
<file path=[Content_Types].xml><?xml version="1.0" encoding="utf-8"?>
<Types xmlns="http://schemas.openxmlformats.org/package/2006/content-types">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2.xml" ContentType="application/vnd.openxmlformats-officedocument.theme+xml"/>
  <Override PartName="/ppt/slideLayouts/slideLayout60.xml" ContentType="application/vnd.openxmlformats-officedocument.presentationml.slideLayout+xml"/>
  <Override PartName="/ppt/theme/theme3.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4.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5.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media/image4.jpg" ContentType="image/jpeg"/>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media/image6.jpg" ContentType="image/jpeg"/>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2" r:id="rId1"/>
    <p:sldMasterId id="2147483714" r:id="rId2"/>
    <p:sldMasterId id="2147483768" r:id="rId3"/>
    <p:sldMasterId id="2147483772" r:id="rId4"/>
    <p:sldMasterId id="2147483804" r:id="rId5"/>
    <p:sldMasterId id="2147483958" r:id="rId6"/>
  </p:sldMasterIdLst>
  <p:notesMasterIdLst>
    <p:notesMasterId r:id="rId101"/>
  </p:notesMasterIdLst>
  <p:sldIdLst>
    <p:sldId id="256" r:id="rId7"/>
    <p:sldId id="2399" r:id="rId8"/>
    <p:sldId id="1187" r:id="rId9"/>
    <p:sldId id="2523" r:id="rId10"/>
    <p:sldId id="2325" r:id="rId11"/>
    <p:sldId id="2522" r:id="rId12"/>
    <p:sldId id="2487" r:id="rId13"/>
    <p:sldId id="2488" r:id="rId14"/>
    <p:sldId id="2489" r:id="rId15"/>
    <p:sldId id="2490" r:id="rId16"/>
    <p:sldId id="2491" r:id="rId17"/>
    <p:sldId id="2493" r:id="rId18"/>
    <p:sldId id="2548" r:id="rId19"/>
    <p:sldId id="2428" r:id="rId20"/>
    <p:sldId id="2413" r:id="rId21"/>
    <p:sldId id="2524" r:id="rId22"/>
    <p:sldId id="2445" r:id="rId23"/>
    <p:sldId id="2411" r:id="rId24"/>
    <p:sldId id="2448" r:id="rId25"/>
    <p:sldId id="2529" r:id="rId26"/>
    <p:sldId id="2412" r:id="rId27"/>
    <p:sldId id="2527" r:id="rId28"/>
    <p:sldId id="2422" r:id="rId29"/>
    <p:sldId id="2439" r:id="rId30"/>
    <p:sldId id="2414" r:id="rId31"/>
    <p:sldId id="2416" r:id="rId32"/>
    <p:sldId id="2420" r:id="rId33"/>
    <p:sldId id="2417" r:id="rId34"/>
    <p:sldId id="2423" r:id="rId35"/>
    <p:sldId id="319" r:id="rId36"/>
    <p:sldId id="2418" r:id="rId37"/>
    <p:sldId id="2419" r:id="rId38"/>
    <p:sldId id="2494" r:id="rId39"/>
    <p:sldId id="2483" r:id="rId40"/>
    <p:sldId id="2505" r:id="rId41"/>
    <p:sldId id="2438" r:id="rId42"/>
    <p:sldId id="2484" r:id="rId43"/>
    <p:sldId id="2485" r:id="rId44"/>
    <p:sldId id="2509" r:id="rId45"/>
    <p:sldId id="2510" r:id="rId46"/>
    <p:sldId id="2504" r:id="rId47"/>
    <p:sldId id="2441" r:id="rId48"/>
    <p:sldId id="2550" r:id="rId49"/>
    <p:sldId id="2549" r:id="rId50"/>
    <p:sldId id="2478" r:id="rId51"/>
    <p:sldId id="2582" r:id="rId52"/>
    <p:sldId id="2473" r:id="rId53"/>
    <p:sldId id="2474" r:id="rId54"/>
    <p:sldId id="2440" r:id="rId55"/>
    <p:sldId id="2511" r:id="rId56"/>
    <p:sldId id="2492" r:id="rId57"/>
    <p:sldId id="2450" r:id="rId58"/>
    <p:sldId id="2452" r:id="rId59"/>
    <p:sldId id="2503" r:id="rId60"/>
    <p:sldId id="2536" r:id="rId61"/>
    <p:sldId id="2479" r:id="rId62"/>
    <p:sldId id="2555" r:id="rId63"/>
    <p:sldId id="2556" r:id="rId64"/>
    <p:sldId id="2557" r:id="rId65"/>
    <p:sldId id="2558" r:id="rId66"/>
    <p:sldId id="2559" r:id="rId67"/>
    <p:sldId id="2560" r:id="rId68"/>
    <p:sldId id="2561" r:id="rId69"/>
    <p:sldId id="2562" r:id="rId70"/>
    <p:sldId id="2567" r:id="rId71"/>
    <p:sldId id="2568" r:id="rId72"/>
    <p:sldId id="2563" r:id="rId73"/>
    <p:sldId id="2564" r:id="rId74"/>
    <p:sldId id="2565" r:id="rId75"/>
    <p:sldId id="2517" r:id="rId76"/>
    <p:sldId id="2520" r:id="rId77"/>
    <p:sldId id="2521" r:id="rId78"/>
    <p:sldId id="2519" r:id="rId79"/>
    <p:sldId id="2518" r:id="rId80"/>
    <p:sldId id="2532" r:id="rId81"/>
    <p:sldId id="540" r:id="rId82"/>
    <p:sldId id="2547" r:id="rId83"/>
    <p:sldId id="2356" r:id="rId84"/>
    <p:sldId id="2357" r:id="rId85"/>
    <p:sldId id="2546" r:id="rId86"/>
    <p:sldId id="2585" r:id="rId87"/>
    <p:sldId id="2570" r:id="rId88"/>
    <p:sldId id="2573" r:id="rId89"/>
    <p:sldId id="2574" r:id="rId90"/>
    <p:sldId id="2576" r:id="rId91"/>
    <p:sldId id="2575" r:id="rId92"/>
    <p:sldId id="2586" r:id="rId93"/>
    <p:sldId id="2572" r:id="rId94"/>
    <p:sldId id="2571" r:id="rId95"/>
    <p:sldId id="2577" r:id="rId96"/>
    <p:sldId id="2587" r:id="rId97"/>
    <p:sldId id="2580" r:id="rId98"/>
    <p:sldId id="2581" r:id="rId99"/>
    <p:sldId id="330" r:id="rId100"/>
  </p:sldIdLst>
  <p:sldSz cx="9144000" cy="5143500" type="screen16x9"/>
  <p:notesSz cx="6858000" cy="9144000"/>
  <p:embeddedFontLst>
    <p:embeddedFont>
      <p:font typeface="Barlow" panose="00000500000000000000" pitchFamily="2" charset="0"/>
      <p:regular r:id="rId102"/>
      <p:bold r:id="rId103"/>
      <p:italic r:id="rId104"/>
      <p:boldItalic r:id="rId105"/>
    </p:embeddedFont>
    <p:embeddedFont>
      <p:font typeface="Barlow Semi Condensed" panose="00000506000000000000" pitchFamily="2" charset="0"/>
      <p:regular r:id="rId106"/>
      <p:bold r:id="rId107"/>
      <p:italic r:id="rId108"/>
      <p:boldItalic r:id="rId109"/>
    </p:embeddedFont>
    <p:embeddedFont>
      <p:font typeface="Barlow Semi Condensed Medium" panose="00000606000000000000" pitchFamily="2" charset="0"/>
      <p:regular r:id="rId110"/>
      <p:bold r:id="rId111"/>
      <p:italic r:id="rId112"/>
      <p:boldItalic r:id="rId113"/>
    </p:embeddedFont>
    <p:embeddedFont>
      <p:font typeface="Calibri" panose="020F0502020204030204" pitchFamily="34" charset="0"/>
      <p:regular r:id="rId114"/>
      <p:bold r:id="rId115"/>
      <p:italic r:id="rId116"/>
      <p:boldItalic r:id="rId117"/>
    </p:embeddedFont>
    <p:embeddedFont>
      <p:font typeface="Fjalla One" panose="02000506040000020004" pitchFamily="2" charset="0"/>
      <p:regular r:id="rId118"/>
    </p:embeddedFont>
    <p:embeddedFont>
      <p:font typeface="Proxima Nova" panose="020B0604020202020204" charset="0"/>
      <p:regular r:id="rId119"/>
      <p:bold r:id="rId120"/>
      <p:italic r:id="rId121"/>
      <p:boldItalic r:id="rId122"/>
    </p:embeddedFont>
    <p:embeddedFont>
      <p:font typeface="Proxima Nova Semibold" panose="020B0604020202020204" charset="0"/>
      <p:regular r:id="rId123"/>
      <p:bold r:id="rId124"/>
      <p:italic r:id="rId125"/>
      <p:boldItalic r:id="rId126"/>
    </p:embeddedFont>
    <p:embeddedFont>
      <p:font typeface="Roboto Condensed Light" panose="02000000000000000000" pitchFamily="2" charset="0"/>
      <p:regular r:id="rId127"/>
      <p:italic r:id="rId128"/>
    </p:embeddedFont>
    <p:embeddedFont>
      <p:font typeface="Trebuchet MS" panose="020B0603020202020204" pitchFamily="34" charset="0"/>
      <p:regular r:id="rId129"/>
      <p:bold r:id="rId130"/>
      <p:italic r:id="rId131"/>
      <p:boldItalic r:id="rId132"/>
    </p:embeddedFont>
    <p:embeddedFont>
      <p:font typeface="Verdana" panose="020B0604030504040204" pitchFamily="34" charset="0"/>
      <p:regular r:id="rId133"/>
      <p:bold r:id="rId134"/>
      <p:italic r:id="rId135"/>
      <p:boldItalic r:id="rId1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Default Section" id="{FD34450F-407B-4BDD-A4F8-3AA6E9D66DAF}">
          <p14:sldIdLst>
            <p14:sldId id="256"/>
            <p14:sldId id="2399"/>
            <p14:sldId id="1187"/>
            <p14:sldId id="2523"/>
            <p14:sldId id="2325"/>
            <p14:sldId id="2522"/>
            <p14:sldId id="2487"/>
            <p14:sldId id="2488"/>
            <p14:sldId id="2489"/>
            <p14:sldId id="2490"/>
            <p14:sldId id="2491"/>
            <p14:sldId id="2493"/>
            <p14:sldId id="2548"/>
            <p14:sldId id="2428"/>
            <p14:sldId id="2413"/>
            <p14:sldId id="2524"/>
            <p14:sldId id="2445"/>
            <p14:sldId id="2411"/>
            <p14:sldId id="2448"/>
            <p14:sldId id="2529"/>
            <p14:sldId id="2412"/>
            <p14:sldId id="2527"/>
            <p14:sldId id="2422"/>
            <p14:sldId id="2439"/>
            <p14:sldId id="2414"/>
            <p14:sldId id="2416"/>
            <p14:sldId id="2420"/>
            <p14:sldId id="2417"/>
            <p14:sldId id="2423"/>
            <p14:sldId id="319"/>
            <p14:sldId id="2418"/>
            <p14:sldId id="2419"/>
            <p14:sldId id="2494"/>
            <p14:sldId id="2483"/>
            <p14:sldId id="2505"/>
            <p14:sldId id="2438"/>
            <p14:sldId id="2484"/>
            <p14:sldId id="2485"/>
            <p14:sldId id="2509"/>
            <p14:sldId id="2510"/>
            <p14:sldId id="2504"/>
            <p14:sldId id="2441"/>
            <p14:sldId id="2550"/>
            <p14:sldId id="2549"/>
            <p14:sldId id="2478"/>
            <p14:sldId id="2582"/>
            <p14:sldId id="2473"/>
            <p14:sldId id="2474"/>
            <p14:sldId id="2440"/>
            <p14:sldId id="2511"/>
            <p14:sldId id="2492"/>
            <p14:sldId id="2450"/>
            <p14:sldId id="2452"/>
            <p14:sldId id="2503"/>
            <p14:sldId id="2536"/>
            <p14:sldId id="2479"/>
            <p14:sldId id="2555"/>
            <p14:sldId id="2556"/>
            <p14:sldId id="2557"/>
            <p14:sldId id="2558"/>
            <p14:sldId id="2559"/>
            <p14:sldId id="2560"/>
            <p14:sldId id="2561"/>
            <p14:sldId id="2562"/>
            <p14:sldId id="2567"/>
            <p14:sldId id="2568"/>
            <p14:sldId id="2563"/>
            <p14:sldId id="2564"/>
            <p14:sldId id="2565"/>
            <p14:sldId id="2517"/>
            <p14:sldId id="2520"/>
            <p14:sldId id="2521"/>
            <p14:sldId id="2519"/>
            <p14:sldId id="2518"/>
            <p14:sldId id="2532"/>
            <p14:sldId id="540"/>
            <p14:sldId id="2547"/>
            <p14:sldId id="2356"/>
            <p14:sldId id="2357"/>
            <p14:sldId id="2546"/>
            <p14:sldId id="2585"/>
            <p14:sldId id="2570"/>
            <p14:sldId id="2573"/>
            <p14:sldId id="2574"/>
            <p14:sldId id="2576"/>
            <p14:sldId id="2575"/>
            <p14:sldId id="2586"/>
            <p14:sldId id="2572"/>
            <p14:sldId id="2571"/>
            <p14:sldId id="2577"/>
            <p14:sldId id="2587"/>
            <p14:sldId id="2580"/>
            <p14:sldId id="2581"/>
            <p14:sldId id="33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6E6E6"/>
    <a:srgbClr val="0D0D0D"/>
    <a:srgbClr val="BBA75F"/>
    <a:srgbClr val="FFE36D"/>
    <a:srgbClr val="F8F2D2"/>
    <a:srgbClr val="678372"/>
    <a:srgbClr val="C1D9D2"/>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2161000-0E79-4523-977C-71E063B8A331}">
  <a:tblStyle styleId="{F2161000-0E79-4523-977C-71E063B8A331}"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616" autoAdjust="0"/>
    <p:restoredTop sz="87739" autoAdjust="0"/>
  </p:normalViewPr>
  <p:slideViewPr>
    <p:cSldViewPr snapToGrid="0">
      <p:cViewPr varScale="1">
        <p:scale>
          <a:sx n="57" d="100"/>
          <a:sy n="57" d="100"/>
        </p:scale>
        <p:origin x="108" y="32"/>
      </p:cViewPr>
      <p:guideLst/>
    </p:cSldViewPr>
  </p:slideViewPr>
  <p:notesTextViewPr>
    <p:cViewPr>
      <p:scale>
        <a:sx n="66" d="100"/>
        <a:sy n="66" d="100"/>
      </p:scale>
      <p:origin x="0" y="0"/>
    </p:cViewPr>
  </p:notesTextViewPr>
  <p:sorterViewPr>
    <p:cViewPr>
      <p:scale>
        <a:sx n="100" d="100"/>
        <a:sy n="100" d="100"/>
      </p:scale>
      <p:origin x="0" y="-746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font" Target="fonts/font16.fntdata"/><Relationship Id="rId21" Type="http://schemas.openxmlformats.org/officeDocument/2006/relationships/slide" Target="slides/slide15.xml"/><Relationship Id="rId42" Type="http://schemas.openxmlformats.org/officeDocument/2006/relationships/slide" Target="slides/slide36.xml"/><Relationship Id="rId63" Type="http://schemas.openxmlformats.org/officeDocument/2006/relationships/slide" Target="slides/slide57.xml"/><Relationship Id="rId84" Type="http://schemas.openxmlformats.org/officeDocument/2006/relationships/slide" Target="slides/slide78.xml"/><Relationship Id="rId138" Type="http://schemas.openxmlformats.org/officeDocument/2006/relationships/viewProps" Target="viewProps.xml"/><Relationship Id="rId16" Type="http://schemas.openxmlformats.org/officeDocument/2006/relationships/slide" Target="slides/slide10.xml"/><Relationship Id="rId107" Type="http://schemas.openxmlformats.org/officeDocument/2006/relationships/font" Target="fonts/font6.fntdata"/><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font" Target="fonts/font1.fntdata"/><Relationship Id="rId123" Type="http://schemas.openxmlformats.org/officeDocument/2006/relationships/font" Target="fonts/font22.fntdata"/><Relationship Id="rId128" Type="http://schemas.openxmlformats.org/officeDocument/2006/relationships/font" Target="fonts/font27.fntdata"/><Relationship Id="rId5" Type="http://schemas.openxmlformats.org/officeDocument/2006/relationships/slideMaster" Target="slideMasters/slideMaster5.xml"/><Relationship Id="rId90" Type="http://schemas.openxmlformats.org/officeDocument/2006/relationships/slide" Target="slides/slide84.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113" Type="http://schemas.openxmlformats.org/officeDocument/2006/relationships/font" Target="fonts/font12.fntdata"/><Relationship Id="rId118" Type="http://schemas.openxmlformats.org/officeDocument/2006/relationships/font" Target="fonts/font17.fntdata"/><Relationship Id="rId134" Type="http://schemas.openxmlformats.org/officeDocument/2006/relationships/font" Target="fonts/font33.fntdata"/><Relationship Id="rId139" Type="http://schemas.openxmlformats.org/officeDocument/2006/relationships/theme" Target="theme/theme1.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font" Target="fonts/font2.fntdata"/><Relationship Id="rId108" Type="http://schemas.openxmlformats.org/officeDocument/2006/relationships/font" Target="fonts/font7.fntdata"/><Relationship Id="rId124" Type="http://schemas.openxmlformats.org/officeDocument/2006/relationships/font" Target="fonts/font23.fntdata"/><Relationship Id="rId129" Type="http://schemas.openxmlformats.org/officeDocument/2006/relationships/font" Target="fonts/font28.fntdata"/><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4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7.xml"/><Relationship Id="rId28" Type="http://schemas.openxmlformats.org/officeDocument/2006/relationships/slide" Target="slides/slide22.xml"/><Relationship Id="rId49" Type="http://schemas.openxmlformats.org/officeDocument/2006/relationships/slide" Target="slides/slide43.xml"/><Relationship Id="rId114" Type="http://schemas.openxmlformats.org/officeDocument/2006/relationships/font" Target="fonts/font13.fntdata"/><Relationship Id="rId119" Type="http://schemas.openxmlformats.org/officeDocument/2006/relationships/font" Target="fonts/font18.fntdata"/><Relationship Id="rId44" Type="http://schemas.openxmlformats.org/officeDocument/2006/relationships/slide" Target="slides/slide38.xml"/><Relationship Id="rId60" Type="http://schemas.openxmlformats.org/officeDocument/2006/relationships/slide" Target="slides/slide54.xml"/><Relationship Id="rId65" Type="http://schemas.openxmlformats.org/officeDocument/2006/relationships/slide" Target="slides/slide59.xml"/><Relationship Id="rId81" Type="http://schemas.openxmlformats.org/officeDocument/2006/relationships/slide" Target="slides/slide75.xml"/><Relationship Id="rId86" Type="http://schemas.openxmlformats.org/officeDocument/2006/relationships/slide" Target="slides/slide80.xml"/><Relationship Id="rId130" Type="http://schemas.openxmlformats.org/officeDocument/2006/relationships/font" Target="fonts/font29.fntdata"/><Relationship Id="rId135" Type="http://schemas.openxmlformats.org/officeDocument/2006/relationships/font" Target="fonts/font34.fntdata"/><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font" Target="fonts/font8.fntdata"/><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font" Target="fonts/font3.fntdata"/><Relationship Id="rId120" Type="http://schemas.openxmlformats.org/officeDocument/2006/relationships/font" Target="fonts/font19.fntdata"/><Relationship Id="rId125" Type="http://schemas.openxmlformats.org/officeDocument/2006/relationships/font" Target="fonts/font24.fntdata"/><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font" Target="fonts/font9.fntdata"/><Relationship Id="rId115" Type="http://schemas.openxmlformats.org/officeDocument/2006/relationships/font" Target="fonts/font14.fntdata"/><Relationship Id="rId131" Type="http://schemas.openxmlformats.org/officeDocument/2006/relationships/font" Target="fonts/font30.fntdata"/><Relationship Id="rId136" Type="http://schemas.openxmlformats.org/officeDocument/2006/relationships/font" Target="fonts/font35.fntdata"/><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font" Target="fonts/font4.fntdata"/><Relationship Id="rId126" Type="http://schemas.openxmlformats.org/officeDocument/2006/relationships/font" Target="fonts/font25.fntdata"/><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121" Type="http://schemas.openxmlformats.org/officeDocument/2006/relationships/font" Target="fonts/font20.fntdata"/><Relationship Id="rId3" Type="http://schemas.openxmlformats.org/officeDocument/2006/relationships/slideMaster" Target="slideMasters/slideMaster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font" Target="fonts/font15.fntdata"/><Relationship Id="rId137" Type="http://schemas.openxmlformats.org/officeDocument/2006/relationships/presProps" Target="presProps.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font" Target="fonts/font10.fntdata"/><Relationship Id="rId132" Type="http://schemas.openxmlformats.org/officeDocument/2006/relationships/font" Target="fonts/font31.fntdata"/><Relationship Id="rId15" Type="http://schemas.openxmlformats.org/officeDocument/2006/relationships/slide" Target="slides/slide9.xml"/><Relationship Id="rId36" Type="http://schemas.openxmlformats.org/officeDocument/2006/relationships/slide" Target="slides/slide30.xml"/><Relationship Id="rId57" Type="http://schemas.openxmlformats.org/officeDocument/2006/relationships/slide" Target="slides/slide51.xml"/><Relationship Id="rId106" Type="http://schemas.openxmlformats.org/officeDocument/2006/relationships/font" Target="fonts/font5.fntdata"/><Relationship Id="rId127" Type="http://schemas.openxmlformats.org/officeDocument/2006/relationships/font" Target="fonts/font26.fntdata"/><Relationship Id="rId10" Type="http://schemas.openxmlformats.org/officeDocument/2006/relationships/slide" Target="slides/slide4.xml"/><Relationship Id="rId31" Type="http://schemas.openxmlformats.org/officeDocument/2006/relationships/slide" Target="slides/slide25.xml"/><Relationship Id="rId52" Type="http://schemas.openxmlformats.org/officeDocument/2006/relationships/slide" Target="slides/slide46.xml"/><Relationship Id="rId73" Type="http://schemas.openxmlformats.org/officeDocument/2006/relationships/slide" Target="slides/slide67.xml"/><Relationship Id="rId78" Type="http://schemas.openxmlformats.org/officeDocument/2006/relationships/slide" Target="slides/slide72.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notesMaster" Target="notesMasters/notesMaster1.xml"/><Relationship Id="rId122" Type="http://schemas.openxmlformats.org/officeDocument/2006/relationships/font" Target="fonts/font21.fntdata"/><Relationship Id="rId4" Type="http://schemas.openxmlformats.org/officeDocument/2006/relationships/slideMaster" Target="slideMasters/slideMaster4.xml"/><Relationship Id="rId9" Type="http://schemas.openxmlformats.org/officeDocument/2006/relationships/slide" Target="slides/slide3.xml"/><Relationship Id="rId26" Type="http://schemas.openxmlformats.org/officeDocument/2006/relationships/slide" Target="slides/slide20.xml"/><Relationship Id="rId47" Type="http://schemas.openxmlformats.org/officeDocument/2006/relationships/slide" Target="slides/slide41.xml"/><Relationship Id="rId68" Type="http://schemas.openxmlformats.org/officeDocument/2006/relationships/slide" Target="slides/slide62.xml"/><Relationship Id="rId89" Type="http://schemas.openxmlformats.org/officeDocument/2006/relationships/slide" Target="slides/slide83.xml"/><Relationship Id="rId112" Type="http://schemas.openxmlformats.org/officeDocument/2006/relationships/font" Target="fonts/font11.fntdata"/><Relationship Id="rId133" Type="http://schemas.openxmlformats.org/officeDocument/2006/relationships/font" Target="fonts/font3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r>
              <a:rPr lang="en-ID"/>
              <a:t>Perbandingan PSAK 117 dan PSAK 62</a:t>
            </a:r>
          </a:p>
        </c:rich>
      </c:tx>
      <c:layout>
        <c:manualLayout>
          <c:xMode val="edge"/>
          <c:yMode val="edge"/>
          <c:x val="0.16343173196467847"/>
          <c:y val="6.0243055555555564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barChart>
        <c:barDir val="col"/>
        <c:grouping val="clustered"/>
        <c:varyColors val="0"/>
        <c:ser>
          <c:idx val="0"/>
          <c:order val="0"/>
          <c:tx>
            <c:strRef>
              <c:f>Sheet1!$B$1</c:f>
              <c:strCache>
                <c:ptCount val="1"/>
                <c:pt idx="0">
                  <c:v>PSAK 62</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1</c:v>
                </c:pt>
                <c:pt idx="1">
                  <c:v>2</c:v>
                </c:pt>
                <c:pt idx="2">
                  <c:v>3</c:v>
                </c:pt>
                <c:pt idx="3">
                  <c:v>4</c:v>
                </c:pt>
              </c:numCache>
            </c:numRef>
          </c:cat>
          <c:val>
            <c:numRef>
              <c:f>Sheet1!$B$2:$B$5</c:f>
              <c:numCache>
                <c:formatCode>General</c:formatCode>
                <c:ptCount val="4"/>
                <c:pt idx="0">
                  <c:v>800</c:v>
                </c:pt>
                <c:pt idx="1">
                  <c:v>50</c:v>
                </c:pt>
                <c:pt idx="2">
                  <c:v>50</c:v>
                </c:pt>
                <c:pt idx="3">
                  <c:v>50</c:v>
                </c:pt>
              </c:numCache>
            </c:numRef>
          </c:val>
          <c:extLst>
            <c:ext xmlns:c16="http://schemas.microsoft.com/office/drawing/2014/chart" uri="{C3380CC4-5D6E-409C-BE32-E72D297353CC}">
              <c16:uniqueId val="{00000000-C11A-4664-8BEF-FA8ACE5C855A}"/>
            </c:ext>
          </c:extLst>
        </c:ser>
        <c:ser>
          <c:idx val="1"/>
          <c:order val="1"/>
          <c:tx>
            <c:strRef>
              <c:f>Sheet1!$C$1</c:f>
              <c:strCache>
                <c:ptCount val="1"/>
                <c:pt idx="0">
                  <c:v>PSAK 74</c:v>
                </c:pt>
              </c:strCache>
            </c:strRef>
          </c:tx>
          <c:spPr>
            <a:solidFill>
              <a:schemeClr val="accent3">
                <a:lumMod val="75000"/>
              </a:schemeClr>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1</c:v>
                </c:pt>
                <c:pt idx="1">
                  <c:v>2</c:v>
                </c:pt>
                <c:pt idx="2">
                  <c:v>3</c:v>
                </c:pt>
                <c:pt idx="3">
                  <c:v>4</c:v>
                </c:pt>
              </c:numCache>
            </c:numRef>
          </c:cat>
          <c:val>
            <c:numRef>
              <c:f>Sheet1!$C$2:$C$5</c:f>
              <c:numCache>
                <c:formatCode>General</c:formatCode>
                <c:ptCount val="4"/>
                <c:pt idx="0">
                  <c:v>200</c:v>
                </c:pt>
                <c:pt idx="1">
                  <c:v>200</c:v>
                </c:pt>
                <c:pt idx="2">
                  <c:v>200</c:v>
                </c:pt>
                <c:pt idx="3">
                  <c:v>200</c:v>
                </c:pt>
              </c:numCache>
            </c:numRef>
          </c:val>
          <c:extLst>
            <c:ext xmlns:c16="http://schemas.microsoft.com/office/drawing/2014/chart" uri="{C3380CC4-5D6E-409C-BE32-E72D297353CC}">
              <c16:uniqueId val="{00000001-C11A-4664-8BEF-FA8ACE5C855A}"/>
            </c:ext>
          </c:extLst>
        </c:ser>
        <c:dLbls>
          <c:showLegendKey val="0"/>
          <c:showVal val="0"/>
          <c:showCatName val="0"/>
          <c:showSerName val="0"/>
          <c:showPercent val="0"/>
          <c:showBubbleSize val="0"/>
        </c:dLbls>
        <c:gapWidth val="219"/>
        <c:overlap val="-27"/>
        <c:axId val="1725402447"/>
        <c:axId val="1576480687"/>
      </c:barChart>
      <c:catAx>
        <c:axId val="1725402447"/>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r>
                  <a:rPr lang="en-US"/>
                  <a:t>Tahun</a:t>
                </a:r>
                <a:endParaRPr lang="en-ID"/>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576480687"/>
        <c:crosses val="autoZero"/>
        <c:auto val="1"/>
        <c:lblAlgn val="ctr"/>
        <c:lblOffset val="100"/>
        <c:noMultiLvlLbl val="0"/>
      </c:catAx>
      <c:valAx>
        <c:axId val="1576480687"/>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r>
                  <a:rPr lang="en-US"/>
                  <a:t>Profit</a:t>
                </a:r>
                <a:endParaRPr lang="en-ID"/>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725402447"/>
        <c:crosses val="autoZero"/>
        <c:crossBetween val="between"/>
      </c:valAx>
      <c:spPr>
        <a:noFill/>
        <a:ln>
          <a:noFill/>
        </a:ln>
        <a:effectLst/>
      </c:spPr>
    </c:plotArea>
    <c:legend>
      <c:legendPos val="r"/>
      <c:layout>
        <c:manualLayout>
          <c:xMode val="edge"/>
          <c:yMode val="edge"/>
          <c:x val="0.66849006981414771"/>
          <c:y val="0.26377980096237974"/>
          <c:w val="0.19605457146486377"/>
          <c:h val="0.153506073902233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accent4">
        <a:lumMod val="20000"/>
        <a:lumOff val="80000"/>
      </a:schemeClr>
    </a:solidFill>
    <a:ln>
      <a:noFill/>
    </a:ln>
    <a:effectLst/>
  </c:spPr>
  <c:txPr>
    <a:bodyPr/>
    <a:lstStyle/>
    <a:p>
      <a:pPr>
        <a:defRPr>
          <a:latin typeface="Calibri" panose="020F0502020204030204" pitchFamily="34" charset="0"/>
          <a:ea typeface="Calibri" panose="020F0502020204030204" pitchFamily="34" charset="0"/>
          <a:cs typeface="Calibri" panose="020F050202020403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FBBF26F-7503-F244-A692-3D52D80F2ED4}" type="doc">
      <dgm:prSet loTypeId="urn:microsoft.com/office/officeart/2008/layout/PictureStrips" loCatId="list" qsTypeId="urn:microsoft.com/office/officeart/2005/8/quickstyle/simple1" qsCatId="simple" csTypeId="urn:microsoft.com/office/officeart/2005/8/colors/colorful4" csCatId="colorful" phldr="1"/>
      <dgm:spPr/>
      <dgm:t>
        <a:bodyPr/>
        <a:lstStyle/>
        <a:p>
          <a:endParaRPr lang="en-US"/>
        </a:p>
      </dgm:t>
    </dgm:pt>
    <dgm:pt modelId="{6EDD6472-DF46-0249-A596-69D2AA7A300D}">
      <dgm:prSet phldrT="[Text]" custT="1"/>
      <dgm:spPr>
        <a:ln>
          <a:solidFill>
            <a:srgbClr val="FFFFFF"/>
          </a:solidFill>
        </a:ln>
      </dgm:spPr>
      <dgm:t>
        <a:bodyPr/>
        <a:lstStyle/>
        <a:p>
          <a:r>
            <a:rPr lang="en-US" sz="2000" b="0" dirty="0" err="1">
              <a:latin typeface="Fjalla One" panose="02000506040000020004" pitchFamily="2" charset="0"/>
              <a:cs typeface="Calibri" panose="020F0502020204030204" pitchFamily="34" charset="0"/>
            </a:rPr>
            <a:t>Latar</a:t>
          </a:r>
          <a:r>
            <a:rPr lang="en-US" sz="2000" b="0" dirty="0">
              <a:latin typeface="Fjalla One" panose="02000506040000020004" pitchFamily="2" charset="0"/>
              <a:cs typeface="Calibri" panose="020F0502020204030204" pitchFamily="34" charset="0"/>
            </a:rPr>
            <a:t> </a:t>
          </a:r>
          <a:r>
            <a:rPr lang="en-US" sz="2000" b="0" dirty="0" err="1">
              <a:latin typeface="Fjalla One" panose="02000506040000020004" pitchFamily="2" charset="0"/>
              <a:cs typeface="Calibri" panose="020F0502020204030204" pitchFamily="34" charset="0"/>
            </a:rPr>
            <a:t>Belakang</a:t>
          </a:r>
          <a:endParaRPr lang="en-US" sz="2000" b="0" dirty="0">
            <a:latin typeface="Fjalla One" panose="02000506040000020004" pitchFamily="2" charset="0"/>
            <a:cs typeface="Calibri" panose="020F0502020204030204" pitchFamily="34" charset="0"/>
          </a:endParaRPr>
        </a:p>
      </dgm:t>
    </dgm:pt>
    <dgm:pt modelId="{8D3B177D-96B8-F24B-B249-DB87F1595CA4}" type="parTrans" cxnId="{ACF8BBD7-22A3-5240-A901-A06951EA45CA}">
      <dgm:prSet/>
      <dgm:spPr/>
      <dgm:t>
        <a:bodyPr/>
        <a:lstStyle/>
        <a:p>
          <a:endParaRPr lang="en-US" sz="2000" b="0">
            <a:latin typeface="Fjalla One" panose="02000506040000020004" pitchFamily="2" charset="0"/>
            <a:cs typeface="Calibri" panose="020F0502020204030204" pitchFamily="34" charset="0"/>
          </a:endParaRPr>
        </a:p>
      </dgm:t>
    </dgm:pt>
    <dgm:pt modelId="{6390CE94-6F33-FA41-8C70-F56CA95DB295}" type="sibTrans" cxnId="{ACF8BBD7-22A3-5240-A901-A06951EA45CA}">
      <dgm:prSet/>
      <dgm:spPr/>
      <dgm:t>
        <a:bodyPr/>
        <a:lstStyle/>
        <a:p>
          <a:endParaRPr lang="en-US" sz="2000" b="0">
            <a:latin typeface="Fjalla One" panose="02000506040000020004" pitchFamily="2" charset="0"/>
            <a:cs typeface="Calibri" panose="020F0502020204030204" pitchFamily="34" charset="0"/>
          </a:endParaRPr>
        </a:p>
      </dgm:t>
    </dgm:pt>
    <dgm:pt modelId="{D327C9F9-C8BE-E744-B608-F2E93BE7C22B}">
      <dgm:prSet custT="1"/>
      <dgm:spPr>
        <a:ln>
          <a:noFill/>
        </a:ln>
      </dgm:spPr>
      <dgm:t>
        <a:bodyPr/>
        <a:lstStyle/>
        <a:p>
          <a:r>
            <a:rPr lang="en-GB" altLang="en-US" sz="2000" b="0" dirty="0" err="1">
              <a:latin typeface="Fjalla One" panose="02000506040000020004" pitchFamily="2" charset="0"/>
              <a:cs typeface="Calibri" panose="020F0502020204030204" pitchFamily="34" charset="0"/>
            </a:rPr>
            <a:t>Ilustrasi</a:t>
          </a:r>
          <a:r>
            <a:rPr lang="en-GB" altLang="en-US" sz="2000" b="0" dirty="0">
              <a:latin typeface="Fjalla One" panose="02000506040000020004" pitchFamily="2" charset="0"/>
              <a:cs typeface="Calibri" panose="020F0502020204030204" pitchFamily="34" charset="0"/>
            </a:rPr>
            <a:t>  &amp; </a:t>
          </a:r>
          <a:r>
            <a:rPr lang="en-GB" altLang="en-US" sz="2000" b="0" dirty="0" err="1">
              <a:latin typeface="Fjalla One" panose="02000506040000020004" pitchFamily="2" charset="0"/>
              <a:cs typeface="Calibri" panose="020F0502020204030204" pitchFamily="34" charset="0"/>
            </a:rPr>
            <a:t>Diskusi</a:t>
          </a:r>
          <a:endParaRPr lang="en-GB" altLang="en-US" sz="2000" b="0" dirty="0">
            <a:latin typeface="Fjalla One" panose="02000506040000020004" pitchFamily="2" charset="0"/>
            <a:cs typeface="Calibri" panose="020F0502020204030204" pitchFamily="34" charset="0"/>
          </a:endParaRPr>
        </a:p>
      </dgm:t>
    </dgm:pt>
    <dgm:pt modelId="{87C2496F-5A51-AE46-9433-8BCD381A86DD}" type="parTrans" cxnId="{F1596ED6-8B87-0A43-9CCD-25F4DEBFC30D}">
      <dgm:prSet/>
      <dgm:spPr/>
      <dgm:t>
        <a:bodyPr/>
        <a:lstStyle/>
        <a:p>
          <a:endParaRPr lang="en-US" sz="2000" b="0">
            <a:latin typeface="Fjalla One" panose="02000506040000020004" pitchFamily="2" charset="0"/>
            <a:cs typeface="Calibri" panose="020F0502020204030204" pitchFamily="34" charset="0"/>
          </a:endParaRPr>
        </a:p>
      </dgm:t>
    </dgm:pt>
    <dgm:pt modelId="{B86470F5-868F-2D48-933B-47CE25D6FAFB}" type="sibTrans" cxnId="{F1596ED6-8B87-0A43-9CCD-25F4DEBFC30D}">
      <dgm:prSet/>
      <dgm:spPr/>
      <dgm:t>
        <a:bodyPr/>
        <a:lstStyle/>
        <a:p>
          <a:endParaRPr lang="en-US" sz="2000" b="0">
            <a:latin typeface="Fjalla One" panose="02000506040000020004" pitchFamily="2" charset="0"/>
            <a:cs typeface="Calibri" panose="020F0502020204030204" pitchFamily="34" charset="0"/>
          </a:endParaRPr>
        </a:p>
      </dgm:t>
    </dgm:pt>
    <dgm:pt modelId="{8242E2AE-70DB-48E3-A9D8-A612DD03BEEC}">
      <dgm:prSet phldrT="[Text]" custT="1"/>
      <dgm:spPr>
        <a:ln>
          <a:noFill/>
        </a:ln>
      </dgm:spPr>
      <dgm:t>
        <a:bodyPr/>
        <a:lstStyle/>
        <a:p>
          <a:r>
            <a:rPr lang="en-US" sz="2000" b="0" dirty="0">
              <a:latin typeface="Fjalla One" panose="02000506040000020004" pitchFamily="2" charset="0"/>
              <a:cs typeface="Calibri" panose="020F0502020204030204" pitchFamily="34" charset="0"/>
            </a:rPr>
            <a:t>Overview PSAK 117 </a:t>
          </a:r>
          <a:r>
            <a:rPr lang="en-US" sz="2000" b="0" dirty="0" err="1">
              <a:latin typeface="Fjalla One" panose="02000506040000020004" pitchFamily="2" charset="0"/>
              <a:cs typeface="Calibri" panose="020F0502020204030204" pitchFamily="34" charset="0"/>
            </a:rPr>
            <a:t>Kontrak</a:t>
          </a:r>
          <a:r>
            <a:rPr lang="en-US" sz="2000" b="0" dirty="0">
              <a:latin typeface="Fjalla One" panose="02000506040000020004" pitchFamily="2" charset="0"/>
              <a:cs typeface="Calibri" panose="020F0502020204030204" pitchFamily="34" charset="0"/>
            </a:rPr>
            <a:t> </a:t>
          </a:r>
          <a:r>
            <a:rPr lang="en-US" sz="2000" b="0" dirty="0" err="1">
              <a:latin typeface="Fjalla One" panose="02000506040000020004" pitchFamily="2" charset="0"/>
              <a:cs typeface="Calibri" panose="020F0502020204030204" pitchFamily="34" charset="0"/>
            </a:rPr>
            <a:t>Asuransi</a:t>
          </a:r>
          <a:endParaRPr lang="en-US" sz="2000" b="0" dirty="0">
            <a:latin typeface="Fjalla One" panose="02000506040000020004" pitchFamily="2" charset="0"/>
            <a:cs typeface="Calibri" panose="020F0502020204030204" pitchFamily="34" charset="0"/>
          </a:endParaRPr>
        </a:p>
      </dgm:t>
    </dgm:pt>
    <dgm:pt modelId="{0445DD1B-8D72-4DDA-8945-F5C4EABB0B21}" type="parTrans" cxnId="{6466C6D9-CB35-48CF-9DA6-EAA0EE280890}">
      <dgm:prSet/>
      <dgm:spPr/>
      <dgm:t>
        <a:bodyPr/>
        <a:lstStyle/>
        <a:p>
          <a:endParaRPr lang="en-US" sz="2000" b="0">
            <a:latin typeface="Fjalla One" panose="02000506040000020004" pitchFamily="2" charset="0"/>
            <a:cs typeface="Calibri" panose="020F0502020204030204" pitchFamily="34" charset="0"/>
          </a:endParaRPr>
        </a:p>
      </dgm:t>
    </dgm:pt>
    <dgm:pt modelId="{827E539C-AC52-4EE2-AA1F-5407024C79E6}" type="sibTrans" cxnId="{6466C6D9-CB35-48CF-9DA6-EAA0EE280890}">
      <dgm:prSet/>
      <dgm:spPr/>
      <dgm:t>
        <a:bodyPr/>
        <a:lstStyle/>
        <a:p>
          <a:endParaRPr lang="en-US" sz="2000" b="0">
            <a:latin typeface="Fjalla One" panose="02000506040000020004" pitchFamily="2" charset="0"/>
            <a:cs typeface="Calibri" panose="020F0502020204030204" pitchFamily="34" charset="0"/>
          </a:endParaRPr>
        </a:p>
      </dgm:t>
    </dgm:pt>
    <dgm:pt modelId="{7CD2D64B-8B52-4FE2-B3CB-F04B54F0F237}" type="pres">
      <dgm:prSet presAssocID="{6FBBF26F-7503-F244-A692-3D52D80F2ED4}" presName="Name0" presStyleCnt="0">
        <dgm:presLayoutVars>
          <dgm:dir/>
          <dgm:resizeHandles val="exact"/>
        </dgm:presLayoutVars>
      </dgm:prSet>
      <dgm:spPr/>
    </dgm:pt>
    <dgm:pt modelId="{10E59172-5CD1-4F20-90C8-C109E6A7402C}" type="pres">
      <dgm:prSet presAssocID="{6EDD6472-DF46-0249-A596-69D2AA7A300D}" presName="composite" presStyleCnt="0"/>
      <dgm:spPr/>
    </dgm:pt>
    <dgm:pt modelId="{5B41B140-2475-41AA-9B50-534498855DE7}" type="pres">
      <dgm:prSet presAssocID="{6EDD6472-DF46-0249-A596-69D2AA7A300D}" presName="rect1" presStyleLbl="trAlignAcc1" presStyleIdx="0" presStyleCnt="3" custLinFactNeighborY="-12107">
        <dgm:presLayoutVars>
          <dgm:bulletEnabled val="1"/>
        </dgm:presLayoutVars>
      </dgm:prSet>
      <dgm:spPr/>
    </dgm:pt>
    <dgm:pt modelId="{55E54AF4-5898-4F99-8E23-7F1AEB466B03}" type="pres">
      <dgm:prSet presAssocID="{6EDD6472-DF46-0249-A596-69D2AA7A300D}" presName="rect2" presStyleLbl="fgImgPlace1" presStyleIdx="0" presStyleCnt="3" custScaleX="61724" custScaleY="61724"/>
      <dgm:spPr>
        <a:solidFill>
          <a:srgbClr val="DCDCBA"/>
        </a:solidFill>
      </dgm:spPr>
    </dgm:pt>
    <dgm:pt modelId="{637BDF29-5BE8-4C0F-B87E-2F1A97FF597F}" type="pres">
      <dgm:prSet presAssocID="{6390CE94-6F33-FA41-8C70-F56CA95DB295}" presName="sibTrans" presStyleCnt="0"/>
      <dgm:spPr/>
    </dgm:pt>
    <dgm:pt modelId="{6E6397A3-BB5A-45BD-8582-E640E736A144}" type="pres">
      <dgm:prSet presAssocID="{8242E2AE-70DB-48E3-A9D8-A612DD03BEEC}" presName="composite" presStyleCnt="0"/>
      <dgm:spPr/>
    </dgm:pt>
    <dgm:pt modelId="{46A58FD2-02E4-4252-8BAA-CF3434F67363}" type="pres">
      <dgm:prSet presAssocID="{8242E2AE-70DB-48E3-A9D8-A612DD03BEEC}" presName="rect1" presStyleLbl="trAlignAcc1" presStyleIdx="1" presStyleCnt="3" custScaleX="108156" custScaleY="121129" custLinFactNeighborX="2346" custLinFactNeighborY="-10564">
        <dgm:presLayoutVars>
          <dgm:bulletEnabled val="1"/>
        </dgm:presLayoutVars>
      </dgm:prSet>
      <dgm:spPr/>
    </dgm:pt>
    <dgm:pt modelId="{ADFEC4A2-334D-4638-8C0A-C017BAECE8F0}" type="pres">
      <dgm:prSet presAssocID="{8242E2AE-70DB-48E3-A9D8-A612DD03BEEC}" presName="rect2" presStyleLbl="fgImgPlace1" presStyleIdx="1" presStyleCnt="3" custScaleX="67472" custScaleY="67472"/>
      <dgm:spPr>
        <a:solidFill>
          <a:srgbClr val="D6BE8E"/>
        </a:solidFill>
      </dgm:spPr>
    </dgm:pt>
    <dgm:pt modelId="{A7E5F0F5-2A23-4D8B-BF08-A72154F06CBC}" type="pres">
      <dgm:prSet presAssocID="{827E539C-AC52-4EE2-AA1F-5407024C79E6}" presName="sibTrans" presStyleCnt="0"/>
      <dgm:spPr/>
    </dgm:pt>
    <dgm:pt modelId="{4E837BF0-62FD-4C67-BEE2-51CDCDE80039}" type="pres">
      <dgm:prSet presAssocID="{D327C9F9-C8BE-E744-B608-F2E93BE7C22B}" presName="composite" presStyleCnt="0"/>
      <dgm:spPr/>
    </dgm:pt>
    <dgm:pt modelId="{B56527F0-FD7F-47D7-B8A0-69BFD2402D68}" type="pres">
      <dgm:prSet presAssocID="{D327C9F9-C8BE-E744-B608-F2E93BE7C22B}" presName="rect1" presStyleLbl="trAlignAcc1" presStyleIdx="2" presStyleCnt="3" custLinFactNeighborY="-10654">
        <dgm:presLayoutVars>
          <dgm:bulletEnabled val="1"/>
        </dgm:presLayoutVars>
      </dgm:prSet>
      <dgm:spPr/>
    </dgm:pt>
    <dgm:pt modelId="{01663C5B-1683-4AA8-BF21-61415A97656D}" type="pres">
      <dgm:prSet presAssocID="{D327C9F9-C8BE-E744-B608-F2E93BE7C22B}" presName="rect2" presStyleLbl="fgImgPlace1" presStyleIdx="2" presStyleCnt="3" custScaleX="67471" custScaleY="67472"/>
      <dgm:spPr>
        <a:solidFill>
          <a:srgbClr val="E7BD69"/>
        </a:solidFill>
      </dgm:spPr>
    </dgm:pt>
  </dgm:ptLst>
  <dgm:cxnLst>
    <dgm:cxn modelId="{BE7F666B-3334-4657-A6AA-B6CF5A8510EB}" type="presOf" srcId="{8242E2AE-70DB-48E3-A9D8-A612DD03BEEC}" destId="{46A58FD2-02E4-4252-8BAA-CF3434F67363}" srcOrd="0" destOrd="0" presId="urn:microsoft.com/office/officeart/2008/layout/PictureStrips"/>
    <dgm:cxn modelId="{F22C3F97-1CC2-4576-9797-A1C3DB2C59A3}" type="presOf" srcId="{6FBBF26F-7503-F244-A692-3D52D80F2ED4}" destId="{7CD2D64B-8B52-4FE2-B3CB-F04B54F0F237}" srcOrd="0" destOrd="0" presId="urn:microsoft.com/office/officeart/2008/layout/PictureStrips"/>
    <dgm:cxn modelId="{F1596ED6-8B87-0A43-9CCD-25F4DEBFC30D}" srcId="{6FBBF26F-7503-F244-A692-3D52D80F2ED4}" destId="{D327C9F9-C8BE-E744-B608-F2E93BE7C22B}" srcOrd="2" destOrd="0" parTransId="{87C2496F-5A51-AE46-9433-8BCD381A86DD}" sibTransId="{B86470F5-868F-2D48-933B-47CE25D6FAFB}"/>
    <dgm:cxn modelId="{ACF8BBD7-22A3-5240-A901-A06951EA45CA}" srcId="{6FBBF26F-7503-F244-A692-3D52D80F2ED4}" destId="{6EDD6472-DF46-0249-A596-69D2AA7A300D}" srcOrd="0" destOrd="0" parTransId="{8D3B177D-96B8-F24B-B249-DB87F1595CA4}" sibTransId="{6390CE94-6F33-FA41-8C70-F56CA95DB295}"/>
    <dgm:cxn modelId="{509FEDD7-DF3D-4FAD-BBAD-F205AD49A6D1}" type="presOf" srcId="{D327C9F9-C8BE-E744-B608-F2E93BE7C22B}" destId="{B56527F0-FD7F-47D7-B8A0-69BFD2402D68}" srcOrd="0" destOrd="0" presId="urn:microsoft.com/office/officeart/2008/layout/PictureStrips"/>
    <dgm:cxn modelId="{6466C6D9-CB35-48CF-9DA6-EAA0EE280890}" srcId="{6FBBF26F-7503-F244-A692-3D52D80F2ED4}" destId="{8242E2AE-70DB-48E3-A9D8-A612DD03BEEC}" srcOrd="1" destOrd="0" parTransId="{0445DD1B-8D72-4DDA-8945-F5C4EABB0B21}" sibTransId="{827E539C-AC52-4EE2-AA1F-5407024C79E6}"/>
    <dgm:cxn modelId="{FF04DEED-8BE9-4493-B0E3-5787A25259D1}" type="presOf" srcId="{6EDD6472-DF46-0249-A596-69D2AA7A300D}" destId="{5B41B140-2475-41AA-9B50-534498855DE7}" srcOrd="0" destOrd="0" presId="urn:microsoft.com/office/officeart/2008/layout/PictureStrips"/>
    <dgm:cxn modelId="{F83D77BC-7DA8-4D72-992F-330C7E267EC5}" type="presParOf" srcId="{7CD2D64B-8B52-4FE2-B3CB-F04B54F0F237}" destId="{10E59172-5CD1-4F20-90C8-C109E6A7402C}" srcOrd="0" destOrd="0" presId="urn:microsoft.com/office/officeart/2008/layout/PictureStrips"/>
    <dgm:cxn modelId="{98A2CE67-1D8E-4144-BDD6-CEC6F74379E9}" type="presParOf" srcId="{10E59172-5CD1-4F20-90C8-C109E6A7402C}" destId="{5B41B140-2475-41AA-9B50-534498855DE7}" srcOrd="0" destOrd="0" presId="urn:microsoft.com/office/officeart/2008/layout/PictureStrips"/>
    <dgm:cxn modelId="{822FB485-48E6-4E78-B150-55F4EF5C5025}" type="presParOf" srcId="{10E59172-5CD1-4F20-90C8-C109E6A7402C}" destId="{55E54AF4-5898-4F99-8E23-7F1AEB466B03}" srcOrd="1" destOrd="0" presId="urn:microsoft.com/office/officeart/2008/layout/PictureStrips"/>
    <dgm:cxn modelId="{9CB3F866-DC81-4467-BD99-640DAA48F9C2}" type="presParOf" srcId="{7CD2D64B-8B52-4FE2-B3CB-F04B54F0F237}" destId="{637BDF29-5BE8-4C0F-B87E-2F1A97FF597F}" srcOrd="1" destOrd="0" presId="urn:microsoft.com/office/officeart/2008/layout/PictureStrips"/>
    <dgm:cxn modelId="{2DDA357C-F96F-4687-B6D4-61EA3172E290}" type="presParOf" srcId="{7CD2D64B-8B52-4FE2-B3CB-F04B54F0F237}" destId="{6E6397A3-BB5A-45BD-8582-E640E736A144}" srcOrd="2" destOrd="0" presId="urn:microsoft.com/office/officeart/2008/layout/PictureStrips"/>
    <dgm:cxn modelId="{5387EE1B-8420-4295-87C5-89F0330524CA}" type="presParOf" srcId="{6E6397A3-BB5A-45BD-8582-E640E736A144}" destId="{46A58FD2-02E4-4252-8BAA-CF3434F67363}" srcOrd="0" destOrd="0" presId="urn:microsoft.com/office/officeart/2008/layout/PictureStrips"/>
    <dgm:cxn modelId="{1CF57F78-A21C-4DD3-9172-6F9BA2FF02B9}" type="presParOf" srcId="{6E6397A3-BB5A-45BD-8582-E640E736A144}" destId="{ADFEC4A2-334D-4638-8C0A-C017BAECE8F0}" srcOrd="1" destOrd="0" presId="urn:microsoft.com/office/officeart/2008/layout/PictureStrips"/>
    <dgm:cxn modelId="{A1B61047-95D7-405B-9BF1-E49D9E151676}" type="presParOf" srcId="{7CD2D64B-8B52-4FE2-B3CB-F04B54F0F237}" destId="{A7E5F0F5-2A23-4D8B-BF08-A72154F06CBC}" srcOrd="3" destOrd="0" presId="urn:microsoft.com/office/officeart/2008/layout/PictureStrips"/>
    <dgm:cxn modelId="{72BA9B36-AE19-4829-B7C9-CBB00B7A65D6}" type="presParOf" srcId="{7CD2D64B-8B52-4FE2-B3CB-F04B54F0F237}" destId="{4E837BF0-62FD-4C67-BEE2-51CDCDE80039}" srcOrd="4" destOrd="0" presId="urn:microsoft.com/office/officeart/2008/layout/PictureStrips"/>
    <dgm:cxn modelId="{C9CD2377-75A5-4673-858D-58F01E083A43}" type="presParOf" srcId="{4E837BF0-62FD-4C67-BEE2-51CDCDE80039}" destId="{B56527F0-FD7F-47D7-B8A0-69BFD2402D68}" srcOrd="0" destOrd="0" presId="urn:microsoft.com/office/officeart/2008/layout/PictureStrips"/>
    <dgm:cxn modelId="{116CC825-3185-4CBE-B830-1063BD83589A}" type="presParOf" srcId="{4E837BF0-62FD-4C67-BEE2-51CDCDE80039}" destId="{01663C5B-1683-4AA8-BF21-61415A97656D}"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07AB5F03-D326-42E6-B0B8-924FDFA5636D}"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ID"/>
        </a:p>
      </dgm:t>
    </dgm:pt>
    <dgm:pt modelId="{8FC08768-BBC4-4955-9472-A7EF5CEE5C9E}">
      <dgm:prSet custT="1"/>
      <dgm:spPr/>
      <dgm:t>
        <a:bodyPr/>
        <a:lstStyle/>
        <a:p>
          <a:r>
            <a:rPr lang="en-ID" sz="1800" b="1" i="0" dirty="0">
              <a:latin typeface="Calibri" panose="020F0502020204030204" pitchFamily="34" charset="0"/>
              <a:ea typeface="Calibri" panose="020F0502020204030204" pitchFamily="34" charset="0"/>
              <a:cs typeface="Calibri" panose="020F0502020204030204" pitchFamily="34" charset="0"/>
            </a:rPr>
            <a:t>IFRS 17</a:t>
          </a:r>
          <a:endParaRPr lang="en-ID" sz="1800" dirty="0">
            <a:latin typeface="Calibri" panose="020F0502020204030204" pitchFamily="34" charset="0"/>
            <a:ea typeface="Calibri" panose="020F0502020204030204" pitchFamily="34" charset="0"/>
            <a:cs typeface="Calibri" panose="020F0502020204030204" pitchFamily="34" charset="0"/>
          </a:endParaRPr>
        </a:p>
      </dgm:t>
    </dgm:pt>
    <dgm:pt modelId="{FE7AB016-A849-4724-9E6E-E406CBAC388A}" type="parTrans" cxnId="{9B2D2B67-2AC0-4B0A-B7AE-0D6DBD5A9D4C}">
      <dgm:prSet/>
      <dgm:spPr/>
      <dgm:t>
        <a:bodyPr/>
        <a:lstStyle/>
        <a:p>
          <a:endParaRPr lang="en-ID" sz="1800">
            <a:latin typeface="Calibri" panose="020F0502020204030204" pitchFamily="34" charset="0"/>
            <a:ea typeface="Calibri" panose="020F0502020204030204" pitchFamily="34" charset="0"/>
            <a:cs typeface="Calibri" panose="020F0502020204030204" pitchFamily="34" charset="0"/>
          </a:endParaRPr>
        </a:p>
      </dgm:t>
    </dgm:pt>
    <dgm:pt modelId="{2ADA9D1E-4D21-4617-9C19-49B88402C397}" type="sibTrans" cxnId="{9B2D2B67-2AC0-4B0A-B7AE-0D6DBD5A9D4C}">
      <dgm:prSet/>
      <dgm:spPr/>
      <dgm:t>
        <a:bodyPr/>
        <a:lstStyle/>
        <a:p>
          <a:endParaRPr lang="en-ID" sz="1800">
            <a:latin typeface="Calibri" panose="020F0502020204030204" pitchFamily="34" charset="0"/>
            <a:ea typeface="Calibri" panose="020F0502020204030204" pitchFamily="34" charset="0"/>
            <a:cs typeface="Calibri" panose="020F0502020204030204" pitchFamily="34" charset="0"/>
          </a:endParaRPr>
        </a:p>
      </dgm:t>
    </dgm:pt>
    <dgm:pt modelId="{9E312A29-E8E3-4126-AB7F-4F569DD0F37A}">
      <dgm:prSet custT="1"/>
      <dgm:spPr/>
      <dgm:t>
        <a:bodyPr/>
        <a:lstStyle/>
        <a:p>
          <a:pPr marL="361950" indent="-361950">
            <a:lnSpc>
              <a:spcPct val="100000"/>
            </a:lnSpc>
            <a:spcAft>
              <a:spcPts val="1200"/>
            </a:spcAft>
          </a:pPr>
          <a:r>
            <a:rPr lang="en-ID" sz="1800" b="0" i="0" dirty="0" err="1">
              <a:latin typeface="Calibri" panose="020F0502020204030204" pitchFamily="34" charset="0"/>
              <a:ea typeface="Calibri" panose="020F0502020204030204" pitchFamily="34" charset="0"/>
              <a:cs typeface="Calibri" panose="020F0502020204030204" pitchFamily="34" charset="0"/>
            </a:rPr>
            <a:t>Standar</a:t>
          </a:r>
          <a:r>
            <a:rPr lang="en-ID" sz="1800" b="0" i="0" dirty="0">
              <a:latin typeface="Calibri" panose="020F0502020204030204" pitchFamily="34" charset="0"/>
              <a:ea typeface="Calibri" panose="020F0502020204030204" pitchFamily="34" charset="0"/>
              <a:cs typeface="Calibri" panose="020F0502020204030204" pitchFamily="34" charset="0"/>
            </a:rPr>
            <a:t> </a:t>
          </a:r>
          <a:r>
            <a:rPr lang="en-ID" sz="1800" b="0" i="0" dirty="0" err="1">
              <a:latin typeface="Calibri" panose="020F0502020204030204" pitchFamily="34" charset="0"/>
              <a:ea typeface="Calibri" panose="020F0502020204030204" pitchFamily="34" charset="0"/>
              <a:cs typeface="Calibri" panose="020F0502020204030204" pitchFamily="34" charset="0"/>
            </a:rPr>
            <a:t>akuntansi</a:t>
          </a:r>
          <a:r>
            <a:rPr lang="en-ID" sz="1800" b="0" i="0" dirty="0">
              <a:latin typeface="Calibri" panose="020F0502020204030204" pitchFamily="34" charset="0"/>
              <a:ea typeface="Calibri" panose="020F0502020204030204" pitchFamily="34" charset="0"/>
              <a:cs typeface="Calibri" panose="020F0502020204030204" pitchFamily="34" charset="0"/>
            </a:rPr>
            <a:t> </a:t>
          </a:r>
          <a:r>
            <a:rPr lang="en-ID" sz="1800" b="0" i="0" dirty="0" err="1">
              <a:latin typeface="Calibri" panose="020F0502020204030204" pitchFamily="34" charset="0"/>
              <a:ea typeface="Calibri" panose="020F0502020204030204" pitchFamily="34" charset="0"/>
              <a:cs typeface="Calibri" panose="020F0502020204030204" pitchFamily="34" charset="0"/>
            </a:rPr>
            <a:t>pertama</a:t>
          </a:r>
          <a:r>
            <a:rPr lang="en-ID" sz="1800" b="0" i="0" dirty="0">
              <a:latin typeface="Calibri" panose="020F0502020204030204" pitchFamily="34" charset="0"/>
              <a:ea typeface="Calibri" panose="020F0502020204030204" pitchFamily="34" charset="0"/>
              <a:cs typeface="Calibri" panose="020F0502020204030204" pitchFamily="34" charset="0"/>
            </a:rPr>
            <a:t> yang </a:t>
          </a:r>
          <a:r>
            <a:rPr lang="en-ID" sz="1800" b="0" i="0" dirty="0" err="1">
              <a:latin typeface="Calibri" panose="020F0502020204030204" pitchFamily="34" charset="0"/>
              <a:ea typeface="Calibri" panose="020F0502020204030204" pitchFamily="34" charset="0"/>
              <a:cs typeface="Calibri" panose="020F0502020204030204" pitchFamily="34" charset="0"/>
            </a:rPr>
            <a:t>berlaku</a:t>
          </a:r>
          <a:r>
            <a:rPr lang="en-ID" sz="1800" b="0" i="0" dirty="0">
              <a:latin typeface="Calibri" panose="020F0502020204030204" pitchFamily="34" charset="0"/>
              <a:ea typeface="Calibri" panose="020F0502020204030204" pitchFamily="34" charset="0"/>
              <a:cs typeface="Calibri" panose="020F0502020204030204" pitchFamily="34" charset="0"/>
            </a:rPr>
            <a:t> </a:t>
          </a:r>
          <a:r>
            <a:rPr lang="en-ID" sz="1800" b="0" i="0" dirty="0" err="1">
              <a:latin typeface="Calibri" panose="020F0502020204030204" pitchFamily="34" charset="0"/>
              <a:ea typeface="Calibri" panose="020F0502020204030204" pitchFamily="34" charset="0"/>
              <a:cs typeface="Calibri" panose="020F0502020204030204" pitchFamily="34" charset="0"/>
            </a:rPr>
            <a:t>internasional</a:t>
          </a:r>
          <a:r>
            <a:rPr lang="en-ID" sz="1800" b="0" i="0" dirty="0">
              <a:latin typeface="Calibri" panose="020F0502020204030204" pitchFamily="34" charset="0"/>
              <a:ea typeface="Calibri" panose="020F0502020204030204" pitchFamily="34" charset="0"/>
              <a:cs typeface="Calibri" panose="020F0502020204030204" pitchFamily="34" charset="0"/>
            </a:rPr>
            <a:t> dan </a:t>
          </a:r>
          <a:r>
            <a:rPr lang="en-ID" sz="1800" b="0" i="0" dirty="0" err="1">
              <a:latin typeface="Calibri" panose="020F0502020204030204" pitchFamily="34" charset="0"/>
              <a:ea typeface="Calibri" panose="020F0502020204030204" pitchFamily="34" charset="0"/>
              <a:cs typeface="Calibri" panose="020F0502020204030204" pitchFamily="34" charset="0"/>
            </a:rPr>
            <a:t>komprehensif</a:t>
          </a:r>
          <a:r>
            <a:rPr lang="en-ID" sz="1800" b="0" i="0" dirty="0">
              <a:latin typeface="Calibri" panose="020F0502020204030204" pitchFamily="34" charset="0"/>
              <a:ea typeface="Calibri" panose="020F0502020204030204" pitchFamily="34" charset="0"/>
              <a:cs typeface="Calibri" panose="020F0502020204030204" pitchFamily="34" charset="0"/>
            </a:rPr>
            <a:t>, </a:t>
          </a:r>
          <a:r>
            <a:rPr lang="en-ID" sz="1800" b="0" i="0" dirty="0" err="1">
              <a:latin typeface="Calibri" panose="020F0502020204030204" pitchFamily="34" charset="0"/>
              <a:ea typeface="Calibri" panose="020F0502020204030204" pitchFamily="34" charset="0"/>
              <a:cs typeface="Calibri" panose="020F0502020204030204" pitchFamily="34" charset="0"/>
            </a:rPr>
            <a:t>karena</a:t>
          </a:r>
          <a:r>
            <a:rPr lang="en-ID" sz="1800" b="0" i="0" dirty="0">
              <a:latin typeface="Calibri" panose="020F0502020204030204" pitchFamily="34" charset="0"/>
              <a:ea typeface="Calibri" panose="020F0502020204030204" pitchFamily="34" charset="0"/>
              <a:cs typeface="Calibri" panose="020F0502020204030204" pitchFamily="34" charset="0"/>
            </a:rPr>
            <a:t> IFRS 04 / PSAK 62 </a:t>
          </a:r>
          <a:r>
            <a:rPr lang="en-ID" sz="1800" b="0" i="0" dirty="0" err="1">
              <a:latin typeface="Calibri" panose="020F0502020204030204" pitchFamily="34" charset="0"/>
              <a:ea typeface="Calibri" panose="020F0502020204030204" pitchFamily="34" charset="0"/>
              <a:cs typeface="Calibri" panose="020F0502020204030204" pitchFamily="34" charset="0"/>
            </a:rPr>
            <a:t>merupakan</a:t>
          </a:r>
          <a:r>
            <a:rPr lang="en-ID" sz="1800" b="0" i="0" dirty="0">
              <a:latin typeface="Calibri" panose="020F0502020204030204" pitchFamily="34" charset="0"/>
              <a:ea typeface="Calibri" panose="020F0502020204030204" pitchFamily="34" charset="0"/>
              <a:cs typeface="Calibri" panose="020F0502020204030204" pitchFamily="34" charset="0"/>
            </a:rPr>
            <a:t> </a:t>
          </a:r>
          <a:r>
            <a:rPr lang="en-ID" sz="1800" b="0" i="0" dirty="0" err="1">
              <a:latin typeface="Calibri" panose="020F0502020204030204" pitchFamily="34" charset="0"/>
              <a:ea typeface="Calibri" panose="020F0502020204030204" pitchFamily="34" charset="0"/>
              <a:cs typeface="Calibri" panose="020F0502020204030204" pitchFamily="34" charset="0"/>
            </a:rPr>
            <a:t>standar</a:t>
          </a:r>
          <a:r>
            <a:rPr lang="en-ID" sz="1800" b="0" i="0" dirty="0">
              <a:latin typeface="Calibri" panose="020F0502020204030204" pitchFamily="34" charset="0"/>
              <a:ea typeface="Calibri" panose="020F0502020204030204" pitchFamily="34" charset="0"/>
              <a:cs typeface="Calibri" panose="020F0502020204030204" pitchFamily="34" charset="0"/>
            </a:rPr>
            <a:t> interim</a:t>
          </a:r>
          <a:endParaRPr lang="en-ID" sz="1800" b="0" dirty="0">
            <a:latin typeface="Calibri" panose="020F0502020204030204" pitchFamily="34" charset="0"/>
            <a:ea typeface="Calibri" panose="020F0502020204030204" pitchFamily="34" charset="0"/>
            <a:cs typeface="Calibri" panose="020F0502020204030204" pitchFamily="34" charset="0"/>
          </a:endParaRPr>
        </a:p>
      </dgm:t>
    </dgm:pt>
    <dgm:pt modelId="{BF9C6DCC-E4C1-481E-BC8C-DA25DE80A4F7}" type="parTrans" cxnId="{B01B5077-29A9-49C4-9776-58B21CDE222A}">
      <dgm:prSet/>
      <dgm:spPr/>
      <dgm:t>
        <a:bodyPr/>
        <a:lstStyle/>
        <a:p>
          <a:endParaRPr lang="en-ID" sz="1800">
            <a:latin typeface="Calibri" panose="020F0502020204030204" pitchFamily="34" charset="0"/>
            <a:ea typeface="Calibri" panose="020F0502020204030204" pitchFamily="34" charset="0"/>
            <a:cs typeface="Calibri" panose="020F0502020204030204" pitchFamily="34" charset="0"/>
          </a:endParaRPr>
        </a:p>
      </dgm:t>
    </dgm:pt>
    <dgm:pt modelId="{B92D8C65-2CE7-4335-B360-BCD00A7481DC}" type="sibTrans" cxnId="{B01B5077-29A9-49C4-9776-58B21CDE222A}">
      <dgm:prSet/>
      <dgm:spPr/>
      <dgm:t>
        <a:bodyPr/>
        <a:lstStyle/>
        <a:p>
          <a:endParaRPr lang="en-ID" sz="1800">
            <a:latin typeface="Calibri" panose="020F0502020204030204" pitchFamily="34" charset="0"/>
            <a:ea typeface="Calibri" panose="020F0502020204030204" pitchFamily="34" charset="0"/>
            <a:cs typeface="Calibri" panose="020F0502020204030204" pitchFamily="34" charset="0"/>
          </a:endParaRPr>
        </a:p>
      </dgm:t>
    </dgm:pt>
    <dgm:pt modelId="{619917CA-F81A-428E-8078-8050AD396722}">
      <dgm:prSet custT="1"/>
      <dgm:spPr/>
      <dgm:t>
        <a:bodyPr/>
        <a:lstStyle/>
        <a:p>
          <a:pPr marL="361950" indent="-361950">
            <a:lnSpc>
              <a:spcPct val="90000"/>
            </a:lnSpc>
            <a:spcAft>
              <a:spcPct val="15000"/>
            </a:spcAft>
          </a:pPr>
          <a:endParaRPr lang="en-ID" sz="1800" b="0" dirty="0">
            <a:latin typeface="Calibri" panose="020F0502020204030204" pitchFamily="34" charset="0"/>
            <a:ea typeface="Calibri" panose="020F0502020204030204" pitchFamily="34" charset="0"/>
            <a:cs typeface="Calibri" panose="020F0502020204030204" pitchFamily="34" charset="0"/>
          </a:endParaRPr>
        </a:p>
      </dgm:t>
    </dgm:pt>
    <dgm:pt modelId="{3D0AC6B6-78A5-47A4-B983-D940D900F679}" type="parTrans" cxnId="{D9933BF5-48EE-42DE-9092-B4F384AEACD3}">
      <dgm:prSet/>
      <dgm:spPr/>
      <dgm:t>
        <a:bodyPr/>
        <a:lstStyle/>
        <a:p>
          <a:endParaRPr lang="en-ID">
            <a:latin typeface="Calibri" panose="020F0502020204030204" pitchFamily="34" charset="0"/>
            <a:ea typeface="Calibri" panose="020F0502020204030204" pitchFamily="34" charset="0"/>
            <a:cs typeface="Calibri" panose="020F0502020204030204" pitchFamily="34" charset="0"/>
          </a:endParaRPr>
        </a:p>
      </dgm:t>
    </dgm:pt>
    <dgm:pt modelId="{DB263393-27B2-4F2B-A215-516A9F462093}" type="sibTrans" cxnId="{D9933BF5-48EE-42DE-9092-B4F384AEACD3}">
      <dgm:prSet/>
      <dgm:spPr/>
      <dgm:t>
        <a:bodyPr/>
        <a:lstStyle/>
        <a:p>
          <a:endParaRPr lang="en-ID">
            <a:latin typeface="Calibri" panose="020F0502020204030204" pitchFamily="34" charset="0"/>
            <a:ea typeface="Calibri" panose="020F0502020204030204" pitchFamily="34" charset="0"/>
            <a:cs typeface="Calibri" panose="020F0502020204030204" pitchFamily="34" charset="0"/>
          </a:endParaRPr>
        </a:p>
      </dgm:t>
    </dgm:pt>
    <dgm:pt modelId="{DFC68D36-0ACB-4EAA-939C-239F71DD520A}">
      <dgm:prSet custT="1"/>
      <dgm:spPr/>
      <dgm:t>
        <a:bodyPr/>
        <a:lstStyle/>
        <a:p>
          <a:pPr marL="361950" indent="-361950">
            <a:lnSpc>
              <a:spcPct val="100000"/>
            </a:lnSpc>
            <a:spcAft>
              <a:spcPts val="1200"/>
            </a:spcAft>
          </a:pPr>
          <a:r>
            <a:rPr lang="en-US" sz="1800" b="0" i="0" dirty="0">
              <a:latin typeface="Calibri" panose="020F0502020204030204" pitchFamily="34" charset="0"/>
              <a:ea typeface="Calibri" panose="020F0502020204030204" pitchFamily="34" charset="0"/>
              <a:cs typeface="Calibri" panose="020F0502020204030204" pitchFamily="34" charset="0"/>
            </a:rPr>
            <a:t>IFRS 17 / PSAK 117 </a:t>
          </a:r>
          <a:r>
            <a:rPr lang="en-US" sz="1800" b="0" i="0" dirty="0" err="1">
              <a:latin typeface="Calibri" panose="020F0502020204030204" pitchFamily="34" charset="0"/>
              <a:ea typeface="Calibri" panose="020F0502020204030204" pitchFamily="34" charset="0"/>
              <a:cs typeface="Calibri" panose="020F0502020204030204" pitchFamily="34" charset="0"/>
            </a:rPr>
            <a:t>memiliki</a:t>
          </a:r>
          <a:r>
            <a:rPr lang="en-US" sz="1800" b="0" i="0" dirty="0">
              <a:latin typeface="Calibri" panose="020F0502020204030204" pitchFamily="34" charset="0"/>
              <a:ea typeface="Calibri" panose="020F0502020204030204" pitchFamily="34" charset="0"/>
              <a:cs typeface="Calibri" panose="020F0502020204030204" pitchFamily="34" charset="0"/>
            </a:rPr>
            <a:t> </a:t>
          </a:r>
          <a:r>
            <a:rPr lang="en-US" sz="1800" b="0" i="0" dirty="0" err="1">
              <a:latin typeface="Calibri" panose="020F0502020204030204" pitchFamily="34" charset="0"/>
              <a:ea typeface="Calibri" panose="020F0502020204030204" pitchFamily="34" charset="0"/>
              <a:cs typeface="Calibri" panose="020F0502020204030204" pitchFamily="34" charset="0"/>
            </a:rPr>
            <a:t>kerangka</a:t>
          </a:r>
          <a:r>
            <a:rPr lang="en-US" sz="1800" b="0" i="0" dirty="0">
              <a:latin typeface="Calibri" panose="020F0502020204030204" pitchFamily="34" charset="0"/>
              <a:ea typeface="Calibri" panose="020F0502020204030204" pitchFamily="34" charset="0"/>
              <a:cs typeface="Calibri" panose="020F0502020204030204" pitchFamily="34" charset="0"/>
            </a:rPr>
            <a:t> </a:t>
          </a:r>
          <a:r>
            <a:rPr lang="en-US" sz="1800" b="0" i="0" dirty="0" err="1">
              <a:latin typeface="Calibri" panose="020F0502020204030204" pitchFamily="34" charset="0"/>
              <a:ea typeface="Calibri" panose="020F0502020204030204" pitchFamily="34" charset="0"/>
              <a:cs typeface="Calibri" panose="020F0502020204030204" pitchFamily="34" charset="0"/>
            </a:rPr>
            <a:t>kerja</a:t>
          </a:r>
          <a:r>
            <a:rPr lang="en-US" sz="1800" b="0" i="0" dirty="0">
              <a:latin typeface="Calibri" panose="020F0502020204030204" pitchFamily="34" charset="0"/>
              <a:ea typeface="Calibri" panose="020F0502020204030204" pitchFamily="34" charset="0"/>
              <a:cs typeface="Calibri" panose="020F0502020204030204" pitchFamily="34" charset="0"/>
            </a:rPr>
            <a:t> </a:t>
          </a:r>
          <a:r>
            <a:rPr lang="en-US" sz="1800" b="0" i="0" dirty="0" err="1">
              <a:latin typeface="Calibri" panose="020F0502020204030204" pitchFamily="34" charset="0"/>
              <a:ea typeface="Calibri" panose="020F0502020204030204" pitchFamily="34" charset="0"/>
              <a:cs typeface="Calibri" panose="020F0502020204030204" pitchFamily="34" charset="0"/>
            </a:rPr>
            <a:t>lebih</a:t>
          </a:r>
          <a:r>
            <a:rPr lang="en-US" sz="1800" b="0" i="0" dirty="0">
              <a:latin typeface="Calibri" panose="020F0502020204030204" pitchFamily="34" charset="0"/>
              <a:ea typeface="Calibri" panose="020F0502020204030204" pitchFamily="34" charset="0"/>
              <a:cs typeface="Calibri" panose="020F0502020204030204" pitchFamily="34" charset="0"/>
            </a:rPr>
            <a:t> </a:t>
          </a:r>
          <a:r>
            <a:rPr lang="en-US" sz="1800" b="0" i="0" dirty="0" err="1">
              <a:latin typeface="Calibri" panose="020F0502020204030204" pitchFamily="34" charset="0"/>
              <a:ea typeface="Calibri" panose="020F0502020204030204" pitchFamily="34" charset="0"/>
              <a:cs typeface="Calibri" panose="020F0502020204030204" pitchFamily="34" charset="0"/>
            </a:rPr>
            <a:t>konsisten</a:t>
          </a:r>
          <a:endParaRPr lang="en-ID" sz="1800" b="0" dirty="0">
            <a:latin typeface="Calibri" panose="020F0502020204030204" pitchFamily="34" charset="0"/>
            <a:ea typeface="Calibri" panose="020F0502020204030204" pitchFamily="34" charset="0"/>
            <a:cs typeface="Calibri" panose="020F0502020204030204" pitchFamily="34" charset="0"/>
          </a:endParaRPr>
        </a:p>
      </dgm:t>
    </dgm:pt>
    <dgm:pt modelId="{7C358D55-9DB4-48C7-B9F8-C18FAC3C7F26}" type="parTrans" cxnId="{E3282868-B251-4EDA-9B62-67BBDEF04626}">
      <dgm:prSet/>
      <dgm:spPr/>
      <dgm:t>
        <a:bodyPr/>
        <a:lstStyle/>
        <a:p>
          <a:endParaRPr lang="en-ID">
            <a:latin typeface="Calibri" panose="020F0502020204030204" pitchFamily="34" charset="0"/>
            <a:ea typeface="Calibri" panose="020F0502020204030204" pitchFamily="34" charset="0"/>
            <a:cs typeface="Calibri" panose="020F0502020204030204" pitchFamily="34" charset="0"/>
          </a:endParaRPr>
        </a:p>
      </dgm:t>
    </dgm:pt>
    <dgm:pt modelId="{C586EEB5-762C-404D-9FF5-FD5EBC141E5B}" type="sibTrans" cxnId="{E3282868-B251-4EDA-9B62-67BBDEF04626}">
      <dgm:prSet/>
      <dgm:spPr/>
      <dgm:t>
        <a:bodyPr/>
        <a:lstStyle/>
        <a:p>
          <a:endParaRPr lang="en-ID">
            <a:latin typeface="Calibri" panose="020F0502020204030204" pitchFamily="34" charset="0"/>
            <a:ea typeface="Calibri" panose="020F0502020204030204" pitchFamily="34" charset="0"/>
            <a:cs typeface="Calibri" panose="020F0502020204030204" pitchFamily="34" charset="0"/>
          </a:endParaRPr>
        </a:p>
      </dgm:t>
    </dgm:pt>
    <dgm:pt modelId="{26A792AA-1E1E-49CF-BF08-1CD97656028E}">
      <dgm:prSet custT="1"/>
      <dgm:spPr/>
      <dgm:t>
        <a:bodyPr/>
        <a:lstStyle/>
        <a:p>
          <a:pPr marL="361950" indent="-361950">
            <a:lnSpc>
              <a:spcPct val="100000"/>
            </a:lnSpc>
            <a:spcAft>
              <a:spcPts val="1200"/>
            </a:spcAft>
          </a:pPr>
          <a:r>
            <a:rPr lang="en-ID" sz="1800" b="0" dirty="0">
              <a:latin typeface="Calibri" panose="020F0502020204030204" pitchFamily="34" charset="0"/>
              <a:ea typeface="Calibri" panose="020F0502020204030204" pitchFamily="34" charset="0"/>
              <a:cs typeface="Calibri" panose="020F0502020204030204" pitchFamily="34" charset="0"/>
            </a:rPr>
            <a:t>Berlaku </a:t>
          </a:r>
          <a:r>
            <a:rPr lang="en-ID" sz="1800" b="0" dirty="0" err="1">
              <a:latin typeface="Calibri" panose="020F0502020204030204" pitchFamily="34" charset="0"/>
              <a:ea typeface="Calibri" panose="020F0502020204030204" pitchFamily="34" charset="0"/>
              <a:cs typeface="Calibri" panose="020F0502020204030204" pitchFamily="34" charset="0"/>
            </a:rPr>
            <a:t>efektif</a:t>
          </a:r>
          <a:r>
            <a:rPr lang="en-ID" sz="1800" b="0" dirty="0">
              <a:latin typeface="Calibri" panose="020F0502020204030204" pitchFamily="34" charset="0"/>
              <a:ea typeface="Calibri" panose="020F0502020204030204" pitchFamily="34" charset="0"/>
              <a:cs typeface="Calibri" panose="020F0502020204030204" pitchFamily="34" charset="0"/>
            </a:rPr>
            <a:t> 1 </a:t>
          </a:r>
          <a:r>
            <a:rPr lang="en-ID" sz="1800" b="0" dirty="0" err="1">
              <a:latin typeface="Calibri" panose="020F0502020204030204" pitchFamily="34" charset="0"/>
              <a:ea typeface="Calibri" panose="020F0502020204030204" pitchFamily="34" charset="0"/>
              <a:cs typeface="Calibri" panose="020F0502020204030204" pitchFamily="34" charset="0"/>
            </a:rPr>
            <a:t>Januari</a:t>
          </a:r>
          <a:r>
            <a:rPr lang="en-ID" sz="1800" b="0" dirty="0">
              <a:latin typeface="Calibri" panose="020F0502020204030204" pitchFamily="34" charset="0"/>
              <a:ea typeface="Calibri" panose="020F0502020204030204" pitchFamily="34" charset="0"/>
              <a:cs typeface="Calibri" panose="020F0502020204030204" pitchFamily="34" charset="0"/>
            </a:rPr>
            <a:t> 2025</a:t>
          </a:r>
        </a:p>
        <a:p>
          <a:pPr marL="361950" indent="-361950">
            <a:lnSpc>
              <a:spcPct val="90000"/>
            </a:lnSpc>
            <a:spcAft>
              <a:spcPct val="15000"/>
            </a:spcAft>
          </a:pPr>
          <a:r>
            <a:rPr lang="en-ID" sz="1800" b="1" i="0" dirty="0">
              <a:latin typeface="Calibri" panose="020F0502020204030204" pitchFamily="34" charset="0"/>
              <a:ea typeface="Calibri" panose="020F0502020204030204" pitchFamily="34" charset="0"/>
              <a:cs typeface="Calibri" panose="020F0502020204030204" pitchFamily="34" charset="0"/>
            </a:rPr>
            <a:t> </a:t>
          </a:r>
          <a:endParaRPr lang="en-ID" sz="1800" b="0" dirty="0">
            <a:latin typeface="Calibri" panose="020F0502020204030204" pitchFamily="34" charset="0"/>
            <a:ea typeface="Calibri" panose="020F0502020204030204" pitchFamily="34" charset="0"/>
            <a:cs typeface="Calibri" panose="020F0502020204030204" pitchFamily="34" charset="0"/>
          </a:endParaRPr>
        </a:p>
      </dgm:t>
    </dgm:pt>
    <dgm:pt modelId="{50FDE4A4-8697-49E6-B42C-58F74EFA3ADC}" type="parTrans" cxnId="{FA928C2F-2317-46A1-8746-838DB1003B06}">
      <dgm:prSet/>
      <dgm:spPr/>
      <dgm:t>
        <a:bodyPr/>
        <a:lstStyle/>
        <a:p>
          <a:endParaRPr lang="en-ID"/>
        </a:p>
      </dgm:t>
    </dgm:pt>
    <dgm:pt modelId="{CCEBADCE-FB56-4A31-A7F0-E7B8E4725BDD}" type="sibTrans" cxnId="{FA928C2F-2317-46A1-8746-838DB1003B06}">
      <dgm:prSet/>
      <dgm:spPr/>
      <dgm:t>
        <a:bodyPr/>
        <a:lstStyle/>
        <a:p>
          <a:endParaRPr lang="en-ID"/>
        </a:p>
      </dgm:t>
    </dgm:pt>
    <dgm:pt modelId="{7E670200-0D94-4A8B-9824-5B706B7F6093}" type="pres">
      <dgm:prSet presAssocID="{07AB5F03-D326-42E6-B0B8-924FDFA5636D}" presName="Name0" presStyleCnt="0">
        <dgm:presLayoutVars>
          <dgm:dir/>
          <dgm:animLvl val="lvl"/>
          <dgm:resizeHandles val="exact"/>
        </dgm:presLayoutVars>
      </dgm:prSet>
      <dgm:spPr/>
    </dgm:pt>
    <dgm:pt modelId="{0B372524-AB9E-4ACF-8722-8710EAA24BDA}" type="pres">
      <dgm:prSet presAssocID="{8FC08768-BBC4-4955-9472-A7EF5CEE5C9E}" presName="composite" presStyleCnt="0"/>
      <dgm:spPr/>
    </dgm:pt>
    <dgm:pt modelId="{0933FE3D-5A3F-4DA9-B1E0-D1992A17EC22}" type="pres">
      <dgm:prSet presAssocID="{8FC08768-BBC4-4955-9472-A7EF5CEE5C9E}" presName="parTx" presStyleLbl="alignNode1" presStyleIdx="0" presStyleCnt="1" custScaleY="100000">
        <dgm:presLayoutVars>
          <dgm:chMax val="0"/>
          <dgm:chPref val="0"/>
          <dgm:bulletEnabled val="1"/>
        </dgm:presLayoutVars>
      </dgm:prSet>
      <dgm:spPr/>
    </dgm:pt>
    <dgm:pt modelId="{11C186B8-F897-4A2E-92CF-D9CF2680B043}" type="pres">
      <dgm:prSet presAssocID="{8FC08768-BBC4-4955-9472-A7EF5CEE5C9E}" presName="desTx" presStyleLbl="alignAccFollowNode1" presStyleIdx="0" presStyleCnt="1">
        <dgm:presLayoutVars>
          <dgm:bulletEnabled val="1"/>
        </dgm:presLayoutVars>
      </dgm:prSet>
      <dgm:spPr/>
    </dgm:pt>
  </dgm:ptLst>
  <dgm:cxnLst>
    <dgm:cxn modelId="{091D6211-0D95-4BCF-A42A-EDBF046750B5}" type="presOf" srcId="{8FC08768-BBC4-4955-9472-A7EF5CEE5C9E}" destId="{0933FE3D-5A3F-4DA9-B1E0-D1992A17EC22}" srcOrd="0" destOrd="0" presId="urn:microsoft.com/office/officeart/2005/8/layout/hList1"/>
    <dgm:cxn modelId="{FA928C2F-2317-46A1-8746-838DB1003B06}" srcId="{8FC08768-BBC4-4955-9472-A7EF5CEE5C9E}" destId="{26A792AA-1E1E-49CF-BF08-1CD97656028E}" srcOrd="2" destOrd="0" parTransId="{50FDE4A4-8697-49E6-B42C-58F74EFA3ADC}" sibTransId="{CCEBADCE-FB56-4A31-A7F0-E7B8E4725BDD}"/>
    <dgm:cxn modelId="{512E2F31-7029-4C29-950D-0E50A6D24281}" type="presOf" srcId="{07AB5F03-D326-42E6-B0B8-924FDFA5636D}" destId="{7E670200-0D94-4A8B-9824-5B706B7F6093}" srcOrd="0" destOrd="0" presId="urn:microsoft.com/office/officeart/2005/8/layout/hList1"/>
    <dgm:cxn modelId="{9B2D2B67-2AC0-4B0A-B7AE-0D6DBD5A9D4C}" srcId="{07AB5F03-D326-42E6-B0B8-924FDFA5636D}" destId="{8FC08768-BBC4-4955-9472-A7EF5CEE5C9E}" srcOrd="0" destOrd="0" parTransId="{FE7AB016-A849-4724-9E6E-E406CBAC388A}" sibTransId="{2ADA9D1E-4D21-4617-9C19-49B88402C397}"/>
    <dgm:cxn modelId="{E3282868-B251-4EDA-9B62-67BBDEF04626}" srcId="{8FC08768-BBC4-4955-9472-A7EF5CEE5C9E}" destId="{DFC68D36-0ACB-4EAA-939C-239F71DD520A}" srcOrd="1" destOrd="0" parTransId="{7C358D55-9DB4-48C7-B9F8-C18FAC3C7F26}" sibTransId="{C586EEB5-762C-404D-9FF5-FD5EBC141E5B}"/>
    <dgm:cxn modelId="{782DEB69-1B73-4990-967B-A6C1480BB3BB}" type="presOf" srcId="{DFC68D36-0ACB-4EAA-939C-239F71DD520A}" destId="{11C186B8-F897-4A2E-92CF-D9CF2680B043}" srcOrd="0" destOrd="1" presId="urn:microsoft.com/office/officeart/2005/8/layout/hList1"/>
    <dgm:cxn modelId="{B01B5077-29A9-49C4-9776-58B21CDE222A}" srcId="{8FC08768-BBC4-4955-9472-A7EF5CEE5C9E}" destId="{9E312A29-E8E3-4126-AB7F-4F569DD0F37A}" srcOrd="0" destOrd="0" parTransId="{BF9C6DCC-E4C1-481E-BC8C-DA25DE80A4F7}" sibTransId="{B92D8C65-2CE7-4335-B360-BCD00A7481DC}"/>
    <dgm:cxn modelId="{F5A1E0B1-B56C-4856-8AAB-F28AD68470F6}" type="presOf" srcId="{9E312A29-E8E3-4126-AB7F-4F569DD0F37A}" destId="{11C186B8-F897-4A2E-92CF-D9CF2680B043}" srcOrd="0" destOrd="0" presId="urn:microsoft.com/office/officeart/2005/8/layout/hList1"/>
    <dgm:cxn modelId="{F829FFB7-9639-4E15-ACAC-CD6D4196DFFC}" type="presOf" srcId="{619917CA-F81A-428E-8078-8050AD396722}" destId="{11C186B8-F897-4A2E-92CF-D9CF2680B043}" srcOrd="0" destOrd="3" presId="urn:microsoft.com/office/officeart/2005/8/layout/hList1"/>
    <dgm:cxn modelId="{589066C2-5B9D-4B30-97B0-AA3260A8F5C9}" type="presOf" srcId="{26A792AA-1E1E-49CF-BF08-1CD97656028E}" destId="{11C186B8-F897-4A2E-92CF-D9CF2680B043}" srcOrd="0" destOrd="2" presId="urn:microsoft.com/office/officeart/2005/8/layout/hList1"/>
    <dgm:cxn modelId="{D9933BF5-48EE-42DE-9092-B4F384AEACD3}" srcId="{8FC08768-BBC4-4955-9472-A7EF5CEE5C9E}" destId="{619917CA-F81A-428E-8078-8050AD396722}" srcOrd="3" destOrd="0" parTransId="{3D0AC6B6-78A5-47A4-B983-D940D900F679}" sibTransId="{DB263393-27B2-4F2B-A215-516A9F462093}"/>
    <dgm:cxn modelId="{81F326CF-5F80-41A0-982A-7411DB21FA2B}" type="presParOf" srcId="{7E670200-0D94-4A8B-9824-5B706B7F6093}" destId="{0B372524-AB9E-4ACF-8722-8710EAA24BDA}" srcOrd="0" destOrd="0" presId="urn:microsoft.com/office/officeart/2005/8/layout/hList1"/>
    <dgm:cxn modelId="{F9A7AE24-584A-4595-8101-3A36546EAD4B}" type="presParOf" srcId="{0B372524-AB9E-4ACF-8722-8710EAA24BDA}" destId="{0933FE3D-5A3F-4DA9-B1E0-D1992A17EC22}" srcOrd="0" destOrd="0" presId="urn:microsoft.com/office/officeart/2005/8/layout/hList1"/>
    <dgm:cxn modelId="{277D3869-F0AB-4047-B2BF-3DDEA02D7A01}" type="presParOf" srcId="{0B372524-AB9E-4ACF-8722-8710EAA24BDA}" destId="{11C186B8-F897-4A2E-92CF-D9CF2680B043}"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7AB5F03-D326-42E6-B0B8-924FDFA5636D}" type="doc">
      <dgm:prSet loTypeId="urn:microsoft.com/office/officeart/2005/8/layout/hList1" loCatId="list" qsTypeId="urn:microsoft.com/office/officeart/2005/8/quickstyle/simple1" qsCatId="simple" csTypeId="urn:microsoft.com/office/officeart/2005/8/colors/colorful5" csCatId="colorful" phldr="1"/>
      <dgm:spPr/>
      <dgm:t>
        <a:bodyPr/>
        <a:lstStyle/>
        <a:p>
          <a:endParaRPr lang="en-ID"/>
        </a:p>
      </dgm:t>
    </dgm:pt>
    <dgm:pt modelId="{ED02FD01-06EB-4C23-B590-DFECF080AA4A}">
      <dgm:prSet custT="1"/>
      <dgm:spPr/>
      <dgm:t>
        <a:bodyPr/>
        <a:lstStyle/>
        <a:p>
          <a:r>
            <a:rPr lang="en-ID" sz="1800" b="1" i="0" dirty="0" err="1">
              <a:latin typeface="Calibri" panose="020F0502020204030204" pitchFamily="34" charset="0"/>
              <a:ea typeface="Calibri" panose="020F0502020204030204" pitchFamily="34" charset="0"/>
              <a:cs typeface="Calibri" panose="020F0502020204030204" pitchFamily="34" charset="0"/>
            </a:rPr>
            <a:t>Perbandingan</a:t>
          </a:r>
          <a:r>
            <a:rPr lang="en-ID" sz="1800" b="1" i="0" dirty="0">
              <a:latin typeface="Calibri" panose="020F0502020204030204" pitchFamily="34" charset="0"/>
              <a:ea typeface="Calibri" panose="020F0502020204030204" pitchFamily="34" charset="0"/>
              <a:cs typeface="Calibri" panose="020F0502020204030204" pitchFamily="34" charset="0"/>
            </a:rPr>
            <a:t> </a:t>
          </a:r>
          <a:r>
            <a:rPr lang="en-ID" sz="1800" b="1" i="0" dirty="0" err="1">
              <a:latin typeface="Calibri" panose="020F0502020204030204" pitchFamily="34" charset="0"/>
              <a:ea typeface="Calibri" panose="020F0502020204030204" pitchFamily="34" charset="0"/>
              <a:cs typeface="Calibri" panose="020F0502020204030204" pitchFamily="34" charset="0"/>
            </a:rPr>
            <a:t>antar</a:t>
          </a:r>
          <a:r>
            <a:rPr lang="en-ID" sz="1800" b="1" i="0" dirty="0">
              <a:latin typeface="Calibri" panose="020F0502020204030204" pitchFamily="34" charset="0"/>
              <a:ea typeface="Calibri" panose="020F0502020204030204" pitchFamily="34" charset="0"/>
              <a:cs typeface="Calibri" panose="020F0502020204030204" pitchFamily="34" charset="0"/>
            </a:rPr>
            <a:t> negara</a:t>
          </a:r>
          <a:endParaRPr lang="en-ID" sz="1800" b="1" dirty="0">
            <a:latin typeface="Calibri" panose="020F0502020204030204" pitchFamily="34" charset="0"/>
            <a:ea typeface="Calibri" panose="020F0502020204030204" pitchFamily="34" charset="0"/>
            <a:cs typeface="Calibri" panose="020F0502020204030204" pitchFamily="34" charset="0"/>
          </a:endParaRPr>
        </a:p>
      </dgm:t>
    </dgm:pt>
    <dgm:pt modelId="{F4D220FA-64B6-4FC0-9E75-F08FC7508E69}" type="parTrans" cxnId="{975F0B50-476D-4394-B441-7204BA254753}">
      <dgm:prSet/>
      <dgm:spPr/>
      <dgm:t>
        <a:bodyPr/>
        <a:lstStyle/>
        <a:p>
          <a:endParaRPr lang="en-ID" sz="1400">
            <a:latin typeface="Calibri" panose="020F0502020204030204" pitchFamily="34" charset="0"/>
            <a:ea typeface="Calibri" panose="020F0502020204030204" pitchFamily="34" charset="0"/>
            <a:cs typeface="Calibri" panose="020F0502020204030204" pitchFamily="34" charset="0"/>
          </a:endParaRPr>
        </a:p>
      </dgm:t>
    </dgm:pt>
    <dgm:pt modelId="{239A35F1-F55E-4F40-BB26-2621D4225BA4}" type="sibTrans" cxnId="{975F0B50-476D-4394-B441-7204BA254753}">
      <dgm:prSet/>
      <dgm:spPr/>
      <dgm:t>
        <a:bodyPr/>
        <a:lstStyle/>
        <a:p>
          <a:endParaRPr lang="en-ID" sz="1400">
            <a:latin typeface="Calibri" panose="020F0502020204030204" pitchFamily="34" charset="0"/>
            <a:ea typeface="Calibri" panose="020F0502020204030204" pitchFamily="34" charset="0"/>
            <a:cs typeface="Calibri" panose="020F0502020204030204" pitchFamily="34" charset="0"/>
          </a:endParaRPr>
        </a:p>
      </dgm:t>
    </dgm:pt>
    <dgm:pt modelId="{247FDBA4-1634-406B-B9CF-1D29112C8C6E}">
      <dgm:prSet custT="1"/>
      <dgm:spPr/>
      <dgm:t>
        <a:bodyPr/>
        <a:lstStyle/>
        <a:p>
          <a:pPr>
            <a:lnSpc>
              <a:spcPct val="100000"/>
            </a:lnSpc>
            <a:spcAft>
              <a:spcPts val="600"/>
            </a:spcAft>
          </a:pPr>
          <a:r>
            <a:rPr lang="en-ID" sz="1400" b="0" i="0" dirty="0">
              <a:latin typeface="Calibri" panose="020F0502020204030204" pitchFamily="34" charset="0"/>
              <a:ea typeface="Calibri" panose="020F0502020204030204" pitchFamily="34" charset="0"/>
              <a:cs typeface="Calibri" panose="020F0502020204030204" pitchFamily="34" charset="0"/>
            </a:rPr>
            <a:t>IFRS 4 -- </a:t>
          </a:r>
          <a:r>
            <a:rPr lang="en-ID" sz="1400" b="0" i="0" dirty="0" err="1">
              <a:latin typeface="Calibri" panose="020F0502020204030204" pitchFamily="34" charset="0"/>
              <a:ea typeface="Calibri" panose="020F0502020204030204" pitchFamily="34" charset="0"/>
              <a:cs typeface="Calibri" panose="020F0502020204030204" pitchFamily="34" charset="0"/>
            </a:rPr>
            <a:t>perlakuan</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akuntansi</a:t>
          </a:r>
          <a:r>
            <a:rPr lang="en-ID" sz="1400" b="0" i="0" dirty="0">
              <a:latin typeface="Calibri" panose="020F0502020204030204" pitchFamily="34" charset="0"/>
              <a:ea typeface="Calibri" panose="020F0502020204030204" pitchFamily="34" charset="0"/>
              <a:cs typeface="Calibri" panose="020F0502020204030204" pitchFamily="34" charset="0"/>
            </a:rPr>
            <a:t> pada </a:t>
          </a:r>
          <a:r>
            <a:rPr lang="en-ID" sz="1400" b="0" i="0" dirty="0" err="1">
              <a:latin typeface="Calibri" panose="020F0502020204030204" pitchFamily="34" charset="0"/>
              <a:ea typeface="Calibri" panose="020F0502020204030204" pitchFamily="34" charset="0"/>
              <a:cs typeface="Calibri" panose="020F0502020204030204" pitchFamily="34" charset="0"/>
            </a:rPr>
            <a:t>kontrak</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asuransi</a:t>
          </a:r>
          <a:r>
            <a:rPr lang="en-ID" sz="1400" b="0" i="0" dirty="0">
              <a:latin typeface="Calibri" panose="020F0502020204030204" pitchFamily="34" charset="0"/>
              <a:ea typeface="Calibri" panose="020F0502020204030204" pitchFamily="34" charset="0"/>
              <a:cs typeface="Calibri" panose="020F0502020204030204" pitchFamily="34" charset="0"/>
            </a:rPr>
            <a:t> sangat </a:t>
          </a:r>
          <a:r>
            <a:rPr lang="en-ID" sz="1400" b="0" i="0" dirty="0" err="1">
              <a:latin typeface="Calibri" panose="020F0502020204030204" pitchFamily="34" charset="0"/>
              <a:ea typeface="Calibri" panose="020F0502020204030204" pitchFamily="34" charset="0"/>
              <a:cs typeface="Calibri" panose="020F0502020204030204" pitchFamily="34" charset="0"/>
            </a:rPr>
            <a:t>beragam</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antar</a:t>
          </a:r>
          <a:r>
            <a:rPr lang="en-ID" sz="1400" b="0" i="0" dirty="0">
              <a:latin typeface="Calibri" panose="020F0502020204030204" pitchFamily="34" charset="0"/>
              <a:ea typeface="Calibri" panose="020F0502020204030204" pitchFamily="34" charset="0"/>
              <a:cs typeface="Calibri" panose="020F0502020204030204" pitchFamily="34" charset="0"/>
            </a:rPr>
            <a:t> negara.</a:t>
          </a:r>
          <a:endParaRPr lang="en-ID" sz="1400" dirty="0">
            <a:latin typeface="Calibri" panose="020F0502020204030204" pitchFamily="34" charset="0"/>
            <a:ea typeface="Calibri" panose="020F0502020204030204" pitchFamily="34" charset="0"/>
            <a:cs typeface="Calibri" panose="020F0502020204030204" pitchFamily="34" charset="0"/>
          </a:endParaRPr>
        </a:p>
      </dgm:t>
    </dgm:pt>
    <dgm:pt modelId="{4C924459-0139-41F9-9397-2A89CE9DA826}" type="parTrans" cxnId="{FC9DC0F6-2929-48D3-937E-36821D039D94}">
      <dgm:prSet/>
      <dgm:spPr/>
      <dgm:t>
        <a:bodyPr/>
        <a:lstStyle/>
        <a:p>
          <a:endParaRPr lang="en-ID" sz="1400">
            <a:latin typeface="Calibri" panose="020F0502020204030204" pitchFamily="34" charset="0"/>
            <a:ea typeface="Calibri" panose="020F0502020204030204" pitchFamily="34" charset="0"/>
            <a:cs typeface="Calibri" panose="020F0502020204030204" pitchFamily="34" charset="0"/>
          </a:endParaRPr>
        </a:p>
      </dgm:t>
    </dgm:pt>
    <dgm:pt modelId="{957A75E7-82FE-405A-9A1C-9BC74E71D163}" type="sibTrans" cxnId="{FC9DC0F6-2929-48D3-937E-36821D039D94}">
      <dgm:prSet/>
      <dgm:spPr/>
      <dgm:t>
        <a:bodyPr/>
        <a:lstStyle/>
        <a:p>
          <a:endParaRPr lang="en-ID" sz="1400">
            <a:latin typeface="Calibri" panose="020F0502020204030204" pitchFamily="34" charset="0"/>
            <a:ea typeface="Calibri" panose="020F0502020204030204" pitchFamily="34" charset="0"/>
            <a:cs typeface="Calibri" panose="020F0502020204030204" pitchFamily="34" charset="0"/>
          </a:endParaRPr>
        </a:p>
      </dgm:t>
    </dgm:pt>
    <dgm:pt modelId="{EC13029A-1D04-4D05-B20C-E62CCFA44280}">
      <dgm:prSet custT="1"/>
      <dgm:spPr/>
      <dgm:t>
        <a:bodyPr/>
        <a:lstStyle/>
        <a:p>
          <a:pPr>
            <a:lnSpc>
              <a:spcPct val="100000"/>
            </a:lnSpc>
            <a:spcAft>
              <a:spcPts val="600"/>
            </a:spcAft>
          </a:pPr>
          <a:r>
            <a:rPr lang="en-ID" sz="1400" b="0" i="0" dirty="0">
              <a:latin typeface="Calibri" panose="020F0502020204030204" pitchFamily="34" charset="0"/>
              <a:ea typeface="Calibri" panose="020F0502020204030204" pitchFamily="34" charset="0"/>
              <a:cs typeface="Calibri" panose="020F0502020204030204" pitchFamily="34" charset="0"/>
            </a:rPr>
            <a:t>IFRS 17- Perusahaan </a:t>
          </a:r>
          <a:r>
            <a:rPr lang="en-ID" sz="1400" b="0" i="0" dirty="0" err="1">
              <a:latin typeface="Calibri" panose="020F0502020204030204" pitchFamily="34" charset="0"/>
              <a:ea typeface="Calibri" panose="020F0502020204030204" pitchFamily="34" charset="0"/>
              <a:cs typeface="Calibri" panose="020F0502020204030204" pitchFamily="34" charset="0"/>
            </a:rPr>
            <a:t>akan</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mengaplikasikan</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perlakuan</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akuntansi</a:t>
          </a:r>
          <a:r>
            <a:rPr lang="en-ID" sz="1400" b="0" i="0" dirty="0">
              <a:latin typeface="Calibri" panose="020F0502020204030204" pitchFamily="34" charset="0"/>
              <a:ea typeface="Calibri" panose="020F0502020204030204" pitchFamily="34" charset="0"/>
              <a:cs typeface="Calibri" panose="020F0502020204030204" pitchFamily="34" charset="0"/>
            </a:rPr>
            <a:t> yang </a:t>
          </a:r>
          <a:r>
            <a:rPr lang="en-ID" sz="1400" b="0" i="0" dirty="0" err="1">
              <a:latin typeface="Calibri" panose="020F0502020204030204" pitchFamily="34" charset="0"/>
              <a:ea typeface="Calibri" panose="020F0502020204030204" pitchFamily="34" charset="0"/>
              <a:cs typeface="Calibri" panose="020F0502020204030204" pitchFamily="34" charset="0"/>
            </a:rPr>
            <a:t>sama</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untuk</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semua</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kontrak</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asuransi</a:t>
          </a:r>
          <a:r>
            <a:rPr lang="en-ID" sz="1400" b="0" i="0" dirty="0">
              <a:latin typeface="Calibri" panose="020F0502020204030204" pitchFamily="34" charset="0"/>
              <a:ea typeface="Calibri" panose="020F0502020204030204" pitchFamily="34" charset="0"/>
              <a:cs typeface="Calibri" panose="020F0502020204030204" pitchFamily="34" charset="0"/>
            </a:rPr>
            <a:t>.</a:t>
          </a:r>
          <a:endParaRPr lang="en-ID" sz="1400" dirty="0">
            <a:latin typeface="Calibri" panose="020F0502020204030204" pitchFamily="34" charset="0"/>
            <a:ea typeface="Calibri" panose="020F0502020204030204" pitchFamily="34" charset="0"/>
            <a:cs typeface="Calibri" panose="020F0502020204030204" pitchFamily="34" charset="0"/>
          </a:endParaRPr>
        </a:p>
      </dgm:t>
    </dgm:pt>
    <dgm:pt modelId="{DB7D46FD-74E0-416D-8963-0E9E199C6666}" type="parTrans" cxnId="{8DD17446-AD9A-4191-BCDD-2733D55608C7}">
      <dgm:prSet/>
      <dgm:spPr/>
      <dgm:t>
        <a:bodyPr/>
        <a:lstStyle/>
        <a:p>
          <a:endParaRPr lang="en-ID" sz="1400">
            <a:latin typeface="Calibri" panose="020F0502020204030204" pitchFamily="34" charset="0"/>
            <a:ea typeface="Calibri" panose="020F0502020204030204" pitchFamily="34" charset="0"/>
            <a:cs typeface="Calibri" panose="020F0502020204030204" pitchFamily="34" charset="0"/>
          </a:endParaRPr>
        </a:p>
      </dgm:t>
    </dgm:pt>
    <dgm:pt modelId="{A0F967D6-CC3C-4245-800B-ED65C8D8AA7E}" type="sibTrans" cxnId="{8DD17446-AD9A-4191-BCDD-2733D55608C7}">
      <dgm:prSet/>
      <dgm:spPr/>
      <dgm:t>
        <a:bodyPr/>
        <a:lstStyle/>
        <a:p>
          <a:endParaRPr lang="en-ID" sz="1400">
            <a:latin typeface="Calibri" panose="020F0502020204030204" pitchFamily="34" charset="0"/>
            <a:ea typeface="Calibri" panose="020F0502020204030204" pitchFamily="34" charset="0"/>
            <a:cs typeface="Calibri" panose="020F0502020204030204" pitchFamily="34" charset="0"/>
          </a:endParaRPr>
        </a:p>
      </dgm:t>
    </dgm:pt>
    <dgm:pt modelId="{D862BDEB-F884-44F4-A5A1-34597B4603D7}">
      <dgm:prSet custT="1"/>
      <dgm:spPr/>
      <dgm:t>
        <a:bodyPr/>
        <a:lstStyle/>
        <a:p>
          <a:r>
            <a:rPr lang="en-ID" sz="1800" b="1" i="0" dirty="0" err="1">
              <a:latin typeface="Calibri" panose="020F0502020204030204" pitchFamily="34" charset="0"/>
              <a:ea typeface="Calibri" panose="020F0502020204030204" pitchFamily="34" charset="0"/>
              <a:cs typeface="Calibri" panose="020F0502020204030204" pitchFamily="34" charset="0"/>
            </a:rPr>
            <a:t>Perbandingan</a:t>
          </a:r>
          <a:r>
            <a:rPr lang="en-ID" sz="1800" b="1" i="0" dirty="0">
              <a:latin typeface="Calibri" panose="020F0502020204030204" pitchFamily="34" charset="0"/>
              <a:ea typeface="Calibri" panose="020F0502020204030204" pitchFamily="34" charset="0"/>
              <a:cs typeface="Calibri" panose="020F0502020204030204" pitchFamily="34" charset="0"/>
            </a:rPr>
            <a:t> </a:t>
          </a:r>
          <a:r>
            <a:rPr lang="en-ID" sz="1800" b="1" i="0" dirty="0" err="1">
              <a:latin typeface="Calibri" panose="020F0502020204030204" pitchFamily="34" charset="0"/>
              <a:ea typeface="Calibri" panose="020F0502020204030204" pitchFamily="34" charset="0"/>
              <a:cs typeface="Calibri" panose="020F0502020204030204" pitchFamily="34" charset="0"/>
            </a:rPr>
            <a:t>antar</a:t>
          </a:r>
          <a:r>
            <a:rPr lang="en-ID" sz="1800" b="1" i="0" dirty="0">
              <a:latin typeface="Calibri" panose="020F0502020204030204" pitchFamily="34" charset="0"/>
              <a:ea typeface="Calibri" panose="020F0502020204030204" pitchFamily="34" charset="0"/>
              <a:cs typeface="Calibri" panose="020F0502020204030204" pitchFamily="34" charset="0"/>
            </a:rPr>
            <a:t> </a:t>
          </a:r>
          <a:r>
            <a:rPr lang="en-ID" sz="1800" b="1" i="0" dirty="0" err="1">
              <a:latin typeface="Calibri" panose="020F0502020204030204" pitchFamily="34" charset="0"/>
              <a:ea typeface="Calibri" panose="020F0502020204030204" pitchFamily="34" charset="0"/>
              <a:cs typeface="Calibri" panose="020F0502020204030204" pitchFamily="34" charset="0"/>
            </a:rPr>
            <a:t>Kontrak</a:t>
          </a:r>
          <a:r>
            <a:rPr lang="en-ID" sz="1800" b="1" i="0" dirty="0">
              <a:latin typeface="Calibri" panose="020F0502020204030204" pitchFamily="34" charset="0"/>
              <a:ea typeface="Calibri" panose="020F0502020204030204" pitchFamily="34" charset="0"/>
              <a:cs typeface="Calibri" panose="020F0502020204030204" pitchFamily="34" charset="0"/>
            </a:rPr>
            <a:t> </a:t>
          </a:r>
          <a:r>
            <a:rPr lang="en-ID" sz="1800" b="1" i="0" dirty="0" err="1">
              <a:latin typeface="Calibri" panose="020F0502020204030204" pitchFamily="34" charset="0"/>
              <a:ea typeface="Calibri" panose="020F0502020204030204" pitchFamily="34" charset="0"/>
              <a:cs typeface="Calibri" panose="020F0502020204030204" pitchFamily="34" charset="0"/>
            </a:rPr>
            <a:t>Asuransi</a:t>
          </a:r>
          <a:endParaRPr lang="en-ID" sz="1800" b="1" dirty="0">
            <a:latin typeface="Calibri" panose="020F0502020204030204" pitchFamily="34" charset="0"/>
            <a:ea typeface="Calibri" panose="020F0502020204030204" pitchFamily="34" charset="0"/>
            <a:cs typeface="Calibri" panose="020F0502020204030204" pitchFamily="34" charset="0"/>
          </a:endParaRPr>
        </a:p>
      </dgm:t>
    </dgm:pt>
    <dgm:pt modelId="{E20807BA-E90A-4128-9EBB-905625540F84}" type="parTrans" cxnId="{3761B92C-EE0B-48DC-A32F-983AC735281A}">
      <dgm:prSet/>
      <dgm:spPr/>
      <dgm:t>
        <a:bodyPr/>
        <a:lstStyle/>
        <a:p>
          <a:endParaRPr lang="en-ID" sz="1400">
            <a:latin typeface="Calibri" panose="020F0502020204030204" pitchFamily="34" charset="0"/>
            <a:ea typeface="Calibri" panose="020F0502020204030204" pitchFamily="34" charset="0"/>
            <a:cs typeface="Calibri" panose="020F0502020204030204" pitchFamily="34" charset="0"/>
          </a:endParaRPr>
        </a:p>
      </dgm:t>
    </dgm:pt>
    <dgm:pt modelId="{BA413BEE-9177-4585-BD53-50808101BEFE}" type="sibTrans" cxnId="{3761B92C-EE0B-48DC-A32F-983AC735281A}">
      <dgm:prSet/>
      <dgm:spPr/>
      <dgm:t>
        <a:bodyPr/>
        <a:lstStyle/>
        <a:p>
          <a:endParaRPr lang="en-ID" sz="1400">
            <a:latin typeface="Calibri" panose="020F0502020204030204" pitchFamily="34" charset="0"/>
            <a:ea typeface="Calibri" panose="020F0502020204030204" pitchFamily="34" charset="0"/>
            <a:cs typeface="Calibri" panose="020F0502020204030204" pitchFamily="34" charset="0"/>
          </a:endParaRPr>
        </a:p>
      </dgm:t>
    </dgm:pt>
    <dgm:pt modelId="{62780E4C-8918-472E-AEC6-90B536EE563B}">
      <dgm:prSet custT="1"/>
      <dgm:spPr/>
      <dgm:t>
        <a:bodyPr/>
        <a:lstStyle/>
        <a:p>
          <a:pPr>
            <a:lnSpc>
              <a:spcPct val="100000"/>
            </a:lnSpc>
            <a:spcAft>
              <a:spcPts val="600"/>
            </a:spcAft>
          </a:pPr>
          <a:r>
            <a:rPr lang="en-ID" sz="1400" b="0" i="0" dirty="0">
              <a:latin typeface="Calibri" panose="020F0502020204030204" pitchFamily="34" charset="0"/>
              <a:ea typeface="Calibri" panose="020F0502020204030204" pitchFamily="34" charset="0"/>
              <a:cs typeface="Calibri" panose="020F0502020204030204" pitchFamily="34" charset="0"/>
            </a:rPr>
            <a:t>IFRS 4 - Perusahaan </a:t>
          </a:r>
          <a:r>
            <a:rPr lang="en-ID" sz="1400" b="0" i="0" dirty="0" err="1">
              <a:latin typeface="Calibri" panose="020F0502020204030204" pitchFamily="34" charset="0"/>
              <a:ea typeface="Calibri" panose="020F0502020204030204" pitchFamily="34" charset="0"/>
              <a:cs typeface="Calibri" panose="020F0502020204030204" pitchFamily="34" charset="0"/>
            </a:rPr>
            <a:t>multinasional</a:t>
          </a:r>
          <a:r>
            <a:rPr lang="en-ID" sz="1400" b="0" i="0" dirty="0">
              <a:latin typeface="Calibri" panose="020F0502020204030204" pitchFamily="34" charset="0"/>
              <a:ea typeface="Calibri" panose="020F0502020204030204" pitchFamily="34" charset="0"/>
              <a:cs typeface="Calibri" panose="020F0502020204030204" pitchFamily="34" charset="0"/>
            </a:rPr>
            <a:t> dan </a:t>
          </a:r>
          <a:r>
            <a:rPr lang="en-ID" sz="1400" b="0" i="0" dirty="0" err="1">
              <a:latin typeface="Calibri" panose="020F0502020204030204" pitchFamily="34" charset="0"/>
              <a:ea typeface="Calibri" panose="020F0502020204030204" pitchFamily="34" charset="0"/>
              <a:cs typeface="Calibri" panose="020F0502020204030204" pitchFamily="34" charset="0"/>
            </a:rPr>
            <a:t>anak</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perusahaan</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menggunakan</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perlakuan</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akuntansi</a:t>
          </a:r>
          <a:r>
            <a:rPr lang="en-ID" sz="1400" b="0" i="0" dirty="0">
              <a:latin typeface="Calibri" panose="020F0502020204030204" pitchFamily="34" charset="0"/>
              <a:ea typeface="Calibri" panose="020F0502020204030204" pitchFamily="34" charset="0"/>
              <a:cs typeface="Calibri" panose="020F0502020204030204" pitchFamily="34" charset="0"/>
            </a:rPr>
            <a:t> yang </a:t>
          </a:r>
          <a:r>
            <a:rPr lang="en-ID" sz="1400" b="0" i="0" dirty="0" err="1">
              <a:latin typeface="Calibri" panose="020F0502020204030204" pitchFamily="34" charset="0"/>
              <a:ea typeface="Calibri" panose="020F0502020204030204" pitchFamily="34" charset="0"/>
              <a:cs typeface="Calibri" panose="020F0502020204030204" pitchFamily="34" charset="0"/>
            </a:rPr>
            <a:t>berbeda</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untuk</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kontrak</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asuransi</a:t>
          </a:r>
          <a:r>
            <a:rPr lang="en-ID" sz="1400" b="0" i="0" dirty="0">
              <a:latin typeface="Calibri" panose="020F0502020204030204" pitchFamily="34" charset="0"/>
              <a:ea typeface="Calibri" panose="020F0502020204030204" pitchFamily="34" charset="0"/>
              <a:cs typeface="Calibri" panose="020F0502020204030204" pitchFamily="34" charset="0"/>
            </a:rPr>
            <a:t> yang </a:t>
          </a:r>
          <a:r>
            <a:rPr lang="en-ID" sz="1400" b="0" i="0" dirty="0" err="1">
              <a:latin typeface="Calibri" panose="020F0502020204030204" pitchFamily="34" charset="0"/>
              <a:ea typeface="Calibri" panose="020F0502020204030204" pitchFamily="34" charset="0"/>
              <a:cs typeface="Calibri" panose="020F0502020204030204" pitchFamily="34" charset="0"/>
            </a:rPr>
            <a:t>sama</a:t>
          </a:r>
          <a:r>
            <a:rPr lang="en-ID" sz="1400" b="0" i="0" dirty="0">
              <a:latin typeface="Calibri" panose="020F0502020204030204" pitchFamily="34" charset="0"/>
              <a:ea typeface="Calibri" panose="020F0502020204030204" pitchFamily="34" charset="0"/>
              <a:cs typeface="Calibri" panose="020F0502020204030204" pitchFamily="34" charset="0"/>
            </a:rPr>
            <a:t>.</a:t>
          </a:r>
          <a:endParaRPr lang="en-ID" sz="1400" dirty="0">
            <a:latin typeface="Calibri" panose="020F0502020204030204" pitchFamily="34" charset="0"/>
            <a:ea typeface="Calibri" panose="020F0502020204030204" pitchFamily="34" charset="0"/>
            <a:cs typeface="Calibri" panose="020F0502020204030204" pitchFamily="34" charset="0"/>
          </a:endParaRPr>
        </a:p>
      </dgm:t>
    </dgm:pt>
    <dgm:pt modelId="{BEE445EA-487F-46BE-9C56-941E9ECEDAF7}" type="parTrans" cxnId="{B1F580BB-FD4D-4E20-98FC-F658EF0677E6}">
      <dgm:prSet/>
      <dgm:spPr/>
      <dgm:t>
        <a:bodyPr/>
        <a:lstStyle/>
        <a:p>
          <a:endParaRPr lang="en-ID" sz="1400">
            <a:latin typeface="Calibri" panose="020F0502020204030204" pitchFamily="34" charset="0"/>
            <a:ea typeface="Calibri" panose="020F0502020204030204" pitchFamily="34" charset="0"/>
            <a:cs typeface="Calibri" panose="020F0502020204030204" pitchFamily="34" charset="0"/>
          </a:endParaRPr>
        </a:p>
      </dgm:t>
    </dgm:pt>
    <dgm:pt modelId="{2215DA97-4F14-455C-BE73-A8436C2C7190}" type="sibTrans" cxnId="{B1F580BB-FD4D-4E20-98FC-F658EF0677E6}">
      <dgm:prSet/>
      <dgm:spPr/>
      <dgm:t>
        <a:bodyPr/>
        <a:lstStyle/>
        <a:p>
          <a:endParaRPr lang="en-ID" sz="1400">
            <a:latin typeface="Calibri" panose="020F0502020204030204" pitchFamily="34" charset="0"/>
            <a:ea typeface="Calibri" panose="020F0502020204030204" pitchFamily="34" charset="0"/>
            <a:cs typeface="Calibri" panose="020F0502020204030204" pitchFamily="34" charset="0"/>
          </a:endParaRPr>
        </a:p>
      </dgm:t>
    </dgm:pt>
    <dgm:pt modelId="{56468140-C0D3-4D90-9BA3-B6E231278EFB}">
      <dgm:prSet custT="1"/>
      <dgm:spPr/>
      <dgm:t>
        <a:bodyPr/>
        <a:lstStyle/>
        <a:p>
          <a:pPr>
            <a:lnSpc>
              <a:spcPct val="100000"/>
            </a:lnSpc>
            <a:spcAft>
              <a:spcPts val="600"/>
            </a:spcAft>
          </a:pPr>
          <a:r>
            <a:rPr lang="en-ID" sz="1400" b="0" i="0" dirty="0">
              <a:latin typeface="Calibri" panose="020F0502020204030204" pitchFamily="34" charset="0"/>
              <a:ea typeface="Calibri" panose="020F0502020204030204" pitchFamily="34" charset="0"/>
              <a:cs typeface="Calibri" panose="020F0502020204030204" pitchFamily="34" charset="0"/>
            </a:rPr>
            <a:t>IFRS 17 - Perusahaan </a:t>
          </a:r>
          <a:r>
            <a:rPr lang="en-ID" sz="1400" b="0" i="0" dirty="0" err="1">
              <a:latin typeface="Calibri" panose="020F0502020204030204" pitchFamily="34" charset="0"/>
              <a:ea typeface="Calibri" panose="020F0502020204030204" pitchFamily="34" charset="0"/>
              <a:cs typeface="Calibri" panose="020F0502020204030204" pitchFamily="34" charset="0"/>
            </a:rPr>
            <a:t>multinasioanal</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akan</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mengukur</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kontrak</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asuransi</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secara</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konsisten</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antar</a:t>
          </a:r>
          <a:r>
            <a:rPr lang="en-ID" sz="1400" b="0" i="0" dirty="0">
              <a:latin typeface="Calibri" panose="020F0502020204030204" pitchFamily="34" charset="0"/>
              <a:ea typeface="Calibri" panose="020F0502020204030204" pitchFamily="34" charset="0"/>
              <a:cs typeface="Calibri" panose="020F0502020204030204" pitchFamily="34" charset="0"/>
            </a:rPr>
            <a:t> group </a:t>
          </a:r>
          <a:r>
            <a:rPr lang="en-ID" sz="1400" b="0" i="0" dirty="0" err="1">
              <a:latin typeface="Calibri" panose="020F0502020204030204" pitchFamily="34" charset="0"/>
              <a:ea typeface="Calibri" panose="020F0502020204030204" pitchFamily="34" charset="0"/>
              <a:cs typeface="Calibri" panose="020F0502020204030204" pitchFamily="34" charset="0"/>
            </a:rPr>
            <a:t>sehingga</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lebih</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mudah</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membandingkan</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hasilnya</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baik</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berdasarkan</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produk</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maupun</a:t>
          </a:r>
          <a:r>
            <a:rPr lang="en-ID" sz="1400" b="0" i="0" dirty="0">
              <a:latin typeface="Calibri" panose="020F0502020204030204" pitchFamily="34" charset="0"/>
              <a:ea typeface="Calibri" panose="020F0502020204030204" pitchFamily="34" charset="0"/>
              <a:cs typeface="Calibri" panose="020F0502020204030204" pitchFamily="34" charset="0"/>
            </a:rPr>
            <a:t> area </a:t>
          </a:r>
          <a:r>
            <a:rPr lang="en-ID" sz="1400" b="0" i="0" dirty="0" err="1">
              <a:latin typeface="Calibri" panose="020F0502020204030204" pitchFamily="34" charset="0"/>
              <a:ea typeface="Calibri" panose="020F0502020204030204" pitchFamily="34" charset="0"/>
              <a:cs typeface="Calibri" panose="020F0502020204030204" pitchFamily="34" charset="0"/>
            </a:rPr>
            <a:t>geografisnya</a:t>
          </a:r>
          <a:r>
            <a:rPr lang="en-ID" sz="1400" b="0" i="0" dirty="0">
              <a:latin typeface="Calibri" panose="020F0502020204030204" pitchFamily="34" charset="0"/>
              <a:ea typeface="Calibri" panose="020F0502020204030204" pitchFamily="34" charset="0"/>
              <a:cs typeface="Calibri" panose="020F0502020204030204" pitchFamily="34" charset="0"/>
            </a:rPr>
            <a:t>.</a:t>
          </a:r>
          <a:endParaRPr lang="en-ID" sz="1400" dirty="0">
            <a:latin typeface="Calibri" panose="020F0502020204030204" pitchFamily="34" charset="0"/>
            <a:ea typeface="Calibri" panose="020F0502020204030204" pitchFamily="34" charset="0"/>
            <a:cs typeface="Calibri" panose="020F0502020204030204" pitchFamily="34" charset="0"/>
          </a:endParaRPr>
        </a:p>
      </dgm:t>
    </dgm:pt>
    <dgm:pt modelId="{BDAF558B-333F-4EA9-9A56-CF95253DA4D5}" type="parTrans" cxnId="{9E6D178B-FF1B-4C60-96B8-B83F0EAA654D}">
      <dgm:prSet/>
      <dgm:spPr/>
      <dgm:t>
        <a:bodyPr/>
        <a:lstStyle/>
        <a:p>
          <a:endParaRPr lang="en-ID" sz="1400">
            <a:latin typeface="Calibri" panose="020F0502020204030204" pitchFamily="34" charset="0"/>
            <a:ea typeface="Calibri" panose="020F0502020204030204" pitchFamily="34" charset="0"/>
            <a:cs typeface="Calibri" panose="020F0502020204030204" pitchFamily="34" charset="0"/>
          </a:endParaRPr>
        </a:p>
      </dgm:t>
    </dgm:pt>
    <dgm:pt modelId="{04FCEF4E-D9BB-4B21-B60F-4B36862DD012}" type="sibTrans" cxnId="{9E6D178B-FF1B-4C60-96B8-B83F0EAA654D}">
      <dgm:prSet/>
      <dgm:spPr/>
      <dgm:t>
        <a:bodyPr/>
        <a:lstStyle/>
        <a:p>
          <a:endParaRPr lang="en-ID" sz="1400">
            <a:latin typeface="Calibri" panose="020F0502020204030204" pitchFamily="34" charset="0"/>
            <a:ea typeface="Calibri" panose="020F0502020204030204" pitchFamily="34" charset="0"/>
            <a:cs typeface="Calibri" panose="020F0502020204030204" pitchFamily="34" charset="0"/>
          </a:endParaRPr>
        </a:p>
      </dgm:t>
    </dgm:pt>
    <dgm:pt modelId="{E5513DBB-CD7C-48FC-B4F5-36BA25047C83}">
      <dgm:prSet custT="1"/>
      <dgm:spPr/>
      <dgm:t>
        <a:bodyPr/>
        <a:lstStyle/>
        <a:p>
          <a:r>
            <a:rPr lang="en-ID" sz="1800" b="1" i="0" dirty="0" err="1">
              <a:latin typeface="Calibri" panose="020F0502020204030204" pitchFamily="34" charset="0"/>
              <a:ea typeface="Calibri" panose="020F0502020204030204" pitchFamily="34" charset="0"/>
              <a:cs typeface="Calibri" panose="020F0502020204030204" pitchFamily="34" charset="0"/>
            </a:rPr>
            <a:t>Perbandingan</a:t>
          </a:r>
          <a:r>
            <a:rPr lang="en-ID" sz="1800" b="1" i="0" dirty="0">
              <a:latin typeface="Calibri" panose="020F0502020204030204" pitchFamily="34" charset="0"/>
              <a:ea typeface="Calibri" panose="020F0502020204030204" pitchFamily="34" charset="0"/>
              <a:cs typeface="Calibri" panose="020F0502020204030204" pitchFamily="34" charset="0"/>
            </a:rPr>
            <a:t> </a:t>
          </a:r>
          <a:r>
            <a:rPr lang="en-ID" sz="1800" b="1" i="0" dirty="0" err="1">
              <a:latin typeface="Calibri" panose="020F0502020204030204" pitchFamily="34" charset="0"/>
              <a:ea typeface="Calibri" panose="020F0502020204030204" pitchFamily="34" charset="0"/>
              <a:cs typeface="Calibri" panose="020F0502020204030204" pitchFamily="34" charset="0"/>
            </a:rPr>
            <a:t>antar</a:t>
          </a:r>
          <a:r>
            <a:rPr lang="en-ID" sz="1800" b="1" i="0" dirty="0">
              <a:latin typeface="Calibri" panose="020F0502020204030204" pitchFamily="34" charset="0"/>
              <a:ea typeface="Calibri" panose="020F0502020204030204" pitchFamily="34" charset="0"/>
              <a:cs typeface="Calibri" panose="020F0502020204030204" pitchFamily="34" charset="0"/>
            </a:rPr>
            <a:t> </a:t>
          </a:r>
          <a:r>
            <a:rPr lang="en-ID" sz="1800" b="1" i="0" dirty="0" err="1">
              <a:latin typeface="Calibri" panose="020F0502020204030204" pitchFamily="34" charset="0"/>
              <a:ea typeface="Calibri" panose="020F0502020204030204" pitchFamily="34" charset="0"/>
              <a:cs typeface="Calibri" panose="020F0502020204030204" pitchFamily="34" charset="0"/>
            </a:rPr>
            <a:t>Industri</a:t>
          </a:r>
          <a:r>
            <a:rPr lang="en-ID" sz="1800" b="1" i="0" dirty="0">
              <a:latin typeface="Calibri" panose="020F0502020204030204" pitchFamily="34" charset="0"/>
              <a:ea typeface="Calibri" panose="020F0502020204030204" pitchFamily="34" charset="0"/>
              <a:cs typeface="Calibri" panose="020F0502020204030204" pitchFamily="34" charset="0"/>
            </a:rPr>
            <a:t>:</a:t>
          </a:r>
          <a:endParaRPr lang="en-ID" sz="1800" b="1" dirty="0">
            <a:latin typeface="Calibri" panose="020F0502020204030204" pitchFamily="34" charset="0"/>
            <a:ea typeface="Calibri" panose="020F0502020204030204" pitchFamily="34" charset="0"/>
            <a:cs typeface="Calibri" panose="020F0502020204030204" pitchFamily="34" charset="0"/>
          </a:endParaRPr>
        </a:p>
      </dgm:t>
    </dgm:pt>
    <dgm:pt modelId="{7784C84B-257A-4B04-9E97-099F2B61A3B7}" type="parTrans" cxnId="{568B1377-2DC5-4090-B872-F232DD9C2485}">
      <dgm:prSet/>
      <dgm:spPr/>
      <dgm:t>
        <a:bodyPr/>
        <a:lstStyle/>
        <a:p>
          <a:endParaRPr lang="en-ID" sz="1400">
            <a:latin typeface="Calibri" panose="020F0502020204030204" pitchFamily="34" charset="0"/>
            <a:ea typeface="Calibri" panose="020F0502020204030204" pitchFamily="34" charset="0"/>
            <a:cs typeface="Calibri" panose="020F0502020204030204" pitchFamily="34" charset="0"/>
          </a:endParaRPr>
        </a:p>
      </dgm:t>
    </dgm:pt>
    <dgm:pt modelId="{46911C47-F38E-47AF-9C1C-936458BB6CA0}" type="sibTrans" cxnId="{568B1377-2DC5-4090-B872-F232DD9C2485}">
      <dgm:prSet/>
      <dgm:spPr/>
      <dgm:t>
        <a:bodyPr/>
        <a:lstStyle/>
        <a:p>
          <a:endParaRPr lang="en-ID" sz="1400">
            <a:latin typeface="Calibri" panose="020F0502020204030204" pitchFamily="34" charset="0"/>
            <a:ea typeface="Calibri" panose="020F0502020204030204" pitchFamily="34" charset="0"/>
            <a:cs typeface="Calibri" panose="020F0502020204030204" pitchFamily="34" charset="0"/>
          </a:endParaRPr>
        </a:p>
      </dgm:t>
    </dgm:pt>
    <dgm:pt modelId="{C2795C16-C456-4EF4-AE4B-942453E56ECF}">
      <dgm:prSet custT="1"/>
      <dgm:spPr/>
      <dgm:t>
        <a:bodyPr/>
        <a:lstStyle/>
        <a:p>
          <a:pPr>
            <a:lnSpc>
              <a:spcPct val="100000"/>
            </a:lnSpc>
            <a:spcAft>
              <a:spcPts val="600"/>
            </a:spcAft>
          </a:pPr>
          <a:r>
            <a:rPr lang="en-ID" sz="1400" b="0" i="0" dirty="0">
              <a:latin typeface="Calibri" panose="020F0502020204030204" pitchFamily="34" charset="0"/>
              <a:ea typeface="Calibri" panose="020F0502020204030204" pitchFamily="34" charset="0"/>
              <a:cs typeface="Calibri" panose="020F0502020204030204" pitchFamily="34" charset="0"/>
            </a:rPr>
            <a:t>IFRS 4 - </a:t>
          </a:r>
          <a:r>
            <a:rPr lang="en-ID" sz="1400" b="0" i="0" dirty="0" err="1">
              <a:latin typeface="Calibri" panose="020F0502020204030204" pitchFamily="34" charset="0"/>
              <a:ea typeface="Calibri" panose="020F0502020204030204" pitchFamily="34" charset="0"/>
              <a:cs typeface="Calibri" panose="020F0502020204030204" pitchFamily="34" charset="0"/>
            </a:rPr>
            <a:t>perusahaan</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mengakui</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bunga</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deposito</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sebagai</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pendapatan</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Berbeda</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dengan</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perlakuan</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akuntansi</a:t>
          </a:r>
          <a:r>
            <a:rPr lang="en-ID" sz="1400" b="0" i="0" dirty="0">
              <a:latin typeface="Calibri" panose="020F0502020204030204" pitchFamily="34" charset="0"/>
              <a:ea typeface="Calibri" panose="020F0502020204030204" pitchFamily="34" charset="0"/>
              <a:cs typeface="Calibri" panose="020F0502020204030204" pitchFamily="34" charset="0"/>
            </a:rPr>
            <a:t> di </a:t>
          </a:r>
          <a:r>
            <a:rPr lang="en-ID" sz="1400" b="0" i="0" dirty="0" err="1">
              <a:latin typeface="Calibri" panose="020F0502020204030204" pitchFamily="34" charset="0"/>
              <a:ea typeface="Calibri" panose="020F0502020204030204" pitchFamily="34" charset="0"/>
              <a:cs typeface="Calibri" panose="020F0502020204030204" pitchFamily="34" charset="0"/>
            </a:rPr>
            <a:t>industri</a:t>
          </a:r>
          <a:r>
            <a:rPr lang="en-ID" sz="1400" b="0" i="0" dirty="0">
              <a:latin typeface="Calibri" panose="020F0502020204030204" pitchFamily="34" charset="0"/>
              <a:ea typeface="Calibri" panose="020F0502020204030204" pitchFamily="34" charset="0"/>
              <a:cs typeface="Calibri" panose="020F0502020204030204" pitchFamily="34" charset="0"/>
            </a:rPr>
            <a:t> lain, </a:t>
          </a:r>
          <a:r>
            <a:rPr lang="en-ID" sz="1400" b="0" i="0" dirty="0" err="1">
              <a:latin typeface="Calibri" panose="020F0502020204030204" pitchFamily="34" charset="0"/>
              <a:ea typeface="Calibri" panose="020F0502020204030204" pitchFamily="34" charset="0"/>
              <a:cs typeface="Calibri" panose="020F0502020204030204" pitchFamily="34" charset="0"/>
            </a:rPr>
            <a:t>khususnya</a:t>
          </a:r>
          <a:r>
            <a:rPr lang="en-ID" sz="1400" b="0" i="0" dirty="0">
              <a:latin typeface="Calibri" panose="020F0502020204030204" pitchFamily="34" charset="0"/>
              <a:ea typeface="Calibri" panose="020F0502020204030204" pitchFamily="34" charset="0"/>
              <a:cs typeface="Calibri" panose="020F0502020204030204" pitchFamily="34" charset="0"/>
            </a:rPr>
            <a:t> bank dan </a:t>
          </a:r>
          <a:r>
            <a:rPr lang="en-ID" sz="1400" b="0" i="0" dirty="0" err="1">
              <a:latin typeface="Calibri" panose="020F0502020204030204" pitchFamily="34" charset="0"/>
              <a:ea typeface="Calibri" panose="020F0502020204030204" pitchFamily="34" charset="0"/>
              <a:cs typeface="Calibri" panose="020F0502020204030204" pitchFamily="34" charset="0"/>
            </a:rPr>
            <a:t>manajemen</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investasi</a:t>
          </a:r>
          <a:r>
            <a:rPr lang="en-ID" sz="1400" b="0" i="0" dirty="0">
              <a:latin typeface="Calibri" panose="020F0502020204030204" pitchFamily="34" charset="0"/>
              <a:ea typeface="Calibri" panose="020F0502020204030204" pitchFamily="34" charset="0"/>
              <a:cs typeface="Calibri" panose="020F0502020204030204" pitchFamily="34" charset="0"/>
            </a:rPr>
            <a:t>.</a:t>
          </a:r>
          <a:endParaRPr lang="en-ID" sz="1400" dirty="0">
            <a:latin typeface="Calibri" panose="020F0502020204030204" pitchFamily="34" charset="0"/>
            <a:ea typeface="Calibri" panose="020F0502020204030204" pitchFamily="34" charset="0"/>
            <a:cs typeface="Calibri" panose="020F0502020204030204" pitchFamily="34" charset="0"/>
          </a:endParaRPr>
        </a:p>
      </dgm:t>
    </dgm:pt>
    <dgm:pt modelId="{991A40C9-96F1-4492-86EF-F034822ECE09}" type="parTrans" cxnId="{1D2D7507-A148-4595-AF1F-735EC30053A0}">
      <dgm:prSet/>
      <dgm:spPr/>
      <dgm:t>
        <a:bodyPr/>
        <a:lstStyle/>
        <a:p>
          <a:endParaRPr lang="en-ID" sz="1400">
            <a:latin typeface="Calibri" panose="020F0502020204030204" pitchFamily="34" charset="0"/>
            <a:ea typeface="Calibri" panose="020F0502020204030204" pitchFamily="34" charset="0"/>
            <a:cs typeface="Calibri" panose="020F0502020204030204" pitchFamily="34" charset="0"/>
          </a:endParaRPr>
        </a:p>
      </dgm:t>
    </dgm:pt>
    <dgm:pt modelId="{F7E3E5A5-5CD1-4978-99EC-6F549720A065}" type="sibTrans" cxnId="{1D2D7507-A148-4595-AF1F-735EC30053A0}">
      <dgm:prSet/>
      <dgm:spPr/>
      <dgm:t>
        <a:bodyPr/>
        <a:lstStyle/>
        <a:p>
          <a:endParaRPr lang="en-ID" sz="1400">
            <a:latin typeface="Calibri" panose="020F0502020204030204" pitchFamily="34" charset="0"/>
            <a:ea typeface="Calibri" panose="020F0502020204030204" pitchFamily="34" charset="0"/>
            <a:cs typeface="Calibri" panose="020F0502020204030204" pitchFamily="34" charset="0"/>
          </a:endParaRPr>
        </a:p>
      </dgm:t>
    </dgm:pt>
    <dgm:pt modelId="{51E4AD3C-85F3-4189-ADFB-1CD8B2AD895A}">
      <dgm:prSet custT="1"/>
      <dgm:spPr/>
      <dgm:t>
        <a:bodyPr/>
        <a:lstStyle/>
        <a:p>
          <a:pPr>
            <a:lnSpc>
              <a:spcPct val="100000"/>
            </a:lnSpc>
            <a:spcAft>
              <a:spcPts val="600"/>
            </a:spcAft>
          </a:pPr>
          <a:r>
            <a:rPr lang="en-ID" sz="1400" b="0" i="0" dirty="0">
              <a:latin typeface="Calibri" panose="020F0502020204030204" pitchFamily="34" charset="0"/>
              <a:ea typeface="Calibri" panose="020F0502020204030204" pitchFamily="34" charset="0"/>
              <a:cs typeface="Calibri" panose="020F0502020204030204" pitchFamily="34" charset="0"/>
            </a:rPr>
            <a:t>IFRS 17 - </a:t>
          </a:r>
          <a:r>
            <a:rPr lang="en-ID" sz="1400" b="0" i="0" dirty="0" err="1">
              <a:latin typeface="Calibri" panose="020F0502020204030204" pitchFamily="34" charset="0"/>
              <a:ea typeface="Calibri" panose="020F0502020204030204" pitchFamily="34" charset="0"/>
              <a:cs typeface="Calibri" panose="020F0502020204030204" pitchFamily="34" charset="0"/>
            </a:rPr>
            <a:t>Pendapatan</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merefleksikan</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cakupan</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asuransi</a:t>
          </a:r>
          <a:r>
            <a:rPr lang="en-ID" sz="1400" b="0" i="0" dirty="0">
              <a:latin typeface="Calibri" panose="020F0502020204030204" pitchFamily="34" charset="0"/>
              <a:ea typeface="Calibri" panose="020F0502020204030204" pitchFamily="34" charset="0"/>
              <a:cs typeface="Calibri" panose="020F0502020204030204" pitchFamily="34" charset="0"/>
            </a:rPr>
            <a:t> yang </a:t>
          </a:r>
          <a:r>
            <a:rPr lang="en-ID" sz="1400" b="0" i="0" dirty="0" err="1">
              <a:latin typeface="Calibri" panose="020F0502020204030204" pitchFamily="34" charset="0"/>
              <a:ea typeface="Calibri" panose="020F0502020204030204" pitchFamily="34" charset="0"/>
              <a:cs typeface="Calibri" panose="020F0502020204030204" pitchFamily="34" charset="0"/>
            </a:rPr>
            <a:t>diberikan</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kepada</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nasabah</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tidak</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termasuk</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deposito</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seperti</a:t>
          </a:r>
          <a:r>
            <a:rPr lang="en-ID" sz="1400" b="0" i="0" dirty="0">
              <a:latin typeface="Calibri" panose="020F0502020204030204" pitchFamily="34" charset="0"/>
              <a:ea typeface="Calibri" panose="020F0502020204030204" pitchFamily="34" charset="0"/>
              <a:cs typeface="Calibri" panose="020F0502020204030204" pitchFamily="34" charset="0"/>
            </a:rPr>
            <a:t> di </a:t>
          </a:r>
          <a:r>
            <a:rPr lang="en-ID" sz="1400" b="0" i="0" dirty="0" err="1">
              <a:latin typeface="Calibri" panose="020F0502020204030204" pitchFamily="34" charset="0"/>
              <a:ea typeface="Calibri" panose="020F0502020204030204" pitchFamily="34" charset="0"/>
              <a:cs typeface="Calibri" panose="020F0502020204030204" pitchFamily="34" charset="0"/>
            </a:rPr>
            <a:t>industri</a:t>
          </a:r>
          <a:r>
            <a:rPr lang="en-ID" sz="1400" b="0" i="0" dirty="0">
              <a:latin typeface="Calibri" panose="020F0502020204030204" pitchFamily="34" charset="0"/>
              <a:ea typeface="Calibri" panose="020F0502020204030204" pitchFamily="34" charset="0"/>
              <a:cs typeface="Calibri" panose="020F0502020204030204" pitchFamily="34" charset="0"/>
            </a:rPr>
            <a:t> </a:t>
          </a:r>
          <a:r>
            <a:rPr lang="en-ID" sz="1400" b="0" i="0" dirty="0" err="1">
              <a:latin typeface="Calibri" panose="020F0502020204030204" pitchFamily="34" charset="0"/>
              <a:ea typeface="Calibri" panose="020F0502020204030204" pitchFamily="34" charset="0"/>
              <a:cs typeface="Calibri" panose="020F0502020204030204" pitchFamily="34" charset="0"/>
            </a:rPr>
            <a:t>lainnya</a:t>
          </a:r>
          <a:r>
            <a:rPr lang="en-ID" sz="1400" b="0" i="0" dirty="0">
              <a:latin typeface="Calibri" panose="020F0502020204030204" pitchFamily="34" charset="0"/>
              <a:ea typeface="Calibri" panose="020F0502020204030204" pitchFamily="34" charset="0"/>
              <a:cs typeface="Calibri" panose="020F0502020204030204" pitchFamily="34" charset="0"/>
            </a:rPr>
            <a:t>.</a:t>
          </a:r>
          <a:endParaRPr lang="en-ID" sz="1400" dirty="0">
            <a:latin typeface="Calibri" panose="020F0502020204030204" pitchFamily="34" charset="0"/>
            <a:ea typeface="Calibri" panose="020F0502020204030204" pitchFamily="34" charset="0"/>
            <a:cs typeface="Calibri" panose="020F0502020204030204" pitchFamily="34" charset="0"/>
          </a:endParaRPr>
        </a:p>
      </dgm:t>
    </dgm:pt>
    <dgm:pt modelId="{77D56FDD-87B2-48CE-8692-DFE33626EAC8}" type="parTrans" cxnId="{B70266B9-FA85-4A63-87E0-14BA75FCBB65}">
      <dgm:prSet/>
      <dgm:spPr/>
      <dgm:t>
        <a:bodyPr/>
        <a:lstStyle/>
        <a:p>
          <a:endParaRPr lang="en-ID" sz="1400">
            <a:latin typeface="Calibri" panose="020F0502020204030204" pitchFamily="34" charset="0"/>
            <a:ea typeface="Calibri" panose="020F0502020204030204" pitchFamily="34" charset="0"/>
            <a:cs typeface="Calibri" panose="020F0502020204030204" pitchFamily="34" charset="0"/>
          </a:endParaRPr>
        </a:p>
      </dgm:t>
    </dgm:pt>
    <dgm:pt modelId="{A07813EA-C073-4937-9521-583E644FE9BD}" type="sibTrans" cxnId="{B70266B9-FA85-4A63-87E0-14BA75FCBB65}">
      <dgm:prSet/>
      <dgm:spPr/>
      <dgm:t>
        <a:bodyPr/>
        <a:lstStyle/>
        <a:p>
          <a:endParaRPr lang="en-ID" sz="1400">
            <a:latin typeface="Calibri" panose="020F0502020204030204" pitchFamily="34" charset="0"/>
            <a:ea typeface="Calibri" panose="020F0502020204030204" pitchFamily="34" charset="0"/>
            <a:cs typeface="Calibri" panose="020F0502020204030204" pitchFamily="34" charset="0"/>
          </a:endParaRPr>
        </a:p>
      </dgm:t>
    </dgm:pt>
    <dgm:pt modelId="{7E670200-0D94-4A8B-9824-5B706B7F6093}" type="pres">
      <dgm:prSet presAssocID="{07AB5F03-D326-42E6-B0B8-924FDFA5636D}" presName="Name0" presStyleCnt="0">
        <dgm:presLayoutVars>
          <dgm:dir/>
          <dgm:animLvl val="lvl"/>
          <dgm:resizeHandles val="exact"/>
        </dgm:presLayoutVars>
      </dgm:prSet>
      <dgm:spPr/>
    </dgm:pt>
    <dgm:pt modelId="{863AF33B-9015-4252-BE15-1F7297A6A17A}" type="pres">
      <dgm:prSet presAssocID="{ED02FD01-06EB-4C23-B590-DFECF080AA4A}" presName="composite" presStyleCnt="0"/>
      <dgm:spPr/>
    </dgm:pt>
    <dgm:pt modelId="{4172F009-14E8-4D28-8E7D-C4A44771884C}" type="pres">
      <dgm:prSet presAssocID="{ED02FD01-06EB-4C23-B590-DFECF080AA4A}" presName="parTx" presStyleLbl="alignNode1" presStyleIdx="0" presStyleCnt="3" custLinFactNeighborX="3444">
        <dgm:presLayoutVars>
          <dgm:chMax val="0"/>
          <dgm:chPref val="0"/>
          <dgm:bulletEnabled val="1"/>
        </dgm:presLayoutVars>
      </dgm:prSet>
      <dgm:spPr/>
    </dgm:pt>
    <dgm:pt modelId="{4FAF4210-A6AC-46AB-B445-4C7379C107B4}" type="pres">
      <dgm:prSet presAssocID="{ED02FD01-06EB-4C23-B590-DFECF080AA4A}" presName="desTx" presStyleLbl="alignAccFollowNode1" presStyleIdx="0" presStyleCnt="3" custLinFactNeighborX="3444">
        <dgm:presLayoutVars>
          <dgm:bulletEnabled val="1"/>
        </dgm:presLayoutVars>
      </dgm:prSet>
      <dgm:spPr/>
    </dgm:pt>
    <dgm:pt modelId="{5F6489AE-289E-4CF2-BBC9-D0B33C5394E8}" type="pres">
      <dgm:prSet presAssocID="{239A35F1-F55E-4F40-BB26-2621D4225BA4}" presName="space" presStyleCnt="0"/>
      <dgm:spPr/>
    </dgm:pt>
    <dgm:pt modelId="{C6E872C1-071D-4A6B-B3A8-A83D3B5D5AED}" type="pres">
      <dgm:prSet presAssocID="{D862BDEB-F884-44F4-A5A1-34597B4603D7}" presName="composite" presStyleCnt="0"/>
      <dgm:spPr/>
    </dgm:pt>
    <dgm:pt modelId="{575EC81F-386B-4851-9076-12FBBC7F2F88}" type="pres">
      <dgm:prSet presAssocID="{D862BDEB-F884-44F4-A5A1-34597B4603D7}" presName="parTx" presStyleLbl="alignNode1" presStyleIdx="1" presStyleCnt="3" custScaleX="128610" custLinFactNeighborX="0">
        <dgm:presLayoutVars>
          <dgm:chMax val="0"/>
          <dgm:chPref val="0"/>
          <dgm:bulletEnabled val="1"/>
        </dgm:presLayoutVars>
      </dgm:prSet>
      <dgm:spPr/>
    </dgm:pt>
    <dgm:pt modelId="{AD887555-176C-440D-B447-3C0E9679DBF5}" type="pres">
      <dgm:prSet presAssocID="{D862BDEB-F884-44F4-A5A1-34597B4603D7}" presName="desTx" presStyleLbl="alignAccFollowNode1" presStyleIdx="1" presStyleCnt="3" custScaleX="128610" custLinFactNeighborX="0">
        <dgm:presLayoutVars>
          <dgm:bulletEnabled val="1"/>
        </dgm:presLayoutVars>
      </dgm:prSet>
      <dgm:spPr/>
    </dgm:pt>
    <dgm:pt modelId="{D1F0C182-9E9B-4E4B-A435-D1E4E27B395F}" type="pres">
      <dgm:prSet presAssocID="{BA413BEE-9177-4585-BD53-50808101BEFE}" presName="space" presStyleCnt="0"/>
      <dgm:spPr/>
    </dgm:pt>
    <dgm:pt modelId="{971B81FA-51BA-45EA-9FC4-697C6BB06E3D}" type="pres">
      <dgm:prSet presAssocID="{E5513DBB-CD7C-48FC-B4F5-36BA25047C83}" presName="composite" presStyleCnt="0"/>
      <dgm:spPr/>
    </dgm:pt>
    <dgm:pt modelId="{DA70D668-5E1E-4CD6-BC45-9EA2D466A1BD}" type="pres">
      <dgm:prSet presAssocID="{E5513DBB-CD7C-48FC-B4F5-36BA25047C83}" presName="parTx" presStyleLbl="alignNode1" presStyleIdx="2" presStyleCnt="3" custScaleX="109964" custLinFactNeighborX="-3936">
        <dgm:presLayoutVars>
          <dgm:chMax val="0"/>
          <dgm:chPref val="0"/>
          <dgm:bulletEnabled val="1"/>
        </dgm:presLayoutVars>
      </dgm:prSet>
      <dgm:spPr/>
    </dgm:pt>
    <dgm:pt modelId="{5294DDC4-76EC-44AF-980C-3C697F0D3540}" type="pres">
      <dgm:prSet presAssocID="{E5513DBB-CD7C-48FC-B4F5-36BA25047C83}" presName="desTx" presStyleLbl="alignAccFollowNode1" presStyleIdx="2" presStyleCnt="3" custScaleX="109964" custLinFactNeighborX="-3936">
        <dgm:presLayoutVars>
          <dgm:bulletEnabled val="1"/>
        </dgm:presLayoutVars>
      </dgm:prSet>
      <dgm:spPr/>
    </dgm:pt>
  </dgm:ptLst>
  <dgm:cxnLst>
    <dgm:cxn modelId="{1D2D7507-A148-4595-AF1F-735EC30053A0}" srcId="{E5513DBB-CD7C-48FC-B4F5-36BA25047C83}" destId="{C2795C16-C456-4EF4-AE4B-942453E56ECF}" srcOrd="0" destOrd="0" parTransId="{991A40C9-96F1-4492-86EF-F034822ECE09}" sibTransId="{F7E3E5A5-5CD1-4978-99EC-6F549720A065}"/>
    <dgm:cxn modelId="{6FDB4308-E185-491A-933F-615A3A66887C}" type="presOf" srcId="{247FDBA4-1634-406B-B9CF-1D29112C8C6E}" destId="{4FAF4210-A6AC-46AB-B445-4C7379C107B4}" srcOrd="0" destOrd="0" presId="urn:microsoft.com/office/officeart/2005/8/layout/hList1"/>
    <dgm:cxn modelId="{529B6408-34C2-4D4F-82B1-8E9496FEB905}" type="presOf" srcId="{ED02FD01-06EB-4C23-B590-DFECF080AA4A}" destId="{4172F009-14E8-4D28-8E7D-C4A44771884C}" srcOrd="0" destOrd="0" presId="urn:microsoft.com/office/officeart/2005/8/layout/hList1"/>
    <dgm:cxn modelId="{A113801A-4097-444C-ACD8-87B67F3D15F6}" type="presOf" srcId="{62780E4C-8918-472E-AEC6-90B536EE563B}" destId="{AD887555-176C-440D-B447-3C0E9679DBF5}" srcOrd="0" destOrd="0" presId="urn:microsoft.com/office/officeart/2005/8/layout/hList1"/>
    <dgm:cxn modelId="{EDE3171E-1FF7-4C30-8050-E3FEE1B0022A}" type="presOf" srcId="{51E4AD3C-85F3-4189-ADFB-1CD8B2AD895A}" destId="{5294DDC4-76EC-44AF-980C-3C697F0D3540}" srcOrd="0" destOrd="1" presId="urn:microsoft.com/office/officeart/2005/8/layout/hList1"/>
    <dgm:cxn modelId="{3761B92C-EE0B-48DC-A32F-983AC735281A}" srcId="{07AB5F03-D326-42E6-B0B8-924FDFA5636D}" destId="{D862BDEB-F884-44F4-A5A1-34597B4603D7}" srcOrd="1" destOrd="0" parTransId="{E20807BA-E90A-4128-9EBB-905625540F84}" sibTransId="{BA413BEE-9177-4585-BD53-50808101BEFE}"/>
    <dgm:cxn modelId="{512E2F31-7029-4C29-950D-0E50A6D24281}" type="presOf" srcId="{07AB5F03-D326-42E6-B0B8-924FDFA5636D}" destId="{7E670200-0D94-4A8B-9824-5B706B7F6093}" srcOrd="0" destOrd="0" presId="urn:microsoft.com/office/officeart/2005/8/layout/hList1"/>
    <dgm:cxn modelId="{8DD17446-AD9A-4191-BCDD-2733D55608C7}" srcId="{ED02FD01-06EB-4C23-B590-DFECF080AA4A}" destId="{EC13029A-1D04-4D05-B20C-E62CCFA44280}" srcOrd="1" destOrd="0" parTransId="{DB7D46FD-74E0-416D-8963-0E9E199C6666}" sibTransId="{A0F967D6-CC3C-4245-800B-ED65C8D8AA7E}"/>
    <dgm:cxn modelId="{E04E1A6A-F4FB-4F00-8179-900AEF85D5E0}" type="presOf" srcId="{D862BDEB-F884-44F4-A5A1-34597B4603D7}" destId="{575EC81F-386B-4851-9076-12FBBC7F2F88}" srcOrd="0" destOrd="0" presId="urn:microsoft.com/office/officeart/2005/8/layout/hList1"/>
    <dgm:cxn modelId="{3275A96C-0D02-48CF-94AE-5DA3EE8131F8}" type="presOf" srcId="{C2795C16-C456-4EF4-AE4B-942453E56ECF}" destId="{5294DDC4-76EC-44AF-980C-3C697F0D3540}" srcOrd="0" destOrd="0" presId="urn:microsoft.com/office/officeart/2005/8/layout/hList1"/>
    <dgm:cxn modelId="{63F1E24E-8780-4535-96E5-55BF97460554}" type="presOf" srcId="{56468140-C0D3-4D90-9BA3-B6E231278EFB}" destId="{AD887555-176C-440D-B447-3C0E9679DBF5}" srcOrd="0" destOrd="1" presId="urn:microsoft.com/office/officeart/2005/8/layout/hList1"/>
    <dgm:cxn modelId="{975F0B50-476D-4394-B441-7204BA254753}" srcId="{07AB5F03-D326-42E6-B0B8-924FDFA5636D}" destId="{ED02FD01-06EB-4C23-B590-DFECF080AA4A}" srcOrd="0" destOrd="0" parTransId="{F4D220FA-64B6-4FC0-9E75-F08FC7508E69}" sibTransId="{239A35F1-F55E-4F40-BB26-2621D4225BA4}"/>
    <dgm:cxn modelId="{568B1377-2DC5-4090-B872-F232DD9C2485}" srcId="{07AB5F03-D326-42E6-B0B8-924FDFA5636D}" destId="{E5513DBB-CD7C-48FC-B4F5-36BA25047C83}" srcOrd="2" destOrd="0" parTransId="{7784C84B-257A-4B04-9E97-099F2B61A3B7}" sibTransId="{46911C47-F38E-47AF-9C1C-936458BB6CA0}"/>
    <dgm:cxn modelId="{9E6D178B-FF1B-4C60-96B8-B83F0EAA654D}" srcId="{D862BDEB-F884-44F4-A5A1-34597B4603D7}" destId="{56468140-C0D3-4D90-9BA3-B6E231278EFB}" srcOrd="1" destOrd="0" parTransId="{BDAF558B-333F-4EA9-9A56-CF95253DA4D5}" sibTransId="{04FCEF4E-D9BB-4B21-B60F-4B36862DD012}"/>
    <dgm:cxn modelId="{C6C8749F-EF49-402C-BEEE-4FF017424C61}" type="presOf" srcId="{E5513DBB-CD7C-48FC-B4F5-36BA25047C83}" destId="{DA70D668-5E1E-4CD6-BC45-9EA2D466A1BD}" srcOrd="0" destOrd="0" presId="urn:microsoft.com/office/officeart/2005/8/layout/hList1"/>
    <dgm:cxn modelId="{EDA23BA5-C8B8-4D25-8EDE-2772D479074A}" type="presOf" srcId="{EC13029A-1D04-4D05-B20C-E62CCFA44280}" destId="{4FAF4210-A6AC-46AB-B445-4C7379C107B4}" srcOrd="0" destOrd="1" presId="urn:microsoft.com/office/officeart/2005/8/layout/hList1"/>
    <dgm:cxn modelId="{B70266B9-FA85-4A63-87E0-14BA75FCBB65}" srcId="{E5513DBB-CD7C-48FC-B4F5-36BA25047C83}" destId="{51E4AD3C-85F3-4189-ADFB-1CD8B2AD895A}" srcOrd="1" destOrd="0" parTransId="{77D56FDD-87B2-48CE-8692-DFE33626EAC8}" sibTransId="{A07813EA-C073-4937-9521-583E644FE9BD}"/>
    <dgm:cxn modelId="{B1F580BB-FD4D-4E20-98FC-F658EF0677E6}" srcId="{D862BDEB-F884-44F4-A5A1-34597B4603D7}" destId="{62780E4C-8918-472E-AEC6-90B536EE563B}" srcOrd="0" destOrd="0" parTransId="{BEE445EA-487F-46BE-9C56-941E9ECEDAF7}" sibTransId="{2215DA97-4F14-455C-BE73-A8436C2C7190}"/>
    <dgm:cxn modelId="{FC9DC0F6-2929-48D3-937E-36821D039D94}" srcId="{ED02FD01-06EB-4C23-B590-DFECF080AA4A}" destId="{247FDBA4-1634-406B-B9CF-1D29112C8C6E}" srcOrd="0" destOrd="0" parTransId="{4C924459-0139-41F9-9397-2A89CE9DA826}" sibTransId="{957A75E7-82FE-405A-9A1C-9BC74E71D163}"/>
    <dgm:cxn modelId="{F197365E-6839-4F5C-AB03-7B7BF06A96D3}" type="presParOf" srcId="{7E670200-0D94-4A8B-9824-5B706B7F6093}" destId="{863AF33B-9015-4252-BE15-1F7297A6A17A}" srcOrd="0" destOrd="0" presId="urn:microsoft.com/office/officeart/2005/8/layout/hList1"/>
    <dgm:cxn modelId="{98824DC6-ECEC-4243-BC98-7BE1AC7C6CD8}" type="presParOf" srcId="{863AF33B-9015-4252-BE15-1F7297A6A17A}" destId="{4172F009-14E8-4D28-8E7D-C4A44771884C}" srcOrd="0" destOrd="0" presId="urn:microsoft.com/office/officeart/2005/8/layout/hList1"/>
    <dgm:cxn modelId="{B814A521-13C4-466F-ADFC-1C749E86FB8C}" type="presParOf" srcId="{863AF33B-9015-4252-BE15-1F7297A6A17A}" destId="{4FAF4210-A6AC-46AB-B445-4C7379C107B4}" srcOrd="1" destOrd="0" presId="urn:microsoft.com/office/officeart/2005/8/layout/hList1"/>
    <dgm:cxn modelId="{6E73E206-0904-4762-8FEC-6E6ED2AEDA54}" type="presParOf" srcId="{7E670200-0D94-4A8B-9824-5B706B7F6093}" destId="{5F6489AE-289E-4CF2-BBC9-D0B33C5394E8}" srcOrd="1" destOrd="0" presId="urn:microsoft.com/office/officeart/2005/8/layout/hList1"/>
    <dgm:cxn modelId="{1AD2CC79-5863-4607-998D-5CE251D1E401}" type="presParOf" srcId="{7E670200-0D94-4A8B-9824-5B706B7F6093}" destId="{C6E872C1-071D-4A6B-B3A8-A83D3B5D5AED}" srcOrd="2" destOrd="0" presId="urn:microsoft.com/office/officeart/2005/8/layout/hList1"/>
    <dgm:cxn modelId="{F64B09E2-3556-4D50-A3BC-DF2B0417190A}" type="presParOf" srcId="{C6E872C1-071D-4A6B-B3A8-A83D3B5D5AED}" destId="{575EC81F-386B-4851-9076-12FBBC7F2F88}" srcOrd="0" destOrd="0" presId="urn:microsoft.com/office/officeart/2005/8/layout/hList1"/>
    <dgm:cxn modelId="{C9C30770-C086-427D-958D-0A71D0AF237D}" type="presParOf" srcId="{C6E872C1-071D-4A6B-B3A8-A83D3B5D5AED}" destId="{AD887555-176C-440D-B447-3C0E9679DBF5}" srcOrd="1" destOrd="0" presId="urn:microsoft.com/office/officeart/2005/8/layout/hList1"/>
    <dgm:cxn modelId="{24D0D38E-3A88-41AC-A887-CBC59A80CBF6}" type="presParOf" srcId="{7E670200-0D94-4A8B-9824-5B706B7F6093}" destId="{D1F0C182-9E9B-4E4B-A435-D1E4E27B395F}" srcOrd="3" destOrd="0" presId="urn:microsoft.com/office/officeart/2005/8/layout/hList1"/>
    <dgm:cxn modelId="{97F1C210-E443-4917-9408-EC034ABF5DBA}" type="presParOf" srcId="{7E670200-0D94-4A8B-9824-5B706B7F6093}" destId="{971B81FA-51BA-45EA-9FC4-697C6BB06E3D}" srcOrd="4" destOrd="0" presId="urn:microsoft.com/office/officeart/2005/8/layout/hList1"/>
    <dgm:cxn modelId="{9E33C3EB-13B4-437B-BB58-212465D81BA1}" type="presParOf" srcId="{971B81FA-51BA-45EA-9FC4-697C6BB06E3D}" destId="{DA70D668-5E1E-4CD6-BC45-9EA2D466A1BD}" srcOrd="0" destOrd="0" presId="urn:microsoft.com/office/officeart/2005/8/layout/hList1"/>
    <dgm:cxn modelId="{CB8ED1EA-6093-4A75-B197-EC5323AE93CB}" type="presParOf" srcId="{971B81FA-51BA-45EA-9FC4-697C6BB06E3D}" destId="{5294DDC4-76EC-44AF-980C-3C697F0D3540}"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3765EFB-2912-4A81-B21E-97951FBE97BC}"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ID"/>
        </a:p>
      </dgm:t>
    </dgm:pt>
    <dgm:pt modelId="{AFAD78FE-EEBF-48B2-B735-80F7E5CD70E0}">
      <dgm:prSet phldrT="[Text]" custT="1"/>
      <dgm:spPr/>
      <dgm:t>
        <a:bodyPr/>
        <a:lstStyle/>
        <a:p>
          <a:r>
            <a:rPr lang="en-US" sz="1600" dirty="0" err="1">
              <a:latin typeface="Calibri" panose="020F0502020204030204" pitchFamily="34" charset="0"/>
              <a:ea typeface="Calibri" panose="020F0502020204030204" pitchFamily="34" charset="0"/>
              <a:cs typeface="Calibri" panose="020F0502020204030204" pitchFamily="34" charset="0"/>
            </a:rPr>
            <a:t>Menentukan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Kebijakan</a:t>
          </a:r>
          <a:endParaRPr lang="en-ID" sz="1600" dirty="0">
            <a:latin typeface="Calibri" panose="020F0502020204030204" pitchFamily="34" charset="0"/>
            <a:ea typeface="Calibri" panose="020F0502020204030204" pitchFamily="34" charset="0"/>
            <a:cs typeface="Calibri" panose="020F0502020204030204" pitchFamily="34" charset="0"/>
          </a:endParaRPr>
        </a:p>
      </dgm:t>
    </dgm:pt>
    <dgm:pt modelId="{31E6FBC1-9491-463C-AF3A-8F3D5DDA006A}" type="parTrans" cxnId="{B107AEB7-C81A-42D9-842E-94FF5D5A44F2}">
      <dgm:prSet/>
      <dgm:spPr/>
      <dgm:t>
        <a:bodyPr/>
        <a:lstStyle/>
        <a:p>
          <a:endParaRPr lang="en-ID" sz="1600">
            <a:latin typeface="Calibri" panose="020F0502020204030204" pitchFamily="34" charset="0"/>
            <a:ea typeface="Calibri" panose="020F0502020204030204" pitchFamily="34" charset="0"/>
            <a:cs typeface="Calibri" panose="020F0502020204030204" pitchFamily="34" charset="0"/>
          </a:endParaRPr>
        </a:p>
      </dgm:t>
    </dgm:pt>
    <dgm:pt modelId="{DA46819B-A04A-46F8-AC73-2D190823F99B}" type="sibTrans" cxnId="{B107AEB7-C81A-42D9-842E-94FF5D5A44F2}">
      <dgm:prSet/>
      <dgm:spPr/>
      <dgm:t>
        <a:bodyPr/>
        <a:lstStyle/>
        <a:p>
          <a:endParaRPr lang="en-ID" sz="1600">
            <a:latin typeface="Calibri" panose="020F0502020204030204" pitchFamily="34" charset="0"/>
            <a:ea typeface="Calibri" panose="020F0502020204030204" pitchFamily="34" charset="0"/>
            <a:cs typeface="Calibri" panose="020F0502020204030204" pitchFamily="34" charset="0"/>
          </a:endParaRPr>
        </a:p>
      </dgm:t>
    </dgm:pt>
    <dgm:pt modelId="{DB2CB9A1-BE88-41E7-968C-91999F90B504}">
      <dgm:prSet phldrT="[Text]" custT="1"/>
      <dgm:spPr/>
      <dgm:t>
        <a:bodyPr/>
        <a:lstStyle/>
        <a:p>
          <a:r>
            <a:rPr lang="en-US" sz="1600" dirty="0" err="1">
              <a:latin typeface="Calibri" panose="020F0502020204030204" pitchFamily="34" charset="0"/>
              <a:ea typeface="Calibri" panose="020F0502020204030204" pitchFamily="34" charset="0"/>
              <a:cs typeface="Calibri" panose="020F0502020204030204" pitchFamily="34" charset="0"/>
            </a:rPr>
            <a:t>Menerapkan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Kebijakan</a:t>
          </a:r>
          <a:endParaRPr lang="en-ID" sz="1600" dirty="0">
            <a:latin typeface="Calibri" panose="020F0502020204030204" pitchFamily="34" charset="0"/>
            <a:ea typeface="Calibri" panose="020F0502020204030204" pitchFamily="34" charset="0"/>
            <a:cs typeface="Calibri" panose="020F0502020204030204" pitchFamily="34" charset="0"/>
          </a:endParaRPr>
        </a:p>
      </dgm:t>
    </dgm:pt>
    <dgm:pt modelId="{E76ACD81-F07D-4279-9E50-11F87B10D91B}" type="parTrans" cxnId="{0F8FDD15-C8F9-4C45-9070-25139CF6EC77}">
      <dgm:prSet/>
      <dgm:spPr/>
      <dgm:t>
        <a:bodyPr/>
        <a:lstStyle/>
        <a:p>
          <a:endParaRPr lang="en-ID" sz="1600">
            <a:latin typeface="Calibri" panose="020F0502020204030204" pitchFamily="34" charset="0"/>
            <a:ea typeface="Calibri" panose="020F0502020204030204" pitchFamily="34" charset="0"/>
            <a:cs typeface="Calibri" panose="020F0502020204030204" pitchFamily="34" charset="0"/>
          </a:endParaRPr>
        </a:p>
      </dgm:t>
    </dgm:pt>
    <dgm:pt modelId="{05AC3E19-4464-460D-A217-1AC25DB8DBD4}" type="sibTrans" cxnId="{0F8FDD15-C8F9-4C45-9070-25139CF6EC77}">
      <dgm:prSet/>
      <dgm:spPr/>
      <dgm:t>
        <a:bodyPr/>
        <a:lstStyle/>
        <a:p>
          <a:endParaRPr lang="en-ID" sz="1600">
            <a:latin typeface="Calibri" panose="020F0502020204030204" pitchFamily="34" charset="0"/>
            <a:ea typeface="Calibri" panose="020F0502020204030204" pitchFamily="34" charset="0"/>
            <a:cs typeface="Calibri" panose="020F0502020204030204" pitchFamily="34" charset="0"/>
          </a:endParaRPr>
        </a:p>
      </dgm:t>
    </dgm:pt>
    <dgm:pt modelId="{18C50BC7-D525-42DA-BF3F-2A1614B0FC0E}">
      <dgm:prSet phldrT="[Text]" custT="1"/>
      <dgm:spPr/>
      <dgm:t>
        <a:bodyPr/>
        <a:lstStyle/>
        <a:p>
          <a:r>
            <a:rPr lang="en-US" sz="1600" dirty="0" err="1">
              <a:latin typeface="Calibri" panose="020F0502020204030204" pitchFamily="34" charset="0"/>
              <a:ea typeface="Calibri" panose="020F0502020204030204" pitchFamily="34" charset="0"/>
              <a:cs typeface="Calibri" panose="020F0502020204030204" pitchFamily="34" charset="0"/>
            </a:rPr>
            <a:t>Analisis</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Laporan</a:t>
          </a:r>
          <a:r>
            <a:rPr lang="en-US" sz="1600" dirty="0">
              <a:latin typeface="Calibri" panose="020F0502020204030204" pitchFamily="34" charset="0"/>
              <a:ea typeface="Calibri" panose="020F0502020204030204" pitchFamily="34" charset="0"/>
              <a:cs typeface="Calibri" panose="020F0502020204030204" pitchFamily="34" charset="0"/>
            </a:rPr>
            <a:t> dan </a:t>
          </a:r>
          <a:r>
            <a:rPr lang="en-US" sz="1600" dirty="0" err="1">
              <a:latin typeface="Calibri" panose="020F0502020204030204" pitchFamily="34" charset="0"/>
              <a:ea typeface="Calibri" panose="020F0502020204030204" pitchFamily="34" charset="0"/>
              <a:cs typeface="Calibri" panose="020F0502020204030204" pitchFamily="34" charset="0"/>
            </a:rPr>
            <a:t>Dampak</a:t>
          </a:r>
          <a:endParaRPr lang="en-ID" sz="1600" dirty="0">
            <a:latin typeface="Calibri" panose="020F0502020204030204" pitchFamily="34" charset="0"/>
            <a:ea typeface="Calibri" panose="020F0502020204030204" pitchFamily="34" charset="0"/>
            <a:cs typeface="Calibri" panose="020F0502020204030204" pitchFamily="34" charset="0"/>
          </a:endParaRPr>
        </a:p>
      </dgm:t>
    </dgm:pt>
    <dgm:pt modelId="{D5D8D10F-91FC-4213-9328-10A93C391A81}" type="parTrans" cxnId="{9CB78614-4A20-4B39-B1E2-EC5CF7BD44B6}">
      <dgm:prSet/>
      <dgm:spPr/>
      <dgm:t>
        <a:bodyPr/>
        <a:lstStyle/>
        <a:p>
          <a:endParaRPr lang="en-ID" sz="1600">
            <a:latin typeface="Calibri" panose="020F0502020204030204" pitchFamily="34" charset="0"/>
            <a:ea typeface="Calibri" panose="020F0502020204030204" pitchFamily="34" charset="0"/>
            <a:cs typeface="Calibri" panose="020F0502020204030204" pitchFamily="34" charset="0"/>
          </a:endParaRPr>
        </a:p>
      </dgm:t>
    </dgm:pt>
    <dgm:pt modelId="{9C0A4355-C520-44B6-B10A-0F053EE1A85B}" type="sibTrans" cxnId="{9CB78614-4A20-4B39-B1E2-EC5CF7BD44B6}">
      <dgm:prSet/>
      <dgm:spPr/>
      <dgm:t>
        <a:bodyPr/>
        <a:lstStyle/>
        <a:p>
          <a:endParaRPr lang="en-ID" sz="1600">
            <a:latin typeface="Calibri" panose="020F0502020204030204" pitchFamily="34" charset="0"/>
            <a:ea typeface="Calibri" panose="020F0502020204030204" pitchFamily="34" charset="0"/>
            <a:cs typeface="Calibri" panose="020F0502020204030204" pitchFamily="34" charset="0"/>
          </a:endParaRPr>
        </a:p>
      </dgm:t>
    </dgm:pt>
    <dgm:pt modelId="{F092804F-CB59-4B31-B75B-B80FC8184303}">
      <dgm:prSet phldrT="[Text]" custT="1"/>
      <dgm:spPr/>
      <dgm:t>
        <a:bodyPr/>
        <a:lstStyle/>
        <a:p>
          <a:r>
            <a:rPr lang="en-US" sz="1400" dirty="0">
              <a:latin typeface="Calibri" panose="020F0502020204030204" pitchFamily="34" charset="0"/>
              <a:ea typeface="Calibri" panose="020F0502020204030204" pitchFamily="34" charset="0"/>
              <a:cs typeface="Calibri" panose="020F0502020204030204" pitchFamily="34" charset="0"/>
            </a:rPr>
            <a:t>Menyusun </a:t>
          </a:r>
          <a:r>
            <a:rPr lang="en-US" sz="1400" i="1" dirty="0">
              <a:latin typeface="Calibri" panose="020F0502020204030204" pitchFamily="34" charset="0"/>
              <a:ea typeface="Calibri" panose="020F0502020204030204" pitchFamily="34" charset="0"/>
              <a:cs typeface="Calibri" panose="020F0502020204030204" pitchFamily="34" charset="0"/>
            </a:rPr>
            <a:t>Position Paper </a:t>
          </a:r>
          <a:endParaRPr lang="en-ID" sz="1400" i="1" dirty="0">
            <a:latin typeface="Calibri" panose="020F0502020204030204" pitchFamily="34" charset="0"/>
            <a:ea typeface="Calibri" panose="020F0502020204030204" pitchFamily="34" charset="0"/>
            <a:cs typeface="Calibri" panose="020F0502020204030204" pitchFamily="34" charset="0"/>
          </a:endParaRPr>
        </a:p>
      </dgm:t>
    </dgm:pt>
    <dgm:pt modelId="{12747469-2109-4F2C-A220-B8AE20BB423F}" type="parTrans" cxnId="{91D402E8-9B39-43D8-BCF7-24032076C3AC}">
      <dgm:prSet/>
      <dgm:spPr/>
      <dgm:t>
        <a:bodyPr/>
        <a:lstStyle/>
        <a:p>
          <a:endParaRPr lang="en-ID" sz="1600">
            <a:latin typeface="Calibri" panose="020F0502020204030204" pitchFamily="34" charset="0"/>
            <a:ea typeface="Calibri" panose="020F0502020204030204" pitchFamily="34" charset="0"/>
            <a:cs typeface="Calibri" panose="020F0502020204030204" pitchFamily="34" charset="0"/>
          </a:endParaRPr>
        </a:p>
      </dgm:t>
    </dgm:pt>
    <dgm:pt modelId="{9F56F3F9-3B5F-450D-8C24-03D636A758A1}" type="sibTrans" cxnId="{91D402E8-9B39-43D8-BCF7-24032076C3AC}">
      <dgm:prSet/>
      <dgm:spPr/>
      <dgm:t>
        <a:bodyPr/>
        <a:lstStyle/>
        <a:p>
          <a:endParaRPr lang="en-ID" sz="1600">
            <a:latin typeface="Calibri" panose="020F0502020204030204" pitchFamily="34" charset="0"/>
            <a:ea typeface="Calibri" panose="020F0502020204030204" pitchFamily="34" charset="0"/>
            <a:cs typeface="Calibri" panose="020F0502020204030204" pitchFamily="34" charset="0"/>
          </a:endParaRPr>
        </a:p>
      </dgm:t>
    </dgm:pt>
    <dgm:pt modelId="{2C4913A2-3A77-4F9A-816C-CCCBD95AD219}">
      <dgm:prSet phldrT="[Text]" custT="1"/>
      <dgm:spPr/>
      <dgm:t>
        <a:bodyPr/>
        <a:lstStyle/>
        <a:p>
          <a:r>
            <a:rPr lang="en-US" sz="1400" i="0" dirty="0" err="1">
              <a:latin typeface="Calibri" panose="020F0502020204030204" pitchFamily="34" charset="0"/>
              <a:ea typeface="Calibri" panose="020F0502020204030204" pitchFamily="34" charset="0"/>
              <a:cs typeface="Calibri" panose="020F0502020204030204" pitchFamily="34" charset="0"/>
            </a:rPr>
            <a:t>Menyesuaikan</a:t>
          </a:r>
          <a:r>
            <a:rPr lang="en-US" sz="1400" i="0" dirty="0">
              <a:latin typeface="Calibri" panose="020F0502020204030204" pitchFamily="34" charset="0"/>
              <a:ea typeface="Calibri" panose="020F0502020204030204" pitchFamily="34" charset="0"/>
              <a:cs typeface="Calibri" panose="020F0502020204030204" pitchFamily="34" charset="0"/>
            </a:rPr>
            <a:t> </a:t>
          </a:r>
          <a:r>
            <a:rPr lang="en-US" sz="1400" i="1" dirty="0">
              <a:latin typeface="Calibri" panose="020F0502020204030204" pitchFamily="34" charset="0"/>
              <a:ea typeface="Calibri" panose="020F0502020204030204" pitchFamily="34" charset="0"/>
              <a:cs typeface="Calibri" panose="020F0502020204030204" pitchFamily="34" charset="0"/>
            </a:rPr>
            <a:t>chart of account</a:t>
          </a:r>
          <a:endParaRPr lang="en-ID" sz="1400" i="1" dirty="0">
            <a:latin typeface="Calibri" panose="020F0502020204030204" pitchFamily="34" charset="0"/>
            <a:ea typeface="Calibri" panose="020F0502020204030204" pitchFamily="34" charset="0"/>
            <a:cs typeface="Calibri" panose="020F0502020204030204" pitchFamily="34" charset="0"/>
          </a:endParaRPr>
        </a:p>
      </dgm:t>
    </dgm:pt>
    <dgm:pt modelId="{BEB7DD25-F7F8-474C-9DD0-17A1D6204DC8}" type="parTrans" cxnId="{6A8B5E49-0085-44BF-A486-8EFE5C3E4D2C}">
      <dgm:prSet/>
      <dgm:spPr/>
      <dgm:t>
        <a:bodyPr/>
        <a:lstStyle/>
        <a:p>
          <a:endParaRPr lang="en-ID" sz="1600">
            <a:latin typeface="Calibri" panose="020F0502020204030204" pitchFamily="34" charset="0"/>
            <a:ea typeface="Calibri" panose="020F0502020204030204" pitchFamily="34" charset="0"/>
            <a:cs typeface="Calibri" panose="020F0502020204030204" pitchFamily="34" charset="0"/>
          </a:endParaRPr>
        </a:p>
      </dgm:t>
    </dgm:pt>
    <dgm:pt modelId="{2AACB9A4-23BF-4826-9EFF-7774661A1214}" type="sibTrans" cxnId="{6A8B5E49-0085-44BF-A486-8EFE5C3E4D2C}">
      <dgm:prSet/>
      <dgm:spPr/>
      <dgm:t>
        <a:bodyPr/>
        <a:lstStyle/>
        <a:p>
          <a:endParaRPr lang="en-ID" sz="1600">
            <a:latin typeface="Calibri" panose="020F0502020204030204" pitchFamily="34" charset="0"/>
            <a:ea typeface="Calibri" panose="020F0502020204030204" pitchFamily="34" charset="0"/>
            <a:cs typeface="Calibri" panose="020F0502020204030204" pitchFamily="34" charset="0"/>
          </a:endParaRPr>
        </a:p>
      </dgm:t>
    </dgm:pt>
    <dgm:pt modelId="{BF26010D-1C51-4770-9417-0332483BB367}">
      <dgm:prSet phldrT="[Text]" custT="1"/>
      <dgm:spPr/>
      <dgm:t>
        <a:bodyPr/>
        <a:lstStyle/>
        <a:p>
          <a:r>
            <a:rPr lang="en-US" sz="1400" i="0" dirty="0" err="1">
              <a:latin typeface="Calibri" panose="020F0502020204030204" pitchFamily="34" charset="0"/>
              <a:ea typeface="Calibri" panose="020F0502020204030204" pitchFamily="34" charset="0"/>
              <a:cs typeface="Calibri" panose="020F0502020204030204" pitchFamily="34" charset="0"/>
            </a:rPr>
            <a:t>Melakukan</a:t>
          </a:r>
          <a:r>
            <a:rPr lang="en-US" sz="1400" i="0" dirty="0">
              <a:latin typeface="Calibri" panose="020F0502020204030204" pitchFamily="34" charset="0"/>
              <a:ea typeface="Calibri" panose="020F0502020204030204" pitchFamily="34" charset="0"/>
              <a:cs typeface="Calibri" panose="020F0502020204030204" pitchFamily="34" charset="0"/>
            </a:rPr>
            <a:t> </a:t>
          </a:r>
          <a:r>
            <a:rPr lang="en-US" sz="1400" i="0" dirty="0" err="1">
              <a:latin typeface="Calibri" panose="020F0502020204030204" pitchFamily="34" charset="0"/>
              <a:ea typeface="Calibri" panose="020F0502020204030204" pitchFamily="34" charset="0"/>
              <a:cs typeface="Calibri" panose="020F0502020204030204" pitchFamily="34" charset="0"/>
            </a:rPr>
            <a:t>paralel</a:t>
          </a:r>
          <a:r>
            <a:rPr lang="en-US" sz="1400" i="0" dirty="0">
              <a:latin typeface="Calibri" panose="020F0502020204030204" pitchFamily="34" charset="0"/>
              <a:ea typeface="Calibri" panose="020F0502020204030204" pitchFamily="34" charset="0"/>
              <a:cs typeface="Calibri" panose="020F0502020204030204" pitchFamily="34" charset="0"/>
            </a:rPr>
            <a:t> run pada </a:t>
          </a:r>
          <a:r>
            <a:rPr lang="en-US" sz="1400" i="0" dirty="0" err="1">
              <a:latin typeface="Calibri" panose="020F0502020204030204" pitchFamily="34" charset="0"/>
              <a:ea typeface="Calibri" panose="020F0502020204030204" pitchFamily="34" charset="0"/>
              <a:cs typeface="Calibri" panose="020F0502020204030204" pitchFamily="34" charset="0"/>
            </a:rPr>
            <a:t>saat</a:t>
          </a:r>
          <a:r>
            <a:rPr lang="en-US" sz="1400" i="0" dirty="0">
              <a:latin typeface="Calibri" panose="020F0502020204030204" pitchFamily="34" charset="0"/>
              <a:ea typeface="Calibri" panose="020F0502020204030204" pitchFamily="34" charset="0"/>
              <a:cs typeface="Calibri" panose="020F0502020204030204" pitchFamily="34" charset="0"/>
            </a:rPr>
            <a:t> </a:t>
          </a:r>
          <a:r>
            <a:rPr lang="en-US" sz="1400" i="0" dirty="0" err="1">
              <a:latin typeface="Calibri" panose="020F0502020204030204" pitchFamily="34" charset="0"/>
              <a:ea typeface="Calibri" panose="020F0502020204030204" pitchFamily="34" charset="0"/>
              <a:cs typeface="Calibri" panose="020F0502020204030204" pitchFamily="34" charset="0"/>
            </a:rPr>
            <a:t>transisi</a:t>
          </a:r>
          <a:r>
            <a:rPr lang="en-US" sz="1400" i="0" dirty="0">
              <a:latin typeface="Calibri" panose="020F0502020204030204" pitchFamily="34" charset="0"/>
              <a:ea typeface="Calibri" panose="020F0502020204030204" pitchFamily="34" charset="0"/>
              <a:cs typeface="Calibri" panose="020F0502020204030204" pitchFamily="34" charset="0"/>
            </a:rPr>
            <a:t> - </a:t>
          </a:r>
          <a:r>
            <a:rPr lang="en-US" sz="1400" i="0" dirty="0" err="1">
              <a:latin typeface="Calibri" panose="020F0502020204030204" pitchFamily="34" charset="0"/>
              <a:ea typeface="Calibri" panose="020F0502020204030204" pitchFamily="34" charset="0"/>
              <a:cs typeface="Calibri" panose="020F0502020204030204" pitchFamily="34" charset="0"/>
            </a:rPr>
            <a:t>mitigasi</a:t>
          </a:r>
          <a:r>
            <a:rPr lang="en-US" sz="1400" i="0" dirty="0">
              <a:latin typeface="Calibri" panose="020F0502020204030204" pitchFamily="34" charset="0"/>
              <a:ea typeface="Calibri" panose="020F0502020204030204" pitchFamily="34" charset="0"/>
              <a:cs typeface="Calibri" panose="020F0502020204030204" pitchFamily="34" charset="0"/>
            </a:rPr>
            <a:t> </a:t>
          </a:r>
          <a:r>
            <a:rPr lang="en-US" sz="1400" i="0" dirty="0" err="1">
              <a:latin typeface="Calibri" panose="020F0502020204030204" pitchFamily="34" charset="0"/>
              <a:ea typeface="Calibri" panose="020F0502020204030204" pitchFamily="34" charset="0"/>
              <a:cs typeface="Calibri" panose="020F0502020204030204" pitchFamily="34" charset="0"/>
            </a:rPr>
            <a:t>risiko</a:t>
          </a:r>
          <a:r>
            <a:rPr lang="en-US" sz="1400" i="0" dirty="0">
              <a:latin typeface="Calibri" panose="020F0502020204030204" pitchFamily="34" charset="0"/>
              <a:ea typeface="Calibri" panose="020F0502020204030204" pitchFamily="34" charset="0"/>
              <a:cs typeface="Calibri" panose="020F0502020204030204" pitchFamily="34" charset="0"/>
            </a:rPr>
            <a:t> </a:t>
          </a:r>
          <a:r>
            <a:rPr lang="en-US" sz="1400" i="0" dirty="0" err="1">
              <a:latin typeface="Calibri" panose="020F0502020204030204" pitchFamily="34" charset="0"/>
              <a:ea typeface="Calibri" panose="020F0502020204030204" pitchFamily="34" charset="0"/>
              <a:cs typeface="Calibri" panose="020F0502020204030204" pitchFamily="34" charset="0"/>
            </a:rPr>
            <a:t>kegagalan</a:t>
          </a:r>
          <a:r>
            <a:rPr lang="en-US" sz="1400" i="0" dirty="0">
              <a:latin typeface="Calibri" panose="020F0502020204030204" pitchFamily="34" charset="0"/>
              <a:ea typeface="Calibri" panose="020F0502020204030204" pitchFamily="34" charset="0"/>
              <a:cs typeface="Calibri" panose="020F0502020204030204" pitchFamily="34" charset="0"/>
            </a:rPr>
            <a:t>, </a:t>
          </a:r>
          <a:r>
            <a:rPr lang="en-US" sz="1400" i="0" dirty="0" err="1">
              <a:latin typeface="Calibri" panose="020F0502020204030204" pitchFamily="34" charset="0"/>
              <a:ea typeface="Calibri" panose="020F0502020204030204" pitchFamily="34" charset="0"/>
              <a:cs typeface="Calibri" panose="020F0502020204030204" pitchFamily="34" charset="0"/>
            </a:rPr>
            <a:t>penyajian</a:t>
          </a:r>
          <a:r>
            <a:rPr lang="en-US" sz="1400" i="0" dirty="0">
              <a:latin typeface="Calibri" panose="020F0502020204030204" pitchFamily="34" charset="0"/>
              <a:ea typeface="Calibri" panose="020F0502020204030204" pitchFamily="34" charset="0"/>
              <a:cs typeface="Calibri" panose="020F0502020204030204" pitchFamily="34" charset="0"/>
            </a:rPr>
            <a:t> </a:t>
          </a:r>
          <a:r>
            <a:rPr lang="en-US" sz="1400" i="0" dirty="0" err="1">
              <a:latin typeface="Calibri" panose="020F0502020204030204" pitchFamily="34" charset="0"/>
              <a:ea typeface="Calibri" panose="020F0502020204030204" pitchFamily="34" charset="0"/>
              <a:cs typeface="Calibri" panose="020F0502020204030204" pitchFamily="34" charset="0"/>
            </a:rPr>
            <a:t>komparatif</a:t>
          </a:r>
          <a:r>
            <a:rPr lang="en-US" sz="1400" i="0" dirty="0">
              <a:latin typeface="Calibri" panose="020F0502020204030204" pitchFamily="34" charset="0"/>
              <a:ea typeface="Calibri" panose="020F0502020204030204" pitchFamily="34" charset="0"/>
              <a:cs typeface="Calibri" panose="020F0502020204030204" pitchFamily="34" charset="0"/>
            </a:rPr>
            <a:t>, </a:t>
          </a:r>
          <a:r>
            <a:rPr lang="en-US" sz="1400" i="0" dirty="0" err="1">
              <a:latin typeface="Calibri" panose="020F0502020204030204" pitchFamily="34" charset="0"/>
              <a:ea typeface="Calibri" panose="020F0502020204030204" pitchFamily="34" charset="0"/>
              <a:cs typeface="Calibri" panose="020F0502020204030204" pitchFamily="34" charset="0"/>
            </a:rPr>
            <a:t>pemenuhan</a:t>
          </a:r>
          <a:r>
            <a:rPr lang="en-US" sz="1400" i="0" dirty="0">
              <a:latin typeface="Calibri" panose="020F0502020204030204" pitchFamily="34" charset="0"/>
              <a:ea typeface="Calibri" panose="020F0502020204030204" pitchFamily="34" charset="0"/>
              <a:cs typeface="Calibri" panose="020F0502020204030204" pitchFamily="34" charset="0"/>
            </a:rPr>
            <a:t> </a:t>
          </a:r>
          <a:r>
            <a:rPr lang="en-US" sz="1400" i="0" dirty="0" err="1">
              <a:latin typeface="Calibri" panose="020F0502020204030204" pitchFamily="34" charset="0"/>
              <a:ea typeface="Calibri" panose="020F0502020204030204" pitchFamily="34" charset="0"/>
              <a:cs typeface="Calibri" panose="020F0502020204030204" pitchFamily="34" charset="0"/>
            </a:rPr>
            <a:t>pelaporan</a:t>
          </a:r>
          <a:r>
            <a:rPr lang="en-US" sz="1400" i="0" dirty="0">
              <a:latin typeface="Calibri" panose="020F0502020204030204" pitchFamily="34" charset="0"/>
              <a:ea typeface="Calibri" panose="020F0502020204030204" pitchFamily="34" charset="0"/>
              <a:cs typeface="Calibri" panose="020F0502020204030204" pitchFamily="34" charset="0"/>
            </a:rPr>
            <a:t> </a:t>
          </a:r>
          <a:r>
            <a:rPr lang="en-US" sz="1400" i="0" dirty="0" err="1">
              <a:latin typeface="Calibri" panose="020F0502020204030204" pitchFamily="34" charset="0"/>
              <a:ea typeface="Calibri" panose="020F0502020204030204" pitchFamily="34" charset="0"/>
              <a:cs typeface="Calibri" panose="020F0502020204030204" pitchFamily="34" charset="0"/>
            </a:rPr>
            <a:t>pajak</a:t>
          </a:r>
          <a:r>
            <a:rPr lang="en-US" sz="1400" i="0" dirty="0">
              <a:latin typeface="Calibri" panose="020F0502020204030204" pitchFamily="34" charset="0"/>
              <a:ea typeface="Calibri" panose="020F0502020204030204" pitchFamily="34" charset="0"/>
              <a:cs typeface="Calibri" panose="020F0502020204030204" pitchFamily="34" charset="0"/>
            </a:rPr>
            <a:t>.</a:t>
          </a:r>
          <a:endParaRPr lang="en-ID" sz="1400" i="0" dirty="0">
            <a:latin typeface="Calibri" panose="020F0502020204030204" pitchFamily="34" charset="0"/>
            <a:ea typeface="Calibri" panose="020F0502020204030204" pitchFamily="34" charset="0"/>
            <a:cs typeface="Calibri" panose="020F0502020204030204" pitchFamily="34" charset="0"/>
          </a:endParaRPr>
        </a:p>
      </dgm:t>
    </dgm:pt>
    <dgm:pt modelId="{E504894D-3D78-4653-B94D-37B9AD8258F3}" type="parTrans" cxnId="{11FCC689-4F24-4A0D-9B12-87EC97CAF08B}">
      <dgm:prSet/>
      <dgm:spPr/>
      <dgm:t>
        <a:bodyPr/>
        <a:lstStyle/>
        <a:p>
          <a:endParaRPr lang="en-ID" sz="1600">
            <a:latin typeface="Calibri" panose="020F0502020204030204" pitchFamily="34" charset="0"/>
            <a:ea typeface="Calibri" panose="020F0502020204030204" pitchFamily="34" charset="0"/>
            <a:cs typeface="Calibri" panose="020F0502020204030204" pitchFamily="34" charset="0"/>
          </a:endParaRPr>
        </a:p>
      </dgm:t>
    </dgm:pt>
    <dgm:pt modelId="{3AFF2EE5-7AB8-4EEC-A70E-1899ECEC9456}" type="sibTrans" cxnId="{11FCC689-4F24-4A0D-9B12-87EC97CAF08B}">
      <dgm:prSet/>
      <dgm:spPr/>
      <dgm:t>
        <a:bodyPr/>
        <a:lstStyle/>
        <a:p>
          <a:endParaRPr lang="en-ID" sz="1600">
            <a:latin typeface="Calibri" panose="020F0502020204030204" pitchFamily="34" charset="0"/>
            <a:ea typeface="Calibri" panose="020F0502020204030204" pitchFamily="34" charset="0"/>
            <a:cs typeface="Calibri" panose="020F0502020204030204" pitchFamily="34" charset="0"/>
          </a:endParaRPr>
        </a:p>
      </dgm:t>
    </dgm:pt>
    <dgm:pt modelId="{73B2D746-C068-45D3-B0B9-C22509A4308D}">
      <dgm:prSet phldrT="[Text]" custT="1"/>
      <dgm:spPr/>
      <dgm:t>
        <a:bodyPr/>
        <a:lstStyle/>
        <a:p>
          <a:r>
            <a:rPr lang="en-US" sz="1400" i="0" dirty="0" err="1">
              <a:latin typeface="Calibri" panose="020F0502020204030204" pitchFamily="34" charset="0"/>
              <a:ea typeface="Calibri" panose="020F0502020204030204" pitchFamily="34" charset="0"/>
              <a:cs typeface="Calibri" panose="020F0502020204030204" pitchFamily="34" charset="0"/>
            </a:rPr>
            <a:t>Penyiapan</a:t>
          </a:r>
          <a:r>
            <a:rPr lang="en-US" sz="1400" i="0" dirty="0">
              <a:latin typeface="Calibri" panose="020F0502020204030204" pitchFamily="34" charset="0"/>
              <a:ea typeface="Calibri" panose="020F0502020204030204" pitchFamily="34" charset="0"/>
              <a:cs typeface="Calibri" panose="020F0502020204030204" pitchFamily="34" charset="0"/>
            </a:rPr>
            <a:t> data</a:t>
          </a:r>
          <a:endParaRPr lang="en-ID" sz="1400" i="0" dirty="0">
            <a:latin typeface="Calibri" panose="020F0502020204030204" pitchFamily="34" charset="0"/>
            <a:ea typeface="Calibri" panose="020F0502020204030204" pitchFamily="34" charset="0"/>
            <a:cs typeface="Calibri" panose="020F0502020204030204" pitchFamily="34" charset="0"/>
          </a:endParaRPr>
        </a:p>
      </dgm:t>
    </dgm:pt>
    <dgm:pt modelId="{C322E39E-12FD-42E5-95FB-24436B11273A}" type="parTrans" cxnId="{BE0E59CD-C636-46CD-87EB-6C9FAE4092E9}">
      <dgm:prSet/>
      <dgm:spPr/>
      <dgm:t>
        <a:bodyPr/>
        <a:lstStyle/>
        <a:p>
          <a:endParaRPr lang="en-ID" sz="1600">
            <a:latin typeface="Calibri" panose="020F0502020204030204" pitchFamily="34" charset="0"/>
            <a:ea typeface="Calibri" panose="020F0502020204030204" pitchFamily="34" charset="0"/>
            <a:cs typeface="Calibri" panose="020F0502020204030204" pitchFamily="34" charset="0"/>
          </a:endParaRPr>
        </a:p>
      </dgm:t>
    </dgm:pt>
    <dgm:pt modelId="{19854EC5-C63D-4054-9255-62F8BC33A7F2}" type="sibTrans" cxnId="{BE0E59CD-C636-46CD-87EB-6C9FAE4092E9}">
      <dgm:prSet/>
      <dgm:spPr/>
      <dgm:t>
        <a:bodyPr/>
        <a:lstStyle/>
        <a:p>
          <a:endParaRPr lang="en-ID" sz="1600">
            <a:latin typeface="Calibri" panose="020F0502020204030204" pitchFamily="34" charset="0"/>
            <a:ea typeface="Calibri" panose="020F0502020204030204" pitchFamily="34" charset="0"/>
            <a:cs typeface="Calibri" panose="020F0502020204030204" pitchFamily="34" charset="0"/>
          </a:endParaRPr>
        </a:p>
      </dgm:t>
    </dgm:pt>
    <dgm:pt modelId="{8A93A107-E928-4B79-BA7C-98F73D669AFE}">
      <dgm:prSet phldrT="[Text]" custT="1"/>
      <dgm:spPr/>
      <dgm:t>
        <a:bodyPr/>
        <a:lstStyle/>
        <a:p>
          <a:r>
            <a:rPr lang="en-US" sz="1400" dirty="0" err="1">
              <a:latin typeface="Calibri" panose="020F0502020204030204" pitchFamily="34" charset="0"/>
              <a:ea typeface="Calibri" panose="020F0502020204030204" pitchFamily="34" charset="0"/>
              <a:cs typeface="Calibri" panose="020F0502020204030204" pitchFamily="34" charset="0"/>
            </a:rPr>
            <a:t>Dibutuhkan</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kemampuan</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memproses</a:t>
          </a:r>
          <a:r>
            <a:rPr lang="en-US" sz="1400" dirty="0">
              <a:latin typeface="Calibri" panose="020F0502020204030204" pitchFamily="34" charset="0"/>
              <a:ea typeface="Calibri" panose="020F0502020204030204" pitchFamily="34" charset="0"/>
              <a:cs typeface="Calibri" panose="020F0502020204030204" pitchFamily="34" charset="0"/>
            </a:rPr>
            <a:t> data </a:t>
          </a:r>
          <a:r>
            <a:rPr lang="en-US" sz="1400" dirty="0" err="1">
              <a:latin typeface="Calibri" panose="020F0502020204030204" pitchFamily="34" charset="0"/>
              <a:ea typeface="Calibri" panose="020F0502020204030204" pitchFamily="34" charset="0"/>
              <a:cs typeface="Calibri" panose="020F0502020204030204" pitchFamily="34" charset="0"/>
            </a:rPr>
            <a:t>arus</a:t>
          </a:r>
          <a:r>
            <a:rPr lang="en-US" sz="1400" dirty="0">
              <a:latin typeface="Calibri" panose="020F0502020204030204" pitchFamily="34" charset="0"/>
              <a:ea typeface="Calibri" panose="020F0502020204030204" pitchFamily="34" charset="0"/>
              <a:cs typeface="Calibri" panose="020F0502020204030204" pitchFamily="34" charset="0"/>
            </a:rPr>
            <a:t> kas </a:t>
          </a:r>
          <a:r>
            <a:rPr lang="en-US" sz="1400" dirty="0" err="1">
              <a:latin typeface="Calibri" panose="020F0502020204030204" pitchFamily="34" charset="0"/>
              <a:ea typeface="Calibri" panose="020F0502020204030204" pitchFamily="34" charset="0"/>
              <a:cs typeface="Calibri" panose="020F0502020204030204" pitchFamily="34" charset="0"/>
            </a:rPr>
            <a:t>untuk</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dimasukkan</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dalam</a:t>
          </a:r>
          <a:r>
            <a:rPr lang="en-US" sz="1400" dirty="0">
              <a:latin typeface="Calibri" panose="020F0502020204030204" pitchFamily="34" charset="0"/>
              <a:ea typeface="Calibri" panose="020F0502020204030204" pitchFamily="34" charset="0"/>
              <a:cs typeface="Calibri" panose="020F0502020204030204" pitchFamily="34" charset="0"/>
            </a:rPr>
            <a:t> chart of account</a:t>
          </a:r>
          <a:endParaRPr lang="en-ID" sz="1400" dirty="0">
            <a:latin typeface="Calibri" panose="020F0502020204030204" pitchFamily="34" charset="0"/>
            <a:ea typeface="Calibri" panose="020F0502020204030204" pitchFamily="34" charset="0"/>
            <a:cs typeface="Calibri" panose="020F0502020204030204" pitchFamily="34" charset="0"/>
          </a:endParaRPr>
        </a:p>
      </dgm:t>
    </dgm:pt>
    <dgm:pt modelId="{C2EC3909-F8BA-4F31-A9B0-280FA30F9A70}" type="parTrans" cxnId="{4F37590A-D698-47ED-AE31-62FD35D170B7}">
      <dgm:prSet/>
      <dgm:spPr/>
      <dgm:t>
        <a:bodyPr/>
        <a:lstStyle/>
        <a:p>
          <a:endParaRPr lang="en-ID" sz="1600">
            <a:latin typeface="Calibri" panose="020F0502020204030204" pitchFamily="34" charset="0"/>
            <a:ea typeface="Calibri" panose="020F0502020204030204" pitchFamily="34" charset="0"/>
            <a:cs typeface="Calibri" panose="020F0502020204030204" pitchFamily="34" charset="0"/>
          </a:endParaRPr>
        </a:p>
      </dgm:t>
    </dgm:pt>
    <dgm:pt modelId="{0B9AD3A0-BC30-49DE-804A-E077844C134F}" type="sibTrans" cxnId="{4F37590A-D698-47ED-AE31-62FD35D170B7}">
      <dgm:prSet/>
      <dgm:spPr/>
      <dgm:t>
        <a:bodyPr/>
        <a:lstStyle/>
        <a:p>
          <a:endParaRPr lang="en-ID" sz="1600">
            <a:latin typeface="Calibri" panose="020F0502020204030204" pitchFamily="34" charset="0"/>
            <a:ea typeface="Calibri" panose="020F0502020204030204" pitchFamily="34" charset="0"/>
            <a:cs typeface="Calibri" panose="020F0502020204030204" pitchFamily="34" charset="0"/>
          </a:endParaRPr>
        </a:p>
      </dgm:t>
    </dgm:pt>
    <dgm:pt modelId="{BDF85A93-45B7-45CA-9B75-C1787BF6BD79}">
      <dgm:prSet phldrT="[Text]" custT="1"/>
      <dgm:spPr/>
      <dgm:t>
        <a:bodyPr/>
        <a:lstStyle/>
        <a:p>
          <a:r>
            <a:rPr lang="en-US" sz="1400" dirty="0" err="1">
              <a:latin typeface="Calibri" panose="020F0502020204030204" pitchFamily="34" charset="0"/>
              <a:ea typeface="Calibri" panose="020F0502020204030204" pitchFamily="34" charset="0"/>
              <a:cs typeface="Calibri" panose="020F0502020204030204" pitchFamily="34" charset="0"/>
            </a:rPr>
            <a:t>Analisis</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dilakukan</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bukan</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dari</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informasi</a:t>
          </a:r>
          <a:r>
            <a:rPr lang="en-US" sz="1400" dirty="0">
              <a:latin typeface="Calibri" panose="020F0502020204030204" pitchFamily="34" charset="0"/>
              <a:ea typeface="Calibri" panose="020F0502020204030204" pitchFamily="34" charset="0"/>
              <a:cs typeface="Calibri" panose="020F0502020204030204" pitchFamily="34" charset="0"/>
            </a:rPr>
            <a:t> di </a:t>
          </a:r>
          <a:r>
            <a:rPr lang="en-US" sz="1400" dirty="0" err="1">
              <a:latin typeface="Calibri" panose="020F0502020204030204" pitchFamily="34" charset="0"/>
              <a:ea typeface="Calibri" panose="020F0502020204030204" pitchFamily="34" charset="0"/>
              <a:cs typeface="Calibri" panose="020F0502020204030204" pitchFamily="34" charset="0"/>
            </a:rPr>
            <a:t>penyajian</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namun</a:t>
          </a:r>
          <a:r>
            <a:rPr lang="en-US" sz="1400" dirty="0">
              <a:latin typeface="Calibri" panose="020F0502020204030204" pitchFamily="34" charset="0"/>
              <a:ea typeface="Calibri" panose="020F0502020204030204" pitchFamily="34" charset="0"/>
              <a:cs typeface="Calibri" panose="020F0502020204030204" pitchFamily="34" charset="0"/>
            </a:rPr>
            <a:t> juga </a:t>
          </a:r>
          <a:r>
            <a:rPr lang="en-US" sz="1400" dirty="0" err="1">
              <a:latin typeface="Calibri" panose="020F0502020204030204" pitchFamily="34" charset="0"/>
              <a:ea typeface="Calibri" panose="020F0502020204030204" pitchFamily="34" charset="0"/>
              <a:cs typeface="Calibri" panose="020F0502020204030204" pitchFamily="34" charset="0"/>
            </a:rPr>
            <a:t>dalam</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catatan</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atas</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laporan</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keuangan</a:t>
          </a:r>
          <a:endParaRPr lang="en-ID" sz="1400" dirty="0">
            <a:latin typeface="Calibri" panose="020F0502020204030204" pitchFamily="34" charset="0"/>
            <a:ea typeface="Calibri" panose="020F0502020204030204" pitchFamily="34" charset="0"/>
            <a:cs typeface="Calibri" panose="020F0502020204030204" pitchFamily="34" charset="0"/>
          </a:endParaRPr>
        </a:p>
      </dgm:t>
    </dgm:pt>
    <dgm:pt modelId="{AF6AF4A1-741A-4E2F-91E9-5A0B2E0A82D2}" type="parTrans" cxnId="{94AACB8D-393F-477A-A604-2B5E71AA135C}">
      <dgm:prSet/>
      <dgm:spPr/>
      <dgm:t>
        <a:bodyPr/>
        <a:lstStyle/>
        <a:p>
          <a:endParaRPr lang="en-ID" sz="1600">
            <a:latin typeface="Calibri" panose="020F0502020204030204" pitchFamily="34" charset="0"/>
            <a:ea typeface="Calibri" panose="020F0502020204030204" pitchFamily="34" charset="0"/>
            <a:cs typeface="Calibri" panose="020F0502020204030204" pitchFamily="34" charset="0"/>
          </a:endParaRPr>
        </a:p>
      </dgm:t>
    </dgm:pt>
    <dgm:pt modelId="{3B559EAF-0524-4C45-A02E-56CD5932B518}" type="sibTrans" cxnId="{94AACB8D-393F-477A-A604-2B5E71AA135C}">
      <dgm:prSet/>
      <dgm:spPr/>
      <dgm:t>
        <a:bodyPr/>
        <a:lstStyle/>
        <a:p>
          <a:endParaRPr lang="en-ID" sz="1600">
            <a:latin typeface="Calibri" panose="020F0502020204030204" pitchFamily="34" charset="0"/>
            <a:ea typeface="Calibri" panose="020F0502020204030204" pitchFamily="34" charset="0"/>
            <a:cs typeface="Calibri" panose="020F0502020204030204" pitchFamily="34" charset="0"/>
          </a:endParaRPr>
        </a:p>
      </dgm:t>
    </dgm:pt>
    <dgm:pt modelId="{C7F0710D-F71A-448D-8371-701F577DA7AC}" type="pres">
      <dgm:prSet presAssocID="{B3765EFB-2912-4A81-B21E-97951FBE97BC}" presName="linear" presStyleCnt="0">
        <dgm:presLayoutVars>
          <dgm:dir/>
          <dgm:animLvl val="lvl"/>
          <dgm:resizeHandles val="exact"/>
        </dgm:presLayoutVars>
      </dgm:prSet>
      <dgm:spPr/>
    </dgm:pt>
    <dgm:pt modelId="{5C2A9F61-2853-4881-8E4E-CE35F3052EF7}" type="pres">
      <dgm:prSet presAssocID="{AFAD78FE-EEBF-48B2-B735-80F7E5CD70E0}" presName="parentLin" presStyleCnt="0"/>
      <dgm:spPr/>
    </dgm:pt>
    <dgm:pt modelId="{17A6AB82-8A8D-43B5-852D-B3BB9FB1124C}" type="pres">
      <dgm:prSet presAssocID="{AFAD78FE-EEBF-48B2-B735-80F7E5CD70E0}" presName="parentLeftMargin" presStyleLbl="node1" presStyleIdx="0" presStyleCnt="3"/>
      <dgm:spPr/>
    </dgm:pt>
    <dgm:pt modelId="{601AEB2F-3147-4899-B2E7-32F97D1C6775}" type="pres">
      <dgm:prSet presAssocID="{AFAD78FE-EEBF-48B2-B735-80F7E5CD70E0}" presName="parentText" presStyleLbl="node1" presStyleIdx="0" presStyleCnt="3">
        <dgm:presLayoutVars>
          <dgm:chMax val="0"/>
          <dgm:bulletEnabled val="1"/>
        </dgm:presLayoutVars>
      </dgm:prSet>
      <dgm:spPr/>
    </dgm:pt>
    <dgm:pt modelId="{37D33C70-1AD0-4380-BFB2-698EBEFA5C98}" type="pres">
      <dgm:prSet presAssocID="{AFAD78FE-EEBF-48B2-B735-80F7E5CD70E0}" presName="negativeSpace" presStyleCnt="0"/>
      <dgm:spPr/>
    </dgm:pt>
    <dgm:pt modelId="{1B1449C1-7474-4F3D-8084-9090B9BA62E7}" type="pres">
      <dgm:prSet presAssocID="{AFAD78FE-EEBF-48B2-B735-80F7E5CD70E0}" presName="childText" presStyleLbl="conFgAcc1" presStyleIdx="0" presStyleCnt="3" custLinFactNeighborX="-11">
        <dgm:presLayoutVars>
          <dgm:bulletEnabled val="1"/>
        </dgm:presLayoutVars>
      </dgm:prSet>
      <dgm:spPr/>
    </dgm:pt>
    <dgm:pt modelId="{57DE18E8-246B-465D-8502-64D8AFE6B4FF}" type="pres">
      <dgm:prSet presAssocID="{DA46819B-A04A-46F8-AC73-2D190823F99B}" presName="spaceBetweenRectangles" presStyleCnt="0"/>
      <dgm:spPr/>
    </dgm:pt>
    <dgm:pt modelId="{E71FA10F-63EB-4346-AF9F-9F3C85048B23}" type="pres">
      <dgm:prSet presAssocID="{DB2CB9A1-BE88-41E7-968C-91999F90B504}" presName="parentLin" presStyleCnt="0"/>
      <dgm:spPr/>
    </dgm:pt>
    <dgm:pt modelId="{BFA742B2-8750-4A4C-B03E-7E6F1D946B9A}" type="pres">
      <dgm:prSet presAssocID="{DB2CB9A1-BE88-41E7-968C-91999F90B504}" presName="parentLeftMargin" presStyleLbl="node1" presStyleIdx="0" presStyleCnt="3"/>
      <dgm:spPr/>
    </dgm:pt>
    <dgm:pt modelId="{BEB1644E-5F03-4206-9D8D-52079AFABAA6}" type="pres">
      <dgm:prSet presAssocID="{DB2CB9A1-BE88-41E7-968C-91999F90B504}" presName="parentText" presStyleLbl="node1" presStyleIdx="1" presStyleCnt="3">
        <dgm:presLayoutVars>
          <dgm:chMax val="0"/>
          <dgm:bulletEnabled val="1"/>
        </dgm:presLayoutVars>
      </dgm:prSet>
      <dgm:spPr/>
    </dgm:pt>
    <dgm:pt modelId="{809E8A60-7C07-4E52-930D-109F5E49F06D}" type="pres">
      <dgm:prSet presAssocID="{DB2CB9A1-BE88-41E7-968C-91999F90B504}" presName="negativeSpace" presStyleCnt="0"/>
      <dgm:spPr/>
    </dgm:pt>
    <dgm:pt modelId="{EB28715E-B741-43E7-BA5E-1813231939C2}" type="pres">
      <dgm:prSet presAssocID="{DB2CB9A1-BE88-41E7-968C-91999F90B504}" presName="childText" presStyleLbl="conFgAcc1" presStyleIdx="1" presStyleCnt="3">
        <dgm:presLayoutVars>
          <dgm:bulletEnabled val="1"/>
        </dgm:presLayoutVars>
      </dgm:prSet>
      <dgm:spPr/>
    </dgm:pt>
    <dgm:pt modelId="{CB40523E-5811-426A-99DE-6F7DCE546745}" type="pres">
      <dgm:prSet presAssocID="{05AC3E19-4464-460D-A217-1AC25DB8DBD4}" presName="spaceBetweenRectangles" presStyleCnt="0"/>
      <dgm:spPr/>
    </dgm:pt>
    <dgm:pt modelId="{64B48722-3F61-4963-93C7-70EC6D39975A}" type="pres">
      <dgm:prSet presAssocID="{18C50BC7-D525-42DA-BF3F-2A1614B0FC0E}" presName="parentLin" presStyleCnt="0"/>
      <dgm:spPr/>
    </dgm:pt>
    <dgm:pt modelId="{5E7196DB-1654-4C65-AAE8-AB61C71DDBBD}" type="pres">
      <dgm:prSet presAssocID="{18C50BC7-D525-42DA-BF3F-2A1614B0FC0E}" presName="parentLeftMargin" presStyleLbl="node1" presStyleIdx="1" presStyleCnt="3"/>
      <dgm:spPr/>
    </dgm:pt>
    <dgm:pt modelId="{DE3952C6-9E19-478A-93BD-37CCF5AAFC9D}" type="pres">
      <dgm:prSet presAssocID="{18C50BC7-D525-42DA-BF3F-2A1614B0FC0E}" presName="parentText" presStyleLbl="node1" presStyleIdx="2" presStyleCnt="3">
        <dgm:presLayoutVars>
          <dgm:chMax val="0"/>
          <dgm:bulletEnabled val="1"/>
        </dgm:presLayoutVars>
      </dgm:prSet>
      <dgm:spPr/>
    </dgm:pt>
    <dgm:pt modelId="{BD8CF14A-2411-4434-A63D-6982B56DD6DF}" type="pres">
      <dgm:prSet presAssocID="{18C50BC7-D525-42DA-BF3F-2A1614B0FC0E}" presName="negativeSpace" presStyleCnt="0"/>
      <dgm:spPr/>
    </dgm:pt>
    <dgm:pt modelId="{4BA3232C-D96C-4337-B181-75985584D5A5}" type="pres">
      <dgm:prSet presAssocID="{18C50BC7-D525-42DA-BF3F-2A1614B0FC0E}" presName="childText" presStyleLbl="conFgAcc1" presStyleIdx="2" presStyleCnt="3">
        <dgm:presLayoutVars>
          <dgm:bulletEnabled val="1"/>
        </dgm:presLayoutVars>
      </dgm:prSet>
      <dgm:spPr/>
    </dgm:pt>
  </dgm:ptLst>
  <dgm:cxnLst>
    <dgm:cxn modelId="{4F37590A-D698-47ED-AE31-62FD35D170B7}" srcId="{DB2CB9A1-BE88-41E7-968C-91999F90B504}" destId="{8A93A107-E928-4B79-BA7C-98F73D669AFE}" srcOrd="0" destOrd="0" parTransId="{C2EC3909-F8BA-4F31-A9B0-280FA30F9A70}" sibTransId="{0B9AD3A0-BC30-49DE-804A-E077844C134F}"/>
    <dgm:cxn modelId="{0E12AE0B-CB34-4411-B8B1-A7C132A22B41}" type="presOf" srcId="{18C50BC7-D525-42DA-BF3F-2A1614B0FC0E}" destId="{5E7196DB-1654-4C65-AAE8-AB61C71DDBBD}" srcOrd="0" destOrd="0" presId="urn:microsoft.com/office/officeart/2005/8/layout/list1"/>
    <dgm:cxn modelId="{9CB78614-4A20-4B39-B1E2-EC5CF7BD44B6}" srcId="{B3765EFB-2912-4A81-B21E-97951FBE97BC}" destId="{18C50BC7-D525-42DA-BF3F-2A1614B0FC0E}" srcOrd="2" destOrd="0" parTransId="{D5D8D10F-91FC-4213-9328-10A93C391A81}" sibTransId="{9C0A4355-C520-44B6-B10A-0F053EE1A85B}"/>
    <dgm:cxn modelId="{0F8FDD15-C8F9-4C45-9070-25139CF6EC77}" srcId="{B3765EFB-2912-4A81-B21E-97951FBE97BC}" destId="{DB2CB9A1-BE88-41E7-968C-91999F90B504}" srcOrd="1" destOrd="0" parTransId="{E76ACD81-F07D-4279-9E50-11F87B10D91B}" sibTransId="{05AC3E19-4464-460D-A217-1AC25DB8DBD4}"/>
    <dgm:cxn modelId="{BF9EE230-2196-44DE-AA21-6541CED9A7B5}" type="presOf" srcId="{AFAD78FE-EEBF-48B2-B735-80F7E5CD70E0}" destId="{601AEB2F-3147-4899-B2E7-32F97D1C6775}" srcOrd="1" destOrd="0" presId="urn:microsoft.com/office/officeart/2005/8/layout/list1"/>
    <dgm:cxn modelId="{3D98D53F-5381-4DCC-A47D-065465C193B6}" type="presOf" srcId="{AFAD78FE-EEBF-48B2-B735-80F7E5CD70E0}" destId="{17A6AB82-8A8D-43B5-852D-B3BB9FB1124C}" srcOrd="0" destOrd="0" presId="urn:microsoft.com/office/officeart/2005/8/layout/list1"/>
    <dgm:cxn modelId="{3D865E61-A348-4A1B-B861-1B6579E8CA15}" type="presOf" srcId="{8A93A107-E928-4B79-BA7C-98F73D669AFE}" destId="{EB28715E-B741-43E7-BA5E-1813231939C2}" srcOrd="0" destOrd="0" presId="urn:microsoft.com/office/officeart/2005/8/layout/list1"/>
    <dgm:cxn modelId="{6A8B5E49-0085-44BF-A486-8EFE5C3E4D2C}" srcId="{AFAD78FE-EEBF-48B2-B735-80F7E5CD70E0}" destId="{2C4913A2-3A77-4F9A-816C-CCCBD95AD219}" srcOrd="1" destOrd="0" parTransId="{BEB7DD25-F7F8-474C-9DD0-17A1D6204DC8}" sibTransId="{2AACB9A4-23BF-4826-9EFF-7774661A1214}"/>
    <dgm:cxn modelId="{D7CDDA50-E1EC-4BE9-BBD8-25174D8F7466}" type="presOf" srcId="{B3765EFB-2912-4A81-B21E-97951FBE97BC}" destId="{C7F0710D-F71A-448D-8371-701F577DA7AC}" srcOrd="0" destOrd="0" presId="urn:microsoft.com/office/officeart/2005/8/layout/list1"/>
    <dgm:cxn modelId="{C8787E74-A41F-4703-82D9-8F9694C69297}" type="presOf" srcId="{BDF85A93-45B7-45CA-9B75-C1787BF6BD79}" destId="{4BA3232C-D96C-4337-B181-75985584D5A5}" srcOrd="0" destOrd="0" presId="urn:microsoft.com/office/officeart/2005/8/layout/list1"/>
    <dgm:cxn modelId="{C3210389-BD9A-4A53-9EA1-7CF133243925}" type="presOf" srcId="{F092804F-CB59-4B31-B75B-B80FC8184303}" destId="{1B1449C1-7474-4F3D-8084-9090B9BA62E7}" srcOrd="0" destOrd="0" presId="urn:microsoft.com/office/officeart/2005/8/layout/list1"/>
    <dgm:cxn modelId="{11FCC689-4F24-4A0D-9B12-87EC97CAF08B}" srcId="{AFAD78FE-EEBF-48B2-B735-80F7E5CD70E0}" destId="{BF26010D-1C51-4770-9417-0332483BB367}" srcOrd="2" destOrd="0" parTransId="{E504894D-3D78-4653-B94D-37B9AD8258F3}" sibTransId="{3AFF2EE5-7AB8-4EEC-A70E-1899ECEC9456}"/>
    <dgm:cxn modelId="{94AACB8D-393F-477A-A604-2B5E71AA135C}" srcId="{18C50BC7-D525-42DA-BF3F-2A1614B0FC0E}" destId="{BDF85A93-45B7-45CA-9B75-C1787BF6BD79}" srcOrd="0" destOrd="0" parTransId="{AF6AF4A1-741A-4E2F-91E9-5A0B2E0A82D2}" sibTransId="{3B559EAF-0524-4C45-A02E-56CD5932B518}"/>
    <dgm:cxn modelId="{B70A5DA9-4684-4A6F-A391-CE3BF7FEACBB}" type="presOf" srcId="{DB2CB9A1-BE88-41E7-968C-91999F90B504}" destId="{BFA742B2-8750-4A4C-B03E-7E6F1D946B9A}" srcOrd="0" destOrd="0" presId="urn:microsoft.com/office/officeart/2005/8/layout/list1"/>
    <dgm:cxn modelId="{9C9A34B4-BB6A-44F1-981C-BFF24E48FCEC}" type="presOf" srcId="{73B2D746-C068-45D3-B0B9-C22509A4308D}" destId="{1B1449C1-7474-4F3D-8084-9090B9BA62E7}" srcOrd="0" destOrd="3" presId="urn:microsoft.com/office/officeart/2005/8/layout/list1"/>
    <dgm:cxn modelId="{B107AEB7-C81A-42D9-842E-94FF5D5A44F2}" srcId="{B3765EFB-2912-4A81-B21E-97951FBE97BC}" destId="{AFAD78FE-EEBF-48B2-B735-80F7E5CD70E0}" srcOrd="0" destOrd="0" parTransId="{31E6FBC1-9491-463C-AF3A-8F3D5DDA006A}" sibTransId="{DA46819B-A04A-46F8-AC73-2D190823F99B}"/>
    <dgm:cxn modelId="{BE0E59CD-C636-46CD-87EB-6C9FAE4092E9}" srcId="{AFAD78FE-EEBF-48B2-B735-80F7E5CD70E0}" destId="{73B2D746-C068-45D3-B0B9-C22509A4308D}" srcOrd="3" destOrd="0" parTransId="{C322E39E-12FD-42E5-95FB-24436B11273A}" sibTransId="{19854EC5-C63D-4054-9255-62F8BC33A7F2}"/>
    <dgm:cxn modelId="{E3E7FED2-11CA-4372-B15C-502A5D69F60D}" type="presOf" srcId="{18C50BC7-D525-42DA-BF3F-2A1614B0FC0E}" destId="{DE3952C6-9E19-478A-93BD-37CCF5AAFC9D}" srcOrd="1" destOrd="0" presId="urn:microsoft.com/office/officeart/2005/8/layout/list1"/>
    <dgm:cxn modelId="{91D402E8-9B39-43D8-BCF7-24032076C3AC}" srcId="{AFAD78FE-EEBF-48B2-B735-80F7E5CD70E0}" destId="{F092804F-CB59-4B31-B75B-B80FC8184303}" srcOrd="0" destOrd="0" parTransId="{12747469-2109-4F2C-A220-B8AE20BB423F}" sibTransId="{9F56F3F9-3B5F-450D-8C24-03D636A758A1}"/>
    <dgm:cxn modelId="{494262FD-0912-4EB5-9A61-0D8D0A0C4646}" type="presOf" srcId="{DB2CB9A1-BE88-41E7-968C-91999F90B504}" destId="{BEB1644E-5F03-4206-9D8D-52079AFABAA6}" srcOrd="1" destOrd="0" presId="urn:microsoft.com/office/officeart/2005/8/layout/list1"/>
    <dgm:cxn modelId="{9CFA79FE-3B11-4E88-AF68-0C1D63527DA3}" type="presOf" srcId="{BF26010D-1C51-4770-9417-0332483BB367}" destId="{1B1449C1-7474-4F3D-8084-9090B9BA62E7}" srcOrd="0" destOrd="2" presId="urn:microsoft.com/office/officeart/2005/8/layout/list1"/>
    <dgm:cxn modelId="{1840A9FF-B6F8-4ADA-BFA0-39F5D3E7AF16}" type="presOf" srcId="{2C4913A2-3A77-4F9A-816C-CCCBD95AD219}" destId="{1B1449C1-7474-4F3D-8084-9090B9BA62E7}" srcOrd="0" destOrd="1" presId="urn:microsoft.com/office/officeart/2005/8/layout/list1"/>
    <dgm:cxn modelId="{60818C21-86B0-440A-A402-2AB7916843ED}" type="presParOf" srcId="{C7F0710D-F71A-448D-8371-701F577DA7AC}" destId="{5C2A9F61-2853-4881-8E4E-CE35F3052EF7}" srcOrd="0" destOrd="0" presId="urn:microsoft.com/office/officeart/2005/8/layout/list1"/>
    <dgm:cxn modelId="{EEDBEB49-70C8-4AE5-963C-A053D0047C79}" type="presParOf" srcId="{5C2A9F61-2853-4881-8E4E-CE35F3052EF7}" destId="{17A6AB82-8A8D-43B5-852D-B3BB9FB1124C}" srcOrd="0" destOrd="0" presId="urn:microsoft.com/office/officeart/2005/8/layout/list1"/>
    <dgm:cxn modelId="{D34AF47F-E690-44D1-A3B0-4F5621BAFA77}" type="presParOf" srcId="{5C2A9F61-2853-4881-8E4E-CE35F3052EF7}" destId="{601AEB2F-3147-4899-B2E7-32F97D1C6775}" srcOrd="1" destOrd="0" presId="urn:microsoft.com/office/officeart/2005/8/layout/list1"/>
    <dgm:cxn modelId="{E3B6D418-DCF9-43B0-81F2-872E08110A0F}" type="presParOf" srcId="{C7F0710D-F71A-448D-8371-701F577DA7AC}" destId="{37D33C70-1AD0-4380-BFB2-698EBEFA5C98}" srcOrd="1" destOrd="0" presId="urn:microsoft.com/office/officeart/2005/8/layout/list1"/>
    <dgm:cxn modelId="{F20DB628-350A-4886-A9C9-D9E4336B9846}" type="presParOf" srcId="{C7F0710D-F71A-448D-8371-701F577DA7AC}" destId="{1B1449C1-7474-4F3D-8084-9090B9BA62E7}" srcOrd="2" destOrd="0" presId="urn:microsoft.com/office/officeart/2005/8/layout/list1"/>
    <dgm:cxn modelId="{F04CB2CE-20E6-4ECC-9FB4-6EE01F134FA3}" type="presParOf" srcId="{C7F0710D-F71A-448D-8371-701F577DA7AC}" destId="{57DE18E8-246B-465D-8502-64D8AFE6B4FF}" srcOrd="3" destOrd="0" presId="urn:microsoft.com/office/officeart/2005/8/layout/list1"/>
    <dgm:cxn modelId="{A88FF0BC-5C52-41CD-AE40-A6694BB1E4F5}" type="presParOf" srcId="{C7F0710D-F71A-448D-8371-701F577DA7AC}" destId="{E71FA10F-63EB-4346-AF9F-9F3C85048B23}" srcOrd="4" destOrd="0" presId="urn:microsoft.com/office/officeart/2005/8/layout/list1"/>
    <dgm:cxn modelId="{E8EC9CB5-CB3C-4177-ACD2-D0F87B92A95A}" type="presParOf" srcId="{E71FA10F-63EB-4346-AF9F-9F3C85048B23}" destId="{BFA742B2-8750-4A4C-B03E-7E6F1D946B9A}" srcOrd="0" destOrd="0" presId="urn:microsoft.com/office/officeart/2005/8/layout/list1"/>
    <dgm:cxn modelId="{B89F9984-82D7-4CC9-9076-88AB50418F0A}" type="presParOf" srcId="{E71FA10F-63EB-4346-AF9F-9F3C85048B23}" destId="{BEB1644E-5F03-4206-9D8D-52079AFABAA6}" srcOrd="1" destOrd="0" presId="urn:microsoft.com/office/officeart/2005/8/layout/list1"/>
    <dgm:cxn modelId="{4A3591EB-2A8E-42B4-831E-CE37CC44653F}" type="presParOf" srcId="{C7F0710D-F71A-448D-8371-701F577DA7AC}" destId="{809E8A60-7C07-4E52-930D-109F5E49F06D}" srcOrd="5" destOrd="0" presId="urn:microsoft.com/office/officeart/2005/8/layout/list1"/>
    <dgm:cxn modelId="{93187930-D8E9-4BB0-9D68-528FB66059D4}" type="presParOf" srcId="{C7F0710D-F71A-448D-8371-701F577DA7AC}" destId="{EB28715E-B741-43E7-BA5E-1813231939C2}" srcOrd="6" destOrd="0" presId="urn:microsoft.com/office/officeart/2005/8/layout/list1"/>
    <dgm:cxn modelId="{7DB9876C-60A4-42DA-9254-83296842716E}" type="presParOf" srcId="{C7F0710D-F71A-448D-8371-701F577DA7AC}" destId="{CB40523E-5811-426A-99DE-6F7DCE546745}" srcOrd="7" destOrd="0" presId="urn:microsoft.com/office/officeart/2005/8/layout/list1"/>
    <dgm:cxn modelId="{572028A3-3D29-4999-8D31-CE0D4D738D2B}" type="presParOf" srcId="{C7F0710D-F71A-448D-8371-701F577DA7AC}" destId="{64B48722-3F61-4963-93C7-70EC6D39975A}" srcOrd="8" destOrd="0" presId="urn:microsoft.com/office/officeart/2005/8/layout/list1"/>
    <dgm:cxn modelId="{E68D44AC-392E-4A49-8DAD-EA520C0ECCB7}" type="presParOf" srcId="{64B48722-3F61-4963-93C7-70EC6D39975A}" destId="{5E7196DB-1654-4C65-AAE8-AB61C71DDBBD}" srcOrd="0" destOrd="0" presId="urn:microsoft.com/office/officeart/2005/8/layout/list1"/>
    <dgm:cxn modelId="{34B443E0-5A80-4B95-A283-B6400BAF6B4F}" type="presParOf" srcId="{64B48722-3F61-4963-93C7-70EC6D39975A}" destId="{DE3952C6-9E19-478A-93BD-37CCF5AAFC9D}" srcOrd="1" destOrd="0" presId="urn:microsoft.com/office/officeart/2005/8/layout/list1"/>
    <dgm:cxn modelId="{9AA43464-027A-44B5-808F-F27A4DCA702C}" type="presParOf" srcId="{C7F0710D-F71A-448D-8371-701F577DA7AC}" destId="{BD8CF14A-2411-4434-A63D-6982B56DD6DF}" srcOrd="9" destOrd="0" presId="urn:microsoft.com/office/officeart/2005/8/layout/list1"/>
    <dgm:cxn modelId="{9908C585-2AEE-4C91-A138-8F95228ACFC8}" type="presParOf" srcId="{C7F0710D-F71A-448D-8371-701F577DA7AC}" destId="{4BA3232C-D96C-4337-B181-75985584D5A5}"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E92A7D3-DE98-46DA-8ACB-981637130DF4}" type="doc">
      <dgm:prSet loTypeId="urn:microsoft.com/office/officeart/2005/8/layout/chevron1" loCatId="process" qsTypeId="urn:microsoft.com/office/officeart/2005/8/quickstyle/simple1" qsCatId="simple" csTypeId="urn:microsoft.com/office/officeart/2005/8/colors/accent1_2" csCatId="accent1" phldr="1"/>
      <dgm:spPr/>
    </dgm:pt>
    <dgm:pt modelId="{D6AEE404-12E8-400B-B79E-52BD9381270B}">
      <dgm:prSet phldrT="[Text]" custT="1"/>
      <dgm:spPr/>
      <dgm:t>
        <a:bodyPr/>
        <a:lstStyle/>
        <a:p>
          <a:r>
            <a:rPr lang="en-US" sz="1600" b="1" dirty="0" err="1">
              <a:solidFill>
                <a:schemeClr val="tx1"/>
              </a:solidFill>
              <a:latin typeface="Calibri" panose="020F0502020204030204" pitchFamily="34" charset="0"/>
              <a:ea typeface="Calibri" panose="020F0502020204030204" pitchFamily="34" charset="0"/>
              <a:cs typeface="Calibri" panose="020F0502020204030204" pitchFamily="34" charset="0"/>
            </a:rPr>
            <a:t>Kebijakan</a:t>
          </a:r>
          <a:r>
            <a:rPr lang="en-US" sz="16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600" b="1" dirty="0" err="1">
              <a:solidFill>
                <a:schemeClr val="tx1"/>
              </a:solidFill>
              <a:latin typeface="Calibri" panose="020F0502020204030204" pitchFamily="34" charset="0"/>
              <a:ea typeface="Calibri" panose="020F0502020204030204" pitchFamily="34" charset="0"/>
              <a:cs typeface="Calibri" panose="020F0502020204030204" pitchFamily="34" charset="0"/>
            </a:rPr>
            <a:t>Akuntansi</a:t>
          </a:r>
          <a:endParaRPr lang="en-ID" sz="16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dgm:t>
    </dgm:pt>
    <dgm:pt modelId="{BDAD588D-AA34-4E10-9FE4-0E0F7903CD3C}" type="parTrans" cxnId="{9875A7A3-6244-4AE0-933D-EE46D46F880F}">
      <dgm:prSet/>
      <dgm:spPr/>
      <dgm:t>
        <a:bodyPr/>
        <a:lstStyle/>
        <a:p>
          <a:endParaRPr lang="en-ID" sz="1600" b="1">
            <a:solidFill>
              <a:schemeClr val="tx1"/>
            </a:solidFill>
            <a:latin typeface="Calibri" panose="020F0502020204030204" pitchFamily="34" charset="0"/>
            <a:ea typeface="Calibri" panose="020F0502020204030204" pitchFamily="34" charset="0"/>
            <a:cs typeface="Calibri" panose="020F0502020204030204" pitchFamily="34" charset="0"/>
          </a:endParaRPr>
        </a:p>
      </dgm:t>
    </dgm:pt>
    <dgm:pt modelId="{6F74ED35-FD42-4B1C-B7EC-07E6C0471203}" type="sibTrans" cxnId="{9875A7A3-6244-4AE0-933D-EE46D46F880F}">
      <dgm:prSet/>
      <dgm:spPr/>
      <dgm:t>
        <a:bodyPr/>
        <a:lstStyle/>
        <a:p>
          <a:endParaRPr lang="en-ID" sz="1600" b="1">
            <a:solidFill>
              <a:schemeClr val="tx1"/>
            </a:solidFill>
            <a:latin typeface="Calibri" panose="020F0502020204030204" pitchFamily="34" charset="0"/>
            <a:ea typeface="Calibri" panose="020F0502020204030204" pitchFamily="34" charset="0"/>
            <a:cs typeface="Calibri" panose="020F0502020204030204" pitchFamily="34" charset="0"/>
          </a:endParaRPr>
        </a:p>
      </dgm:t>
    </dgm:pt>
    <dgm:pt modelId="{DA523D81-36FF-4CBB-AF7F-C700977356EF}">
      <dgm:prSet phldrT="[Text]" custT="1"/>
      <dgm:spPr/>
      <dgm:t>
        <a:bodyPr/>
        <a:lstStyle/>
        <a:p>
          <a:r>
            <a:rPr lang="en-US" sz="1600" b="1" dirty="0" err="1">
              <a:solidFill>
                <a:schemeClr val="tx1"/>
              </a:solidFill>
              <a:latin typeface="Calibri" panose="020F0502020204030204" pitchFamily="34" charset="0"/>
              <a:ea typeface="Calibri" panose="020F0502020204030204" pitchFamily="34" charset="0"/>
              <a:cs typeface="Calibri" panose="020F0502020204030204" pitchFamily="34" charset="0"/>
            </a:rPr>
            <a:t>Transisi</a:t>
          </a:r>
          <a:r>
            <a:rPr lang="en-US" sz="16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600" b="1" dirty="0" err="1">
              <a:solidFill>
                <a:schemeClr val="tx1"/>
              </a:solidFill>
              <a:latin typeface="Calibri" panose="020F0502020204030204" pitchFamily="34" charset="0"/>
              <a:ea typeface="Calibri" panose="020F0502020204030204" pitchFamily="34" charset="0"/>
              <a:cs typeface="Calibri" panose="020F0502020204030204" pitchFamily="34" charset="0"/>
            </a:rPr>
            <a:t>presentasi</a:t>
          </a:r>
          <a:r>
            <a:rPr lang="en-US" sz="1600" b="1" dirty="0">
              <a:solidFill>
                <a:schemeClr val="tx1"/>
              </a:solidFill>
              <a:latin typeface="Calibri" panose="020F0502020204030204" pitchFamily="34" charset="0"/>
              <a:ea typeface="Calibri" panose="020F0502020204030204" pitchFamily="34" charset="0"/>
              <a:cs typeface="Calibri" panose="020F0502020204030204" pitchFamily="34" charset="0"/>
            </a:rPr>
            <a:t> dan </a:t>
          </a:r>
          <a:r>
            <a:rPr lang="en-US" sz="1600" b="1" dirty="0" err="1">
              <a:solidFill>
                <a:schemeClr val="tx1"/>
              </a:solidFill>
              <a:latin typeface="Calibri" panose="020F0502020204030204" pitchFamily="34" charset="0"/>
              <a:ea typeface="Calibri" panose="020F0502020204030204" pitchFamily="34" charset="0"/>
              <a:cs typeface="Calibri" panose="020F0502020204030204" pitchFamily="34" charset="0"/>
            </a:rPr>
            <a:t>pengungkapan</a:t>
          </a:r>
          <a:endParaRPr lang="en-ID" sz="16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dgm:t>
    </dgm:pt>
    <dgm:pt modelId="{44F8D9DE-C829-48BD-A62A-A02EFD882D13}" type="parTrans" cxnId="{53F4083B-8821-4914-A49D-D1425E8D9700}">
      <dgm:prSet/>
      <dgm:spPr/>
      <dgm:t>
        <a:bodyPr/>
        <a:lstStyle/>
        <a:p>
          <a:endParaRPr lang="en-ID" sz="1600" b="1">
            <a:solidFill>
              <a:schemeClr val="tx1"/>
            </a:solidFill>
            <a:latin typeface="Calibri" panose="020F0502020204030204" pitchFamily="34" charset="0"/>
            <a:ea typeface="Calibri" panose="020F0502020204030204" pitchFamily="34" charset="0"/>
            <a:cs typeface="Calibri" panose="020F0502020204030204" pitchFamily="34" charset="0"/>
          </a:endParaRPr>
        </a:p>
      </dgm:t>
    </dgm:pt>
    <dgm:pt modelId="{BFAB7D7B-2C63-45AE-8B89-AD642BDDDA92}" type="sibTrans" cxnId="{53F4083B-8821-4914-A49D-D1425E8D9700}">
      <dgm:prSet/>
      <dgm:spPr/>
      <dgm:t>
        <a:bodyPr/>
        <a:lstStyle/>
        <a:p>
          <a:endParaRPr lang="en-ID" sz="1600" b="1">
            <a:solidFill>
              <a:schemeClr val="tx1"/>
            </a:solidFill>
            <a:latin typeface="Calibri" panose="020F0502020204030204" pitchFamily="34" charset="0"/>
            <a:ea typeface="Calibri" panose="020F0502020204030204" pitchFamily="34" charset="0"/>
            <a:cs typeface="Calibri" panose="020F0502020204030204" pitchFamily="34" charset="0"/>
          </a:endParaRPr>
        </a:p>
      </dgm:t>
    </dgm:pt>
    <dgm:pt modelId="{57E0DB20-027C-4A6C-9481-B99E6BF8B1F0}">
      <dgm:prSet phldrT="[Text]" custT="1"/>
      <dgm:spPr/>
      <dgm:t>
        <a:bodyPr/>
        <a:lstStyle/>
        <a:p>
          <a:pPr>
            <a:spcAft>
              <a:spcPts val="0"/>
            </a:spcAft>
          </a:pPr>
          <a:r>
            <a:rPr lang="en-US" sz="1600" b="1" dirty="0" err="1">
              <a:solidFill>
                <a:schemeClr val="tx1"/>
              </a:solidFill>
              <a:latin typeface="Calibri" panose="020F0502020204030204" pitchFamily="34" charset="0"/>
              <a:ea typeface="Calibri" panose="020F0502020204030204" pitchFamily="34" charset="0"/>
              <a:cs typeface="Calibri" panose="020F0502020204030204" pitchFamily="34" charset="0"/>
            </a:rPr>
            <a:t>Pengukuran</a:t>
          </a:r>
          <a:r>
            <a:rPr lang="en-US" sz="1600" b="1" dirty="0">
              <a:solidFill>
                <a:schemeClr val="tx1"/>
              </a:solidFill>
              <a:latin typeface="Calibri" panose="020F0502020204030204" pitchFamily="34" charset="0"/>
              <a:ea typeface="Calibri" panose="020F0502020204030204" pitchFamily="34" charset="0"/>
              <a:cs typeface="Calibri" panose="020F0502020204030204" pitchFamily="34" charset="0"/>
            </a:rPr>
            <a:t> dan Model </a:t>
          </a:r>
          <a:r>
            <a:rPr lang="en-US" sz="1600" b="1" dirty="0" err="1">
              <a:solidFill>
                <a:schemeClr val="tx1"/>
              </a:solidFill>
              <a:latin typeface="Calibri" panose="020F0502020204030204" pitchFamily="34" charset="0"/>
              <a:ea typeface="Calibri" panose="020F0502020204030204" pitchFamily="34" charset="0"/>
              <a:cs typeface="Calibri" panose="020F0502020204030204" pitchFamily="34" charset="0"/>
            </a:rPr>
            <a:t>Aktuaria</a:t>
          </a:r>
          <a:r>
            <a:rPr lang="en-US" sz="16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p>
        <a:p>
          <a:pPr>
            <a:spcAft>
              <a:spcPts val="0"/>
            </a:spcAft>
          </a:pPr>
          <a:r>
            <a:rPr lang="en-US" sz="1600" b="1" dirty="0" err="1">
              <a:solidFill>
                <a:schemeClr val="tx1"/>
              </a:solidFill>
              <a:latin typeface="Calibri" panose="020F0502020204030204" pitchFamily="34" charset="0"/>
              <a:ea typeface="Calibri" panose="020F0502020204030204" pitchFamily="34" charset="0"/>
              <a:cs typeface="Calibri" panose="020F0502020204030204" pitchFamily="34" charset="0"/>
            </a:rPr>
            <a:t>Solusi</a:t>
          </a:r>
          <a:r>
            <a:rPr lang="en-US" sz="16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600" b="1" dirty="0" err="1">
              <a:solidFill>
                <a:schemeClr val="tx1"/>
              </a:solidFill>
              <a:latin typeface="Calibri" panose="020F0502020204030204" pitchFamily="34" charset="0"/>
              <a:ea typeface="Calibri" panose="020F0502020204030204" pitchFamily="34" charset="0"/>
              <a:cs typeface="Calibri" panose="020F0502020204030204" pitchFamily="34" charset="0"/>
            </a:rPr>
            <a:t>terintegrasi</a:t>
          </a:r>
          <a:endParaRPr lang="en-ID" sz="16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dgm:t>
    </dgm:pt>
    <dgm:pt modelId="{82A0CB79-FEDC-4964-9060-236E7ABE642F}" type="parTrans" cxnId="{0927A402-4216-4AA4-8B91-B7E174F4F22B}">
      <dgm:prSet/>
      <dgm:spPr/>
      <dgm:t>
        <a:bodyPr/>
        <a:lstStyle/>
        <a:p>
          <a:endParaRPr lang="en-ID" sz="1600" b="1">
            <a:solidFill>
              <a:schemeClr val="tx1"/>
            </a:solidFill>
            <a:latin typeface="Calibri" panose="020F0502020204030204" pitchFamily="34" charset="0"/>
            <a:ea typeface="Calibri" panose="020F0502020204030204" pitchFamily="34" charset="0"/>
            <a:cs typeface="Calibri" panose="020F0502020204030204" pitchFamily="34" charset="0"/>
          </a:endParaRPr>
        </a:p>
      </dgm:t>
    </dgm:pt>
    <dgm:pt modelId="{181FF400-898C-454B-92BC-32B35A4FEC89}" type="sibTrans" cxnId="{0927A402-4216-4AA4-8B91-B7E174F4F22B}">
      <dgm:prSet/>
      <dgm:spPr/>
      <dgm:t>
        <a:bodyPr/>
        <a:lstStyle/>
        <a:p>
          <a:endParaRPr lang="en-ID" sz="1600" b="1">
            <a:solidFill>
              <a:schemeClr val="tx1"/>
            </a:solidFill>
            <a:latin typeface="Calibri" panose="020F0502020204030204" pitchFamily="34" charset="0"/>
            <a:ea typeface="Calibri" panose="020F0502020204030204" pitchFamily="34" charset="0"/>
            <a:cs typeface="Calibri" panose="020F0502020204030204" pitchFamily="34" charset="0"/>
          </a:endParaRPr>
        </a:p>
      </dgm:t>
    </dgm:pt>
    <dgm:pt modelId="{0D8EF78B-9B7D-4712-87FC-C30EFCB16509}" type="pres">
      <dgm:prSet presAssocID="{2E92A7D3-DE98-46DA-8ACB-981637130DF4}" presName="Name0" presStyleCnt="0">
        <dgm:presLayoutVars>
          <dgm:dir/>
          <dgm:animLvl val="lvl"/>
          <dgm:resizeHandles val="exact"/>
        </dgm:presLayoutVars>
      </dgm:prSet>
      <dgm:spPr/>
    </dgm:pt>
    <dgm:pt modelId="{4C9CE2B7-8D23-4496-845F-B2F8ECDC4B71}" type="pres">
      <dgm:prSet presAssocID="{D6AEE404-12E8-400B-B79E-52BD9381270B}" presName="parTxOnly" presStyleLbl="node1" presStyleIdx="0" presStyleCnt="3" custScaleX="42555">
        <dgm:presLayoutVars>
          <dgm:chMax val="0"/>
          <dgm:chPref val="0"/>
          <dgm:bulletEnabled val="1"/>
        </dgm:presLayoutVars>
      </dgm:prSet>
      <dgm:spPr/>
    </dgm:pt>
    <dgm:pt modelId="{F224AF3F-6C48-45A7-8CEE-325736A78A5E}" type="pres">
      <dgm:prSet presAssocID="{6F74ED35-FD42-4B1C-B7EC-07E6C0471203}" presName="parTxOnlySpace" presStyleCnt="0"/>
      <dgm:spPr/>
    </dgm:pt>
    <dgm:pt modelId="{BFE1DEC0-0274-45BB-A9A9-C7821A5C99B5}" type="pres">
      <dgm:prSet presAssocID="{57E0DB20-027C-4A6C-9481-B99E6BF8B1F0}" presName="parTxOnly" presStyleLbl="node1" presStyleIdx="1" presStyleCnt="3" custScaleX="81089">
        <dgm:presLayoutVars>
          <dgm:chMax val="0"/>
          <dgm:chPref val="0"/>
          <dgm:bulletEnabled val="1"/>
        </dgm:presLayoutVars>
      </dgm:prSet>
      <dgm:spPr/>
    </dgm:pt>
    <dgm:pt modelId="{CF3070E4-012A-414F-B16C-11DF8731DC8A}" type="pres">
      <dgm:prSet presAssocID="{181FF400-898C-454B-92BC-32B35A4FEC89}" presName="parTxOnlySpace" presStyleCnt="0"/>
      <dgm:spPr/>
    </dgm:pt>
    <dgm:pt modelId="{7CDFDB0D-6C39-4947-97EC-0BF55BCBD521}" type="pres">
      <dgm:prSet presAssocID="{DA523D81-36FF-4CBB-AF7F-C700977356EF}" presName="parTxOnly" presStyleLbl="node1" presStyleIdx="2" presStyleCnt="3" custScaleX="42164">
        <dgm:presLayoutVars>
          <dgm:chMax val="0"/>
          <dgm:chPref val="0"/>
          <dgm:bulletEnabled val="1"/>
        </dgm:presLayoutVars>
      </dgm:prSet>
      <dgm:spPr/>
    </dgm:pt>
  </dgm:ptLst>
  <dgm:cxnLst>
    <dgm:cxn modelId="{0927A402-4216-4AA4-8B91-B7E174F4F22B}" srcId="{2E92A7D3-DE98-46DA-8ACB-981637130DF4}" destId="{57E0DB20-027C-4A6C-9481-B99E6BF8B1F0}" srcOrd="1" destOrd="0" parTransId="{82A0CB79-FEDC-4964-9060-236E7ABE642F}" sibTransId="{181FF400-898C-454B-92BC-32B35A4FEC89}"/>
    <dgm:cxn modelId="{9BC6B317-8429-429A-9664-1947C3BBF112}" type="presOf" srcId="{DA523D81-36FF-4CBB-AF7F-C700977356EF}" destId="{7CDFDB0D-6C39-4947-97EC-0BF55BCBD521}" srcOrd="0" destOrd="0" presId="urn:microsoft.com/office/officeart/2005/8/layout/chevron1"/>
    <dgm:cxn modelId="{53F4083B-8821-4914-A49D-D1425E8D9700}" srcId="{2E92A7D3-DE98-46DA-8ACB-981637130DF4}" destId="{DA523D81-36FF-4CBB-AF7F-C700977356EF}" srcOrd="2" destOrd="0" parTransId="{44F8D9DE-C829-48BD-A62A-A02EFD882D13}" sibTransId="{BFAB7D7B-2C63-45AE-8B89-AD642BDDDA92}"/>
    <dgm:cxn modelId="{5BF4B254-0271-478D-BFB9-9E308E5197D3}" type="presOf" srcId="{2E92A7D3-DE98-46DA-8ACB-981637130DF4}" destId="{0D8EF78B-9B7D-4712-87FC-C30EFCB16509}" srcOrd="0" destOrd="0" presId="urn:microsoft.com/office/officeart/2005/8/layout/chevron1"/>
    <dgm:cxn modelId="{53D31B8D-63B1-4215-B1AB-678CA94B6E16}" type="presOf" srcId="{D6AEE404-12E8-400B-B79E-52BD9381270B}" destId="{4C9CE2B7-8D23-4496-845F-B2F8ECDC4B71}" srcOrd="0" destOrd="0" presId="urn:microsoft.com/office/officeart/2005/8/layout/chevron1"/>
    <dgm:cxn modelId="{9875A7A3-6244-4AE0-933D-EE46D46F880F}" srcId="{2E92A7D3-DE98-46DA-8ACB-981637130DF4}" destId="{D6AEE404-12E8-400B-B79E-52BD9381270B}" srcOrd="0" destOrd="0" parTransId="{BDAD588D-AA34-4E10-9FE4-0E0F7903CD3C}" sibTransId="{6F74ED35-FD42-4B1C-B7EC-07E6C0471203}"/>
    <dgm:cxn modelId="{3F2219B2-B9EA-42EB-B7EA-3F7CAA930626}" type="presOf" srcId="{57E0DB20-027C-4A6C-9481-B99E6BF8B1F0}" destId="{BFE1DEC0-0274-45BB-A9A9-C7821A5C99B5}" srcOrd="0" destOrd="0" presId="urn:microsoft.com/office/officeart/2005/8/layout/chevron1"/>
    <dgm:cxn modelId="{78050C7E-09D9-4751-AC98-CCE2C2DAD5E9}" type="presParOf" srcId="{0D8EF78B-9B7D-4712-87FC-C30EFCB16509}" destId="{4C9CE2B7-8D23-4496-845F-B2F8ECDC4B71}" srcOrd="0" destOrd="0" presId="urn:microsoft.com/office/officeart/2005/8/layout/chevron1"/>
    <dgm:cxn modelId="{C2A7819C-F732-4A57-86D2-2E1248D7C5DC}" type="presParOf" srcId="{0D8EF78B-9B7D-4712-87FC-C30EFCB16509}" destId="{F224AF3F-6C48-45A7-8CEE-325736A78A5E}" srcOrd="1" destOrd="0" presId="urn:microsoft.com/office/officeart/2005/8/layout/chevron1"/>
    <dgm:cxn modelId="{5765C25B-52FE-489C-81E8-4391900B388E}" type="presParOf" srcId="{0D8EF78B-9B7D-4712-87FC-C30EFCB16509}" destId="{BFE1DEC0-0274-45BB-A9A9-C7821A5C99B5}" srcOrd="2" destOrd="0" presId="urn:microsoft.com/office/officeart/2005/8/layout/chevron1"/>
    <dgm:cxn modelId="{6F5D03A6-4C64-412B-8657-D306A1599772}" type="presParOf" srcId="{0D8EF78B-9B7D-4712-87FC-C30EFCB16509}" destId="{CF3070E4-012A-414F-B16C-11DF8731DC8A}" srcOrd="3" destOrd="0" presId="urn:microsoft.com/office/officeart/2005/8/layout/chevron1"/>
    <dgm:cxn modelId="{9382D19B-23E9-41BD-AECC-82E9C85BA24F}" type="presParOf" srcId="{0D8EF78B-9B7D-4712-87FC-C30EFCB16509}" destId="{7CDFDB0D-6C39-4947-97EC-0BF55BCBD521}"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399EDC5-057D-49C0-B0F2-2CEA1F6BD502}"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32EB3278-6BEC-4048-9E9F-B65B1AF6A04D}">
      <dgm:prSet phldrT="[Text]" custT="1"/>
      <dgm:spPr/>
      <dgm:t>
        <a:bodyPr/>
        <a:lstStyle/>
        <a:p>
          <a:r>
            <a:rPr lang="en-US" sz="1600" dirty="0" err="1">
              <a:latin typeface="Calibri" panose="020F0502020204030204" pitchFamily="34" charset="0"/>
              <a:ea typeface="Calibri" panose="020F0502020204030204" pitchFamily="34" charset="0"/>
              <a:cs typeface="Calibri" panose="020F0502020204030204" pitchFamily="34" charset="0"/>
            </a:rPr>
            <a:t>kontrak</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asuransi</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terbitan</a:t>
          </a:r>
          <a:r>
            <a:rPr lang="en-US" sz="1600" dirty="0">
              <a:latin typeface="Calibri" panose="020F0502020204030204" pitchFamily="34" charset="0"/>
              <a:ea typeface="Calibri" panose="020F0502020204030204" pitchFamily="34" charset="0"/>
              <a:cs typeface="Calibri" panose="020F0502020204030204" pitchFamily="34" charset="0"/>
            </a:rPr>
            <a:t> yang </a:t>
          </a:r>
          <a:r>
            <a:rPr lang="en-US" sz="1600" dirty="0" err="1">
              <a:latin typeface="Calibri" panose="020F0502020204030204" pitchFamily="34" charset="0"/>
              <a:ea typeface="Calibri" panose="020F0502020204030204" pitchFamily="34" charset="0"/>
              <a:cs typeface="Calibri" panose="020F0502020204030204" pitchFamily="34" charset="0"/>
            </a:rPr>
            <a:t>merupakan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aset</a:t>
          </a:r>
          <a:r>
            <a:rPr lang="en-US" sz="1600" dirty="0">
              <a:latin typeface="Calibri" panose="020F0502020204030204" pitchFamily="34" charset="0"/>
              <a:ea typeface="Calibri" panose="020F0502020204030204" pitchFamily="34" charset="0"/>
              <a:cs typeface="Calibri" panose="020F0502020204030204" pitchFamily="34" charset="0"/>
            </a:rPr>
            <a:t>;</a:t>
          </a:r>
        </a:p>
      </dgm:t>
    </dgm:pt>
    <dgm:pt modelId="{0A996B2D-D2D6-4098-BE8B-1053F71334B6}" type="parTrans" cxnId="{F04D1467-256E-4FE6-A149-73117F233926}">
      <dgm:prSet/>
      <dgm:spPr/>
      <dgm:t>
        <a:bodyPr/>
        <a:lstStyle/>
        <a:p>
          <a:endParaRPr lang="en-US" sz="1600">
            <a:latin typeface="Calibri" panose="020F0502020204030204" pitchFamily="34" charset="0"/>
            <a:ea typeface="Calibri" panose="020F0502020204030204" pitchFamily="34" charset="0"/>
            <a:cs typeface="Calibri" panose="020F0502020204030204" pitchFamily="34" charset="0"/>
          </a:endParaRPr>
        </a:p>
      </dgm:t>
    </dgm:pt>
    <dgm:pt modelId="{C4211AA5-9FE4-43BF-849C-293BDEC915F7}" type="sibTrans" cxnId="{F04D1467-256E-4FE6-A149-73117F233926}">
      <dgm:prSet/>
      <dgm:spPr/>
      <dgm:t>
        <a:bodyPr/>
        <a:lstStyle/>
        <a:p>
          <a:endParaRPr lang="en-US" sz="1600">
            <a:latin typeface="Calibri" panose="020F0502020204030204" pitchFamily="34" charset="0"/>
            <a:ea typeface="Calibri" panose="020F0502020204030204" pitchFamily="34" charset="0"/>
            <a:cs typeface="Calibri" panose="020F0502020204030204" pitchFamily="34" charset="0"/>
          </a:endParaRPr>
        </a:p>
      </dgm:t>
    </dgm:pt>
    <dgm:pt modelId="{DADC843B-F7EB-41F8-8A3B-88249E9B4291}">
      <dgm:prSet phldrT="[Text]" custT="1"/>
      <dgm:spPr/>
      <dgm:t>
        <a:bodyPr/>
        <a:lstStyle/>
        <a:p>
          <a:r>
            <a:rPr lang="en-US" sz="1600" dirty="0" err="1">
              <a:latin typeface="Calibri" panose="020F0502020204030204" pitchFamily="34" charset="0"/>
              <a:ea typeface="Calibri" panose="020F0502020204030204" pitchFamily="34" charset="0"/>
              <a:cs typeface="Calibri" panose="020F0502020204030204" pitchFamily="34" charset="0"/>
            </a:rPr>
            <a:t>kontrak</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asuransi</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terbitan</a:t>
          </a:r>
          <a:r>
            <a:rPr lang="en-US" sz="1600" dirty="0">
              <a:latin typeface="Calibri" panose="020F0502020204030204" pitchFamily="34" charset="0"/>
              <a:ea typeface="Calibri" panose="020F0502020204030204" pitchFamily="34" charset="0"/>
              <a:cs typeface="Calibri" panose="020F0502020204030204" pitchFamily="34" charset="0"/>
            </a:rPr>
            <a:t> yang </a:t>
          </a:r>
          <a:r>
            <a:rPr lang="en-US" sz="1600" dirty="0" err="1">
              <a:latin typeface="Calibri" panose="020F0502020204030204" pitchFamily="34" charset="0"/>
              <a:ea typeface="Calibri" panose="020F0502020204030204" pitchFamily="34" charset="0"/>
              <a:cs typeface="Calibri" panose="020F0502020204030204" pitchFamily="34" charset="0"/>
            </a:rPr>
            <a:t>merupakan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liabilitas</a:t>
          </a:r>
          <a:r>
            <a:rPr lang="en-US" sz="1600" dirty="0">
              <a:latin typeface="Calibri" panose="020F0502020204030204" pitchFamily="34" charset="0"/>
              <a:ea typeface="Calibri" panose="020F0502020204030204" pitchFamily="34" charset="0"/>
              <a:cs typeface="Calibri" panose="020F0502020204030204" pitchFamily="34" charset="0"/>
            </a:rPr>
            <a:t>;</a:t>
          </a:r>
        </a:p>
      </dgm:t>
    </dgm:pt>
    <dgm:pt modelId="{D18A7FE4-2854-4876-AC57-341F2C298A94}" type="parTrans" cxnId="{746A2D02-2881-4F9A-96D4-6247AD1778E5}">
      <dgm:prSet/>
      <dgm:spPr/>
      <dgm:t>
        <a:bodyPr/>
        <a:lstStyle/>
        <a:p>
          <a:endParaRPr lang="en-US" sz="1600">
            <a:latin typeface="Calibri" panose="020F0502020204030204" pitchFamily="34" charset="0"/>
            <a:ea typeface="Calibri" panose="020F0502020204030204" pitchFamily="34" charset="0"/>
            <a:cs typeface="Calibri" panose="020F0502020204030204" pitchFamily="34" charset="0"/>
          </a:endParaRPr>
        </a:p>
      </dgm:t>
    </dgm:pt>
    <dgm:pt modelId="{A5BFCC86-5D8C-479C-AE11-F0777C4C031C}" type="sibTrans" cxnId="{746A2D02-2881-4F9A-96D4-6247AD1778E5}">
      <dgm:prSet/>
      <dgm:spPr/>
      <dgm:t>
        <a:bodyPr/>
        <a:lstStyle/>
        <a:p>
          <a:endParaRPr lang="en-US" sz="1600">
            <a:latin typeface="Calibri" panose="020F0502020204030204" pitchFamily="34" charset="0"/>
            <a:ea typeface="Calibri" panose="020F0502020204030204" pitchFamily="34" charset="0"/>
            <a:cs typeface="Calibri" panose="020F0502020204030204" pitchFamily="34" charset="0"/>
          </a:endParaRPr>
        </a:p>
      </dgm:t>
    </dgm:pt>
    <dgm:pt modelId="{1EC98A86-B86C-47F8-A483-BFC6FA234E9A}">
      <dgm:prSet phldrT="[Text]" custT="1"/>
      <dgm:spPr/>
      <dgm:t>
        <a:bodyPr/>
        <a:lstStyle/>
        <a:p>
          <a:r>
            <a:rPr lang="en-US" sz="1600" dirty="0" err="1">
              <a:latin typeface="Calibri" panose="020F0502020204030204" pitchFamily="34" charset="0"/>
              <a:ea typeface="Calibri" panose="020F0502020204030204" pitchFamily="34" charset="0"/>
              <a:cs typeface="Calibri" panose="020F0502020204030204" pitchFamily="34" charset="0"/>
            </a:rPr>
            <a:t>kontrak</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reasuransi</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milikan</a:t>
          </a:r>
          <a:r>
            <a:rPr lang="en-US" sz="1600" dirty="0">
              <a:latin typeface="Calibri" panose="020F0502020204030204" pitchFamily="34" charset="0"/>
              <a:ea typeface="Calibri" panose="020F0502020204030204" pitchFamily="34" charset="0"/>
              <a:cs typeface="Calibri" panose="020F0502020204030204" pitchFamily="34" charset="0"/>
            </a:rPr>
            <a:t> yang </a:t>
          </a:r>
          <a:r>
            <a:rPr lang="en-US" sz="1600" dirty="0" err="1">
              <a:latin typeface="Calibri" panose="020F0502020204030204" pitchFamily="34" charset="0"/>
              <a:ea typeface="Calibri" panose="020F0502020204030204" pitchFamily="34" charset="0"/>
              <a:cs typeface="Calibri" panose="020F0502020204030204" pitchFamily="34" charset="0"/>
            </a:rPr>
            <a:t>merupakan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aset</a:t>
          </a:r>
          <a:r>
            <a:rPr lang="en-US" sz="1600" dirty="0">
              <a:latin typeface="Calibri" panose="020F0502020204030204" pitchFamily="34" charset="0"/>
              <a:ea typeface="Calibri" panose="020F0502020204030204" pitchFamily="34" charset="0"/>
              <a:cs typeface="Calibri" panose="020F0502020204030204" pitchFamily="34" charset="0"/>
            </a:rPr>
            <a:t>; dan</a:t>
          </a:r>
        </a:p>
      </dgm:t>
    </dgm:pt>
    <dgm:pt modelId="{118639DE-90AA-46CD-91AC-4ACFBB4E2A0F}" type="parTrans" cxnId="{CA167BF8-1625-481A-985C-F1E8B1D4668B}">
      <dgm:prSet/>
      <dgm:spPr/>
      <dgm:t>
        <a:bodyPr/>
        <a:lstStyle/>
        <a:p>
          <a:endParaRPr lang="en-US" sz="1600">
            <a:latin typeface="Calibri" panose="020F0502020204030204" pitchFamily="34" charset="0"/>
            <a:ea typeface="Calibri" panose="020F0502020204030204" pitchFamily="34" charset="0"/>
            <a:cs typeface="Calibri" panose="020F0502020204030204" pitchFamily="34" charset="0"/>
          </a:endParaRPr>
        </a:p>
      </dgm:t>
    </dgm:pt>
    <dgm:pt modelId="{DDA0FDD6-409F-43D1-8EA6-8E3BB329FBE3}" type="sibTrans" cxnId="{CA167BF8-1625-481A-985C-F1E8B1D4668B}">
      <dgm:prSet/>
      <dgm:spPr/>
      <dgm:t>
        <a:bodyPr/>
        <a:lstStyle/>
        <a:p>
          <a:endParaRPr lang="en-US" sz="1600">
            <a:latin typeface="Calibri" panose="020F0502020204030204" pitchFamily="34" charset="0"/>
            <a:ea typeface="Calibri" panose="020F0502020204030204" pitchFamily="34" charset="0"/>
            <a:cs typeface="Calibri" panose="020F0502020204030204" pitchFamily="34" charset="0"/>
          </a:endParaRPr>
        </a:p>
      </dgm:t>
    </dgm:pt>
    <dgm:pt modelId="{303C3977-BF40-4264-84DD-54DA391E40D6}">
      <dgm:prSet phldrT="[Text]" custT="1"/>
      <dgm:spPr/>
      <dgm:t>
        <a:bodyPr/>
        <a:lstStyle/>
        <a:p>
          <a:r>
            <a:rPr lang="en-US" sz="1600" dirty="0" err="1">
              <a:latin typeface="Calibri" panose="020F0502020204030204" pitchFamily="34" charset="0"/>
              <a:ea typeface="Calibri" panose="020F0502020204030204" pitchFamily="34" charset="0"/>
              <a:cs typeface="Calibri" panose="020F0502020204030204" pitchFamily="34" charset="0"/>
            </a:rPr>
            <a:t>kontrak</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reasuransi</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milikan</a:t>
          </a:r>
          <a:r>
            <a:rPr lang="en-US" sz="1600" dirty="0">
              <a:latin typeface="Calibri" panose="020F0502020204030204" pitchFamily="34" charset="0"/>
              <a:ea typeface="Calibri" panose="020F0502020204030204" pitchFamily="34" charset="0"/>
              <a:cs typeface="Calibri" panose="020F0502020204030204" pitchFamily="34" charset="0"/>
            </a:rPr>
            <a:t> yang </a:t>
          </a:r>
          <a:r>
            <a:rPr lang="en-US" sz="1600" dirty="0" err="1">
              <a:latin typeface="Calibri" panose="020F0502020204030204" pitchFamily="34" charset="0"/>
              <a:ea typeface="Calibri" panose="020F0502020204030204" pitchFamily="34" charset="0"/>
              <a:cs typeface="Calibri" panose="020F0502020204030204" pitchFamily="34" charset="0"/>
            </a:rPr>
            <a:t>merupakan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liabilitas</a:t>
          </a:r>
          <a:r>
            <a:rPr lang="en-US" sz="1600" dirty="0">
              <a:latin typeface="Calibri" panose="020F0502020204030204" pitchFamily="34" charset="0"/>
              <a:ea typeface="Calibri" panose="020F0502020204030204" pitchFamily="34" charset="0"/>
              <a:cs typeface="Calibri" panose="020F0502020204030204" pitchFamily="34" charset="0"/>
            </a:rPr>
            <a:t>.</a:t>
          </a:r>
        </a:p>
      </dgm:t>
    </dgm:pt>
    <dgm:pt modelId="{C0A8883B-25D4-43DF-B5A3-73A89948A553}" type="parTrans" cxnId="{C214101C-5360-47B6-B45A-5DEC758FEEA5}">
      <dgm:prSet/>
      <dgm:spPr/>
      <dgm:t>
        <a:bodyPr/>
        <a:lstStyle/>
        <a:p>
          <a:endParaRPr lang="en-US" sz="1600">
            <a:latin typeface="Calibri" panose="020F0502020204030204" pitchFamily="34" charset="0"/>
            <a:ea typeface="Calibri" panose="020F0502020204030204" pitchFamily="34" charset="0"/>
            <a:cs typeface="Calibri" panose="020F0502020204030204" pitchFamily="34" charset="0"/>
          </a:endParaRPr>
        </a:p>
      </dgm:t>
    </dgm:pt>
    <dgm:pt modelId="{F55F7A8A-BD90-45D9-BF97-D8D481FEEFFA}" type="sibTrans" cxnId="{C214101C-5360-47B6-B45A-5DEC758FEEA5}">
      <dgm:prSet/>
      <dgm:spPr/>
      <dgm:t>
        <a:bodyPr/>
        <a:lstStyle/>
        <a:p>
          <a:endParaRPr lang="en-US" sz="1600">
            <a:latin typeface="Calibri" panose="020F0502020204030204" pitchFamily="34" charset="0"/>
            <a:ea typeface="Calibri" panose="020F0502020204030204" pitchFamily="34" charset="0"/>
            <a:cs typeface="Calibri" panose="020F0502020204030204" pitchFamily="34" charset="0"/>
          </a:endParaRPr>
        </a:p>
      </dgm:t>
    </dgm:pt>
    <dgm:pt modelId="{2CD2C6A8-8550-4B75-A7FA-BF9358C9CF30}" type="pres">
      <dgm:prSet presAssocID="{7399EDC5-057D-49C0-B0F2-2CEA1F6BD502}" presName="diagram" presStyleCnt="0">
        <dgm:presLayoutVars>
          <dgm:dir/>
          <dgm:resizeHandles val="exact"/>
        </dgm:presLayoutVars>
      </dgm:prSet>
      <dgm:spPr/>
    </dgm:pt>
    <dgm:pt modelId="{80B0E5AE-7548-498F-B7BB-0233A22BE497}" type="pres">
      <dgm:prSet presAssocID="{32EB3278-6BEC-4048-9E9F-B65B1AF6A04D}" presName="node" presStyleLbl="node1" presStyleIdx="0" presStyleCnt="4">
        <dgm:presLayoutVars>
          <dgm:bulletEnabled val="1"/>
        </dgm:presLayoutVars>
      </dgm:prSet>
      <dgm:spPr/>
    </dgm:pt>
    <dgm:pt modelId="{04E90A18-5119-4570-9436-044238DD7CB3}" type="pres">
      <dgm:prSet presAssocID="{C4211AA5-9FE4-43BF-849C-293BDEC915F7}" presName="sibTrans" presStyleCnt="0"/>
      <dgm:spPr/>
    </dgm:pt>
    <dgm:pt modelId="{1214E11E-0BD5-425F-83E2-33F32A531FE1}" type="pres">
      <dgm:prSet presAssocID="{DADC843B-F7EB-41F8-8A3B-88249E9B4291}" presName="node" presStyleLbl="node1" presStyleIdx="1" presStyleCnt="4">
        <dgm:presLayoutVars>
          <dgm:bulletEnabled val="1"/>
        </dgm:presLayoutVars>
      </dgm:prSet>
      <dgm:spPr/>
    </dgm:pt>
    <dgm:pt modelId="{D791EACB-96A6-477A-A9E5-1BB2A9E32F41}" type="pres">
      <dgm:prSet presAssocID="{A5BFCC86-5D8C-479C-AE11-F0777C4C031C}" presName="sibTrans" presStyleCnt="0"/>
      <dgm:spPr/>
    </dgm:pt>
    <dgm:pt modelId="{F0C20F96-3317-47FB-89F2-06B0068088BD}" type="pres">
      <dgm:prSet presAssocID="{1EC98A86-B86C-47F8-A483-BFC6FA234E9A}" presName="node" presStyleLbl="node1" presStyleIdx="2" presStyleCnt="4">
        <dgm:presLayoutVars>
          <dgm:bulletEnabled val="1"/>
        </dgm:presLayoutVars>
      </dgm:prSet>
      <dgm:spPr/>
    </dgm:pt>
    <dgm:pt modelId="{3221081E-C7E1-4AAE-BB79-8A79424BC660}" type="pres">
      <dgm:prSet presAssocID="{DDA0FDD6-409F-43D1-8EA6-8E3BB329FBE3}" presName="sibTrans" presStyleCnt="0"/>
      <dgm:spPr/>
    </dgm:pt>
    <dgm:pt modelId="{9E105868-E17C-46F4-9F94-4F8364A6351E}" type="pres">
      <dgm:prSet presAssocID="{303C3977-BF40-4264-84DD-54DA391E40D6}" presName="node" presStyleLbl="node1" presStyleIdx="3" presStyleCnt="4">
        <dgm:presLayoutVars>
          <dgm:bulletEnabled val="1"/>
        </dgm:presLayoutVars>
      </dgm:prSet>
      <dgm:spPr/>
    </dgm:pt>
  </dgm:ptLst>
  <dgm:cxnLst>
    <dgm:cxn modelId="{746A2D02-2881-4F9A-96D4-6247AD1778E5}" srcId="{7399EDC5-057D-49C0-B0F2-2CEA1F6BD502}" destId="{DADC843B-F7EB-41F8-8A3B-88249E9B4291}" srcOrd="1" destOrd="0" parTransId="{D18A7FE4-2854-4876-AC57-341F2C298A94}" sibTransId="{A5BFCC86-5D8C-479C-AE11-F0777C4C031C}"/>
    <dgm:cxn modelId="{C214101C-5360-47B6-B45A-5DEC758FEEA5}" srcId="{7399EDC5-057D-49C0-B0F2-2CEA1F6BD502}" destId="{303C3977-BF40-4264-84DD-54DA391E40D6}" srcOrd="3" destOrd="0" parTransId="{C0A8883B-25D4-43DF-B5A3-73A89948A553}" sibTransId="{F55F7A8A-BD90-45D9-BF97-D8D481FEEFFA}"/>
    <dgm:cxn modelId="{0CAE4B2A-17C7-4A60-833D-5439E73D431E}" type="presOf" srcId="{32EB3278-6BEC-4048-9E9F-B65B1AF6A04D}" destId="{80B0E5AE-7548-498F-B7BB-0233A22BE497}" srcOrd="0" destOrd="0" presId="urn:microsoft.com/office/officeart/2005/8/layout/default"/>
    <dgm:cxn modelId="{8C76EB44-29B9-4AC2-A573-B2976B337B52}" type="presOf" srcId="{7399EDC5-057D-49C0-B0F2-2CEA1F6BD502}" destId="{2CD2C6A8-8550-4B75-A7FA-BF9358C9CF30}" srcOrd="0" destOrd="0" presId="urn:microsoft.com/office/officeart/2005/8/layout/default"/>
    <dgm:cxn modelId="{F04D1467-256E-4FE6-A149-73117F233926}" srcId="{7399EDC5-057D-49C0-B0F2-2CEA1F6BD502}" destId="{32EB3278-6BEC-4048-9E9F-B65B1AF6A04D}" srcOrd="0" destOrd="0" parTransId="{0A996B2D-D2D6-4098-BE8B-1053F71334B6}" sibTransId="{C4211AA5-9FE4-43BF-849C-293BDEC915F7}"/>
    <dgm:cxn modelId="{696A4053-7E96-4D14-ADEC-EAA9164D3B45}" type="presOf" srcId="{303C3977-BF40-4264-84DD-54DA391E40D6}" destId="{9E105868-E17C-46F4-9F94-4F8364A6351E}" srcOrd="0" destOrd="0" presId="urn:microsoft.com/office/officeart/2005/8/layout/default"/>
    <dgm:cxn modelId="{545A9E94-BF08-42B1-A512-0B6BA50A9E90}" type="presOf" srcId="{1EC98A86-B86C-47F8-A483-BFC6FA234E9A}" destId="{F0C20F96-3317-47FB-89F2-06B0068088BD}" srcOrd="0" destOrd="0" presId="urn:microsoft.com/office/officeart/2005/8/layout/default"/>
    <dgm:cxn modelId="{9CC022CC-8AC7-4B37-B516-122FCF0BAC45}" type="presOf" srcId="{DADC843B-F7EB-41F8-8A3B-88249E9B4291}" destId="{1214E11E-0BD5-425F-83E2-33F32A531FE1}" srcOrd="0" destOrd="0" presId="urn:microsoft.com/office/officeart/2005/8/layout/default"/>
    <dgm:cxn modelId="{CA167BF8-1625-481A-985C-F1E8B1D4668B}" srcId="{7399EDC5-057D-49C0-B0F2-2CEA1F6BD502}" destId="{1EC98A86-B86C-47F8-A483-BFC6FA234E9A}" srcOrd="2" destOrd="0" parTransId="{118639DE-90AA-46CD-91AC-4ACFBB4E2A0F}" sibTransId="{DDA0FDD6-409F-43D1-8EA6-8E3BB329FBE3}"/>
    <dgm:cxn modelId="{3A3BFF3F-58FA-4A48-8D8C-132D3D91A62D}" type="presParOf" srcId="{2CD2C6A8-8550-4B75-A7FA-BF9358C9CF30}" destId="{80B0E5AE-7548-498F-B7BB-0233A22BE497}" srcOrd="0" destOrd="0" presId="urn:microsoft.com/office/officeart/2005/8/layout/default"/>
    <dgm:cxn modelId="{A56D1AA1-E5BD-4CEC-831A-273ACF374E60}" type="presParOf" srcId="{2CD2C6A8-8550-4B75-A7FA-BF9358C9CF30}" destId="{04E90A18-5119-4570-9436-044238DD7CB3}" srcOrd="1" destOrd="0" presId="urn:microsoft.com/office/officeart/2005/8/layout/default"/>
    <dgm:cxn modelId="{C0F06952-BF44-484B-A280-A6A08B4046FC}" type="presParOf" srcId="{2CD2C6A8-8550-4B75-A7FA-BF9358C9CF30}" destId="{1214E11E-0BD5-425F-83E2-33F32A531FE1}" srcOrd="2" destOrd="0" presId="urn:microsoft.com/office/officeart/2005/8/layout/default"/>
    <dgm:cxn modelId="{E13E734F-878C-4114-9D2E-8A4EEE3ECFC3}" type="presParOf" srcId="{2CD2C6A8-8550-4B75-A7FA-BF9358C9CF30}" destId="{D791EACB-96A6-477A-A9E5-1BB2A9E32F41}" srcOrd="3" destOrd="0" presId="urn:microsoft.com/office/officeart/2005/8/layout/default"/>
    <dgm:cxn modelId="{F4133600-66C6-41FC-9CE0-6D9BFFF5BDCE}" type="presParOf" srcId="{2CD2C6A8-8550-4B75-A7FA-BF9358C9CF30}" destId="{F0C20F96-3317-47FB-89F2-06B0068088BD}" srcOrd="4" destOrd="0" presId="urn:microsoft.com/office/officeart/2005/8/layout/default"/>
    <dgm:cxn modelId="{5C1454B4-442D-48FA-8C35-1D88FFFBA519}" type="presParOf" srcId="{2CD2C6A8-8550-4B75-A7FA-BF9358C9CF30}" destId="{3221081E-C7E1-4AAE-BB79-8A79424BC660}" srcOrd="5" destOrd="0" presId="urn:microsoft.com/office/officeart/2005/8/layout/default"/>
    <dgm:cxn modelId="{5363691F-219E-475F-AF25-A3EC3A24862B}" type="presParOf" srcId="{2CD2C6A8-8550-4B75-A7FA-BF9358C9CF30}" destId="{9E105868-E17C-46F4-9F94-4F8364A6351E}"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41B140-2475-41AA-9B50-534498855DE7}">
      <dsp:nvSpPr>
        <dsp:cNvPr id="0" name=""/>
        <dsp:cNvSpPr/>
      </dsp:nvSpPr>
      <dsp:spPr>
        <a:xfrm>
          <a:off x="1408770" y="0"/>
          <a:ext cx="2650093" cy="828154"/>
        </a:xfrm>
        <a:prstGeom prst="rect">
          <a:avLst/>
        </a:prstGeom>
        <a:solidFill>
          <a:schemeClr val="lt1">
            <a:alpha val="40000"/>
            <a:hueOff val="0"/>
            <a:satOff val="0"/>
            <a:lumOff val="0"/>
            <a:alphaOff val="0"/>
          </a:schemeClr>
        </a:solidFill>
        <a:ln w="9525" cap="flat" cmpd="sng" algn="ctr">
          <a:solidFill>
            <a:srgbClr val="FFFFFF"/>
          </a:solidFill>
          <a:prstDash val="solid"/>
        </a:ln>
        <a:effectLst/>
      </dsp:spPr>
      <dsp:style>
        <a:lnRef idx="1">
          <a:scrgbClr r="0" g="0" b="0"/>
        </a:lnRef>
        <a:fillRef idx="1">
          <a:scrgbClr r="0" g="0" b="0"/>
        </a:fillRef>
        <a:effectRef idx="0">
          <a:scrgbClr r="0" g="0" b="0"/>
        </a:effectRef>
        <a:fontRef idx="minor"/>
      </dsp:style>
      <dsp:txBody>
        <a:bodyPr spcFirstLastPara="0" vert="horz" wrap="square" lIns="560937"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kern="1200" dirty="0" err="1">
              <a:latin typeface="Fjalla One" panose="02000506040000020004" pitchFamily="2" charset="0"/>
              <a:cs typeface="Calibri" panose="020F0502020204030204" pitchFamily="34" charset="0"/>
            </a:rPr>
            <a:t>Latar</a:t>
          </a:r>
          <a:r>
            <a:rPr lang="en-US" sz="2000" b="0" kern="1200" dirty="0">
              <a:latin typeface="Fjalla One" panose="02000506040000020004" pitchFamily="2" charset="0"/>
              <a:cs typeface="Calibri" panose="020F0502020204030204" pitchFamily="34" charset="0"/>
            </a:rPr>
            <a:t> </a:t>
          </a:r>
          <a:r>
            <a:rPr lang="en-US" sz="2000" b="0" kern="1200" dirty="0" err="1">
              <a:latin typeface="Fjalla One" panose="02000506040000020004" pitchFamily="2" charset="0"/>
              <a:cs typeface="Calibri" panose="020F0502020204030204" pitchFamily="34" charset="0"/>
            </a:rPr>
            <a:t>Belakang</a:t>
          </a:r>
          <a:endParaRPr lang="en-US" sz="2000" b="0" kern="1200" dirty="0">
            <a:latin typeface="Fjalla One" panose="02000506040000020004" pitchFamily="2" charset="0"/>
            <a:cs typeface="Calibri" panose="020F0502020204030204" pitchFamily="34" charset="0"/>
          </a:endParaRPr>
        </a:p>
      </dsp:txBody>
      <dsp:txXfrm>
        <a:off x="1408770" y="0"/>
        <a:ext cx="2650093" cy="828154"/>
      </dsp:txXfrm>
    </dsp:sp>
    <dsp:sp modelId="{55E54AF4-5898-4F99-8E23-7F1AEB466B03}">
      <dsp:nvSpPr>
        <dsp:cNvPr id="0" name=""/>
        <dsp:cNvSpPr/>
      </dsp:nvSpPr>
      <dsp:spPr>
        <a:xfrm>
          <a:off x="1409294" y="104027"/>
          <a:ext cx="357818" cy="536728"/>
        </a:xfrm>
        <a:prstGeom prst="rect">
          <a:avLst/>
        </a:prstGeom>
        <a:solidFill>
          <a:srgbClr val="DCDCB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6A58FD2-02E4-4252-8BAA-CF3434F67363}">
      <dsp:nvSpPr>
        <dsp:cNvPr id="0" name=""/>
        <dsp:cNvSpPr/>
      </dsp:nvSpPr>
      <dsp:spPr>
        <a:xfrm>
          <a:off x="1362870" y="892679"/>
          <a:ext cx="2866235" cy="1003135"/>
        </a:xfrm>
        <a:prstGeom prst="rect">
          <a:avLst/>
        </a:prstGeom>
        <a:solidFill>
          <a:schemeClr val="lt1">
            <a:alpha val="40000"/>
            <a:hueOff val="0"/>
            <a:satOff val="0"/>
            <a:lumOff val="0"/>
            <a:alphaOff val="0"/>
          </a:schemeClr>
        </a:solidFill>
        <a:ln w="9525"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560937"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kern="1200" dirty="0">
              <a:latin typeface="Fjalla One" panose="02000506040000020004" pitchFamily="2" charset="0"/>
              <a:cs typeface="Calibri" panose="020F0502020204030204" pitchFamily="34" charset="0"/>
            </a:rPr>
            <a:t>Overview PSAK 117 </a:t>
          </a:r>
          <a:r>
            <a:rPr lang="en-US" sz="2000" b="0" kern="1200" dirty="0" err="1">
              <a:latin typeface="Fjalla One" panose="02000506040000020004" pitchFamily="2" charset="0"/>
              <a:cs typeface="Calibri" panose="020F0502020204030204" pitchFamily="34" charset="0"/>
            </a:rPr>
            <a:t>Kontrak</a:t>
          </a:r>
          <a:r>
            <a:rPr lang="en-US" sz="2000" b="0" kern="1200" dirty="0">
              <a:latin typeface="Fjalla One" panose="02000506040000020004" pitchFamily="2" charset="0"/>
              <a:cs typeface="Calibri" panose="020F0502020204030204" pitchFamily="34" charset="0"/>
            </a:rPr>
            <a:t> </a:t>
          </a:r>
          <a:r>
            <a:rPr lang="en-US" sz="2000" b="0" kern="1200" dirty="0" err="1">
              <a:latin typeface="Fjalla One" panose="02000506040000020004" pitchFamily="2" charset="0"/>
              <a:cs typeface="Calibri" panose="020F0502020204030204" pitchFamily="34" charset="0"/>
            </a:rPr>
            <a:t>Asuransi</a:t>
          </a:r>
          <a:endParaRPr lang="en-US" sz="2000" b="0" kern="1200" dirty="0">
            <a:latin typeface="Fjalla One" panose="02000506040000020004" pitchFamily="2" charset="0"/>
            <a:cs typeface="Calibri" panose="020F0502020204030204" pitchFamily="34" charset="0"/>
          </a:endParaRPr>
        </a:p>
      </dsp:txBody>
      <dsp:txXfrm>
        <a:off x="1362870" y="892679"/>
        <a:ext cx="2866235" cy="1003135"/>
      </dsp:txXfrm>
    </dsp:sp>
    <dsp:sp modelId="{ADFEC4A2-334D-4638-8C0A-C017BAECE8F0}">
      <dsp:nvSpPr>
        <dsp:cNvPr id="0" name=""/>
        <dsp:cNvSpPr/>
      </dsp:nvSpPr>
      <dsp:spPr>
        <a:xfrm>
          <a:off x="1392633" y="1089459"/>
          <a:ext cx="391140" cy="586710"/>
        </a:xfrm>
        <a:prstGeom prst="rect">
          <a:avLst/>
        </a:prstGeom>
        <a:solidFill>
          <a:srgbClr val="D6BE8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56527F0-FD7F-47D7-B8A0-69BFD2402D68}">
      <dsp:nvSpPr>
        <dsp:cNvPr id="0" name=""/>
        <dsp:cNvSpPr/>
      </dsp:nvSpPr>
      <dsp:spPr>
        <a:xfrm>
          <a:off x="1416837" y="1989846"/>
          <a:ext cx="2650093" cy="828154"/>
        </a:xfrm>
        <a:prstGeom prst="rect">
          <a:avLst/>
        </a:prstGeom>
        <a:solidFill>
          <a:schemeClr val="lt1">
            <a:alpha val="40000"/>
            <a:hueOff val="0"/>
            <a:satOff val="0"/>
            <a:lumOff val="0"/>
            <a:alphaOff val="0"/>
          </a:schemeClr>
        </a:solidFill>
        <a:ln w="9525"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560937" tIns="76200" rIns="76200" bIns="76200" numCol="1" spcCol="1270" anchor="ctr" anchorCtr="0">
          <a:noAutofit/>
        </a:bodyPr>
        <a:lstStyle/>
        <a:p>
          <a:pPr marL="0" lvl="0" indent="0" algn="l" defTabSz="889000">
            <a:lnSpc>
              <a:spcPct val="90000"/>
            </a:lnSpc>
            <a:spcBef>
              <a:spcPct val="0"/>
            </a:spcBef>
            <a:spcAft>
              <a:spcPct val="35000"/>
            </a:spcAft>
            <a:buNone/>
          </a:pPr>
          <a:r>
            <a:rPr lang="en-GB" altLang="en-US" sz="2000" b="0" kern="1200" dirty="0" err="1">
              <a:latin typeface="Fjalla One" panose="02000506040000020004" pitchFamily="2" charset="0"/>
              <a:cs typeface="Calibri" panose="020F0502020204030204" pitchFamily="34" charset="0"/>
            </a:rPr>
            <a:t>Ilustrasi</a:t>
          </a:r>
          <a:r>
            <a:rPr lang="en-GB" altLang="en-US" sz="2000" b="0" kern="1200" dirty="0">
              <a:latin typeface="Fjalla One" panose="02000506040000020004" pitchFamily="2" charset="0"/>
              <a:cs typeface="Calibri" panose="020F0502020204030204" pitchFamily="34" charset="0"/>
            </a:rPr>
            <a:t>  &amp; </a:t>
          </a:r>
          <a:r>
            <a:rPr lang="en-GB" altLang="en-US" sz="2000" b="0" kern="1200" dirty="0" err="1">
              <a:latin typeface="Fjalla One" panose="02000506040000020004" pitchFamily="2" charset="0"/>
              <a:cs typeface="Calibri" panose="020F0502020204030204" pitchFamily="34" charset="0"/>
            </a:rPr>
            <a:t>Diskusi</a:t>
          </a:r>
          <a:endParaRPr lang="en-GB" altLang="en-US" sz="2000" b="0" kern="1200" dirty="0">
            <a:latin typeface="Fjalla One" panose="02000506040000020004" pitchFamily="2" charset="0"/>
            <a:cs typeface="Calibri" panose="020F0502020204030204" pitchFamily="34" charset="0"/>
          </a:endParaRPr>
        </a:p>
      </dsp:txBody>
      <dsp:txXfrm>
        <a:off x="1416837" y="1989846"/>
        <a:ext cx="2650093" cy="828154"/>
      </dsp:txXfrm>
    </dsp:sp>
    <dsp:sp modelId="{01663C5B-1683-4AA8-BF21-61415A97656D}">
      <dsp:nvSpPr>
        <dsp:cNvPr id="0" name=""/>
        <dsp:cNvSpPr/>
      </dsp:nvSpPr>
      <dsp:spPr>
        <a:xfrm>
          <a:off x="1400703" y="2099881"/>
          <a:ext cx="391134" cy="586710"/>
        </a:xfrm>
        <a:prstGeom prst="rect">
          <a:avLst/>
        </a:prstGeom>
        <a:solidFill>
          <a:srgbClr val="E7BD6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33FE3D-5A3F-4DA9-B1E0-D1992A17EC22}">
      <dsp:nvSpPr>
        <dsp:cNvPr id="0" name=""/>
        <dsp:cNvSpPr/>
      </dsp:nvSpPr>
      <dsp:spPr>
        <a:xfrm>
          <a:off x="2733" y="-202971"/>
          <a:ext cx="5593380" cy="40594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ID" sz="1800" b="1" i="0" kern="1200" dirty="0">
              <a:latin typeface="Calibri" panose="020F0502020204030204" pitchFamily="34" charset="0"/>
              <a:ea typeface="Calibri" panose="020F0502020204030204" pitchFamily="34" charset="0"/>
              <a:cs typeface="Calibri" panose="020F0502020204030204" pitchFamily="34" charset="0"/>
            </a:rPr>
            <a:t>IFRS 17</a:t>
          </a:r>
          <a:endParaRPr lang="en-ID" sz="1800" kern="1200" dirty="0">
            <a:latin typeface="Calibri" panose="020F0502020204030204" pitchFamily="34" charset="0"/>
            <a:ea typeface="Calibri" panose="020F0502020204030204" pitchFamily="34" charset="0"/>
            <a:cs typeface="Calibri" panose="020F0502020204030204" pitchFamily="34" charset="0"/>
          </a:endParaRPr>
        </a:p>
      </dsp:txBody>
      <dsp:txXfrm>
        <a:off x="2733" y="-202971"/>
        <a:ext cx="5593380" cy="405942"/>
      </dsp:txXfrm>
    </dsp:sp>
    <dsp:sp modelId="{11C186B8-F897-4A2E-92CF-D9CF2680B043}">
      <dsp:nvSpPr>
        <dsp:cNvPr id="0" name=""/>
        <dsp:cNvSpPr/>
      </dsp:nvSpPr>
      <dsp:spPr>
        <a:xfrm>
          <a:off x="2733" y="202971"/>
          <a:ext cx="5593380" cy="2645887"/>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361950" lvl="1" indent="-361950" algn="l" defTabSz="800100">
            <a:lnSpc>
              <a:spcPct val="100000"/>
            </a:lnSpc>
            <a:spcBef>
              <a:spcPct val="0"/>
            </a:spcBef>
            <a:spcAft>
              <a:spcPts val="1200"/>
            </a:spcAft>
            <a:buChar char="•"/>
          </a:pPr>
          <a:r>
            <a:rPr lang="en-ID" sz="1800" b="0" i="0" kern="1200" dirty="0" err="1">
              <a:latin typeface="Calibri" panose="020F0502020204030204" pitchFamily="34" charset="0"/>
              <a:ea typeface="Calibri" panose="020F0502020204030204" pitchFamily="34" charset="0"/>
              <a:cs typeface="Calibri" panose="020F0502020204030204" pitchFamily="34" charset="0"/>
            </a:rPr>
            <a:t>Standar</a:t>
          </a:r>
          <a:r>
            <a:rPr lang="en-ID" sz="1800" b="0" i="0" kern="1200" dirty="0">
              <a:latin typeface="Calibri" panose="020F0502020204030204" pitchFamily="34" charset="0"/>
              <a:ea typeface="Calibri" panose="020F0502020204030204" pitchFamily="34" charset="0"/>
              <a:cs typeface="Calibri" panose="020F0502020204030204" pitchFamily="34" charset="0"/>
            </a:rPr>
            <a:t> </a:t>
          </a:r>
          <a:r>
            <a:rPr lang="en-ID" sz="1800" b="0" i="0" kern="1200" dirty="0" err="1">
              <a:latin typeface="Calibri" panose="020F0502020204030204" pitchFamily="34" charset="0"/>
              <a:ea typeface="Calibri" panose="020F0502020204030204" pitchFamily="34" charset="0"/>
              <a:cs typeface="Calibri" panose="020F0502020204030204" pitchFamily="34" charset="0"/>
            </a:rPr>
            <a:t>akuntansi</a:t>
          </a:r>
          <a:r>
            <a:rPr lang="en-ID" sz="1800" b="0" i="0" kern="1200" dirty="0">
              <a:latin typeface="Calibri" panose="020F0502020204030204" pitchFamily="34" charset="0"/>
              <a:ea typeface="Calibri" panose="020F0502020204030204" pitchFamily="34" charset="0"/>
              <a:cs typeface="Calibri" panose="020F0502020204030204" pitchFamily="34" charset="0"/>
            </a:rPr>
            <a:t> </a:t>
          </a:r>
          <a:r>
            <a:rPr lang="en-ID" sz="1800" b="0" i="0" kern="1200" dirty="0" err="1">
              <a:latin typeface="Calibri" panose="020F0502020204030204" pitchFamily="34" charset="0"/>
              <a:ea typeface="Calibri" panose="020F0502020204030204" pitchFamily="34" charset="0"/>
              <a:cs typeface="Calibri" panose="020F0502020204030204" pitchFamily="34" charset="0"/>
            </a:rPr>
            <a:t>pertama</a:t>
          </a:r>
          <a:r>
            <a:rPr lang="en-ID" sz="1800" b="0" i="0" kern="1200" dirty="0">
              <a:latin typeface="Calibri" panose="020F0502020204030204" pitchFamily="34" charset="0"/>
              <a:ea typeface="Calibri" panose="020F0502020204030204" pitchFamily="34" charset="0"/>
              <a:cs typeface="Calibri" panose="020F0502020204030204" pitchFamily="34" charset="0"/>
            </a:rPr>
            <a:t> yang </a:t>
          </a:r>
          <a:r>
            <a:rPr lang="en-ID" sz="1800" b="0" i="0" kern="1200" dirty="0" err="1">
              <a:latin typeface="Calibri" panose="020F0502020204030204" pitchFamily="34" charset="0"/>
              <a:ea typeface="Calibri" panose="020F0502020204030204" pitchFamily="34" charset="0"/>
              <a:cs typeface="Calibri" panose="020F0502020204030204" pitchFamily="34" charset="0"/>
            </a:rPr>
            <a:t>berlaku</a:t>
          </a:r>
          <a:r>
            <a:rPr lang="en-ID" sz="1800" b="0" i="0" kern="1200" dirty="0">
              <a:latin typeface="Calibri" panose="020F0502020204030204" pitchFamily="34" charset="0"/>
              <a:ea typeface="Calibri" panose="020F0502020204030204" pitchFamily="34" charset="0"/>
              <a:cs typeface="Calibri" panose="020F0502020204030204" pitchFamily="34" charset="0"/>
            </a:rPr>
            <a:t> </a:t>
          </a:r>
          <a:r>
            <a:rPr lang="en-ID" sz="1800" b="0" i="0" kern="1200" dirty="0" err="1">
              <a:latin typeface="Calibri" panose="020F0502020204030204" pitchFamily="34" charset="0"/>
              <a:ea typeface="Calibri" panose="020F0502020204030204" pitchFamily="34" charset="0"/>
              <a:cs typeface="Calibri" panose="020F0502020204030204" pitchFamily="34" charset="0"/>
            </a:rPr>
            <a:t>internasional</a:t>
          </a:r>
          <a:r>
            <a:rPr lang="en-ID" sz="1800" b="0" i="0" kern="1200" dirty="0">
              <a:latin typeface="Calibri" panose="020F0502020204030204" pitchFamily="34" charset="0"/>
              <a:ea typeface="Calibri" panose="020F0502020204030204" pitchFamily="34" charset="0"/>
              <a:cs typeface="Calibri" panose="020F0502020204030204" pitchFamily="34" charset="0"/>
            </a:rPr>
            <a:t> dan </a:t>
          </a:r>
          <a:r>
            <a:rPr lang="en-ID" sz="1800" b="0" i="0" kern="1200" dirty="0" err="1">
              <a:latin typeface="Calibri" panose="020F0502020204030204" pitchFamily="34" charset="0"/>
              <a:ea typeface="Calibri" panose="020F0502020204030204" pitchFamily="34" charset="0"/>
              <a:cs typeface="Calibri" panose="020F0502020204030204" pitchFamily="34" charset="0"/>
            </a:rPr>
            <a:t>komprehensif</a:t>
          </a:r>
          <a:r>
            <a:rPr lang="en-ID" sz="1800" b="0" i="0" kern="1200" dirty="0">
              <a:latin typeface="Calibri" panose="020F0502020204030204" pitchFamily="34" charset="0"/>
              <a:ea typeface="Calibri" panose="020F0502020204030204" pitchFamily="34" charset="0"/>
              <a:cs typeface="Calibri" panose="020F0502020204030204" pitchFamily="34" charset="0"/>
            </a:rPr>
            <a:t>, </a:t>
          </a:r>
          <a:r>
            <a:rPr lang="en-ID" sz="1800" b="0" i="0" kern="1200" dirty="0" err="1">
              <a:latin typeface="Calibri" panose="020F0502020204030204" pitchFamily="34" charset="0"/>
              <a:ea typeface="Calibri" panose="020F0502020204030204" pitchFamily="34" charset="0"/>
              <a:cs typeface="Calibri" panose="020F0502020204030204" pitchFamily="34" charset="0"/>
            </a:rPr>
            <a:t>karena</a:t>
          </a:r>
          <a:r>
            <a:rPr lang="en-ID" sz="1800" b="0" i="0" kern="1200" dirty="0">
              <a:latin typeface="Calibri" panose="020F0502020204030204" pitchFamily="34" charset="0"/>
              <a:ea typeface="Calibri" panose="020F0502020204030204" pitchFamily="34" charset="0"/>
              <a:cs typeface="Calibri" panose="020F0502020204030204" pitchFamily="34" charset="0"/>
            </a:rPr>
            <a:t> IFRS 04 / PSAK 62 </a:t>
          </a:r>
          <a:r>
            <a:rPr lang="en-ID" sz="1800" b="0" i="0" kern="1200" dirty="0" err="1">
              <a:latin typeface="Calibri" panose="020F0502020204030204" pitchFamily="34" charset="0"/>
              <a:ea typeface="Calibri" panose="020F0502020204030204" pitchFamily="34" charset="0"/>
              <a:cs typeface="Calibri" panose="020F0502020204030204" pitchFamily="34" charset="0"/>
            </a:rPr>
            <a:t>merupakan</a:t>
          </a:r>
          <a:r>
            <a:rPr lang="en-ID" sz="1800" b="0" i="0" kern="1200" dirty="0">
              <a:latin typeface="Calibri" panose="020F0502020204030204" pitchFamily="34" charset="0"/>
              <a:ea typeface="Calibri" panose="020F0502020204030204" pitchFamily="34" charset="0"/>
              <a:cs typeface="Calibri" panose="020F0502020204030204" pitchFamily="34" charset="0"/>
            </a:rPr>
            <a:t> </a:t>
          </a:r>
          <a:r>
            <a:rPr lang="en-ID" sz="1800" b="0" i="0" kern="1200" dirty="0" err="1">
              <a:latin typeface="Calibri" panose="020F0502020204030204" pitchFamily="34" charset="0"/>
              <a:ea typeface="Calibri" panose="020F0502020204030204" pitchFamily="34" charset="0"/>
              <a:cs typeface="Calibri" panose="020F0502020204030204" pitchFamily="34" charset="0"/>
            </a:rPr>
            <a:t>standar</a:t>
          </a:r>
          <a:r>
            <a:rPr lang="en-ID" sz="1800" b="0" i="0" kern="1200" dirty="0">
              <a:latin typeface="Calibri" panose="020F0502020204030204" pitchFamily="34" charset="0"/>
              <a:ea typeface="Calibri" panose="020F0502020204030204" pitchFamily="34" charset="0"/>
              <a:cs typeface="Calibri" panose="020F0502020204030204" pitchFamily="34" charset="0"/>
            </a:rPr>
            <a:t> interim</a:t>
          </a:r>
          <a:endParaRPr lang="en-ID" sz="1800" b="0" kern="1200" dirty="0">
            <a:latin typeface="Calibri" panose="020F0502020204030204" pitchFamily="34" charset="0"/>
            <a:ea typeface="Calibri" panose="020F0502020204030204" pitchFamily="34" charset="0"/>
            <a:cs typeface="Calibri" panose="020F0502020204030204" pitchFamily="34" charset="0"/>
          </a:endParaRPr>
        </a:p>
        <a:p>
          <a:pPr marL="361950" lvl="1" indent="-361950" algn="l" defTabSz="800100">
            <a:lnSpc>
              <a:spcPct val="100000"/>
            </a:lnSpc>
            <a:spcBef>
              <a:spcPct val="0"/>
            </a:spcBef>
            <a:spcAft>
              <a:spcPts val="1200"/>
            </a:spcAft>
            <a:buChar char="•"/>
          </a:pPr>
          <a:r>
            <a:rPr lang="en-US" sz="1800" b="0" i="0" kern="1200" dirty="0">
              <a:latin typeface="Calibri" panose="020F0502020204030204" pitchFamily="34" charset="0"/>
              <a:ea typeface="Calibri" panose="020F0502020204030204" pitchFamily="34" charset="0"/>
              <a:cs typeface="Calibri" panose="020F0502020204030204" pitchFamily="34" charset="0"/>
            </a:rPr>
            <a:t>IFRS 17 / PSAK 117 </a:t>
          </a:r>
          <a:r>
            <a:rPr lang="en-US" sz="1800" b="0" i="0" kern="1200" dirty="0" err="1">
              <a:latin typeface="Calibri" panose="020F0502020204030204" pitchFamily="34" charset="0"/>
              <a:ea typeface="Calibri" panose="020F0502020204030204" pitchFamily="34" charset="0"/>
              <a:cs typeface="Calibri" panose="020F0502020204030204" pitchFamily="34" charset="0"/>
            </a:rPr>
            <a:t>memiliki</a:t>
          </a:r>
          <a:r>
            <a:rPr lang="en-US" sz="1800" b="0" i="0" kern="1200" dirty="0">
              <a:latin typeface="Calibri" panose="020F0502020204030204" pitchFamily="34" charset="0"/>
              <a:ea typeface="Calibri" panose="020F0502020204030204" pitchFamily="34" charset="0"/>
              <a:cs typeface="Calibri" panose="020F0502020204030204" pitchFamily="34" charset="0"/>
            </a:rPr>
            <a:t> </a:t>
          </a:r>
          <a:r>
            <a:rPr lang="en-US" sz="1800" b="0" i="0" kern="1200" dirty="0" err="1">
              <a:latin typeface="Calibri" panose="020F0502020204030204" pitchFamily="34" charset="0"/>
              <a:ea typeface="Calibri" panose="020F0502020204030204" pitchFamily="34" charset="0"/>
              <a:cs typeface="Calibri" panose="020F0502020204030204" pitchFamily="34" charset="0"/>
            </a:rPr>
            <a:t>kerangka</a:t>
          </a:r>
          <a:r>
            <a:rPr lang="en-US" sz="1800" b="0" i="0" kern="1200" dirty="0">
              <a:latin typeface="Calibri" panose="020F0502020204030204" pitchFamily="34" charset="0"/>
              <a:ea typeface="Calibri" panose="020F0502020204030204" pitchFamily="34" charset="0"/>
              <a:cs typeface="Calibri" panose="020F0502020204030204" pitchFamily="34" charset="0"/>
            </a:rPr>
            <a:t> </a:t>
          </a:r>
          <a:r>
            <a:rPr lang="en-US" sz="1800" b="0" i="0" kern="1200" dirty="0" err="1">
              <a:latin typeface="Calibri" panose="020F0502020204030204" pitchFamily="34" charset="0"/>
              <a:ea typeface="Calibri" panose="020F0502020204030204" pitchFamily="34" charset="0"/>
              <a:cs typeface="Calibri" panose="020F0502020204030204" pitchFamily="34" charset="0"/>
            </a:rPr>
            <a:t>kerja</a:t>
          </a:r>
          <a:r>
            <a:rPr lang="en-US" sz="1800" b="0" i="0" kern="1200" dirty="0">
              <a:latin typeface="Calibri" panose="020F0502020204030204" pitchFamily="34" charset="0"/>
              <a:ea typeface="Calibri" panose="020F0502020204030204" pitchFamily="34" charset="0"/>
              <a:cs typeface="Calibri" panose="020F0502020204030204" pitchFamily="34" charset="0"/>
            </a:rPr>
            <a:t> </a:t>
          </a:r>
          <a:r>
            <a:rPr lang="en-US" sz="1800" b="0" i="0" kern="1200" dirty="0" err="1">
              <a:latin typeface="Calibri" panose="020F0502020204030204" pitchFamily="34" charset="0"/>
              <a:ea typeface="Calibri" panose="020F0502020204030204" pitchFamily="34" charset="0"/>
              <a:cs typeface="Calibri" panose="020F0502020204030204" pitchFamily="34" charset="0"/>
            </a:rPr>
            <a:t>lebih</a:t>
          </a:r>
          <a:r>
            <a:rPr lang="en-US" sz="1800" b="0" i="0" kern="1200" dirty="0">
              <a:latin typeface="Calibri" panose="020F0502020204030204" pitchFamily="34" charset="0"/>
              <a:ea typeface="Calibri" panose="020F0502020204030204" pitchFamily="34" charset="0"/>
              <a:cs typeface="Calibri" panose="020F0502020204030204" pitchFamily="34" charset="0"/>
            </a:rPr>
            <a:t> </a:t>
          </a:r>
          <a:r>
            <a:rPr lang="en-US" sz="1800" b="0" i="0" kern="1200" dirty="0" err="1">
              <a:latin typeface="Calibri" panose="020F0502020204030204" pitchFamily="34" charset="0"/>
              <a:ea typeface="Calibri" panose="020F0502020204030204" pitchFamily="34" charset="0"/>
              <a:cs typeface="Calibri" panose="020F0502020204030204" pitchFamily="34" charset="0"/>
            </a:rPr>
            <a:t>konsisten</a:t>
          </a:r>
          <a:endParaRPr lang="en-ID" sz="1800" b="0" kern="1200" dirty="0">
            <a:latin typeface="Calibri" panose="020F0502020204030204" pitchFamily="34" charset="0"/>
            <a:ea typeface="Calibri" panose="020F0502020204030204" pitchFamily="34" charset="0"/>
            <a:cs typeface="Calibri" panose="020F0502020204030204" pitchFamily="34" charset="0"/>
          </a:endParaRPr>
        </a:p>
        <a:p>
          <a:pPr marL="361950" lvl="1" indent="-361950" algn="l" defTabSz="800100">
            <a:lnSpc>
              <a:spcPct val="100000"/>
            </a:lnSpc>
            <a:spcBef>
              <a:spcPct val="0"/>
            </a:spcBef>
            <a:spcAft>
              <a:spcPts val="1200"/>
            </a:spcAft>
            <a:buChar char="•"/>
          </a:pPr>
          <a:r>
            <a:rPr lang="en-ID" sz="1800" b="0" kern="1200" dirty="0">
              <a:latin typeface="Calibri" panose="020F0502020204030204" pitchFamily="34" charset="0"/>
              <a:ea typeface="Calibri" panose="020F0502020204030204" pitchFamily="34" charset="0"/>
              <a:cs typeface="Calibri" panose="020F0502020204030204" pitchFamily="34" charset="0"/>
            </a:rPr>
            <a:t>Berlaku </a:t>
          </a:r>
          <a:r>
            <a:rPr lang="en-ID" sz="1800" b="0" kern="1200" dirty="0" err="1">
              <a:latin typeface="Calibri" panose="020F0502020204030204" pitchFamily="34" charset="0"/>
              <a:ea typeface="Calibri" panose="020F0502020204030204" pitchFamily="34" charset="0"/>
              <a:cs typeface="Calibri" panose="020F0502020204030204" pitchFamily="34" charset="0"/>
            </a:rPr>
            <a:t>efektif</a:t>
          </a:r>
          <a:r>
            <a:rPr lang="en-ID" sz="1800" b="0" kern="1200" dirty="0">
              <a:latin typeface="Calibri" panose="020F0502020204030204" pitchFamily="34" charset="0"/>
              <a:ea typeface="Calibri" panose="020F0502020204030204" pitchFamily="34" charset="0"/>
              <a:cs typeface="Calibri" panose="020F0502020204030204" pitchFamily="34" charset="0"/>
            </a:rPr>
            <a:t> 1 </a:t>
          </a:r>
          <a:r>
            <a:rPr lang="en-ID" sz="1800" b="0" kern="1200" dirty="0" err="1">
              <a:latin typeface="Calibri" panose="020F0502020204030204" pitchFamily="34" charset="0"/>
              <a:ea typeface="Calibri" panose="020F0502020204030204" pitchFamily="34" charset="0"/>
              <a:cs typeface="Calibri" panose="020F0502020204030204" pitchFamily="34" charset="0"/>
            </a:rPr>
            <a:t>Januari</a:t>
          </a:r>
          <a:r>
            <a:rPr lang="en-ID" sz="1800" b="0" kern="1200" dirty="0">
              <a:latin typeface="Calibri" panose="020F0502020204030204" pitchFamily="34" charset="0"/>
              <a:ea typeface="Calibri" panose="020F0502020204030204" pitchFamily="34" charset="0"/>
              <a:cs typeface="Calibri" panose="020F0502020204030204" pitchFamily="34" charset="0"/>
            </a:rPr>
            <a:t> 2025</a:t>
          </a:r>
        </a:p>
        <a:p>
          <a:pPr marL="361950" lvl="1" indent="-361950" algn="l" defTabSz="800100">
            <a:lnSpc>
              <a:spcPct val="90000"/>
            </a:lnSpc>
            <a:spcBef>
              <a:spcPct val="0"/>
            </a:spcBef>
            <a:spcAft>
              <a:spcPct val="15000"/>
            </a:spcAft>
            <a:buChar char="•"/>
          </a:pPr>
          <a:r>
            <a:rPr lang="en-ID" sz="1800" b="1" i="0" kern="1200" dirty="0">
              <a:latin typeface="Calibri" panose="020F0502020204030204" pitchFamily="34" charset="0"/>
              <a:ea typeface="Calibri" panose="020F0502020204030204" pitchFamily="34" charset="0"/>
              <a:cs typeface="Calibri" panose="020F0502020204030204" pitchFamily="34" charset="0"/>
            </a:rPr>
            <a:t> </a:t>
          </a:r>
          <a:endParaRPr lang="en-ID" sz="1800" b="0" kern="1200" dirty="0">
            <a:latin typeface="Calibri" panose="020F0502020204030204" pitchFamily="34" charset="0"/>
            <a:ea typeface="Calibri" panose="020F0502020204030204" pitchFamily="34" charset="0"/>
            <a:cs typeface="Calibri" panose="020F0502020204030204" pitchFamily="34" charset="0"/>
          </a:endParaRPr>
        </a:p>
        <a:p>
          <a:pPr marL="361950" lvl="1" indent="-361950" algn="l" defTabSz="800100">
            <a:lnSpc>
              <a:spcPct val="90000"/>
            </a:lnSpc>
            <a:spcBef>
              <a:spcPct val="0"/>
            </a:spcBef>
            <a:spcAft>
              <a:spcPct val="15000"/>
            </a:spcAft>
            <a:buChar char="•"/>
          </a:pPr>
          <a:endParaRPr lang="en-ID" sz="1800" b="0" kern="1200" dirty="0">
            <a:latin typeface="Calibri" panose="020F0502020204030204" pitchFamily="34" charset="0"/>
            <a:ea typeface="Calibri" panose="020F0502020204030204" pitchFamily="34" charset="0"/>
            <a:cs typeface="Calibri" panose="020F0502020204030204" pitchFamily="34" charset="0"/>
          </a:endParaRPr>
        </a:p>
      </dsp:txBody>
      <dsp:txXfrm>
        <a:off x="2733" y="202971"/>
        <a:ext cx="5593380" cy="26458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72F009-14E8-4D28-8E7D-C4A44771884C}">
      <dsp:nvSpPr>
        <dsp:cNvPr id="0" name=""/>
        <dsp:cNvSpPr/>
      </dsp:nvSpPr>
      <dsp:spPr>
        <a:xfrm>
          <a:off x="79348" y="297831"/>
          <a:ext cx="2162359" cy="864943"/>
        </a:xfrm>
        <a:prstGeom prst="rect">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ID" sz="1800" b="1" i="0" kern="1200" dirty="0" err="1">
              <a:latin typeface="Calibri" panose="020F0502020204030204" pitchFamily="34" charset="0"/>
              <a:ea typeface="Calibri" panose="020F0502020204030204" pitchFamily="34" charset="0"/>
              <a:cs typeface="Calibri" panose="020F0502020204030204" pitchFamily="34" charset="0"/>
            </a:rPr>
            <a:t>Perbandingan</a:t>
          </a:r>
          <a:r>
            <a:rPr lang="en-ID" sz="1800" b="1" i="0" kern="1200" dirty="0">
              <a:latin typeface="Calibri" panose="020F0502020204030204" pitchFamily="34" charset="0"/>
              <a:ea typeface="Calibri" panose="020F0502020204030204" pitchFamily="34" charset="0"/>
              <a:cs typeface="Calibri" panose="020F0502020204030204" pitchFamily="34" charset="0"/>
            </a:rPr>
            <a:t> </a:t>
          </a:r>
          <a:r>
            <a:rPr lang="en-ID" sz="1800" b="1" i="0" kern="1200" dirty="0" err="1">
              <a:latin typeface="Calibri" panose="020F0502020204030204" pitchFamily="34" charset="0"/>
              <a:ea typeface="Calibri" panose="020F0502020204030204" pitchFamily="34" charset="0"/>
              <a:cs typeface="Calibri" panose="020F0502020204030204" pitchFamily="34" charset="0"/>
            </a:rPr>
            <a:t>antar</a:t>
          </a:r>
          <a:r>
            <a:rPr lang="en-ID" sz="1800" b="1" i="0" kern="1200" dirty="0">
              <a:latin typeface="Calibri" panose="020F0502020204030204" pitchFamily="34" charset="0"/>
              <a:ea typeface="Calibri" panose="020F0502020204030204" pitchFamily="34" charset="0"/>
              <a:cs typeface="Calibri" panose="020F0502020204030204" pitchFamily="34" charset="0"/>
            </a:rPr>
            <a:t> negara</a:t>
          </a:r>
          <a:endParaRPr lang="en-ID" sz="1800" b="1" kern="1200" dirty="0">
            <a:latin typeface="Calibri" panose="020F0502020204030204" pitchFamily="34" charset="0"/>
            <a:ea typeface="Calibri" panose="020F0502020204030204" pitchFamily="34" charset="0"/>
            <a:cs typeface="Calibri" panose="020F0502020204030204" pitchFamily="34" charset="0"/>
          </a:endParaRPr>
        </a:p>
      </dsp:txBody>
      <dsp:txXfrm>
        <a:off x="79348" y="297831"/>
        <a:ext cx="2162359" cy="864943"/>
      </dsp:txXfrm>
    </dsp:sp>
    <dsp:sp modelId="{4FAF4210-A6AC-46AB-B445-4C7379C107B4}">
      <dsp:nvSpPr>
        <dsp:cNvPr id="0" name=""/>
        <dsp:cNvSpPr/>
      </dsp:nvSpPr>
      <dsp:spPr>
        <a:xfrm>
          <a:off x="79348" y="1162775"/>
          <a:ext cx="2162359" cy="3087471"/>
        </a:xfrm>
        <a:prstGeom prst="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100000"/>
            </a:lnSpc>
            <a:spcBef>
              <a:spcPct val="0"/>
            </a:spcBef>
            <a:spcAft>
              <a:spcPts val="600"/>
            </a:spcAft>
            <a:buChar char="•"/>
          </a:pPr>
          <a:r>
            <a:rPr lang="en-ID" sz="1400" b="0" i="0" kern="1200" dirty="0">
              <a:latin typeface="Calibri" panose="020F0502020204030204" pitchFamily="34" charset="0"/>
              <a:ea typeface="Calibri" panose="020F0502020204030204" pitchFamily="34" charset="0"/>
              <a:cs typeface="Calibri" panose="020F0502020204030204" pitchFamily="34" charset="0"/>
            </a:rPr>
            <a:t>IFRS 4 -- </a:t>
          </a:r>
          <a:r>
            <a:rPr lang="en-ID" sz="1400" b="0" i="0" kern="1200" dirty="0" err="1">
              <a:latin typeface="Calibri" panose="020F0502020204030204" pitchFamily="34" charset="0"/>
              <a:ea typeface="Calibri" panose="020F0502020204030204" pitchFamily="34" charset="0"/>
              <a:cs typeface="Calibri" panose="020F0502020204030204" pitchFamily="34" charset="0"/>
            </a:rPr>
            <a:t>perlakuan</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akuntansi</a:t>
          </a:r>
          <a:r>
            <a:rPr lang="en-ID" sz="1400" b="0" i="0" kern="1200" dirty="0">
              <a:latin typeface="Calibri" panose="020F0502020204030204" pitchFamily="34" charset="0"/>
              <a:ea typeface="Calibri" panose="020F0502020204030204" pitchFamily="34" charset="0"/>
              <a:cs typeface="Calibri" panose="020F0502020204030204" pitchFamily="34" charset="0"/>
            </a:rPr>
            <a:t> pada </a:t>
          </a:r>
          <a:r>
            <a:rPr lang="en-ID" sz="1400" b="0" i="0" kern="1200" dirty="0" err="1">
              <a:latin typeface="Calibri" panose="020F0502020204030204" pitchFamily="34" charset="0"/>
              <a:ea typeface="Calibri" panose="020F0502020204030204" pitchFamily="34" charset="0"/>
              <a:cs typeface="Calibri" panose="020F0502020204030204" pitchFamily="34" charset="0"/>
            </a:rPr>
            <a:t>kontrak</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asuransi</a:t>
          </a:r>
          <a:r>
            <a:rPr lang="en-ID" sz="1400" b="0" i="0" kern="1200" dirty="0">
              <a:latin typeface="Calibri" panose="020F0502020204030204" pitchFamily="34" charset="0"/>
              <a:ea typeface="Calibri" panose="020F0502020204030204" pitchFamily="34" charset="0"/>
              <a:cs typeface="Calibri" panose="020F0502020204030204" pitchFamily="34" charset="0"/>
            </a:rPr>
            <a:t> sangat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beragam</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antar</a:t>
          </a:r>
          <a:r>
            <a:rPr lang="en-ID" sz="1400" b="0" i="0" kern="1200" dirty="0">
              <a:latin typeface="Calibri" panose="020F0502020204030204" pitchFamily="34" charset="0"/>
              <a:ea typeface="Calibri" panose="020F0502020204030204" pitchFamily="34" charset="0"/>
              <a:cs typeface="Calibri" panose="020F0502020204030204" pitchFamily="34" charset="0"/>
            </a:rPr>
            <a:t> negara.</a:t>
          </a:r>
          <a:endParaRPr lang="en-ID" sz="1400" kern="1200" dirty="0">
            <a:latin typeface="Calibri" panose="020F0502020204030204" pitchFamily="34" charset="0"/>
            <a:ea typeface="Calibri" panose="020F0502020204030204" pitchFamily="34" charset="0"/>
            <a:cs typeface="Calibri" panose="020F0502020204030204" pitchFamily="34" charset="0"/>
          </a:endParaRPr>
        </a:p>
        <a:p>
          <a:pPr marL="114300" lvl="1" indent="-114300" algn="l" defTabSz="622300">
            <a:lnSpc>
              <a:spcPct val="100000"/>
            </a:lnSpc>
            <a:spcBef>
              <a:spcPct val="0"/>
            </a:spcBef>
            <a:spcAft>
              <a:spcPts val="600"/>
            </a:spcAft>
            <a:buChar char="•"/>
          </a:pPr>
          <a:r>
            <a:rPr lang="en-ID" sz="1400" b="0" i="0" kern="1200" dirty="0">
              <a:latin typeface="Calibri" panose="020F0502020204030204" pitchFamily="34" charset="0"/>
              <a:ea typeface="Calibri" panose="020F0502020204030204" pitchFamily="34" charset="0"/>
              <a:cs typeface="Calibri" panose="020F0502020204030204" pitchFamily="34" charset="0"/>
            </a:rPr>
            <a:t>IFRS 17- Perusahaan </a:t>
          </a:r>
          <a:r>
            <a:rPr lang="en-ID" sz="1400" b="0" i="0" kern="1200" dirty="0" err="1">
              <a:latin typeface="Calibri" panose="020F0502020204030204" pitchFamily="34" charset="0"/>
              <a:ea typeface="Calibri" panose="020F0502020204030204" pitchFamily="34" charset="0"/>
              <a:cs typeface="Calibri" panose="020F0502020204030204" pitchFamily="34" charset="0"/>
            </a:rPr>
            <a:t>akan</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mengaplikasikan</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perlakuan</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akuntansi</a:t>
          </a:r>
          <a:r>
            <a:rPr lang="en-ID" sz="1400" b="0" i="0" kern="1200" dirty="0">
              <a:latin typeface="Calibri" panose="020F0502020204030204" pitchFamily="34" charset="0"/>
              <a:ea typeface="Calibri" panose="020F0502020204030204" pitchFamily="34" charset="0"/>
              <a:cs typeface="Calibri" panose="020F0502020204030204" pitchFamily="34" charset="0"/>
            </a:rPr>
            <a:t> yang </a:t>
          </a:r>
          <a:r>
            <a:rPr lang="en-ID" sz="1400" b="0" i="0" kern="1200" dirty="0" err="1">
              <a:latin typeface="Calibri" panose="020F0502020204030204" pitchFamily="34" charset="0"/>
              <a:ea typeface="Calibri" panose="020F0502020204030204" pitchFamily="34" charset="0"/>
              <a:cs typeface="Calibri" panose="020F0502020204030204" pitchFamily="34" charset="0"/>
            </a:rPr>
            <a:t>sama</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untuk</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semua</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kontrak</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asuransi</a:t>
          </a:r>
          <a:r>
            <a:rPr lang="en-ID" sz="1400" b="0" i="0" kern="1200" dirty="0">
              <a:latin typeface="Calibri" panose="020F0502020204030204" pitchFamily="34" charset="0"/>
              <a:ea typeface="Calibri" panose="020F0502020204030204" pitchFamily="34" charset="0"/>
              <a:cs typeface="Calibri" panose="020F0502020204030204" pitchFamily="34" charset="0"/>
            </a:rPr>
            <a:t>.</a:t>
          </a:r>
          <a:endParaRPr lang="en-ID" sz="1400" kern="1200" dirty="0">
            <a:latin typeface="Calibri" panose="020F0502020204030204" pitchFamily="34" charset="0"/>
            <a:ea typeface="Calibri" panose="020F0502020204030204" pitchFamily="34" charset="0"/>
            <a:cs typeface="Calibri" panose="020F0502020204030204" pitchFamily="34" charset="0"/>
          </a:endParaRPr>
        </a:p>
      </dsp:txBody>
      <dsp:txXfrm>
        <a:off x="79348" y="1162775"/>
        <a:ext cx="2162359" cy="3087471"/>
      </dsp:txXfrm>
    </dsp:sp>
    <dsp:sp modelId="{575EC81F-386B-4851-9076-12FBBC7F2F88}">
      <dsp:nvSpPr>
        <dsp:cNvPr id="0" name=""/>
        <dsp:cNvSpPr/>
      </dsp:nvSpPr>
      <dsp:spPr>
        <a:xfrm>
          <a:off x="2469966" y="294095"/>
          <a:ext cx="2781010" cy="864943"/>
        </a:xfrm>
        <a:prstGeom prst="rect">
          <a:avLst/>
        </a:prstGeom>
        <a:solidFill>
          <a:schemeClr val="accent5">
            <a:hueOff val="6066464"/>
            <a:satOff val="-4874"/>
            <a:lumOff val="-1471"/>
            <a:alphaOff val="0"/>
          </a:schemeClr>
        </a:solidFill>
        <a:ln w="25400" cap="flat" cmpd="sng" algn="ctr">
          <a:solidFill>
            <a:schemeClr val="accent5">
              <a:hueOff val="6066464"/>
              <a:satOff val="-4874"/>
              <a:lumOff val="-147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ID" sz="1800" b="1" i="0" kern="1200" dirty="0" err="1">
              <a:latin typeface="Calibri" panose="020F0502020204030204" pitchFamily="34" charset="0"/>
              <a:ea typeface="Calibri" panose="020F0502020204030204" pitchFamily="34" charset="0"/>
              <a:cs typeface="Calibri" panose="020F0502020204030204" pitchFamily="34" charset="0"/>
            </a:rPr>
            <a:t>Perbandingan</a:t>
          </a:r>
          <a:r>
            <a:rPr lang="en-ID" sz="1800" b="1" i="0" kern="1200" dirty="0">
              <a:latin typeface="Calibri" panose="020F0502020204030204" pitchFamily="34" charset="0"/>
              <a:ea typeface="Calibri" panose="020F0502020204030204" pitchFamily="34" charset="0"/>
              <a:cs typeface="Calibri" panose="020F0502020204030204" pitchFamily="34" charset="0"/>
            </a:rPr>
            <a:t> </a:t>
          </a:r>
          <a:r>
            <a:rPr lang="en-ID" sz="1800" b="1" i="0" kern="1200" dirty="0" err="1">
              <a:latin typeface="Calibri" panose="020F0502020204030204" pitchFamily="34" charset="0"/>
              <a:ea typeface="Calibri" panose="020F0502020204030204" pitchFamily="34" charset="0"/>
              <a:cs typeface="Calibri" panose="020F0502020204030204" pitchFamily="34" charset="0"/>
            </a:rPr>
            <a:t>antar</a:t>
          </a:r>
          <a:r>
            <a:rPr lang="en-ID" sz="1800" b="1" i="0" kern="1200" dirty="0">
              <a:latin typeface="Calibri" panose="020F0502020204030204" pitchFamily="34" charset="0"/>
              <a:ea typeface="Calibri" panose="020F0502020204030204" pitchFamily="34" charset="0"/>
              <a:cs typeface="Calibri" panose="020F0502020204030204" pitchFamily="34" charset="0"/>
            </a:rPr>
            <a:t> </a:t>
          </a:r>
          <a:r>
            <a:rPr lang="en-ID" sz="1800" b="1" i="0" kern="1200" dirty="0" err="1">
              <a:latin typeface="Calibri" panose="020F0502020204030204" pitchFamily="34" charset="0"/>
              <a:ea typeface="Calibri" panose="020F0502020204030204" pitchFamily="34" charset="0"/>
              <a:cs typeface="Calibri" panose="020F0502020204030204" pitchFamily="34" charset="0"/>
            </a:rPr>
            <a:t>Kontrak</a:t>
          </a:r>
          <a:r>
            <a:rPr lang="en-ID" sz="1800" b="1" i="0" kern="1200" dirty="0">
              <a:latin typeface="Calibri" panose="020F0502020204030204" pitchFamily="34" charset="0"/>
              <a:ea typeface="Calibri" panose="020F0502020204030204" pitchFamily="34" charset="0"/>
              <a:cs typeface="Calibri" panose="020F0502020204030204" pitchFamily="34" charset="0"/>
            </a:rPr>
            <a:t> </a:t>
          </a:r>
          <a:r>
            <a:rPr lang="en-ID" sz="1800" b="1" i="0" kern="1200" dirty="0" err="1">
              <a:latin typeface="Calibri" panose="020F0502020204030204" pitchFamily="34" charset="0"/>
              <a:ea typeface="Calibri" panose="020F0502020204030204" pitchFamily="34" charset="0"/>
              <a:cs typeface="Calibri" panose="020F0502020204030204" pitchFamily="34" charset="0"/>
            </a:rPr>
            <a:t>Asuransi</a:t>
          </a:r>
          <a:endParaRPr lang="en-ID" sz="1800" b="1" kern="1200" dirty="0">
            <a:latin typeface="Calibri" panose="020F0502020204030204" pitchFamily="34" charset="0"/>
            <a:ea typeface="Calibri" panose="020F0502020204030204" pitchFamily="34" charset="0"/>
            <a:cs typeface="Calibri" panose="020F0502020204030204" pitchFamily="34" charset="0"/>
          </a:endParaRPr>
        </a:p>
      </dsp:txBody>
      <dsp:txXfrm>
        <a:off x="2469966" y="294095"/>
        <a:ext cx="2781010" cy="864943"/>
      </dsp:txXfrm>
    </dsp:sp>
    <dsp:sp modelId="{AD887555-176C-440D-B447-3C0E9679DBF5}">
      <dsp:nvSpPr>
        <dsp:cNvPr id="0" name=""/>
        <dsp:cNvSpPr/>
      </dsp:nvSpPr>
      <dsp:spPr>
        <a:xfrm>
          <a:off x="2469966" y="1159039"/>
          <a:ext cx="2781010" cy="3094942"/>
        </a:xfrm>
        <a:prstGeom prst="rect">
          <a:avLst/>
        </a:prstGeom>
        <a:solidFill>
          <a:schemeClr val="accent5">
            <a:tint val="40000"/>
            <a:alpha val="90000"/>
            <a:hueOff val="6287676"/>
            <a:satOff val="-4802"/>
            <a:lumOff val="-479"/>
            <a:alphaOff val="0"/>
          </a:schemeClr>
        </a:solidFill>
        <a:ln w="25400" cap="flat" cmpd="sng" algn="ctr">
          <a:solidFill>
            <a:schemeClr val="accent5">
              <a:tint val="40000"/>
              <a:alpha val="90000"/>
              <a:hueOff val="6287676"/>
              <a:satOff val="-4802"/>
              <a:lumOff val="-47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100000"/>
            </a:lnSpc>
            <a:spcBef>
              <a:spcPct val="0"/>
            </a:spcBef>
            <a:spcAft>
              <a:spcPts val="600"/>
            </a:spcAft>
            <a:buChar char="•"/>
          </a:pPr>
          <a:r>
            <a:rPr lang="en-ID" sz="1400" b="0" i="0" kern="1200" dirty="0">
              <a:latin typeface="Calibri" panose="020F0502020204030204" pitchFamily="34" charset="0"/>
              <a:ea typeface="Calibri" panose="020F0502020204030204" pitchFamily="34" charset="0"/>
              <a:cs typeface="Calibri" panose="020F0502020204030204" pitchFamily="34" charset="0"/>
            </a:rPr>
            <a:t>IFRS 4 - Perusahaan </a:t>
          </a:r>
          <a:r>
            <a:rPr lang="en-ID" sz="1400" b="0" i="0" kern="1200" dirty="0" err="1">
              <a:latin typeface="Calibri" panose="020F0502020204030204" pitchFamily="34" charset="0"/>
              <a:ea typeface="Calibri" panose="020F0502020204030204" pitchFamily="34" charset="0"/>
              <a:cs typeface="Calibri" panose="020F0502020204030204" pitchFamily="34" charset="0"/>
            </a:rPr>
            <a:t>multinasional</a:t>
          </a:r>
          <a:r>
            <a:rPr lang="en-ID" sz="1400" b="0" i="0" kern="1200" dirty="0">
              <a:latin typeface="Calibri" panose="020F0502020204030204" pitchFamily="34" charset="0"/>
              <a:ea typeface="Calibri" panose="020F0502020204030204" pitchFamily="34" charset="0"/>
              <a:cs typeface="Calibri" panose="020F0502020204030204" pitchFamily="34" charset="0"/>
            </a:rPr>
            <a:t> dan </a:t>
          </a:r>
          <a:r>
            <a:rPr lang="en-ID" sz="1400" b="0" i="0" kern="1200" dirty="0" err="1">
              <a:latin typeface="Calibri" panose="020F0502020204030204" pitchFamily="34" charset="0"/>
              <a:ea typeface="Calibri" panose="020F0502020204030204" pitchFamily="34" charset="0"/>
              <a:cs typeface="Calibri" panose="020F0502020204030204" pitchFamily="34" charset="0"/>
            </a:rPr>
            <a:t>anak</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perusahaan</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menggunakan</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perlakuan</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akuntansi</a:t>
          </a:r>
          <a:r>
            <a:rPr lang="en-ID" sz="1400" b="0" i="0" kern="1200" dirty="0">
              <a:latin typeface="Calibri" panose="020F0502020204030204" pitchFamily="34" charset="0"/>
              <a:ea typeface="Calibri" panose="020F0502020204030204" pitchFamily="34" charset="0"/>
              <a:cs typeface="Calibri" panose="020F0502020204030204" pitchFamily="34" charset="0"/>
            </a:rPr>
            <a:t> yang </a:t>
          </a:r>
          <a:r>
            <a:rPr lang="en-ID" sz="1400" b="0" i="0" kern="1200" dirty="0" err="1">
              <a:latin typeface="Calibri" panose="020F0502020204030204" pitchFamily="34" charset="0"/>
              <a:ea typeface="Calibri" panose="020F0502020204030204" pitchFamily="34" charset="0"/>
              <a:cs typeface="Calibri" panose="020F0502020204030204" pitchFamily="34" charset="0"/>
            </a:rPr>
            <a:t>berbeda</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untuk</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kontrak</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asuransi</a:t>
          </a:r>
          <a:r>
            <a:rPr lang="en-ID" sz="1400" b="0" i="0" kern="1200" dirty="0">
              <a:latin typeface="Calibri" panose="020F0502020204030204" pitchFamily="34" charset="0"/>
              <a:ea typeface="Calibri" panose="020F0502020204030204" pitchFamily="34" charset="0"/>
              <a:cs typeface="Calibri" panose="020F0502020204030204" pitchFamily="34" charset="0"/>
            </a:rPr>
            <a:t> yang </a:t>
          </a:r>
          <a:r>
            <a:rPr lang="en-ID" sz="1400" b="0" i="0" kern="1200" dirty="0" err="1">
              <a:latin typeface="Calibri" panose="020F0502020204030204" pitchFamily="34" charset="0"/>
              <a:ea typeface="Calibri" panose="020F0502020204030204" pitchFamily="34" charset="0"/>
              <a:cs typeface="Calibri" panose="020F0502020204030204" pitchFamily="34" charset="0"/>
            </a:rPr>
            <a:t>sama</a:t>
          </a:r>
          <a:r>
            <a:rPr lang="en-ID" sz="1400" b="0" i="0" kern="1200" dirty="0">
              <a:latin typeface="Calibri" panose="020F0502020204030204" pitchFamily="34" charset="0"/>
              <a:ea typeface="Calibri" panose="020F0502020204030204" pitchFamily="34" charset="0"/>
              <a:cs typeface="Calibri" panose="020F0502020204030204" pitchFamily="34" charset="0"/>
            </a:rPr>
            <a:t>.</a:t>
          </a:r>
          <a:endParaRPr lang="en-ID" sz="1400" kern="1200" dirty="0">
            <a:latin typeface="Calibri" panose="020F0502020204030204" pitchFamily="34" charset="0"/>
            <a:ea typeface="Calibri" panose="020F0502020204030204" pitchFamily="34" charset="0"/>
            <a:cs typeface="Calibri" panose="020F0502020204030204" pitchFamily="34" charset="0"/>
          </a:endParaRPr>
        </a:p>
        <a:p>
          <a:pPr marL="114300" lvl="1" indent="-114300" algn="l" defTabSz="622300">
            <a:lnSpc>
              <a:spcPct val="100000"/>
            </a:lnSpc>
            <a:spcBef>
              <a:spcPct val="0"/>
            </a:spcBef>
            <a:spcAft>
              <a:spcPts val="600"/>
            </a:spcAft>
            <a:buChar char="•"/>
          </a:pPr>
          <a:r>
            <a:rPr lang="en-ID" sz="1400" b="0" i="0" kern="1200" dirty="0">
              <a:latin typeface="Calibri" panose="020F0502020204030204" pitchFamily="34" charset="0"/>
              <a:ea typeface="Calibri" panose="020F0502020204030204" pitchFamily="34" charset="0"/>
              <a:cs typeface="Calibri" panose="020F0502020204030204" pitchFamily="34" charset="0"/>
            </a:rPr>
            <a:t>IFRS 17 - Perusahaan </a:t>
          </a:r>
          <a:r>
            <a:rPr lang="en-ID" sz="1400" b="0" i="0" kern="1200" dirty="0" err="1">
              <a:latin typeface="Calibri" panose="020F0502020204030204" pitchFamily="34" charset="0"/>
              <a:ea typeface="Calibri" panose="020F0502020204030204" pitchFamily="34" charset="0"/>
              <a:cs typeface="Calibri" panose="020F0502020204030204" pitchFamily="34" charset="0"/>
            </a:rPr>
            <a:t>multinasioanal</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akan</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mengukur</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kontrak</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asuransi</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secara</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konsisten</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antar</a:t>
          </a:r>
          <a:r>
            <a:rPr lang="en-ID" sz="1400" b="0" i="0" kern="1200" dirty="0">
              <a:latin typeface="Calibri" panose="020F0502020204030204" pitchFamily="34" charset="0"/>
              <a:ea typeface="Calibri" panose="020F0502020204030204" pitchFamily="34" charset="0"/>
              <a:cs typeface="Calibri" panose="020F0502020204030204" pitchFamily="34" charset="0"/>
            </a:rPr>
            <a:t> group </a:t>
          </a:r>
          <a:r>
            <a:rPr lang="en-ID" sz="1400" b="0" i="0" kern="1200" dirty="0" err="1">
              <a:latin typeface="Calibri" panose="020F0502020204030204" pitchFamily="34" charset="0"/>
              <a:ea typeface="Calibri" panose="020F0502020204030204" pitchFamily="34" charset="0"/>
              <a:cs typeface="Calibri" panose="020F0502020204030204" pitchFamily="34" charset="0"/>
            </a:rPr>
            <a:t>sehingga</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lebih</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mudah</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membandingkan</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hasilnya</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baik</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berdasarkan</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produk</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maupun</a:t>
          </a:r>
          <a:r>
            <a:rPr lang="en-ID" sz="1400" b="0" i="0" kern="1200" dirty="0">
              <a:latin typeface="Calibri" panose="020F0502020204030204" pitchFamily="34" charset="0"/>
              <a:ea typeface="Calibri" panose="020F0502020204030204" pitchFamily="34" charset="0"/>
              <a:cs typeface="Calibri" panose="020F0502020204030204" pitchFamily="34" charset="0"/>
            </a:rPr>
            <a:t> area </a:t>
          </a:r>
          <a:r>
            <a:rPr lang="en-ID" sz="1400" b="0" i="0" kern="1200" dirty="0" err="1">
              <a:latin typeface="Calibri" panose="020F0502020204030204" pitchFamily="34" charset="0"/>
              <a:ea typeface="Calibri" panose="020F0502020204030204" pitchFamily="34" charset="0"/>
              <a:cs typeface="Calibri" panose="020F0502020204030204" pitchFamily="34" charset="0"/>
            </a:rPr>
            <a:t>geografisnya</a:t>
          </a:r>
          <a:r>
            <a:rPr lang="en-ID" sz="1400" b="0" i="0" kern="1200" dirty="0">
              <a:latin typeface="Calibri" panose="020F0502020204030204" pitchFamily="34" charset="0"/>
              <a:ea typeface="Calibri" panose="020F0502020204030204" pitchFamily="34" charset="0"/>
              <a:cs typeface="Calibri" panose="020F0502020204030204" pitchFamily="34" charset="0"/>
            </a:rPr>
            <a:t>.</a:t>
          </a:r>
          <a:endParaRPr lang="en-ID" sz="1400" kern="1200" dirty="0">
            <a:latin typeface="Calibri" panose="020F0502020204030204" pitchFamily="34" charset="0"/>
            <a:ea typeface="Calibri" panose="020F0502020204030204" pitchFamily="34" charset="0"/>
            <a:cs typeface="Calibri" panose="020F0502020204030204" pitchFamily="34" charset="0"/>
          </a:endParaRPr>
        </a:p>
      </dsp:txBody>
      <dsp:txXfrm>
        <a:off x="2469966" y="1159039"/>
        <a:ext cx="2781010" cy="3094942"/>
      </dsp:txXfrm>
    </dsp:sp>
    <dsp:sp modelId="{DA70D668-5E1E-4CD6-BC45-9EA2D466A1BD}">
      <dsp:nvSpPr>
        <dsp:cNvPr id="0" name=""/>
        <dsp:cNvSpPr/>
      </dsp:nvSpPr>
      <dsp:spPr>
        <a:xfrm>
          <a:off x="5468596" y="290476"/>
          <a:ext cx="2377816" cy="864943"/>
        </a:xfrm>
        <a:prstGeom prst="rect">
          <a:avLst/>
        </a:prstGeom>
        <a:solidFill>
          <a:schemeClr val="accent5">
            <a:hueOff val="12132927"/>
            <a:satOff val="-9747"/>
            <a:lumOff val="-2941"/>
            <a:alphaOff val="0"/>
          </a:schemeClr>
        </a:solidFill>
        <a:ln w="25400" cap="flat" cmpd="sng" algn="ctr">
          <a:solidFill>
            <a:schemeClr val="accent5">
              <a:hueOff val="12132927"/>
              <a:satOff val="-9747"/>
              <a:lumOff val="-294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ID" sz="1800" b="1" i="0" kern="1200" dirty="0" err="1">
              <a:latin typeface="Calibri" panose="020F0502020204030204" pitchFamily="34" charset="0"/>
              <a:ea typeface="Calibri" panose="020F0502020204030204" pitchFamily="34" charset="0"/>
              <a:cs typeface="Calibri" panose="020F0502020204030204" pitchFamily="34" charset="0"/>
            </a:rPr>
            <a:t>Perbandingan</a:t>
          </a:r>
          <a:r>
            <a:rPr lang="en-ID" sz="1800" b="1" i="0" kern="1200" dirty="0">
              <a:latin typeface="Calibri" panose="020F0502020204030204" pitchFamily="34" charset="0"/>
              <a:ea typeface="Calibri" panose="020F0502020204030204" pitchFamily="34" charset="0"/>
              <a:cs typeface="Calibri" panose="020F0502020204030204" pitchFamily="34" charset="0"/>
            </a:rPr>
            <a:t> </a:t>
          </a:r>
          <a:r>
            <a:rPr lang="en-ID" sz="1800" b="1" i="0" kern="1200" dirty="0" err="1">
              <a:latin typeface="Calibri" panose="020F0502020204030204" pitchFamily="34" charset="0"/>
              <a:ea typeface="Calibri" panose="020F0502020204030204" pitchFamily="34" charset="0"/>
              <a:cs typeface="Calibri" panose="020F0502020204030204" pitchFamily="34" charset="0"/>
            </a:rPr>
            <a:t>antar</a:t>
          </a:r>
          <a:r>
            <a:rPr lang="en-ID" sz="1800" b="1" i="0" kern="1200" dirty="0">
              <a:latin typeface="Calibri" panose="020F0502020204030204" pitchFamily="34" charset="0"/>
              <a:ea typeface="Calibri" panose="020F0502020204030204" pitchFamily="34" charset="0"/>
              <a:cs typeface="Calibri" panose="020F0502020204030204" pitchFamily="34" charset="0"/>
            </a:rPr>
            <a:t> </a:t>
          </a:r>
          <a:r>
            <a:rPr lang="en-ID" sz="1800" b="1" i="0" kern="1200" dirty="0" err="1">
              <a:latin typeface="Calibri" panose="020F0502020204030204" pitchFamily="34" charset="0"/>
              <a:ea typeface="Calibri" panose="020F0502020204030204" pitchFamily="34" charset="0"/>
              <a:cs typeface="Calibri" panose="020F0502020204030204" pitchFamily="34" charset="0"/>
            </a:rPr>
            <a:t>Industri</a:t>
          </a:r>
          <a:r>
            <a:rPr lang="en-ID" sz="1800" b="1" i="0" kern="1200" dirty="0">
              <a:latin typeface="Calibri" panose="020F0502020204030204" pitchFamily="34" charset="0"/>
              <a:ea typeface="Calibri" panose="020F0502020204030204" pitchFamily="34" charset="0"/>
              <a:cs typeface="Calibri" panose="020F0502020204030204" pitchFamily="34" charset="0"/>
            </a:rPr>
            <a:t>:</a:t>
          </a:r>
          <a:endParaRPr lang="en-ID" sz="1800" b="1" kern="1200" dirty="0">
            <a:latin typeface="Calibri" panose="020F0502020204030204" pitchFamily="34" charset="0"/>
            <a:ea typeface="Calibri" panose="020F0502020204030204" pitchFamily="34" charset="0"/>
            <a:cs typeface="Calibri" panose="020F0502020204030204" pitchFamily="34" charset="0"/>
          </a:endParaRPr>
        </a:p>
      </dsp:txBody>
      <dsp:txXfrm>
        <a:off x="5468596" y="290476"/>
        <a:ext cx="2377816" cy="864943"/>
      </dsp:txXfrm>
    </dsp:sp>
    <dsp:sp modelId="{5294DDC4-76EC-44AF-980C-3C697F0D3540}">
      <dsp:nvSpPr>
        <dsp:cNvPr id="0" name=""/>
        <dsp:cNvSpPr/>
      </dsp:nvSpPr>
      <dsp:spPr>
        <a:xfrm>
          <a:off x="5468596" y="1155420"/>
          <a:ext cx="2377816" cy="3102181"/>
        </a:xfrm>
        <a:prstGeom prst="rect">
          <a:avLst/>
        </a:prstGeom>
        <a:solidFill>
          <a:schemeClr val="accent5">
            <a:tint val="40000"/>
            <a:alpha val="90000"/>
            <a:hueOff val="12575351"/>
            <a:satOff val="-9604"/>
            <a:lumOff val="-958"/>
            <a:alphaOff val="0"/>
          </a:schemeClr>
        </a:solidFill>
        <a:ln w="25400" cap="flat" cmpd="sng" algn="ctr">
          <a:solidFill>
            <a:schemeClr val="accent5">
              <a:tint val="40000"/>
              <a:alpha val="90000"/>
              <a:hueOff val="12575351"/>
              <a:satOff val="-9604"/>
              <a:lumOff val="-95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100000"/>
            </a:lnSpc>
            <a:spcBef>
              <a:spcPct val="0"/>
            </a:spcBef>
            <a:spcAft>
              <a:spcPts val="600"/>
            </a:spcAft>
            <a:buChar char="•"/>
          </a:pPr>
          <a:r>
            <a:rPr lang="en-ID" sz="1400" b="0" i="0" kern="1200" dirty="0">
              <a:latin typeface="Calibri" panose="020F0502020204030204" pitchFamily="34" charset="0"/>
              <a:ea typeface="Calibri" panose="020F0502020204030204" pitchFamily="34" charset="0"/>
              <a:cs typeface="Calibri" panose="020F0502020204030204" pitchFamily="34" charset="0"/>
            </a:rPr>
            <a:t>IFRS 4 - </a:t>
          </a:r>
          <a:r>
            <a:rPr lang="en-ID" sz="1400" b="0" i="0" kern="1200" dirty="0" err="1">
              <a:latin typeface="Calibri" panose="020F0502020204030204" pitchFamily="34" charset="0"/>
              <a:ea typeface="Calibri" panose="020F0502020204030204" pitchFamily="34" charset="0"/>
              <a:cs typeface="Calibri" panose="020F0502020204030204" pitchFamily="34" charset="0"/>
            </a:rPr>
            <a:t>perusahaan</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mengakui</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bunga</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deposito</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sebagai</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pendapatan</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Berbeda</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dengan</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perlakuan</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akuntansi</a:t>
          </a:r>
          <a:r>
            <a:rPr lang="en-ID" sz="1400" b="0" i="0" kern="1200" dirty="0">
              <a:latin typeface="Calibri" panose="020F0502020204030204" pitchFamily="34" charset="0"/>
              <a:ea typeface="Calibri" panose="020F0502020204030204" pitchFamily="34" charset="0"/>
              <a:cs typeface="Calibri" panose="020F0502020204030204" pitchFamily="34" charset="0"/>
            </a:rPr>
            <a:t> di </a:t>
          </a:r>
          <a:r>
            <a:rPr lang="en-ID" sz="1400" b="0" i="0" kern="1200" dirty="0" err="1">
              <a:latin typeface="Calibri" panose="020F0502020204030204" pitchFamily="34" charset="0"/>
              <a:ea typeface="Calibri" panose="020F0502020204030204" pitchFamily="34" charset="0"/>
              <a:cs typeface="Calibri" panose="020F0502020204030204" pitchFamily="34" charset="0"/>
            </a:rPr>
            <a:t>industri</a:t>
          </a:r>
          <a:r>
            <a:rPr lang="en-ID" sz="1400" b="0" i="0" kern="1200" dirty="0">
              <a:latin typeface="Calibri" panose="020F0502020204030204" pitchFamily="34" charset="0"/>
              <a:ea typeface="Calibri" panose="020F0502020204030204" pitchFamily="34" charset="0"/>
              <a:cs typeface="Calibri" panose="020F0502020204030204" pitchFamily="34" charset="0"/>
            </a:rPr>
            <a:t> lain, </a:t>
          </a:r>
          <a:r>
            <a:rPr lang="en-ID" sz="1400" b="0" i="0" kern="1200" dirty="0" err="1">
              <a:latin typeface="Calibri" panose="020F0502020204030204" pitchFamily="34" charset="0"/>
              <a:ea typeface="Calibri" panose="020F0502020204030204" pitchFamily="34" charset="0"/>
              <a:cs typeface="Calibri" panose="020F0502020204030204" pitchFamily="34" charset="0"/>
            </a:rPr>
            <a:t>khususnya</a:t>
          </a:r>
          <a:r>
            <a:rPr lang="en-ID" sz="1400" b="0" i="0" kern="1200" dirty="0">
              <a:latin typeface="Calibri" panose="020F0502020204030204" pitchFamily="34" charset="0"/>
              <a:ea typeface="Calibri" panose="020F0502020204030204" pitchFamily="34" charset="0"/>
              <a:cs typeface="Calibri" panose="020F0502020204030204" pitchFamily="34" charset="0"/>
            </a:rPr>
            <a:t> bank dan </a:t>
          </a:r>
          <a:r>
            <a:rPr lang="en-ID" sz="1400" b="0" i="0" kern="1200" dirty="0" err="1">
              <a:latin typeface="Calibri" panose="020F0502020204030204" pitchFamily="34" charset="0"/>
              <a:ea typeface="Calibri" panose="020F0502020204030204" pitchFamily="34" charset="0"/>
              <a:cs typeface="Calibri" panose="020F0502020204030204" pitchFamily="34" charset="0"/>
            </a:rPr>
            <a:t>manajemen</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investasi</a:t>
          </a:r>
          <a:r>
            <a:rPr lang="en-ID" sz="1400" b="0" i="0" kern="1200" dirty="0">
              <a:latin typeface="Calibri" panose="020F0502020204030204" pitchFamily="34" charset="0"/>
              <a:ea typeface="Calibri" panose="020F0502020204030204" pitchFamily="34" charset="0"/>
              <a:cs typeface="Calibri" panose="020F0502020204030204" pitchFamily="34" charset="0"/>
            </a:rPr>
            <a:t>.</a:t>
          </a:r>
          <a:endParaRPr lang="en-ID" sz="1400" kern="1200" dirty="0">
            <a:latin typeface="Calibri" panose="020F0502020204030204" pitchFamily="34" charset="0"/>
            <a:ea typeface="Calibri" panose="020F0502020204030204" pitchFamily="34" charset="0"/>
            <a:cs typeface="Calibri" panose="020F0502020204030204" pitchFamily="34" charset="0"/>
          </a:endParaRPr>
        </a:p>
        <a:p>
          <a:pPr marL="114300" lvl="1" indent="-114300" algn="l" defTabSz="622300">
            <a:lnSpc>
              <a:spcPct val="100000"/>
            </a:lnSpc>
            <a:spcBef>
              <a:spcPct val="0"/>
            </a:spcBef>
            <a:spcAft>
              <a:spcPts val="600"/>
            </a:spcAft>
            <a:buChar char="•"/>
          </a:pPr>
          <a:r>
            <a:rPr lang="en-ID" sz="1400" b="0" i="0" kern="1200" dirty="0">
              <a:latin typeface="Calibri" panose="020F0502020204030204" pitchFamily="34" charset="0"/>
              <a:ea typeface="Calibri" panose="020F0502020204030204" pitchFamily="34" charset="0"/>
              <a:cs typeface="Calibri" panose="020F0502020204030204" pitchFamily="34" charset="0"/>
            </a:rPr>
            <a:t>IFRS 17 - </a:t>
          </a:r>
          <a:r>
            <a:rPr lang="en-ID" sz="1400" b="0" i="0" kern="1200" dirty="0" err="1">
              <a:latin typeface="Calibri" panose="020F0502020204030204" pitchFamily="34" charset="0"/>
              <a:ea typeface="Calibri" panose="020F0502020204030204" pitchFamily="34" charset="0"/>
              <a:cs typeface="Calibri" panose="020F0502020204030204" pitchFamily="34" charset="0"/>
            </a:rPr>
            <a:t>Pendapatan</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merefleksikan</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cakupan</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asuransi</a:t>
          </a:r>
          <a:r>
            <a:rPr lang="en-ID" sz="1400" b="0" i="0" kern="1200" dirty="0">
              <a:latin typeface="Calibri" panose="020F0502020204030204" pitchFamily="34" charset="0"/>
              <a:ea typeface="Calibri" panose="020F0502020204030204" pitchFamily="34" charset="0"/>
              <a:cs typeface="Calibri" panose="020F0502020204030204" pitchFamily="34" charset="0"/>
            </a:rPr>
            <a:t> yang </a:t>
          </a:r>
          <a:r>
            <a:rPr lang="en-ID" sz="1400" b="0" i="0" kern="1200" dirty="0" err="1">
              <a:latin typeface="Calibri" panose="020F0502020204030204" pitchFamily="34" charset="0"/>
              <a:ea typeface="Calibri" panose="020F0502020204030204" pitchFamily="34" charset="0"/>
              <a:cs typeface="Calibri" panose="020F0502020204030204" pitchFamily="34" charset="0"/>
            </a:rPr>
            <a:t>diberikan</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kepada</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nasabah</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tidak</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termasuk</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deposito</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seperti</a:t>
          </a:r>
          <a:r>
            <a:rPr lang="en-ID" sz="1400" b="0" i="0" kern="1200" dirty="0">
              <a:latin typeface="Calibri" panose="020F0502020204030204" pitchFamily="34" charset="0"/>
              <a:ea typeface="Calibri" panose="020F0502020204030204" pitchFamily="34" charset="0"/>
              <a:cs typeface="Calibri" panose="020F0502020204030204" pitchFamily="34" charset="0"/>
            </a:rPr>
            <a:t> di </a:t>
          </a:r>
          <a:r>
            <a:rPr lang="en-ID" sz="1400" b="0" i="0" kern="1200" dirty="0" err="1">
              <a:latin typeface="Calibri" panose="020F0502020204030204" pitchFamily="34" charset="0"/>
              <a:ea typeface="Calibri" panose="020F0502020204030204" pitchFamily="34" charset="0"/>
              <a:cs typeface="Calibri" panose="020F0502020204030204" pitchFamily="34" charset="0"/>
            </a:rPr>
            <a:t>industri</a:t>
          </a:r>
          <a:r>
            <a:rPr lang="en-ID" sz="1400" b="0" i="0" kern="1200" dirty="0">
              <a:latin typeface="Calibri" panose="020F0502020204030204" pitchFamily="34" charset="0"/>
              <a:ea typeface="Calibri" panose="020F0502020204030204" pitchFamily="34" charset="0"/>
              <a:cs typeface="Calibri" panose="020F0502020204030204" pitchFamily="34" charset="0"/>
            </a:rPr>
            <a:t> </a:t>
          </a:r>
          <a:r>
            <a:rPr lang="en-ID" sz="1400" b="0" i="0" kern="1200" dirty="0" err="1">
              <a:latin typeface="Calibri" panose="020F0502020204030204" pitchFamily="34" charset="0"/>
              <a:ea typeface="Calibri" panose="020F0502020204030204" pitchFamily="34" charset="0"/>
              <a:cs typeface="Calibri" panose="020F0502020204030204" pitchFamily="34" charset="0"/>
            </a:rPr>
            <a:t>lainnya</a:t>
          </a:r>
          <a:r>
            <a:rPr lang="en-ID" sz="1400" b="0" i="0" kern="1200" dirty="0">
              <a:latin typeface="Calibri" panose="020F0502020204030204" pitchFamily="34" charset="0"/>
              <a:ea typeface="Calibri" panose="020F0502020204030204" pitchFamily="34" charset="0"/>
              <a:cs typeface="Calibri" panose="020F0502020204030204" pitchFamily="34" charset="0"/>
            </a:rPr>
            <a:t>.</a:t>
          </a:r>
          <a:endParaRPr lang="en-ID" sz="1400" kern="1200" dirty="0">
            <a:latin typeface="Calibri" panose="020F0502020204030204" pitchFamily="34" charset="0"/>
            <a:ea typeface="Calibri" panose="020F0502020204030204" pitchFamily="34" charset="0"/>
            <a:cs typeface="Calibri" panose="020F0502020204030204" pitchFamily="34" charset="0"/>
          </a:endParaRPr>
        </a:p>
      </dsp:txBody>
      <dsp:txXfrm>
        <a:off x="5468596" y="1155420"/>
        <a:ext cx="2377816" cy="310218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1449C1-7474-4F3D-8084-9090B9BA62E7}">
      <dsp:nvSpPr>
        <dsp:cNvPr id="0" name=""/>
        <dsp:cNvSpPr/>
      </dsp:nvSpPr>
      <dsp:spPr>
        <a:xfrm>
          <a:off x="0" y="195663"/>
          <a:ext cx="7051399" cy="1436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47267" tIns="249936" rIns="547267"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latin typeface="Calibri" panose="020F0502020204030204" pitchFamily="34" charset="0"/>
              <a:ea typeface="Calibri" panose="020F0502020204030204" pitchFamily="34" charset="0"/>
              <a:cs typeface="Calibri" panose="020F0502020204030204" pitchFamily="34" charset="0"/>
            </a:rPr>
            <a:t>Menyusun </a:t>
          </a:r>
          <a:r>
            <a:rPr lang="en-US" sz="1400" i="1" kern="1200" dirty="0">
              <a:latin typeface="Calibri" panose="020F0502020204030204" pitchFamily="34" charset="0"/>
              <a:ea typeface="Calibri" panose="020F0502020204030204" pitchFamily="34" charset="0"/>
              <a:cs typeface="Calibri" panose="020F0502020204030204" pitchFamily="34" charset="0"/>
            </a:rPr>
            <a:t>Position Paper </a:t>
          </a:r>
          <a:endParaRPr lang="en-ID" sz="1400" i="1" kern="1200" dirty="0">
            <a:latin typeface="Calibri" panose="020F0502020204030204" pitchFamily="34" charset="0"/>
            <a:ea typeface="Calibri" panose="020F0502020204030204" pitchFamily="34" charset="0"/>
            <a:cs typeface="Calibri" panose="020F0502020204030204" pitchFamily="34" charset="0"/>
          </a:endParaRPr>
        </a:p>
        <a:p>
          <a:pPr marL="114300" lvl="1" indent="-114300" algn="l" defTabSz="622300">
            <a:lnSpc>
              <a:spcPct val="90000"/>
            </a:lnSpc>
            <a:spcBef>
              <a:spcPct val="0"/>
            </a:spcBef>
            <a:spcAft>
              <a:spcPct val="15000"/>
            </a:spcAft>
            <a:buChar char="•"/>
          </a:pPr>
          <a:r>
            <a:rPr lang="en-US" sz="1400" i="0" kern="1200" dirty="0" err="1">
              <a:latin typeface="Calibri" panose="020F0502020204030204" pitchFamily="34" charset="0"/>
              <a:ea typeface="Calibri" panose="020F0502020204030204" pitchFamily="34" charset="0"/>
              <a:cs typeface="Calibri" panose="020F0502020204030204" pitchFamily="34" charset="0"/>
            </a:rPr>
            <a:t>Menyesuaikan</a:t>
          </a:r>
          <a:r>
            <a:rPr lang="en-US" sz="1400" i="0" kern="1200" dirty="0">
              <a:latin typeface="Calibri" panose="020F0502020204030204" pitchFamily="34" charset="0"/>
              <a:ea typeface="Calibri" panose="020F0502020204030204" pitchFamily="34" charset="0"/>
              <a:cs typeface="Calibri" panose="020F0502020204030204" pitchFamily="34" charset="0"/>
            </a:rPr>
            <a:t> </a:t>
          </a:r>
          <a:r>
            <a:rPr lang="en-US" sz="1400" i="1" kern="1200" dirty="0">
              <a:latin typeface="Calibri" panose="020F0502020204030204" pitchFamily="34" charset="0"/>
              <a:ea typeface="Calibri" panose="020F0502020204030204" pitchFamily="34" charset="0"/>
              <a:cs typeface="Calibri" panose="020F0502020204030204" pitchFamily="34" charset="0"/>
            </a:rPr>
            <a:t>chart of account</a:t>
          </a:r>
          <a:endParaRPr lang="en-ID" sz="1400" i="1" kern="1200" dirty="0">
            <a:latin typeface="Calibri" panose="020F0502020204030204" pitchFamily="34" charset="0"/>
            <a:ea typeface="Calibri" panose="020F0502020204030204" pitchFamily="34" charset="0"/>
            <a:cs typeface="Calibri" panose="020F0502020204030204" pitchFamily="34" charset="0"/>
          </a:endParaRPr>
        </a:p>
        <a:p>
          <a:pPr marL="114300" lvl="1" indent="-114300" algn="l" defTabSz="622300">
            <a:lnSpc>
              <a:spcPct val="90000"/>
            </a:lnSpc>
            <a:spcBef>
              <a:spcPct val="0"/>
            </a:spcBef>
            <a:spcAft>
              <a:spcPct val="15000"/>
            </a:spcAft>
            <a:buChar char="•"/>
          </a:pPr>
          <a:r>
            <a:rPr lang="en-US" sz="1400" i="0" kern="1200" dirty="0" err="1">
              <a:latin typeface="Calibri" panose="020F0502020204030204" pitchFamily="34" charset="0"/>
              <a:ea typeface="Calibri" panose="020F0502020204030204" pitchFamily="34" charset="0"/>
              <a:cs typeface="Calibri" panose="020F0502020204030204" pitchFamily="34" charset="0"/>
            </a:rPr>
            <a:t>Melakukan</a:t>
          </a:r>
          <a:r>
            <a:rPr lang="en-US" sz="1400" i="0" kern="1200" dirty="0">
              <a:latin typeface="Calibri" panose="020F0502020204030204" pitchFamily="34" charset="0"/>
              <a:ea typeface="Calibri" panose="020F0502020204030204" pitchFamily="34" charset="0"/>
              <a:cs typeface="Calibri" panose="020F0502020204030204" pitchFamily="34" charset="0"/>
            </a:rPr>
            <a:t> </a:t>
          </a:r>
          <a:r>
            <a:rPr lang="en-US" sz="1400" i="0" kern="1200" dirty="0" err="1">
              <a:latin typeface="Calibri" panose="020F0502020204030204" pitchFamily="34" charset="0"/>
              <a:ea typeface="Calibri" panose="020F0502020204030204" pitchFamily="34" charset="0"/>
              <a:cs typeface="Calibri" panose="020F0502020204030204" pitchFamily="34" charset="0"/>
            </a:rPr>
            <a:t>paralel</a:t>
          </a:r>
          <a:r>
            <a:rPr lang="en-US" sz="1400" i="0" kern="1200" dirty="0">
              <a:latin typeface="Calibri" panose="020F0502020204030204" pitchFamily="34" charset="0"/>
              <a:ea typeface="Calibri" panose="020F0502020204030204" pitchFamily="34" charset="0"/>
              <a:cs typeface="Calibri" panose="020F0502020204030204" pitchFamily="34" charset="0"/>
            </a:rPr>
            <a:t> run pada </a:t>
          </a:r>
          <a:r>
            <a:rPr lang="en-US" sz="1400" i="0" kern="1200" dirty="0" err="1">
              <a:latin typeface="Calibri" panose="020F0502020204030204" pitchFamily="34" charset="0"/>
              <a:ea typeface="Calibri" panose="020F0502020204030204" pitchFamily="34" charset="0"/>
              <a:cs typeface="Calibri" panose="020F0502020204030204" pitchFamily="34" charset="0"/>
            </a:rPr>
            <a:t>saat</a:t>
          </a:r>
          <a:r>
            <a:rPr lang="en-US" sz="1400" i="0" kern="1200" dirty="0">
              <a:latin typeface="Calibri" panose="020F0502020204030204" pitchFamily="34" charset="0"/>
              <a:ea typeface="Calibri" panose="020F0502020204030204" pitchFamily="34" charset="0"/>
              <a:cs typeface="Calibri" panose="020F0502020204030204" pitchFamily="34" charset="0"/>
            </a:rPr>
            <a:t> </a:t>
          </a:r>
          <a:r>
            <a:rPr lang="en-US" sz="1400" i="0" kern="1200" dirty="0" err="1">
              <a:latin typeface="Calibri" panose="020F0502020204030204" pitchFamily="34" charset="0"/>
              <a:ea typeface="Calibri" panose="020F0502020204030204" pitchFamily="34" charset="0"/>
              <a:cs typeface="Calibri" panose="020F0502020204030204" pitchFamily="34" charset="0"/>
            </a:rPr>
            <a:t>transisi</a:t>
          </a:r>
          <a:r>
            <a:rPr lang="en-US" sz="1400" i="0" kern="1200" dirty="0">
              <a:latin typeface="Calibri" panose="020F0502020204030204" pitchFamily="34" charset="0"/>
              <a:ea typeface="Calibri" panose="020F0502020204030204" pitchFamily="34" charset="0"/>
              <a:cs typeface="Calibri" panose="020F0502020204030204" pitchFamily="34" charset="0"/>
            </a:rPr>
            <a:t> - </a:t>
          </a:r>
          <a:r>
            <a:rPr lang="en-US" sz="1400" i="0" kern="1200" dirty="0" err="1">
              <a:latin typeface="Calibri" panose="020F0502020204030204" pitchFamily="34" charset="0"/>
              <a:ea typeface="Calibri" panose="020F0502020204030204" pitchFamily="34" charset="0"/>
              <a:cs typeface="Calibri" panose="020F0502020204030204" pitchFamily="34" charset="0"/>
            </a:rPr>
            <a:t>mitigasi</a:t>
          </a:r>
          <a:r>
            <a:rPr lang="en-US" sz="1400" i="0" kern="1200" dirty="0">
              <a:latin typeface="Calibri" panose="020F0502020204030204" pitchFamily="34" charset="0"/>
              <a:ea typeface="Calibri" panose="020F0502020204030204" pitchFamily="34" charset="0"/>
              <a:cs typeface="Calibri" panose="020F0502020204030204" pitchFamily="34" charset="0"/>
            </a:rPr>
            <a:t> </a:t>
          </a:r>
          <a:r>
            <a:rPr lang="en-US" sz="1400" i="0" kern="1200" dirty="0" err="1">
              <a:latin typeface="Calibri" panose="020F0502020204030204" pitchFamily="34" charset="0"/>
              <a:ea typeface="Calibri" panose="020F0502020204030204" pitchFamily="34" charset="0"/>
              <a:cs typeface="Calibri" panose="020F0502020204030204" pitchFamily="34" charset="0"/>
            </a:rPr>
            <a:t>risiko</a:t>
          </a:r>
          <a:r>
            <a:rPr lang="en-US" sz="1400" i="0" kern="1200" dirty="0">
              <a:latin typeface="Calibri" panose="020F0502020204030204" pitchFamily="34" charset="0"/>
              <a:ea typeface="Calibri" panose="020F0502020204030204" pitchFamily="34" charset="0"/>
              <a:cs typeface="Calibri" panose="020F0502020204030204" pitchFamily="34" charset="0"/>
            </a:rPr>
            <a:t> </a:t>
          </a:r>
          <a:r>
            <a:rPr lang="en-US" sz="1400" i="0" kern="1200" dirty="0" err="1">
              <a:latin typeface="Calibri" panose="020F0502020204030204" pitchFamily="34" charset="0"/>
              <a:ea typeface="Calibri" panose="020F0502020204030204" pitchFamily="34" charset="0"/>
              <a:cs typeface="Calibri" panose="020F0502020204030204" pitchFamily="34" charset="0"/>
            </a:rPr>
            <a:t>kegagalan</a:t>
          </a:r>
          <a:r>
            <a:rPr lang="en-US" sz="1400" i="0" kern="1200" dirty="0">
              <a:latin typeface="Calibri" panose="020F0502020204030204" pitchFamily="34" charset="0"/>
              <a:ea typeface="Calibri" panose="020F0502020204030204" pitchFamily="34" charset="0"/>
              <a:cs typeface="Calibri" panose="020F0502020204030204" pitchFamily="34" charset="0"/>
            </a:rPr>
            <a:t>, </a:t>
          </a:r>
          <a:r>
            <a:rPr lang="en-US" sz="1400" i="0" kern="1200" dirty="0" err="1">
              <a:latin typeface="Calibri" panose="020F0502020204030204" pitchFamily="34" charset="0"/>
              <a:ea typeface="Calibri" panose="020F0502020204030204" pitchFamily="34" charset="0"/>
              <a:cs typeface="Calibri" panose="020F0502020204030204" pitchFamily="34" charset="0"/>
            </a:rPr>
            <a:t>penyajian</a:t>
          </a:r>
          <a:r>
            <a:rPr lang="en-US" sz="1400" i="0" kern="1200" dirty="0">
              <a:latin typeface="Calibri" panose="020F0502020204030204" pitchFamily="34" charset="0"/>
              <a:ea typeface="Calibri" panose="020F0502020204030204" pitchFamily="34" charset="0"/>
              <a:cs typeface="Calibri" panose="020F0502020204030204" pitchFamily="34" charset="0"/>
            </a:rPr>
            <a:t> </a:t>
          </a:r>
          <a:r>
            <a:rPr lang="en-US" sz="1400" i="0" kern="1200" dirty="0" err="1">
              <a:latin typeface="Calibri" panose="020F0502020204030204" pitchFamily="34" charset="0"/>
              <a:ea typeface="Calibri" panose="020F0502020204030204" pitchFamily="34" charset="0"/>
              <a:cs typeface="Calibri" panose="020F0502020204030204" pitchFamily="34" charset="0"/>
            </a:rPr>
            <a:t>komparatif</a:t>
          </a:r>
          <a:r>
            <a:rPr lang="en-US" sz="1400" i="0" kern="1200" dirty="0">
              <a:latin typeface="Calibri" panose="020F0502020204030204" pitchFamily="34" charset="0"/>
              <a:ea typeface="Calibri" panose="020F0502020204030204" pitchFamily="34" charset="0"/>
              <a:cs typeface="Calibri" panose="020F0502020204030204" pitchFamily="34" charset="0"/>
            </a:rPr>
            <a:t>, </a:t>
          </a:r>
          <a:r>
            <a:rPr lang="en-US" sz="1400" i="0" kern="1200" dirty="0" err="1">
              <a:latin typeface="Calibri" panose="020F0502020204030204" pitchFamily="34" charset="0"/>
              <a:ea typeface="Calibri" panose="020F0502020204030204" pitchFamily="34" charset="0"/>
              <a:cs typeface="Calibri" panose="020F0502020204030204" pitchFamily="34" charset="0"/>
            </a:rPr>
            <a:t>pemenuhan</a:t>
          </a:r>
          <a:r>
            <a:rPr lang="en-US" sz="1400" i="0" kern="1200" dirty="0">
              <a:latin typeface="Calibri" panose="020F0502020204030204" pitchFamily="34" charset="0"/>
              <a:ea typeface="Calibri" panose="020F0502020204030204" pitchFamily="34" charset="0"/>
              <a:cs typeface="Calibri" panose="020F0502020204030204" pitchFamily="34" charset="0"/>
            </a:rPr>
            <a:t> </a:t>
          </a:r>
          <a:r>
            <a:rPr lang="en-US" sz="1400" i="0" kern="1200" dirty="0" err="1">
              <a:latin typeface="Calibri" panose="020F0502020204030204" pitchFamily="34" charset="0"/>
              <a:ea typeface="Calibri" panose="020F0502020204030204" pitchFamily="34" charset="0"/>
              <a:cs typeface="Calibri" panose="020F0502020204030204" pitchFamily="34" charset="0"/>
            </a:rPr>
            <a:t>pelaporan</a:t>
          </a:r>
          <a:r>
            <a:rPr lang="en-US" sz="1400" i="0" kern="1200" dirty="0">
              <a:latin typeface="Calibri" panose="020F0502020204030204" pitchFamily="34" charset="0"/>
              <a:ea typeface="Calibri" panose="020F0502020204030204" pitchFamily="34" charset="0"/>
              <a:cs typeface="Calibri" panose="020F0502020204030204" pitchFamily="34" charset="0"/>
            </a:rPr>
            <a:t> </a:t>
          </a:r>
          <a:r>
            <a:rPr lang="en-US" sz="1400" i="0" kern="1200" dirty="0" err="1">
              <a:latin typeface="Calibri" panose="020F0502020204030204" pitchFamily="34" charset="0"/>
              <a:ea typeface="Calibri" panose="020F0502020204030204" pitchFamily="34" charset="0"/>
              <a:cs typeface="Calibri" panose="020F0502020204030204" pitchFamily="34" charset="0"/>
            </a:rPr>
            <a:t>pajak</a:t>
          </a:r>
          <a:r>
            <a:rPr lang="en-US" sz="1400" i="0" kern="1200" dirty="0">
              <a:latin typeface="Calibri" panose="020F0502020204030204" pitchFamily="34" charset="0"/>
              <a:ea typeface="Calibri" panose="020F0502020204030204" pitchFamily="34" charset="0"/>
              <a:cs typeface="Calibri" panose="020F0502020204030204" pitchFamily="34" charset="0"/>
            </a:rPr>
            <a:t>.</a:t>
          </a:r>
          <a:endParaRPr lang="en-ID" sz="1400" i="0" kern="1200" dirty="0">
            <a:latin typeface="Calibri" panose="020F0502020204030204" pitchFamily="34" charset="0"/>
            <a:ea typeface="Calibri" panose="020F0502020204030204" pitchFamily="34" charset="0"/>
            <a:cs typeface="Calibri" panose="020F0502020204030204" pitchFamily="34" charset="0"/>
          </a:endParaRPr>
        </a:p>
        <a:p>
          <a:pPr marL="114300" lvl="1" indent="-114300" algn="l" defTabSz="622300">
            <a:lnSpc>
              <a:spcPct val="90000"/>
            </a:lnSpc>
            <a:spcBef>
              <a:spcPct val="0"/>
            </a:spcBef>
            <a:spcAft>
              <a:spcPct val="15000"/>
            </a:spcAft>
            <a:buChar char="•"/>
          </a:pPr>
          <a:r>
            <a:rPr lang="en-US" sz="1400" i="0" kern="1200" dirty="0" err="1">
              <a:latin typeface="Calibri" panose="020F0502020204030204" pitchFamily="34" charset="0"/>
              <a:ea typeface="Calibri" panose="020F0502020204030204" pitchFamily="34" charset="0"/>
              <a:cs typeface="Calibri" panose="020F0502020204030204" pitchFamily="34" charset="0"/>
            </a:rPr>
            <a:t>Penyiapan</a:t>
          </a:r>
          <a:r>
            <a:rPr lang="en-US" sz="1400" i="0" kern="1200" dirty="0">
              <a:latin typeface="Calibri" panose="020F0502020204030204" pitchFamily="34" charset="0"/>
              <a:ea typeface="Calibri" panose="020F0502020204030204" pitchFamily="34" charset="0"/>
              <a:cs typeface="Calibri" panose="020F0502020204030204" pitchFamily="34" charset="0"/>
            </a:rPr>
            <a:t> data</a:t>
          </a:r>
          <a:endParaRPr lang="en-ID" sz="1400" i="0" kern="1200" dirty="0">
            <a:latin typeface="Calibri" panose="020F0502020204030204" pitchFamily="34" charset="0"/>
            <a:ea typeface="Calibri" panose="020F0502020204030204" pitchFamily="34" charset="0"/>
            <a:cs typeface="Calibri" panose="020F0502020204030204" pitchFamily="34" charset="0"/>
          </a:endParaRPr>
        </a:p>
      </dsp:txBody>
      <dsp:txXfrm>
        <a:off x="0" y="195663"/>
        <a:ext cx="7051399" cy="1436400"/>
      </dsp:txXfrm>
    </dsp:sp>
    <dsp:sp modelId="{601AEB2F-3147-4899-B2E7-32F97D1C6775}">
      <dsp:nvSpPr>
        <dsp:cNvPr id="0" name=""/>
        <dsp:cNvSpPr/>
      </dsp:nvSpPr>
      <dsp:spPr>
        <a:xfrm>
          <a:off x="352569" y="18543"/>
          <a:ext cx="4935979" cy="354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6568" tIns="0" rIns="186568" bIns="0" numCol="1" spcCol="1270" anchor="ctr" anchorCtr="0">
          <a:noAutofit/>
        </a:bodyPr>
        <a:lstStyle/>
        <a:p>
          <a:pPr marL="0" lvl="0" indent="0" algn="l" defTabSz="711200">
            <a:lnSpc>
              <a:spcPct val="90000"/>
            </a:lnSpc>
            <a:spcBef>
              <a:spcPct val="0"/>
            </a:spcBef>
            <a:spcAft>
              <a:spcPct val="35000"/>
            </a:spcAft>
            <a:buNone/>
          </a:pPr>
          <a:r>
            <a:rPr lang="en-US" sz="1600" kern="1200" dirty="0" err="1">
              <a:latin typeface="Calibri" panose="020F0502020204030204" pitchFamily="34" charset="0"/>
              <a:ea typeface="Calibri" panose="020F0502020204030204" pitchFamily="34" charset="0"/>
              <a:cs typeface="Calibri" panose="020F0502020204030204" pitchFamily="34" charset="0"/>
            </a:rPr>
            <a:t>Menentukan</a:t>
          </a:r>
          <a:r>
            <a:rPr lang="en-US" sz="1600" kern="1200" dirty="0">
              <a:latin typeface="Calibri" panose="020F0502020204030204" pitchFamily="34" charset="0"/>
              <a:ea typeface="Calibri" panose="020F0502020204030204" pitchFamily="34" charset="0"/>
              <a:cs typeface="Calibri" panose="020F0502020204030204" pitchFamily="34" charset="0"/>
            </a:rPr>
            <a:t> </a:t>
          </a:r>
          <a:r>
            <a:rPr lang="en-US" sz="1600" kern="1200" dirty="0" err="1">
              <a:latin typeface="Calibri" panose="020F0502020204030204" pitchFamily="34" charset="0"/>
              <a:ea typeface="Calibri" panose="020F0502020204030204" pitchFamily="34" charset="0"/>
              <a:cs typeface="Calibri" panose="020F0502020204030204" pitchFamily="34" charset="0"/>
            </a:rPr>
            <a:t>Kebijakan</a:t>
          </a:r>
          <a:endParaRPr lang="en-ID" sz="1600" kern="1200" dirty="0">
            <a:latin typeface="Calibri" panose="020F0502020204030204" pitchFamily="34" charset="0"/>
            <a:ea typeface="Calibri" panose="020F0502020204030204" pitchFamily="34" charset="0"/>
            <a:cs typeface="Calibri" panose="020F0502020204030204" pitchFamily="34" charset="0"/>
          </a:endParaRPr>
        </a:p>
      </dsp:txBody>
      <dsp:txXfrm>
        <a:off x="369862" y="35836"/>
        <a:ext cx="4901393" cy="319654"/>
      </dsp:txXfrm>
    </dsp:sp>
    <dsp:sp modelId="{EB28715E-B741-43E7-BA5E-1813231939C2}">
      <dsp:nvSpPr>
        <dsp:cNvPr id="0" name=""/>
        <dsp:cNvSpPr/>
      </dsp:nvSpPr>
      <dsp:spPr>
        <a:xfrm>
          <a:off x="0" y="1873984"/>
          <a:ext cx="7051399" cy="756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47267" tIns="249936" rIns="547267"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err="1">
              <a:latin typeface="Calibri" panose="020F0502020204030204" pitchFamily="34" charset="0"/>
              <a:ea typeface="Calibri" panose="020F0502020204030204" pitchFamily="34" charset="0"/>
              <a:cs typeface="Calibri" panose="020F0502020204030204" pitchFamily="34" charset="0"/>
            </a:rPr>
            <a:t>Dibutuhkan</a:t>
          </a:r>
          <a:r>
            <a:rPr lang="en-US" sz="1400" kern="1200" dirty="0">
              <a:latin typeface="Calibri" panose="020F0502020204030204" pitchFamily="34" charset="0"/>
              <a:ea typeface="Calibri" panose="020F0502020204030204" pitchFamily="34" charset="0"/>
              <a:cs typeface="Calibri" panose="020F0502020204030204" pitchFamily="34" charset="0"/>
            </a:rPr>
            <a:t> </a:t>
          </a:r>
          <a:r>
            <a:rPr lang="en-US" sz="1400" kern="1200" dirty="0" err="1">
              <a:latin typeface="Calibri" panose="020F0502020204030204" pitchFamily="34" charset="0"/>
              <a:ea typeface="Calibri" panose="020F0502020204030204" pitchFamily="34" charset="0"/>
              <a:cs typeface="Calibri" panose="020F0502020204030204" pitchFamily="34" charset="0"/>
            </a:rPr>
            <a:t>kemampuan</a:t>
          </a:r>
          <a:r>
            <a:rPr lang="en-US" sz="1400" kern="1200" dirty="0">
              <a:latin typeface="Calibri" panose="020F0502020204030204" pitchFamily="34" charset="0"/>
              <a:ea typeface="Calibri" panose="020F0502020204030204" pitchFamily="34" charset="0"/>
              <a:cs typeface="Calibri" panose="020F0502020204030204" pitchFamily="34" charset="0"/>
            </a:rPr>
            <a:t> </a:t>
          </a:r>
          <a:r>
            <a:rPr lang="en-US" sz="1400" kern="1200" dirty="0" err="1">
              <a:latin typeface="Calibri" panose="020F0502020204030204" pitchFamily="34" charset="0"/>
              <a:ea typeface="Calibri" panose="020F0502020204030204" pitchFamily="34" charset="0"/>
              <a:cs typeface="Calibri" panose="020F0502020204030204" pitchFamily="34" charset="0"/>
            </a:rPr>
            <a:t>memproses</a:t>
          </a:r>
          <a:r>
            <a:rPr lang="en-US" sz="1400" kern="1200" dirty="0">
              <a:latin typeface="Calibri" panose="020F0502020204030204" pitchFamily="34" charset="0"/>
              <a:ea typeface="Calibri" panose="020F0502020204030204" pitchFamily="34" charset="0"/>
              <a:cs typeface="Calibri" panose="020F0502020204030204" pitchFamily="34" charset="0"/>
            </a:rPr>
            <a:t> data </a:t>
          </a:r>
          <a:r>
            <a:rPr lang="en-US" sz="1400" kern="1200" dirty="0" err="1">
              <a:latin typeface="Calibri" panose="020F0502020204030204" pitchFamily="34" charset="0"/>
              <a:ea typeface="Calibri" panose="020F0502020204030204" pitchFamily="34" charset="0"/>
              <a:cs typeface="Calibri" panose="020F0502020204030204" pitchFamily="34" charset="0"/>
            </a:rPr>
            <a:t>arus</a:t>
          </a:r>
          <a:r>
            <a:rPr lang="en-US" sz="1400" kern="1200" dirty="0">
              <a:latin typeface="Calibri" panose="020F0502020204030204" pitchFamily="34" charset="0"/>
              <a:ea typeface="Calibri" panose="020F0502020204030204" pitchFamily="34" charset="0"/>
              <a:cs typeface="Calibri" panose="020F0502020204030204" pitchFamily="34" charset="0"/>
            </a:rPr>
            <a:t> kas </a:t>
          </a:r>
          <a:r>
            <a:rPr lang="en-US" sz="1400" kern="1200" dirty="0" err="1">
              <a:latin typeface="Calibri" panose="020F0502020204030204" pitchFamily="34" charset="0"/>
              <a:ea typeface="Calibri" panose="020F0502020204030204" pitchFamily="34" charset="0"/>
              <a:cs typeface="Calibri" panose="020F0502020204030204" pitchFamily="34" charset="0"/>
            </a:rPr>
            <a:t>untuk</a:t>
          </a:r>
          <a:r>
            <a:rPr lang="en-US" sz="1400" kern="1200" dirty="0">
              <a:latin typeface="Calibri" panose="020F0502020204030204" pitchFamily="34" charset="0"/>
              <a:ea typeface="Calibri" panose="020F0502020204030204" pitchFamily="34" charset="0"/>
              <a:cs typeface="Calibri" panose="020F0502020204030204" pitchFamily="34" charset="0"/>
            </a:rPr>
            <a:t> </a:t>
          </a:r>
          <a:r>
            <a:rPr lang="en-US" sz="1400" kern="1200" dirty="0" err="1">
              <a:latin typeface="Calibri" panose="020F0502020204030204" pitchFamily="34" charset="0"/>
              <a:ea typeface="Calibri" panose="020F0502020204030204" pitchFamily="34" charset="0"/>
              <a:cs typeface="Calibri" panose="020F0502020204030204" pitchFamily="34" charset="0"/>
            </a:rPr>
            <a:t>dimasukkan</a:t>
          </a:r>
          <a:r>
            <a:rPr lang="en-US" sz="1400" kern="1200" dirty="0">
              <a:latin typeface="Calibri" panose="020F0502020204030204" pitchFamily="34" charset="0"/>
              <a:ea typeface="Calibri" panose="020F0502020204030204" pitchFamily="34" charset="0"/>
              <a:cs typeface="Calibri" panose="020F0502020204030204" pitchFamily="34" charset="0"/>
            </a:rPr>
            <a:t> </a:t>
          </a:r>
          <a:r>
            <a:rPr lang="en-US" sz="1400" kern="1200" dirty="0" err="1">
              <a:latin typeface="Calibri" panose="020F0502020204030204" pitchFamily="34" charset="0"/>
              <a:ea typeface="Calibri" panose="020F0502020204030204" pitchFamily="34" charset="0"/>
              <a:cs typeface="Calibri" panose="020F0502020204030204" pitchFamily="34" charset="0"/>
            </a:rPr>
            <a:t>dalam</a:t>
          </a:r>
          <a:r>
            <a:rPr lang="en-US" sz="1400" kern="1200" dirty="0">
              <a:latin typeface="Calibri" panose="020F0502020204030204" pitchFamily="34" charset="0"/>
              <a:ea typeface="Calibri" panose="020F0502020204030204" pitchFamily="34" charset="0"/>
              <a:cs typeface="Calibri" panose="020F0502020204030204" pitchFamily="34" charset="0"/>
            </a:rPr>
            <a:t> chart of account</a:t>
          </a:r>
          <a:endParaRPr lang="en-ID" sz="1400" kern="1200" dirty="0">
            <a:latin typeface="Calibri" panose="020F0502020204030204" pitchFamily="34" charset="0"/>
            <a:ea typeface="Calibri" panose="020F0502020204030204" pitchFamily="34" charset="0"/>
            <a:cs typeface="Calibri" panose="020F0502020204030204" pitchFamily="34" charset="0"/>
          </a:endParaRPr>
        </a:p>
      </dsp:txBody>
      <dsp:txXfrm>
        <a:off x="0" y="1873984"/>
        <a:ext cx="7051399" cy="756000"/>
      </dsp:txXfrm>
    </dsp:sp>
    <dsp:sp modelId="{BEB1644E-5F03-4206-9D8D-52079AFABAA6}">
      <dsp:nvSpPr>
        <dsp:cNvPr id="0" name=""/>
        <dsp:cNvSpPr/>
      </dsp:nvSpPr>
      <dsp:spPr>
        <a:xfrm>
          <a:off x="352569" y="1696864"/>
          <a:ext cx="4935979" cy="354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6568" tIns="0" rIns="186568" bIns="0" numCol="1" spcCol="1270" anchor="ctr" anchorCtr="0">
          <a:noAutofit/>
        </a:bodyPr>
        <a:lstStyle/>
        <a:p>
          <a:pPr marL="0" lvl="0" indent="0" algn="l" defTabSz="711200">
            <a:lnSpc>
              <a:spcPct val="90000"/>
            </a:lnSpc>
            <a:spcBef>
              <a:spcPct val="0"/>
            </a:spcBef>
            <a:spcAft>
              <a:spcPct val="35000"/>
            </a:spcAft>
            <a:buNone/>
          </a:pPr>
          <a:r>
            <a:rPr lang="en-US" sz="1600" kern="1200" dirty="0" err="1">
              <a:latin typeface="Calibri" panose="020F0502020204030204" pitchFamily="34" charset="0"/>
              <a:ea typeface="Calibri" panose="020F0502020204030204" pitchFamily="34" charset="0"/>
              <a:cs typeface="Calibri" panose="020F0502020204030204" pitchFamily="34" charset="0"/>
            </a:rPr>
            <a:t>Menerapkan</a:t>
          </a:r>
          <a:r>
            <a:rPr lang="en-US" sz="1600" kern="1200" dirty="0">
              <a:latin typeface="Calibri" panose="020F0502020204030204" pitchFamily="34" charset="0"/>
              <a:ea typeface="Calibri" panose="020F0502020204030204" pitchFamily="34" charset="0"/>
              <a:cs typeface="Calibri" panose="020F0502020204030204" pitchFamily="34" charset="0"/>
            </a:rPr>
            <a:t> </a:t>
          </a:r>
          <a:r>
            <a:rPr lang="en-US" sz="1600" kern="1200" dirty="0" err="1">
              <a:latin typeface="Calibri" panose="020F0502020204030204" pitchFamily="34" charset="0"/>
              <a:ea typeface="Calibri" panose="020F0502020204030204" pitchFamily="34" charset="0"/>
              <a:cs typeface="Calibri" panose="020F0502020204030204" pitchFamily="34" charset="0"/>
            </a:rPr>
            <a:t>Kebijakan</a:t>
          </a:r>
          <a:endParaRPr lang="en-ID" sz="1600" kern="1200" dirty="0">
            <a:latin typeface="Calibri" panose="020F0502020204030204" pitchFamily="34" charset="0"/>
            <a:ea typeface="Calibri" panose="020F0502020204030204" pitchFamily="34" charset="0"/>
            <a:cs typeface="Calibri" panose="020F0502020204030204" pitchFamily="34" charset="0"/>
          </a:endParaRPr>
        </a:p>
      </dsp:txBody>
      <dsp:txXfrm>
        <a:off x="369862" y="1714157"/>
        <a:ext cx="4901393" cy="319654"/>
      </dsp:txXfrm>
    </dsp:sp>
    <dsp:sp modelId="{4BA3232C-D96C-4337-B181-75985584D5A5}">
      <dsp:nvSpPr>
        <dsp:cNvPr id="0" name=""/>
        <dsp:cNvSpPr/>
      </dsp:nvSpPr>
      <dsp:spPr>
        <a:xfrm>
          <a:off x="0" y="2871904"/>
          <a:ext cx="7051399" cy="756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47267" tIns="249936" rIns="547267"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err="1">
              <a:latin typeface="Calibri" panose="020F0502020204030204" pitchFamily="34" charset="0"/>
              <a:ea typeface="Calibri" panose="020F0502020204030204" pitchFamily="34" charset="0"/>
              <a:cs typeface="Calibri" panose="020F0502020204030204" pitchFamily="34" charset="0"/>
            </a:rPr>
            <a:t>Analisis</a:t>
          </a:r>
          <a:r>
            <a:rPr lang="en-US" sz="1400" kern="1200" dirty="0">
              <a:latin typeface="Calibri" panose="020F0502020204030204" pitchFamily="34" charset="0"/>
              <a:ea typeface="Calibri" panose="020F0502020204030204" pitchFamily="34" charset="0"/>
              <a:cs typeface="Calibri" panose="020F0502020204030204" pitchFamily="34" charset="0"/>
            </a:rPr>
            <a:t> </a:t>
          </a:r>
          <a:r>
            <a:rPr lang="en-US" sz="1400" kern="1200" dirty="0" err="1">
              <a:latin typeface="Calibri" panose="020F0502020204030204" pitchFamily="34" charset="0"/>
              <a:ea typeface="Calibri" panose="020F0502020204030204" pitchFamily="34" charset="0"/>
              <a:cs typeface="Calibri" panose="020F0502020204030204" pitchFamily="34" charset="0"/>
            </a:rPr>
            <a:t>dilakukan</a:t>
          </a:r>
          <a:r>
            <a:rPr lang="en-US" sz="1400" kern="1200" dirty="0">
              <a:latin typeface="Calibri" panose="020F0502020204030204" pitchFamily="34" charset="0"/>
              <a:ea typeface="Calibri" panose="020F0502020204030204" pitchFamily="34" charset="0"/>
              <a:cs typeface="Calibri" panose="020F0502020204030204" pitchFamily="34" charset="0"/>
            </a:rPr>
            <a:t> </a:t>
          </a:r>
          <a:r>
            <a:rPr lang="en-US" sz="1400" kern="1200" dirty="0" err="1">
              <a:latin typeface="Calibri" panose="020F0502020204030204" pitchFamily="34" charset="0"/>
              <a:ea typeface="Calibri" panose="020F0502020204030204" pitchFamily="34" charset="0"/>
              <a:cs typeface="Calibri" panose="020F0502020204030204" pitchFamily="34" charset="0"/>
            </a:rPr>
            <a:t>bukan</a:t>
          </a:r>
          <a:r>
            <a:rPr lang="en-US" sz="1400" kern="1200" dirty="0">
              <a:latin typeface="Calibri" panose="020F0502020204030204" pitchFamily="34" charset="0"/>
              <a:ea typeface="Calibri" panose="020F0502020204030204" pitchFamily="34" charset="0"/>
              <a:cs typeface="Calibri" panose="020F0502020204030204" pitchFamily="34" charset="0"/>
            </a:rPr>
            <a:t> </a:t>
          </a:r>
          <a:r>
            <a:rPr lang="en-US" sz="1400" kern="1200" dirty="0" err="1">
              <a:latin typeface="Calibri" panose="020F0502020204030204" pitchFamily="34" charset="0"/>
              <a:ea typeface="Calibri" panose="020F0502020204030204" pitchFamily="34" charset="0"/>
              <a:cs typeface="Calibri" panose="020F0502020204030204" pitchFamily="34" charset="0"/>
            </a:rPr>
            <a:t>dari</a:t>
          </a:r>
          <a:r>
            <a:rPr lang="en-US" sz="1400" kern="1200" dirty="0">
              <a:latin typeface="Calibri" panose="020F0502020204030204" pitchFamily="34" charset="0"/>
              <a:ea typeface="Calibri" panose="020F0502020204030204" pitchFamily="34" charset="0"/>
              <a:cs typeface="Calibri" panose="020F0502020204030204" pitchFamily="34" charset="0"/>
            </a:rPr>
            <a:t> </a:t>
          </a:r>
          <a:r>
            <a:rPr lang="en-US" sz="1400" kern="1200" dirty="0" err="1">
              <a:latin typeface="Calibri" panose="020F0502020204030204" pitchFamily="34" charset="0"/>
              <a:ea typeface="Calibri" panose="020F0502020204030204" pitchFamily="34" charset="0"/>
              <a:cs typeface="Calibri" panose="020F0502020204030204" pitchFamily="34" charset="0"/>
            </a:rPr>
            <a:t>informasi</a:t>
          </a:r>
          <a:r>
            <a:rPr lang="en-US" sz="1400" kern="1200" dirty="0">
              <a:latin typeface="Calibri" panose="020F0502020204030204" pitchFamily="34" charset="0"/>
              <a:ea typeface="Calibri" panose="020F0502020204030204" pitchFamily="34" charset="0"/>
              <a:cs typeface="Calibri" panose="020F0502020204030204" pitchFamily="34" charset="0"/>
            </a:rPr>
            <a:t> di </a:t>
          </a:r>
          <a:r>
            <a:rPr lang="en-US" sz="1400" kern="1200" dirty="0" err="1">
              <a:latin typeface="Calibri" panose="020F0502020204030204" pitchFamily="34" charset="0"/>
              <a:ea typeface="Calibri" panose="020F0502020204030204" pitchFamily="34" charset="0"/>
              <a:cs typeface="Calibri" panose="020F0502020204030204" pitchFamily="34" charset="0"/>
            </a:rPr>
            <a:t>penyajian</a:t>
          </a:r>
          <a:r>
            <a:rPr lang="en-US" sz="1400" kern="1200" dirty="0">
              <a:latin typeface="Calibri" panose="020F0502020204030204" pitchFamily="34" charset="0"/>
              <a:ea typeface="Calibri" panose="020F0502020204030204" pitchFamily="34" charset="0"/>
              <a:cs typeface="Calibri" panose="020F0502020204030204" pitchFamily="34" charset="0"/>
            </a:rPr>
            <a:t> </a:t>
          </a:r>
          <a:r>
            <a:rPr lang="en-US" sz="1400" kern="1200" dirty="0" err="1">
              <a:latin typeface="Calibri" panose="020F0502020204030204" pitchFamily="34" charset="0"/>
              <a:ea typeface="Calibri" panose="020F0502020204030204" pitchFamily="34" charset="0"/>
              <a:cs typeface="Calibri" panose="020F0502020204030204" pitchFamily="34" charset="0"/>
            </a:rPr>
            <a:t>namun</a:t>
          </a:r>
          <a:r>
            <a:rPr lang="en-US" sz="1400" kern="1200" dirty="0">
              <a:latin typeface="Calibri" panose="020F0502020204030204" pitchFamily="34" charset="0"/>
              <a:ea typeface="Calibri" panose="020F0502020204030204" pitchFamily="34" charset="0"/>
              <a:cs typeface="Calibri" panose="020F0502020204030204" pitchFamily="34" charset="0"/>
            </a:rPr>
            <a:t> juga </a:t>
          </a:r>
          <a:r>
            <a:rPr lang="en-US" sz="1400" kern="1200" dirty="0" err="1">
              <a:latin typeface="Calibri" panose="020F0502020204030204" pitchFamily="34" charset="0"/>
              <a:ea typeface="Calibri" panose="020F0502020204030204" pitchFamily="34" charset="0"/>
              <a:cs typeface="Calibri" panose="020F0502020204030204" pitchFamily="34" charset="0"/>
            </a:rPr>
            <a:t>dalam</a:t>
          </a:r>
          <a:r>
            <a:rPr lang="en-US" sz="1400" kern="1200" dirty="0">
              <a:latin typeface="Calibri" panose="020F0502020204030204" pitchFamily="34" charset="0"/>
              <a:ea typeface="Calibri" panose="020F0502020204030204" pitchFamily="34" charset="0"/>
              <a:cs typeface="Calibri" panose="020F0502020204030204" pitchFamily="34" charset="0"/>
            </a:rPr>
            <a:t> </a:t>
          </a:r>
          <a:r>
            <a:rPr lang="en-US" sz="1400" kern="1200" dirty="0" err="1">
              <a:latin typeface="Calibri" panose="020F0502020204030204" pitchFamily="34" charset="0"/>
              <a:ea typeface="Calibri" panose="020F0502020204030204" pitchFamily="34" charset="0"/>
              <a:cs typeface="Calibri" panose="020F0502020204030204" pitchFamily="34" charset="0"/>
            </a:rPr>
            <a:t>catatan</a:t>
          </a:r>
          <a:r>
            <a:rPr lang="en-US" sz="1400" kern="1200" dirty="0">
              <a:latin typeface="Calibri" panose="020F0502020204030204" pitchFamily="34" charset="0"/>
              <a:ea typeface="Calibri" panose="020F0502020204030204" pitchFamily="34" charset="0"/>
              <a:cs typeface="Calibri" panose="020F0502020204030204" pitchFamily="34" charset="0"/>
            </a:rPr>
            <a:t> </a:t>
          </a:r>
          <a:r>
            <a:rPr lang="en-US" sz="1400" kern="1200" dirty="0" err="1">
              <a:latin typeface="Calibri" panose="020F0502020204030204" pitchFamily="34" charset="0"/>
              <a:ea typeface="Calibri" panose="020F0502020204030204" pitchFamily="34" charset="0"/>
              <a:cs typeface="Calibri" panose="020F0502020204030204" pitchFamily="34" charset="0"/>
            </a:rPr>
            <a:t>atas</a:t>
          </a:r>
          <a:r>
            <a:rPr lang="en-US" sz="1400" kern="1200" dirty="0">
              <a:latin typeface="Calibri" panose="020F0502020204030204" pitchFamily="34" charset="0"/>
              <a:ea typeface="Calibri" panose="020F0502020204030204" pitchFamily="34" charset="0"/>
              <a:cs typeface="Calibri" panose="020F0502020204030204" pitchFamily="34" charset="0"/>
            </a:rPr>
            <a:t> </a:t>
          </a:r>
          <a:r>
            <a:rPr lang="en-US" sz="1400" kern="1200" dirty="0" err="1">
              <a:latin typeface="Calibri" panose="020F0502020204030204" pitchFamily="34" charset="0"/>
              <a:ea typeface="Calibri" panose="020F0502020204030204" pitchFamily="34" charset="0"/>
              <a:cs typeface="Calibri" panose="020F0502020204030204" pitchFamily="34" charset="0"/>
            </a:rPr>
            <a:t>laporan</a:t>
          </a:r>
          <a:r>
            <a:rPr lang="en-US" sz="1400" kern="1200" dirty="0">
              <a:latin typeface="Calibri" panose="020F0502020204030204" pitchFamily="34" charset="0"/>
              <a:ea typeface="Calibri" panose="020F0502020204030204" pitchFamily="34" charset="0"/>
              <a:cs typeface="Calibri" panose="020F0502020204030204" pitchFamily="34" charset="0"/>
            </a:rPr>
            <a:t> </a:t>
          </a:r>
          <a:r>
            <a:rPr lang="en-US" sz="1400" kern="1200" dirty="0" err="1">
              <a:latin typeface="Calibri" panose="020F0502020204030204" pitchFamily="34" charset="0"/>
              <a:ea typeface="Calibri" panose="020F0502020204030204" pitchFamily="34" charset="0"/>
              <a:cs typeface="Calibri" panose="020F0502020204030204" pitchFamily="34" charset="0"/>
            </a:rPr>
            <a:t>keuangan</a:t>
          </a:r>
          <a:endParaRPr lang="en-ID" sz="1400" kern="1200" dirty="0">
            <a:latin typeface="Calibri" panose="020F0502020204030204" pitchFamily="34" charset="0"/>
            <a:ea typeface="Calibri" panose="020F0502020204030204" pitchFamily="34" charset="0"/>
            <a:cs typeface="Calibri" panose="020F0502020204030204" pitchFamily="34" charset="0"/>
          </a:endParaRPr>
        </a:p>
      </dsp:txBody>
      <dsp:txXfrm>
        <a:off x="0" y="2871904"/>
        <a:ext cx="7051399" cy="756000"/>
      </dsp:txXfrm>
    </dsp:sp>
    <dsp:sp modelId="{DE3952C6-9E19-478A-93BD-37CCF5AAFC9D}">
      <dsp:nvSpPr>
        <dsp:cNvPr id="0" name=""/>
        <dsp:cNvSpPr/>
      </dsp:nvSpPr>
      <dsp:spPr>
        <a:xfrm>
          <a:off x="352569" y="2694784"/>
          <a:ext cx="4935979" cy="354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6568" tIns="0" rIns="186568" bIns="0" numCol="1" spcCol="1270" anchor="ctr" anchorCtr="0">
          <a:noAutofit/>
        </a:bodyPr>
        <a:lstStyle/>
        <a:p>
          <a:pPr marL="0" lvl="0" indent="0" algn="l" defTabSz="711200">
            <a:lnSpc>
              <a:spcPct val="90000"/>
            </a:lnSpc>
            <a:spcBef>
              <a:spcPct val="0"/>
            </a:spcBef>
            <a:spcAft>
              <a:spcPct val="35000"/>
            </a:spcAft>
            <a:buNone/>
          </a:pPr>
          <a:r>
            <a:rPr lang="en-US" sz="1600" kern="1200" dirty="0" err="1">
              <a:latin typeface="Calibri" panose="020F0502020204030204" pitchFamily="34" charset="0"/>
              <a:ea typeface="Calibri" panose="020F0502020204030204" pitchFamily="34" charset="0"/>
              <a:cs typeface="Calibri" panose="020F0502020204030204" pitchFamily="34" charset="0"/>
            </a:rPr>
            <a:t>Analisis</a:t>
          </a:r>
          <a:r>
            <a:rPr lang="en-US" sz="1600" kern="1200" dirty="0">
              <a:latin typeface="Calibri" panose="020F0502020204030204" pitchFamily="34" charset="0"/>
              <a:ea typeface="Calibri" panose="020F0502020204030204" pitchFamily="34" charset="0"/>
              <a:cs typeface="Calibri" panose="020F0502020204030204" pitchFamily="34" charset="0"/>
            </a:rPr>
            <a:t> </a:t>
          </a:r>
          <a:r>
            <a:rPr lang="en-US" sz="1600" kern="1200" dirty="0" err="1">
              <a:latin typeface="Calibri" panose="020F0502020204030204" pitchFamily="34" charset="0"/>
              <a:ea typeface="Calibri" panose="020F0502020204030204" pitchFamily="34" charset="0"/>
              <a:cs typeface="Calibri" panose="020F0502020204030204" pitchFamily="34" charset="0"/>
            </a:rPr>
            <a:t>Laporan</a:t>
          </a:r>
          <a:r>
            <a:rPr lang="en-US" sz="1600" kern="1200" dirty="0">
              <a:latin typeface="Calibri" panose="020F0502020204030204" pitchFamily="34" charset="0"/>
              <a:ea typeface="Calibri" panose="020F0502020204030204" pitchFamily="34" charset="0"/>
              <a:cs typeface="Calibri" panose="020F0502020204030204" pitchFamily="34" charset="0"/>
            </a:rPr>
            <a:t> dan </a:t>
          </a:r>
          <a:r>
            <a:rPr lang="en-US" sz="1600" kern="1200" dirty="0" err="1">
              <a:latin typeface="Calibri" panose="020F0502020204030204" pitchFamily="34" charset="0"/>
              <a:ea typeface="Calibri" panose="020F0502020204030204" pitchFamily="34" charset="0"/>
              <a:cs typeface="Calibri" panose="020F0502020204030204" pitchFamily="34" charset="0"/>
            </a:rPr>
            <a:t>Dampak</a:t>
          </a:r>
          <a:endParaRPr lang="en-ID" sz="1600" kern="1200" dirty="0">
            <a:latin typeface="Calibri" panose="020F0502020204030204" pitchFamily="34" charset="0"/>
            <a:ea typeface="Calibri" panose="020F0502020204030204" pitchFamily="34" charset="0"/>
            <a:cs typeface="Calibri" panose="020F0502020204030204" pitchFamily="34" charset="0"/>
          </a:endParaRPr>
        </a:p>
      </dsp:txBody>
      <dsp:txXfrm>
        <a:off x="369862" y="2712077"/>
        <a:ext cx="4901393" cy="31965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9CE2B7-8D23-4496-845F-B2F8ECDC4B71}">
      <dsp:nvSpPr>
        <dsp:cNvPr id="0" name=""/>
        <dsp:cNvSpPr/>
      </dsp:nvSpPr>
      <dsp:spPr>
        <a:xfrm>
          <a:off x="1814" y="0"/>
          <a:ext cx="2534238" cy="526086"/>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b="1"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Kebijakan</a:t>
          </a:r>
          <a:r>
            <a:rPr lang="en-US" sz="1600" b="1"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600" b="1"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Akuntansi</a:t>
          </a:r>
          <a:endParaRPr lang="en-ID" sz="1600" b="1" kern="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dsp:txBody>
      <dsp:txXfrm>
        <a:off x="264857" y="0"/>
        <a:ext cx="2008152" cy="526086"/>
      </dsp:txXfrm>
    </dsp:sp>
    <dsp:sp modelId="{BFE1DEC0-0274-45BB-A9A9-C7821A5C99B5}">
      <dsp:nvSpPr>
        <dsp:cNvPr id="0" name=""/>
        <dsp:cNvSpPr/>
      </dsp:nvSpPr>
      <dsp:spPr>
        <a:xfrm>
          <a:off x="1940532" y="0"/>
          <a:ext cx="4829018" cy="526086"/>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ts val="0"/>
            </a:spcAft>
            <a:buNone/>
          </a:pPr>
          <a:r>
            <a:rPr lang="en-US" sz="1600" b="1"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Pengukuran</a:t>
          </a:r>
          <a:r>
            <a:rPr lang="en-US" sz="1600" b="1" kern="1200" dirty="0">
              <a:solidFill>
                <a:schemeClr val="tx1"/>
              </a:solidFill>
              <a:latin typeface="Calibri" panose="020F0502020204030204" pitchFamily="34" charset="0"/>
              <a:ea typeface="Calibri" panose="020F0502020204030204" pitchFamily="34" charset="0"/>
              <a:cs typeface="Calibri" panose="020F0502020204030204" pitchFamily="34" charset="0"/>
            </a:rPr>
            <a:t> dan Model </a:t>
          </a:r>
          <a:r>
            <a:rPr lang="en-US" sz="1600" b="1"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Aktuaria</a:t>
          </a:r>
          <a:r>
            <a:rPr lang="en-US" sz="1600" b="1"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p>
        <a:p>
          <a:pPr marL="0" lvl="0" indent="0" algn="ctr" defTabSz="711200">
            <a:lnSpc>
              <a:spcPct val="90000"/>
            </a:lnSpc>
            <a:spcBef>
              <a:spcPct val="0"/>
            </a:spcBef>
            <a:spcAft>
              <a:spcPts val="0"/>
            </a:spcAft>
            <a:buNone/>
          </a:pPr>
          <a:r>
            <a:rPr lang="en-US" sz="1600" b="1"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Solusi</a:t>
          </a:r>
          <a:r>
            <a:rPr lang="en-US" sz="1600" b="1"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600" b="1"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terintegrasi</a:t>
          </a:r>
          <a:endParaRPr lang="en-ID" sz="1600" b="1" kern="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dsp:txBody>
      <dsp:txXfrm>
        <a:off x="2203575" y="0"/>
        <a:ext cx="4302932" cy="526086"/>
      </dsp:txXfrm>
    </dsp:sp>
    <dsp:sp modelId="{7CDFDB0D-6C39-4947-97EC-0BF55BCBD521}">
      <dsp:nvSpPr>
        <dsp:cNvPr id="0" name=""/>
        <dsp:cNvSpPr/>
      </dsp:nvSpPr>
      <dsp:spPr>
        <a:xfrm>
          <a:off x="6174030" y="0"/>
          <a:ext cx="2510953" cy="526086"/>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b="1"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Transisi</a:t>
          </a:r>
          <a:r>
            <a:rPr lang="en-US" sz="1600" b="1"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600" b="1"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presentasi</a:t>
          </a:r>
          <a:r>
            <a:rPr lang="en-US" sz="1600" b="1" kern="1200" dirty="0">
              <a:solidFill>
                <a:schemeClr val="tx1"/>
              </a:solidFill>
              <a:latin typeface="Calibri" panose="020F0502020204030204" pitchFamily="34" charset="0"/>
              <a:ea typeface="Calibri" panose="020F0502020204030204" pitchFamily="34" charset="0"/>
              <a:cs typeface="Calibri" panose="020F0502020204030204" pitchFamily="34" charset="0"/>
            </a:rPr>
            <a:t> dan </a:t>
          </a:r>
          <a:r>
            <a:rPr lang="en-US" sz="1600" b="1"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pengungkapan</a:t>
          </a:r>
          <a:endParaRPr lang="en-ID" sz="1600" b="1" kern="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dsp:txBody>
      <dsp:txXfrm>
        <a:off x="6437073" y="0"/>
        <a:ext cx="1984867" cy="52608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B0E5AE-7548-498F-B7BB-0233A22BE497}">
      <dsp:nvSpPr>
        <dsp:cNvPr id="0" name=""/>
        <dsp:cNvSpPr/>
      </dsp:nvSpPr>
      <dsp:spPr>
        <a:xfrm>
          <a:off x="542" y="267913"/>
          <a:ext cx="2117480" cy="1270488"/>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err="1">
              <a:latin typeface="Calibri" panose="020F0502020204030204" pitchFamily="34" charset="0"/>
              <a:ea typeface="Calibri" panose="020F0502020204030204" pitchFamily="34" charset="0"/>
              <a:cs typeface="Calibri" panose="020F0502020204030204" pitchFamily="34" charset="0"/>
            </a:rPr>
            <a:t>kontrak</a:t>
          </a:r>
          <a:r>
            <a:rPr lang="en-US" sz="1600" kern="1200" dirty="0">
              <a:latin typeface="Calibri" panose="020F0502020204030204" pitchFamily="34" charset="0"/>
              <a:ea typeface="Calibri" panose="020F0502020204030204" pitchFamily="34" charset="0"/>
              <a:cs typeface="Calibri" panose="020F0502020204030204" pitchFamily="34" charset="0"/>
            </a:rPr>
            <a:t> </a:t>
          </a:r>
          <a:r>
            <a:rPr lang="en-US" sz="1600" kern="1200" dirty="0" err="1">
              <a:latin typeface="Calibri" panose="020F0502020204030204" pitchFamily="34" charset="0"/>
              <a:ea typeface="Calibri" panose="020F0502020204030204" pitchFamily="34" charset="0"/>
              <a:cs typeface="Calibri" panose="020F0502020204030204" pitchFamily="34" charset="0"/>
            </a:rPr>
            <a:t>asuransi</a:t>
          </a:r>
          <a:r>
            <a:rPr lang="en-US" sz="1600" kern="1200" dirty="0">
              <a:latin typeface="Calibri" panose="020F0502020204030204" pitchFamily="34" charset="0"/>
              <a:ea typeface="Calibri" panose="020F0502020204030204" pitchFamily="34" charset="0"/>
              <a:cs typeface="Calibri" panose="020F0502020204030204" pitchFamily="34" charset="0"/>
            </a:rPr>
            <a:t> </a:t>
          </a:r>
          <a:r>
            <a:rPr lang="en-US" sz="1600" kern="1200" dirty="0" err="1">
              <a:latin typeface="Calibri" panose="020F0502020204030204" pitchFamily="34" charset="0"/>
              <a:ea typeface="Calibri" panose="020F0502020204030204" pitchFamily="34" charset="0"/>
              <a:cs typeface="Calibri" panose="020F0502020204030204" pitchFamily="34" charset="0"/>
            </a:rPr>
            <a:t>terbitan</a:t>
          </a:r>
          <a:r>
            <a:rPr lang="en-US" sz="1600" kern="1200" dirty="0">
              <a:latin typeface="Calibri" panose="020F0502020204030204" pitchFamily="34" charset="0"/>
              <a:ea typeface="Calibri" panose="020F0502020204030204" pitchFamily="34" charset="0"/>
              <a:cs typeface="Calibri" panose="020F0502020204030204" pitchFamily="34" charset="0"/>
            </a:rPr>
            <a:t> yang </a:t>
          </a:r>
          <a:r>
            <a:rPr lang="en-US" sz="1600" kern="1200" dirty="0" err="1">
              <a:latin typeface="Calibri" panose="020F0502020204030204" pitchFamily="34" charset="0"/>
              <a:ea typeface="Calibri" panose="020F0502020204030204" pitchFamily="34" charset="0"/>
              <a:cs typeface="Calibri" panose="020F0502020204030204" pitchFamily="34" charset="0"/>
            </a:rPr>
            <a:t>merupakan</a:t>
          </a:r>
          <a:r>
            <a:rPr lang="en-US" sz="1600" kern="1200" dirty="0">
              <a:latin typeface="Calibri" panose="020F0502020204030204" pitchFamily="34" charset="0"/>
              <a:ea typeface="Calibri" panose="020F0502020204030204" pitchFamily="34" charset="0"/>
              <a:cs typeface="Calibri" panose="020F0502020204030204" pitchFamily="34" charset="0"/>
            </a:rPr>
            <a:t> </a:t>
          </a:r>
          <a:r>
            <a:rPr lang="en-US" sz="1600" kern="1200" dirty="0" err="1">
              <a:latin typeface="Calibri" panose="020F0502020204030204" pitchFamily="34" charset="0"/>
              <a:ea typeface="Calibri" panose="020F0502020204030204" pitchFamily="34" charset="0"/>
              <a:cs typeface="Calibri" panose="020F0502020204030204" pitchFamily="34" charset="0"/>
            </a:rPr>
            <a:t>aset</a:t>
          </a:r>
          <a:r>
            <a:rPr lang="en-US" sz="1600" kern="1200" dirty="0">
              <a:latin typeface="Calibri" panose="020F0502020204030204" pitchFamily="34" charset="0"/>
              <a:ea typeface="Calibri" panose="020F0502020204030204" pitchFamily="34" charset="0"/>
              <a:cs typeface="Calibri" panose="020F0502020204030204" pitchFamily="34" charset="0"/>
            </a:rPr>
            <a:t>;</a:t>
          </a:r>
        </a:p>
      </dsp:txBody>
      <dsp:txXfrm>
        <a:off x="542" y="267913"/>
        <a:ext cx="2117480" cy="1270488"/>
      </dsp:txXfrm>
    </dsp:sp>
    <dsp:sp modelId="{1214E11E-0BD5-425F-83E2-33F32A531FE1}">
      <dsp:nvSpPr>
        <dsp:cNvPr id="0" name=""/>
        <dsp:cNvSpPr/>
      </dsp:nvSpPr>
      <dsp:spPr>
        <a:xfrm>
          <a:off x="2329771" y="267913"/>
          <a:ext cx="2117480" cy="1270488"/>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err="1">
              <a:latin typeface="Calibri" panose="020F0502020204030204" pitchFamily="34" charset="0"/>
              <a:ea typeface="Calibri" panose="020F0502020204030204" pitchFamily="34" charset="0"/>
              <a:cs typeface="Calibri" panose="020F0502020204030204" pitchFamily="34" charset="0"/>
            </a:rPr>
            <a:t>kontrak</a:t>
          </a:r>
          <a:r>
            <a:rPr lang="en-US" sz="1600" kern="1200" dirty="0">
              <a:latin typeface="Calibri" panose="020F0502020204030204" pitchFamily="34" charset="0"/>
              <a:ea typeface="Calibri" panose="020F0502020204030204" pitchFamily="34" charset="0"/>
              <a:cs typeface="Calibri" panose="020F0502020204030204" pitchFamily="34" charset="0"/>
            </a:rPr>
            <a:t> </a:t>
          </a:r>
          <a:r>
            <a:rPr lang="en-US" sz="1600" kern="1200" dirty="0" err="1">
              <a:latin typeface="Calibri" panose="020F0502020204030204" pitchFamily="34" charset="0"/>
              <a:ea typeface="Calibri" panose="020F0502020204030204" pitchFamily="34" charset="0"/>
              <a:cs typeface="Calibri" panose="020F0502020204030204" pitchFamily="34" charset="0"/>
            </a:rPr>
            <a:t>asuransi</a:t>
          </a:r>
          <a:r>
            <a:rPr lang="en-US" sz="1600" kern="1200" dirty="0">
              <a:latin typeface="Calibri" panose="020F0502020204030204" pitchFamily="34" charset="0"/>
              <a:ea typeface="Calibri" panose="020F0502020204030204" pitchFamily="34" charset="0"/>
              <a:cs typeface="Calibri" panose="020F0502020204030204" pitchFamily="34" charset="0"/>
            </a:rPr>
            <a:t> </a:t>
          </a:r>
          <a:r>
            <a:rPr lang="en-US" sz="1600" kern="1200" dirty="0" err="1">
              <a:latin typeface="Calibri" panose="020F0502020204030204" pitchFamily="34" charset="0"/>
              <a:ea typeface="Calibri" panose="020F0502020204030204" pitchFamily="34" charset="0"/>
              <a:cs typeface="Calibri" panose="020F0502020204030204" pitchFamily="34" charset="0"/>
            </a:rPr>
            <a:t>terbitan</a:t>
          </a:r>
          <a:r>
            <a:rPr lang="en-US" sz="1600" kern="1200" dirty="0">
              <a:latin typeface="Calibri" panose="020F0502020204030204" pitchFamily="34" charset="0"/>
              <a:ea typeface="Calibri" panose="020F0502020204030204" pitchFamily="34" charset="0"/>
              <a:cs typeface="Calibri" panose="020F0502020204030204" pitchFamily="34" charset="0"/>
            </a:rPr>
            <a:t> yang </a:t>
          </a:r>
          <a:r>
            <a:rPr lang="en-US" sz="1600" kern="1200" dirty="0" err="1">
              <a:latin typeface="Calibri" panose="020F0502020204030204" pitchFamily="34" charset="0"/>
              <a:ea typeface="Calibri" panose="020F0502020204030204" pitchFamily="34" charset="0"/>
              <a:cs typeface="Calibri" panose="020F0502020204030204" pitchFamily="34" charset="0"/>
            </a:rPr>
            <a:t>merupakan</a:t>
          </a:r>
          <a:r>
            <a:rPr lang="en-US" sz="1600" kern="1200" dirty="0">
              <a:latin typeface="Calibri" panose="020F0502020204030204" pitchFamily="34" charset="0"/>
              <a:ea typeface="Calibri" panose="020F0502020204030204" pitchFamily="34" charset="0"/>
              <a:cs typeface="Calibri" panose="020F0502020204030204" pitchFamily="34" charset="0"/>
            </a:rPr>
            <a:t> </a:t>
          </a:r>
          <a:r>
            <a:rPr lang="en-US" sz="1600" kern="1200" dirty="0" err="1">
              <a:latin typeface="Calibri" panose="020F0502020204030204" pitchFamily="34" charset="0"/>
              <a:ea typeface="Calibri" panose="020F0502020204030204" pitchFamily="34" charset="0"/>
              <a:cs typeface="Calibri" panose="020F0502020204030204" pitchFamily="34" charset="0"/>
            </a:rPr>
            <a:t>liabilitas</a:t>
          </a:r>
          <a:r>
            <a:rPr lang="en-US" sz="1600" kern="1200" dirty="0">
              <a:latin typeface="Calibri" panose="020F0502020204030204" pitchFamily="34" charset="0"/>
              <a:ea typeface="Calibri" panose="020F0502020204030204" pitchFamily="34" charset="0"/>
              <a:cs typeface="Calibri" panose="020F0502020204030204" pitchFamily="34" charset="0"/>
            </a:rPr>
            <a:t>;</a:t>
          </a:r>
        </a:p>
      </dsp:txBody>
      <dsp:txXfrm>
        <a:off x="2329771" y="267913"/>
        <a:ext cx="2117480" cy="1270488"/>
      </dsp:txXfrm>
    </dsp:sp>
    <dsp:sp modelId="{F0C20F96-3317-47FB-89F2-06B0068088BD}">
      <dsp:nvSpPr>
        <dsp:cNvPr id="0" name=""/>
        <dsp:cNvSpPr/>
      </dsp:nvSpPr>
      <dsp:spPr>
        <a:xfrm>
          <a:off x="542" y="1750150"/>
          <a:ext cx="2117480" cy="1270488"/>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err="1">
              <a:latin typeface="Calibri" panose="020F0502020204030204" pitchFamily="34" charset="0"/>
              <a:ea typeface="Calibri" panose="020F0502020204030204" pitchFamily="34" charset="0"/>
              <a:cs typeface="Calibri" panose="020F0502020204030204" pitchFamily="34" charset="0"/>
            </a:rPr>
            <a:t>kontrak</a:t>
          </a:r>
          <a:r>
            <a:rPr lang="en-US" sz="1600" kern="1200" dirty="0">
              <a:latin typeface="Calibri" panose="020F0502020204030204" pitchFamily="34" charset="0"/>
              <a:ea typeface="Calibri" panose="020F0502020204030204" pitchFamily="34" charset="0"/>
              <a:cs typeface="Calibri" panose="020F0502020204030204" pitchFamily="34" charset="0"/>
            </a:rPr>
            <a:t> </a:t>
          </a:r>
          <a:r>
            <a:rPr lang="en-US" sz="1600" kern="1200" dirty="0" err="1">
              <a:latin typeface="Calibri" panose="020F0502020204030204" pitchFamily="34" charset="0"/>
              <a:ea typeface="Calibri" panose="020F0502020204030204" pitchFamily="34" charset="0"/>
              <a:cs typeface="Calibri" panose="020F0502020204030204" pitchFamily="34" charset="0"/>
            </a:rPr>
            <a:t>reasuransi</a:t>
          </a:r>
          <a:r>
            <a:rPr lang="en-US" sz="1600" kern="1200" dirty="0">
              <a:latin typeface="Calibri" panose="020F0502020204030204" pitchFamily="34" charset="0"/>
              <a:ea typeface="Calibri" panose="020F0502020204030204" pitchFamily="34" charset="0"/>
              <a:cs typeface="Calibri" panose="020F0502020204030204" pitchFamily="34" charset="0"/>
            </a:rPr>
            <a:t> </a:t>
          </a:r>
          <a:r>
            <a:rPr lang="en-US" sz="1600" kern="1200" dirty="0" err="1">
              <a:latin typeface="Calibri" panose="020F0502020204030204" pitchFamily="34" charset="0"/>
              <a:ea typeface="Calibri" panose="020F0502020204030204" pitchFamily="34" charset="0"/>
              <a:cs typeface="Calibri" panose="020F0502020204030204" pitchFamily="34" charset="0"/>
            </a:rPr>
            <a:t>milikan</a:t>
          </a:r>
          <a:r>
            <a:rPr lang="en-US" sz="1600" kern="1200" dirty="0">
              <a:latin typeface="Calibri" panose="020F0502020204030204" pitchFamily="34" charset="0"/>
              <a:ea typeface="Calibri" panose="020F0502020204030204" pitchFamily="34" charset="0"/>
              <a:cs typeface="Calibri" panose="020F0502020204030204" pitchFamily="34" charset="0"/>
            </a:rPr>
            <a:t> yang </a:t>
          </a:r>
          <a:r>
            <a:rPr lang="en-US" sz="1600" kern="1200" dirty="0" err="1">
              <a:latin typeface="Calibri" panose="020F0502020204030204" pitchFamily="34" charset="0"/>
              <a:ea typeface="Calibri" panose="020F0502020204030204" pitchFamily="34" charset="0"/>
              <a:cs typeface="Calibri" panose="020F0502020204030204" pitchFamily="34" charset="0"/>
            </a:rPr>
            <a:t>merupakan</a:t>
          </a:r>
          <a:r>
            <a:rPr lang="en-US" sz="1600" kern="1200" dirty="0">
              <a:latin typeface="Calibri" panose="020F0502020204030204" pitchFamily="34" charset="0"/>
              <a:ea typeface="Calibri" panose="020F0502020204030204" pitchFamily="34" charset="0"/>
              <a:cs typeface="Calibri" panose="020F0502020204030204" pitchFamily="34" charset="0"/>
            </a:rPr>
            <a:t> </a:t>
          </a:r>
          <a:r>
            <a:rPr lang="en-US" sz="1600" kern="1200" dirty="0" err="1">
              <a:latin typeface="Calibri" panose="020F0502020204030204" pitchFamily="34" charset="0"/>
              <a:ea typeface="Calibri" panose="020F0502020204030204" pitchFamily="34" charset="0"/>
              <a:cs typeface="Calibri" panose="020F0502020204030204" pitchFamily="34" charset="0"/>
            </a:rPr>
            <a:t>aset</a:t>
          </a:r>
          <a:r>
            <a:rPr lang="en-US" sz="1600" kern="1200" dirty="0">
              <a:latin typeface="Calibri" panose="020F0502020204030204" pitchFamily="34" charset="0"/>
              <a:ea typeface="Calibri" panose="020F0502020204030204" pitchFamily="34" charset="0"/>
              <a:cs typeface="Calibri" panose="020F0502020204030204" pitchFamily="34" charset="0"/>
            </a:rPr>
            <a:t>; dan</a:t>
          </a:r>
        </a:p>
      </dsp:txBody>
      <dsp:txXfrm>
        <a:off x="542" y="1750150"/>
        <a:ext cx="2117480" cy="1270488"/>
      </dsp:txXfrm>
    </dsp:sp>
    <dsp:sp modelId="{9E105868-E17C-46F4-9F94-4F8364A6351E}">
      <dsp:nvSpPr>
        <dsp:cNvPr id="0" name=""/>
        <dsp:cNvSpPr/>
      </dsp:nvSpPr>
      <dsp:spPr>
        <a:xfrm>
          <a:off x="2329771" y="1750150"/>
          <a:ext cx="2117480" cy="1270488"/>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err="1">
              <a:latin typeface="Calibri" panose="020F0502020204030204" pitchFamily="34" charset="0"/>
              <a:ea typeface="Calibri" panose="020F0502020204030204" pitchFamily="34" charset="0"/>
              <a:cs typeface="Calibri" panose="020F0502020204030204" pitchFamily="34" charset="0"/>
            </a:rPr>
            <a:t>kontrak</a:t>
          </a:r>
          <a:r>
            <a:rPr lang="en-US" sz="1600" kern="1200" dirty="0">
              <a:latin typeface="Calibri" panose="020F0502020204030204" pitchFamily="34" charset="0"/>
              <a:ea typeface="Calibri" panose="020F0502020204030204" pitchFamily="34" charset="0"/>
              <a:cs typeface="Calibri" panose="020F0502020204030204" pitchFamily="34" charset="0"/>
            </a:rPr>
            <a:t> </a:t>
          </a:r>
          <a:r>
            <a:rPr lang="en-US" sz="1600" kern="1200" dirty="0" err="1">
              <a:latin typeface="Calibri" panose="020F0502020204030204" pitchFamily="34" charset="0"/>
              <a:ea typeface="Calibri" panose="020F0502020204030204" pitchFamily="34" charset="0"/>
              <a:cs typeface="Calibri" panose="020F0502020204030204" pitchFamily="34" charset="0"/>
            </a:rPr>
            <a:t>reasuransi</a:t>
          </a:r>
          <a:r>
            <a:rPr lang="en-US" sz="1600" kern="1200" dirty="0">
              <a:latin typeface="Calibri" panose="020F0502020204030204" pitchFamily="34" charset="0"/>
              <a:ea typeface="Calibri" panose="020F0502020204030204" pitchFamily="34" charset="0"/>
              <a:cs typeface="Calibri" panose="020F0502020204030204" pitchFamily="34" charset="0"/>
            </a:rPr>
            <a:t> </a:t>
          </a:r>
          <a:r>
            <a:rPr lang="en-US" sz="1600" kern="1200" dirty="0" err="1">
              <a:latin typeface="Calibri" panose="020F0502020204030204" pitchFamily="34" charset="0"/>
              <a:ea typeface="Calibri" panose="020F0502020204030204" pitchFamily="34" charset="0"/>
              <a:cs typeface="Calibri" panose="020F0502020204030204" pitchFamily="34" charset="0"/>
            </a:rPr>
            <a:t>milikan</a:t>
          </a:r>
          <a:r>
            <a:rPr lang="en-US" sz="1600" kern="1200" dirty="0">
              <a:latin typeface="Calibri" panose="020F0502020204030204" pitchFamily="34" charset="0"/>
              <a:ea typeface="Calibri" panose="020F0502020204030204" pitchFamily="34" charset="0"/>
              <a:cs typeface="Calibri" panose="020F0502020204030204" pitchFamily="34" charset="0"/>
            </a:rPr>
            <a:t> yang </a:t>
          </a:r>
          <a:r>
            <a:rPr lang="en-US" sz="1600" kern="1200" dirty="0" err="1">
              <a:latin typeface="Calibri" panose="020F0502020204030204" pitchFamily="34" charset="0"/>
              <a:ea typeface="Calibri" panose="020F0502020204030204" pitchFamily="34" charset="0"/>
              <a:cs typeface="Calibri" panose="020F0502020204030204" pitchFamily="34" charset="0"/>
            </a:rPr>
            <a:t>merupakan</a:t>
          </a:r>
          <a:r>
            <a:rPr lang="en-US" sz="1600" kern="1200" dirty="0">
              <a:latin typeface="Calibri" panose="020F0502020204030204" pitchFamily="34" charset="0"/>
              <a:ea typeface="Calibri" panose="020F0502020204030204" pitchFamily="34" charset="0"/>
              <a:cs typeface="Calibri" panose="020F0502020204030204" pitchFamily="34" charset="0"/>
            </a:rPr>
            <a:t> </a:t>
          </a:r>
          <a:r>
            <a:rPr lang="en-US" sz="1600" kern="1200" dirty="0" err="1">
              <a:latin typeface="Calibri" panose="020F0502020204030204" pitchFamily="34" charset="0"/>
              <a:ea typeface="Calibri" panose="020F0502020204030204" pitchFamily="34" charset="0"/>
              <a:cs typeface="Calibri" panose="020F0502020204030204" pitchFamily="34" charset="0"/>
            </a:rPr>
            <a:t>liabilitas</a:t>
          </a:r>
          <a:r>
            <a:rPr lang="en-US" sz="1600" kern="1200" dirty="0">
              <a:latin typeface="Calibri" panose="020F0502020204030204" pitchFamily="34" charset="0"/>
              <a:ea typeface="Calibri" panose="020F0502020204030204" pitchFamily="34" charset="0"/>
              <a:cs typeface="Calibri" panose="020F0502020204030204" pitchFamily="34" charset="0"/>
            </a:rPr>
            <a:t>.</a:t>
          </a:r>
        </a:p>
      </dsp:txBody>
      <dsp:txXfrm>
        <a:off x="2329771" y="1750150"/>
        <a:ext cx="2117480" cy="1270488"/>
      </dsp:txXfrm>
    </dsp:sp>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6"/>
        <p:cNvGrpSpPr/>
        <p:nvPr/>
      </p:nvGrpSpPr>
      <p:grpSpPr>
        <a:xfrm>
          <a:off x="0" y="0"/>
          <a:ext cx="0" cy="0"/>
          <a:chOff x="0" y="0"/>
          <a:chExt cx="0" cy="0"/>
        </a:xfrm>
      </p:grpSpPr>
      <p:sp>
        <p:nvSpPr>
          <p:cNvPr id="1687" name="Google Shape;168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8" name="Google Shape;168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D" dirty="0"/>
          </a:p>
        </p:txBody>
      </p:sp>
    </p:spTree>
    <p:extLst>
      <p:ext uri="{BB962C8B-B14F-4D97-AF65-F5344CB8AC3E}">
        <p14:creationId xmlns:p14="http://schemas.microsoft.com/office/powerpoint/2010/main" val="1281994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D" dirty="0"/>
          </a:p>
        </p:txBody>
      </p:sp>
    </p:spTree>
    <p:extLst>
      <p:ext uri="{BB962C8B-B14F-4D97-AF65-F5344CB8AC3E}">
        <p14:creationId xmlns:p14="http://schemas.microsoft.com/office/powerpoint/2010/main" val="37000949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D" dirty="0"/>
          </a:p>
        </p:txBody>
      </p:sp>
    </p:spTree>
    <p:extLst>
      <p:ext uri="{BB962C8B-B14F-4D97-AF65-F5344CB8AC3E}">
        <p14:creationId xmlns:p14="http://schemas.microsoft.com/office/powerpoint/2010/main" val="29567294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Tree>
    <p:extLst>
      <p:ext uri="{BB962C8B-B14F-4D97-AF65-F5344CB8AC3E}">
        <p14:creationId xmlns:p14="http://schemas.microsoft.com/office/powerpoint/2010/main" val="29129435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D" dirty="0"/>
          </a:p>
        </p:txBody>
      </p:sp>
    </p:spTree>
    <p:extLst>
      <p:ext uri="{BB962C8B-B14F-4D97-AF65-F5344CB8AC3E}">
        <p14:creationId xmlns:p14="http://schemas.microsoft.com/office/powerpoint/2010/main" val="12044073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D" dirty="0"/>
          </a:p>
        </p:txBody>
      </p:sp>
    </p:spTree>
    <p:extLst>
      <p:ext uri="{BB962C8B-B14F-4D97-AF65-F5344CB8AC3E}">
        <p14:creationId xmlns:p14="http://schemas.microsoft.com/office/powerpoint/2010/main" val="20818018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01925" y="511175"/>
            <a:ext cx="4532313" cy="25495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6A51CDF-1F43-432E-9E42-326184CF1E84}" type="slidenum">
              <a:rPr lang="en-US" altLang="en-US" smtClean="0"/>
              <a:pPr>
                <a:defRPr/>
              </a:pPr>
              <a:t>56</a:t>
            </a:fld>
            <a:endParaRPr lang="en-US" altLang="en-US"/>
          </a:p>
        </p:txBody>
      </p:sp>
    </p:spTree>
    <p:extLst>
      <p:ext uri="{BB962C8B-B14F-4D97-AF65-F5344CB8AC3E}">
        <p14:creationId xmlns:p14="http://schemas.microsoft.com/office/powerpoint/2010/main" val="15867952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D" dirty="0"/>
          </a:p>
        </p:txBody>
      </p:sp>
    </p:spTree>
    <p:extLst>
      <p:ext uri="{BB962C8B-B14F-4D97-AF65-F5344CB8AC3E}">
        <p14:creationId xmlns:p14="http://schemas.microsoft.com/office/powerpoint/2010/main" val="21786209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D" dirty="0"/>
          </a:p>
        </p:txBody>
      </p:sp>
    </p:spTree>
    <p:extLst>
      <p:ext uri="{BB962C8B-B14F-4D97-AF65-F5344CB8AC3E}">
        <p14:creationId xmlns:p14="http://schemas.microsoft.com/office/powerpoint/2010/main" val="17214212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D" dirty="0"/>
          </a:p>
        </p:txBody>
      </p:sp>
    </p:spTree>
    <p:extLst>
      <p:ext uri="{BB962C8B-B14F-4D97-AF65-F5344CB8AC3E}">
        <p14:creationId xmlns:p14="http://schemas.microsoft.com/office/powerpoint/2010/main" val="32572922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01925" y="511175"/>
            <a:ext cx="4532313" cy="25495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6A51CDF-1F43-432E-9E42-326184CF1E84}" type="slidenum">
              <a:rPr lang="en-US" altLang="en-US" smtClean="0"/>
              <a:pPr>
                <a:defRPr/>
              </a:pPr>
              <a:t>75</a:t>
            </a:fld>
            <a:endParaRPr lang="en-US" altLang="en-US"/>
          </a:p>
        </p:txBody>
      </p:sp>
    </p:spTree>
    <p:extLst>
      <p:ext uri="{BB962C8B-B14F-4D97-AF65-F5344CB8AC3E}">
        <p14:creationId xmlns:p14="http://schemas.microsoft.com/office/powerpoint/2010/main" val="38463078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reasuransi</a:t>
            </a:r>
            <a:r>
              <a:rPr lang="en-US" dirty="0"/>
              <a:t> </a:t>
            </a:r>
            <a:r>
              <a:rPr lang="en-US" dirty="0" err="1"/>
              <a:t>milikan</a:t>
            </a:r>
            <a:r>
              <a:rPr lang="en-US" dirty="0"/>
              <a:t>.</a:t>
            </a:r>
            <a:endParaRPr lang="en-US" b="1" dirty="0"/>
          </a:p>
        </p:txBody>
      </p:sp>
      <p:sp>
        <p:nvSpPr>
          <p:cNvPr id="4" name="Slide Number Placeholder 3"/>
          <p:cNvSpPr>
            <a:spLocks noGrp="1"/>
          </p:cNvSpPr>
          <p:nvPr>
            <p:ph type="sldNum" sz="quarter" idx="5"/>
          </p:nvPr>
        </p:nvSpPr>
        <p:spPr/>
        <p:txBody>
          <a:bodyPr/>
          <a:lstStyle/>
          <a:p>
            <a:fld id="{44D9A4D6-9F6C-4376-9288-D27DB6704D80}" type="slidenum">
              <a:rPr lang="en-ID" smtClean="0"/>
              <a:t>76</a:t>
            </a:fld>
            <a:endParaRPr lang="en-ID"/>
          </a:p>
        </p:txBody>
      </p:sp>
    </p:spTree>
    <p:extLst>
      <p:ext uri="{BB962C8B-B14F-4D97-AF65-F5344CB8AC3E}">
        <p14:creationId xmlns:p14="http://schemas.microsoft.com/office/powerpoint/2010/main" val="42529352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D" dirty="0"/>
          </a:p>
        </p:txBody>
      </p:sp>
    </p:spTree>
    <p:extLst>
      <p:ext uri="{BB962C8B-B14F-4D97-AF65-F5344CB8AC3E}">
        <p14:creationId xmlns:p14="http://schemas.microsoft.com/office/powerpoint/2010/main" val="19052669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ID" dirty="0"/>
          </a:p>
        </p:txBody>
      </p:sp>
    </p:spTree>
    <p:extLst>
      <p:ext uri="{BB962C8B-B14F-4D97-AF65-F5344CB8AC3E}">
        <p14:creationId xmlns:p14="http://schemas.microsoft.com/office/powerpoint/2010/main" val="33041070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a:p>
        </p:txBody>
      </p:sp>
    </p:spTree>
    <p:extLst>
      <p:ext uri="{BB962C8B-B14F-4D97-AF65-F5344CB8AC3E}">
        <p14:creationId xmlns:p14="http://schemas.microsoft.com/office/powerpoint/2010/main" val="5929905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hyperlink" Target="https://www.flaticon.com/" TargetMode="External"/><Relationship Id="rId2" Type="http://schemas.openxmlformats.org/officeDocument/2006/relationships/hyperlink" Target="https://slidesgo.com/" TargetMode="External"/><Relationship Id="rId1" Type="http://schemas.openxmlformats.org/officeDocument/2006/relationships/slideMaster" Target="../slideMasters/slideMaster1.xml"/><Relationship Id="rId5" Type="http://schemas.openxmlformats.org/officeDocument/2006/relationships/hyperlink" Target="https://stories.freepik.com/" TargetMode="External"/><Relationship Id="rId4" Type="http://schemas.openxmlformats.org/officeDocument/2006/relationships/hyperlink" Target="https://www.freepik.com/" TargetMode="Externa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3" Type="http://schemas.openxmlformats.org/officeDocument/2006/relationships/hyperlink" Target="https://www.flaticon.com/" TargetMode="External"/><Relationship Id="rId2" Type="http://schemas.openxmlformats.org/officeDocument/2006/relationships/hyperlink" Target="https://slidesgo.com/" TargetMode="External"/><Relationship Id="rId1" Type="http://schemas.openxmlformats.org/officeDocument/2006/relationships/slideMaster" Target="../slideMasters/slideMaster4.xml"/><Relationship Id="rId5" Type="http://schemas.openxmlformats.org/officeDocument/2006/relationships/hyperlink" Target="https://stories.freepik.com/" TargetMode="External"/><Relationship Id="rId4" Type="http://schemas.openxmlformats.org/officeDocument/2006/relationships/hyperlink" Target="https://www.freepik.com/" TargetMode="Externa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3" Type="http://schemas.openxmlformats.org/officeDocument/2006/relationships/hyperlink" Target="https://www.flaticon.com/" TargetMode="External"/><Relationship Id="rId2" Type="http://schemas.openxmlformats.org/officeDocument/2006/relationships/hyperlink" Target="https://slidesgo.com/" TargetMode="External"/><Relationship Id="rId1" Type="http://schemas.openxmlformats.org/officeDocument/2006/relationships/slideMaster" Target="../slideMasters/slideMaster6.xml"/><Relationship Id="rId5" Type="http://schemas.openxmlformats.org/officeDocument/2006/relationships/hyperlink" Target="https://stories.freepik.com/" TargetMode="External"/><Relationship Id="rId4" Type="http://schemas.openxmlformats.org/officeDocument/2006/relationships/hyperlink" Target="https://www.freepik.com/" TargetMode="Externa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7"/>
        <p:cNvGrpSpPr/>
        <p:nvPr/>
      </p:nvGrpSpPr>
      <p:grpSpPr>
        <a:xfrm>
          <a:off x="0" y="0"/>
          <a:ext cx="0" cy="0"/>
          <a:chOff x="0" y="0"/>
          <a:chExt cx="0" cy="0"/>
        </a:xfrm>
      </p:grpSpPr>
      <p:sp>
        <p:nvSpPr>
          <p:cNvPr id="8" name="Google Shape;8;p2"/>
          <p:cNvSpPr txBox="1">
            <a:spLocks noGrp="1"/>
          </p:cNvSpPr>
          <p:nvPr>
            <p:ph type="ctrTitle"/>
          </p:nvPr>
        </p:nvSpPr>
        <p:spPr>
          <a:xfrm>
            <a:off x="5248656" y="2002536"/>
            <a:ext cx="3264300" cy="1792200"/>
          </a:xfrm>
          <a:prstGeom prst="rect">
            <a:avLst/>
          </a:prstGeom>
        </p:spPr>
        <p:txBody>
          <a:bodyPr spcFirstLastPara="1" wrap="square" lIns="91425" tIns="91425" rIns="91425" bIns="91425" anchor="b" anchorCtr="0">
            <a:noAutofit/>
          </a:bodyPr>
          <a:lstStyle>
            <a:lvl1pPr lvl="0" algn="r" rtl="0">
              <a:spcBef>
                <a:spcPts val="0"/>
              </a:spcBef>
              <a:spcAft>
                <a:spcPts val="0"/>
              </a:spcAft>
              <a:buSzPts val="5200"/>
              <a:buNone/>
              <a:defRPr sz="5200"/>
            </a:lvl1pPr>
            <a:lvl2pPr lvl="1" algn="r" rtl="0">
              <a:spcBef>
                <a:spcPts val="0"/>
              </a:spcBef>
              <a:spcAft>
                <a:spcPts val="0"/>
              </a:spcAft>
              <a:buSzPts val="5200"/>
              <a:buNone/>
              <a:defRPr sz="5200"/>
            </a:lvl2pPr>
            <a:lvl3pPr lvl="2" algn="r" rtl="0">
              <a:spcBef>
                <a:spcPts val="0"/>
              </a:spcBef>
              <a:spcAft>
                <a:spcPts val="0"/>
              </a:spcAft>
              <a:buSzPts val="5200"/>
              <a:buNone/>
              <a:defRPr sz="5200"/>
            </a:lvl3pPr>
            <a:lvl4pPr lvl="3" algn="r" rtl="0">
              <a:spcBef>
                <a:spcPts val="0"/>
              </a:spcBef>
              <a:spcAft>
                <a:spcPts val="0"/>
              </a:spcAft>
              <a:buSzPts val="5200"/>
              <a:buNone/>
              <a:defRPr sz="5200"/>
            </a:lvl4pPr>
            <a:lvl5pPr lvl="4" algn="r" rtl="0">
              <a:spcBef>
                <a:spcPts val="0"/>
              </a:spcBef>
              <a:spcAft>
                <a:spcPts val="0"/>
              </a:spcAft>
              <a:buSzPts val="5200"/>
              <a:buNone/>
              <a:defRPr sz="5200"/>
            </a:lvl5pPr>
            <a:lvl6pPr lvl="5" algn="r" rtl="0">
              <a:spcBef>
                <a:spcPts val="0"/>
              </a:spcBef>
              <a:spcAft>
                <a:spcPts val="0"/>
              </a:spcAft>
              <a:buSzPts val="5200"/>
              <a:buNone/>
              <a:defRPr sz="5200"/>
            </a:lvl6pPr>
            <a:lvl7pPr lvl="6" algn="r" rtl="0">
              <a:spcBef>
                <a:spcPts val="0"/>
              </a:spcBef>
              <a:spcAft>
                <a:spcPts val="0"/>
              </a:spcAft>
              <a:buSzPts val="5200"/>
              <a:buNone/>
              <a:defRPr sz="5200"/>
            </a:lvl7pPr>
            <a:lvl8pPr lvl="7" algn="r" rtl="0">
              <a:spcBef>
                <a:spcPts val="0"/>
              </a:spcBef>
              <a:spcAft>
                <a:spcPts val="0"/>
              </a:spcAft>
              <a:buSzPts val="5200"/>
              <a:buNone/>
              <a:defRPr sz="5200"/>
            </a:lvl8pPr>
            <a:lvl9pPr lvl="8" algn="r" rtl="0">
              <a:spcBef>
                <a:spcPts val="0"/>
              </a:spcBef>
              <a:spcAft>
                <a:spcPts val="0"/>
              </a:spcAft>
              <a:buSzPts val="5200"/>
              <a:buNone/>
              <a:defRPr sz="5200"/>
            </a:lvl9pPr>
          </a:lstStyle>
          <a:p>
            <a:r>
              <a:rPr lang="en-US"/>
              <a:t>Click to edit Master title style</a:t>
            </a:r>
            <a:endParaRPr/>
          </a:p>
        </p:txBody>
      </p:sp>
      <p:sp>
        <p:nvSpPr>
          <p:cNvPr id="9" name="Google Shape;9;p2"/>
          <p:cNvSpPr txBox="1">
            <a:spLocks noGrp="1"/>
          </p:cNvSpPr>
          <p:nvPr>
            <p:ph type="subTitle" idx="1"/>
          </p:nvPr>
        </p:nvSpPr>
        <p:spPr>
          <a:xfrm>
            <a:off x="5248656" y="3721608"/>
            <a:ext cx="3264300" cy="8961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1pPr>
            <a:lvl2pPr lvl="1"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2pPr>
            <a:lvl3pPr lvl="2"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3pPr>
            <a:lvl4pPr lvl="3"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4pPr>
            <a:lvl5pPr lvl="4"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5pPr>
            <a:lvl6pPr lvl="5"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6pPr>
            <a:lvl7pPr lvl="6"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7pPr>
            <a:lvl8pPr lvl="7"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8pPr>
            <a:lvl9pPr lvl="8"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cxnSp>
        <p:nvCxnSpPr>
          <p:cNvPr id="10" name="Google Shape;10;p2"/>
          <p:cNvCxnSpPr/>
          <p:nvPr/>
        </p:nvCxnSpPr>
        <p:spPr>
          <a:xfrm flipH="1">
            <a:off x="5827050" y="451300"/>
            <a:ext cx="1672500" cy="126000"/>
          </a:xfrm>
          <a:prstGeom prst="straightConnector1">
            <a:avLst/>
          </a:prstGeom>
          <a:noFill/>
          <a:ln w="9525" cap="flat" cmpd="sng">
            <a:solidFill>
              <a:schemeClr val="dk1"/>
            </a:solidFill>
            <a:prstDash val="solid"/>
            <a:round/>
            <a:headEnd type="none" w="med" len="med"/>
            <a:tailEnd type="none" w="med" len="med"/>
          </a:ln>
        </p:spPr>
      </p:cxnSp>
      <p:cxnSp>
        <p:nvCxnSpPr>
          <p:cNvPr id="11" name="Google Shape;11;p2"/>
          <p:cNvCxnSpPr/>
          <p:nvPr/>
        </p:nvCxnSpPr>
        <p:spPr>
          <a:xfrm rot="10800000">
            <a:off x="7512925" y="457850"/>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12" name="Google Shape;12;p2"/>
          <p:cNvCxnSpPr/>
          <p:nvPr/>
        </p:nvCxnSpPr>
        <p:spPr>
          <a:xfrm flipH="1">
            <a:off x="8348975" y="-6625"/>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13" name="Google Shape;13;p2"/>
          <p:cNvGrpSpPr/>
          <p:nvPr/>
        </p:nvGrpSpPr>
        <p:grpSpPr>
          <a:xfrm>
            <a:off x="8064275" y="887850"/>
            <a:ext cx="581800" cy="582350"/>
            <a:chOff x="8064275" y="887850"/>
            <a:chExt cx="581800" cy="582350"/>
          </a:xfrm>
        </p:grpSpPr>
        <p:sp>
          <p:nvSpPr>
            <p:cNvPr id="14" name="Google Shape;14;p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 name="Google Shape;20;p2"/>
          <p:cNvGrpSpPr/>
          <p:nvPr/>
        </p:nvGrpSpPr>
        <p:grpSpPr>
          <a:xfrm>
            <a:off x="7353050" y="316275"/>
            <a:ext cx="292025" cy="292575"/>
            <a:chOff x="7353050" y="316275"/>
            <a:chExt cx="292025" cy="292575"/>
          </a:xfrm>
        </p:grpSpPr>
        <p:sp>
          <p:nvSpPr>
            <p:cNvPr id="21" name="Google Shape;21;p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 name="Google Shape;25;p2"/>
          <p:cNvSpPr/>
          <p:nvPr/>
        </p:nvSpPr>
        <p:spPr>
          <a:xfrm>
            <a:off x="5690580" y="4258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5688325" y="4232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5727069" y="4623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5724827" y="4597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5766657" y="5018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5764415" y="4996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 name="Google Shape;31;p2"/>
          <p:cNvGrpSpPr/>
          <p:nvPr/>
        </p:nvGrpSpPr>
        <p:grpSpPr>
          <a:xfrm>
            <a:off x="5443350" y="289275"/>
            <a:ext cx="175013" cy="27000"/>
            <a:chOff x="5662375" y="212375"/>
            <a:chExt cx="175013" cy="27000"/>
          </a:xfrm>
        </p:grpSpPr>
        <p:sp>
          <p:nvSpPr>
            <p:cNvPr id="32" name="Google Shape;32;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 name="Google Shape;35;p2"/>
          <p:cNvGrpSpPr/>
          <p:nvPr/>
        </p:nvGrpSpPr>
        <p:grpSpPr>
          <a:xfrm>
            <a:off x="8490050" y="170875"/>
            <a:ext cx="175013" cy="27000"/>
            <a:chOff x="5662375" y="212375"/>
            <a:chExt cx="175013" cy="27000"/>
          </a:xfrm>
        </p:grpSpPr>
        <p:sp>
          <p:nvSpPr>
            <p:cNvPr id="36" name="Google Shape;36;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 name="Google Shape;39;p2"/>
          <p:cNvGrpSpPr/>
          <p:nvPr/>
        </p:nvGrpSpPr>
        <p:grpSpPr>
          <a:xfrm>
            <a:off x="8068750" y="1581800"/>
            <a:ext cx="175013" cy="27000"/>
            <a:chOff x="5662375" y="212375"/>
            <a:chExt cx="175013" cy="27000"/>
          </a:xfrm>
        </p:grpSpPr>
        <p:sp>
          <p:nvSpPr>
            <p:cNvPr id="40" name="Google Shape;40;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2109047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43"/>
        <p:cNvGrpSpPr/>
        <p:nvPr/>
      </p:nvGrpSpPr>
      <p:grpSpPr>
        <a:xfrm>
          <a:off x="0" y="0"/>
          <a:ext cx="0" cy="0"/>
          <a:chOff x="0" y="0"/>
          <a:chExt cx="0" cy="0"/>
        </a:xfrm>
      </p:grpSpPr>
      <p:grpSp>
        <p:nvGrpSpPr>
          <p:cNvPr id="44" name="Google Shape;44;p3"/>
          <p:cNvGrpSpPr/>
          <p:nvPr/>
        </p:nvGrpSpPr>
        <p:grpSpPr>
          <a:xfrm>
            <a:off x="2132649" y="713253"/>
            <a:ext cx="4878702" cy="3717004"/>
            <a:chOff x="399425" y="238125"/>
            <a:chExt cx="6810025" cy="5187000"/>
          </a:xfrm>
        </p:grpSpPr>
        <p:sp>
          <p:nvSpPr>
            <p:cNvPr id="45" name="Google Shape;45;p3"/>
            <p:cNvSpPr/>
            <p:nvPr/>
          </p:nvSpPr>
          <p:spPr>
            <a:xfrm>
              <a:off x="399425" y="238325"/>
              <a:ext cx="6810025" cy="5186100"/>
            </a:xfrm>
            <a:custGeom>
              <a:avLst/>
              <a:gdLst/>
              <a:ahLst/>
              <a:cxnLst/>
              <a:rect l="l" t="t" r="r" b="b"/>
              <a:pathLst>
                <a:path w="272401" h="207444" extrusionOk="0">
                  <a:moveTo>
                    <a:pt x="143525" y="0"/>
                  </a:moveTo>
                  <a:cubicBezTo>
                    <a:pt x="130816" y="0"/>
                    <a:pt x="118065" y="708"/>
                    <a:pt x="105367" y="1397"/>
                  </a:cubicBezTo>
                  <a:cubicBezTo>
                    <a:pt x="85699" y="2506"/>
                    <a:pt x="65661" y="3689"/>
                    <a:pt x="47175" y="10640"/>
                  </a:cubicBezTo>
                  <a:cubicBezTo>
                    <a:pt x="28764" y="17590"/>
                    <a:pt x="11832" y="31343"/>
                    <a:pt x="5990" y="50198"/>
                  </a:cubicBezTo>
                  <a:cubicBezTo>
                    <a:pt x="1" y="69867"/>
                    <a:pt x="6877" y="90940"/>
                    <a:pt x="13680" y="110387"/>
                  </a:cubicBezTo>
                  <a:cubicBezTo>
                    <a:pt x="22479" y="135305"/>
                    <a:pt x="31870" y="161332"/>
                    <a:pt x="51390" y="179152"/>
                  </a:cubicBezTo>
                  <a:cubicBezTo>
                    <a:pt x="67098" y="193557"/>
                    <a:pt x="97572" y="207444"/>
                    <a:pt x="121591" y="207444"/>
                  </a:cubicBezTo>
                  <a:cubicBezTo>
                    <a:pt x="124820" y="207444"/>
                    <a:pt x="127933" y="207193"/>
                    <a:pt x="130877" y="206658"/>
                  </a:cubicBezTo>
                  <a:cubicBezTo>
                    <a:pt x="145739" y="204070"/>
                    <a:pt x="159714" y="191205"/>
                    <a:pt x="171840" y="182923"/>
                  </a:cubicBezTo>
                  <a:cubicBezTo>
                    <a:pt x="188625" y="171314"/>
                    <a:pt x="205484" y="159705"/>
                    <a:pt x="222268" y="148097"/>
                  </a:cubicBezTo>
                  <a:cubicBezTo>
                    <a:pt x="236909" y="138041"/>
                    <a:pt x="252067" y="127319"/>
                    <a:pt x="260348" y="111644"/>
                  </a:cubicBezTo>
                  <a:cubicBezTo>
                    <a:pt x="272400" y="88722"/>
                    <a:pt x="266411" y="59071"/>
                    <a:pt x="249996" y="39033"/>
                  </a:cubicBezTo>
                  <a:cubicBezTo>
                    <a:pt x="233507" y="18995"/>
                    <a:pt x="208367" y="7756"/>
                    <a:pt x="182858" y="3098"/>
                  </a:cubicBezTo>
                  <a:cubicBezTo>
                    <a:pt x="169864" y="762"/>
                    <a:pt x="156717" y="0"/>
                    <a:pt x="14352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3"/>
            <p:cNvSpPr/>
            <p:nvPr/>
          </p:nvSpPr>
          <p:spPr>
            <a:xfrm>
              <a:off x="491875" y="238125"/>
              <a:ext cx="6575225" cy="5187000"/>
            </a:xfrm>
            <a:custGeom>
              <a:avLst/>
              <a:gdLst/>
              <a:ahLst/>
              <a:cxnLst/>
              <a:rect l="l" t="t" r="r" b="b"/>
              <a:pathLst>
                <a:path w="263009" h="207480" extrusionOk="0">
                  <a:moveTo>
                    <a:pt x="139601" y="0"/>
                  </a:moveTo>
                  <a:cubicBezTo>
                    <a:pt x="126957" y="0"/>
                    <a:pt x="114313" y="739"/>
                    <a:pt x="101669" y="1405"/>
                  </a:cubicBezTo>
                  <a:cubicBezTo>
                    <a:pt x="82001" y="2514"/>
                    <a:pt x="61963" y="3697"/>
                    <a:pt x="43477" y="10648"/>
                  </a:cubicBezTo>
                  <a:cubicBezTo>
                    <a:pt x="25066" y="17598"/>
                    <a:pt x="8134" y="31351"/>
                    <a:pt x="2292" y="50206"/>
                  </a:cubicBezTo>
                  <a:cubicBezTo>
                    <a:pt x="665" y="55530"/>
                    <a:pt x="0" y="60928"/>
                    <a:pt x="0" y="66399"/>
                  </a:cubicBezTo>
                  <a:cubicBezTo>
                    <a:pt x="0" y="81114"/>
                    <a:pt x="5028" y="96198"/>
                    <a:pt x="9982" y="110395"/>
                  </a:cubicBezTo>
                  <a:cubicBezTo>
                    <a:pt x="18781" y="135313"/>
                    <a:pt x="28172" y="161340"/>
                    <a:pt x="47692" y="179160"/>
                  </a:cubicBezTo>
                  <a:cubicBezTo>
                    <a:pt x="63442" y="193579"/>
                    <a:pt x="93979" y="207480"/>
                    <a:pt x="118010" y="207480"/>
                  </a:cubicBezTo>
                  <a:cubicBezTo>
                    <a:pt x="121190" y="207480"/>
                    <a:pt x="124221" y="207258"/>
                    <a:pt x="127179" y="206666"/>
                  </a:cubicBezTo>
                  <a:cubicBezTo>
                    <a:pt x="142041" y="204078"/>
                    <a:pt x="156016" y="191213"/>
                    <a:pt x="168142" y="182931"/>
                  </a:cubicBezTo>
                  <a:cubicBezTo>
                    <a:pt x="184927" y="171322"/>
                    <a:pt x="201786" y="159713"/>
                    <a:pt x="218570" y="148105"/>
                  </a:cubicBezTo>
                  <a:cubicBezTo>
                    <a:pt x="233211" y="138049"/>
                    <a:pt x="248369" y="127327"/>
                    <a:pt x="256650" y="111652"/>
                  </a:cubicBezTo>
                  <a:cubicBezTo>
                    <a:pt x="261013" y="103370"/>
                    <a:pt x="263009" y="94127"/>
                    <a:pt x="263009" y="84885"/>
                  </a:cubicBezTo>
                  <a:cubicBezTo>
                    <a:pt x="263009" y="68544"/>
                    <a:pt x="256798" y="51833"/>
                    <a:pt x="246298" y="39041"/>
                  </a:cubicBezTo>
                  <a:cubicBezTo>
                    <a:pt x="229809" y="19003"/>
                    <a:pt x="204669" y="7764"/>
                    <a:pt x="179160" y="3106"/>
                  </a:cubicBezTo>
                  <a:cubicBezTo>
                    <a:pt x="166146" y="813"/>
                    <a:pt x="152910" y="0"/>
                    <a:pt x="13960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 name="Google Shape;47;p3"/>
          <p:cNvSpPr txBox="1">
            <a:spLocks noGrp="1"/>
          </p:cNvSpPr>
          <p:nvPr>
            <p:ph type="title"/>
          </p:nvPr>
        </p:nvSpPr>
        <p:spPr>
          <a:xfrm>
            <a:off x="2971800" y="2231136"/>
            <a:ext cx="3200400" cy="804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r>
              <a:rPr lang="en-US"/>
              <a:t>Click to edit Master title style</a:t>
            </a:r>
            <a:endParaRPr/>
          </a:p>
        </p:txBody>
      </p:sp>
      <p:sp>
        <p:nvSpPr>
          <p:cNvPr id="48" name="Google Shape;48;p3"/>
          <p:cNvSpPr txBox="1">
            <a:spLocks noGrp="1"/>
          </p:cNvSpPr>
          <p:nvPr>
            <p:ph type="title" idx="2" hasCustomPrompt="1"/>
          </p:nvPr>
        </p:nvSpPr>
        <p:spPr>
          <a:xfrm>
            <a:off x="2971800" y="1161288"/>
            <a:ext cx="2967600" cy="1069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9600"/>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t>xx%</a:t>
            </a:r>
          </a:p>
        </p:txBody>
      </p:sp>
      <p:sp>
        <p:nvSpPr>
          <p:cNvPr id="49" name="Google Shape;49;p3"/>
          <p:cNvSpPr txBox="1">
            <a:spLocks noGrp="1"/>
          </p:cNvSpPr>
          <p:nvPr>
            <p:ph type="subTitle" idx="1"/>
          </p:nvPr>
        </p:nvSpPr>
        <p:spPr>
          <a:xfrm>
            <a:off x="2973225" y="2999232"/>
            <a:ext cx="3200400" cy="685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grpSp>
        <p:nvGrpSpPr>
          <p:cNvPr id="50" name="Google Shape;50;p3"/>
          <p:cNvGrpSpPr/>
          <p:nvPr/>
        </p:nvGrpSpPr>
        <p:grpSpPr>
          <a:xfrm>
            <a:off x="432850" y="0"/>
            <a:ext cx="8278300" cy="5165700"/>
            <a:chOff x="432850" y="0"/>
            <a:chExt cx="8278300" cy="5165700"/>
          </a:xfrm>
        </p:grpSpPr>
        <p:cxnSp>
          <p:nvCxnSpPr>
            <p:cNvPr id="51" name="Google Shape;51;p3"/>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52" name="Google Shape;52;p3"/>
            <p:cNvGrpSpPr/>
            <p:nvPr/>
          </p:nvGrpSpPr>
          <p:grpSpPr>
            <a:xfrm>
              <a:off x="8129350" y="4292175"/>
              <a:ext cx="581800" cy="582350"/>
              <a:chOff x="8064275" y="887850"/>
              <a:chExt cx="581800" cy="582350"/>
            </a:xfrm>
          </p:grpSpPr>
          <p:sp>
            <p:nvSpPr>
              <p:cNvPr id="53" name="Google Shape;53;p3"/>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3"/>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3"/>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3"/>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3"/>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3"/>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59;p3"/>
            <p:cNvGrpSpPr/>
            <p:nvPr/>
          </p:nvGrpSpPr>
          <p:grpSpPr>
            <a:xfrm>
              <a:off x="8274238" y="3720600"/>
              <a:ext cx="292025" cy="292575"/>
              <a:chOff x="7353050" y="316275"/>
              <a:chExt cx="292025" cy="292575"/>
            </a:xfrm>
          </p:grpSpPr>
          <p:sp>
            <p:nvSpPr>
              <p:cNvPr id="60" name="Google Shape;60;p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 name="Google Shape;64;p3"/>
            <p:cNvGrpSpPr/>
            <p:nvPr/>
          </p:nvGrpSpPr>
          <p:grpSpPr>
            <a:xfrm>
              <a:off x="8332763" y="3212475"/>
              <a:ext cx="175000" cy="175000"/>
              <a:chOff x="8792300" y="321275"/>
              <a:chExt cx="175000" cy="175000"/>
            </a:xfrm>
          </p:grpSpPr>
          <p:sp>
            <p:nvSpPr>
              <p:cNvPr id="65" name="Google Shape;65;p3"/>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3"/>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3"/>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3"/>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69" name="Google Shape;69;p3"/>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70" name="Google Shape;70;p3"/>
            <p:cNvGrpSpPr/>
            <p:nvPr/>
          </p:nvGrpSpPr>
          <p:grpSpPr>
            <a:xfrm rot="10800000">
              <a:off x="432850" y="291788"/>
              <a:ext cx="581800" cy="582350"/>
              <a:chOff x="8064275" y="887850"/>
              <a:chExt cx="581800" cy="582350"/>
            </a:xfrm>
          </p:grpSpPr>
          <p:sp>
            <p:nvSpPr>
              <p:cNvPr id="71" name="Google Shape;71;p3"/>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3"/>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3"/>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3"/>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3"/>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3"/>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7" name="Google Shape;77;p3"/>
            <p:cNvGrpSpPr/>
            <p:nvPr/>
          </p:nvGrpSpPr>
          <p:grpSpPr>
            <a:xfrm rot="10800000">
              <a:off x="577738" y="1153138"/>
              <a:ext cx="292025" cy="292575"/>
              <a:chOff x="7353050" y="316275"/>
              <a:chExt cx="292025" cy="292575"/>
            </a:xfrm>
          </p:grpSpPr>
          <p:sp>
            <p:nvSpPr>
              <p:cNvPr id="78" name="Google Shape;78;p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 name="Google Shape;82;p3"/>
            <p:cNvGrpSpPr/>
            <p:nvPr/>
          </p:nvGrpSpPr>
          <p:grpSpPr>
            <a:xfrm rot="10800000">
              <a:off x="636238" y="1778838"/>
              <a:ext cx="175000" cy="175000"/>
              <a:chOff x="8792300" y="321275"/>
              <a:chExt cx="175000" cy="175000"/>
            </a:xfrm>
          </p:grpSpPr>
          <p:sp>
            <p:nvSpPr>
              <p:cNvPr id="83" name="Google Shape;83;p3"/>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3"/>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3"/>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3"/>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 name="Google Shape;87;p3"/>
            <p:cNvGrpSpPr/>
            <p:nvPr/>
          </p:nvGrpSpPr>
          <p:grpSpPr>
            <a:xfrm>
              <a:off x="432850" y="2003163"/>
              <a:ext cx="175013" cy="27000"/>
              <a:chOff x="5662375" y="212375"/>
              <a:chExt cx="175013" cy="27000"/>
            </a:xfrm>
          </p:grpSpPr>
          <p:sp>
            <p:nvSpPr>
              <p:cNvPr id="88" name="Google Shape;88;p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 name="Google Shape;91;p3"/>
            <p:cNvGrpSpPr/>
            <p:nvPr/>
          </p:nvGrpSpPr>
          <p:grpSpPr>
            <a:xfrm>
              <a:off x="788100" y="208488"/>
              <a:ext cx="175013" cy="27000"/>
              <a:chOff x="5662375" y="212375"/>
              <a:chExt cx="175013" cy="27000"/>
            </a:xfrm>
          </p:grpSpPr>
          <p:sp>
            <p:nvSpPr>
              <p:cNvPr id="92" name="Google Shape;92;p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 name="Google Shape;95;p3"/>
            <p:cNvGrpSpPr/>
            <p:nvPr/>
          </p:nvGrpSpPr>
          <p:grpSpPr>
            <a:xfrm>
              <a:off x="8129350" y="4988725"/>
              <a:ext cx="175013" cy="27000"/>
              <a:chOff x="5662375" y="212375"/>
              <a:chExt cx="175013" cy="27000"/>
            </a:xfrm>
          </p:grpSpPr>
          <p:sp>
            <p:nvSpPr>
              <p:cNvPr id="96" name="Google Shape;96;p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 name="Google Shape;99;p3"/>
            <p:cNvGrpSpPr/>
            <p:nvPr/>
          </p:nvGrpSpPr>
          <p:grpSpPr>
            <a:xfrm>
              <a:off x="8497550" y="3429425"/>
              <a:ext cx="175013" cy="27000"/>
              <a:chOff x="5662375" y="212375"/>
              <a:chExt cx="175013" cy="27000"/>
            </a:xfrm>
          </p:grpSpPr>
          <p:sp>
            <p:nvSpPr>
              <p:cNvPr id="100" name="Google Shape;100;p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03" name="Google Shape;103;p3"/>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104" name="Google Shape;104;p3"/>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105" name="Google Shape;105;p3"/>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3"/>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3"/>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3"/>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135150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09"/>
        <p:cNvGrpSpPr/>
        <p:nvPr/>
      </p:nvGrpSpPr>
      <p:grpSpPr>
        <a:xfrm>
          <a:off x="0" y="0"/>
          <a:ext cx="0" cy="0"/>
          <a:chOff x="0" y="0"/>
          <a:chExt cx="0" cy="0"/>
        </a:xfrm>
      </p:grpSpPr>
      <p:sp>
        <p:nvSpPr>
          <p:cNvPr id="110" name="Google Shape;110;p4"/>
          <p:cNvSpPr txBox="1">
            <a:spLocks noGrp="1"/>
          </p:cNvSpPr>
          <p:nvPr>
            <p:ph type="subTitle" idx="1"/>
          </p:nvPr>
        </p:nvSpPr>
        <p:spPr>
          <a:xfrm>
            <a:off x="2167128" y="3054096"/>
            <a:ext cx="4809600" cy="11340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grpSp>
        <p:nvGrpSpPr>
          <p:cNvPr id="111" name="Google Shape;111;p4"/>
          <p:cNvGrpSpPr/>
          <p:nvPr/>
        </p:nvGrpSpPr>
        <p:grpSpPr>
          <a:xfrm>
            <a:off x="4484494" y="4433000"/>
            <a:ext cx="175013" cy="27000"/>
            <a:chOff x="5662375" y="212375"/>
            <a:chExt cx="175013" cy="27000"/>
          </a:xfrm>
        </p:grpSpPr>
        <p:sp>
          <p:nvSpPr>
            <p:cNvPr id="112" name="Google Shape;112;p4"/>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4"/>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4"/>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5" name="Google Shape;115;p4"/>
          <p:cNvSpPr txBox="1">
            <a:spLocks noGrp="1"/>
          </p:cNvSpPr>
          <p:nvPr>
            <p:ph type="title"/>
          </p:nvPr>
        </p:nvSpPr>
        <p:spPr>
          <a:xfrm>
            <a:off x="2167128" y="2478024"/>
            <a:ext cx="4809600" cy="57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grpSp>
        <p:nvGrpSpPr>
          <p:cNvPr id="116" name="Google Shape;116;p4"/>
          <p:cNvGrpSpPr/>
          <p:nvPr/>
        </p:nvGrpSpPr>
        <p:grpSpPr>
          <a:xfrm>
            <a:off x="432850" y="0"/>
            <a:ext cx="8278300" cy="5165700"/>
            <a:chOff x="432850" y="0"/>
            <a:chExt cx="8278300" cy="5165700"/>
          </a:xfrm>
        </p:grpSpPr>
        <p:cxnSp>
          <p:nvCxnSpPr>
            <p:cNvPr id="117" name="Google Shape;117;p4"/>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18" name="Google Shape;118;p4"/>
            <p:cNvGrpSpPr/>
            <p:nvPr/>
          </p:nvGrpSpPr>
          <p:grpSpPr>
            <a:xfrm>
              <a:off x="8129350" y="4292175"/>
              <a:ext cx="581800" cy="582350"/>
              <a:chOff x="8064275" y="887850"/>
              <a:chExt cx="581800" cy="582350"/>
            </a:xfrm>
          </p:grpSpPr>
          <p:sp>
            <p:nvSpPr>
              <p:cNvPr id="119" name="Google Shape;119;p4"/>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4"/>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4"/>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4"/>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4"/>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4"/>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 name="Google Shape;125;p4"/>
            <p:cNvGrpSpPr/>
            <p:nvPr/>
          </p:nvGrpSpPr>
          <p:grpSpPr>
            <a:xfrm>
              <a:off x="8274238" y="3720600"/>
              <a:ext cx="292025" cy="292575"/>
              <a:chOff x="7353050" y="316275"/>
              <a:chExt cx="292025" cy="292575"/>
            </a:xfrm>
          </p:grpSpPr>
          <p:sp>
            <p:nvSpPr>
              <p:cNvPr id="126" name="Google Shape;126;p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 name="Google Shape;130;p4"/>
            <p:cNvGrpSpPr/>
            <p:nvPr/>
          </p:nvGrpSpPr>
          <p:grpSpPr>
            <a:xfrm>
              <a:off x="8332763" y="3212475"/>
              <a:ext cx="175000" cy="175000"/>
              <a:chOff x="8792300" y="321275"/>
              <a:chExt cx="175000" cy="175000"/>
            </a:xfrm>
          </p:grpSpPr>
          <p:sp>
            <p:nvSpPr>
              <p:cNvPr id="131" name="Google Shape;131;p4"/>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4"/>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4"/>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4"/>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35" name="Google Shape;135;p4"/>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36" name="Google Shape;136;p4"/>
            <p:cNvGrpSpPr/>
            <p:nvPr/>
          </p:nvGrpSpPr>
          <p:grpSpPr>
            <a:xfrm rot="10800000">
              <a:off x="432850" y="291788"/>
              <a:ext cx="581800" cy="582350"/>
              <a:chOff x="8064275" y="887850"/>
              <a:chExt cx="581800" cy="582350"/>
            </a:xfrm>
          </p:grpSpPr>
          <p:sp>
            <p:nvSpPr>
              <p:cNvPr id="137" name="Google Shape;137;p4"/>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4"/>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4"/>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4"/>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4"/>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4"/>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3" name="Google Shape;143;p4"/>
            <p:cNvGrpSpPr/>
            <p:nvPr/>
          </p:nvGrpSpPr>
          <p:grpSpPr>
            <a:xfrm rot="10800000">
              <a:off x="577738" y="1153138"/>
              <a:ext cx="292025" cy="292575"/>
              <a:chOff x="7353050" y="316275"/>
              <a:chExt cx="292025" cy="292575"/>
            </a:xfrm>
          </p:grpSpPr>
          <p:sp>
            <p:nvSpPr>
              <p:cNvPr id="144" name="Google Shape;144;p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8" name="Google Shape;148;p4"/>
            <p:cNvGrpSpPr/>
            <p:nvPr/>
          </p:nvGrpSpPr>
          <p:grpSpPr>
            <a:xfrm rot="10800000">
              <a:off x="636238" y="1778838"/>
              <a:ext cx="175000" cy="175000"/>
              <a:chOff x="8792300" y="321275"/>
              <a:chExt cx="175000" cy="175000"/>
            </a:xfrm>
          </p:grpSpPr>
          <p:sp>
            <p:nvSpPr>
              <p:cNvPr id="149" name="Google Shape;149;p4"/>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4"/>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4"/>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4"/>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3" name="Google Shape;153;p4"/>
            <p:cNvGrpSpPr/>
            <p:nvPr/>
          </p:nvGrpSpPr>
          <p:grpSpPr>
            <a:xfrm>
              <a:off x="432850" y="2003163"/>
              <a:ext cx="175013" cy="27000"/>
              <a:chOff x="5662375" y="212375"/>
              <a:chExt cx="175013" cy="27000"/>
            </a:xfrm>
          </p:grpSpPr>
          <p:sp>
            <p:nvSpPr>
              <p:cNvPr id="154" name="Google Shape;154;p4"/>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4"/>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4"/>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7" name="Google Shape;157;p4"/>
            <p:cNvGrpSpPr/>
            <p:nvPr/>
          </p:nvGrpSpPr>
          <p:grpSpPr>
            <a:xfrm>
              <a:off x="788100" y="208488"/>
              <a:ext cx="175013" cy="27000"/>
              <a:chOff x="5662375" y="212375"/>
              <a:chExt cx="175013" cy="27000"/>
            </a:xfrm>
          </p:grpSpPr>
          <p:sp>
            <p:nvSpPr>
              <p:cNvPr id="158" name="Google Shape;158;p4"/>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4"/>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4"/>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1" name="Google Shape;161;p4"/>
            <p:cNvGrpSpPr/>
            <p:nvPr/>
          </p:nvGrpSpPr>
          <p:grpSpPr>
            <a:xfrm>
              <a:off x="8129350" y="4988725"/>
              <a:ext cx="175013" cy="27000"/>
              <a:chOff x="5662375" y="212375"/>
              <a:chExt cx="175013" cy="27000"/>
            </a:xfrm>
          </p:grpSpPr>
          <p:sp>
            <p:nvSpPr>
              <p:cNvPr id="162" name="Google Shape;162;p4"/>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4"/>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4"/>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 name="Google Shape;165;p4"/>
            <p:cNvGrpSpPr/>
            <p:nvPr/>
          </p:nvGrpSpPr>
          <p:grpSpPr>
            <a:xfrm>
              <a:off x="8497550" y="3429425"/>
              <a:ext cx="175013" cy="27000"/>
              <a:chOff x="5662375" y="212375"/>
              <a:chExt cx="175013" cy="27000"/>
            </a:xfrm>
          </p:grpSpPr>
          <p:sp>
            <p:nvSpPr>
              <p:cNvPr id="166" name="Google Shape;166;p4"/>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4"/>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4"/>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69" name="Google Shape;169;p4"/>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170" name="Google Shape;170;p4"/>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171" name="Google Shape;171;p4"/>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4"/>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4"/>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4"/>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437666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75"/>
        <p:cNvGrpSpPr/>
        <p:nvPr/>
      </p:nvGrpSpPr>
      <p:grpSpPr>
        <a:xfrm>
          <a:off x="0" y="0"/>
          <a:ext cx="0" cy="0"/>
          <a:chOff x="0" y="0"/>
          <a:chExt cx="0" cy="0"/>
        </a:xfrm>
      </p:grpSpPr>
      <p:sp>
        <p:nvSpPr>
          <p:cNvPr id="176" name="Google Shape;176;p5"/>
          <p:cNvSpPr txBox="1">
            <a:spLocks noGrp="1"/>
          </p:cNvSpPr>
          <p:nvPr>
            <p:ph type="title"/>
          </p:nvPr>
        </p:nvSpPr>
        <p:spPr>
          <a:xfrm>
            <a:off x="1840021" y="338325"/>
            <a:ext cx="5464200" cy="6126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r>
              <a:rPr lang="en-US"/>
              <a:t>Click to edit Master title style</a:t>
            </a:r>
            <a:endParaRPr/>
          </a:p>
        </p:txBody>
      </p:sp>
      <p:sp>
        <p:nvSpPr>
          <p:cNvPr id="177" name="Google Shape;177;p5"/>
          <p:cNvSpPr txBox="1">
            <a:spLocks noGrp="1"/>
          </p:cNvSpPr>
          <p:nvPr>
            <p:ph type="subTitle" idx="1"/>
          </p:nvPr>
        </p:nvSpPr>
        <p:spPr>
          <a:xfrm>
            <a:off x="4956048" y="2532888"/>
            <a:ext cx="2084700" cy="136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78" name="Google Shape;178;p5"/>
          <p:cNvSpPr txBox="1">
            <a:spLocks noGrp="1"/>
          </p:cNvSpPr>
          <p:nvPr>
            <p:ph type="subTitle" idx="2"/>
          </p:nvPr>
        </p:nvSpPr>
        <p:spPr>
          <a:xfrm>
            <a:off x="2093976" y="2532888"/>
            <a:ext cx="2084700" cy="136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79" name="Google Shape;179;p5"/>
          <p:cNvSpPr txBox="1">
            <a:spLocks noGrp="1"/>
          </p:cNvSpPr>
          <p:nvPr>
            <p:ph type="subTitle" idx="3"/>
          </p:nvPr>
        </p:nvSpPr>
        <p:spPr>
          <a:xfrm>
            <a:off x="4956048" y="2221992"/>
            <a:ext cx="2084700" cy="2835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defRPr>
            </a:lvl2pPr>
            <a:lvl3pPr lvl="2" algn="ctr" rtl="0">
              <a:spcBef>
                <a:spcPts val="0"/>
              </a:spcBef>
              <a:spcAft>
                <a:spcPts val="0"/>
              </a:spcAft>
              <a:buNone/>
              <a:defRPr sz="1600">
                <a:solidFill>
                  <a:schemeClr val="accent1"/>
                </a:solidFill>
              </a:defRPr>
            </a:lvl3pPr>
            <a:lvl4pPr lvl="3" algn="ctr" rtl="0">
              <a:spcBef>
                <a:spcPts val="0"/>
              </a:spcBef>
              <a:spcAft>
                <a:spcPts val="0"/>
              </a:spcAft>
              <a:buNone/>
              <a:defRPr sz="1600">
                <a:solidFill>
                  <a:schemeClr val="accent1"/>
                </a:solidFill>
              </a:defRPr>
            </a:lvl4pPr>
            <a:lvl5pPr lvl="4" algn="ctr" rtl="0">
              <a:spcBef>
                <a:spcPts val="0"/>
              </a:spcBef>
              <a:spcAft>
                <a:spcPts val="0"/>
              </a:spcAft>
              <a:buNone/>
              <a:defRPr sz="1600">
                <a:solidFill>
                  <a:schemeClr val="accent1"/>
                </a:solidFill>
              </a:defRPr>
            </a:lvl5pPr>
            <a:lvl6pPr lvl="5" algn="ctr" rtl="0">
              <a:spcBef>
                <a:spcPts val="0"/>
              </a:spcBef>
              <a:spcAft>
                <a:spcPts val="0"/>
              </a:spcAft>
              <a:buNone/>
              <a:defRPr sz="1600">
                <a:solidFill>
                  <a:schemeClr val="accent1"/>
                </a:solidFill>
              </a:defRPr>
            </a:lvl6pPr>
            <a:lvl7pPr lvl="6" algn="ctr" rtl="0">
              <a:spcBef>
                <a:spcPts val="0"/>
              </a:spcBef>
              <a:spcAft>
                <a:spcPts val="0"/>
              </a:spcAft>
              <a:buNone/>
              <a:defRPr sz="1600">
                <a:solidFill>
                  <a:schemeClr val="accent1"/>
                </a:solidFill>
              </a:defRPr>
            </a:lvl7pPr>
            <a:lvl8pPr lvl="7" algn="ctr" rtl="0">
              <a:spcBef>
                <a:spcPts val="0"/>
              </a:spcBef>
              <a:spcAft>
                <a:spcPts val="0"/>
              </a:spcAft>
              <a:buNone/>
              <a:defRPr sz="1600">
                <a:solidFill>
                  <a:schemeClr val="accent1"/>
                </a:solidFill>
              </a:defRPr>
            </a:lvl8pPr>
            <a:lvl9pPr lvl="8" algn="ctr" rtl="0">
              <a:spcBef>
                <a:spcPts val="0"/>
              </a:spcBef>
              <a:spcAft>
                <a:spcPts val="0"/>
              </a:spcAft>
              <a:buNone/>
              <a:defRPr sz="1600">
                <a:solidFill>
                  <a:schemeClr val="accent1"/>
                </a:solidFill>
              </a:defRPr>
            </a:lvl9pPr>
          </a:lstStyle>
          <a:p>
            <a:r>
              <a:rPr lang="en-US"/>
              <a:t>Click to edit Master subtitle style</a:t>
            </a:r>
            <a:endParaRPr/>
          </a:p>
        </p:txBody>
      </p:sp>
      <p:sp>
        <p:nvSpPr>
          <p:cNvPr id="180" name="Google Shape;180;p5"/>
          <p:cNvSpPr txBox="1">
            <a:spLocks noGrp="1"/>
          </p:cNvSpPr>
          <p:nvPr>
            <p:ph type="subTitle" idx="4"/>
          </p:nvPr>
        </p:nvSpPr>
        <p:spPr>
          <a:xfrm>
            <a:off x="2093976" y="2203704"/>
            <a:ext cx="2084700" cy="310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defRPr>
            </a:lvl2pPr>
            <a:lvl3pPr lvl="2" algn="ctr" rtl="0">
              <a:spcBef>
                <a:spcPts val="0"/>
              </a:spcBef>
              <a:spcAft>
                <a:spcPts val="0"/>
              </a:spcAft>
              <a:buNone/>
              <a:defRPr sz="1600">
                <a:solidFill>
                  <a:schemeClr val="accent1"/>
                </a:solidFill>
              </a:defRPr>
            </a:lvl3pPr>
            <a:lvl4pPr lvl="3" algn="ctr" rtl="0">
              <a:spcBef>
                <a:spcPts val="0"/>
              </a:spcBef>
              <a:spcAft>
                <a:spcPts val="0"/>
              </a:spcAft>
              <a:buNone/>
              <a:defRPr sz="1600">
                <a:solidFill>
                  <a:schemeClr val="accent1"/>
                </a:solidFill>
              </a:defRPr>
            </a:lvl4pPr>
            <a:lvl5pPr lvl="4" algn="ctr" rtl="0">
              <a:spcBef>
                <a:spcPts val="0"/>
              </a:spcBef>
              <a:spcAft>
                <a:spcPts val="0"/>
              </a:spcAft>
              <a:buNone/>
              <a:defRPr sz="1600">
                <a:solidFill>
                  <a:schemeClr val="accent1"/>
                </a:solidFill>
              </a:defRPr>
            </a:lvl5pPr>
            <a:lvl6pPr lvl="5" algn="ctr" rtl="0">
              <a:spcBef>
                <a:spcPts val="0"/>
              </a:spcBef>
              <a:spcAft>
                <a:spcPts val="0"/>
              </a:spcAft>
              <a:buNone/>
              <a:defRPr sz="1600">
                <a:solidFill>
                  <a:schemeClr val="accent1"/>
                </a:solidFill>
              </a:defRPr>
            </a:lvl6pPr>
            <a:lvl7pPr lvl="6" algn="ctr" rtl="0">
              <a:spcBef>
                <a:spcPts val="0"/>
              </a:spcBef>
              <a:spcAft>
                <a:spcPts val="0"/>
              </a:spcAft>
              <a:buNone/>
              <a:defRPr sz="1600">
                <a:solidFill>
                  <a:schemeClr val="accent1"/>
                </a:solidFill>
              </a:defRPr>
            </a:lvl7pPr>
            <a:lvl8pPr lvl="7" algn="ctr" rtl="0">
              <a:spcBef>
                <a:spcPts val="0"/>
              </a:spcBef>
              <a:spcAft>
                <a:spcPts val="0"/>
              </a:spcAft>
              <a:buNone/>
              <a:defRPr sz="1600">
                <a:solidFill>
                  <a:schemeClr val="accent1"/>
                </a:solidFill>
              </a:defRPr>
            </a:lvl8pPr>
            <a:lvl9pPr lvl="8" algn="ctr" rtl="0">
              <a:spcBef>
                <a:spcPts val="0"/>
              </a:spcBef>
              <a:spcAft>
                <a:spcPts val="0"/>
              </a:spcAft>
              <a:buNone/>
              <a:defRPr sz="1600">
                <a:solidFill>
                  <a:schemeClr val="accent1"/>
                </a:solidFill>
              </a:defRPr>
            </a:lvl9pPr>
          </a:lstStyle>
          <a:p>
            <a:r>
              <a:rPr lang="en-US"/>
              <a:t>Click to edit Master subtitle style</a:t>
            </a:r>
            <a:endParaRPr/>
          </a:p>
        </p:txBody>
      </p:sp>
      <p:sp>
        <p:nvSpPr>
          <p:cNvPr id="181" name="Google Shape;181;p5"/>
          <p:cNvSpPr txBox="1">
            <a:spLocks noGrp="1"/>
          </p:cNvSpPr>
          <p:nvPr>
            <p:ph type="title" idx="5" hasCustomPrompt="1"/>
          </p:nvPr>
        </p:nvSpPr>
        <p:spPr>
          <a:xfrm>
            <a:off x="2779776" y="1627632"/>
            <a:ext cx="722400" cy="457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182" name="Google Shape;182;p5"/>
          <p:cNvSpPr txBox="1">
            <a:spLocks noGrp="1"/>
          </p:cNvSpPr>
          <p:nvPr>
            <p:ph type="title" idx="6" hasCustomPrompt="1"/>
          </p:nvPr>
        </p:nvSpPr>
        <p:spPr>
          <a:xfrm>
            <a:off x="5641848" y="1627632"/>
            <a:ext cx="722400" cy="457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grpSp>
        <p:nvGrpSpPr>
          <p:cNvPr id="183" name="Google Shape;183;p5"/>
          <p:cNvGrpSpPr/>
          <p:nvPr/>
        </p:nvGrpSpPr>
        <p:grpSpPr>
          <a:xfrm>
            <a:off x="432850" y="0"/>
            <a:ext cx="8278300" cy="5165700"/>
            <a:chOff x="432850" y="0"/>
            <a:chExt cx="8278300" cy="5165700"/>
          </a:xfrm>
        </p:grpSpPr>
        <p:cxnSp>
          <p:nvCxnSpPr>
            <p:cNvPr id="184" name="Google Shape;184;p5"/>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85" name="Google Shape;185;p5"/>
            <p:cNvGrpSpPr/>
            <p:nvPr/>
          </p:nvGrpSpPr>
          <p:grpSpPr>
            <a:xfrm>
              <a:off x="8129350" y="4292175"/>
              <a:ext cx="581800" cy="582350"/>
              <a:chOff x="8064275" y="887850"/>
              <a:chExt cx="581800" cy="582350"/>
            </a:xfrm>
          </p:grpSpPr>
          <p:sp>
            <p:nvSpPr>
              <p:cNvPr id="186" name="Google Shape;186;p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2" name="Google Shape;192;p5"/>
            <p:cNvGrpSpPr/>
            <p:nvPr/>
          </p:nvGrpSpPr>
          <p:grpSpPr>
            <a:xfrm>
              <a:off x="8274238" y="3720600"/>
              <a:ext cx="292025" cy="292575"/>
              <a:chOff x="7353050" y="316275"/>
              <a:chExt cx="292025" cy="292575"/>
            </a:xfrm>
          </p:grpSpPr>
          <p:sp>
            <p:nvSpPr>
              <p:cNvPr id="193" name="Google Shape;193;p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7" name="Google Shape;197;p5"/>
            <p:cNvGrpSpPr/>
            <p:nvPr/>
          </p:nvGrpSpPr>
          <p:grpSpPr>
            <a:xfrm>
              <a:off x="8332763" y="3212475"/>
              <a:ext cx="175000" cy="175000"/>
              <a:chOff x="8792300" y="321275"/>
              <a:chExt cx="175000" cy="175000"/>
            </a:xfrm>
          </p:grpSpPr>
          <p:sp>
            <p:nvSpPr>
              <p:cNvPr id="198" name="Google Shape;198;p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02" name="Google Shape;202;p5"/>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203" name="Google Shape;203;p5"/>
            <p:cNvGrpSpPr/>
            <p:nvPr/>
          </p:nvGrpSpPr>
          <p:grpSpPr>
            <a:xfrm rot="10800000">
              <a:off x="432850" y="291788"/>
              <a:ext cx="581800" cy="582350"/>
              <a:chOff x="8064275" y="887850"/>
              <a:chExt cx="581800" cy="582350"/>
            </a:xfrm>
          </p:grpSpPr>
          <p:sp>
            <p:nvSpPr>
              <p:cNvPr id="204" name="Google Shape;204;p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0" name="Google Shape;210;p5"/>
            <p:cNvGrpSpPr/>
            <p:nvPr/>
          </p:nvGrpSpPr>
          <p:grpSpPr>
            <a:xfrm rot="10800000">
              <a:off x="577738" y="1153138"/>
              <a:ext cx="292025" cy="292575"/>
              <a:chOff x="7353050" y="316275"/>
              <a:chExt cx="292025" cy="292575"/>
            </a:xfrm>
          </p:grpSpPr>
          <p:sp>
            <p:nvSpPr>
              <p:cNvPr id="211" name="Google Shape;211;p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5" name="Google Shape;215;p5"/>
            <p:cNvGrpSpPr/>
            <p:nvPr/>
          </p:nvGrpSpPr>
          <p:grpSpPr>
            <a:xfrm rot="10800000">
              <a:off x="636238" y="1778838"/>
              <a:ext cx="175000" cy="175000"/>
              <a:chOff x="8792300" y="321275"/>
              <a:chExt cx="175000" cy="175000"/>
            </a:xfrm>
          </p:grpSpPr>
          <p:sp>
            <p:nvSpPr>
              <p:cNvPr id="216" name="Google Shape;216;p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0" name="Google Shape;220;p5"/>
            <p:cNvGrpSpPr/>
            <p:nvPr/>
          </p:nvGrpSpPr>
          <p:grpSpPr>
            <a:xfrm>
              <a:off x="432850" y="2003163"/>
              <a:ext cx="175013" cy="27000"/>
              <a:chOff x="5662375" y="212375"/>
              <a:chExt cx="175013" cy="27000"/>
            </a:xfrm>
          </p:grpSpPr>
          <p:sp>
            <p:nvSpPr>
              <p:cNvPr id="221" name="Google Shape;221;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4" name="Google Shape;224;p5"/>
            <p:cNvGrpSpPr/>
            <p:nvPr/>
          </p:nvGrpSpPr>
          <p:grpSpPr>
            <a:xfrm>
              <a:off x="788100" y="208488"/>
              <a:ext cx="175013" cy="27000"/>
              <a:chOff x="5662375" y="212375"/>
              <a:chExt cx="175013" cy="27000"/>
            </a:xfrm>
          </p:grpSpPr>
          <p:sp>
            <p:nvSpPr>
              <p:cNvPr id="225" name="Google Shape;225;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8" name="Google Shape;228;p5"/>
            <p:cNvGrpSpPr/>
            <p:nvPr/>
          </p:nvGrpSpPr>
          <p:grpSpPr>
            <a:xfrm>
              <a:off x="8129350" y="4988725"/>
              <a:ext cx="175013" cy="27000"/>
              <a:chOff x="5662375" y="212375"/>
              <a:chExt cx="175013" cy="27000"/>
            </a:xfrm>
          </p:grpSpPr>
          <p:sp>
            <p:nvSpPr>
              <p:cNvPr id="229" name="Google Shape;229;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2" name="Google Shape;232;p5"/>
            <p:cNvGrpSpPr/>
            <p:nvPr/>
          </p:nvGrpSpPr>
          <p:grpSpPr>
            <a:xfrm>
              <a:off x="8497550" y="3429425"/>
              <a:ext cx="175013" cy="27000"/>
              <a:chOff x="5662375" y="212375"/>
              <a:chExt cx="175013" cy="27000"/>
            </a:xfrm>
          </p:grpSpPr>
          <p:sp>
            <p:nvSpPr>
              <p:cNvPr id="233" name="Google Shape;233;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36" name="Google Shape;236;p5"/>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237" name="Google Shape;237;p5"/>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238" name="Google Shape;238;p5"/>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5"/>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5"/>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5"/>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162386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42"/>
        <p:cNvGrpSpPr/>
        <p:nvPr/>
      </p:nvGrpSpPr>
      <p:grpSpPr>
        <a:xfrm>
          <a:off x="0" y="0"/>
          <a:ext cx="0" cy="0"/>
          <a:chOff x="0" y="0"/>
          <a:chExt cx="0" cy="0"/>
        </a:xfrm>
      </p:grpSpPr>
      <p:sp>
        <p:nvSpPr>
          <p:cNvPr id="243" name="Google Shape;243;p6"/>
          <p:cNvSpPr txBox="1">
            <a:spLocks noGrp="1"/>
          </p:cNvSpPr>
          <p:nvPr>
            <p:ph type="title"/>
          </p:nvPr>
        </p:nvSpPr>
        <p:spPr>
          <a:xfrm>
            <a:off x="1823475" y="338328"/>
            <a:ext cx="5496900" cy="5727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a:r>
              <a:rPr lang="en-US"/>
              <a:t>Click to edit Master title style</a:t>
            </a:r>
            <a:endParaRPr/>
          </a:p>
        </p:txBody>
      </p:sp>
      <p:grpSp>
        <p:nvGrpSpPr>
          <p:cNvPr id="244" name="Google Shape;244;p6"/>
          <p:cNvGrpSpPr/>
          <p:nvPr/>
        </p:nvGrpSpPr>
        <p:grpSpPr>
          <a:xfrm>
            <a:off x="432850" y="0"/>
            <a:ext cx="8278300" cy="5165700"/>
            <a:chOff x="432850" y="0"/>
            <a:chExt cx="8278300" cy="5165700"/>
          </a:xfrm>
        </p:grpSpPr>
        <p:cxnSp>
          <p:nvCxnSpPr>
            <p:cNvPr id="245" name="Google Shape;245;p6"/>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246" name="Google Shape;246;p6"/>
            <p:cNvGrpSpPr/>
            <p:nvPr/>
          </p:nvGrpSpPr>
          <p:grpSpPr>
            <a:xfrm>
              <a:off x="8129350" y="4292175"/>
              <a:ext cx="581800" cy="582350"/>
              <a:chOff x="8064275" y="887850"/>
              <a:chExt cx="581800" cy="582350"/>
            </a:xfrm>
          </p:grpSpPr>
          <p:sp>
            <p:nvSpPr>
              <p:cNvPr id="247" name="Google Shape;247;p6"/>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6"/>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6"/>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6"/>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6"/>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6"/>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3" name="Google Shape;253;p6"/>
            <p:cNvGrpSpPr/>
            <p:nvPr/>
          </p:nvGrpSpPr>
          <p:grpSpPr>
            <a:xfrm>
              <a:off x="8274238" y="3720600"/>
              <a:ext cx="292025" cy="292575"/>
              <a:chOff x="7353050" y="316275"/>
              <a:chExt cx="292025" cy="292575"/>
            </a:xfrm>
          </p:grpSpPr>
          <p:sp>
            <p:nvSpPr>
              <p:cNvPr id="254" name="Google Shape;254;p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8" name="Google Shape;258;p6"/>
            <p:cNvGrpSpPr/>
            <p:nvPr/>
          </p:nvGrpSpPr>
          <p:grpSpPr>
            <a:xfrm>
              <a:off x="8332763" y="3212475"/>
              <a:ext cx="175000" cy="175000"/>
              <a:chOff x="8792300" y="321275"/>
              <a:chExt cx="175000" cy="175000"/>
            </a:xfrm>
          </p:grpSpPr>
          <p:sp>
            <p:nvSpPr>
              <p:cNvPr id="259" name="Google Shape;259;p6"/>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6"/>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6"/>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6"/>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63" name="Google Shape;263;p6"/>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264" name="Google Shape;264;p6"/>
            <p:cNvGrpSpPr/>
            <p:nvPr/>
          </p:nvGrpSpPr>
          <p:grpSpPr>
            <a:xfrm rot="10800000">
              <a:off x="432850" y="291788"/>
              <a:ext cx="581800" cy="582350"/>
              <a:chOff x="8064275" y="887850"/>
              <a:chExt cx="581800" cy="582350"/>
            </a:xfrm>
          </p:grpSpPr>
          <p:sp>
            <p:nvSpPr>
              <p:cNvPr id="265" name="Google Shape;265;p6"/>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6"/>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6"/>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6"/>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6"/>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6"/>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1" name="Google Shape;271;p6"/>
            <p:cNvGrpSpPr/>
            <p:nvPr/>
          </p:nvGrpSpPr>
          <p:grpSpPr>
            <a:xfrm rot="10800000">
              <a:off x="577738" y="1153138"/>
              <a:ext cx="292025" cy="292575"/>
              <a:chOff x="7353050" y="316275"/>
              <a:chExt cx="292025" cy="292575"/>
            </a:xfrm>
          </p:grpSpPr>
          <p:sp>
            <p:nvSpPr>
              <p:cNvPr id="272" name="Google Shape;272;p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6" name="Google Shape;276;p6"/>
            <p:cNvGrpSpPr/>
            <p:nvPr/>
          </p:nvGrpSpPr>
          <p:grpSpPr>
            <a:xfrm rot="10800000">
              <a:off x="636238" y="1778838"/>
              <a:ext cx="175000" cy="175000"/>
              <a:chOff x="8792300" y="321275"/>
              <a:chExt cx="175000" cy="175000"/>
            </a:xfrm>
          </p:grpSpPr>
          <p:sp>
            <p:nvSpPr>
              <p:cNvPr id="277" name="Google Shape;277;p6"/>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6"/>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6"/>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6"/>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1" name="Google Shape;281;p6"/>
            <p:cNvGrpSpPr/>
            <p:nvPr/>
          </p:nvGrpSpPr>
          <p:grpSpPr>
            <a:xfrm>
              <a:off x="432850" y="2003163"/>
              <a:ext cx="175013" cy="27000"/>
              <a:chOff x="5662375" y="212375"/>
              <a:chExt cx="175013" cy="27000"/>
            </a:xfrm>
          </p:grpSpPr>
          <p:sp>
            <p:nvSpPr>
              <p:cNvPr id="282" name="Google Shape;282;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5" name="Google Shape;285;p6"/>
            <p:cNvGrpSpPr/>
            <p:nvPr/>
          </p:nvGrpSpPr>
          <p:grpSpPr>
            <a:xfrm>
              <a:off x="788100" y="208488"/>
              <a:ext cx="175013" cy="27000"/>
              <a:chOff x="5662375" y="212375"/>
              <a:chExt cx="175013" cy="27000"/>
            </a:xfrm>
          </p:grpSpPr>
          <p:sp>
            <p:nvSpPr>
              <p:cNvPr id="286" name="Google Shape;286;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9" name="Google Shape;289;p6"/>
            <p:cNvGrpSpPr/>
            <p:nvPr/>
          </p:nvGrpSpPr>
          <p:grpSpPr>
            <a:xfrm>
              <a:off x="8129350" y="4988725"/>
              <a:ext cx="175013" cy="27000"/>
              <a:chOff x="5662375" y="212375"/>
              <a:chExt cx="175013" cy="27000"/>
            </a:xfrm>
          </p:grpSpPr>
          <p:sp>
            <p:nvSpPr>
              <p:cNvPr id="290" name="Google Shape;290;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3" name="Google Shape;293;p6"/>
            <p:cNvGrpSpPr/>
            <p:nvPr/>
          </p:nvGrpSpPr>
          <p:grpSpPr>
            <a:xfrm>
              <a:off x="8497550" y="3429425"/>
              <a:ext cx="175013" cy="27000"/>
              <a:chOff x="5662375" y="212375"/>
              <a:chExt cx="175013" cy="27000"/>
            </a:xfrm>
          </p:grpSpPr>
          <p:sp>
            <p:nvSpPr>
              <p:cNvPr id="294" name="Google Shape;294;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97" name="Google Shape;297;p6"/>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298" name="Google Shape;298;p6"/>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299" name="Google Shape;299;p6"/>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6"/>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6"/>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6"/>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8377620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03"/>
        <p:cNvGrpSpPr/>
        <p:nvPr/>
      </p:nvGrpSpPr>
      <p:grpSpPr>
        <a:xfrm>
          <a:off x="0" y="0"/>
          <a:ext cx="0" cy="0"/>
          <a:chOff x="0" y="0"/>
          <a:chExt cx="0" cy="0"/>
        </a:xfrm>
      </p:grpSpPr>
      <p:sp>
        <p:nvSpPr>
          <p:cNvPr id="304" name="Google Shape;304;p7"/>
          <p:cNvSpPr txBox="1">
            <a:spLocks noGrp="1"/>
          </p:cNvSpPr>
          <p:nvPr>
            <p:ph type="subTitle" idx="1"/>
          </p:nvPr>
        </p:nvSpPr>
        <p:spPr>
          <a:xfrm>
            <a:off x="804672" y="1984248"/>
            <a:ext cx="3291900" cy="1371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None/>
              <a:defRPr sz="1900">
                <a:solidFill>
                  <a:schemeClr val="dk2"/>
                </a:solidFill>
                <a:latin typeface="Barlow Semi Condensed"/>
                <a:ea typeface="Barlow Semi Condensed"/>
                <a:cs typeface="Barlow Semi Condensed"/>
                <a:sym typeface="Barlow Semi Condensed"/>
              </a:defRPr>
            </a:lvl1pPr>
            <a:lvl2pPr lvl="1">
              <a:spcBef>
                <a:spcPts val="0"/>
              </a:spcBef>
              <a:spcAft>
                <a:spcPts val="0"/>
              </a:spcAft>
              <a:buNone/>
              <a:defRPr sz="1900">
                <a:solidFill>
                  <a:schemeClr val="dk2"/>
                </a:solidFill>
                <a:latin typeface="Barlow Semi Condensed"/>
                <a:ea typeface="Barlow Semi Condensed"/>
                <a:cs typeface="Barlow Semi Condensed"/>
                <a:sym typeface="Barlow Semi Condensed"/>
              </a:defRPr>
            </a:lvl2pPr>
            <a:lvl3pPr lvl="2">
              <a:spcBef>
                <a:spcPts val="0"/>
              </a:spcBef>
              <a:spcAft>
                <a:spcPts val="0"/>
              </a:spcAft>
              <a:buNone/>
              <a:defRPr sz="1900">
                <a:solidFill>
                  <a:schemeClr val="dk2"/>
                </a:solidFill>
                <a:latin typeface="Barlow Semi Condensed"/>
                <a:ea typeface="Barlow Semi Condensed"/>
                <a:cs typeface="Barlow Semi Condensed"/>
                <a:sym typeface="Barlow Semi Condensed"/>
              </a:defRPr>
            </a:lvl3pPr>
            <a:lvl4pPr lvl="3">
              <a:spcBef>
                <a:spcPts val="0"/>
              </a:spcBef>
              <a:spcAft>
                <a:spcPts val="0"/>
              </a:spcAft>
              <a:buNone/>
              <a:defRPr sz="1900">
                <a:solidFill>
                  <a:schemeClr val="dk2"/>
                </a:solidFill>
                <a:latin typeface="Barlow Semi Condensed"/>
                <a:ea typeface="Barlow Semi Condensed"/>
                <a:cs typeface="Barlow Semi Condensed"/>
                <a:sym typeface="Barlow Semi Condensed"/>
              </a:defRPr>
            </a:lvl4pPr>
            <a:lvl5pPr lvl="4">
              <a:spcBef>
                <a:spcPts val="0"/>
              </a:spcBef>
              <a:spcAft>
                <a:spcPts val="0"/>
              </a:spcAft>
              <a:buNone/>
              <a:defRPr sz="1900">
                <a:solidFill>
                  <a:schemeClr val="dk2"/>
                </a:solidFill>
                <a:latin typeface="Barlow Semi Condensed"/>
                <a:ea typeface="Barlow Semi Condensed"/>
                <a:cs typeface="Barlow Semi Condensed"/>
                <a:sym typeface="Barlow Semi Condensed"/>
              </a:defRPr>
            </a:lvl5pPr>
            <a:lvl6pPr lvl="5">
              <a:spcBef>
                <a:spcPts val="0"/>
              </a:spcBef>
              <a:spcAft>
                <a:spcPts val="0"/>
              </a:spcAft>
              <a:buNone/>
              <a:defRPr sz="1900">
                <a:solidFill>
                  <a:schemeClr val="dk2"/>
                </a:solidFill>
                <a:latin typeface="Barlow Semi Condensed"/>
                <a:ea typeface="Barlow Semi Condensed"/>
                <a:cs typeface="Barlow Semi Condensed"/>
                <a:sym typeface="Barlow Semi Condensed"/>
              </a:defRPr>
            </a:lvl6pPr>
            <a:lvl7pPr lvl="6">
              <a:spcBef>
                <a:spcPts val="0"/>
              </a:spcBef>
              <a:spcAft>
                <a:spcPts val="0"/>
              </a:spcAft>
              <a:buNone/>
              <a:defRPr sz="1900">
                <a:solidFill>
                  <a:schemeClr val="dk2"/>
                </a:solidFill>
                <a:latin typeface="Barlow Semi Condensed"/>
                <a:ea typeface="Barlow Semi Condensed"/>
                <a:cs typeface="Barlow Semi Condensed"/>
                <a:sym typeface="Barlow Semi Condensed"/>
              </a:defRPr>
            </a:lvl7pPr>
            <a:lvl8pPr lvl="7">
              <a:spcBef>
                <a:spcPts val="0"/>
              </a:spcBef>
              <a:spcAft>
                <a:spcPts val="0"/>
              </a:spcAft>
              <a:buNone/>
              <a:defRPr sz="1900">
                <a:solidFill>
                  <a:schemeClr val="dk2"/>
                </a:solidFill>
                <a:latin typeface="Barlow Semi Condensed"/>
                <a:ea typeface="Barlow Semi Condensed"/>
                <a:cs typeface="Barlow Semi Condensed"/>
                <a:sym typeface="Barlow Semi Condensed"/>
              </a:defRPr>
            </a:lvl8pPr>
            <a:lvl9pPr lvl="8">
              <a:spcBef>
                <a:spcPts val="0"/>
              </a:spcBef>
              <a:spcAft>
                <a:spcPts val="0"/>
              </a:spcAft>
              <a:buNone/>
              <a:defRPr sz="19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305" name="Google Shape;305;p7"/>
          <p:cNvSpPr txBox="1">
            <a:spLocks noGrp="1"/>
          </p:cNvSpPr>
          <p:nvPr>
            <p:ph type="title"/>
          </p:nvPr>
        </p:nvSpPr>
        <p:spPr>
          <a:xfrm>
            <a:off x="804672" y="3319272"/>
            <a:ext cx="3291900" cy="402300"/>
          </a:xfrm>
          <a:prstGeom prst="rect">
            <a:avLst/>
          </a:prstGeom>
        </p:spPr>
        <p:txBody>
          <a:bodyPr spcFirstLastPara="1" wrap="square" lIns="91425" tIns="91425" rIns="91425" bIns="91425" anchor="b" anchorCtr="0">
            <a:noAutofit/>
          </a:bodyPr>
          <a:lstStyle>
            <a:lvl1pPr lvl="0"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1pPr>
            <a:lvl2pPr lvl="1"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2pPr>
            <a:lvl3pPr lvl="2"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3pPr>
            <a:lvl4pPr lvl="3"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4pPr>
            <a:lvl5pPr lvl="4"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5pPr>
            <a:lvl6pPr lvl="5"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6pPr>
            <a:lvl7pPr lvl="6"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7pPr>
            <a:lvl8pPr lvl="7"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8pPr>
            <a:lvl9pPr lvl="8"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title style</a:t>
            </a:r>
            <a:endParaRPr/>
          </a:p>
        </p:txBody>
      </p:sp>
      <p:cxnSp>
        <p:nvCxnSpPr>
          <p:cNvPr id="306" name="Google Shape;306;p7"/>
          <p:cNvCxnSpPr/>
          <p:nvPr/>
        </p:nvCxnSpPr>
        <p:spPr>
          <a:xfrm>
            <a:off x="1645925" y="523125"/>
            <a:ext cx="1672500" cy="126000"/>
          </a:xfrm>
          <a:prstGeom prst="straightConnector1">
            <a:avLst/>
          </a:prstGeom>
          <a:noFill/>
          <a:ln w="9525" cap="flat" cmpd="sng">
            <a:solidFill>
              <a:schemeClr val="dk1"/>
            </a:solidFill>
            <a:prstDash val="solid"/>
            <a:round/>
            <a:headEnd type="none" w="med" len="med"/>
            <a:tailEnd type="none" w="med" len="med"/>
          </a:ln>
        </p:spPr>
      </p:cxnSp>
      <p:cxnSp>
        <p:nvCxnSpPr>
          <p:cNvPr id="307" name="Google Shape;307;p7"/>
          <p:cNvCxnSpPr/>
          <p:nvPr/>
        </p:nvCxnSpPr>
        <p:spPr>
          <a:xfrm rot="10800000" flipH="1">
            <a:off x="803050" y="529675"/>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308" name="Google Shape;308;p7"/>
          <p:cNvCxnSpPr/>
          <p:nvPr/>
        </p:nvCxnSpPr>
        <p:spPr>
          <a:xfrm>
            <a:off x="0" y="65200"/>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309" name="Google Shape;309;p7"/>
          <p:cNvGrpSpPr/>
          <p:nvPr/>
        </p:nvGrpSpPr>
        <p:grpSpPr>
          <a:xfrm flipH="1">
            <a:off x="499400" y="959675"/>
            <a:ext cx="581800" cy="582350"/>
            <a:chOff x="8064275" y="887850"/>
            <a:chExt cx="581800" cy="582350"/>
          </a:xfrm>
        </p:grpSpPr>
        <p:sp>
          <p:nvSpPr>
            <p:cNvPr id="310" name="Google Shape;310;p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6" name="Google Shape;316;p7"/>
          <p:cNvGrpSpPr/>
          <p:nvPr/>
        </p:nvGrpSpPr>
        <p:grpSpPr>
          <a:xfrm flipH="1">
            <a:off x="1500400" y="388100"/>
            <a:ext cx="292025" cy="292575"/>
            <a:chOff x="7353050" y="316275"/>
            <a:chExt cx="292025" cy="292575"/>
          </a:xfrm>
        </p:grpSpPr>
        <p:sp>
          <p:nvSpPr>
            <p:cNvPr id="317" name="Google Shape;317;p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1" name="Google Shape;321;p7"/>
          <p:cNvSpPr/>
          <p:nvPr/>
        </p:nvSpPr>
        <p:spPr>
          <a:xfrm flipH="1">
            <a:off x="3166281" y="497632"/>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7"/>
          <p:cNvSpPr/>
          <p:nvPr/>
        </p:nvSpPr>
        <p:spPr>
          <a:xfrm flipH="1">
            <a:off x="3164039" y="495100"/>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7"/>
          <p:cNvSpPr/>
          <p:nvPr/>
        </p:nvSpPr>
        <p:spPr>
          <a:xfrm flipH="1">
            <a:off x="3202780" y="534134"/>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7"/>
          <p:cNvSpPr/>
          <p:nvPr/>
        </p:nvSpPr>
        <p:spPr>
          <a:xfrm flipH="1">
            <a:off x="3200525" y="531602"/>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7"/>
          <p:cNvSpPr/>
          <p:nvPr/>
        </p:nvSpPr>
        <p:spPr>
          <a:xfrm flipH="1">
            <a:off x="3242641" y="573709"/>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7"/>
          <p:cNvSpPr/>
          <p:nvPr/>
        </p:nvSpPr>
        <p:spPr>
          <a:xfrm flipH="1">
            <a:off x="3240109" y="571467"/>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7" name="Google Shape;327;p7"/>
          <p:cNvGrpSpPr/>
          <p:nvPr/>
        </p:nvGrpSpPr>
        <p:grpSpPr>
          <a:xfrm flipH="1">
            <a:off x="3527112" y="361100"/>
            <a:ext cx="175013" cy="27000"/>
            <a:chOff x="5662375" y="212375"/>
            <a:chExt cx="175013" cy="27000"/>
          </a:xfrm>
        </p:grpSpPr>
        <p:sp>
          <p:nvSpPr>
            <p:cNvPr id="328" name="Google Shape;328;p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1" name="Google Shape;331;p7"/>
          <p:cNvGrpSpPr/>
          <p:nvPr/>
        </p:nvGrpSpPr>
        <p:grpSpPr>
          <a:xfrm flipH="1">
            <a:off x="480412" y="242700"/>
            <a:ext cx="175013" cy="27000"/>
            <a:chOff x="5662375" y="212375"/>
            <a:chExt cx="175013" cy="27000"/>
          </a:xfrm>
        </p:grpSpPr>
        <p:sp>
          <p:nvSpPr>
            <p:cNvPr id="332" name="Google Shape;332;p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5" name="Google Shape;335;p7"/>
          <p:cNvGrpSpPr/>
          <p:nvPr/>
        </p:nvGrpSpPr>
        <p:grpSpPr>
          <a:xfrm flipH="1">
            <a:off x="901712" y="1653625"/>
            <a:ext cx="175013" cy="27000"/>
            <a:chOff x="5662375" y="212375"/>
            <a:chExt cx="175013" cy="27000"/>
          </a:xfrm>
        </p:grpSpPr>
        <p:sp>
          <p:nvSpPr>
            <p:cNvPr id="336" name="Google Shape;336;p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339" name="Google Shape;339;p7"/>
          <p:cNvCxnSpPr/>
          <p:nvPr/>
        </p:nvCxnSpPr>
        <p:spPr>
          <a:xfrm>
            <a:off x="791400" y="4212400"/>
            <a:ext cx="1157100" cy="542700"/>
          </a:xfrm>
          <a:prstGeom prst="straightConnector1">
            <a:avLst/>
          </a:prstGeom>
          <a:noFill/>
          <a:ln w="9525" cap="flat" cmpd="sng">
            <a:solidFill>
              <a:schemeClr val="dk1"/>
            </a:solidFill>
            <a:prstDash val="solid"/>
            <a:round/>
            <a:headEnd type="none" w="med" len="med"/>
            <a:tailEnd type="none" w="med" len="med"/>
          </a:ln>
        </p:spPr>
      </p:cxnSp>
      <p:cxnSp>
        <p:nvCxnSpPr>
          <p:cNvPr id="340" name="Google Shape;340;p7"/>
          <p:cNvCxnSpPr/>
          <p:nvPr/>
        </p:nvCxnSpPr>
        <p:spPr>
          <a:xfrm rot="10800000" flipH="1">
            <a:off x="0" y="4220425"/>
            <a:ext cx="791400" cy="836400"/>
          </a:xfrm>
          <a:prstGeom prst="straightConnector1">
            <a:avLst/>
          </a:prstGeom>
          <a:noFill/>
          <a:ln w="9525" cap="flat" cmpd="sng">
            <a:solidFill>
              <a:schemeClr val="dk1"/>
            </a:solidFill>
            <a:prstDash val="solid"/>
            <a:round/>
            <a:headEnd type="none" w="med" len="med"/>
            <a:tailEnd type="none" w="med" len="med"/>
          </a:ln>
        </p:spPr>
      </p:cxnSp>
      <p:grpSp>
        <p:nvGrpSpPr>
          <p:cNvPr id="341" name="Google Shape;341;p7"/>
          <p:cNvGrpSpPr/>
          <p:nvPr/>
        </p:nvGrpSpPr>
        <p:grpSpPr>
          <a:xfrm rot="10800000">
            <a:off x="499400" y="3940925"/>
            <a:ext cx="581800" cy="582350"/>
            <a:chOff x="8064275" y="887850"/>
            <a:chExt cx="581800" cy="582350"/>
          </a:xfrm>
        </p:grpSpPr>
        <p:sp>
          <p:nvSpPr>
            <p:cNvPr id="342" name="Google Shape;342;p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8" name="Google Shape;348;p7"/>
          <p:cNvGrpSpPr/>
          <p:nvPr/>
        </p:nvGrpSpPr>
        <p:grpSpPr>
          <a:xfrm rot="10800000">
            <a:off x="1819575" y="4586750"/>
            <a:ext cx="292025" cy="292575"/>
            <a:chOff x="7353050" y="316275"/>
            <a:chExt cx="292025" cy="292575"/>
          </a:xfrm>
        </p:grpSpPr>
        <p:sp>
          <p:nvSpPr>
            <p:cNvPr id="349" name="Google Shape;349;p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3" name="Google Shape;353;p7"/>
          <p:cNvGrpSpPr/>
          <p:nvPr/>
        </p:nvGrpSpPr>
        <p:grpSpPr>
          <a:xfrm rot="10800000">
            <a:off x="212525" y="4645550"/>
            <a:ext cx="175000" cy="175000"/>
            <a:chOff x="8792300" y="321275"/>
            <a:chExt cx="175000" cy="175000"/>
          </a:xfrm>
        </p:grpSpPr>
        <p:sp>
          <p:nvSpPr>
            <p:cNvPr id="354" name="Google Shape;354;p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8" name="Google Shape;358;p7"/>
          <p:cNvGrpSpPr/>
          <p:nvPr/>
        </p:nvGrpSpPr>
        <p:grpSpPr>
          <a:xfrm rot="10800000">
            <a:off x="480412" y="4852325"/>
            <a:ext cx="175013" cy="27000"/>
            <a:chOff x="5662375" y="212375"/>
            <a:chExt cx="175013" cy="27000"/>
          </a:xfrm>
        </p:grpSpPr>
        <p:sp>
          <p:nvSpPr>
            <p:cNvPr id="359" name="Google Shape;359;p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2" name="Google Shape;362;p7"/>
          <p:cNvGrpSpPr/>
          <p:nvPr/>
        </p:nvGrpSpPr>
        <p:grpSpPr>
          <a:xfrm rot="10800000">
            <a:off x="1054112" y="3898600"/>
            <a:ext cx="175013" cy="27000"/>
            <a:chOff x="5662375" y="212375"/>
            <a:chExt cx="175013" cy="27000"/>
          </a:xfrm>
        </p:grpSpPr>
        <p:sp>
          <p:nvSpPr>
            <p:cNvPr id="363" name="Google Shape;363;p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0209051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66"/>
        <p:cNvGrpSpPr/>
        <p:nvPr/>
      </p:nvGrpSpPr>
      <p:grpSpPr>
        <a:xfrm>
          <a:off x="0" y="0"/>
          <a:ext cx="0" cy="0"/>
          <a:chOff x="0" y="0"/>
          <a:chExt cx="0" cy="0"/>
        </a:xfrm>
      </p:grpSpPr>
      <p:grpSp>
        <p:nvGrpSpPr>
          <p:cNvPr id="367" name="Google Shape;367;p8"/>
          <p:cNvGrpSpPr/>
          <p:nvPr/>
        </p:nvGrpSpPr>
        <p:grpSpPr>
          <a:xfrm>
            <a:off x="1349626" y="598417"/>
            <a:ext cx="6453730" cy="3631136"/>
            <a:chOff x="365750" y="1285025"/>
            <a:chExt cx="6934275" cy="3315500"/>
          </a:xfrm>
        </p:grpSpPr>
        <p:sp>
          <p:nvSpPr>
            <p:cNvPr id="368" name="Google Shape;368;p8"/>
            <p:cNvSpPr/>
            <p:nvPr/>
          </p:nvSpPr>
          <p:spPr>
            <a:xfrm>
              <a:off x="365750" y="1285025"/>
              <a:ext cx="6934275" cy="3315500"/>
            </a:xfrm>
            <a:custGeom>
              <a:avLst/>
              <a:gdLst/>
              <a:ahLst/>
              <a:cxnLst/>
              <a:rect l="l" t="t" r="r" b="b"/>
              <a:pathLst>
                <a:path w="277371" h="132620" extrusionOk="0">
                  <a:moveTo>
                    <a:pt x="139292" y="1"/>
                  </a:moveTo>
                  <a:cubicBezTo>
                    <a:pt x="131931" y="1"/>
                    <a:pt x="124510" y="530"/>
                    <a:pt x="116820" y="2020"/>
                  </a:cubicBezTo>
                  <a:cubicBezTo>
                    <a:pt x="97286" y="5794"/>
                    <a:pt x="78528" y="13563"/>
                    <a:pt x="62212" y="24940"/>
                  </a:cubicBezTo>
                  <a:cubicBezTo>
                    <a:pt x="40180" y="40312"/>
                    <a:pt x="16039" y="63953"/>
                    <a:pt x="5883" y="89204"/>
                  </a:cubicBezTo>
                  <a:cubicBezTo>
                    <a:pt x="2054" y="98638"/>
                    <a:pt x="1" y="109904"/>
                    <a:pt x="5162" y="118672"/>
                  </a:cubicBezTo>
                  <a:cubicBezTo>
                    <a:pt x="10878" y="128329"/>
                    <a:pt x="23309" y="131547"/>
                    <a:pt x="34519" y="132324"/>
                  </a:cubicBezTo>
                  <a:cubicBezTo>
                    <a:pt x="37485" y="132528"/>
                    <a:pt x="40447" y="132620"/>
                    <a:pt x="43408" y="132620"/>
                  </a:cubicBezTo>
                  <a:cubicBezTo>
                    <a:pt x="64717" y="132620"/>
                    <a:pt x="85919" y="127832"/>
                    <a:pt x="107164" y="125054"/>
                  </a:cubicBezTo>
                  <a:cubicBezTo>
                    <a:pt x="121795" y="123154"/>
                    <a:pt x="136548" y="122208"/>
                    <a:pt x="151300" y="122208"/>
                  </a:cubicBezTo>
                  <a:cubicBezTo>
                    <a:pt x="172303" y="122208"/>
                    <a:pt x="193303" y="124126"/>
                    <a:pt x="213939" y="127940"/>
                  </a:cubicBezTo>
                  <a:cubicBezTo>
                    <a:pt x="222522" y="129553"/>
                    <a:pt x="231673" y="131360"/>
                    <a:pt x="240407" y="131360"/>
                  </a:cubicBezTo>
                  <a:cubicBezTo>
                    <a:pt x="248501" y="131360"/>
                    <a:pt x="256237" y="129808"/>
                    <a:pt x="262831" y="125110"/>
                  </a:cubicBezTo>
                  <a:cubicBezTo>
                    <a:pt x="276372" y="115454"/>
                    <a:pt x="277371" y="99138"/>
                    <a:pt x="274429" y="84431"/>
                  </a:cubicBezTo>
                  <a:cubicBezTo>
                    <a:pt x="271488" y="69670"/>
                    <a:pt x="264329" y="59902"/>
                    <a:pt x="257059" y="47305"/>
                  </a:cubicBezTo>
                  <a:cubicBezTo>
                    <a:pt x="252786" y="39868"/>
                    <a:pt x="247736" y="33098"/>
                    <a:pt x="241798" y="27215"/>
                  </a:cubicBezTo>
                  <a:cubicBezTo>
                    <a:pt x="234972" y="20500"/>
                    <a:pt x="226925" y="14951"/>
                    <a:pt x="217768" y="11177"/>
                  </a:cubicBezTo>
                  <a:cubicBezTo>
                    <a:pt x="203783" y="5350"/>
                    <a:pt x="188521" y="3407"/>
                    <a:pt x="173482" y="2186"/>
                  </a:cubicBezTo>
                  <a:cubicBezTo>
                    <a:pt x="161726" y="1246"/>
                    <a:pt x="150579" y="1"/>
                    <a:pt x="1392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8"/>
            <p:cNvSpPr/>
            <p:nvPr/>
          </p:nvSpPr>
          <p:spPr>
            <a:xfrm>
              <a:off x="417100" y="1285575"/>
              <a:ext cx="6842700" cy="3314500"/>
            </a:xfrm>
            <a:custGeom>
              <a:avLst/>
              <a:gdLst/>
              <a:ahLst/>
              <a:cxnLst/>
              <a:rect l="l" t="t" r="r" b="b"/>
              <a:pathLst>
                <a:path w="273708" h="132580" extrusionOk="0">
                  <a:moveTo>
                    <a:pt x="137298" y="0"/>
                  </a:moveTo>
                  <a:cubicBezTo>
                    <a:pt x="129917" y="0"/>
                    <a:pt x="122480" y="500"/>
                    <a:pt x="114766" y="1998"/>
                  </a:cubicBezTo>
                  <a:cubicBezTo>
                    <a:pt x="95232" y="5772"/>
                    <a:pt x="76474" y="13541"/>
                    <a:pt x="60158" y="24918"/>
                  </a:cubicBezTo>
                  <a:cubicBezTo>
                    <a:pt x="38126" y="40290"/>
                    <a:pt x="13985" y="63931"/>
                    <a:pt x="3829" y="89182"/>
                  </a:cubicBezTo>
                  <a:cubicBezTo>
                    <a:pt x="1609" y="94621"/>
                    <a:pt x="0" y="100614"/>
                    <a:pt x="56" y="106386"/>
                  </a:cubicBezTo>
                  <a:cubicBezTo>
                    <a:pt x="56" y="110715"/>
                    <a:pt x="943" y="114877"/>
                    <a:pt x="3108" y="118650"/>
                  </a:cubicBezTo>
                  <a:cubicBezTo>
                    <a:pt x="8824" y="128307"/>
                    <a:pt x="21255" y="131525"/>
                    <a:pt x="32465" y="132302"/>
                  </a:cubicBezTo>
                  <a:cubicBezTo>
                    <a:pt x="35407" y="132469"/>
                    <a:pt x="38403" y="132580"/>
                    <a:pt x="41345" y="132580"/>
                  </a:cubicBezTo>
                  <a:cubicBezTo>
                    <a:pt x="62655" y="132580"/>
                    <a:pt x="83855" y="127807"/>
                    <a:pt x="105110" y="125032"/>
                  </a:cubicBezTo>
                  <a:cubicBezTo>
                    <a:pt x="119761" y="123146"/>
                    <a:pt x="134523" y="122202"/>
                    <a:pt x="149340" y="122202"/>
                  </a:cubicBezTo>
                  <a:cubicBezTo>
                    <a:pt x="170318" y="122202"/>
                    <a:pt x="191240" y="124089"/>
                    <a:pt x="211885" y="127918"/>
                  </a:cubicBezTo>
                  <a:cubicBezTo>
                    <a:pt x="220486" y="129528"/>
                    <a:pt x="229643" y="131359"/>
                    <a:pt x="238412" y="131359"/>
                  </a:cubicBezTo>
                  <a:cubicBezTo>
                    <a:pt x="246459" y="131359"/>
                    <a:pt x="254173" y="129805"/>
                    <a:pt x="260777" y="125088"/>
                  </a:cubicBezTo>
                  <a:cubicBezTo>
                    <a:pt x="270433" y="118206"/>
                    <a:pt x="273707" y="107884"/>
                    <a:pt x="273707" y="97229"/>
                  </a:cubicBezTo>
                  <a:cubicBezTo>
                    <a:pt x="273707" y="92956"/>
                    <a:pt x="273208" y="88627"/>
                    <a:pt x="272375" y="84409"/>
                  </a:cubicBezTo>
                  <a:cubicBezTo>
                    <a:pt x="269434" y="69648"/>
                    <a:pt x="262275" y="59880"/>
                    <a:pt x="255005" y="47283"/>
                  </a:cubicBezTo>
                  <a:cubicBezTo>
                    <a:pt x="250732" y="39846"/>
                    <a:pt x="245682" y="33076"/>
                    <a:pt x="239744" y="27193"/>
                  </a:cubicBezTo>
                  <a:cubicBezTo>
                    <a:pt x="232918" y="20478"/>
                    <a:pt x="224871" y="14929"/>
                    <a:pt x="215714" y="11155"/>
                  </a:cubicBezTo>
                  <a:cubicBezTo>
                    <a:pt x="201729" y="5328"/>
                    <a:pt x="186467" y="3385"/>
                    <a:pt x="171428" y="2164"/>
                  </a:cubicBezTo>
                  <a:cubicBezTo>
                    <a:pt x="159663" y="1221"/>
                    <a:pt x="148563" y="0"/>
                    <a:pt x="1372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70" name="Google Shape;370;p8"/>
          <p:cNvSpPr txBox="1">
            <a:spLocks noGrp="1"/>
          </p:cNvSpPr>
          <p:nvPr>
            <p:ph type="title"/>
          </p:nvPr>
        </p:nvSpPr>
        <p:spPr>
          <a:xfrm>
            <a:off x="2624328" y="1620753"/>
            <a:ext cx="3904500" cy="19020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73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rPr lang="en-US"/>
              <a:t>Click to edit Master title style</a:t>
            </a:r>
            <a:endParaRPr/>
          </a:p>
        </p:txBody>
      </p:sp>
      <p:grpSp>
        <p:nvGrpSpPr>
          <p:cNvPr id="371" name="Google Shape;371;p8"/>
          <p:cNvGrpSpPr/>
          <p:nvPr/>
        </p:nvGrpSpPr>
        <p:grpSpPr>
          <a:xfrm>
            <a:off x="-6867" y="-6625"/>
            <a:ext cx="9152342" cy="5102050"/>
            <a:chOff x="-6867" y="-6625"/>
            <a:chExt cx="9152342" cy="5102050"/>
          </a:xfrm>
        </p:grpSpPr>
        <p:cxnSp>
          <p:nvCxnSpPr>
            <p:cNvPr id="372" name="Google Shape;372;p8"/>
            <p:cNvCxnSpPr/>
            <p:nvPr/>
          </p:nvCxnSpPr>
          <p:spPr>
            <a:xfrm>
              <a:off x="2904283" y="4513075"/>
              <a:ext cx="1133100" cy="306300"/>
            </a:xfrm>
            <a:prstGeom prst="straightConnector1">
              <a:avLst/>
            </a:prstGeom>
            <a:noFill/>
            <a:ln w="9525" cap="flat" cmpd="sng">
              <a:solidFill>
                <a:schemeClr val="dk1"/>
              </a:solidFill>
              <a:prstDash val="solid"/>
              <a:round/>
              <a:headEnd type="none" w="med" len="med"/>
              <a:tailEnd type="none" w="med" len="med"/>
            </a:ln>
          </p:spPr>
        </p:cxnSp>
        <p:cxnSp>
          <p:nvCxnSpPr>
            <p:cNvPr id="373" name="Google Shape;373;p8"/>
            <p:cNvCxnSpPr/>
            <p:nvPr/>
          </p:nvCxnSpPr>
          <p:spPr>
            <a:xfrm rot="10800000" flipH="1">
              <a:off x="1562083" y="4492325"/>
              <a:ext cx="1342200" cy="315300"/>
            </a:xfrm>
            <a:prstGeom prst="straightConnector1">
              <a:avLst/>
            </a:prstGeom>
            <a:noFill/>
            <a:ln w="9525" cap="flat" cmpd="sng">
              <a:solidFill>
                <a:schemeClr val="dk1"/>
              </a:solidFill>
              <a:prstDash val="solid"/>
              <a:round/>
              <a:headEnd type="none" w="med" len="med"/>
              <a:tailEnd type="none" w="med" len="med"/>
            </a:ln>
          </p:spPr>
        </p:cxnSp>
        <p:cxnSp>
          <p:nvCxnSpPr>
            <p:cNvPr id="374" name="Google Shape;374;p8"/>
            <p:cNvCxnSpPr/>
            <p:nvPr/>
          </p:nvCxnSpPr>
          <p:spPr>
            <a:xfrm>
              <a:off x="259558" y="4408000"/>
              <a:ext cx="1332000" cy="392100"/>
            </a:xfrm>
            <a:prstGeom prst="straightConnector1">
              <a:avLst/>
            </a:prstGeom>
            <a:noFill/>
            <a:ln w="9525" cap="flat" cmpd="sng">
              <a:solidFill>
                <a:schemeClr val="dk1"/>
              </a:solidFill>
              <a:prstDash val="solid"/>
              <a:round/>
              <a:headEnd type="none" w="med" len="med"/>
              <a:tailEnd type="none" w="med" len="med"/>
            </a:ln>
          </p:spPr>
        </p:cxnSp>
        <p:cxnSp>
          <p:nvCxnSpPr>
            <p:cNvPr id="375" name="Google Shape;375;p8"/>
            <p:cNvCxnSpPr/>
            <p:nvPr/>
          </p:nvCxnSpPr>
          <p:spPr>
            <a:xfrm>
              <a:off x="-6867" y="3993550"/>
              <a:ext cx="273900" cy="407100"/>
            </a:xfrm>
            <a:prstGeom prst="straightConnector1">
              <a:avLst/>
            </a:prstGeom>
            <a:noFill/>
            <a:ln w="9525" cap="flat" cmpd="sng">
              <a:solidFill>
                <a:schemeClr val="dk1"/>
              </a:solidFill>
              <a:prstDash val="solid"/>
              <a:round/>
              <a:headEnd type="none" w="med" len="med"/>
              <a:tailEnd type="none" w="med" len="med"/>
            </a:ln>
          </p:spPr>
        </p:cxnSp>
        <p:grpSp>
          <p:nvGrpSpPr>
            <p:cNvPr id="376" name="Google Shape;376;p8"/>
            <p:cNvGrpSpPr/>
            <p:nvPr/>
          </p:nvGrpSpPr>
          <p:grpSpPr>
            <a:xfrm flipH="1">
              <a:off x="1278333" y="4513075"/>
              <a:ext cx="581800" cy="582350"/>
              <a:chOff x="8064275" y="887850"/>
              <a:chExt cx="581800" cy="582350"/>
            </a:xfrm>
          </p:grpSpPr>
          <p:sp>
            <p:nvSpPr>
              <p:cNvPr id="377" name="Google Shape;377;p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3" name="Google Shape;383;p8"/>
            <p:cNvGrpSpPr/>
            <p:nvPr/>
          </p:nvGrpSpPr>
          <p:grpSpPr>
            <a:xfrm flipH="1">
              <a:off x="2747608" y="4340463"/>
              <a:ext cx="292025" cy="292575"/>
              <a:chOff x="7353050" y="316275"/>
              <a:chExt cx="292025" cy="292575"/>
            </a:xfrm>
          </p:grpSpPr>
          <p:sp>
            <p:nvSpPr>
              <p:cNvPr id="384" name="Google Shape;384;p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8" name="Google Shape;388;p8"/>
            <p:cNvGrpSpPr/>
            <p:nvPr/>
          </p:nvGrpSpPr>
          <p:grpSpPr>
            <a:xfrm flipH="1">
              <a:off x="171308" y="4315025"/>
              <a:ext cx="175000" cy="175000"/>
              <a:chOff x="8792300" y="321275"/>
              <a:chExt cx="175000" cy="175000"/>
            </a:xfrm>
          </p:grpSpPr>
          <p:sp>
            <p:nvSpPr>
              <p:cNvPr id="389" name="Google Shape;389;p8"/>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8"/>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8"/>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8"/>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3" name="Google Shape;393;p8"/>
            <p:cNvGrpSpPr/>
            <p:nvPr/>
          </p:nvGrpSpPr>
          <p:grpSpPr>
            <a:xfrm>
              <a:off x="3873197" y="4657550"/>
              <a:ext cx="293111" cy="293388"/>
              <a:chOff x="3164039" y="430875"/>
              <a:chExt cx="293111" cy="293388"/>
            </a:xfrm>
          </p:grpSpPr>
          <p:sp>
            <p:nvSpPr>
              <p:cNvPr id="394" name="Google Shape;394;p8"/>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8"/>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8"/>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8"/>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8"/>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8"/>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0" name="Google Shape;400;p8"/>
            <p:cNvGrpSpPr/>
            <p:nvPr/>
          </p:nvGrpSpPr>
          <p:grpSpPr>
            <a:xfrm flipH="1">
              <a:off x="242270" y="4142425"/>
              <a:ext cx="175013" cy="27000"/>
              <a:chOff x="5662375" y="212375"/>
              <a:chExt cx="175013" cy="27000"/>
            </a:xfrm>
          </p:grpSpPr>
          <p:sp>
            <p:nvSpPr>
              <p:cNvPr id="401" name="Google Shape;401;p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404" name="Google Shape;404;p8"/>
            <p:cNvCxnSpPr/>
            <p:nvPr/>
          </p:nvCxnSpPr>
          <p:spPr>
            <a:xfrm rot="10800000">
              <a:off x="5995050" y="226600"/>
              <a:ext cx="1504500" cy="224700"/>
            </a:xfrm>
            <a:prstGeom prst="straightConnector1">
              <a:avLst/>
            </a:prstGeom>
            <a:noFill/>
            <a:ln w="9525" cap="flat" cmpd="sng">
              <a:solidFill>
                <a:schemeClr val="dk1"/>
              </a:solidFill>
              <a:prstDash val="solid"/>
              <a:round/>
              <a:headEnd type="none" w="med" len="med"/>
              <a:tailEnd type="none" w="med" len="med"/>
            </a:ln>
          </p:spPr>
        </p:cxnSp>
        <p:cxnSp>
          <p:nvCxnSpPr>
            <p:cNvPr id="405" name="Google Shape;405;p8"/>
            <p:cNvCxnSpPr/>
            <p:nvPr/>
          </p:nvCxnSpPr>
          <p:spPr>
            <a:xfrm rot="10800000">
              <a:off x="7512925" y="457850"/>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406" name="Google Shape;406;p8"/>
            <p:cNvCxnSpPr/>
            <p:nvPr/>
          </p:nvCxnSpPr>
          <p:spPr>
            <a:xfrm flipH="1">
              <a:off x="8348975" y="-6625"/>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407" name="Google Shape;407;p8"/>
            <p:cNvGrpSpPr/>
            <p:nvPr/>
          </p:nvGrpSpPr>
          <p:grpSpPr>
            <a:xfrm>
              <a:off x="8064275" y="1040250"/>
              <a:ext cx="581800" cy="582350"/>
              <a:chOff x="8064275" y="887850"/>
              <a:chExt cx="581800" cy="582350"/>
            </a:xfrm>
          </p:grpSpPr>
          <p:sp>
            <p:nvSpPr>
              <p:cNvPr id="408" name="Google Shape;408;p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4" name="Google Shape;414;p8"/>
            <p:cNvGrpSpPr/>
            <p:nvPr/>
          </p:nvGrpSpPr>
          <p:grpSpPr>
            <a:xfrm>
              <a:off x="7353050" y="316275"/>
              <a:ext cx="292025" cy="292575"/>
              <a:chOff x="7353050" y="316275"/>
              <a:chExt cx="292025" cy="292575"/>
            </a:xfrm>
          </p:grpSpPr>
          <p:sp>
            <p:nvSpPr>
              <p:cNvPr id="415" name="Google Shape;415;p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9" name="Google Shape;419;p8"/>
            <p:cNvGrpSpPr/>
            <p:nvPr/>
          </p:nvGrpSpPr>
          <p:grpSpPr>
            <a:xfrm>
              <a:off x="8792300" y="321275"/>
              <a:ext cx="175000" cy="175000"/>
              <a:chOff x="8792300" y="321275"/>
              <a:chExt cx="175000" cy="175000"/>
            </a:xfrm>
          </p:grpSpPr>
          <p:sp>
            <p:nvSpPr>
              <p:cNvPr id="420" name="Google Shape;420;p8"/>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8"/>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8"/>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8"/>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24" name="Google Shape;424;p8"/>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8"/>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8"/>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8"/>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8"/>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8"/>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0" name="Google Shape;430;p8"/>
            <p:cNvGrpSpPr/>
            <p:nvPr/>
          </p:nvGrpSpPr>
          <p:grpSpPr>
            <a:xfrm>
              <a:off x="8490050" y="170875"/>
              <a:ext cx="175013" cy="27000"/>
              <a:chOff x="5662375" y="212375"/>
              <a:chExt cx="175013" cy="27000"/>
            </a:xfrm>
          </p:grpSpPr>
          <p:sp>
            <p:nvSpPr>
              <p:cNvPr id="431" name="Google Shape;431;p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4" name="Google Shape;434;p8"/>
            <p:cNvGrpSpPr/>
            <p:nvPr/>
          </p:nvGrpSpPr>
          <p:grpSpPr>
            <a:xfrm>
              <a:off x="8678350" y="1658000"/>
              <a:ext cx="175013" cy="27000"/>
              <a:chOff x="5662375" y="212375"/>
              <a:chExt cx="175013" cy="27000"/>
            </a:xfrm>
          </p:grpSpPr>
          <p:sp>
            <p:nvSpPr>
              <p:cNvPr id="435" name="Google Shape;435;p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20862370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38"/>
        <p:cNvGrpSpPr/>
        <p:nvPr/>
      </p:nvGrpSpPr>
      <p:grpSpPr>
        <a:xfrm>
          <a:off x="0" y="0"/>
          <a:ext cx="0" cy="0"/>
          <a:chOff x="0" y="0"/>
          <a:chExt cx="0" cy="0"/>
        </a:xfrm>
      </p:grpSpPr>
      <p:sp>
        <p:nvSpPr>
          <p:cNvPr id="439" name="Google Shape;439;p9"/>
          <p:cNvSpPr txBox="1">
            <a:spLocks noGrp="1"/>
          </p:cNvSpPr>
          <p:nvPr>
            <p:ph type="title"/>
          </p:nvPr>
        </p:nvSpPr>
        <p:spPr>
          <a:xfrm>
            <a:off x="896112" y="2039112"/>
            <a:ext cx="3566100" cy="13626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r>
              <a:rPr lang="en-US"/>
              <a:t>Click to edit Master title style</a:t>
            </a:r>
            <a:endParaRPr/>
          </a:p>
        </p:txBody>
      </p:sp>
      <p:sp>
        <p:nvSpPr>
          <p:cNvPr id="440" name="Google Shape;440;p9"/>
          <p:cNvSpPr txBox="1">
            <a:spLocks noGrp="1"/>
          </p:cNvSpPr>
          <p:nvPr>
            <p:ph type="body" idx="1"/>
          </p:nvPr>
        </p:nvSpPr>
        <p:spPr>
          <a:xfrm>
            <a:off x="4899150" y="821850"/>
            <a:ext cx="3096000" cy="3478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1pPr>
            <a:lvl2pPr marL="914400" lvl="1"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2pPr>
            <a:lvl3pPr marL="1371600" lvl="2"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3pPr>
            <a:lvl4pPr marL="1828800" lvl="3"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4pPr>
            <a:lvl5pPr marL="2286000" lvl="4"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5pPr>
            <a:lvl6pPr marL="2743200" lvl="5"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6pPr>
            <a:lvl7pPr marL="3200400" lvl="6"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7pPr>
            <a:lvl8pPr marL="3657600" lvl="7"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8pPr>
            <a:lvl9pPr marL="4114800" lvl="8"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9pPr>
          </a:lstStyle>
          <a:p>
            <a:pPr lvl="0"/>
            <a:r>
              <a:rPr lang="en-US"/>
              <a:t>Click to edit Master text styles</a:t>
            </a:r>
          </a:p>
        </p:txBody>
      </p:sp>
      <p:cxnSp>
        <p:nvCxnSpPr>
          <p:cNvPr id="441" name="Google Shape;441;p9"/>
          <p:cNvCxnSpPr/>
          <p:nvPr/>
        </p:nvCxnSpPr>
        <p:spPr>
          <a:xfrm>
            <a:off x="1645925" y="523125"/>
            <a:ext cx="1672500" cy="126000"/>
          </a:xfrm>
          <a:prstGeom prst="straightConnector1">
            <a:avLst/>
          </a:prstGeom>
          <a:noFill/>
          <a:ln w="9525" cap="flat" cmpd="sng">
            <a:solidFill>
              <a:schemeClr val="dk1"/>
            </a:solidFill>
            <a:prstDash val="solid"/>
            <a:round/>
            <a:headEnd type="none" w="med" len="med"/>
            <a:tailEnd type="none" w="med" len="med"/>
          </a:ln>
        </p:spPr>
      </p:cxnSp>
      <p:cxnSp>
        <p:nvCxnSpPr>
          <p:cNvPr id="442" name="Google Shape;442;p9"/>
          <p:cNvCxnSpPr/>
          <p:nvPr/>
        </p:nvCxnSpPr>
        <p:spPr>
          <a:xfrm rot="10800000" flipH="1">
            <a:off x="803050" y="529675"/>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443" name="Google Shape;443;p9"/>
          <p:cNvCxnSpPr/>
          <p:nvPr/>
        </p:nvCxnSpPr>
        <p:spPr>
          <a:xfrm>
            <a:off x="0" y="65200"/>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444" name="Google Shape;444;p9"/>
          <p:cNvGrpSpPr/>
          <p:nvPr/>
        </p:nvGrpSpPr>
        <p:grpSpPr>
          <a:xfrm flipH="1">
            <a:off x="499400" y="959675"/>
            <a:ext cx="581800" cy="582350"/>
            <a:chOff x="8064275" y="887850"/>
            <a:chExt cx="581800" cy="582350"/>
          </a:xfrm>
        </p:grpSpPr>
        <p:sp>
          <p:nvSpPr>
            <p:cNvPr id="445" name="Google Shape;445;p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1" name="Google Shape;451;p9"/>
          <p:cNvGrpSpPr/>
          <p:nvPr/>
        </p:nvGrpSpPr>
        <p:grpSpPr>
          <a:xfrm flipH="1">
            <a:off x="1500400" y="388100"/>
            <a:ext cx="292025" cy="292575"/>
            <a:chOff x="7353050" y="316275"/>
            <a:chExt cx="292025" cy="292575"/>
          </a:xfrm>
        </p:grpSpPr>
        <p:sp>
          <p:nvSpPr>
            <p:cNvPr id="452" name="Google Shape;452;p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6" name="Google Shape;456;p9"/>
          <p:cNvSpPr/>
          <p:nvPr/>
        </p:nvSpPr>
        <p:spPr>
          <a:xfrm flipH="1">
            <a:off x="3166281" y="497632"/>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9"/>
          <p:cNvSpPr/>
          <p:nvPr/>
        </p:nvSpPr>
        <p:spPr>
          <a:xfrm flipH="1">
            <a:off x="3164039" y="495100"/>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9"/>
          <p:cNvSpPr/>
          <p:nvPr/>
        </p:nvSpPr>
        <p:spPr>
          <a:xfrm flipH="1">
            <a:off x="3202780" y="534134"/>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9"/>
          <p:cNvSpPr/>
          <p:nvPr/>
        </p:nvSpPr>
        <p:spPr>
          <a:xfrm flipH="1">
            <a:off x="3200525" y="531602"/>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9"/>
          <p:cNvSpPr/>
          <p:nvPr/>
        </p:nvSpPr>
        <p:spPr>
          <a:xfrm flipH="1">
            <a:off x="3242641" y="573709"/>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9"/>
          <p:cNvSpPr/>
          <p:nvPr/>
        </p:nvSpPr>
        <p:spPr>
          <a:xfrm flipH="1">
            <a:off x="3240109" y="571467"/>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62" name="Google Shape;462;p9"/>
          <p:cNvGrpSpPr/>
          <p:nvPr/>
        </p:nvGrpSpPr>
        <p:grpSpPr>
          <a:xfrm flipH="1">
            <a:off x="3527112" y="361100"/>
            <a:ext cx="175013" cy="27000"/>
            <a:chOff x="5662375" y="212375"/>
            <a:chExt cx="175013" cy="27000"/>
          </a:xfrm>
        </p:grpSpPr>
        <p:sp>
          <p:nvSpPr>
            <p:cNvPr id="463" name="Google Shape;463;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6" name="Google Shape;466;p9"/>
          <p:cNvGrpSpPr/>
          <p:nvPr/>
        </p:nvGrpSpPr>
        <p:grpSpPr>
          <a:xfrm flipH="1">
            <a:off x="480412" y="242700"/>
            <a:ext cx="175013" cy="27000"/>
            <a:chOff x="5662375" y="212375"/>
            <a:chExt cx="175013" cy="27000"/>
          </a:xfrm>
        </p:grpSpPr>
        <p:sp>
          <p:nvSpPr>
            <p:cNvPr id="467" name="Google Shape;467;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0" name="Google Shape;470;p9"/>
          <p:cNvGrpSpPr/>
          <p:nvPr/>
        </p:nvGrpSpPr>
        <p:grpSpPr>
          <a:xfrm flipH="1">
            <a:off x="901712" y="1653625"/>
            <a:ext cx="175013" cy="27000"/>
            <a:chOff x="5662375" y="212375"/>
            <a:chExt cx="175013" cy="27000"/>
          </a:xfrm>
        </p:grpSpPr>
        <p:sp>
          <p:nvSpPr>
            <p:cNvPr id="471" name="Google Shape;471;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474" name="Google Shape;474;p9"/>
          <p:cNvCxnSpPr/>
          <p:nvPr/>
        </p:nvCxnSpPr>
        <p:spPr>
          <a:xfrm>
            <a:off x="791400" y="4212400"/>
            <a:ext cx="1157100" cy="542700"/>
          </a:xfrm>
          <a:prstGeom prst="straightConnector1">
            <a:avLst/>
          </a:prstGeom>
          <a:noFill/>
          <a:ln w="9525" cap="flat" cmpd="sng">
            <a:solidFill>
              <a:schemeClr val="dk1"/>
            </a:solidFill>
            <a:prstDash val="solid"/>
            <a:round/>
            <a:headEnd type="none" w="med" len="med"/>
            <a:tailEnd type="none" w="med" len="med"/>
          </a:ln>
        </p:spPr>
      </p:cxnSp>
      <p:cxnSp>
        <p:nvCxnSpPr>
          <p:cNvPr id="475" name="Google Shape;475;p9"/>
          <p:cNvCxnSpPr/>
          <p:nvPr/>
        </p:nvCxnSpPr>
        <p:spPr>
          <a:xfrm rot="10800000" flipH="1">
            <a:off x="0" y="4220425"/>
            <a:ext cx="791400" cy="836400"/>
          </a:xfrm>
          <a:prstGeom prst="straightConnector1">
            <a:avLst/>
          </a:prstGeom>
          <a:noFill/>
          <a:ln w="9525" cap="flat" cmpd="sng">
            <a:solidFill>
              <a:schemeClr val="dk1"/>
            </a:solidFill>
            <a:prstDash val="solid"/>
            <a:round/>
            <a:headEnd type="none" w="med" len="med"/>
            <a:tailEnd type="none" w="med" len="med"/>
          </a:ln>
        </p:spPr>
      </p:cxnSp>
      <p:grpSp>
        <p:nvGrpSpPr>
          <p:cNvPr id="476" name="Google Shape;476;p9"/>
          <p:cNvGrpSpPr/>
          <p:nvPr/>
        </p:nvGrpSpPr>
        <p:grpSpPr>
          <a:xfrm rot="10800000">
            <a:off x="499400" y="3940925"/>
            <a:ext cx="581800" cy="582350"/>
            <a:chOff x="8064275" y="887850"/>
            <a:chExt cx="581800" cy="582350"/>
          </a:xfrm>
        </p:grpSpPr>
        <p:sp>
          <p:nvSpPr>
            <p:cNvPr id="477" name="Google Shape;477;p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3" name="Google Shape;483;p9"/>
          <p:cNvGrpSpPr/>
          <p:nvPr/>
        </p:nvGrpSpPr>
        <p:grpSpPr>
          <a:xfrm rot="10800000">
            <a:off x="1819575" y="4586750"/>
            <a:ext cx="292025" cy="292575"/>
            <a:chOff x="7353050" y="316275"/>
            <a:chExt cx="292025" cy="292575"/>
          </a:xfrm>
        </p:grpSpPr>
        <p:sp>
          <p:nvSpPr>
            <p:cNvPr id="484" name="Google Shape;484;p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8" name="Google Shape;488;p9"/>
          <p:cNvGrpSpPr/>
          <p:nvPr/>
        </p:nvGrpSpPr>
        <p:grpSpPr>
          <a:xfrm rot="10800000">
            <a:off x="212525" y="4645550"/>
            <a:ext cx="175000" cy="175000"/>
            <a:chOff x="8792300" y="321275"/>
            <a:chExt cx="175000" cy="175000"/>
          </a:xfrm>
        </p:grpSpPr>
        <p:sp>
          <p:nvSpPr>
            <p:cNvPr id="489" name="Google Shape;489;p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3" name="Google Shape;493;p9"/>
          <p:cNvGrpSpPr/>
          <p:nvPr/>
        </p:nvGrpSpPr>
        <p:grpSpPr>
          <a:xfrm rot="10800000">
            <a:off x="480412" y="4852325"/>
            <a:ext cx="175013" cy="27000"/>
            <a:chOff x="5662375" y="212375"/>
            <a:chExt cx="175013" cy="27000"/>
          </a:xfrm>
        </p:grpSpPr>
        <p:sp>
          <p:nvSpPr>
            <p:cNvPr id="494" name="Google Shape;494;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7" name="Google Shape;497;p9"/>
          <p:cNvGrpSpPr/>
          <p:nvPr/>
        </p:nvGrpSpPr>
        <p:grpSpPr>
          <a:xfrm rot="10800000">
            <a:off x="1054112" y="3898600"/>
            <a:ext cx="175013" cy="27000"/>
            <a:chOff x="5662375" y="212375"/>
            <a:chExt cx="175013" cy="27000"/>
          </a:xfrm>
        </p:grpSpPr>
        <p:sp>
          <p:nvSpPr>
            <p:cNvPr id="498" name="Google Shape;498;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901107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01"/>
        <p:cNvGrpSpPr/>
        <p:nvPr/>
      </p:nvGrpSpPr>
      <p:grpSpPr>
        <a:xfrm>
          <a:off x="0" y="0"/>
          <a:ext cx="0" cy="0"/>
          <a:chOff x="0" y="0"/>
          <a:chExt cx="0" cy="0"/>
        </a:xfrm>
      </p:grpSpPr>
      <p:sp>
        <p:nvSpPr>
          <p:cNvPr id="502" name="Google Shape;502;p10"/>
          <p:cNvSpPr txBox="1">
            <a:spLocks noGrp="1"/>
          </p:cNvSpPr>
          <p:nvPr>
            <p:ph type="body" idx="1"/>
          </p:nvPr>
        </p:nvSpPr>
        <p:spPr>
          <a:xfrm>
            <a:off x="1122050" y="1947672"/>
            <a:ext cx="2788800" cy="1362600"/>
          </a:xfrm>
          <a:prstGeom prst="rect">
            <a:avLst/>
          </a:prstGeom>
          <a:noFill/>
          <a:ln>
            <a:noFill/>
          </a:ln>
        </p:spPr>
        <p:txBody>
          <a:bodyPr spcFirstLastPara="1" wrap="square" lIns="91425" tIns="91425" rIns="91425" bIns="91425" anchor="ctr" anchorCtr="0">
            <a:noAutofit/>
          </a:bodyPr>
          <a:lstStyle>
            <a:lvl1pPr marL="457200" lvl="0" indent="-228600">
              <a:lnSpc>
                <a:spcPct val="100000"/>
              </a:lnSpc>
              <a:spcBef>
                <a:spcPts val="0"/>
              </a:spcBef>
              <a:spcAft>
                <a:spcPts val="0"/>
              </a:spcAft>
              <a:buClr>
                <a:schemeClr val="dk2"/>
              </a:buClr>
              <a:buSzPts val="1600"/>
              <a:buFont typeface="Barlow Semi Condensed"/>
              <a:buNone/>
              <a:defRPr sz="1600">
                <a:solidFill>
                  <a:schemeClr val="dk2"/>
                </a:solidFill>
                <a:latin typeface="Barlow Semi Condensed"/>
                <a:ea typeface="Barlow Semi Condensed"/>
                <a:cs typeface="Barlow Semi Condensed"/>
                <a:sym typeface="Barlow Semi Condensed"/>
              </a:defRPr>
            </a:lvl1pPr>
          </a:lstStyle>
          <a:p>
            <a:pPr lvl="0"/>
            <a:r>
              <a:rPr lang="en-US"/>
              <a:t>Click to edit Master text styles</a:t>
            </a:r>
          </a:p>
        </p:txBody>
      </p:sp>
      <p:sp>
        <p:nvSpPr>
          <p:cNvPr id="503" name="Google Shape;503;p10"/>
          <p:cNvSpPr txBox="1">
            <a:spLocks noGrp="1"/>
          </p:cNvSpPr>
          <p:nvPr>
            <p:ph type="title"/>
          </p:nvPr>
        </p:nvSpPr>
        <p:spPr>
          <a:xfrm>
            <a:off x="2100600" y="347472"/>
            <a:ext cx="4947000" cy="585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cxnSp>
        <p:nvCxnSpPr>
          <p:cNvPr id="504" name="Google Shape;504;p10"/>
          <p:cNvCxnSpPr/>
          <p:nvPr/>
        </p:nvCxnSpPr>
        <p:spPr>
          <a:xfrm>
            <a:off x="590450" y="4340600"/>
            <a:ext cx="1212900" cy="422700"/>
          </a:xfrm>
          <a:prstGeom prst="straightConnector1">
            <a:avLst/>
          </a:prstGeom>
          <a:noFill/>
          <a:ln w="9525" cap="flat" cmpd="sng">
            <a:solidFill>
              <a:schemeClr val="dk1"/>
            </a:solidFill>
            <a:prstDash val="solid"/>
            <a:round/>
            <a:headEnd type="none" w="med" len="med"/>
            <a:tailEnd type="none" w="med" len="med"/>
          </a:ln>
        </p:spPr>
      </p:cxnSp>
      <p:cxnSp>
        <p:nvCxnSpPr>
          <p:cNvPr id="505" name="Google Shape;505;p10"/>
          <p:cNvCxnSpPr/>
          <p:nvPr/>
        </p:nvCxnSpPr>
        <p:spPr>
          <a:xfrm rot="10800000" flipH="1">
            <a:off x="7975" y="4332600"/>
            <a:ext cx="582600" cy="654300"/>
          </a:xfrm>
          <a:prstGeom prst="straightConnector1">
            <a:avLst/>
          </a:prstGeom>
          <a:noFill/>
          <a:ln w="9525" cap="flat" cmpd="sng">
            <a:solidFill>
              <a:schemeClr val="dk1"/>
            </a:solidFill>
            <a:prstDash val="solid"/>
            <a:round/>
            <a:headEnd type="none" w="med" len="med"/>
            <a:tailEnd type="none" w="med" len="med"/>
          </a:ln>
        </p:spPr>
      </p:cxnSp>
      <p:grpSp>
        <p:nvGrpSpPr>
          <p:cNvPr id="506" name="Google Shape;506;p10"/>
          <p:cNvGrpSpPr/>
          <p:nvPr/>
        </p:nvGrpSpPr>
        <p:grpSpPr>
          <a:xfrm flipH="1">
            <a:off x="431725" y="4183775"/>
            <a:ext cx="292025" cy="292575"/>
            <a:chOff x="7353050" y="316275"/>
            <a:chExt cx="292025" cy="292575"/>
          </a:xfrm>
        </p:grpSpPr>
        <p:sp>
          <p:nvSpPr>
            <p:cNvPr id="507" name="Google Shape;507;p1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1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1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1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1" name="Google Shape;511;p10"/>
          <p:cNvGrpSpPr/>
          <p:nvPr/>
        </p:nvGrpSpPr>
        <p:grpSpPr>
          <a:xfrm>
            <a:off x="1646714" y="4616575"/>
            <a:ext cx="293111" cy="293388"/>
            <a:chOff x="3164039" y="430875"/>
            <a:chExt cx="293111" cy="293388"/>
          </a:xfrm>
        </p:grpSpPr>
        <p:sp>
          <p:nvSpPr>
            <p:cNvPr id="512" name="Google Shape;512;p1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1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1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1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1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1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518" name="Google Shape;518;p10"/>
          <p:cNvCxnSpPr/>
          <p:nvPr/>
        </p:nvCxnSpPr>
        <p:spPr>
          <a:xfrm rot="10800000">
            <a:off x="7196975" y="295100"/>
            <a:ext cx="1157100" cy="542700"/>
          </a:xfrm>
          <a:prstGeom prst="straightConnector1">
            <a:avLst/>
          </a:prstGeom>
          <a:noFill/>
          <a:ln w="9525" cap="flat" cmpd="sng">
            <a:solidFill>
              <a:schemeClr val="dk1"/>
            </a:solidFill>
            <a:prstDash val="solid"/>
            <a:round/>
            <a:headEnd type="none" w="med" len="med"/>
            <a:tailEnd type="none" w="med" len="med"/>
          </a:ln>
        </p:spPr>
      </p:cxnSp>
      <p:cxnSp>
        <p:nvCxnSpPr>
          <p:cNvPr id="519" name="Google Shape;519;p10"/>
          <p:cNvCxnSpPr/>
          <p:nvPr/>
        </p:nvCxnSpPr>
        <p:spPr>
          <a:xfrm flipH="1">
            <a:off x="8354075" y="-6625"/>
            <a:ext cx="791400" cy="836400"/>
          </a:xfrm>
          <a:prstGeom prst="straightConnector1">
            <a:avLst/>
          </a:prstGeom>
          <a:noFill/>
          <a:ln w="9525" cap="flat" cmpd="sng">
            <a:solidFill>
              <a:schemeClr val="dk1"/>
            </a:solidFill>
            <a:prstDash val="solid"/>
            <a:round/>
            <a:headEnd type="none" w="med" len="med"/>
            <a:tailEnd type="none" w="med" len="med"/>
          </a:ln>
        </p:spPr>
      </p:cxnSp>
      <p:grpSp>
        <p:nvGrpSpPr>
          <p:cNvPr id="520" name="Google Shape;520;p10"/>
          <p:cNvGrpSpPr/>
          <p:nvPr/>
        </p:nvGrpSpPr>
        <p:grpSpPr>
          <a:xfrm>
            <a:off x="8064275" y="526925"/>
            <a:ext cx="581800" cy="582350"/>
            <a:chOff x="8064275" y="887850"/>
            <a:chExt cx="581800" cy="582350"/>
          </a:xfrm>
        </p:grpSpPr>
        <p:sp>
          <p:nvSpPr>
            <p:cNvPr id="521" name="Google Shape;521;p1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1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1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1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1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1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7" name="Google Shape;527;p10"/>
          <p:cNvGrpSpPr/>
          <p:nvPr/>
        </p:nvGrpSpPr>
        <p:grpSpPr>
          <a:xfrm>
            <a:off x="7033875" y="170875"/>
            <a:ext cx="292025" cy="292575"/>
            <a:chOff x="7353050" y="316275"/>
            <a:chExt cx="292025" cy="292575"/>
          </a:xfrm>
        </p:grpSpPr>
        <p:sp>
          <p:nvSpPr>
            <p:cNvPr id="528" name="Google Shape;528;p1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1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1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1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2" name="Google Shape;532;p10"/>
          <p:cNvGrpSpPr/>
          <p:nvPr/>
        </p:nvGrpSpPr>
        <p:grpSpPr>
          <a:xfrm>
            <a:off x="8757950" y="229650"/>
            <a:ext cx="175000" cy="175000"/>
            <a:chOff x="8792300" y="321275"/>
            <a:chExt cx="175000" cy="175000"/>
          </a:xfrm>
        </p:grpSpPr>
        <p:sp>
          <p:nvSpPr>
            <p:cNvPr id="533" name="Google Shape;533;p1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1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1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1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7" name="Google Shape;537;p10"/>
          <p:cNvGrpSpPr/>
          <p:nvPr/>
        </p:nvGrpSpPr>
        <p:grpSpPr>
          <a:xfrm>
            <a:off x="8490050" y="170875"/>
            <a:ext cx="175013" cy="27000"/>
            <a:chOff x="5662375" y="212375"/>
            <a:chExt cx="175013" cy="27000"/>
          </a:xfrm>
        </p:grpSpPr>
        <p:sp>
          <p:nvSpPr>
            <p:cNvPr id="538" name="Google Shape;538;p10"/>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10"/>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10"/>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1" name="Google Shape;541;p10"/>
          <p:cNvGrpSpPr/>
          <p:nvPr/>
        </p:nvGrpSpPr>
        <p:grpSpPr>
          <a:xfrm>
            <a:off x="7916350" y="1124600"/>
            <a:ext cx="175013" cy="27000"/>
            <a:chOff x="5662375" y="212375"/>
            <a:chExt cx="175013" cy="27000"/>
          </a:xfrm>
        </p:grpSpPr>
        <p:sp>
          <p:nvSpPr>
            <p:cNvPr id="542" name="Google Shape;542;p10"/>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10"/>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10"/>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483994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545"/>
        <p:cNvGrpSpPr/>
        <p:nvPr/>
      </p:nvGrpSpPr>
      <p:grpSpPr>
        <a:xfrm>
          <a:off x="0" y="0"/>
          <a:ext cx="0" cy="0"/>
          <a:chOff x="0" y="0"/>
          <a:chExt cx="0" cy="0"/>
        </a:xfrm>
      </p:grpSpPr>
      <p:grpSp>
        <p:nvGrpSpPr>
          <p:cNvPr id="546" name="Google Shape;546;p11"/>
          <p:cNvGrpSpPr/>
          <p:nvPr/>
        </p:nvGrpSpPr>
        <p:grpSpPr>
          <a:xfrm rot="10800000">
            <a:off x="1954823" y="1124844"/>
            <a:ext cx="5234354" cy="3069144"/>
            <a:chOff x="1098425" y="237675"/>
            <a:chExt cx="5358675" cy="5174750"/>
          </a:xfrm>
        </p:grpSpPr>
        <p:sp>
          <p:nvSpPr>
            <p:cNvPr id="547" name="Google Shape;547;p11"/>
            <p:cNvSpPr/>
            <p:nvPr/>
          </p:nvSpPr>
          <p:spPr>
            <a:xfrm>
              <a:off x="1098425" y="237675"/>
              <a:ext cx="5358675" cy="5173850"/>
            </a:xfrm>
            <a:custGeom>
              <a:avLst/>
              <a:gdLst/>
              <a:ahLst/>
              <a:cxnLst/>
              <a:rect l="l" t="t" r="r" b="b"/>
              <a:pathLst>
                <a:path w="214347" h="206954" extrusionOk="0">
                  <a:moveTo>
                    <a:pt x="115079" y="1"/>
                  </a:moveTo>
                  <a:cubicBezTo>
                    <a:pt x="106819" y="1"/>
                    <a:pt x="98029" y="1749"/>
                    <a:pt x="88677" y="5654"/>
                  </a:cubicBezTo>
                  <a:cubicBezTo>
                    <a:pt x="67392" y="14588"/>
                    <a:pt x="50544" y="31735"/>
                    <a:pt x="37474" y="50742"/>
                  </a:cubicBezTo>
                  <a:cubicBezTo>
                    <a:pt x="17088" y="80241"/>
                    <a:pt x="4497" y="115076"/>
                    <a:pt x="1260" y="150810"/>
                  </a:cubicBezTo>
                  <a:cubicBezTo>
                    <a:pt x="1" y="164900"/>
                    <a:pt x="1140" y="181268"/>
                    <a:pt x="12472" y="189722"/>
                  </a:cubicBezTo>
                  <a:cubicBezTo>
                    <a:pt x="19127" y="194639"/>
                    <a:pt x="27881" y="195658"/>
                    <a:pt x="36155" y="196437"/>
                  </a:cubicBezTo>
                  <a:cubicBezTo>
                    <a:pt x="68471" y="199615"/>
                    <a:pt x="100788" y="202793"/>
                    <a:pt x="133105" y="205911"/>
                  </a:cubicBezTo>
                  <a:cubicBezTo>
                    <a:pt x="138433" y="206449"/>
                    <a:pt x="143882" y="206954"/>
                    <a:pt x="149263" y="206954"/>
                  </a:cubicBezTo>
                  <a:cubicBezTo>
                    <a:pt x="156478" y="206954"/>
                    <a:pt x="163573" y="206046"/>
                    <a:pt x="170098" y="203093"/>
                  </a:cubicBezTo>
                  <a:cubicBezTo>
                    <a:pt x="185747" y="196018"/>
                    <a:pt x="194081" y="179110"/>
                    <a:pt x="201216" y="163461"/>
                  </a:cubicBezTo>
                  <a:cubicBezTo>
                    <a:pt x="207451" y="149731"/>
                    <a:pt x="213867" y="135461"/>
                    <a:pt x="214106" y="120352"/>
                  </a:cubicBezTo>
                  <a:cubicBezTo>
                    <a:pt x="214346" y="105542"/>
                    <a:pt x="208710" y="91273"/>
                    <a:pt x="201875" y="78082"/>
                  </a:cubicBezTo>
                  <a:cubicBezTo>
                    <a:pt x="183394" y="42166"/>
                    <a:pt x="155643" y="1"/>
                    <a:pt x="1150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11"/>
            <p:cNvSpPr/>
            <p:nvPr/>
          </p:nvSpPr>
          <p:spPr>
            <a:xfrm>
              <a:off x="1098425" y="237675"/>
              <a:ext cx="5358675" cy="5173850"/>
            </a:xfrm>
            <a:custGeom>
              <a:avLst/>
              <a:gdLst/>
              <a:ahLst/>
              <a:cxnLst/>
              <a:rect l="l" t="t" r="r" b="b"/>
              <a:pathLst>
                <a:path w="214347" h="206954" extrusionOk="0">
                  <a:moveTo>
                    <a:pt x="115079" y="1"/>
                  </a:moveTo>
                  <a:cubicBezTo>
                    <a:pt x="106819" y="1"/>
                    <a:pt x="98029" y="1749"/>
                    <a:pt x="88677" y="5654"/>
                  </a:cubicBezTo>
                  <a:cubicBezTo>
                    <a:pt x="67392" y="14588"/>
                    <a:pt x="50544" y="31735"/>
                    <a:pt x="37474" y="50742"/>
                  </a:cubicBezTo>
                  <a:cubicBezTo>
                    <a:pt x="17088" y="80241"/>
                    <a:pt x="4497" y="115076"/>
                    <a:pt x="1260" y="150810"/>
                  </a:cubicBezTo>
                  <a:cubicBezTo>
                    <a:pt x="1" y="164900"/>
                    <a:pt x="1140" y="181268"/>
                    <a:pt x="12472" y="189722"/>
                  </a:cubicBezTo>
                  <a:cubicBezTo>
                    <a:pt x="19127" y="194639"/>
                    <a:pt x="27881" y="195658"/>
                    <a:pt x="36155" y="196437"/>
                  </a:cubicBezTo>
                  <a:cubicBezTo>
                    <a:pt x="68471" y="199615"/>
                    <a:pt x="100788" y="202793"/>
                    <a:pt x="133105" y="205911"/>
                  </a:cubicBezTo>
                  <a:cubicBezTo>
                    <a:pt x="138433" y="206449"/>
                    <a:pt x="143882" y="206954"/>
                    <a:pt x="149263" y="206954"/>
                  </a:cubicBezTo>
                  <a:cubicBezTo>
                    <a:pt x="156478" y="206954"/>
                    <a:pt x="163573" y="206046"/>
                    <a:pt x="170098" y="203093"/>
                  </a:cubicBezTo>
                  <a:cubicBezTo>
                    <a:pt x="185747" y="196018"/>
                    <a:pt x="194081" y="179110"/>
                    <a:pt x="201216" y="163461"/>
                  </a:cubicBezTo>
                  <a:cubicBezTo>
                    <a:pt x="207451" y="149731"/>
                    <a:pt x="213867" y="135461"/>
                    <a:pt x="214106" y="120352"/>
                  </a:cubicBezTo>
                  <a:cubicBezTo>
                    <a:pt x="214346" y="105542"/>
                    <a:pt x="208710" y="91273"/>
                    <a:pt x="201875" y="78082"/>
                  </a:cubicBezTo>
                  <a:cubicBezTo>
                    <a:pt x="183394" y="42166"/>
                    <a:pt x="155643" y="1"/>
                    <a:pt x="1150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11"/>
            <p:cNvSpPr/>
            <p:nvPr/>
          </p:nvSpPr>
          <p:spPr>
            <a:xfrm>
              <a:off x="1119425" y="238125"/>
              <a:ext cx="5331675" cy="5174300"/>
            </a:xfrm>
            <a:custGeom>
              <a:avLst/>
              <a:gdLst/>
              <a:ahLst/>
              <a:cxnLst/>
              <a:rect l="l" t="t" r="r" b="b"/>
              <a:pathLst>
                <a:path w="213267" h="206972" extrusionOk="0">
                  <a:moveTo>
                    <a:pt x="114278" y="0"/>
                  </a:moveTo>
                  <a:cubicBezTo>
                    <a:pt x="106004" y="0"/>
                    <a:pt x="97190" y="1739"/>
                    <a:pt x="87837" y="5636"/>
                  </a:cubicBezTo>
                  <a:cubicBezTo>
                    <a:pt x="66552" y="14570"/>
                    <a:pt x="49704" y="31717"/>
                    <a:pt x="36634" y="50724"/>
                  </a:cubicBezTo>
                  <a:cubicBezTo>
                    <a:pt x="16248" y="80223"/>
                    <a:pt x="3657" y="115058"/>
                    <a:pt x="420" y="150792"/>
                  </a:cubicBezTo>
                  <a:cubicBezTo>
                    <a:pt x="180" y="153610"/>
                    <a:pt x="0" y="156488"/>
                    <a:pt x="0" y="159366"/>
                  </a:cubicBezTo>
                  <a:cubicBezTo>
                    <a:pt x="0" y="171058"/>
                    <a:pt x="2578" y="182929"/>
                    <a:pt x="11632" y="189704"/>
                  </a:cubicBezTo>
                  <a:cubicBezTo>
                    <a:pt x="18287" y="194621"/>
                    <a:pt x="27041" y="195640"/>
                    <a:pt x="35315" y="196419"/>
                  </a:cubicBezTo>
                  <a:cubicBezTo>
                    <a:pt x="67631" y="199597"/>
                    <a:pt x="99948" y="202775"/>
                    <a:pt x="132265" y="205893"/>
                  </a:cubicBezTo>
                  <a:cubicBezTo>
                    <a:pt x="137601" y="206432"/>
                    <a:pt x="143057" y="206972"/>
                    <a:pt x="148393" y="206972"/>
                  </a:cubicBezTo>
                  <a:cubicBezTo>
                    <a:pt x="155648" y="206972"/>
                    <a:pt x="162723" y="206013"/>
                    <a:pt x="169258" y="203075"/>
                  </a:cubicBezTo>
                  <a:cubicBezTo>
                    <a:pt x="184907" y="196000"/>
                    <a:pt x="193241" y="179092"/>
                    <a:pt x="200376" y="163443"/>
                  </a:cubicBezTo>
                  <a:cubicBezTo>
                    <a:pt x="206611" y="149713"/>
                    <a:pt x="213027" y="135443"/>
                    <a:pt x="213266" y="120334"/>
                  </a:cubicBezTo>
                  <a:cubicBezTo>
                    <a:pt x="213266" y="120034"/>
                    <a:pt x="213266" y="119734"/>
                    <a:pt x="213266" y="119375"/>
                  </a:cubicBezTo>
                  <a:cubicBezTo>
                    <a:pt x="213266" y="104925"/>
                    <a:pt x="207690" y="90955"/>
                    <a:pt x="201035" y="78064"/>
                  </a:cubicBezTo>
                  <a:cubicBezTo>
                    <a:pt x="182569" y="42150"/>
                    <a:pt x="154809" y="0"/>
                    <a:pt x="1142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0" name="Google Shape;550;p11"/>
          <p:cNvSpPr txBox="1">
            <a:spLocks noGrp="1"/>
          </p:cNvSpPr>
          <p:nvPr>
            <p:ph type="subTitle" idx="1"/>
          </p:nvPr>
        </p:nvSpPr>
        <p:spPr>
          <a:xfrm>
            <a:off x="3227832" y="2816352"/>
            <a:ext cx="2679300" cy="6585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551" name="Google Shape;551;p11"/>
          <p:cNvCxnSpPr/>
          <p:nvPr/>
        </p:nvCxnSpPr>
        <p:spPr>
          <a:xfrm rot="5400000">
            <a:off x="7269708" y="3324550"/>
            <a:ext cx="1133100" cy="306300"/>
          </a:xfrm>
          <a:prstGeom prst="straightConnector1">
            <a:avLst/>
          </a:prstGeom>
          <a:noFill/>
          <a:ln w="9525" cap="flat" cmpd="sng">
            <a:solidFill>
              <a:schemeClr val="dk1"/>
            </a:solidFill>
            <a:prstDash val="solid"/>
            <a:round/>
            <a:headEnd type="none" w="med" len="med"/>
            <a:tailEnd type="none" w="med" len="med"/>
          </a:ln>
        </p:spPr>
      </p:cxnSp>
      <p:cxnSp>
        <p:nvCxnSpPr>
          <p:cNvPr id="552" name="Google Shape;552;p11"/>
          <p:cNvCxnSpPr/>
          <p:nvPr/>
        </p:nvCxnSpPr>
        <p:spPr>
          <a:xfrm rot="-5400000" flipH="1">
            <a:off x="7181408" y="2082400"/>
            <a:ext cx="1342200" cy="315300"/>
          </a:xfrm>
          <a:prstGeom prst="straightConnector1">
            <a:avLst/>
          </a:prstGeom>
          <a:noFill/>
          <a:ln w="9525" cap="flat" cmpd="sng">
            <a:solidFill>
              <a:schemeClr val="dk1"/>
            </a:solidFill>
            <a:prstDash val="solid"/>
            <a:round/>
            <a:headEnd type="none" w="med" len="med"/>
            <a:tailEnd type="none" w="med" len="med"/>
          </a:ln>
        </p:spPr>
      </p:cxnSp>
      <p:cxnSp>
        <p:nvCxnSpPr>
          <p:cNvPr id="553" name="Google Shape;553;p11"/>
          <p:cNvCxnSpPr/>
          <p:nvPr/>
        </p:nvCxnSpPr>
        <p:spPr>
          <a:xfrm rot="5400000">
            <a:off x="7232433" y="736375"/>
            <a:ext cx="1332000" cy="392100"/>
          </a:xfrm>
          <a:prstGeom prst="straightConnector1">
            <a:avLst/>
          </a:prstGeom>
          <a:noFill/>
          <a:ln w="9525" cap="flat" cmpd="sng">
            <a:solidFill>
              <a:schemeClr val="dk1"/>
            </a:solidFill>
            <a:prstDash val="solid"/>
            <a:round/>
            <a:headEnd type="none" w="med" len="med"/>
            <a:tailEnd type="none" w="med" len="med"/>
          </a:ln>
        </p:spPr>
      </p:cxnSp>
      <p:cxnSp>
        <p:nvCxnSpPr>
          <p:cNvPr id="554" name="Google Shape;554;p11"/>
          <p:cNvCxnSpPr/>
          <p:nvPr/>
        </p:nvCxnSpPr>
        <p:spPr>
          <a:xfrm rot="5400000">
            <a:off x="8168433" y="-66600"/>
            <a:ext cx="273900" cy="407100"/>
          </a:xfrm>
          <a:prstGeom prst="straightConnector1">
            <a:avLst/>
          </a:prstGeom>
          <a:noFill/>
          <a:ln w="9525" cap="flat" cmpd="sng">
            <a:solidFill>
              <a:schemeClr val="dk1"/>
            </a:solidFill>
            <a:prstDash val="solid"/>
            <a:round/>
            <a:headEnd type="none" w="med" len="med"/>
            <a:tailEnd type="none" w="med" len="med"/>
          </a:ln>
        </p:spPr>
      </p:cxnSp>
      <p:grpSp>
        <p:nvGrpSpPr>
          <p:cNvPr id="555" name="Google Shape;555;p11"/>
          <p:cNvGrpSpPr/>
          <p:nvPr/>
        </p:nvGrpSpPr>
        <p:grpSpPr>
          <a:xfrm rot="5400000" flipH="1">
            <a:off x="7407333" y="1284925"/>
            <a:ext cx="581800" cy="582350"/>
            <a:chOff x="8064275" y="887850"/>
            <a:chExt cx="581800" cy="582350"/>
          </a:xfrm>
        </p:grpSpPr>
        <p:sp>
          <p:nvSpPr>
            <p:cNvPr id="556" name="Google Shape;556;p1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1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1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1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1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1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2" name="Google Shape;562;p11"/>
          <p:cNvGrpSpPr/>
          <p:nvPr/>
        </p:nvGrpSpPr>
        <p:grpSpPr>
          <a:xfrm rot="5400000" flipH="1">
            <a:off x="7869720" y="2754200"/>
            <a:ext cx="292025" cy="292575"/>
            <a:chOff x="7353050" y="316275"/>
            <a:chExt cx="292025" cy="292575"/>
          </a:xfrm>
        </p:grpSpPr>
        <p:sp>
          <p:nvSpPr>
            <p:cNvPr id="563" name="Google Shape;563;p1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1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1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1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7" name="Google Shape;567;p11"/>
          <p:cNvGrpSpPr/>
          <p:nvPr/>
        </p:nvGrpSpPr>
        <p:grpSpPr>
          <a:xfrm rot="5400000" flipH="1">
            <a:off x="8012458" y="178175"/>
            <a:ext cx="175000" cy="175000"/>
            <a:chOff x="8792300" y="321275"/>
            <a:chExt cx="175000" cy="175000"/>
          </a:xfrm>
        </p:grpSpPr>
        <p:sp>
          <p:nvSpPr>
            <p:cNvPr id="568" name="Google Shape;568;p11"/>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11"/>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11"/>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11"/>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72" name="Google Shape;572;p11"/>
          <p:cNvGrpSpPr/>
          <p:nvPr/>
        </p:nvGrpSpPr>
        <p:grpSpPr>
          <a:xfrm rot="5400000">
            <a:off x="7551683" y="3879926"/>
            <a:ext cx="293111" cy="293388"/>
            <a:chOff x="3164039" y="430875"/>
            <a:chExt cx="293111" cy="293388"/>
          </a:xfrm>
        </p:grpSpPr>
        <p:sp>
          <p:nvSpPr>
            <p:cNvPr id="573" name="Google Shape;573;p11"/>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11"/>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11"/>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11"/>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11"/>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11"/>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79" name="Google Shape;579;p11"/>
          <p:cNvGrpSpPr/>
          <p:nvPr/>
        </p:nvGrpSpPr>
        <p:grpSpPr>
          <a:xfrm rot="5400000" flipH="1">
            <a:off x="8259052" y="323144"/>
            <a:ext cx="175013" cy="27000"/>
            <a:chOff x="5662375" y="212375"/>
            <a:chExt cx="175013" cy="27000"/>
          </a:xfrm>
        </p:grpSpPr>
        <p:sp>
          <p:nvSpPr>
            <p:cNvPr id="580" name="Google Shape;580;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583" name="Google Shape;583;p11"/>
          <p:cNvCxnSpPr/>
          <p:nvPr/>
        </p:nvCxnSpPr>
        <p:spPr>
          <a:xfrm rot="5400000" flipH="1">
            <a:off x="740850" y="2598325"/>
            <a:ext cx="1672500" cy="126000"/>
          </a:xfrm>
          <a:prstGeom prst="straightConnector1">
            <a:avLst/>
          </a:prstGeom>
          <a:noFill/>
          <a:ln w="9525" cap="flat" cmpd="sng">
            <a:solidFill>
              <a:schemeClr val="dk1"/>
            </a:solidFill>
            <a:prstDash val="solid"/>
            <a:round/>
            <a:headEnd type="none" w="med" len="med"/>
            <a:tailEnd type="none" w="med" len="med"/>
          </a:ln>
        </p:spPr>
      </p:cxnSp>
      <p:cxnSp>
        <p:nvCxnSpPr>
          <p:cNvPr id="584" name="Google Shape;584;p11"/>
          <p:cNvCxnSpPr/>
          <p:nvPr/>
        </p:nvCxnSpPr>
        <p:spPr>
          <a:xfrm rot="-5400000">
            <a:off x="847100" y="3554000"/>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585" name="Google Shape;585;p11"/>
          <p:cNvCxnSpPr/>
          <p:nvPr/>
        </p:nvCxnSpPr>
        <p:spPr>
          <a:xfrm rot="5400000" flipH="1">
            <a:off x="1105775" y="4151250"/>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586" name="Google Shape;586;p11"/>
          <p:cNvGrpSpPr/>
          <p:nvPr/>
        </p:nvGrpSpPr>
        <p:grpSpPr>
          <a:xfrm rot="5400000">
            <a:off x="621475" y="4062025"/>
            <a:ext cx="581800" cy="582350"/>
            <a:chOff x="8064275" y="887850"/>
            <a:chExt cx="581800" cy="582350"/>
          </a:xfrm>
        </p:grpSpPr>
        <p:sp>
          <p:nvSpPr>
            <p:cNvPr id="587" name="Google Shape;587;p1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1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1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1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1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1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3" name="Google Shape;593;p11"/>
          <p:cNvGrpSpPr/>
          <p:nvPr/>
        </p:nvGrpSpPr>
        <p:grpSpPr>
          <a:xfrm rot="5400000">
            <a:off x="1482825" y="3350800"/>
            <a:ext cx="292025" cy="292575"/>
            <a:chOff x="7353050" y="316275"/>
            <a:chExt cx="292025" cy="292575"/>
          </a:xfrm>
        </p:grpSpPr>
        <p:sp>
          <p:nvSpPr>
            <p:cNvPr id="594" name="Google Shape;594;p1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1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1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1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8" name="Google Shape;598;p11"/>
          <p:cNvGrpSpPr/>
          <p:nvPr/>
        </p:nvGrpSpPr>
        <p:grpSpPr>
          <a:xfrm rot="5400000">
            <a:off x="1595125" y="4790325"/>
            <a:ext cx="175000" cy="175000"/>
            <a:chOff x="8792300" y="321275"/>
            <a:chExt cx="175000" cy="175000"/>
          </a:xfrm>
        </p:grpSpPr>
        <p:sp>
          <p:nvSpPr>
            <p:cNvPr id="599" name="Google Shape;599;p11"/>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11"/>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11"/>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11"/>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03" name="Google Shape;603;p11"/>
          <p:cNvSpPr/>
          <p:nvPr/>
        </p:nvSpPr>
        <p:spPr>
          <a:xfrm rot="5400000">
            <a:off x="1377117" y="1688743"/>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11"/>
          <p:cNvSpPr/>
          <p:nvPr/>
        </p:nvSpPr>
        <p:spPr>
          <a:xfrm rot="5400000">
            <a:off x="1374876" y="1686211"/>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11"/>
          <p:cNvSpPr/>
          <p:nvPr/>
        </p:nvSpPr>
        <p:spPr>
          <a:xfrm rot="5400000">
            <a:off x="1413610" y="172523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11"/>
          <p:cNvSpPr/>
          <p:nvPr/>
        </p:nvSpPr>
        <p:spPr>
          <a:xfrm rot="5400000">
            <a:off x="1411362" y="1722714"/>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11"/>
          <p:cNvSpPr/>
          <p:nvPr/>
        </p:nvSpPr>
        <p:spPr>
          <a:xfrm rot="5400000">
            <a:off x="1453339" y="1764682"/>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11"/>
          <p:cNvSpPr/>
          <p:nvPr/>
        </p:nvSpPr>
        <p:spPr>
          <a:xfrm rot="5400000">
            <a:off x="1450946" y="1762579"/>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9" name="Google Shape;609;p11"/>
          <p:cNvGrpSpPr/>
          <p:nvPr/>
        </p:nvGrpSpPr>
        <p:grpSpPr>
          <a:xfrm rot="5400000">
            <a:off x="1701119" y="1515381"/>
            <a:ext cx="175013" cy="27000"/>
            <a:chOff x="5662375" y="212375"/>
            <a:chExt cx="175013" cy="27000"/>
          </a:xfrm>
        </p:grpSpPr>
        <p:sp>
          <p:nvSpPr>
            <p:cNvPr id="610" name="Google Shape;610;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3" name="Google Shape;613;p11"/>
          <p:cNvGrpSpPr/>
          <p:nvPr/>
        </p:nvGrpSpPr>
        <p:grpSpPr>
          <a:xfrm rot="5400000">
            <a:off x="1819519" y="4562081"/>
            <a:ext cx="175013" cy="27000"/>
            <a:chOff x="5662375" y="212375"/>
            <a:chExt cx="175013" cy="27000"/>
          </a:xfrm>
        </p:grpSpPr>
        <p:sp>
          <p:nvSpPr>
            <p:cNvPr id="614" name="Google Shape;614;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7" name="Google Shape;617;p11"/>
          <p:cNvGrpSpPr/>
          <p:nvPr/>
        </p:nvGrpSpPr>
        <p:grpSpPr>
          <a:xfrm rot="5400000">
            <a:off x="408594" y="4140781"/>
            <a:ext cx="175013" cy="27000"/>
            <a:chOff x="5662375" y="212375"/>
            <a:chExt cx="175013" cy="27000"/>
          </a:xfrm>
        </p:grpSpPr>
        <p:sp>
          <p:nvSpPr>
            <p:cNvPr id="618" name="Google Shape;618;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21" name="Google Shape;621;p11"/>
          <p:cNvSpPr txBox="1">
            <a:spLocks noGrp="1"/>
          </p:cNvSpPr>
          <p:nvPr>
            <p:ph type="title" hasCustomPrompt="1"/>
          </p:nvPr>
        </p:nvSpPr>
        <p:spPr>
          <a:xfrm>
            <a:off x="2624328" y="2057400"/>
            <a:ext cx="3904500" cy="786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9600"/>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t>xx%</a:t>
            </a:r>
          </a:p>
        </p:txBody>
      </p:sp>
    </p:spTree>
    <p:extLst>
      <p:ext uri="{BB962C8B-B14F-4D97-AF65-F5344CB8AC3E}">
        <p14:creationId xmlns:p14="http://schemas.microsoft.com/office/powerpoint/2010/main" val="3895673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623"/>
        <p:cNvGrpSpPr/>
        <p:nvPr/>
      </p:nvGrpSpPr>
      <p:grpSpPr>
        <a:xfrm>
          <a:off x="0" y="0"/>
          <a:ext cx="0" cy="0"/>
          <a:chOff x="0" y="0"/>
          <a:chExt cx="0" cy="0"/>
        </a:xfrm>
      </p:grpSpPr>
      <p:sp>
        <p:nvSpPr>
          <p:cNvPr id="624" name="Google Shape;624;p13"/>
          <p:cNvSpPr txBox="1">
            <a:spLocks noGrp="1"/>
          </p:cNvSpPr>
          <p:nvPr>
            <p:ph type="title"/>
          </p:nvPr>
        </p:nvSpPr>
        <p:spPr>
          <a:xfrm>
            <a:off x="5907024" y="356616"/>
            <a:ext cx="2615100" cy="5760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800"/>
              <a:buNone/>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r>
              <a:rPr lang="en-US"/>
              <a:t>Click to edit Master title style</a:t>
            </a:r>
            <a:endParaRPr/>
          </a:p>
        </p:txBody>
      </p:sp>
      <p:sp>
        <p:nvSpPr>
          <p:cNvPr id="625" name="Google Shape;625;p13"/>
          <p:cNvSpPr txBox="1">
            <a:spLocks noGrp="1"/>
          </p:cNvSpPr>
          <p:nvPr>
            <p:ph type="subTitle" idx="1"/>
          </p:nvPr>
        </p:nvSpPr>
        <p:spPr>
          <a:xfrm>
            <a:off x="1664208" y="429768"/>
            <a:ext cx="2615100" cy="384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26" name="Google Shape;626;p13"/>
          <p:cNvSpPr txBox="1">
            <a:spLocks noGrp="1"/>
          </p:cNvSpPr>
          <p:nvPr>
            <p:ph type="subTitle" idx="2"/>
          </p:nvPr>
        </p:nvSpPr>
        <p:spPr>
          <a:xfrm>
            <a:off x="1664208" y="713232"/>
            <a:ext cx="2615100" cy="576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27" name="Google Shape;627;p13"/>
          <p:cNvSpPr txBox="1">
            <a:spLocks noGrp="1"/>
          </p:cNvSpPr>
          <p:nvPr>
            <p:ph type="subTitle" idx="3"/>
          </p:nvPr>
        </p:nvSpPr>
        <p:spPr>
          <a:xfrm>
            <a:off x="1664208" y="1508760"/>
            <a:ext cx="2615100" cy="384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28" name="Google Shape;628;p13"/>
          <p:cNvSpPr txBox="1">
            <a:spLocks noGrp="1"/>
          </p:cNvSpPr>
          <p:nvPr>
            <p:ph type="subTitle" idx="4"/>
          </p:nvPr>
        </p:nvSpPr>
        <p:spPr>
          <a:xfrm>
            <a:off x="1664208" y="1792224"/>
            <a:ext cx="2615100" cy="576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29" name="Google Shape;629;p13"/>
          <p:cNvSpPr txBox="1">
            <a:spLocks noGrp="1"/>
          </p:cNvSpPr>
          <p:nvPr>
            <p:ph type="subTitle" idx="5"/>
          </p:nvPr>
        </p:nvSpPr>
        <p:spPr>
          <a:xfrm>
            <a:off x="1664208" y="2587752"/>
            <a:ext cx="2615100" cy="384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30" name="Google Shape;630;p13"/>
          <p:cNvSpPr txBox="1">
            <a:spLocks noGrp="1"/>
          </p:cNvSpPr>
          <p:nvPr>
            <p:ph type="subTitle" idx="6"/>
          </p:nvPr>
        </p:nvSpPr>
        <p:spPr>
          <a:xfrm>
            <a:off x="1664208" y="2871216"/>
            <a:ext cx="2615100" cy="576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31" name="Google Shape;631;p13"/>
          <p:cNvSpPr txBox="1">
            <a:spLocks noGrp="1"/>
          </p:cNvSpPr>
          <p:nvPr>
            <p:ph type="subTitle" idx="7"/>
          </p:nvPr>
        </p:nvSpPr>
        <p:spPr>
          <a:xfrm>
            <a:off x="1664208" y="3666744"/>
            <a:ext cx="2615100" cy="384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32" name="Google Shape;632;p13"/>
          <p:cNvSpPr txBox="1">
            <a:spLocks noGrp="1"/>
          </p:cNvSpPr>
          <p:nvPr>
            <p:ph type="subTitle" idx="8"/>
          </p:nvPr>
        </p:nvSpPr>
        <p:spPr>
          <a:xfrm>
            <a:off x="1664208" y="3950208"/>
            <a:ext cx="2615100" cy="576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33" name="Google Shape;633;p13"/>
          <p:cNvSpPr txBox="1">
            <a:spLocks noGrp="1"/>
          </p:cNvSpPr>
          <p:nvPr>
            <p:ph type="title" idx="9" hasCustomPrompt="1"/>
          </p:nvPr>
        </p:nvSpPr>
        <p:spPr>
          <a:xfrm>
            <a:off x="813816" y="722376"/>
            <a:ext cx="457200" cy="347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000">
                <a:solidFill>
                  <a:schemeClr val="lt1"/>
                </a:solidFill>
              </a:defRPr>
            </a:lvl1pPr>
            <a:lvl2pPr lvl="1" algn="ctr" rtl="0">
              <a:spcBef>
                <a:spcPts val="0"/>
              </a:spcBef>
              <a:spcAft>
                <a:spcPts val="0"/>
              </a:spcAft>
              <a:buClr>
                <a:schemeClr val="lt1"/>
              </a:buClr>
              <a:buSzPts val="2000"/>
              <a:buNone/>
              <a:defRPr sz="2000">
                <a:solidFill>
                  <a:schemeClr val="lt1"/>
                </a:solidFill>
              </a:defRPr>
            </a:lvl2pPr>
            <a:lvl3pPr lvl="2" algn="ctr" rtl="0">
              <a:spcBef>
                <a:spcPts val="0"/>
              </a:spcBef>
              <a:spcAft>
                <a:spcPts val="0"/>
              </a:spcAft>
              <a:buClr>
                <a:schemeClr val="lt1"/>
              </a:buClr>
              <a:buSzPts val="2000"/>
              <a:buNone/>
              <a:defRPr sz="2000">
                <a:solidFill>
                  <a:schemeClr val="lt1"/>
                </a:solidFill>
              </a:defRPr>
            </a:lvl3pPr>
            <a:lvl4pPr lvl="3" algn="ctr" rtl="0">
              <a:spcBef>
                <a:spcPts val="0"/>
              </a:spcBef>
              <a:spcAft>
                <a:spcPts val="0"/>
              </a:spcAft>
              <a:buClr>
                <a:schemeClr val="lt1"/>
              </a:buClr>
              <a:buSzPts val="2000"/>
              <a:buNone/>
              <a:defRPr sz="2000">
                <a:solidFill>
                  <a:schemeClr val="lt1"/>
                </a:solidFill>
              </a:defRPr>
            </a:lvl4pPr>
            <a:lvl5pPr lvl="4" algn="ctr" rtl="0">
              <a:spcBef>
                <a:spcPts val="0"/>
              </a:spcBef>
              <a:spcAft>
                <a:spcPts val="0"/>
              </a:spcAft>
              <a:buClr>
                <a:schemeClr val="lt1"/>
              </a:buClr>
              <a:buSzPts val="2000"/>
              <a:buNone/>
              <a:defRPr sz="2000">
                <a:solidFill>
                  <a:schemeClr val="lt1"/>
                </a:solidFill>
              </a:defRPr>
            </a:lvl5pPr>
            <a:lvl6pPr lvl="5" algn="ctr" rtl="0">
              <a:spcBef>
                <a:spcPts val="0"/>
              </a:spcBef>
              <a:spcAft>
                <a:spcPts val="0"/>
              </a:spcAft>
              <a:buClr>
                <a:schemeClr val="lt1"/>
              </a:buClr>
              <a:buSzPts val="2000"/>
              <a:buNone/>
              <a:defRPr sz="2000">
                <a:solidFill>
                  <a:schemeClr val="lt1"/>
                </a:solidFill>
              </a:defRPr>
            </a:lvl6pPr>
            <a:lvl7pPr lvl="6" algn="ctr" rtl="0">
              <a:spcBef>
                <a:spcPts val="0"/>
              </a:spcBef>
              <a:spcAft>
                <a:spcPts val="0"/>
              </a:spcAft>
              <a:buClr>
                <a:schemeClr val="lt1"/>
              </a:buClr>
              <a:buSzPts val="2000"/>
              <a:buNone/>
              <a:defRPr sz="2000">
                <a:solidFill>
                  <a:schemeClr val="lt1"/>
                </a:solidFill>
              </a:defRPr>
            </a:lvl7pPr>
            <a:lvl8pPr lvl="7" algn="ctr" rtl="0">
              <a:spcBef>
                <a:spcPts val="0"/>
              </a:spcBef>
              <a:spcAft>
                <a:spcPts val="0"/>
              </a:spcAft>
              <a:buClr>
                <a:schemeClr val="lt1"/>
              </a:buClr>
              <a:buSzPts val="2000"/>
              <a:buNone/>
              <a:defRPr sz="2000">
                <a:solidFill>
                  <a:schemeClr val="lt1"/>
                </a:solidFill>
              </a:defRPr>
            </a:lvl8pPr>
            <a:lvl9pPr lvl="8" algn="ctr" rtl="0">
              <a:spcBef>
                <a:spcPts val="0"/>
              </a:spcBef>
              <a:spcAft>
                <a:spcPts val="0"/>
              </a:spcAft>
              <a:buClr>
                <a:schemeClr val="lt1"/>
              </a:buClr>
              <a:buSzPts val="2000"/>
              <a:buNone/>
              <a:defRPr sz="2000">
                <a:solidFill>
                  <a:schemeClr val="lt1"/>
                </a:solidFill>
              </a:defRPr>
            </a:lvl9pPr>
          </a:lstStyle>
          <a:p>
            <a:r>
              <a:t>xx%</a:t>
            </a:r>
          </a:p>
        </p:txBody>
      </p:sp>
      <p:sp>
        <p:nvSpPr>
          <p:cNvPr id="634" name="Google Shape;634;p13"/>
          <p:cNvSpPr txBox="1">
            <a:spLocks noGrp="1"/>
          </p:cNvSpPr>
          <p:nvPr>
            <p:ph type="title" idx="13" hasCustomPrompt="1"/>
          </p:nvPr>
        </p:nvSpPr>
        <p:spPr>
          <a:xfrm>
            <a:off x="813816" y="1801368"/>
            <a:ext cx="457200" cy="347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000">
                <a:solidFill>
                  <a:schemeClr val="lt1"/>
                </a:solidFill>
              </a:defRPr>
            </a:lvl1pPr>
            <a:lvl2pPr lvl="1" algn="ctr" rtl="0">
              <a:spcBef>
                <a:spcPts val="0"/>
              </a:spcBef>
              <a:spcAft>
                <a:spcPts val="0"/>
              </a:spcAft>
              <a:buClr>
                <a:schemeClr val="lt1"/>
              </a:buClr>
              <a:buSzPts val="2000"/>
              <a:buNone/>
              <a:defRPr sz="2000">
                <a:solidFill>
                  <a:schemeClr val="lt1"/>
                </a:solidFill>
              </a:defRPr>
            </a:lvl2pPr>
            <a:lvl3pPr lvl="2" algn="ctr" rtl="0">
              <a:spcBef>
                <a:spcPts val="0"/>
              </a:spcBef>
              <a:spcAft>
                <a:spcPts val="0"/>
              </a:spcAft>
              <a:buClr>
                <a:schemeClr val="lt1"/>
              </a:buClr>
              <a:buSzPts val="2000"/>
              <a:buNone/>
              <a:defRPr sz="2000">
                <a:solidFill>
                  <a:schemeClr val="lt1"/>
                </a:solidFill>
              </a:defRPr>
            </a:lvl3pPr>
            <a:lvl4pPr lvl="3" algn="ctr" rtl="0">
              <a:spcBef>
                <a:spcPts val="0"/>
              </a:spcBef>
              <a:spcAft>
                <a:spcPts val="0"/>
              </a:spcAft>
              <a:buClr>
                <a:schemeClr val="lt1"/>
              </a:buClr>
              <a:buSzPts val="2000"/>
              <a:buNone/>
              <a:defRPr sz="2000">
                <a:solidFill>
                  <a:schemeClr val="lt1"/>
                </a:solidFill>
              </a:defRPr>
            </a:lvl4pPr>
            <a:lvl5pPr lvl="4" algn="ctr" rtl="0">
              <a:spcBef>
                <a:spcPts val="0"/>
              </a:spcBef>
              <a:spcAft>
                <a:spcPts val="0"/>
              </a:spcAft>
              <a:buClr>
                <a:schemeClr val="lt1"/>
              </a:buClr>
              <a:buSzPts val="2000"/>
              <a:buNone/>
              <a:defRPr sz="2000">
                <a:solidFill>
                  <a:schemeClr val="lt1"/>
                </a:solidFill>
              </a:defRPr>
            </a:lvl5pPr>
            <a:lvl6pPr lvl="5" algn="ctr" rtl="0">
              <a:spcBef>
                <a:spcPts val="0"/>
              </a:spcBef>
              <a:spcAft>
                <a:spcPts val="0"/>
              </a:spcAft>
              <a:buClr>
                <a:schemeClr val="lt1"/>
              </a:buClr>
              <a:buSzPts val="2000"/>
              <a:buNone/>
              <a:defRPr sz="2000">
                <a:solidFill>
                  <a:schemeClr val="lt1"/>
                </a:solidFill>
              </a:defRPr>
            </a:lvl6pPr>
            <a:lvl7pPr lvl="6" algn="ctr" rtl="0">
              <a:spcBef>
                <a:spcPts val="0"/>
              </a:spcBef>
              <a:spcAft>
                <a:spcPts val="0"/>
              </a:spcAft>
              <a:buClr>
                <a:schemeClr val="lt1"/>
              </a:buClr>
              <a:buSzPts val="2000"/>
              <a:buNone/>
              <a:defRPr sz="2000">
                <a:solidFill>
                  <a:schemeClr val="lt1"/>
                </a:solidFill>
              </a:defRPr>
            </a:lvl7pPr>
            <a:lvl8pPr lvl="7" algn="ctr" rtl="0">
              <a:spcBef>
                <a:spcPts val="0"/>
              </a:spcBef>
              <a:spcAft>
                <a:spcPts val="0"/>
              </a:spcAft>
              <a:buClr>
                <a:schemeClr val="lt1"/>
              </a:buClr>
              <a:buSzPts val="2000"/>
              <a:buNone/>
              <a:defRPr sz="2000">
                <a:solidFill>
                  <a:schemeClr val="lt1"/>
                </a:solidFill>
              </a:defRPr>
            </a:lvl8pPr>
            <a:lvl9pPr lvl="8" algn="ctr" rtl="0">
              <a:spcBef>
                <a:spcPts val="0"/>
              </a:spcBef>
              <a:spcAft>
                <a:spcPts val="0"/>
              </a:spcAft>
              <a:buClr>
                <a:schemeClr val="lt1"/>
              </a:buClr>
              <a:buSzPts val="2000"/>
              <a:buNone/>
              <a:defRPr sz="2000">
                <a:solidFill>
                  <a:schemeClr val="lt1"/>
                </a:solidFill>
              </a:defRPr>
            </a:lvl9pPr>
          </a:lstStyle>
          <a:p>
            <a:r>
              <a:t>xx%</a:t>
            </a:r>
          </a:p>
        </p:txBody>
      </p:sp>
      <p:sp>
        <p:nvSpPr>
          <p:cNvPr id="635" name="Google Shape;635;p13"/>
          <p:cNvSpPr txBox="1">
            <a:spLocks noGrp="1"/>
          </p:cNvSpPr>
          <p:nvPr>
            <p:ph type="title" idx="14" hasCustomPrompt="1"/>
          </p:nvPr>
        </p:nvSpPr>
        <p:spPr>
          <a:xfrm>
            <a:off x="813816" y="2880360"/>
            <a:ext cx="457200" cy="347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000">
                <a:solidFill>
                  <a:schemeClr val="lt1"/>
                </a:solidFill>
              </a:defRPr>
            </a:lvl1pPr>
            <a:lvl2pPr lvl="1" algn="ctr" rtl="0">
              <a:spcBef>
                <a:spcPts val="0"/>
              </a:spcBef>
              <a:spcAft>
                <a:spcPts val="0"/>
              </a:spcAft>
              <a:buClr>
                <a:schemeClr val="lt1"/>
              </a:buClr>
              <a:buSzPts val="2000"/>
              <a:buNone/>
              <a:defRPr sz="2000">
                <a:solidFill>
                  <a:schemeClr val="lt1"/>
                </a:solidFill>
              </a:defRPr>
            </a:lvl2pPr>
            <a:lvl3pPr lvl="2" algn="ctr" rtl="0">
              <a:spcBef>
                <a:spcPts val="0"/>
              </a:spcBef>
              <a:spcAft>
                <a:spcPts val="0"/>
              </a:spcAft>
              <a:buClr>
                <a:schemeClr val="lt1"/>
              </a:buClr>
              <a:buSzPts val="2000"/>
              <a:buNone/>
              <a:defRPr sz="2000">
                <a:solidFill>
                  <a:schemeClr val="lt1"/>
                </a:solidFill>
              </a:defRPr>
            </a:lvl3pPr>
            <a:lvl4pPr lvl="3" algn="ctr" rtl="0">
              <a:spcBef>
                <a:spcPts val="0"/>
              </a:spcBef>
              <a:spcAft>
                <a:spcPts val="0"/>
              </a:spcAft>
              <a:buClr>
                <a:schemeClr val="lt1"/>
              </a:buClr>
              <a:buSzPts val="2000"/>
              <a:buNone/>
              <a:defRPr sz="2000">
                <a:solidFill>
                  <a:schemeClr val="lt1"/>
                </a:solidFill>
              </a:defRPr>
            </a:lvl4pPr>
            <a:lvl5pPr lvl="4" algn="ctr" rtl="0">
              <a:spcBef>
                <a:spcPts val="0"/>
              </a:spcBef>
              <a:spcAft>
                <a:spcPts val="0"/>
              </a:spcAft>
              <a:buClr>
                <a:schemeClr val="lt1"/>
              </a:buClr>
              <a:buSzPts val="2000"/>
              <a:buNone/>
              <a:defRPr sz="2000">
                <a:solidFill>
                  <a:schemeClr val="lt1"/>
                </a:solidFill>
              </a:defRPr>
            </a:lvl5pPr>
            <a:lvl6pPr lvl="5" algn="ctr" rtl="0">
              <a:spcBef>
                <a:spcPts val="0"/>
              </a:spcBef>
              <a:spcAft>
                <a:spcPts val="0"/>
              </a:spcAft>
              <a:buClr>
                <a:schemeClr val="lt1"/>
              </a:buClr>
              <a:buSzPts val="2000"/>
              <a:buNone/>
              <a:defRPr sz="2000">
                <a:solidFill>
                  <a:schemeClr val="lt1"/>
                </a:solidFill>
              </a:defRPr>
            </a:lvl6pPr>
            <a:lvl7pPr lvl="6" algn="ctr" rtl="0">
              <a:spcBef>
                <a:spcPts val="0"/>
              </a:spcBef>
              <a:spcAft>
                <a:spcPts val="0"/>
              </a:spcAft>
              <a:buClr>
                <a:schemeClr val="lt1"/>
              </a:buClr>
              <a:buSzPts val="2000"/>
              <a:buNone/>
              <a:defRPr sz="2000">
                <a:solidFill>
                  <a:schemeClr val="lt1"/>
                </a:solidFill>
              </a:defRPr>
            </a:lvl7pPr>
            <a:lvl8pPr lvl="7" algn="ctr" rtl="0">
              <a:spcBef>
                <a:spcPts val="0"/>
              </a:spcBef>
              <a:spcAft>
                <a:spcPts val="0"/>
              </a:spcAft>
              <a:buClr>
                <a:schemeClr val="lt1"/>
              </a:buClr>
              <a:buSzPts val="2000"/>
              <a:buNone/>
              <a:defRPr sz="2000">
                <a:solidFill>
                  <a:schemeClr val="lt1"/>
                </a:solidFill>
              </a:defRPr>
            </a:lvl8pPr>
            <a:lvl9pPr lvl="8" algn="ctr" rtl="0">
              <a:spcBef>
                <a:spcPts val="0"/>
              </a:spcBef>
              <a:spcAft>
                <a:spcPts val="0"/>
              </a:spcAft>
              <a:buClr>
                <a:schemeClr val="lt1"/>
              </a:buClr>
              <a:buSzPts val="2000"/>
              <a:buNone/>
              <a:defRPr sz="2000">
                <a:solidFill>
                  <a:schemeClr val="lt1"/>
                </a:solidFill>
              </a:defRPr>
            </a:lvl9pPr>
          </a:lstStyle>
          <a:p>
            <a:r>
              <a:t>xx%</a:t>
            </a:r>
          </a:p>
        </p:txBody>
      </p:sp>
      <p:sp>
        <p:nvSpPr>
          <p:cNvPr id="636" name="Google Shape;636;p13"/>
          <p:cNvSpPr txBox="1">
            <a:spLocks noGrp="1"/>
          </p:cNvSpPr>
          <p:nvPr>
            <p:ph type="title" idx="15" hasCustomPrompt="1"/>
          </p:nvPr>
        </p:nvSpPr>
        <p:spPr>
          <a:xfrm>
            <a:off x="813816" y="3959352"/>
            <a:ext cx="457200" cy="347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000">
                <a:solidFill>
                  <a:schemeClr val="lt1"/>
                </a:solidFill>
              </a:defRPr>
            </a:lvl1pPr>
            <a:lvl2pPr lvl="1" algn="ctr" rtl="0">
              <a:spcBef>
                <a:spcPts val="0"/>
              </a:spcBef>
              <a:spcAft>
                <a:spcPts val="0"/>
              </a:spcAft>
              <a:buClr>
                <a:schemeClr val="lt1"/>
              </a:buClr>
              <a:buSzPts val="2000"/>
              <a:buNone/>
              <a:defRPr sz="2000">
                <a:solidFill>
                  <a:schemeClr val="lt1"/>
                </a:solidFill>
              </a:defRPr>
            </a:lvl2pPr>
            <a:lvl3pPr lvl="2" algn="ctr" rtl="0">
              <a:spcBef>
                <a:spcPts val="0"/>
              </a:spcBef>
              <a:spcAft>
                <a:spcPts val="0"/>
              </a:spcAft>
              <a:buClr>
                <a:schemeClr val="lt1"/>
              </a:buClr>
              <a:buSzPts val="2000"/>
              <a:buNone/>
              <a:defRPr sz="2000">
                <a:solidFill>
                  <a:schemeClr val="lt1"/>
                </a:solidFill>
              </a:defRPr>
            </a:lvl3pPr>
            <a:lvl4pPr lvl="3" algn="ctr" rtl="0">
              <a:spcBef>
                <a:spcPts val="0"/>
              </a:spcBef>
              <a:spcAft>
                <a:spcPts val="0"/>
              </a:spcAft>
              <a:buClr>
                <a:schemeClr val="lt1"/>
              </a:buClr>
              <a:buSzPts val="2000"/>
              <a:buNone/>
              <a:defRPr sz="2000">
                <a:solidFill>
                  <a:schemeClr val="lt1"/>
                </a:solidFill>
              </a:defRPr>
            </a:lvl4pPr>
            <a:lvl5pPr lvl="4" algn="ctr" rtl="0">
              <a:spcBef>
                <a:spcPts val="0"/>
              </a:spcBef>
              <a:spcAft>
                <a:spcPts val="0"/>
              </a:spcAft>
              <a:buClr>
                <a:schemeClr val="lt1"/>
              </a:buClr>
              <a:buSzPts val="2000"/>
              <a:buNone/>
              <a:defRPr sz="2000">
                <a:solidFill>
                  <a:schemeClr val="lt1"/>
                </a:solidFill>
              </a:defRPr>
            </a:lvl5pPr>
            <a:lvl6pPr lvl="5" algn="ctr" rtl="0">
              <a:spcBef>
                <a:spcPts val="0"/>
              </a:spcBef>
              <a:spcAft>
                <a:spcPts val="0"/>
              </a:spcAft>
              <a:buClr>
                <a:schemeClr val="lt1"/>
              </a:buClr>
              <a:buSzPts val="2000"/>
              <a:buNone/>
              <a:defRPr sz="2000">
                <a:solidFill>
                  <a:schemeClr val="lt1"/>
                </a:solidFill>
              </a:defRPr>
            </a:lvl6pPr>
            <a:lvl7pPr lvl="6" algn="ctr" rtl="0">
              <a:spcBef>
                <a:spcPts val="0"/>
              </a:spcBef>
              <a:spcAft>
                <a:spcPts val="0"/>
              </a:spcAft>
              <a:buClr>
                <a:schemeClr val="lt1"/>
              </a:buClr>
              <a:buSzPts val="2000"/>
              <a:buNone/>
              <a:defRPr sz="2000">
                <a:solidFill>
                  <a:schemeClr val="lt1"/>
                </a:solidFill>
              </a:defRPr>
            </a:lvl7pPr>
            <a:lvl8pPr lvl="7" algn="ctr" rtl="0">
              <a:spcBef>
                <a:spcPts val="0"/>
              </a:spcBef>
              <a:spcAft>
                <a:spcPts val="0"/>
              </a:spcAft>
              <a:buClr>
                <a:schemeClr val="lt1"/>
              </a:buClr>
              <a:buSzPts val="2000"/>
              <a:buNone/>
              <a:defRPr sz="2000">
                <a:solidFill>
                  <a:schemeClr val="lt1"/>
                </a:solidFill>
              </a:defRPr>
            </a:lvl8pPr>
            <a:lvl9pPr lvl="8" algn="ctr" rtl="0">
              <a:spcBef>
                <a:spcPts val="0"/>
              </a:spcBef>
              <a:spcAft>
                <a:spcPts val="0"/>
              </a:spcAft>
              <a:buClr>
                <a:schemeClr val="lt1"/>
              </a:buClr>
              <a:buSzPts val="2000"/>
              <a:buNone/>
              <a:defRPr sz="2000">
                <a:solidFill>
                  <a:schemeClr val="lt1"/>
                </a:solidFill>
              </a:defRPr>
            </a:lvl9pPr>
          </a:lstStyle>
          <a:p>
            <a:r>
              <a:t>xx%</a:t>
            </a:r>
          </a:p>
        </p:txBody>
      </p:sp>
    </p:spTree>
    <p:extLst>
      <p:ext uri="{BB962C8B-B14F-4D97-AF65-F5344CB8AC3E}">
        <p14:creationId xmlns:p14="http://schemas.microsoft.com/office/powerpoint/2010/main" val="8214409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hree columns of text">
  <p:cSld name="Three columns of text">
    <p:spTree>
      <p:nvGrpSpPr>
        <p:cNvPr id="1" name="Shape 637"/>
        <p:cNvGrpSpPr/>
        <p:nvPr/>
      </p:nvGrpSpPr>
      <p:grpSpPr>
        <a:xfrm>
          <a:off x="0" y="0"/>
          <a:ext cx="0" cy="0"/>
          <a:chOff x="0" y="0"/>
          <a:chExt cx="0" cy="0"/>
        </a:xfrm>
      </p:grpSpPr>
      <p:sp>
        <p:nvSpPr>
          <p:cNvPr id="638" name="Google Shape;638;p14"/>
          <p:cNvSpPr txBox="1">
            <a:spLocks noGrp="1"/>
          </p:cNvSpPr>
          <p:nvPr>
            <p:ph type="title"/>
          </p:nvPr>
        </p:nvSpPr>
        <p:spPr>
          <a:xfrm>
            <a:off x="1719072" y="338328"/>
            <a:ext cx="5577900" cy="594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
        <p:nvSpPr>
          <p:cNvPr id="639" name="Google Shape;639;p14"/>
          <p:cNvSpPr txBox="1">
            <a:spLocks noGrp="1"/>
          </p:cNvSpPr>
          <p:nvPr>
            <p:ph type="subTitle" idx="1"/>
          </p:nvPr>
        </p:nvSpPr>
        <p:spPr>
          <a:xfrm>
            <a:off x="3694176" y="2414016"/>
            <a:ext cx="1764900" cy="32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40" name="Google Shape;640;p14"/>
          <p:cNvSpPr txBox="1">
            <a:spLocks noGrp="1"/>
          </p:cNvSpPr>
          <p:nvPr>
            <p:ph type="subTitle" idx="2"/>
          </p:nvPr>
        </p:nvSpPr>
        <p:spPr>
          <a:xfrm>
            <a:off x="1024128" y="2414016"/>
            <a:ext cx="1764900" cy="32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41" name="Google Shape;641;p14"/>
          <p:cNvSpPr txBox="1">
            <a:spLocks noGrp="1"/>
          </p:cNvSpPr>
          <p:nvPr>
            <p:ph type="subTitle" idx="3"/>
          </p:nvPr>
        </p:nvSpPr>
        <p:spPr>
          <a:xfrm>
            <a:off x="6355080" y="2414016"/>
            <a:ext cx="1764900" cy="32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42" name="Google Shape;642;p14"/>
          <p:cNvSpPr txBox="1">
            <a:spLocks noGrp="1"/>
          </p:cNvSpPr>
          <p:nvPr>
            <p:ph type="subTitle" idx="4"/>
          </p:nvPr>
        </p:nvSpPr>
        <p:spPr>
          <a:xfrm>
            <a:off x="3694176" y="2825496"/>
            <a:ext cx="1764900" cy="107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43" name="Google Shape;643;p14"/>
          <p:cNvSpPr txBox="1">
            <a:spLocks noGrp="1"/>
          </p:cNvSpPr>
          <p:nvPr>
            <p:ph type="subTitle" idx="5"/>
          </p:nvPr>
        </p:nvSpPr>
        <p:spPr>
          <a:xfrm>
            <a:off x="1024128" y="2825496"/>
            <a:ext cx="1764900" cy="107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44" name="Google Shape;644;p14"/>
          <p:cNvSpPr txBox="1">
            <a:spLocks noGrp="1"/>
          </p:cNvSpPr>
          <p:nvPr>
            <p:ph type="subTitle" idx="6"/>
          </p:nvPr>
        </p:nvSpPr>
        <p:spPr>
          <a:xfrm>
            <a:off x="6355080" y="2825496"/>
            <a:ext cx="1764900" cy="107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grpSp>
        <p:nvGrpSpPr>
          <p:cNvPr id="645" name="Google Shape;645;p14"/>
          <p:cNvGrpSpPr/>
          <p:nvPr/>
        </p:nvGrpSpPr>
        <p:grpSpPr>
          <a:xfrm>
            <a:off x="261711" y="-1158"/>
            <a:ext cx="8550326" cy="3981600"/>
            <a:chOff x="261711" y="-1158"/>
            <a:chExt cx="8550326" cy="3981600"/>
          </a:xfrm>
        </p:grpSpPr>
        <p:cxnSp>
          <p:nvCxnSpPr>
            <p:cNvPr id="646" name="Google Shape;646;p14"/>
            <p:cNvCxnSpPr/>
            <p:nvPr/>
          </p:nvCxnSpPr>
          <p:spPr>
            <a:xfrm>
              <a:off x="515925" y="-1158"/>
              <a:ext cx="0" cy="3981600"/>
            </a:xfrm>
            <a:prstGeom prst="straightConnector1">
              <a:avLst/>
            </a:prstGeom>
            <a:noFill/>
            <a:ln w="9525" cap="flat" cmpd="sng">
              <a:solidFill>
                <a:schemeClr val="dk1"/>
              </a:solidFill>
              <a:prstDash val="solid"/>
              <a:round/>
              <a:headEnd type="none" w="med" len="med"/>
              <a:tailEnd type="none" w="med" len="med"/>
            </a:ln>
          </p:spPr>
        </p:cxnSp>
        <p:cxnSp>
          <p:nvCxnSpPr>
            <p:cNvPr id="647" name="Google Shape;647;p14"/>
            <p:cNvCxnSpPr/>
            <p:nvPr/>
          </p:nvCxnSpPr>
          <p:spPr>
            <a:xfrm>
              <a:off x="8666025" y="-1158"/>
              <a:ext cx="0" cy="1902000"/>
            </a:xfrm>
            <a:prstGeom prst="straightConnector1">
              <a:avLst/>
            </a:prstGeom>
            <a:noFill/>
            <a:ln w="9525" cap="flat" cmpd="sng">
              <a:solidFill>
                <a:schemeClr val="dk1"/>
              </a:solidFill>
              <a:prstDash val="solid"/>
              <a:round/>
              <a:headEnd type="none" w="med" len="med"/>
              <a:tailEnd type="none" w="med" len="med"/>
            </a:ln>
          </p:spPr>
        </p:cxnSp>
        <p:grpSp>
          <p:nvGrpSpPr>
            <p:cNvPr id="648" name="Google Shape;648;p14"/>
            <p:cNvGrpSpPr/>
            <p:nvPr/>
          </p:nvGrpSpPr>
          <p:grpSpPr>
            <a:xfrm rot="10800000">
              <a:off x="343275" y="3300779"/>
              <a:ext cx="344736" cy="345385"/>
              <a:chOff x="7353050" y="316275"/>
              <a:chExt cx="292025" cy="292575"/>
            </a:xfrm>
          </p:grpSpPr>
          <p:sp>
            <p:nvSpPr>
              <p:cNvPr id="649" name="Google Shape;649;p1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1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1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1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53" name="Google Shape;653;p14"/>
            <p:cNvGrpSpPr/>
            <p:nvPr/>
          </p:nvGrpSpPr>
          <p:grpSpPr>
            <a:xfrm rot="10800000">
              <a:off x="8520013" y="714742"/>
              <a:ext cx="292025" cy="292575"/>
              <a:chOff x="7353050" y="316275"/>
              <a:chExt cx="292025" cy="292575"/>
            </a:xfrm>
          </p:grpSpPr>
          <p:sp>
            <p:nvSpPr>
              <p:cNvPr id="654" name="Google Shape;654;p1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1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1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1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58" name="Google Shape;658;p14"/>
            <p:cNvGrpSpPr/>
            <p:nvPr/>
          </p:nvGrpSpPr>
          <p:grpSpPr>
            <a:xfrm rot="10800000">
              <a:off x="261711" y="465077"/>
              <a:ext cx="507562" cy="507984"/>
              <a:chOff x="8064275" y="887850"/>
              <a:chExt cx="581800" cy="582350"/>
            </a:xfrm>
          </p:grpSpPr>
          <p:sp>
            <p:nvSpPr>
              <p:cNvPr id="659" name="Google Shape;659;p14"/>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14"/>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14"/>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14"/>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14"/>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14"/>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15333103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Four columns of text">
  <p:cSld name="Four columns of text">
    <p:spTree>
      <p:nvGrpSpPr>
        <p:cNvPr id="1" name="Shape 665"/>
        <p:cNvGrpSpPr/>
        <p:nvPr/>
      </p:nvGrpSpPr>
      <p:grpSpPr>
        <a:xfrm>
          <a:off x="0" y="0"/>
          <a:ext cx="0" cy="0"/>
          <a:chOff x="0" y="0"/>
          <a:chExt cx="0" cy="0"/>
        </a:xfrm>
      </p:grpSpPr>
      <p:sp>
        <p:nvSpPr>
          <p:cNvPr id="666" name="Google Shape;666;p15"/>
          <p:cNvSpPr txBox="1">
            <a:spLocks noGrp="1"/>
          </p:cNvSpPr>
          <p:nvPr>
            <p:ph type="title"/>
          </p:nvPr>
        </p:nvSpPr>
        <p:spPr>
          <a:xfrm>
            <a:off x="1568775" y="442350"/>
            <a:ext cx="6006300" cy="595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
        <p:nvSpPr>
          <p:cNvPr id="667" name="Google Shape;667;p15"/>
          <p:cNvSpPr txBox="1">
            <a:spLocks noGrp="1"/>
          </p:cNvSpPr>
          <p:nvPr>
            <p:ph type="subTitle" idx="1"/>
          </p:nvPr>
        </p:nvSpPr>
        <p:spPr>
          <a:xfrm>
            <a:off x="1709928" y="1545336"/>
            <a:ext cx="1945200" cy="375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68" name="Google Shape;668;p15"/>
          <p:cNvSpPr txBox="1">
            <a:spLocks noGrp="1"/>
          </p:cNvSpPr>
          <p:nvPr>
            <p:ph type="subTitle" idx="2"/>
          </p:nvPr>
        </p:nvSpPr>
        <p:spPr>
          <a:xfrm>
            <a:off x="1709928" y="1938528"/>
            <a:ext cx="1945200" cy="759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2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2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2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2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2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2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2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2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2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69" name="Google Shape;669;p15"/>
          <p:cNvSpPr txBox="1">
            <a:spLocks noGrp="1"/>
          </p:cNvSpPr>
          <p:nvPr>
            <p:ph type="subTitle" idx="3"/>
          </p:nvPr>
        </p:nvSpPr>
        <p:spPr>
          <a:xfrm>
            <a:off x="5468112" y="1545336"/>
            <a:ext cx="1947600" cy="375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70" name="Google Shape;670;p15"/>
          <p:cNvSpPr txBox="1">
            <a:spLocks noGrp="1"/>
          </p:cNvSpPr>
          <p:nvPr>
            <p:ph type="subTitle" idx="4"/>
          </p:nvPr>
        </p:nvSpPr>
        <p:spPr>
          <a:xfrm>
            <a:off x="5468112" y="1938528"/>
            <a:ext cx="1947600" cy="759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2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2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2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2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2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2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2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2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2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71" name="Google Shape;671;p15"/>
          <p:cNvSpPr txBox="1">
            <a:spLocks noGrp="1"/>
          </p:cNvSpPr>
          <p:nvPr>
            <p:ph type="subTitle" idx="5"/>
          </p:nvPr>
        </p:nvSpPr>
        <p:spPr>
          <a:xfrm>
            <a:off x="2825496" y="3200400"/>
            <a:ext cx="1945200" cy="375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72" name="Google Shape;672;p15"/>
          <p:cNvSpPr txBox="1">
            <a:spLocks noGrp="1"/>
          </p:cNvSpPr>
          <p:nvPr>
            <p:ph type="subTitle" idx="6"/>
          </p:nvPr>
        </p:nvSpPr>
        <p:spPr>
          <a:xfrm>
            <a:off x="2825496" y="3593592"/>
            <a:ext cx="1945200" cy="759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2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2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2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2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2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2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2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2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2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73" name="Google Shape;673;p15"/>
          <p:cNvSpPr txBox="1">
            <a:spLocks noGrp="1"/>
          </p:cNvSpPr>
          <p:nvPr>
            <p:ph type="subTitle" idx="7"/>
          </p:nvPr>
        </p:nvSpPr>
        <p:spPr>
          <a:xfrm>
            <a:off x="6464808" y="3200400"/>
            <a:ext cx="1993500" cy="375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74" name="Google Shape;674;p15"/>
          <p:cNvSpPr txBox="1">
            <a:spLocks noGrp="1"/>
          </p:cNvSpPr>
          <p:nvPr>
            <p:ph type="subTitle" idx="8"/>
          </p:nvPr>
        </p:nvSpPr>
        <p:spPr>
          <a:xfrm>
            <a:off x="6464808" y="3593592"/>
            <a:ext cx="1993500" cy="759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2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2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2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2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2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2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2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2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2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675" name="Google Shape;675;p15"/>
          <p:cNvCxnSpPr/>
          <p:nvPr/>
        </p:nvCxnSpPr>
        <p:spPr>
          <a:xfrm rot="10800000">
            <a:off x="8109000" y="501275"/>
            <a:ext cx="737700" cy="737700"/>
          </a:xfrm>
          <a:prstGeom prst="straightConnector1">
            <a:avLst/>
          </a:prstGeom>
          <a:noFill/>
          <a:ln w="9525" cap="flat" cmpd="sng">
            <a:solidFill>
              <a:schemeClr val="dk1"/>
            </a:solidFill>
            <a:prstDash val="solid"/>
            <a:round/>
            <a:headEnd type="none" w="med" len="med"/>
            <a:tailEnd type="none" w="med" len="med"/>
          </a:ln>
        </p:spPr>
      </p:cxnSp>
      <p:cxnSp>
        <p:nvCxnSpPr>
          <p:cNvPr id="676" name="Google Shape;676;p15"/>
          <p:cNvCxnSpPr/>
          <p:nvPr/>
        </p:nvCxnSpPr>
        <p:spPr>
          <a:xfrm>
            <a:off x="582475" y="282188"/>
            <a:ext cx="1212900" cy="422700"/>
          </a:xfrm>
          <a:prstGeom prst="straightConnector1">
            <a:avLst/>
          </a:prstGeom>
          <a:noFill/>
          <a:ln w="9525" cap="flat" cmpd="sng">
            <a:solidFill>
              <a:schemeClr val="dk1"/>
            </a:solidFill>
            <a:prstDash val="solid"/>
            <a:round/>
            <a:headEnd type="none" w="med" len="med"/>
            <a:tailEnd type="none" w="med" len="med"/>
          </a:ln>
        </p:spPr>
      </p:cxnSp>
      <p:cxnSp>
        <p:nvCxnSpPr>
          <p:cNvPr id="677" name="Google Shape;677;p15"/>
          <p:cNvCxnSpPr/>
          <p:nvPr/>
        </p:nvCxnSpPr>
        <p:spPr>
          <a:xfrm rot="10800000" flipH="1">
            <a:off x="0" y="274188"/>
            <a:ext cx="582600" cy="654300"/>
          </a:xfrm>
          <a:prstGeom prst="straightConnector1">
            <a:avLst/>
          </a:prstGeom>
          <a:noFill/>
          <a:ln w="9525" cap="flat" cmpd="sng">
            <a:solidFill>
              <a:schemeClr val="dk1"/>
            </a:solidFill>
            <a:prstDash val="solid"/>
            <a:round/>
            <a:headEnd type="none" w="med" len="med"/>
            <a:tailEnd type="none" w="med" len="med"/>
          </a:ln>
        </p:spPr>
      </p:cxnSp>
      <p:grpSp>
        <p:nvGrpSpPr>
          <p:cNvPr id="678" name="Google Shape;678;p15"/>
          <p:cNvGrpSpPr/>
          <p:nvPr/>
        </p:nvGrpSpPr>
        <p:grpSpPr>
          <a:xfrm flipH="1">
            <a:off x="423750" y="125363"/>
            <a:ext cx="292025" cy="292575"/>
            <a:chOff x="7353050" y="316275"/>
            <a:chExt cx="292025" cy="292575"/>
          </a:xfrm>
        </p:grpSpPr>
        <p:sp>
          <p:nvSpPr>
            <p:cNvPr id="679" name="Google Shape;679;p1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1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1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1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83" name="Google Shape;683;p15"/>
          <p:cNvGrpSpPr/>
          <p:nvPr/>
        </p:nvGrpSpPr>
        <p:grpSpPr>
          <a:xfrm>
            <a:off x="1638739" y="558163"/>
            <a:ext cx="293111" cy="293388"/>
            <a:chOff x="3164039" y="430875"/>
            <a:chExt cx="293111" cy="293388"/>
          </a:xfrm>
        </p:grpSpPr>
        <p:sp>
          <p:nvSpPr>
            <p:cNvPr id="684" name="Google Shape;684;p15"/>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15"/>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15"/>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15"/>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15"/>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15"/>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90" name="Google Shape;690;p15"/>
          <p:cNvGrpSpPr/>
          <p:nvPr/>
        </p:nvGrpSpPr>
        <p:grpSpPr>
          <a:xfrm>
            <a:off x="1591750" y="362600"/>
            <a:ext cx="175013" cy="27000"/>
            <a:chOff x="5662375" y="212375"/>
            <a:chExt cx="175013" cy="27000"/>
          </a:xfrm>
        </p:grpSpPr>
        <p:sp>
          <p:nvSpPr>
            <p:cNvPr id="691" name="Google Shape;691;p1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1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1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694" name="Google Shape;694;p15"/>
          <p:cNvCxnSpPr/>
          <p:nvPr/>
        </p:nvCxnSpPr>
        <p:spPr>
          <a:xfrm flipH="1">
            <a:off x="8151325" y="6875"/>
            <a:ext cx="1002600" cy="494400"/>
          </a:xfrm>
          <a:prstGeom prst="straightConnector1">
            <a:avLst/>
          </a:prstGeom>
          <a:noFill/>
          <a:ln w="9525" cap="flat" cmpd="sng">
            <a:solidFill>
              <a:schemeClr val="dk1"/>
            </a:solidFill>
            <a:prstDash val="solid"/>
            <a:round/>
            <a:headEnd type="none" w="med" len="med"/>
            <a:tailEnd type="none" w="med" len="med"/>
          </a:ln>
        </p:spPr>
      </p:cxnSp>
      <p:grpSp>
        <p:nvGrpSpPr>
          <p:cNvPr id="695" name="Google Shape;695;p15"/>
          <p:cNvGrpSpPr/>
          <p:nvPr/>
        </p:nvGrpSpPr>
        <p:grpSpPr>
          <a:xfrm>
            <a:off x="7823875" y="202375"/>
            <a:ext cx="581800" cy="582350"/>
            <a:chOff x="8064275" y="887850"/>
            <a:chExt cx="581800" cy="582350"/>
          </a:xfrm>
        </p:grpSpPr>
        <p:sp>
          <p:nvSpPr>
            <p:cNvPr id="696" name="Google Shape;696;p1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1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1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1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1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1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02" name="Google Shape;702;p15"/>
          <p:cNvGrpSpPr/>
          <p:nvPr/>
        </p:nvGrpSpPr>
        <p:grpSpPr>
          <a:xfrm flipH="1">
            <a:off x="8698650" y="1117488"/>
            <a:ext cx="292025" cy="292575"/>
            <a:chOff x="7353050" y="316275"/>
            <a:chExt cx="292025" cy="292575"/>
          </a:xfrm>
        </p:grpSpPr>
        <p:sp>
          <p:nvSpPr>
            <p:cNvPr id="703" name="Google Shape;703;p1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1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1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1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07" name="Google Shape;707;p15"/>
          <p:cNvGrpSpPr/>
          <p:nvPr/>
        </p:nvGrpSpPr>
        <p:grpSpPr>
          <a:xfrm>
            <a:off x="8678350" y="1581800"/>
            <a:ext cx="175013" cy="27000"/>
            <a:chOff x="5662375" y="212375"/>
            <a:chExt cx="175013" cy="27000"/>
          </a:xfrm>
        </p:grpSpPr>
        <p:sp>
          <p:nvSpPr>
            <p:cNvPr id="708" name="Google Shape;708;p1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1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1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778259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hree columns of text 2">
  <p:cSld name="Three columns of text 2">
    <p:spTree>
      <p:nvGrpSpPr>
        <p:cNvPr id="1" name="Shape 711"/>
        <p:cNvGrpSpPr/>
        <p:nvPr/>
      </p:nvGrpSpPr>
      <p:grpSpPr>
        <a:xfrm>
          <a:off x="0" y="0"/>
          <a:ext cx="0" cy="0"/>
          <a:chOff x="0" y="0"/>
          <a:chExt cx="0" cy="0"/>
        </a:xfrm>
      </p:grpSpPr>
      <p:cxnSp>
        <p:nvCxnSpPr>
          <p:cNvPr id="712" name="Google Shape;712;p16"/>
          <p:cNvCxnSpPr/>
          <p:nvPr/>
        </p:nvCxnSpPr>
        <p:spPr>
          <a:xfrm>
            <a:off x="590450" y="4340600"/>
            <a:ext cx="670200" cy="423000"/>
          </a:xfrm>
          <a:prstGeom prst="straightConnector1">
            <a:avLst/>
          </a:prstGeom>
          <a:noFill/>
          <a:ln w="9525" cap="flat" cmpd="sng">
            <a:solidFill>
              <a:schemeClr val="dk1"/>
            </a:solidFill>
            <a:prstDash val="solid"/>
            <a:round/>
            <a:headEnd type="none" w="med" len="med"/>
            <a:tailEnd type="none" w="med" len="med"/>
          </a:ln>
        </p:spPr>
      </p:cxnSp>
      <p:sp>
        <p:nvSpPr>
          <p:cNvPr id="713" name="Google Shape;713;p16"/>
          <p:cNvSpPr txBox="1">
            <a:spLocks noGrp="1"/>
          </p:cNvSpPr>
          <p:nvPr>
            <p:ph type="title"/>
          </p:nvPr>
        </p:nvSpPr>
        <p:spPr>
          <a:xfrm>
            <a:off x="2208175" y="342775"/>
            <a:ext cx="47277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r>
              <a:rPr lang="en-US"/>
              <a:t>Click to edit Master title style</a:t>
            </a:r>
            <a:endParaRPr/>
          </a:p>
        </p:txBody>
      </p:sp>
      <p:cxnSp>
        <p:nvCxnSpPr>
          <p:cNvPr id="714" name="Google Shape;714;p16"/>
          <p:cNvCxnSpPr/>
          <p:nvPr/>
        </p:nvCxnSpPr>
        <p:spPr>
          <a:xfrm rot="10800000" flipH="1">
            <a:off x="0" y="4332550"/>
            <a:ext cx="590700" cy="663900"/>
          </a:xfrm>
          <a:prstGeom prst="straightConnector1">
            <a:avLst/>
          </a:prstGeom>
          <a:noFill/>
          <a:ln w="9525" cap="flat" cmpd="sng">
            <a:solidFill>
              <a:schemeClr val="dk1"/>
            </a:solidFill>
            <a:prstDash val="solid"/>
            <a:round/>
            <a:headEnd type="none" w="med" len="med"/>
            <a:tailEnd type="none" w="med" len="med"/>
          </a:ln>
        </p:spPr>
      </p:cxnSp>
      <p:grpSp>
        <p:nvGrpSpPr>
          <p:cNvPr id="715" name="Google Shape;715;p16"/>
          <p:cNvGrpSpPr/>
          <p:nvPr/>
        </p:nvGrpSpPr>
        <p:grpSpPr>
          <a:xfrm flipH="1">
            <a:off x="431725" y="4183775"/>
            <a:ext cx="292025" cy="292575"/>
            <a:chOff x="7353050" y="316275"/>
            <a:chExt cx="292025" cy="292575"/>
          </a:xfrm>
        </p:grpSpPr>
        <p:sp>
          <p:nvSpPr>
            <p:cNvPr id="716" name="Google Shape;716;p1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1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1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1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0" name="Google Shape;720;p16"/>
          <p:cNvGrpSpPr/>
          <p:nvPr/>
        </p:nvGrpSpPr>
        <p:grpSpPr>
          <a:xfrm>
            <a:off x="1075789" y="4604675"/>
            <a:ext cx="293111" cy="293388"/>
            <a:chOff x="3164039" y="430875"/>
            <a:chExt cx="293111" cy="293388"/>
          </a:xfrm>
        </p:grpSpPr>
        <p:sp>
          <p:nvSpPr>
            <p:cNvPr id="721" name="Google Shape;721;p16"/>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16"/>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16"/>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16"/>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16"/>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16"/>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727" name="Google Shape;727;p16"/>
          <p:cNvCxnSpPr/>
          <p:nvPr/>
        </p:nvCxnSpPr>
        <p:spPr>
          <a:xfrm rot="10800000">
            <a:off x="7196975" y="295100"/>
            <a:ext cx="1157100" cy="542700"/>
          </a:xfrm>
          <a:prstGeom prst="straightConnector1">
            <a:avLst/>
          </a:prstGeom>
          <a:noFill/>
          <a:ln w="9525" cap="flat" cmpd="sng">
            <a:solidFill>
              <a:schemeClr val="dk1"/>
            </a:solidFill>
            <a:prstDash val="solid"/>
            <a:round/>
            <a:headEnd type="none" w="med" len="med"/>
            <a:tailEnd type="none" w="med" len="med"/>
          </a:ln>
        </p:spPr>
      </p:cxnSp>
      <p:cxnSp>
        <p:nvCxnSpPr>
          <p:cNvPr id="728" name="Google Shape;728;p16"/>
          <p:cNvCxnSpPr/>
          <p:nvPr/>
        </p:nvCxnSpPr>
        <p:spPr>
          <a:xfrm flipH="1">
            <a:off x="8354075" y="-6625"/>
            <a:ext cx="791400" cy="836400"/>
          </a:xfrm>
          <a:prstGeom prst="straightConnector1">
            <a:avLst/>
          </a:prstGeom>
          <a:noFill/>
          <a:ln w="9525" cap="flat" cmpd="sng">
            <a:solidFill>
              <a:schemeClr val="dk1"/>
            </a:solidFill>
            <a:prstDash val="solid"/>
            <a:round/>
            <a:headEnd type="none" w="med" len="med"/>
            <a:tailEnd type="none" w="med" len="med"/>
          </a:ln>
        </p:spPr>
      </p:cxnSp>
      <p:grpSp>
        <p:nvGrpSpPr>
          <p:cNvPr id="729" name="Google Shape;729;p16"/>
          <p:cNvGrpSpPr/>
          <p:nvPr/>
        </p:nvGrpSpPr>
        <p:grpSpPr>
          <a:xfrm>
            <a:off x="8064275" y="526925"/>
            <a:ext cx="581800" cy="582350"/>
            <a:chOff x="8064275" y="887850"/>
            <a:chExt cx="581800" cy="582350"/>
          </a:xfrm>
        </p:grpSpPr>
        <p:sp>
          <p:nvSpPr>
            <p:cNvPr id="730" name="Google Shape;730;p16"/>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16"/>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16"/>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16"/>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16"/>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16"/>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6" name="Google Shape;736;p16"/>
          <p:cNvGrpSpPr/>
          <p:nvPr/>
        </p:nvGrpSpPr>
        <p:grpSpPr>
          <a:xfrm>
            <a:off x="7033875" y="170875"/>
            <a:ext cx="292025" cy="292575"/>
            <a:chOff x="7353050" y="316275"/>
            <a:chExt cx="292025" cy="292575"/>
          </a:xfrm>
        </p:grpSpPr>
        <p:sp>
          <p:nvSpPr>
            <p:cNvPr id="737" name="Google Shape;737;p1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1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1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1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1" name="Google Shape;741;p16"/>
          <p:cNvGrpSpPr/>
          <p:nvPr/>
        </p:nvGrpSpPr>
        <p:grpSpPr>
          <a:xfrm>
            <a:off x="8757950" y="229650"/>
            <a:ext cx="175000" cy="175000"/>
            <a:chOff x="8792300" y="321275"/>
            <a:chExt cx="175000" cy="175000"/>
          </a:xfrm>
        </p:grpSpPr>
        <p:sp>
          <p:nvSpPr>
            <p:cNvPr id="742" name="Google Shape;742;p16"/>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16"/>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16"/>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16"/>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6" name="Google Shape;746;p16"/>
          <p:cNvGrpSpPr/>
          <p:nvPr/>
        </p:nvGrpSpPr>
        <p:grpSpPr>
          <a:xfrm>
            <a:off x="8490050" y="170875"/>
            <a:ext cx="175013" cy="27000"/>
            <a:chOff x="5662375" y="212375"/>
            <a:chExt cx="175013" cy="27000"/>
          </a:xfrm>
        </p:grpSpPr>
        <p:sp>
          <p:nvSpPr>
            <p:cNvPr id="747" name="Google Shape;747;p1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1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1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0" name="Google Shape;750;p16"/>
          <p:cNvGrpSpPr/>
          <p:nvPr/>
        </p:nvGrpSpPr>
        <p:grpSpPr>
          <a:xfrm>
            <a:off x="7916350" y="1124600"/>
            <a:ext cx="175013" cy="27000"/>
            <a:chOff x="5662375" y="212375"/>
            <a:chExt cx="175013" cy="27000"/>
          </a:xfrm>
        </p:grpSpPr>
        <p:sp>
          <p:nvSpPr>
            <p:cNvPr id="751" name="Google Shape;751;p1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1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1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54" name="Google Shape;754;p16"/>
          <p:cNvSpPr txBox="1">
            <a:spLocks noGrp="1"/>
          </p:cNvSpPr>
          <p:nvPr>
            <p:ph type="subTitle" idx="1"/>
          </p:nvPr>
        </p:nvSpPr>
        <p:spPr>
          <a:xfrm>
            <a:off x="6217920" y="1819656"/>
            <a:ext cx="1636800" cy="356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55" name="Google Shape;755;p16"/>
          <p:cNvSpPr txBox="1">
            <a:spLocks noGrp="1"/>
          </p:cNvSpPr>
          <p:nvPr>
            <p:ph type="subTitle" idx="2"/>
          </p:nvPr>
        </p:nvSpPr>
        <p:spPr>
          <a:xfrm>
            <a:off x="3749040" y="1252728"/>
            <a:ext cx="1636800" cy="356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56" name="Google Shape;756;p16"/>
          <p:cNvSpPr txBox="1">
            <a:spLocks noGrp="1"/>
          </p:cNvSpPr>
          <p:nvPr>
            <p:ph type="subTitle" idx="3"/>
          </p:nvPr>
        </p:nvSpPr>
        <p:spPr>
          <a:xfrm>
            <a:off x="1289304" y="1819656"/>
            <a:ext cx="1636800" cy="356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57" name="Google Shape;757;p16"/>
          <p:cNvSpPr txBox="1">
            <a:spLocks noGrp="1"/>
          </p:cNvSpPr>
          <p:nvPr>
            <p:ph type="subTitle" idx="4"/>
          </p:nvPr>
        </p:nvSpPr>
        <p:spPr>
          <a:xfrm>
            <a:off x="6217920" y="2139696"/>
            <a:ext cx="1636800" cy="8778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defRPr>
            </a:lvl1pPr>
            <a:lvl2pPr lvl="1" algn="ctr" rtl="0">
              <a:spcBef>
                <a:spcPts val="0"/>
              </a:spcBef>
              <a:spcAft>
                <a:spcPts val="0"/>
              </a:spcAft>
              <a:buNone/>
              <a:defRPr sz="1600">
                <a:solidFill>
                  <a:schemeClr val="dk2"/>
                </a:solidFill>
              </a:defRPr>
            </a:lvl2pPr>
            <a:lvl3pPr lvl="2" algn="ctr" rtl="0">
              <a:spcBef>
                <a:spcPts val="0"/>
              </a:spcBef>
              <a:spcAft>
                <a:spcPts val="0"/>
              </a:spcAft>
              <a:buNone/>
              <a:defRPr sz="1600">
                <a:solidFill>
                  <a:schemeClr val="dk2"/>
                </a:solidFill>
              </a:defRPr>
            </a:lvl3pPr>
            <a:lvl4pPr lvl="3" algn="ctr" rtl="0">
              <a:spcBef>
                <a:spcPts val="0"/>
              </a:spcBef>
              <a:spcAft>
                <a:spcPts val="0"/>
              </a:spcAft>
              <a:buNone/>
              <a:defRPr sz="1600">
                <a:solidFill>
                  <a:schemeClr val="dk2"/>
                </a:solidFill>
              </a:defRPr>
            </a:lvl4pPr>
            <a:lvl5pPr lvl="4" algn="ctr" rtl="0">
              <a:spcBef>
                <a:spcPts val="0"/>
              </a:spcBef>
              <a:spcAft>
                <a:spcPts val="0"/>
              </a:spcAft>
              <a:buNone/>
              <a:defRPr sz="1600">
                <a:solidFill>
                  <a:schemeClr val="dk2"/>
                </a:solidFill>
              </a:defRPr>
            </a:lvl5pPr>
            <a:lvl6pPr lvl="5" algn="ctr" rtl="0">
              <a:spcBef>
                <a:spcPts val="0"/>
              </a:spcBef>
              <a:spcAft>
                <a:spcPts val="0"/>
              </a:spcAft>
              <a:buNone/>
              <a:defRPr sz="1600">
                <a:solidFill>
                  <a:schemeClr val="dk2"/>
                </a:solidFill>
              </a:defRPr>
            </a:lvl6pPr>
            <a:lvl7pPr lvl="6" algn="ctr" rtl="0">
              <a:spcBef>
                <a:spcPts val="0"/>
              </a:spcBef>
              <a:spcAft>
                <a:spcPts val="0"/>
              </a:spcAft>
              <a:buNone/>
              <a:defRPr sz="1600">
                <a:solidFill>
                  <a:schemeClr val="dk2"/>
                </a:solidFill>
              </a:defRPr>
            </a:lvl7pPr>
            <a:lvl8pPr lvl="7" algn="ctr" rtl="0">
              <a:spcBef>
                <a:spcPts val="0"/>
              </a:spcBef>
              <a:spcAft>
                <a:spcPts val="0"/>
              </a:spcAft>
              <a:buNone/>
              <a:defRPr sz="1600">
                <a:solidFill>
                  <a:schemeClr val="dk2"/>
                </a:solidFill>
              </a:defRPr>
            </a:lvl8pPr>
            <a:lvl9pPr lvl="8" algn="ctr" rtl="0">
              <a:spcBef>
                <a:spcPts val="0"/>
              </a:spcBef>
              <a:spcAft>
                <a:spcPts val="0"/>
              </a:spcAft>
              <a:buNone/>
              <a:defRPr sz="1600">
                <a:solidFill>
                  <a:schemeClr val="dk2"/>
                </a:solidFill>
              </a:defRPr>
            </a:lvl9pPr>
          </a:lstStyle>
          <a:p>
            <a:r>
              <a:rPr lang="en-US"/>
              <a:t>Click to edit Master subtitle style</a:t>
            </a:r>
            <a:endParaRPr/>
          </a:p>
        </p:txBody>
      </p:sp>
      <p:sp>
        <p:nvSpPr>
          <p:cNvPr id="758" name="Google Shape;758;p16"/>
          <p:cNvSpPr txBox="1">
            <a:spLocks noGrp="1"/>
          </p:cNvSpPr>
          <p:nvPr>
            <p:ph type="subTitle" idx="5"/>
          </p:nvPr>
        </p:nvSpPr>
        <p:spPr>
          <a:xfrm>
            <a:off x="3749040" y="1581912"/>
            <a:ext cx="1636800" cy="877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59" name="Google Shape;759;p16"/>
          <p:cNvSpPr txBox="1">
            <a:spLocks noGrp="1"/>
          </p:cNvSpPr>
          <p:nvPr>
            <p:ph type="subTitle" idx="6"/>
          </p:nvPr>
        </p:nvSpPr>
        <p:spPr>
          <a:xfrm>
            <a:off x="1289304" y="2139696"/>
            <a:ext cx="1636800" cy="877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554212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ix columns of text">
  <p:cSld name="Six columns of text">
    <p:spTree>
      <p:nvGrpSpPr>
        <p:cNvPr id="1" name="Shape 760"/>
        <p:cNvGrpSpPr/>
        <p:nvPr/>
      </p:nvGrpSpPr>
      <p:grpSpPr>
        <a:xfrm>
          <a:off x="0" y="0"/>
          <a:ext cx="0" cy="0"/>
          <a:chOff x="0" y="0"/>
          <a:chExt cx="0" cy="0"/>
        </a:xfrm>
      </p:grpSpPr>
      <p:sp>
        <p:nvSpPr>
          <p:cNvPr id="761" name="Google Shape;761;p17"/>
          <p:cNvSpPr txBox="1">
            <a:spLocks noGrp="1"/>
          </p:cNvSpPr>
          <p:nvPr>
            <p:ph type="title"/>
          </p:nvPr>
        </p:nvSpPr>
        <p:spPr>
          <a:xfrm>
            <a:off x="3090672" y="338328"/>
            <a:ext cx="2962800" cy="5760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sp>
        <p:nvSpPr>
          <p:cNvPr id="762" name="Google Shape;762;p17"/>
          <p:cNvSpPr txBox="1">
            <a:spLocks noGrp="1"/>
          </p:cNvSpPr>
          <p:nvPr>
            <p:ph type="subTitle" idx="1"/>
          </p:nvPr>
        </p:nvSpPr>
        <p:spPr>
          <a:xfrm>
            <a:off x="1522425" y="1588336"/>
            <a:ext cx="17649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63" name="Google Shape;763;p17"/>
          <p:cNvSpPr txBox="1">
            <a:spLocks noGrp="1"/>
          </p:cNvSpPr>
          <p:nvPr>
            <p:ph type="subTitle" idx="2"/>
          </p:nvPr>
        </p:nvSpPr>
        <p:spPr>
          <a:xfrm>
            <a:off x="1522425" y="1928169"/>
            <a:ext cx="17649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64" name="Google Shape;764;p17"/>
          <p:cNvSpPr txBox="1">
            <a:spLocks noGrp="1"/>
          </p:cNvSpPr>
          <p:nvPr>
            <p:ph type="subTitle" idx="3"/>
          </p:nvPr>
        </p:nvSpPr>
        <p:spPr>
          <a:xfrm>
            <a:off x="3689552" y="1588336"/>
            <a:ext cx="1764900" cy="4572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65" name="Google Shape;765;p17"/>
          <p:cNvSpPr txBox="1">
            <a:spLocks noGrp="1"/>
          </p:cNvSpPr>
          <p:nvPr>
            <p:ph type="subTitle" idx="4"/>
          </p:nvPr>
        </p:nvSpPr>
        <p:spPr>
          <a:xfrm>
            <a:off x="3689552" y="1928169"/>
            <a:ext cx="17649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66" name="Google Shape;766;p17"/>
          <p:cNvSpPr txBox="1">
            <a:spLocks noGrp="1"/>
          </p:cNvSpPr>
          <p:nvPr>
            <p:ph type="subTitle" idx="5"/>
          </p:nvPr>
        </p:nvSpPr>
        <p:spPr>
          <a:xfrm>
            <a:off x="5856675" y="1588336"/>
            <a:ext cx="17649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67" name="Google Shape;767;p17"/>
          <p:cNvSpPr txBox="1">
            <a:spLocks noGrp="1"/>
          </p:cNvSpPr>
          <p:nvPr>
            <p:ph type="subTitle" idx="6"/>
          </p:nvPr>
        </p:nvSpPr>
        <p:spPr>
          <a:xfrm>
            <a:off x="5856675" y="1928169"/>
            <a:ext cx="17649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68" name="Google Shape;768;p17"/>
          <p:cNvSpPr txBox="1">
            <a:spLocks noGrp="1"/>
          </p:cNvSpPr>
          <p:nvPr>
            <p:ph type="subTitle" idx="7"/>
          </p:nvPr>
        </p:nvSpPr>
        <p:spPr>
          <a:xfrm>
            <a:off x="1522425" y="3215958"/>
            <a:ext cx="17649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69" name="Google Shape;769;p17"/>
          <p:cNvSpPr txBox="1">
            <a:spLocks noGrp="1"/>
          </p:cNvSpPr>
          <p:nvPr>
            <p:ph type="subTitle" idx="8"/>
          </p:nvPr>
        </p:nvSpPr>
        <p:spPr>
          <a:xfrm>
            <a:off x="1522425" y="3556017"/>
            <a:ext cx="1764900" cy="610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70" name="Google Shape;770;p17"/>
          <p:cNvSpPr txBox="1">
            <a:spLocks noGrp="1"/>
          </p:cNvSpPr>
          <p:nvPr>
            <p:ph type="subTitle" idx="9"/>
          </p:nvPr>
        </p:nvSpPr>
        <p:spPr>
          <a:xfrm>
            <a:off x="3597450" y="3215961"/>
            <a:ext cx="19491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71" name="Google Shape;771;p17"/>
          <p:cNvSpPr txBox="1">
            <a:spLocks noGrp="1"/>
          </p:cNvSpPr>
          <p:nvPr>
            <p:ph type="subTitle" idx="13"/>
          </p:nvPr>
        </p:nvSpPr>
        <p:spPr>
          <a:xfrm>
            <a:off x="3597500" y="3556017"/>
            <a:ext cx="1949100" cy="610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72" name="Google Shape;772;p17"/>
          <p:cNvSpPr txBox="1">
            <a:spLocks noGrp="1"/>
          </p:cNvSpPr>
          <p:nvPr>
            <p:ph type="subTitle" idx="14"/>
          </p:nvPr>
        </p:nvSpPr>
        <p:spPr>
          <a:xfrm>
            <a:off x="5856675" y="3215958"/>
            <a:ext cx="17649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73" name="Google Shape;773;p17"/>
          <p:cNvSpPr txBox="1">
            <a:spLocks noGrp="1"/>
          </p:cNvSpPr>
          <p:nvPr>
            <p:ph type="subTitle" idx="15"/>
          </p:nvPr>
        </p:nvSpPr>
        <p:spPr>
          <a:xfrm>
            <a:off x="5856675" y="3556017"/>
            <a:ext cx="1764900" cy="610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774" name="Google Shape;774;p17"/>
          <p:cNvCxnSpPr/>
          <p:nvPr/>
        </p:nvCxnSpPr>
        <p:spPr>
          <a:xfrm>
            <a:off x="2904283" y="4513075"/>
            <a:ext cx="1133100" cy="306300"/>
          </a:xfrm>
          <a:prstGeom prst="straightConnector1">
            <a:avLst/>
          </a:prstGeom>
          <a:noFill/>
          <a:ln w="9525" cap="flat" cmpd="sng">
            <a:solidFill>
              <a:schemeClr val="dk1"/>
            </a:solidFill>
            <a:prstDash val="solid"/>
            <a:round/>
            <a:headEnd type="none" w="med" len="med"/>
            <a:tailEnd type="none" w="med" len="med"/>
          </a:ln>
        </p:spPr>
      </p:cxnSp>
      <p:cxnSp>
        <p:nvCxnSpPr>
          <p:cNvPr id="775" name="Google Shape;775;p17"/>
          <p:cNvCxnSpPr/>
          <p:nvPr/>
        </p:nvCxnSpPr>
        <p:spPr>
          <a:xfrm rot="10800000" flipH="1">
            <a:off x="1562083" y="4492325"/>
            <a:ext cx="1342200" cy="315300"/>
          </a:xfrm>
          <a:prstGeom prst="straightConnector1">
            <a:avLst/>
          </a:prstGeom>
          <a:noFill/>
          <a:ln w="9525" cap="flat" cmpd="sng">
            <a:solidFill>
              <a:schemeClr val="dk1"/>
            </a:solidFill>
            <a:prstDash val="solid"/>
            <a:round/>
            <a:headEnd type="none" w="med" len="med"/>
            <a:tailEnd type="none" w="med" len="med"/>
          </a:ln>
        </p:spPr>
      </p:cxnSp>
      <p:cxnSp>
        <p:nvCxnSpPr>
          <p:cNvPr id="776" name="Google Shape;776;p17"/>
          <p:cNvCxnSpPr/>
          <p:nvPr/>
        </p:nvCxnSpPr>
        <p:spPr>
          <a:xfrm>
            <a:off x="259558" y="4408000"/>
            <a:ext cx="1332000" cy="392100"/>
          </a:xfrm>
          <a:prstGeom prst="straightConnector1">
            <a:avLst/>
          </a:prstGeom>
          <a:noFill/>
          <a:ln w="9525" cap="flat" cmpd="sng">
            <a:solidFill>
              <a:schemeClr val="dk1"/>
            </a:solidFill>
            <a:prstDash val="solid"/>
            <a:round/>
            <a:headEnd type="none" w="med" len="med"/>
            <a:tailEnd type="none" w="med" len="med"/>
          </a:ln>
        </p:spPr>
      </p:cxnSp>
      <p:cxnSp>
        <p:nvCxnSpPr>
          <p:cNvPr id="777" name="Google Shape;777;p17"/>
          <p:cNvCxnSpPr/>
          <p:nvPr/>
        </p:nvCxnSpPr>
        <p:spPr>
          <a:xfrm>
            <a:off x="-6867" y="3993550"/>
            <a:ext cx="273900" cy="407100"/>
          </a:xfrm>
          <a:prstGeom prst="straightConnector1">
            <a:avLst/>
          </a:prstGeom>
          <a:noFill/>
          <a:ln w="9525" cap="flat" cmpd="sng">
            <a:solidFill>
              <a:schemeClr val="dk1"/>
            </a:solidFill>
            <a:prstDash val="solid"/>
            <a:round/>
            <a:headEnd type="none" w="med" len="med"/>
            <a:tailEnd type="none" w="med" len="med"/>
          </a:ln>
        </p:spPr>
      </p:cxnSp>
      <p:grpSp>
        <p:nvGrpSpPr>
          <p:cNvPr id="778" name="Google Shape;778;p17"/>
          <p:cNvGrpSpPr/>
          <p:nvPr/>
        </p:nvGrpSpPr>
        <p:grpSpPr>
          <a:xfrm flipH="1">
            <a:off x="1278333" y="4513075"/>
            <a:ext cx="581800" cy="582350"/>
            <a:chOff x="8064275" y="887850"/>
            <a:chExt cx="581800" cy="582350"/>
          </a:xfrm>
        </p:grpSpPr>
        <p:sp>
          <p:nvSpPr>
            <p:cNvPr id="779" name="Google Shape;779;p1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1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1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1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1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1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85" name="Google Shape;785;p17"/>
          <p:cNvGrpSpPr/>
          <p:nvPr/>
        </p:nvGrpSpPr>
        <p:grpSpPr>
          <a:xfrm flipH="1">
            <a:off x="2747608" y="4340463"/>
            <a:ext cx="292025" cy="292575"/>
            <a:chOff x="7353050" y="316275"/>
            <a:chExt cx="292025" cy="292575"/>
          </a:xfrm>
        </p:grpSpPr>
        <p:sp>
          <p:nvSpPr>
            <p:cNvPr id="786" name="Google Shape;786;p1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1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1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1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0" name="Google Shape;790;p17"/>
          <p:cNvGrpSpPr/>
          <p:nvPr/>
        </p:nvGrpSpPr>
        <p:grpSpPr>
          <a:xfrm flipH="1">
            <a:off x="171308" y="4315025"/>
            <a:ext cx="175000" cy="175000"/>
            <a:chOff x="8792300" y="321275"/>
            <a:chExt cx="175000" cy="175000"/>
          </a:xfrm>
        </p:grpSpPr>
        <p:sp>
          <p:nvSpPr>
            <p:cNvPr id="791" name="Google Shape;791;p1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1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1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1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5" name="Google Shape;795;p17"/>
          <p:cNvGrpSpPr/>
          <p:nvPr/>
        </p:nvGrpSpPr>
        <p:grpSpPr>
          <a:xfrm>
            <a:off x="3873197" y="4657550"/>
            <a:ext cx="293111" cy="293388"/>
            <a:chOff x="3164039" y="430875"/>
            <a:chExt cx="293111" cy="293388"/>
          </a:xfrm>
        </p:grpSpPr>
        <p:sp>
          <p:nvSpPr>
            <p:cNvPr id="796" name="Google Shape;796;p17"/>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17"/>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17"/>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17"/>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17"/>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17"/>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2" name="Google Shape;802;p17"/>
          <p:cNvGrpSpPr/>
          <p:nvPr/>
        </p:nvGrpSpPr>
        <p:grpSpPr>
          <a:xfrm flipH="1">
            <a:off x="242270" y="4142425"/>
            <a:ext cx="175013" cy="27000"/>
            <a:chOff x="5662375" y="212375"/>
            <a:chExt cx="175013" cy="27000"/>
          </a:xfrm>
        </p:grpSpPr>
        <p:sp>
          <p:nvSpPr>
            <p:cNvPr id="803" name="Google Shape;803;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806" name="Google Shape;806;p17"/>
          <p:cNvCxnSpPr/>
          <p:nvPr/>
        </p:nvCxnSpPr>
        <p:spPr>
          <a:xfrm rot="10800000">
            <a:off x="5995050" y="226600"/>
            <a:ext cx="1504500" cy="224700"/>
          </a:xfrm>
          <a:prstGeom prst="straightConnector1">
            <a:avLst/>
          </a:prstGeom>
          <a:noFill/>
          <a:ln w="9525" cap="flat" cmpd="sng">
            <a:solidFill>
              <a:schemeClr val="dk1"/>
            </a:solidFill>
            <a:prstDash val="solid"/>
            <a:round/>
            <a:headEnd type="none" w="med" len="med"/>
            <a:tailEnd type="none" w="med" len="med"/>
          </a:ln>
        </p:spPr>
      </p:cxnSp>
      <p:cxnSp>
        <p:nvCxnSpPr>
          <p:cNvPr id="807" name="Google Shape;807;p17"/>
          <p:cNvCxnSpPr/>
          <p:nvPr/>
        </p:nvCxnSpPr>
        <p:spPr>
          <a:xfrm rot="10800000">
            <a:off x="7512925" y="457850"/>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808" name="Google Shape;808;p17"/>
          <p:cNvCxnSpPr/>
          <p:nvPr/>
        </p:nvCxnSpPr>
        <p:spPr>
          <a:xfrm flipH="1">
            <a:off x="8348975" y="-6625"/>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809" name="Google Shape;809;p17"/>
          <p:cNvGrpSpPr/>
          <p:nvPr/>
        </p:nvGrpSpPr>
        <p:grpSpPr>
          <a:xfrm>
            <a:off x="8064275" y="1040250"/>
            <a:ext cx="581800" cy="582350"/>
            <a:chOff x="8064275" y="887850"/>
            <a:chExt cx="581800" cy="582350"/>
          </a:xfrm>
        </p:grpSpPr>
        <p:sp>
          <p:nvSpPr>
            <p:cNvPr id="810" name="Google Shape;810;p1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1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1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1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1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1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6" name="Google Shape;816;p17"/>
          <p:cNvGrpSpPr/>
          <p:nvPr/>
        </p:nvGrpSpPr>
        <p:grpSpPr>
          <a:xfrm>
            <a:off x="7353050" y="316275"/>
            <a:ext cx="292025" cy="292575"/>
            <a:chOff x="7353050" y="316275"/>
            <a:chExt cx="292025" cy="292575"/>
          </a:xfrm>
        </p:grpSpPr>
        <p:sp>
          <p:nvSpPr>
            <p:cNvPr id="817" name="Google Shape;817;p1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1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1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1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1" name="Google Shape;821;p17"/>
          <p:cNvGrpSpPr/>
          <p:nvPr/>
        </p:nvGrpSpPr>
        <p:grpSpPr>
          <a:xfrm>
            <a:off x="8792300" y="321275"/>
            <a:ext cx="175000" cy="175000"/>
            <a:chOff x="8792300" y="321275"/>
            <a:chExt cx="175000" cy="175000"/>
          </a:xfrm>
        </p:grpSpPr>
        <p:sp>
          <p:nvSpPr>
            <p:cNvPr id="822" name="Google Shape;822;p1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1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1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1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26" name="Google Shape;826;p17"/>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17"/>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17"/>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17"/>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17"/>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17"/>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32" name="Google Shape;832;p17"/>
          <p:cNvGrpSpPr/>
          <p:nvPr/>
        </p:nvGrpSpPr>
        <p:grpSpPr>
          <a:xfrm>
            <a:off x="8490050" y="170875"/>
            <a:ext cx="175013" cy="27000"/>
            <a:chOff x="5662375" y="212375"/>
            <a:chExt cx="175013" cy="27000"/>
          </a:xfrm>
        </p:grpSpPr>
        <p:sp>
          <p:nvSpPr>
            <p:cNvPr id="833" name="Google Shape;833;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6" name="Google Shape;836;p17"/>
          <p:cNvGrpSpPr/>
          <p:nvPr/>
        </p:nvGrpSpPr>
        <p:grpSpPr>
          <a:xfrm>
            <a:off x="8678350" y="1658000"/>
            <a:ext cx="175013" cy="27000"/>
            <a:chOff x="5662375" y="212375"/>
            <a:chExt cx="175013" cy="27000"/>
          </a:xfrm>
        </p:grpSpPr>
        <p:sp>
          <p:nvSpPr>
            <p:cNvPr id="837" name="Google Shape;837;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5575730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body 2">
  <p:cSld name="Title and body 2">
    <p:spTree>
      <p:nvGrpSpPr>
        <p:cNvPr id="1" name="Shape 840"/>
        <p:cNvGrpSpPr/>
        <p:nvPr/>
      </p:nvGrpSpPr>
      <p:grpSpPr>
        <a:xfrm>
          <a:off x="0" y="0"/>
          <a:ext cx="0" cy="0"/>
          <a:chOff x="0" y="0"/>
          <a:chExt cx="0" cy="0"/>
        </a:xfrm>
      </p:grpSpPr>
      <p:sp>
        <p:nvSpPr>
          <p:cNvPr id="841" name="Google Shape;841;p18"/>
          <p:cNvSpPr txBox="1">
            <a:spLocks noGrp="1"/>
          </p:cNvSpPr>
          <p:nvPr>
            <p:ph type="title"/>
          </p:nvPr>
        </p:nvSpPr>
        <p:spPr>
          <a:xfrm>
            <a:off x="1271016" y="338328"/>
            <a:ext cx="6611100" cy="5487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sp>
        <p:nvSpPr>
          <p:cNvPr id="842" name="Google Shape;842;p18"/>
          <p:cNvSpPr txBox="1">
            <a:spLocks noGrp="1"/>
          </p:cNvSpPr>
          <p:nvPr>
            <p:ph type="subTitle" idx="1"/>
          </p:nvPr>
        </p:nvSpPr>
        <p:spPr>
          <a:xfrm>
            <a:off x="4690875" y="1491351"/>
            <a:ext cx="3557100" cy="2656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843" name="Google Shape;843;p18"/>
          <p:cNvCxnSpPr/>
          <p:nvPr/>
        </p:nvCxnSpPr>
        <p:spPr>
          <a:xfrm rot="10800000">
            <a:off x="8109000" y="501275"/>
            <a:ext cx="737700" cy="737700"/>
          </a:xfrm>
          <a:prstGeom prst="straightConnector1">
            <a:avLst/>
          </a:prstGeom>
          <a:noFill/>
          <a:ln w="9525" cap="flat" cmpd="sng">
            <a:solidFill>
              <a:schemeClr val="dk1"/>
            </a:solidFill>
            <a:prstDash val="solid"/>
            <a:round/>
            <a:headEnd type="none" w="med" len="med"/>
            <a:tailEnd type="none" w="med" len="med"/>
          </a:ln>
        </p:spPr>
      </p:cxnSp>
      <p:cxnSp>
        <p:nvCxnSpPr>
          <p:cNvPr id="844" name="Google Shape;844;p18"/>
          <p:cNvCxnSpPr/>
          <p:nvPr/>
        </p:nvCxnSpPr>
        <p:spPr>
          <a:xfrm>
            <a:off x="582475" y="282188"/>
            <a:ext cx="1212900" cy="422700"/>
          </a:xfrm>
          <a:prstGeom prst="straightConnector1">
            <a:avLst/>
          </a:prstGeom>
          <a:noFill/>
          <a:ln w="9525" cap="flat" cmpd="sng">
            <a:solidFill>
              <a:schemeClr val="dk1"/>
            </a:solidFill>
            <a:prstDash val="solid"/>
            <a:round/>
            <a:headEnd type="none" w="med" len="med"/>
            <a:tailEnd type="none" w="med" len="med"/>
          </a:ln>
        </p:spPr>
      </p:cxnSp>
      <p:cxnSp>
        <p:nvCxnSpPr>
          <p:cNvPr id="845" name="Google Shape;845;p18"/>
          <p:cNvCxnSpPr/>
          <p:nvPr/>
        </p:nvCxnSpPr>
        <p:spPr>
          <a:xfrm rot="10800000" flipH="1">
            <a:off x="0" y="274188"/>
            <a:ext cx="582600" cy="654300"/>
          </a:xfrm>
          <a:prstGeom prst="straightConnector1">
            <a:avLst/>
          </a:prstGeom>
          <a:noFill/>
          <a:ln w="9525" cap="flat" cmpd="sng">
            <a:solidFill>
              <a:schemeClr val="dk1"/>
            </a:solidFill>
            <a:prstDash val="solid"/>
            <a:round/>
            <a:headEnd type="none" w="med" len="med"/>
            <a:tailEnd type="none" w="med" len="med"/>
          </a:ln>
        </p:spPr>
      </p:cxnSp>
      <p:grpSp>
        <p:nvGrpSpPr>
          <p:cNvPr id="846" name="Google Shape;846;p18"/>
          <p:cNvGrpSpPr/>
          <p:nvPr/>
        </p:nvGrpSpPr>
        <p:grpSpPr>
          <a:xfrm flipH="1">
            <a:off x="423750" y="125363"/>
            <a:ext cx="292025" cy="292575"/>
            <a:chOff x="7353050" y="316275"/>
            <a:chExt cx="292025" cy="292575"/>
          </a:xfrm>
        </p:grpSpPr>
        <p:sp>
          <p:nvSpPr>
            <p:cNvPr id="847" name="Google Shape;847;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1" name="Google Shape;851;p18"/>
          <p:cNvGrpSpPr/>
          <p:nvPr/>
        </p:nvGrpSpPr>
        <p:grpSpPr>
          <a:xfrm>
            <a:off x="1638739" y="558163"/>
            <a:ext cx="293111" cy="293388"/>
            <a:chOff x="3164039" y="430875"/>
            <a:chExt cx="293111" cy="293388"/>
          </a:xfrm>
        </p:grpSpPr>
        <p:sp>
          <p:nvSpPr>
            <p:cNvPr id="852" name="Google Shape;852;p18"/>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18"/>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18"/>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18"/>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18"/>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18"/>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8" name="Google Shape;858;p18"/>
          <p:cNvGrpSpPr/>
          <p:nvPr/>
        </p:nvGrpSpPr>
        <p:grpSpPr>
          <a:xfrm>
            <a:off x="1591750" y="362600"/>
            <a:ext cx="175013" cy="27000"/>
            <a:chOff x="5662375" y="212375"/>
            <a:chExt cx="175013" cy="27000"/>
          </a:xfrm>
        </p:grpSpPr>
        <p:sp>
          <p:nvSpPr>
            <p:cNvPr id="859" name="Google Shape;859;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862" name="Google Shape;862;p18"/>
          <p:cNvCxnSpPr/>
          <p:nvPr/>
        </p:nvCxnSpPr>
        <p:spPr>
          <a:xfrm flipH="1">
            <a:off x="8151325" y="6875"/>
            <a:ext cx="1002600" cy="494400"/>
          </a:xfrm>
          <a:prstGeom prst="straightConnector1">
            <a:avLst/>
          </a:prstGeom>
          <a:noFill/>
          <a:ln w="9525" cap="flat" cmpd="sng">
            <a:solidFill>
              <a:schemeClr val="dk1"/>
            </a:solidFill>
            <a:prstDash val="solid"/>
            <a:round/>
            <a:headEnd type="none" w="med" len="med"/>
            <a:tailEnd type="none" w="med" len="med"/>
          </a:ln>
        </p:spPr>
      </p:cxnSp>
      <p:grpSp>
        <p:nvGrpSpPr>
          <p:cNvPr id="863" name="Google Shape;863;p18"/>
          <p:cNvGrpSpPr/>
          <p:nvPr/>
        </p:nvGrpSpPr>
        <p:grpSpPr>
          <a:xfrm>
            <a:off x="7823875" y="202375"/>
            <a:ext cx="581800" cy="582350"/>
            <a:chOff x="8064275" y="887850"/>
            <a:chExt cx="581800" cy="582350"/>
          </a:xfrm>
        </p:grpSpPr>
        <p:sp>
          <p:nvSpPr>
            <p:cNvPr id="864" name="Google Shape;864;p1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1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1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1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1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1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0" name="Google Shape;870;p18"/>
          <p:cNvGrpSpPr/>
          <p:nvPr/>
        </p:nvGrpSpPr>
        <p:grpSpPr>
          <a:xfrm flipH="1">
            <a:off x="8698650" y="1117488"/>
            <a:ext cx="292025" cy="292575"/>
            <a:chOff x="7353050" y="316275"/>
            <a:chExt cx="292025" cy="292575"/>
          </a:xfrm>
        </p:grpSpPr>
        <p:sp>
          <p:nvSpPr>
            <p:cNvPr id="871" name="Google Shape;871;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5" name="Google Shape;875;p18"/>
          <p:cNvGrpSpPr/>
          <p:nvPr/>
        </p:nvGrpSpPr>
        <p:grpSpPr>
          <a:xfrm>
            <a:off x="8678350" y="1581800"/>
            <a:ext cx="175013" cy="27000"/>
            <a:chOff x="5662375" y="212375"/>
            <a:chExt cx="175013" cy="27000"/>
          </a:xfrm>
        </p:grpSpPr>
        <p:sp>
          <p:nvSpPr>
            <p:cNvPr id="876" name="Google Shape;876;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879" name="Google Shape;879;p18"/>
          <p:cNvCxnSpPr/>
          <p:nvPr/>
        </p:nvCxnSpPr>
        <p:spPr>
          <a:xfrm flipH="1">
            <a:off x="5101704" y="4513075"/>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880" name="Google Shape;880;p18"/>
          <p:cNvCxnSpPr/>
          <p:nvPr/>
        </p:nvCxnSpPr>
        <p:spPr>
          <a:xfrm rot="10800000">
            <a:off x="6234804" y="4492325"/>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881" name="Google Shape;881;p18"/>
          <p:cNvCxnSpPr/>
          <p:nvPr/>
        </p:nvCxnSpPr>
        <p:spPr>
          <a:xfrm flipH="1">
            <a:off x="7547529" y="4408000"/>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882" name="Google Shape;882;p18"/>
          <p:cNvCxnSpPr/>
          <p:nvPr/>
        </p:nvCxnSpPr>
        <p:spPr>
          <a:xfrm flipH="1">
            <a:off x="8872054" y="399355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883" name="Google Shape;883;p18"/>
          <p:cNvGrpSpPr/>
          <p:nvPr/>
        </p:nvGrpSpPr>
        <p:grpSpPr>
          <a:xfrm>
            <a:off x="7278954" y="4513075"/>
            <a:ext cx="581800" cy="582350"/>
            <a:chOff x="8064275" y="887850"/>
            <a:chExt cx="581800" cy="582350"/>
          </a:xfrm>
        </p:grpSpPr>
        <p:sp>
          <p:nvSpPr>
            <p:cNvPr id="884" name="Google Shape;884;p1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1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1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1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1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1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0" name="Google Shape;890;p18"/>
          <p:cNvGrpSpPr/>
          <p:nvPr/>
        </p:nvGrpSpPr>
        <p:grpSpPr>
          <a:xfrm>
            <a:off x="6099454" y="4340463"/>
            <a:ext cx="292025" cy="292575"/>
            <a:chOff x="7353050" y="316275"/>
            <a:chExt cx="292025" cy="292575"/>
          </a:xfrm>
        </p:grpSpPr>
        <p:sp>
          <p:nvSpPr>
            <p:cNvPr id="891" name="Google Shape;891;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5" name="Google Shape;895;p18"/>
          <p:cNvGrpSpPr/>
          <p:nvPr/>
        </p:nvGrpSpPr>
        <p:grpSpPr>
          <a:xfrm>
            <a:off x="8792779" y="4315025"/>
            <a:ext cx="175000" cy="175000"/>
            <a:chOff x="8792300" y="321275"/>
            <a:chExt cx="175000" cy="175000"/>
          </a:xfrm>
        </p:grpSpPr>
        <p:sp>
          <p:nvSpPr>
            <p:cNvPr id="896" name="Google Shape;896;p18"/>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18"/>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18"/>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18"/>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0" name="Google Shape;900;p18"/>
          <p:cNvGrpSpPr/>
          <p:nvPr/>
        </p:nvGrpSpPr>
        <p:grpSpPr>
          <a:xfrm flipH="1">
            <a:off x="4972779" y="4657550"/>
            <a:ext cx="293111" cy="293388"/>
            <a:chOff x="3164039" y="430875"/>
            <a:chExt cx="293111" cy="293388"/>
          </a:xfrm>
        </p:grpSpPr>
        <p:sp>
          <p:nvSpPr>
            <p:cNvPr id="901" name="Google Shape;901;p18"/>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18"/>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18"/>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18"/>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18"/>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18"/>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7" name="Google Shape;907;p18"/>
          <p:cNvGrpSpPr/>
          <p:nvPr/>
        </p:nvGrpSpPr>
        <p:grpSpPr>
          <a:xfrm>
            <a:off x="8721804" y="4142425"/>
            <a:ext cx="175013" cy="27000"/>
            <a:chOff x="5662375" y="212375"/>
            <a:chExt cx="175013" cy="27000"/>
          </a:xfrm>
        </p:grpSpPr>
        <p:sp>
          <p:nvSpPr>
            <p:cNvPr id="908" name="Google Shape;908;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9143553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911"/>
        <p:cNvGrpSpPr/>
        <p:nvPr/>
      </p:nvGrpSpPr>
      <p:grpSpPr>
        <a:xfrm>
          <a:off x="0" y="0"/>
          <a:ext cx="0" cy="0"/>
          <a:chOff x="0" y="0"/>
          <a:chExt cx="0" cy="0"/>
        </a:xfrm>
      </p:grpSpPr>
      <p:sp>
        <p:nvSpPr>
          <p:cNvPr id="912" name="Google Shape;912;p19"/>
          <p:cNvSpPr txBox="1">
            <a:spLocks noGrp="1"/>
          </p:cNvSpPr>
          <p:nvPr>
            <p:ph type="title"/>
          </p:nvPr>
        </p:nvSpPr>
        <p:spPr>
          <a:xfrm>
            <a:off x="2105425" y="384048"/>
            <a:ext cx="4937700" cy="10791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4800"/>
            </a:lvl1pPr>
            <a:lvl2pPr lvl="1">
              <a:spcBef>
                <a:spcPts val="0"/>
              </a:spcBef>
              <a:spcAft>
                <a:spcPts val="0"/>
              </a:spcAft>
              <a:buNone/>
              <a:defRPr sz="4800"/>
            </a:lvl2pPr>
            <a:lvl3pPr lvl="2">
              <a:spcBef>
                <a:spcPts val="0"/>
              </a:spcBef>
              <a:spcAft>
                <a:spcPts val="0"/>
              </a:spcAft>
              <a:buNone/>
              <a:defRPr sz="4800"/>
            </a:lvl3pPr>
            <a:lvl4pPr lvl="3">
              <a:spcBef>
                <a:spcPts val="0"/>
              </a:spcBef>
              <a:spcAft>
                <a:spcPts val="0"/>
              </a:spcAft>
              <a:buNone/>
              <a:defRPr sz="4800"/>
            </a:lvl4pPr>
            <a:lvl5pPr lvl="4">
              <a:spcBef>
                <a:spcPts val="0"/>
              </a:spcBef>
              <a:spcAft>
                <a:spcPts val="0"/>
              </a:spcAft>
              <a:buNone/>
              <a:defRPr sz="4800"/>
            </a:lvl5pPr>
            <a:lvl6pPr lvl="5">
              <a:spcBef>
                <a:spcPts val="0"/>
              </a:spcBef>
              <a:spcAft>
                <a:spcPts val="0"/>
              </a:spcAft>
              <a:buNone/>
              <a:defRPr sz="4800"/>
            </a:lvl6pPr>
            <a:lvl7pPr lvl="6">
              <a:spcBef>
                <a:spcPts val="0"/>
              </a:spcBef>
              <a:spcAft>
                <a:spcPts val="0"/>
              </a:spcAft>
              <a:buNone/>
              <a:defRPr sz="4800"/>
            </a:lvl7pPr>
            <a:lvl8pPr lvl="7">
              <a:spcBef>
                <a:spcPts val="0"/>
              </a:spcBef>
              <a:spcAft>
                <a:spcPts val="0"/>
              </a:spcAft>
              <a:buNone/>
              <a:defRPr sz="4800"/>
            </a:lvl8pPr>
            <a:lvl9pPr lvl="8">
              <a:spcBef>
                <a:spcPts val="0"/>
              </a:spcBef>
              <a:spcAft>
                <a:spcPts val="0"/>
              </a:spcAft>
              <a:buNone/>
              <a:defRPr sz="4800"/>
            </a:lvl9pPr>
          </a:lstStyle>
          <a:p>
            <a:r>
              <a:rPr lang="en-US"/>
              <a:t>Click to edit Master title style</a:t>
            </a:r>
            <a:endParaRPr/>
          </a:p>
        </p:txBody>
      </p:sp>
      <p:sp>
        <p:nvSpPr>
          <p:cNvPr id="913" name="Google Shape;913;p19"/>
          <p:cNvSpPr txBox="1">
            <a:spLocks noGrp="1"/>
          </p:cNvSpPr>
          <p:nvPr>
            <p:ph type="subTitle" idx="1"/>
          </p:nvPr>
        </p:nvSpPr>
        <p:spPr>
          <a:xfrm>
            <a:off x="3017520" y="1709928"/>
            <a:ext cx="3099900" cy="14355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None/>
              <a:defRPr sz="1600">
                <a:latin typeface="Barlow Semi Condensed"/>
                <a:ea typeface="Barlow Semi Condensed"/>
                <a:cs typeface="Barlow Semi Condensed"/>
                <a:sym typeface="Barlow Semi Condensed"/>
              </a:defRPr>
            </a:lvl1pPr>
            <a:lvl2pPr lvl="1">
              <a:spcBef>
                <a:spcPts val="0"/>
              </a:spcBef>
              <a:spcAft>
                <a:spcPts val="0"/>
              </a:spcAft>
              <a:buNone/>
              <a:defRPr>
                <a:latin typeface="Barlow Semi Condensed"/>
                <a:ea typeface="Barlow Semi Condensed"/>
                <a:cs typeface="Barlow Semi Condensed"/>
                <a:sym typeface="Barlow Semi Condensed"/>
              </a:defRPr>
            </a:lvl2pPr>
            <a:lvl3pPr lvl="2">
              <a:spcBef>
                <a:spcPts val="0"/>
              </a:spcBef>
              <a:spcAft>
                <a:spcPts val="0"/>
              </a:spcAft>
              <a:buNone/>
              <a:defRPr>
                <a:latin typeface="Barlow Semi Condensed"/>
                <a:ea typeface="Barlow Semi Condensed"/>
                <a:cs typeface="Barlow Semi Condensed"/>
                <a:sym typeface="Barlow Semi Condensed"/>
              </a:defRPr>
            </a:lvl3pPr>
            <a:lvl4pPr lvl="3">
              <a:spcBef>
                <a:spcPts val="0"/>
              </a:spcBef>
              <a:spcAft>
                <a:spcPts val="0"/>
              </a:spcAft>
              <a:buNone/>
              <a:defRPr>
                <a:latin typeface="Barlow Semi Condensed"/>
                <a:ea typeface="Barlow Semi Condensed"/>
                <a:cs typeface="Barlow Semi Condensed"/>
                <a:sym typeface="Barlow Semi Condensed"/>
              </a:defRPr>
            </a:lvl4pPr>
            <a:lvl5pPr lvl="4">
              <a:spcBef>
                <a:spcPts val="0"/>
              </a:spcBef>
              <a:spcAft>
                <a:spcPts val="0"/>
              </a:spcAft>
              <a:buNone/>
              <a:defRPr>
                <a:latin typeface="Barlow Semi Condensed"/>
                <a:ea typeface="Barlow Semi Condensed"/>
                <a:cs typeface="Barlow Semi Condensed"/>
                <a:sym typeface="Barlow Semi Condensed"/>
              </a:defRPr>
            </a:lvl5pPr>
            <a:lvl6pPr lvl="5">
              <a:spcBef>
                <a:spcPts val="0"/>
              </a:spcBef>
              <a:spcAft>
                <a:spcPts val="0"/>
              </a:spcAft>
              <a:buNone/>
              <a:defRPr>
                <a:latin typeface="Barlow Semi Condensed"/>
                <a:ea typeface="Barlow Semi Condensed"/>
                <a:cs typeface="Barlow Semi Condensed"/>
                <a:sym typeface="Barlow Semi Condensed"/>
              </a:defRPr>
            </a:lvl6pPr>
            <a:lvl7pPr lvl="6">
              <a:spcBef>
                <a:spcPts val="0"/>
              </a:spcBef>
              <a:spcAft>
                <a:spcPts val="0"/>
              </a:spcAft>
              <a:buNone/>
              <a:defRPr>
                <a:latin typeface="Barlow Semi Condensed"/>
                <a:ea typeface="Barlow Semi Condensed"/>
                <a:cs typeface="Barlow Semi Condensed"/>
                <a:sym typeface="Barlow Semi Condensed"/>
              </a:defRPr>
            </a:lvl7pPr>
            <a:lvl8pPr lvl="7">
              <a:spcBef>
                <a:spcPts val="0"/>
              </a:spcBef>
              <a:spcAft>
                <a:spcPts val="0"/>
              </a:spcAft>
              <a:buNone/>
              <a:defRPr>
                <a:latin typeface="Barlow Semi Condensed"/>
                <a:ea typeface="Barlow Semi Condensed"/>
                <a:cs typeface="Barlow Semi Condensed"/>
                <a:sym typeface="Barlow Semi Condensed"/>
              </a:defRPr>
            </a:lvl8pPr>
            <a:lvl9pPr lvl="8">
              <a:spcBef>
                <a:spcPts val="0"/>
              </a:spcBef>
              <a:spcAft>
                <a:spcPts val="0"/>
              </a:spcAft>
              <a:buNone/>
              <a:defRPr>
                <a:latin typeface="Barlow Semi Condensed"/>
                <a:ea typeface="Barlow Semi Condensed"/>
                <a:cs typeface="Barlow Semi Condensed"/>
                <a:sym typeface="Barlow Semi Condensed"/>
              </a:defRPr>
            </a:lvl9pPr>
          </a:lstStyle>
          <a:p>
            <a:r>
              <a:rPr lang="en-US"/>
              <a:t>Click to edit Master subtitle style</a:t>
            </a:r>
            <a:endParaRPr/>
          </a:p>
        </p:txBody>
      </p:sp>
      <p:sp>
        <p:nvSpPr>
          <p:cNvPr id="914" name="Google Shape;914;p19"/>
          <p:cNvSpPr txBox="1"/>
          <p:nvPr/>
        </p:nvSpPr>
        <p:spPr>
          <a:xfrm>
            <a:off x="2489375" y="3664200"/>
            <a:ext cx="4161600" cy="7623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100">
                <a:solidFill>
                  <a:schemeClr val="accent1"/>
                </a:solidFill>
                <a:latin typeface="Barlow Semi Condensed Medium"/>
                <a:ea typeface="Barlow Semi Condensed Medium"/>
                <a:cs typeface="Barlow Semi Condensed Medium"/>
                <a:sym typeface="Barlow Semi Condensed Medium"/>
              </a:rPr>
              <a:t>CREDITS:</a:t>
            </a:r>
            <a:r>
              <a:rPr lang="en" sz="1100">
                <a:solidFill>
                  <a:schemeClr val="dk2"/>
                </a:solidFill>
                <a:latin typeface="Barlow Semi Condensed"/>
                <a:ea typeface="Barlow Semi Condensed"/>
                <a:cs typeface="Barlow Semi Condensed"/>
                <a:sym typeface="Barlow Semi Condensed"/>
              </a:rPr>
              <a:t> This presentation template was created by </a:t>
            </a:r>
            <a:r>
              <a:rPr lang="en" sz="1100">
                <a:solidFill>
                  <a:schemeClr val="accent1"/>
                </a:solidFill>
                <a:uFill>
                  <a:noFill/>
                </a:uFill>
                <a:latin typeface="Barlow Semi Condensed Medium"/>
                <a:ea typeface="Barlow Semi Condensed Medium"/>
                <a:cs typeface="Barlow Semi Condensed Medium"/>
                <a:sym typeface="Barlow Semi Condensed Medium"/>
                <a:hlinkClick r:id="rId2">
                  <a:extLst>
                    <a:ext uri="{A12FA001-AC4F-418D-AE19-62706E023703}">
                      <ahyp:hlinkClr xmlns:ahyp="http://schemas.microsoft.com/office/drawing/2018/hyperlinkcolor" val="tx"/>
                    </a:ext>
                  </a:extLst>
                </a:hlinkClick>
              </a:rPr>
              <a:t>Slidesgo</a:t>
            </a:r>
            <a:r>
              <a:rPr lang="en" sz="1100">
                <a:solidFill>
                  <a:schemeClr val="dk2"/>
                </a:solidFill>
                <a:latin typeface="Barlow Semi Condensed"/>
                <a:ea typeface="Barlow Semi Condensed"/>
                <a:cs typeface="Barlow Semi Condensed"/>
                <a:sym typeface="Barlow Semi Condensed"/>
              </a:rPr>
              <a:t>, including icons by </a:t>
            </a:r>
            <a:r>
              <a:rPr lang="en" sz="1100">
                <a:solidFill>
                  <a:schemeClr val="accent1"/>
                </a:solidFill>
                <a:uFill>
                  <a:noFill/>
                </a:uFill>
                <a:latin typeface="Barlow Semi Condensed Medium"/>
                <a:ea typeface="Barlow Semi Condensed Medium"/>
                <a:cs typeface="Barlow Semi Condensed Medium"/>
                <a:sym typeface="Barlow Semi Condensed Medium"/>
                <a:hlinkClick r:id="rId3">
                  <a:extLst>
                    <a:ext uri="{A12FA001-AC4F-418D-AE19-62706E023703}">
                      <ahyp:hlinkClr xmlns:ahyp="http://schemas.microsoft.com/office/drawing/2018/hyperlinkcolor" val="tx"/>
                    </a:ext>
                  </a:extLst>
                </a:hlinkClick>
              </a:rPr>
              <a:t>Flaticon</a:t>
            </a:r>
            <a:r>
              <a:rPr lang="en" sz="1100">
                <a:solidFill>
                  <a:schemeClr val="dk2"/>
                </a:solidFill>
                <a:latin typeface="Barlow Semi Condensed"/>
                <a:ea typeface="Barlow Semi Condensed"/>
                <a:cs typeface="Barlow Semi Condensed"/>
                <a:sym typeface="Barlow Semi Condensed"/>
              </a:rPr>
              <a:t>, infographics &amp; images by </a:t>
            </a:r>
            <a:r>
              <a:rPr lang="en" sz="1100">
                <a:solidFill>
                  <a:schemeClr val="accent1"/>
                </a:solidFill>
                <a:uFill>
                  <a:noFill/>
                </a:uFill>
                <a:latin typeface="Barlow Semi Condensed Medium"/>
                <a:ea typeface="Barlow Semi Condensed Medium"/>
                <a:cs typeface="Barlow Semi Condensed Medium"/>
                <a:sym typeface="Barlow Semi Condensed Medium"/>
                <a:hlinkClick r:id="rId4">
                  <a:extLst>
                    <a:ext uri="{A12FA001-AC4F-418D-AE19-62706E023703}">
                      <ahyp:hlinkClr xmlns:ahyp="http://schemas.microsoft.com/office/drawing/2018/hyperlinkcolor" val="tx"/>
                    </a:ext>
                  </a:extLst>
                </a:hlinkClick>
              </a:rPr>
              <a:t>Freepik</a:t>
            </a:r>
            <a:r>
              <a:rPr lang="en" sz="1100">
                <a:solidFill>
                  <a:schemeClr val="dk2"/>
                </a:solidFill>
                <a:latin typeface="Barlow Semi Condensed"/>
                <a:ea typeface="Barlow Semi Condensed"/>
                <a:cs typeface="Barlow Semi Condensed"/>
                <a:sym typeface="Barlow Semi Condensed"/>
              </a:rPr>
              <a:t> and illustrations by </a:t>
            </a:r>
            <a:r>
              <a:rPr lang="en" sz="1100">
                <a:solidFill>
                  <a:schemeClr val="accent1"/>
                </a:solidFill>
                <a:uFill>
                  <a:noFill/>
                </a:uFill>
                <a:latin typeface="Barlow Semi Condensed Medium"/>
                <a:ea typeface="Barlow Semi Condensed Medium"/>
                <a:cs typeface="Barlow Semi Condensed Medium"/>
                <a:sym typeface="Barlow Semi Condensed Medium"/>
                <a:hlinkClick r:id="rId5">
                  <a:extLst>
                    <a:ext uri="{A12FA001-AC4F-418D-AE19-62706E023703}">
                      <ahyp:hlinkClr xmlns:ahyp="http://schemas.microsoft.com/office/drawing/2018/hyperlinkcolor" val="tx"/>
                    </a:ext>
                  </a:extLst>
                </a:hlinkClick>
              </a:rPr>
              <a:t>Stories</a:t>
            </a:r>
            <a:endParaRPr>
              <a:solidFill>
                <a:schemeClr val="dk2"/>
              </a:solidFill>
              <a:latin typeface="Barlow Semi Condensed Medium"/>
              <a:ea typeface="Barlow Semi Condensed Medium"/>
              <a:cs typeface="Barlow Semi Condensed Medium"/>
              <a:sym typeface="Barlow Semi Condensed Medium"/>
            </a:endParaRPr>
          </a:p>
          <a:p>
            <a:pPr marL="0" lvl="0" indent="0" algn="ctr" rtl="0">
              <a:spcBef>
                <a:spcPts val="0"/>
              </a:spcBef>
              <a:spcAft>
                <a:spcPts val="0"/>
              </a:spcAft>
              <a:buNone/>
            </a:pPr>
            <a:endParaRPr>
              <a:solidFill>
                <a:schemeClr val="dk2"/>
              </a:solidFill>
              <a:latin typeface="Barlow Semi Condensed"/>
              <a:ea typeface="Barlow Semi Condensed"/>
              <a:cs typeface="Barlow Semi Condensed"/>
              <a:sym typeface="Barlow Semi Condensed"/>
            </a:endParaRPr>
          </a:p>
        </p:txBody>
      </p:sp>
      <p:cxnSp>
        <p:nvCxnSpPr>
          <p:cNvPr id="915" name="Google Shape;915;p19"/>
          <p:cNvCxnSpPr/>
          <p:nvPr/>
        </p:nvCxnSpPr>
        <p:spPr>
          <a:xfrm rot="5400000">
            <a:off x="7269708" y="3324550"/>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916" name="Google Shape;916;p19"/>
          <p:cNvCxnSpPr/>
          <p:nvPr/>
        </p:nvCxnSpPr>
        <p:spPr>
          <a:xfrm rot="-5400000" flipH="1">
            <a:off x="7181408" y="2082400"/>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917" name="Google Shape;917;p19"/>
          <p:cNvCxnSpPr/>
          <p:nvPr/>
        </p:nvCxnSpPr>
        <p:spPr>
          <a:xfrm rot="5400000">
            <a:off x="7232433" y="736375"/>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918" name="Google Shape;918;p19"/>
          <p:cNvCxnSpPr/>
          <p:nvPr/>
        </p:nvCxnSpPr>
        <p:spPr>
          <a:xfrm rot="5400000">
            <a:off x="8168433" y="-6660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919" name="Google Shape;919;p19"/>
          <p:cNvGrpSpPr/>
          <p:nvPr/>
        </p:nvGrpSpPr>
        <p:grpSpPr>
          <a:xfrm rot="5400000" flipH="1">
            <a:off x="7407333" y="1284925"/>
            <a:ext cx="581800" cy="582350"/>
            <a:chOff x="8064275" y="887850"/>
            <a:chExt cx="581800" cy="582350"/>
          </a:xfrm>
        </p:grpSpPr>
        <p:sp>
          <p:nvSpPr>
            <p:cNvPr id="920" name="Google Shape;920;p1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1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1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1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1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1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6" name="Google Shape;926;p19"/>
          <p:cNvGrpSpPr/>
          <p:nvPr/>
        </p:nvGrpSpPr>
        <p:grpSpPr>
          <a:xfrm rot="5400000" flipH="1">
            <a:off x="7869720" y="2754200"/>
            <a:ext cx="292025" cy="292575"/>
            <a:chOff x="7353050" y="316275"/>
            <a:chExt cx="292025" cy="292575"/>
          </a:xfrm>
        </p:grpSpPr>
        <p:sp>
          <p:nvSpPr>
            <p:cNvPr id="927" name="Google Shape;927;p1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1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1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1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1" name="Google Shape;931;p19"/>
          <p:cNvGrpSpPr/>
          <p:nvPr/>
        </p:nvGrpSpPr>
        <p:grpSpPr>
          <a:xfrm rot="5400000" flipH="1">
            <a:off x="8012458" y="178175"/>
            <a:ext cx="175000" cy="175000"/>
            <a:chOff x="8792300" y="321275"/>
            <a:chExt cx="175000" cy="175000"/>
          </a:xfrm>
        </p:grpSpPr>
        <p:sp>
          <p:nvSpPr>
            <p:cNvPr id="932" name="Google Shape;932;p1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1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1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1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6" name="Google Shape;936;p19"/>
          <p:cNvGrpSpPr/>
          <p:nvPr/>
        </p:nvGrpSpPr>
        <p:grpSpPr>
          <a:xfrm rot="5400000">
            <a:off x="7551683" y="3879926"/>
            <a:ext cx="293111" cy="293388"/>
            <a:chOff x="3164039" y="430875"/>
            <a:chExt cx="293111" cy="293388"/>
          </a:xfrm>
        </p:grpSpPr>
        <p:sp>
          <p:nvSpPr>
            <p:cNvPr id="937" name="Google Shape;937;p19"/>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19"/>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19"/>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19"/>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19"/>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19"/>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3" name="Google Shape;943;p19"/>
          <p:cNvGrpSpPr/>
          <p:nvPr/>
        </p:nvGrpSpPr>
        <p:grpSpPr>
          <a:xfrm rot="5400000" flipH="1">
            <a:off x="8259052" y="323144"/>
            <a:ext cx="175013" cy="27000"/>
            <a:chOff x="5662375" y="212375"/>
            <a:chExt cx="175013" cy="27000"/>
          </a:xfrm>
        </p:grpSpPr>
        <p:sp>
          <p:nvSpPr>
            <p:cNvPr id="944" name="Google Shape;944;p19"/>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19"/>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19"/>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947" name="Google Shape;947;p19"/>
          <p:cNvCxnSpPr/>
          <p:nvPr/>
        </p:nvCxnSpPr>
        <p:spPr>
          <a:xfrm rot="5400000" flipH="1">
            <a:off x="740850" y="2598325"/>
            <a:ext cx="1672500" cy="126000"/>
          </a:xfrm>
          <a:prstGeom prst="straightConnector1">
            <a:avLst/>
          </a:prstGeom>
          <a:noFill/>
          <a:ln w="9525" cap="flat" cmpd="sng">
            <a:solidFill>
              <a:schemeClr val="dk2"/>
            </a:solidFill>
            <a:prstDash val="solid"/>
            <a:round/>
            <a:headEnd type="none" w="med" len="med"/>
            <a:tailEnd type="none" w="med" len="med"/>
          </a:ln>
        </p:spPr>
      </p:cxnSp>
      <p:cxnSp>
        <p:nvCxnSpPr>
          <p:cNvPr id="948" name="Google Shape;948;p19"/>
          <p:cNvCxnSpPr/>
          <p:nvPr/>
        </p:nvCxnSpPr>
        <p:spPr>
          <a:xfrm rot="-5400000">
            <a:off x="847100" y="3554000"/>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949" name="Google Shape;949;p19"/>
          <p:cNvCxnSpPr/>
          <p:nvPr/>
        </p:nvCxnSpPr>
        <p:spPr>
          <a:xfrm rot="5400000" flipH="1">
            <a:off x="1105775" y="4151250"/>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950" name="Google Shape;950;p19"/>
          <p:cNvGrpSpPr/>
          <p:nvPr/>
        </p:nvGrpSpPr>
        <p:grpSpPr>
          <a:xfrm rot="5400000">
            <a:off x="621475" y="4062025"/>
            <a:ext cx="581800" cy="582350"/>
            <a:chOff x="8064275" y="887850"/>
            <a:chExt cx="581800" cy="582350"/>
          </a:xfrm>
        </p:grpSpPr>
        <p:sp>
          <p:nvSpPr>
            <p:cNvPr id="951" name="Google Shape;951;p1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1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1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1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1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1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7" name="Google Shape;957;p19"/>
          <p:cNvGrpSpPr/>
          <p:nvPr/>
        </p:nvGrpSpPr>
        <p:grpSpPr>
          <a:xfrm rot="5400000">
            <a:off x="1482825" y="3350800"/>
            <a:ext cx="292025" cy="292575"/>
            <a:chOff x="7353050" y="316275"/>
            <a:chExt cx="292025" cy="292575"/>
          </a:xfrm>
        </p:grpSpPr>
        <p:sp>
          <p:nvSpPr>
            <p:cNvPr id="958" name="Google Shape;958;p1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1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1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1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2" name="Google Shape;962;p19"/>
          <p:cNvGrpSpPr/>
          <p:nvPr/>
        </p:nvGrpSpPr>
        <p:grpSpPr>
          <a:xfrm rot="5400000">
            <a:off x="1595125" y="4790325"/>
            <a:ext cx="175000" cy="175000"/>
            <a:chOff x="8792300" y="321275"/>
            <a:chExt cx="175000" cy="175000"/>
          </a:xfrm>
        </p:grpSpPr>
        <p:sp>
          <p:nvSpPr>
            <p:cNvPr id="963" name="Google Shape;963;p1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1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1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1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67" name="Google Shape;967;p19"/>
          <p:cNvSpPr/>
          <p:nvPr/>
        </p:nvSpPr>
        <p:spPr>
          <a:xfrm rot="5400000">
            <a:off x="1377117" y="1688743"/>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19"/>
          <p:cNvSpPr/>
          <p:nvPr/>
        </p:nvSpPr>
        <p:spPr>
          <a:xfrm rot="5400000">
            <a:off x="1374876" y="1686211"/>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19"/>
          <p:cNvSpPr/>
          <p:nvPr/>
        </p:nvSpPr>
        <p:spPr>
          <a:xfrm rot="5400000">
            <a:off x="1413610" y="172523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19"/>
          <p:cNvSpPr/>
          <p:nvPr/>
        </p:nvSpPr>
        <p:spPr>
          <a:xfrm rot="5400000">
            <a:off x="1411362" y="1722714"/>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19"/>
          <p:cNvSpPr/>
          <p:nvPr/>
        </p:nvSpPr>
        <p:spPr>
          <a:xfrm rot="5400000">
            <a:off x="1453339" y="1764682"/>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19"/>
          <p:cNvSpPr/>
          <p:nvPr/>
        </p:nvSpPr>
        <p:spPr>
          <a:xfrm rot="5400000">
            <a:off x="1450946" y="1762579"/>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73" name="Google Shape;973;p19"/>
          <p:cNvGrpSpPr/>
          <p:nvPr/>
        </p:nvGrpSpPr>
        <p:grpSpPr>
          <a:xfrm rot="5400000">
            <a:off x="1701119" y="1515381"/>
            <a:ext cx="175013" cy="27000"/>
            <a:chOff x="5662375" y="212375"/>
            <a:chExt cx="175013" cy="27000"/>
          </a:xfrm>
        </p:grpSpPr>
        <p:sp>
          <p:nvSpPr>
            <p:cNvPr id="974" name="Google Shape;974;p19"/>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19"/>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19"/>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7" name="Google Shape;977;p19"/>
          <p:cNvGrpSpPr/>
          <p:nvPr/>
        </p:nvGrpSpPr>
        <p:grpSpPr>
          <a:xfrm rot="5400000">
            <a:off x="1819519" y="4562081"/>
            <a:ext cx="175013" cy="27000"/>
            <a:chOff x="5662375" y="212375"/>
            <a:chExt cx="175013" cy="27000"/>
          </a:xfrm>
        </p:grpSpPr>
        <p:sp>
          <p:nvSpPr>
            <p:cNvPr id="978" name="Google Shape;978;p19"/>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19"/>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19"/>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1" name="Google Shape;981;p19"/>
          <p:cNvGrpSpPr/>
          <p:nvPr/>
        </p:nvGrpSpPr>
        <p:grpSpPr>
          <a:xfrm rot="5400000">
            <a:off x="408594" y="4140781"/>
            <a:ext cx="175013" cy="27000"/>
            <a:chOff x="5662375" y="212375"/>
            <a:chExt cx="175013" cy="27000"/>
          </a:xfrm>
        </p:grpSpPr>
        <p:sp>
          <p:nvSpPr>
            <p:cNvPr id="982" name="Google Shape;982;p1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1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1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5677546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Highlighted numbers">
  <p:cSld name="Highlighted numbers">
    <p:spTree>
      <p:nvGrpSpPr>
        <p:cNvPr id="1" name="Shape 985"/>
        <p:cNvGrpSpPr/>
        <p:nvPr/>
      </p:nvGrpSpPr>
      <p:grpSpPr>
        <a:xfrm>
          <a:off x="0" y="0"/>
          <a:ext cx="0" cy="0"/>
          <a:chOff x="0" y="0"/>
          <a:chExt cx="0" cy="0"/>
        </a:xfrm>
      </p:grpSpPr>
      <p:sp>
        <p:nvSpPr>
          <p:cNvPr id="986" name="Google Shape;986;p20"/>
          <p:cNvSpPr txBox="1">
            <a:spLocks noGrp="1"/>
          </p:cNvSpPr>
          <p:nvPr>
            <p:ph type="title" hasCustomPrompt="1"/>
          </p:nvPr>
        </p:nvSpPr>
        <p:spPr>
          <a:xfrm>
            <a:off x="2825496" y="704088"/>
            <a:ext cx="3483900" cy="5670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1"/>
              </a:buClr>
              <a:buSzPts val="3600"/>
              <a:buNone/>
              <a:defRPr sz="3600">
                <a:solidFill>
                  <a:schemeClr val="accent1"/>
                </a:solidFill>
              </a:defRPr>
            </a:lvl1pPr>
            <a:lvl2pPr lvl="1" algn="ctr" rtl="0">
              <a:spcBef>
                <a:spcPts val="0"/>
              </a:spcBef>
              <a:spcAft>
                <a:spcPts val="0"/>
              </a:spcAft>
              <a:buClr>
                <a:schemeClr val="accent1"/>
              </a:buClr>
              <a:buSzPts val="3600"/>
              <a:buNone/>
              <a:defRPr sz="3600">
                <a:solidFill>
                  <a:schemeClr val="accent1"/>
                </a:solidFill>
              </a:defRPr>
            </a:lvl2pPr>
            <a:lvl3pPr lvl="2" algn="ctr" rtl="0">
              <a:spcBef>
                <a:spcPts val="0"/>
              </a:spcBef>
              <a:spcAft>
                <a:spcPts val="0"/>
              </a:spcAft>
              <a:buClr>
                <a:schemeClr val="accent1"/>
              </a:buClr>
              <a:buSzPts val="3600"/>
              <a:buNone/>
              <a:defRPr sz="3600">
                <a:solidFill>
                  <a:schemeClr val="accent1"/>
                </a:solidFill>
              </a:defRPr>
            </a:lvl3pPr>
            <a:lvl4pPr lvl="3" algn="ctr" rtl="0">
              <a:spcBef>
                <a:spcPts val="0"/>
              </a:spcBef>
              <a:spcAft>
                <a:spcPts val="0"/>
              </a:spcAft>
              <a:buClr>
                <a:schemeClr val="accent1"/>
              </a:buClr>
              <a:buSzPts val="3600"/>
              <a:buNone/>
              <a:defRPr sz="3600">
                <a:solidFill>
                  <a:schemeClr val="accent1"/>
                </a:solidFill>
              </a:defRPr>
            </a:lvl4pPr>
            <a:lvl5pPr lvl="4" algn="ctr" rtl="0">
              <a:spcBef>
                <a:spcPts val="0"/>
              </a:spcBef>
              <a:spcAft>
                <a:spcPts val="0"/>
              </a:spcAft>
              <a:buClr>
                <a:schemeClr val="accent1"/>
              </a:buClr>
              <a:buSzPts val="3600"/>
              <a:buNone/>
              <a:defRPr sz="3600">
                <a:solidFill>
                  <a:schemeClr val="accent1"/>
                </a:solidFill>
              </a:defRPr>
            </a:lvl5pPr>
            <a:lvl6pPr lvl="5" algn="ctr" rtl="0">
              <a:spcBef>
                <a:spcPts val="0"/>
              </a:spcBef>
              <a:spcAft>
                <a:spcPts val="0"/>
              </a:spcAft>
              <a:buClr>
                <a:schemeClr val="accent1"/>
              </a:buClr>
              <a:buSzPts val="3600"/>
              <a:buNone/>
              <a:defRPr sz="3600">
                <a:solidFill>
                  <a:schemeClr val="accent1"/>
                </a:solidFill>
              </a:defRPr>
            </a:lvl6pPr>
            <a:lvl7pPr lvl="6" algn="ctr" rtl="0">
              <a:spcBef>
                <a:spcPts val="0"/>
              </a:spcBef>
              <a:spcAft>
                <a:spcPts val="0"/>
              </a:spcAft>
              <a:buClr>
                <a:schemeClr val="accent1"/>
              </a:buClr>
              <a:buSzPts val="3600"/>
              <a:buNone/>
              <a:defRPr sz="3600">
                <a:solidFill>
                  <a:schemeClr val="accent1"/>
                </a:solidFill>
              </a:defRPr>
            </a:lvl7pPr>
            <a:lvl8pPr lvl="7" algn="ctr" rtl="0">
              <a:spcBef>
                <a:spcPts val="0"/>
              </a:spcBef>
              <a:spcAft>
                <a:spcPts val="0"/>
              </a:spcAft>
              <a:buClr>
                <a:schemeClr val="accent1"/>
              </a:buClr>
              <a:buSzPts val="3600"/>
              <a:buNone/>
              <a:defRPr sz="3600">
                <a:solidFill>
                  <a:schemeClr val="accent1"/>
                </a:solidFill>
              </a:defRPr>
            </a:lvl8pPr>
            <a:lvl9pPr lvl="8" algn="ctr" rtl="0">
              <a:spcBef>
                <a:spcPts val="0"/>
              </a:spcBef>
              <a:spcAft>
                <a:spcPts val="0"/>
              </a:spcAft>
              <a:buClr>
                <a:schemeClr val="accent1"/>
              </a:buClr>
              <a:buSzPts val="3600"/>
              <a:buNone/>
              <a:defRPr sz="3600">
                <a:solidFill>
                  <a:schemeClr val="accent1"/>
                </a:solidFill>
              </a:defRPr>
            </a:lvl9pPr>
          </a:lstStyle>
          <a:p>
            <a:r>
              <a:t>xx%</a:t>
            </a:r>
          </a:p>
        </p:txBody>
      </p:sp>
      <p:sp>
        <p:nvSpPr>
          <p:cNvPr id="987" name="Google Shape;987;p20"/>
          <p:cNvSpPr txBox="1">
            <a:spLocks noGrp="1"/>
          </p:cNvSpPr>
          <p:nvPr>
            <p:ph type="subTitle" idx="1"/>
          </p:nvPr>
        </p:nvSpPr>
        <p:spPr>
          <a:xfrm>
            <a:off x="2825496" y="1225296"/>
            <a:ext cx="3483900" cy="2742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988" name="Google Shape;988;p20"/>
          <p:cNvSpPr txBox="1">
            <a:spLocks noGrp="1"/>
          </p:cNvSpPr>
          <p:nvPr>
            <p:ph type="title" idx="2" hasCustomPrompt="1"/>
          </p:nvPr>
        </p:nvSpPr>
        <p:spPr>
          <a:xfrm>
            <a:off x="2825496" y="2185416"/>
            <a:ext cx="3483900" cy="5670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1"/>
              </a:buClr>
              <a:buSzPts val="3600"/>
              <a:buNone/>
              <a:defRPr sz="3600">
                <a:solidFill>
                  <a:schemeClr val="accent1"/>
                </a:solidFill>
              </a:defRPr>
            </a:lvl1pPr>
            <a:lvl2pPr lvl="1" algn="ctr" rtl="0">
              <a:spcBef>
                <a:spcPts val="0"/>
              </a:spcBef>
              <a:spcAft>
                <a:spcPts val="0"/>
              </a:spcAft>
              <a:buClr>
                <a:schemeClr val="accent1"/>
              </a:buClr>
              <a:buSzPts val="3600"/>
              <a:buNone/>
              <a:defRPr sz="3600">
                <a:solidFill>
                  <a:schemeClr val="accent1"/>
                </a:solidFill>
              </a:defRPr>
            </a:lvl2pPr>
            <a:lvl3pPr lvl="2" algn="ctr" rtl="0">
              <a:spcBef>
                <a:spcPts val="0"/>
              </a:spcBef>
              <a:spcAft>
                <a:spcPts val="0"/>
              </a:spcAft>
              <a:buClr>
                <a:schemeClr val="accent1"/>
              </a:buClr>
              <a:buSzPts val="3600"/>
              <a:buNone/>
              <a:defRPr sz="3600">
                <a:solidFill>
                  <a:schemeClr val="accent1"/>
                </a:solidFill>
              </a:defRPr>
            </a:lvl3pPr>
            <a:lvl4pPr lvl="3" algn="ctr" rtl="0">
              <a:spcBef>
                <a:spcPts val="0"/>
              </a:spcBef>
              <a:spcAft>
                <a:spcPts val="0"/>
              </a:spcAft>
              <a:buClr>
                <a:schemeClr val="accent1"/>
              </a:buClr>
              <a:buSzPts val="3600"/>
              <a:buNone/>
              <a:defRPr sz="3600">
                <a:solidFill>
                  <a:schemeClr val="accent1"/>
                </a:solidFill>
              </a:defRPr>
            </a:lvl4pPr>
            <a:lvl5pPr lvl="4" algn="ctr" rtl="0">
              <a:spcBef>
                <a:spcPts val="0"/>
              </a:spcBef>
              <a:spcAft>
                <a:spcPts val="0"/>
              </a:spcAft>
              <a:buClr>
                <a:schemeClr val="accent1"/>
              </a:buClr>
              <a:buSzPts val="3600"/>
              <a:buNone/>
              <a:defRPr sz="3600">
                <a:solidFill>
                  <a:schemeClr val="accent1"/>
                </a:solidFill>
              </a:defRPr>
            </a:lvl5pPr>
            <a:lvl6pPr lvl="5" algn="ctr" rtl="0">
              <a:spcBef>
                <a:spcPts val="0"/>
              </a:spcBef>
              <a:spcAft>
                <a:spcPts val="0"/>
              </a:spcAft>
              <a:buClr>
                <a:schemeClr val="accent1"/>
              </a:buClr>
              <a:buSzPts val="3600"/>
              <a:buNone/>
              <a:defRPr sz="3600">
                <a:solidFill>
                  <a:schemeClr val="accent1"/>
                </a:solidFill>
              </a:defRPr>
            </a:lvl6pPr>
            <a:lvl7pPr lvl="6" algn="ctr" rtl="0">
              <a:spcBef>
                <a:spcPts val="0"/>
              </a:spcBef>
              <a:spcAft>
                <a:spcPts val="0"/>
              </a:spcAft>
              <a:buClr>
                <a:schemeClr val="accent1"/>
              </a:buClr>
              <a:buSzPts val="3600"/>
              <a:buNone/>
              <a:defRPr sz="3600">
                <a:solidFill>
                  <a:schemeClr val="accent1"/>
                </a:solidFill>
              </a:defRPr>
            </a:lvl7pPr>
            <a:lvl8pPr lvl="7" algn="ctr" rtl="0">
              <a:spcBef>
                <a:spcPts val="0"/>
              </a:spcBef>
              <a:spcAft>
                <a:spcPts val="0"/>
              </a:spcAft>
              <a:buClr>
                <a:schemeClr val="accent1"/>
              </a:buClr>
              <a:buSzPts val="3600"/>
              <a:buNone/>
              <a:defRPr sz="3600">
                <a:solidFill>
                  <a:schemeClr val="accent1"/>
                </a:solidFill>
              </a:defRPr>
            </a:lvl8pPr>
            <a:lvl9pPr lvl="8" algn="ctr" rtl="0">
              <a:spcBef>
                <a:spcPts val="0"/>
              </a:spcBef>
              <a:spcAft>
                <a:spcPts val="0"/>
              </a:spcAft>
              <a:buClr>
                <a:schemeClr val="accent1"/>
              </a:buClr>
              <a:buSzPts val="3600"/>
              <a:buNone/>
              <a:defRPr sz="3600">
                <a:solidFill>
                  <a:schemeClr val="accent1"/>
                </a:solidFill>
              </a:defRPr>
            </a:lvl9pPr>
          </a:lstStyle>
          <a:p>
            <a:r>
              <a:t>xx%</a:t>
            </a:r>
          </a:p>
        </p:txBody>
      </p:sp>
      <p:sp>
        <p:nvSpPr>
          <p:cNvPr id="989" name="Google Shape;989;p20"/>
          <p:cNvSpPr txBox="1">
            <a:spLocks noGrp="1"/>
          </p:cNvSpPr>
          <p:nvPr>
            <p:ph type="subTitle" idx="3"/>
          </p:nvPr>
        </p:nvSpPr>
        <p:spPr>
          <a:xfrm>
            <a:off x="2825496" y="2697480"/>
            <a:ext cx="3483900" cy="2742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990" name="Google Shape;990;p20"/>
          <p:cNvSpPr txBox="1">
            <a:spLocks noGrp="1"/>
          </p:cNvSpPr>
          <p:nvPr>
            <p:ph type="title" idx="4" hasCustomPrompt="1"/>
          </p:nvPr>
        </p:nvSpPr>
        <p:spPr>
          <a:xfrm>
            <a:off x="2825496" y="3648456"/>
            <a:ext cx="3483900" cy="5670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1"/>
              </a:buClr>
              <a:buSzPts val="3600"/>
              <a:buNone/>
              <a:defRPr sz="3600">
                <a:solidFill>
                  <a:schemeClr val="accent1"/>
                </a:solidFill>
              </a:defRPr>
            </a:lvl1pPr>
            <a:lvl2pPr lvl="1" algn="ctr" rtl="0">
              <a:spcBef>
                <a:spcPts val="0"/>
              </a:spcBef>
              <a:spcAft>
                <a:spcPts val="0"/>
              </a:spcAft>
              <a:buClr>
                <a:schemeClr val="accent1"/>
              </a:buClr>
              <a:buSzPts val="3600"/>
              <a:buNone/>
              <a:defRPr sz="3600">
                <a:solidFill>
                  <a:schemeClr val="accent1"/>
                </a:solidFill>
              </a:defRPr>
            </a:lvl2pPr>
            <a:lvl3pPr lvl="2" algn="ctr" rtl="0">
              <a:spcBef>
                <a:spcPts val="0"/>
              </a:spcBef>
              <a:spcAft>
                <a:spcPts val="0"/>
              </a:spcAft>
              <a:buClr>
                <a:schemeClr val="accent1"/>
              </a:buClr>
              <a:buSzPts val="3600"/>
              <a:buNone/>
              <a:defRPr sz="3600">
                <a:solidFill>
                  <a:schemeClr val="accent1"/>
                </a:solidFill>
              </a:defRPr>
            </a:lvl3pPr>
            <a:lvl4pPr lvl="3" algn="ctr" rtl="0">
              <a:spcBef>
                <a:spcPts val="0"/>
              </a:spcBef>
              <a:spcAft>
                <a:spcPts val="0"/>
              </a:spcAft>
              <a:buClr>
                <a:schemeClr val="accent1"/>
              </a:buClr>
              <a:buSzPts val="3600"/>
              <a:buNone/>
              <a:defRPr sz="3600">
                <a:solidFill>
                  <a:schemeClr val="accent1"/>
                </a:solidFill>
              </a:defRPr>
            </a:lvl4pPr>
            <a:lvl5pPr lvl="4" algn="ctr" rtl="0">
              <a:spcBef>
                <a:spcPts val="0"/>
              </a:spcBef>
              <a:spcAft>
                <a:spcPts val="0"/>
              </a:spcAft>
              <a:buClr>
                <a:schemeClr val="accent1"/>
              </a:buClr>
              <a:buSzPts val="3600"/>
              <a:buNone/>
              <a:defRPr sz="3600">
                <a:solidFill>
                  <a:schemeClr val="accent1"/>
                </a:solidFill>
              </a:defRPr>
            </a:lvl5pPr>
            <a:lvl6pPr lvl="5" algn="ctr" rtl="0">
              <a:spcBef>
                <a:spcPts val="0"/>
              </a:spcBef>
              <a:spcAft>
                <a:spcPts val="0"/>
              </a:spcAft>
              <a:buClr>
                <a:schemeClr val="accent1"/>
              </a:buClr>
              <a:buSzPts val="3600"/>
              <a:buNone/>
              <a:defRPr sz="3600">
                <a:solidFill>
                  <a:schemeClr val="accent1"/>
                </a:solidFill>
              </a:defRPr>
            </a:lvl6pPr>
            <a:lvl7pPr lvl="6" algn="ctr" rtl="0">
              <a:spcBef>
                <a:spcPts val="0"/>
              </a:spcBef>
              <a:spcAft>
                <a:spcPts val="0"/>
              </a:spcAft>
              <a:buClr>
                <a:schemeClr val="accent1"/>
              </a:buClr>
              <a:buSzPts val="3600"/>
              <a:buNone/>
              <a:defRPr sz="3600">
                <a:solidFill>
                  <a:schemeClr val="accent1"/>
                </a:solidFill>
              </a:defRPr>
            </a:lvl7pPr>
            <a:lvl8pPr lvl="7" algn="ctr" rtl="0">
              <a:spcBef>
                <a:spcPts val="0"/>
              </a:spcBef>
              <a:spcAft>
                <a:spcPts val="0"/>
              </a:spcAft>
              <a:buClr>
                <a:schemeClr val="accent1"/>
              </a:buClr>
              <a:buSzPts val="3600"/>
              <a:buNone/>
              <a:defRPr sz="3600">
                <a:solidFill>
                  <a:schemeClr val="accent1"/>
                </a:solidFill>
              </a:defRPr>
            </a:lvl8pPr>
            <a:lvl9pPr lvl="8" algn="ctr" rtl="0">
              <a:spcBef>
                <a:spcPts val="0"/>
              </a:spcBef>
              <a:spcAft>
                <a:spcPts val="0"/>
              </a:spcAft>
              <a:buClr>
                <a:schemeClr val="accent1"/>
              </a:buClr>
              <a:buSzPts val="3600"/>
              <a:buNone/>
              <a:defRPr sz="3600">
                <a:solidFill>
                  <a:schemeClr val="accent1"/>
                </a:solidFill>
              </a:defRPr>
            </a:lvl9pPr>
          </a:lstStyle>
          <a:p>
            <a:r>
              <a:t>xx%</a:t>
            </a:r>
          </a:p>
        </p:txBody>
      </p:sp>
      <p:sp>
        <p:nvSpPr>
          <p:cNvPr id="991" name="Google Shape;991;p20"/>
          <p:cNvSpPr txBox="1">
            <a:spLocks noGrp="1"/>
          </p:cNvSpPr>
          <p:nvPr>
            <p:ph type="subTitle" idx="5"/>
          </p:nvPr>
        </p:nvSpPr>
        <p:spPr>
          <a:xfrm>
            <a:off x="2834640" y="4169664"/>
            <a:ext cx="3483900" cy="2742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992" name="Google Shape;992;p20"/>
          <p:cNvCxnSpPr/>
          <p:nvPr/>
        </p:nvCxnSpPr>
        <p:spPr>
          <a:xfrm rot="5400000">
            <a:off x="7269708" y="3324550"/>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993" name="Google Shape;993;p20"/>
          <p:cNvCxnSpPr/>
          <p:nvPr/>
        </p:nvCxnSpPr>
        <p:spPr>
          <a:xfrm rot="-5400000" flipH="1">
            <a:off x="7181408" y="2082400"/>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994" name="Google Shape;994;p20"/>
          <p:cNvCxnSpPr/>
          <p:nvPr/>
        </p:nvCxnSpPr>
        <p:spPr>
          <a:xfrm rot="5400000">
            <a:off x="7232433" y="736375"/>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995" name="Google Shape;995;p20"/>
          <p:cNvCxnSpPr/>
          <p:nvPr/>
        </p:nvCxnSpPr>
        <p:spPr>
          <a:xfrm rot="5400000">
            <a:off x="8168433" y="-6660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996" name="Google Shape;996;p20"/>
          <p:cNvGrpSpPr/>
          <p:nvPr/>
        </p:nvGrpSpPr>
        <p:grpSpPr>
          <a:xfrm rot="5400000" flipH="1">
            <a:off x="7407333" y="1284925"/>
            <a:ext cx="581800" cy="582350"/>
            <a:chOff x="8064275" y="887850"/>
            <a:chExt cx="581800" cy="582350"/>
          </a:xfrm>
        </p:grpSpPr>
        <p:sp>
          <p:nvSpPr>
            <p:cNvPr id="997" name="Google Shape;997;p2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2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2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2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2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2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3" name="Google Shape;1003;p20"/>
          <p:cNvGrpSpPr/>
          <p:nvPr/>
        </p:nvGrpSpPr>
        <p:grpSpPr>
          <a:xfrm rot="5400000" flipH="1">
            <a:off x="7869720" y="2754200"/>
            <a:ext cx="292025" cy="292575"/>
            <a:chOff x="7353050" y="316275"/>
            <a:chExt cx="292025" cy="292575"/>
          </a:xfrm>
        </p:grpSpPr>
        <p:sp>
          <p:nvSpPr>
            <p:cNvPr id="1004" name="Google Shape;1004;p2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2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2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2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8" name="Google Shape;1008;p20"/>
          <p:cNvGrpSpPr/>
          <p:nvPr/>
        </p:nvGrpSpPr>
        <p:grpSpPr>
          <a:xfrm rot="5400000" flipH="1">
            <a:off x="8012458" y="178175"/>
            <a:ext cx="175000" cy="175000"/>
            <a:chOff x="8792300" y="321275"/>
            <a:chExt cx="175000" cy="175000"/>
          </a:xfrm>
        </p:grpSpPr>
        <p:sp>
          <p:nvSpPr>
            <p:cNvPr id="1009" name="Google Shape;1009;p2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2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2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2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3" name="Google Shape;1013;p20"/>
          <p:cNvGrpSpPr/>
          <p:nvPr/>
        </p:nvGrpSpPr>
        <p:grpSpPr>
          <a:xfrm rot="5400000">
            <a:off x="7551683" y="3879926"/>
            <a:ext cx="293111" cy="293388"/>
            <a:chOff x="3164039" y="430875"/>
            <a:chExt cx="293111" cy="293388"/>
          </a:xfrm>
        </p:grpSpPr>
        <p:sp>
          <p:nvSpPr>
            <p:cNvPr id="1014" name="Google Shape;1014;p2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2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2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2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2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2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0" name="Google Shape;1020;p20"/>
          <p:cNvGrpSpPr/>
          <p:nvPr/>
        </p:nvGrpSpPr>
        <p:grpSpPr>
          <a:xfrm rot="5400000" flipH="1">
            <a:off x="8259052" y="323144"/>
            <a:ext cx="175013" cy="27000"/>
            <a:chOff x="5662375" y="212375"/>
            <a:chExt cx="175013" cy="27000"/>
          </a:xfrm>
        </p:grpSpPr>
        <p:sp>
          <p:nvSpPr>
            <p:cNvPr id="1021" name="Google Shape;1021;p2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2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2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024" name="Google Shape;1024;p20"/>
          <p:cNvCxnSpPr/>
          <p:nvPr/>
        </p:nvCxnSpPr>
        <p:spPr>
          <a:xfrm rot="5400000" flipH="1">
            <a:off x="740850" y="2598325"/>
            <a:ext cx="1672500" cy="126000"/>
          </a:xfrm>
          <a:prstGeom prst="straightConnector1">
            <a:avLst/>
          </a:prstGeom>
          <a:noFill/>
          <a:ln w="9525" cap="flat" cmpd="sng">
            <a:solidFill>
              <a:schemeClr val="dk2"/>
            </a:solidFill>
            <a:prstDash val="solid"/>
            <a:round/>
            <a:headEnd type="none" w="med" len="med"/>
            <a:tailEnd type="none" w="med" len="med"/>
          </a:ln>
        </p:spPr>
      </p:cxnSp>
      <p:cxnSp>
        <p:nvCxnSpPr>
          <p:cNvPr id="1025" name="Google Shape;1025;p20"/>
          <p:cNvCxnSpPr/>
          <p:nvPr/>
        </p:nvCxnSpPr>
        <p:spPr>
          <a:xfrm rot="-5400000">
            <a:off x="847100" y="3554000"/>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1026" name="Google Shape;1026;p20"/>
          <p:cNvCxnSpPr/>
          <p:nvPr/>
        </p:nvCxnSpPr>
        <p:spPr>
          <a:xfrm rot="5400000" flipH="1">
            <a:off x="1105775" y="4151250"/>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1027" name="Google Shape;1027;p20"/>
          <p:cNvGrpSpPr/>
          <p:nvPr/>
        </p:nvGrpSpPr>
        <p:grpSpPr>
          <a:xfrm rot="5400000">
            <a:off x="621475" y="4062025"/>
            <a:ext cx="581800" cy="582350"/>
            <a:chOff x="8064275" y="887850"/>
            <a:chExt cx="581800" cy="582350"/>
          </a:xfrm>
        </p:grpSpPr>
        <p:sp>
          <p:nvSpPr>
            <p:cNvPr id="1028" name="Google Shape;1028;p2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2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2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2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2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2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4" name="Google Shape;1034;p20"/>
          <p:cNvGrpSpPr/>
          <p:nvPr/>
        </p:nvGrpSpPr>
        <p:grpSpPr>
          <a:xfrm rot="5400000">
            <a:off x="1482825" y="3350800"/>
            <a:ext cx="292025" cy="292575"/>
            <a:chOff x="7353050" y="316275"/>
            <a:chExt cx="292025" cy="292575"/>
          </a:xfrm>
        </p:grpSpPr>
        <p:sp>
          <p:nvSpPr>
            <p:cNvPr id="1035" name="Google Shape;1035;p2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2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2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2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9" name="Google Shape;1039;p20"/>
          <p:cNvGrpSpPr/>
          <p:nvPr/>
        </p:nvGrpSpPr>
        <p:grpSpPr>
          <a:xfrm rot="5400000">
            <a:off x="1595125" y="4790325"/>
            <a:ext cx="175000" cy="175000"/>
            <a:chOff x="8792300" y="321275"/>
            <a:chExt cx="175000" cy="175000"/>
          </a:xfrm>
        </p:grpSpPr>
        <p:sp>
          <p:nvSpPr>
            <p:cNvPr id="1040" name="Google Shape;1040;p2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2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2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2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44" name="Google Shape;1044;p20"/>
          <p:cNvSpPr/>
          <p:nvPr/>
        </p:nvSpPr>
        <p:spPr>
          <a:xfrm rot="5400000">
            <a:off x="1377117" y="1688743"/>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20"/>
          <p:cNvSpPr/>
          <p:nvPr/>
        </p:nvSpPr>
        <p:spPr>
          <a:xfrm rot="5400000">
            <a:off x="1374876" y="1686211"/>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20"/>
          <p:cNvSpPr/>
          <p:nvPr/>
        </p:nvSpPr>
        <p:spPr>
          <a:xfrm rot="5400000">
            <a:off x="1413610" y="172523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20"/>
          <p:cNvSpPr/>
          <p:nvPr/>
        </p:nvSpPr>
        <p:spPr>
          <a:xfrm rot="5400000">
            <a:off x="1411362" y="1722714"/>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20"/>
          <p:cNvSpPr/>
          <p:nvPr/>
        </p:nvSpPr>
        <p:spPr>
          <a:xfrm rot="5400000">
            <a:off x="1453339" y="1764682"/>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20"/>
          <p:cNvSpPr/>
          <p:nvPr/>
        </p:nvSpPr>
        <p:spPr>
          <a:xfrm rot="5400000">
            <a:off x="1450946" y="1762579"/>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50" name="Google Shape;1050;p20"/>
          <p:cNvGrpSpPr/>
          <p:nvPr/>
        </p:nvGrpSpPr>
        <p:grpSpPr>
          <a:xfrm rot="5400000">
            <a:off x="1701119" y="1515381"/>
            <a:ext cx="175013" cy="27000"/>
            <a:chOff x="5662375" y="212375"/>
            <a:chExt cx="175013" cy="27000"/>
          </a:xfrm>
        </p:grpSpPr>
        <p:sp>
          <p:nvSpPr>
            <p:cNvPr id="1051" name="Google Shape;1051;p2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2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2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4" name="Google Shape;1054;p20"/>
          <p:cNvGrpSpPr/>
          <p:nvPr/>
        </p:nvGrpSpPr>
        <p:grpSpPr>
          <a:xfrm rot="5400000">
            <a:off x="1819519" y="4562081"/>
            <a:ext cx="175013" cy="27000"/>
            <a:chOff x="5662375" y="212375"/>
            <a:chExt cx="175013" cy="27000"/>
          </a:xfrm>
        </p:grpSpPr>
        <p:sp>
          <p:nvSpPr>
            <p:cNvPr id="1055" name="Google Shape;1055;p2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2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2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8" name="Google Shape;1058;p20"/>
          <p:cNvGrpSpPr/>
          <p:nvPr/>
        </p:nvGrpSpPr>
        <p:grpSpPr>
          <a:xfrm rot="5400000">
            <a:off x="408594" y="4140781"/>
            <a:ext cx="175013" cy="27000"/>
            <a:chOff x="5662375" y="212375"/>
            <a:chExt cx="175013" cy="27000"/>
          </a:xfrm>
        </p:grpSpPr>
        <p:sp>
          <p:nvSpPr>
            <p:cNvPr id="1059" name="Google Shape;1059;p20"/>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20"/>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2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8965130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hree columns of text 3">
  <p:cSld name="Three columns of text 3">
    <p:spTree>
      <p:nvGrpSpPr>
        <p:cNvPr id="1" name="Shape 1062"/>
        <p:cNvGrpSpPr/>
        <p:nvPr/>
      </p:nvGrpSpPr>
      <p:grpSpPr>
        <a:xfrm>
          <a:off x="0" y="0"/>
          <a:ext cx="0" cy="0"/>
          <a:chOff x="0" y="0"/>
          <a:chExt cx="0" cy="0"/>
        </a:xfrm>
      </p:grpSpPr>
      <p:sp>
        <p:nvSpPr>
          <p:cNvPr id="1063" name="Google Shape;1063;p21"/>
          <p:cNvSpPr txBox="1">
            <a:spLocks noGrp="1"/>
          </p:cNvSpPr>
          <p:nvPr>
            <p:ph type="title"/>
          </p:nvPr>
        </p:nvSpPr>
        <p:spPr>
          <a:xfrm>
            <a:off x="2962656" y="338328"/>
            <a:ext cx="3218700" cy="5727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grpSp>
        <p:nvGrpSpPr>
          <p:cNvPr id="1064" name="Google Shape;1064;p21"/>
          <p:cNvGrpSpPr/>
          <p:nvPr/>
        </p:nvGrpSpPr>
        <p:grpSpPr>
          <a:xfrm>
            <a:off x="261711" y="-1158"/>
            <a:ext cx="8550326" cy="3981600"/>
            <a:chOff x="261711" y="-1158"/>
            <a:chExt cx="8550326" cy="3981600"/>
          </a:xfrm>
        </p:grpSpPr>
        <p:cxnSp>
          <p:nvCxnSpPr>
            <p:cNvPr id="1065" name="Google Shape;1065;p21"/>
            <p:cNvCxnSpPr/>
            <p:nvPr/>
          </p:nvCxnSpPr>
          <p:spPr>
            <a:xfrm>
              <a:off x="515925" y="-1158"/>
              <a:ext cx="0" cy="3981600"/>
            </a:xfrm>
            <a:prstGeom prst="straightConnector1">
              <a:avLst/>
            </a:prstGeom>
            <a:noFill/>
            <a:ln w="9525" cap="flat" cmpd="sng">
              <a:solidFill>
                <a:schemeClr val="dk2"/>
              </a:solidFill>
              <a:prstDash val="solid"/>
              <a:round/>
              <a:headEnd type="none" w="med" len="med"/>
              <a:tailEnd type="none" w="med" len="med"/>
            </a:ln>
          </p:spPr>
        </p:cxnSp>
        <p:cxnSp>
          <p:nvCxnSpPr>
            <p:cNvPr id="1066" name="Google Shape;1066;p21"/>
            <p:cNvCxnSpPr/>
            <p:nvPr/>
          </p:nvCxnSpPr>
          <p:spPr>
            <a:xfrm>
              <a:off x="8666025" y="-1158"/>
              <a:ext cx="0" cy="1902000"/>
            </a:xfrm>
            <a:prstGeom prst="straightConnector1">
              <a:avLst/>
            </a:prstGeom>
            <a:noFill/>
            <a:ln w="9525" cap="flat" cmpd="sng">
              <a:solidFill>
                <a:schemeClr val="dk2"/>
              </a:solidFill>
              <a:prstDash val="solid"/>
              <a:round/>
              <a:headEnd type="none" w="med" len="med"/>
              <a:tailEnd type="none" w="med" len="med"/>
            </a:ln>
          </p:spPr>
        </p:cxnSp>
        <p:grpSp>
          <p:nvGrpSpPr>
            <p:cNvPr id="1067" name="Google Shape;1067;p21"/>
            <p:cNvGrpSpPr/>
            <p:nvPr/>
          </p:nvGrpSpPr>
          <p:grpSpPr>
            <a:xfrm rot="10800000">
              <a:off x="343275" y="3300779"/>
              <a:ext cx="344736" cy="345385"/>
              <a:chOff x="7353050" y="316275"/>
              <a:chExt cx="292025" cy="292575"/>
            </a:xfrm>
          </p:grpSpPr>
          <p:sp>
            <p:nvSpPr>
              <p:cNvPr id="1068" name="Google Shape;1068;p2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2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2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2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2" name="Google Shape;1072;p21"/>
            <p:cNvGrpSpPr/>
            <p:nvPr/>
          </p:nvGrpSpPr>
          <p:grpSpPr>
            <a:xfrm rot="10800000">
              <a:off x="8520013" y="714742"/>
              <a:ext cx="292025" cy="292575"/>
              <a:chOff x="7353050" y="316275"/>
              <a:chExt cx="292025" cy="292575"/>
            </a:xfrm>
          </p:grpSpPr>
          <p:sp>
            <p:nvSpPr>
              <p:cNvPr id="1073" name="Google Shape;1073;p2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2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2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2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7" name="Google Shape;1077;p21"/>
            <p:cNvGrpSpPr/>
            <p:nvPr/>
          </p:nvGrpSpPr>
          <p:grpSpPr>
            <a:xfrm rot="10800000">
              <a:off x="261711" y="465077"/>
              <a:ext cx="507562" cy="507984"/>
              <a:chOff x="8064275" y="887850"/>
              <a:chExt cx="581800" cy="582350"/>
            </a:xfrm>
          </p:grpSpPr>
          <p:sp>
            <p:nvSpPr>
              <p:cNvPr id="1078" name="Google Shape;1078;p2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2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2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2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2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2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084" name="Google Shape;1084;p21"/>
          <p:cNvSpPr txBox="1">
            <a:spLocks noGrp="1"/>
          </p:cNvSpPr>
          <p:nvPr>
            <p:ph type="subTitle" idx="1"/>
          </p:nvPr>
        </p:nvSpPr>
        <p:spPr>
          <a:xfrm>
            <a:off x="1408175" y="1035279"/>
            <a:ext cx="2184000" cy="457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085" name="Google Shape;1085;p21"/>
          <p:cNvSpPr txBox="1">
            <a:spLocks noGrp="1"/>
          </p:cNvSpPr>
          <p:nvPr>
            <p:ph type="subTitle" idx="2"/>
          </p:nvPr>
        </p:nvSpPr>
        <p:spPr>
          <a:xfrm>
            <a:off x="1408175" y="1336956"/>
            <a:ext cx="2184000" cy="6108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086" name="Google Shape;1086;p21"/>
          <p:cNvSpPr txBox="1">
            <a:spLocks noGrp="1"/>
          </p:cNvSpPr>
          <p:nvPr>
            <p:ph type="subTitle" idx="3"/>
          </p:nvPr>
        </p:nvSpPr>
        <p:spPr>
          <a:xfrm>
            <a:off x="1408175" y="2309476"/>
            <a:ext cx="2184000" cy="4572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087" name="Google Shape;1087;p21"/>
          <p:cNvSpPr txBox="1">
            <a:spLocks noGrp="1"/>
          </p:cNvSpPr>
          <p:nvPr>
            <p:ph type="subTitle" idx="4"/>
          </p:nvPr>
        </p:nvSpPr>
        <p:spPr>
          <a:xfrm>
            <a:off x="1408175" y="2609979"/>
            <a:ext cx="2184000" cy="6108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088" name="Google Shape;1088;p21"/>
          <p:cNvSpPr txBox="1">
            <a:spLocks noGrp="1"/>
          </p:cNvSpPr>
          <p:nvPr>
            <p:ph type="subTitle" idx="5"/>
          </p:nvPr>
        </p:nvSpPr>
        <p:spPr>
          <a:xfrm>
            <a:off x="1408175" y="3587645"/>
            <a:ext cx="2184000" cy="457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089" name="Google Shape;1089;p21"/>
          <p:cNvSpPr txBox="1">
            <a:spLocks noGrp="1"/>
          </p:cNvSpPr>
          <p:nvPr>
            <p:ph type="subTitle" idx="6"/>
          </p:nvPr>
        </p:nvSpPr>
        <p:spPr>
          <a:xfrm>
            <a:off x="1408175" y="3889317"/>
            <a:ext cx="2184000" cy="6108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37451271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hree columns of text 4">
  <p:cSld name="Three columns of text 4">
    <p:spTree>
      <p:nvGrpSpPr>
        <p:cNvPr id="1" name="Shape 1090"/>
        <p:cNvGrpSpPr/>
        <p:nvPr/>
      </p:nvGrpSpPr>
      <p:grpSpPr>
        <a:xfrm>
          <a:off x="0" y="0"/>
          <a:ext cx="0" cy="0"/>
          <a:chOff x="0" y="0"/>
          <a:chExt cx="0" cy="0"/>
        </a:xfrm>
      </p:grpSpPr>
      <p:cxnSp>
        <p:nvCxnSpPr>
          <p:cNvPr id="1091" name="Google Shape;1091;p22"/>
          <p:cNvCxnSpPr/>
          <p:nvPr/>
        </p:nvCxnSpPr>
        <p:spPr>
          <a:xfrm>
            <a:off x="590450" y="4340600"/>
            <a:ext cx="670200" cy="423000"/>
          </a:xfrm>
          <a:prstGeom prst="straightConnector1">
            <a:avLst/>
          </a:prstGeom>
          <a:noFill/>
          <a:ln w="9525" cap="flat" cmpd="sng">
            <a:solidFill>
              <a:schemeClr val="dk2"/>
            </a:solidFill>
            <a:prstDash val="solid"/>
            <a:round/>
            <a:headEnd type="none" w="med" len="med"/>
            <a:tailEnd type="none" w="med" len="med"/>
          </a:ln>
        </p:spPr>
      </p:cxnSp>
      <p:sp>
        <p:nvSpPr>
          <p:cNvPr id="1092" name="Google Shape;1092;p22"/>
          <p:cNvSpPr txBox="1">
            <a:spLocks noGrp="1"/>
          </p:cNvSpPr>
          <p:nvPr>
            <p:ph type="title"/>
          </p:nvPr>
        </p:nvSpPr>
        <p:spPr>
          <a:xfrm>
            <a:off x="2208175" y="342775"/>
            <a:ext cx="47277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r>
              <a:rPr lang="en-US"/>
              <a:t>Click to edit Master title style</a:t>
            </a:r>
            <a:endParaRPr/>
          </a:p>
        </p:txBody>
      </p:sp>
      <p:cxnSp>
        <p:nvCxnSpPr>
          <p:cNvPr id="1093" name="Google Shape;1093;p22"/>
          <p:cNvCxnSpPr/>
          <p:nvPr/>
        </p:nvCxnSpPr>
        <p:spPr>
          <a:xfrm rot="10800000" flipH="1">
            <a:off x="0" y="4332550"/>
            <a:ext cx="590700" cy="663900"/>
          </a:xfrm>
          <a:prstGeom prst="straightConnector1">
            <a:avLst/>
          </a:prstGeom>
          <a:noFill/>
          <a:ln w="9525" cap="flat" cmpd="sng">
            <a:solidFill>
              <a:schemeClr val="dk2"/>
            </a:solidFill>
            <a:prstDash val="solid"/>
            <a:round/>
            <a:headEnd type="none" w="med" len="med"/>
            <a:tailEnd type="none" w="med" len="med"/>
          </a:ln>
        </p:spPr>
      </p:cxnSp>
      <p:grpSp>
        <p:nvGrpSpPr>
          <p:cNvPr id="1094" name="Google Shape;1094;p22"/>
          <p:cNvGrpSpPr/>
          <p:nvPr/>
        </p:nvGrpSpPr>
        <p:grpSpPr>
          <a:xfrm flipH="1">
            <a:off x="431725" y="4183775"/>
            <a:ext cx="292025" cy="292575"/>
            <a:chOff x="7353050" y="316275"/>
            <a:chExt cx="292025" cy="292575"/>
          </a:xfrm>
        </p:grpSpPr>
        <p:sp>
          <p:nvSpPr>
            <p:cNvPr id="1095" name="Google Shape;1095;p2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2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2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2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99" name="Google Shape;1099;p22"/>
          <p:cNvGrpSpPr/>
          <p:nvPr/>
        </p:nvGrpSpPr>
        <p:grpSpPr>
          <a:xfrm>
            <a:off x="1075789" y="4604675"/>
            <a:ext cx="293111" cy="293388"/>
            <a:chOff x="3164039" y="430875"/>
            <a:chExt cx="293111" cy="293388"/>
          </a:xfrm>
        </p:grpSpPr>
        <p:sp>
          <p:nvSpPr>
            <p:cNvPr id="1100" name="Google Shape;1100;p22"/>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22"/>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22"/>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22"/>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22"/>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22"/>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106" name="Google Shape;1106;p22"/>
          <p:cNvCxnSpPr/>
          <p:nvPr/>
        </p:nvCxnSpPr>
        <p:spPr>
          <a:xfrm rot="10800000">
            <a:off x="7196975" y="295100"/>
            <a:ext cx="1157100" cy="542700"/>
          </a:xfrm>
          <a:prstGeom prst="straightConnector1">
            <a:avLst/>
          </a:prstGeom>
          <a:noFill/>
          <a:ln w="9525" cap="flat" cmpd="sng">
            <a:solidFill>
              <a:schemeClr val="dk2"/>
            </a:solidFill>
            <a:prstDash val="solid"/>
            <a:round/>
            <a:headEnd type="none" w="med" len="med"/>
            <a:tailEnd type="none" w="med" len="med"/>
          </a:ln>
        </p:spPr>
      </p:cxnSp>
      <p:cxnSp>
        <p:nvCxnSpPr>
          <p:cNvPr id="1107" name="Google Shape;1107;p22"/>
          <p:cNvCxnSpPr/>
          <p:nvPr/>
        </p:nvCxnSpPr>
        <p:spPr>
          <a:xfrm flipH="1">
            <a:off x="8354075" y="-6625"/>
            <a:ext cx="791400" cy="836400"/>
          </a:xfrm>
          <a:prstGeom prst="straightConnector1">
            <a:avLst/>
          </a:prstGeom>
          <a:noFill/>
          <a:ln w="9525" cap="flat" cmpd="sng">
            <a:solidFill>
              <a:schemeClr val="dk2"/>
            </a:solidFill>
            <a:prstDash val="solid"/>
            <a:round/>
            <a:headEnd type="none" w="med" len="med"/>
            <a:tailEnd type="none" w="med" len="med"/>
          </a:ln>
        </p:spPr>
      </p:cxnSp>
      <p:grpSp>
        <p:nvGrpSpPr>
          <p:cNvPr id="1108" name="Google Shape;1108;p22"/>
          <p:cNvGrpSpPr/>
          <p:nvPr/>
        </p:nvGrpSpPr>
        <p:grpSpPr>
          <a:xfrm>
            <a:off x="8064275" y="526925"/>
            <a:ext cx="581800" cy="582350"/>
            <a:chOff x="8064275" y="887850"/>
            <a:chExt cx="581800" cy="582350"/>
          </a:xfrm>
        </p:grpSpPr>
        <p:sp>
          <p:nvSpPr>
            <p:cNvPr id="1109" name="Google Shape;1109;p2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2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2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2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2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2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15" name="Google Shape;1115;p22"/>
          <p:cNvGrpSpPr/>
          <p:nvPr/>
        </p:nvGrpSpPr>
        <p:grpSpPr>
          <a:xfrm>
            <a:off x="7033875" y="170875"/>
            <a:ext cx="292025" cy="292575"/>
            <a:chOff x="7353050" y="316275"/>
            <a:chExt cx="292025" cy="292575"/>
          </a:xfrm>
        </p:grpSpPr>
        <p:sp>
          <p:nvSpPr>
            <p:cNvPr id="1116" name="Google Shape;1116;p2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2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2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2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0" name="Google Shape;1120;p22"/>
          <p:cNvGrpSpPr/>
          <p:nvPr/>
        </p:nvGrpSpPr>
        <p:grpSpPr>
          <a:xfrm>
            <a:off x="8757950" y="229650"/>
            <a:ext cx="175000" cy="175000"/>
            <a:chOff x="8792300" y="321275"/>
            <a:chExt cx="175000" cy="175000"/>
          </a:xfrm>
        </p:grpSpPr>
        <p:sp>
          <p:nvSpPr>
            <p:cNvPr id="1121" name="Google Shape;1121;p2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2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2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2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5" name="Google Shape;1125;p22"/>
          <p:cNvGrpSpPr/>
          <p:nvPr/>
        </p:nvGrpSpPr>
        <p:grpSpPr>
          <a:xfrm>
            <a:off x="8490050" y="170875"/>
            <a:ext cx="175013" cy="27000"/>
            <a:chOff x="5662375" y="212375"/>
            <a:chExt cx="175013" cy="27000"/>
          </a:xfrm>
        </p:grpSpPr>
        <p:sp>
          <p:nvSpPr>
            <p:cNvPr id="1126" name="Google Shape;1126;p2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2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2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9" name="Google Shape;1129;p22"/>
          <p:cNvGrpSpPr/>
          <p:nvPr/>
        </p:nvGrpSpPr>
        <p:grpSpPr>
          <a:xfrm>
            <a:off x="7916350" y="1124600"/>
            <a:ext cx="175013" cy="27000"/>
            <a:chOff x="5662375" y="212375"/>
            <a:chExt cx="175013" cy="27000"/>
          </a:xfrm>
        </p:grpSpPr>
        <p:sp>
          <p:nvSpPr>
            <p:cNvPr id="1130" name="Google Shape;1130;p2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2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2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33" name="Google Shape;1133;p22"/>
          <p:cNvSpPr txBox="1">
            <a:spLocks noGrp="1"/>
          </p:cNvSpPr>
          <p:nvPr>
            <p:ph type="subTitle" idx="1"/>
          </p:nvPr>
        </p:nvSpPr>
        <p:spPr>
          <a:xfrm>
            <a:off x="5641848" y="2743200"/>
            <a:ext cx="1865400" cy="4023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134" name="Google Shape;1134;p22"/>
          <p:cNvSpPr txBox="1">
            <a:spLocks noGrp="1"/>
          </p:cNvSpPr>
          <p:nvPr>
            <p:ph type="subTitle" idx="2"/>
          </p:nvPr>
        </p:nvSpPr>
        <p:spPr>
          <a:xfrm>
            <a:off x="3639312" y="1636776"/>
            <a:ext cx="1865400" cy="4023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135" name="Google Shape;1135;p22"/>
          <p:cNvSpPr txBox="1">
            <a:spLocks noGrp="1"/>
          </p:cNvSpPr>
          <p:nvPr>
            <p:ph type="subTitle" idx="3"/>
          </p:nvPr>
        </p:nvSpPr>
        <p:spPr>
          <a:xfrm>
            <a:off x="1636776" y="2249424"/>
            <a:ext cx="1865400" cy="4023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136" name="Google Shape;1136;p22"/>
          <p:cNvSpPr txBox="1">
            <a:spLocks noGrp="1"/>
          </p:cNvSpPr>
          <p:nvPr>
            <p:ph type="subTitle" idx="4"/>
          </p:nvPr>
        </p:nvSpPr>
        <p:spPr>
          <a:xfrm>
            <a:off x="5641848" y="3081528"/>
            <a:ext cx="18654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137" name="Google Shape;1137;p22"/>
          <p:cNvSpPr txBox="1">
            <a:spLocks noGrp="1"/>
          </p:cNvSpPr>
          <p:nvPr>
            <p:ph type="subTitle" idx="5"/>
          </p:nvPr>
        </p:nvSpPr>
        <p:spPr>
          <a:xfrm>
            <a:off x="3639312" y="1975104"/>
            <a:ext cx="18654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138" name="Google Shape;1138;p22"/>
          <p:cNvSpPr txBox="1">
            <a:spLocks noGrp="1"/>
          </p:cNvSpPr>
          <p:nvPr>
            <p:ph type="subTitle" idx="6"/>
          </p:nvPr>
        </p:nvSpPr>
        <p:spPr>
          <a:xfrm>
            <a:off x="1636776" y="2596896"/>
            <a:ext cx="18654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5892662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body 3">
  <p:cSld name="Title and body 3">
    <p:spTree>
      <p:nvGrpSpPr>
        <p:cNvPr id="1" name="Shape 1139"/>
        <p:cNvGrpSpPr/>
        <p:nvPr/>
      </p:nvGrpSpPr>
      <p:grpSpPr>
        <a:xfrm>
          <a:off x="0" y="0"/>
          <a:ext cx="0" cy="0"/>
          <a:chOff x="0" y="0"/>
          <a:chExt cx="0" cy="0"/>
        </a:xfrm>
      </p:grpSpPr>
      <p:sp>
        <p:nvSpPr>
          <p:cNvPr id="1140" name="Google Shape;1140;p23"/>
          <p:cNvSpPr txBox="1">
            <a:spLocks noGrp="1"/>
          </p:cNvSpPr>
          <p:nvPr>
            <p:ph type="title"/>
          </p:nvPr>
        </p:nvSpPr>
        <p:spPr>
          <a:xfrm>
            <a:off x="2532888" y="338328"/>
            <a:ext cx="4087500" cy="57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
        <p:nvSpPr>
          <p:cNvPr id="1141" name="Google Shape;1141;p23"/>
          <p:cNvSpPr txBox="1">
            <a:spLocks noGrp="1"/>
          </p:cNvSpPr>
          <p:nvPr>
            <p:ph type="body" idx="1"/>
          </p:nvPr>
        </p:nvSpPr>
        <p:spPr>
          <a:xfrm>
            <a:off x="714650" y="1152150"/>
            <a:ext cx="7705500" cy="3529500"/>
          </a:xfrm>
          <a:prstGeom prst="rect">
            <a:avLst/>
          </a:prstGeom>
          <a:noFill/>
          <a:ln>
            <a:noFill/>
          </a:ln>
        </p:spPr>
        <p:txBody>
          <a:bodyPr spcFirstLastPara="1" wrap="square" lIns="91425" tIns="91425" rIns="91425" bIns="91425" anchor="ctr" anchorCtr="0">
            <a:noAutofit/>
          </a:bodyPr>
          <a:lstStyle>
            <a:lvl1pPr marL="457200" lvl="0" indent="-304800" rtl="0">
              <a:spcBef>
                <a:spcPts val="0"/>
              </a:spcBef>
              <a:spcAft>
                <a:spcPts val="0"/>
              </a:spcAft>
              <a:buClr>
                <a:srgbClr val="434343"/>
              </a:buClr>
              <a:buSzPts val="1200"/>
              <a:buFont typeface="Barlow Semi Condensed Medium"/>
              <a:buAutoNum type="arabicPeriod"/>
              <a:defRPr sz="1200">
                <a:solidFill>
                  <a:schemeClr val="dk2"/>
                </a:solidFill>
                <a:latin typeface="Barlow Semi Condensed"/>
                <a:ea typeface="Barlow Semi Condensed"/>
                <a:cs typeface="Barlow Semi Condensed"/>
                <a:sym typeface="Barlow Semi Condensed"/>
              </a:defRPr>
            </a:lvl1pPr>
            <a:lvl2pPr marL="914400" lvl="1" indent="-304800" rtl="0">
              <a:spcBef>
                <a:spcPts val="0"/>
              </a:spcBef>
              <a:spcAft>
                <a:spcPts val="0"/>
              </a:spcAft>
              <a:buClr>
                <a:srgbClr val="434343"/>
              </a:buClr>
              <a:buSzPts val="1200"/>
              <a:buFont typeface="Roboto Condensed Light"/>
              <a:buAutoNum type="alphaLcPeriod"/>
              <a:defRPr>
                <a:solidFill>
                  <a:schemeClr val="dk2"/>
                </a:solidFill>
                <a:latin typeface="Barlow Semi Condensed"/>
                <a:ea typeface="Barlow Semi Condensed"/>
                <a:cs typeface="Barlow Semi Condensed"/>
                <a:sym typeface="Barlow Semi Condensed"/>
              </a:defRPr>
            </a:lvl2pPr>
            <a:lvl3pPr marL="1371600" lvl="2" indent="-304800" rtl="0">
              <a:spcBef>
                <a:spcPts val="0"/>
              </a:spcBef>
              <a:spcAft>
                <a:spcPts val="0"/>
              </a:spcAft>
              <a:buClr>
                <a:srgbClr val="434343"/>
              </a:buClr>
              <a:buSzPts val="1200"/>
              <a:buFont typeface="Roboto Condensed Light"/>
              <a:buAutoNum type="romanLcPeriod"/>
              <a:defRPr>
                <a:solidFill>
                  <a:schemeClr val="dk2"/>
                </a:solidFill>
                <a:latin typeface="Barlow Semi Condensed"/>
                <a:ea typeface="Barlow Semi Condensed"/>
                <a:cs typeface="Barlow Semi Condensed"/>
                <a:sym typeface="Barlow Semi Condensed"/>
              </a:defRPr>
            </a:lvl3pPr>
            <a:lvl4pPr marL="1828800" lvl="3" indent="-304800" rtl="0">
              <a:spcBef>
                <a:spcPts val="0"/>
              </a:spcBef>
              <a:spcAft>
                <a:spcPts val="0"/>
              </a:spcAft>
              <a:buClr>
                <a:srgbClr val="434343"/>
              </a:buClr>
              <a:buSzPts val="1200"/>
              <a:buFont typeface="Roboto Condensed Light"/>
              <a:buAutoNum type="arabicPeriod"/>
              <a:defRPr>
                <a:solidFill>
                  <a:schemeClr val="dk2"/>
                </a:solidFill>
                <a:latin typeface="Barlow Semi Condensed"/>
                <a:ea typeface="Barlow Semi Condensed"/>
                <a:cs typeface="Barlow Semi Condensed"/>
                <a:sym typeface="Barlow Semi Condensed"/>
              </a:defRPr>
            </a:lvl4pPr>
            <a:lvl5pPr marL="2286000" lvl="4" indent="-304800" rtl="0">
              <a:spcBef>
                <a:spcPts val="0"/>
              </a:spcBef>
              <a:spcAft>
                <a:spcPts val="0"/>
              </a:spcAft>
              <a:buClr>
                <a:srgbClr val="434343"/>
              </a:buClr>
              <a:buSzPts val="1200"/>
              <a:buFont typeface="Roboto Condensed Light"/>
              <a:buAutoNum type="alphaLcPeriod"/>
              <a:defRPr>
                <a:solidFill>
                  <a:schemeClr val="dk2"/>
                </a:solidFill>
                <a:latin typeface="Barlow Semi Condensed"/>
                <a:ea typeface="Barlow Semi Condensed"/>
                <a:cs typeface="Barlow Semi Condensed"/>
                <a:sym typeface="Barlow Semi Condensed"/>
              </a:defRPr>
            </a:lvl5pPr>
            <a:lvl6pPr marL="2743200" lvl="5" indent="-304800" rtl="0">
              <a:spcBef>
                <a:spcPts val="0"/>
              </a:spcBef>
              <a:spcAft>
                <a:spcPts val="0"/>
              </a:spcAft>
              <a:buClr>
                <a:srgbClr val="434343"/>
              </a:buClr>
              <a:buSzPts val="1200"/>
              <a:buFont typeface="Roboto Condensed Light"/>
              <a:buAutoNum type="romanLcPeriod"/>
              <a:defRPr>
                <a:solidFill>
                  <a:schemeClr val="dk2"/>
                </a:solidFill>
                <a:latin typeface="Barlow Semi Condensed"/>
                <a:ea typeface="Barlow Semi Condensed"/>
                <a:cs typeface="Barlow Semi Condensed"/>
                <a:sym typeface="Barlow Semi Condensed"/>
              </a:defRPr>
            </a:lvl6pPr>
            <a:lvl7pPr marL="3200400" lvl="6" indent="-304800" rtl="0">
              <a:spcBef>
                <a:spcPts val="0"/>
              </a:spcBef>
              <a:spcAft>
                <a:spcPts val="0"/>
              </a:spcAft>
              <a:buClr>
                <a:srgbClr val="434343"/>
              </a:buClr>
              <a:buSzPts val="1200"/>
              <a:buFont typeface="Roboto Condensed Light"/>
              <a:buAutoNum type="arabicPeriod"/>
              <a:defRPr>
                <a:solidFill>
                  <a:schemeClr val="dk2"/>
                </a:solidFill>
                <a:latin typeface="Barlow Semi Condensed"/>
                <a:ea typeface="Barlow Semi Condensed"/>
                <a:cs typeface="Barlow Semi Condensed"/>
                <a:sym typeface="Barlow Semi Condensed"/>
              </a:defRPr>
            </a:lvl7pPr>
            <a:lvl8pPr marL="3657600" lvl="7" indent="-304800" rtl="0">
              <a:spcBef>
                <a:spcPts val="0"/>
              </a:spcBef>
              <a:spcAft>
                <a:spcPts val="0"/>
              </a:spcAft>
              <a:buClr>
                <a:srgbClr val="434343"/>
              </a:buClr>
              <a:buSzPts val="1200"/>
              <a:buFont typeface="Roboto Condensed Light"/>
              <a:buAutoNum type="alphaLcPeriod"/>
              <a:defRPr>
                <a:solidFill>
                  <a:schemeClr val="dk2"/>
                </a:solidFill>
                <a:latin typeface="Barlow Semi Condensed"/>
                <a:ea typeface="Barlow Semi Condensed"/>
                <a:cs typeface="Barlow Semi Condensed"/>
                <a:sym typeface="Barlow Semi Condensed"/>
              </a:defRPr>
            </a:lvl8pPr>
            <a:lvl9pPr marL="4114800" lvl="8" indent="-304800" rtl="0">
              <a:spcBef>
                <a:spcPts val="0"/>
              </a:spcBef>
              <a:spcAft>
                <a:spcPts val="0"/>
              </a:spcAft>
              <a:buClr>
                <a:srgbClr val="434343"/>
              </a:buClr>
              <a:buSzPts val="1200"/>
              <a:buFont typeface="Roboto Condensed Light"/>
              <a:buAutoNum type="romanLcPeriod"/>
              <a:defRPr>
                <a:solidFill>
                  <a:schemeClr val="dk2"/>
                </a:solidFill>
                <a:latin typeface="Barlow Semi Condensed"/>
                <a:ea typeface="Barlow Semi Condensed"/>
                <a:cs typeface="Barlow Semi Condensed"/>
                <a:sym typeface="Barlow Semi Condensed"/>
              </a:defRPr>
            </a:lvl9pPr>
          </a:lstStyle>
          <a:p>
            <a:pPr lvl="0"/>
            <a:r>
              <a:rPr lang="en-US"/>
              <a:t>Click to edit Master text styles</a:t>
            </a:r>
          </a:p>
        </p:txBody>
      </p:sp>
      <p:cxnSp>
        <p:nvCxnSpPr>
          <p:cNvPr id="1142" name="Google Shape;1142;p23"/>
          <p:cNvCxnSpPr/>
          <p:nvPr/>
        </p:nvCxnSpPr>
        <p:spPr>
          <a:xfrm rot="10800000">
            <a:off x="303000" y="3359375"/>
            <a:ext cx="151800" cy="957300"/>
          </a:xfrm>
          <a:prstGeom prst="straightConnector1">
            <a:avLst/>
          </a:prstGeom>
          <a:noFill/>
          <a:ln w="9525" cap="flat" cmpd="sng">
            <a:solidFill>
              <a:schemeClr val="dk1"/>
            </a:solidFill>
            <a:prstDash val="solid"/>
            <a:round/>
            <a:headEnd type="none" w="med" len="med"/>
            <a:tailEnd type="none" w="med" len="med"/>
          </a:ln>
        </p:spPr>
      </p:cxnSp>
      <p:cxnSp>
        <p:nvCxnSpPr>
          <p:cNvPr id="1143" name="Google Shape;1143;p23"/>
          <p:cNvCxnSpPr/>
          <p:nvPr/>
        </p:nvCxnSpPr>
        <p:spPr>
          <a:xfrm rot="10800000" flipH="1">
            <a:off x="0" y="4332550"/>
            <a:ext cx="446700" cy="663900"/>
          </a:xfrm>
          <a:prstGeom prst="straightConnector1">
            <a:avLst/>
          </a:prstGeom>
          <a:noFill/>
          <a:ln w="9525" cap="flat" cmpd="sng">
            <a:solidFill>
              <a:schemeClr val="dk1"/>
            </a:solidFill>
            <a:prstDash val="solid"/>
            <a:round/>
            <a:headEnd type="none" w="med" len="med"/>
            <a:tailEnd type="none" w="med" len="med"/>
          </a:ln>
        </p:spPr>
      </p:cxnSp>
      <p:grpSp>
        <p:nvGrpSpPr>
          <p:cNvPr id="1144" name="Google Shape;1144;p23"/>
          <p:cNvGrpSpPr/>
          <p:nvPr/>
        </p:nvGrpSpPr>
        <p:grpSpPr>
          <a:xfrm flipH="1">
            <a:off x="300738" y="4167800"/>
            <a:ext cx="292025" cy="292575"/>
            <a:chOff x="7353050" y="316275"/>
            <a:chExt cx="292025" cy="292575"/>
          </a:xfrm>
        </p:grpSpPr>
        <p:sp>
          <p:nvSpPr>
            <p:cNvPr id="1145" name="Google Shape;1145;p2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2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2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2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9" name="Google Shape;1149;p23"/>
          <p:cNvGrpSpPr/>
          <p:nvPr/>
        </p:nvGrpSpPr>
        <p:grpSpPr>
          <a:xfrm>
            <a:off x="148789" y="3224300"/>
            <a:ext cx="293111" cy="293388"/>
            <a:chOff x="3164039" y="430875"/>
            <a:chExt cx="293111" cy="293388"/>
          </a:xfrm>
        </p:grpSpPr>
        <p:sp>
          <p:nvSpPr>
            <p:cNvPr id="1150" name="Google Shape;1150;p23"/>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23"/>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23"/>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23"/>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23"/>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23"/>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156" name="Google Shape;1156;p23"/>
          <p:cNvCxnSpPr/>
          <p:nvPr/>
        </p:nvCxnSpPr>
        <p:spPr>
          <a:xfrm rot="10800000">
            <a:off x="7196975" y="295100"/>
            <a:ext cx="1157100" cy="542700"/>
          </a:xfrm>
          <a:prstGeom prst="straightConnector1">
            <a:avLst/>
          </a:prstGeom>
          <a:noFill/>
          <a:ln w="9525" cap="flat" cmpd="sng">
            <a:solidFill>
              <a:schemeClr val="dk1"/>
            </a:solidFill>
            <a:prstDash val="solid"/>
            <a:round/>
            <a:headEnd type="none" w="med" len="med"/>
            <a:tailEnd type="none" w="med" len="med"/>
          </a:ln>
        </p:spPr>
      </p:cxnSp>
      <p:cxnSp>
        <p:nvCxnSpPr>
          <p:cNvPr id="1157" name="Google Shape;1157;p23"/>
          <p:cNvCxnSpPr/>
          <p:nvPr/>
        </p:nvCxnSpPr>
        <p:spPr>
          <a:xfrm flipH="1">
            <a:off x="8354075" y="-6625"/>
            <a:ext cx="791400" cy="836400"/>
          </a:xfrm>
          <a:prstGeom prst="straightConnector1">
            <a:avLst/>
          </a:prstGeom>
          <a:noFill/>
          <a:ln w="9525" cap="flat" cmpd="sng">
            <a:solidFill>
              <a:schemeClr val="dk1"/>
            </a:solidFill>
            <a:prstDash val="solid"/>
            <a:round/>
            <a:headEnd type="none" w="med" len="med"/>
            <a:tailEnd type="none" w="med" len="med"/>
          </a:ln>
        </p:spPr>
      </p:cxnSp>
      <p:grpSp>
        <p:nvGrpSpPr>
          <p:cNvPr id="1158" name="Google Shape;1158;p23"/>
          <p:cNvGrpSpPr/>
          <p:nvPr/>
        </p:nvGrpSpPr>
        <p:grpSpPr>
          <a:xfrm>
            <a:off x="8064275" y="526925"/>
            <a:ext cx="581800" cy="582350"/>
            <a:chOff x="8064275" y="887850"/>
            <a:chExt cx="581800" cy="582350"/>
          </a:xfrm>
        </p:grpSpPr>
        <p:sp>
          <p:nvSpPr>
            <p:cNvPr id="1159" name="Google Shape;1159;p23"/>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23"/>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23"/>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23"/>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23"/>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23"/>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65" name="Google Shape;1165;p23"/>
          <p:cNvGrpSpPr/>
          <p:nvPr/>
        </p:nvGrpSpPr>
        <p:grpSpPr>
          <a:xfrm>
            <a:off x="7033875" y="170875"/>
            <a:ext cx="292025" cy="292575"/>
            <a:chOff x="7353050" y="316275"/>
            <a:chExt cx="292025" cy="292575"/>
          </a:xfrm>
        </p:grpSpPr>
        <p:sp>
          <p:nvSpPr>
            <p:cNvPr id="1166" name="Google Shape;1166;p2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2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2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2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0" name="Google Shape;1170;p23"/>
          <p:cNvGrpSpPr/>
          <p:nvPr/>
        </p:nvGrpSpPr>
        <p:grpSpPr>
          <a:xfrm>
            <a:off x="8757950" y="229650"/>
            <a:ext cx="175000" cy="175000"/>
            <a:chOff x="8792300" y="321275"/>
            <a:chExt cx="175000" cy="175000"/>
          </a:xfrm>
        </p:grpSpPr>
        <p:sp>
          <p:nvSpPr>
            <p:cNvPr id="1171" name="Google Shape;1171;p23"/>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23"/>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23"/>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23"/>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5" name="Google Shape;1175;p23"/>
          <p:cNvGrpSpPr/>
          <p:nvPr/>
        </p:nvGrpSpPr>
        <p:grpSpPr>
          <a:xfrm>
            <a:off x="8490050" y="170875"/>
            <a:ext cx="175013" cy="27000"/>
            <a:chOff x="5662375" y="212375"/>
            <a:chExt cx="175013" cy="27000"/>
          </a:xfrm>
        </p:grpSpPr>
        <p:sp>
          <p:nvSpPr>
            <p:cNvPr id="1176" name="Google Shape;1176;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9" name="Google Shape;1179;p23"/>
          <p:cNvGrpSpPr/>
          <p:nvPr/>
        </p:nvGrpSpPr>
        <p:grpSpPr>
          <a:xfrm>
            <a:off x="7916350" y="1124600"/>
            <a:ext cx="175013" cy="27000"/>
            <a:chOff x="5662375" y="212375"/>
            <a:chExt cx="175013" cy="27000"/>
          </a:xfrm>
        </p:grpSpPr>
        <p:sp>
          <p:nvSpPr>
            <p:cNvPr id="1180" name="Google Shape;1180;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815842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1183"/>
        <p:cNvGrpSpPr/>
        <p:nvPr/>
      </p:nvGrpSpPr>
      <p:grpSpPr>
        <a:xfrm>
          <a:off x="0" y="0"/>
          <a:ext cx="0" cy="0"/>
          <a:chOff x="0" y="0"/>
          <a:chExt cx="0" cy="0"/>
        </a:xfrm>
      </p:grpSpPr>
      <p:sp>
        <p:nvSpPr>
          <p:cNvPr id="1184" name="Google Shape;1184;p24"/>
          <p:cNvSpPr txBox="1">
            <a:spLocks noGrp="1"/>
          </p:cNvSpPr>
          <p:nvPr>
            <p:ph type="title"/>
          </p:nvPr>
        </p:nvSpPr>
        <p:spPr>
          <a:xfrm>
            <a:off x="723750" y="526925"/>
            <a:ext cx="7696500" cy="5727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cxnSp>
        <p:nvCxnSpPr>
          <p:cNvPr id="1185" name="Google Shape;1185;p24"/>
          <p:cNvCxnSpPr/>
          <p:nvPr/>
        </p:nvCxnSpPr>
        <p:spPr>
          <a:xfrm>
            <a:off x="590450" y="4340600"/>
            <a:ext cx="670200" cy="423000"/>
          </a:xfrm>
          <a:prstGeom prst="straightConnector1">
            <a:avLst/>
          </a:prstGeom>
          <a:noFill/>
          <a:ln w="9525" cap="flat" cmpd="sng">
            <a:solidFill>
              <a:schemeClr val="dk1"/>
            </a:solidFill>
            <a:prstDash val="solid"/>
            <a:round/>
            <a:headEnd type="none" w="med" len="med"/>
            <a:tailEnd type="none" w="med" len="med"/>
          </a:ln>
        </p:spPr>
      </p:cxnSp>
      <p:cxnSp>
        <p:nvCxnSpPr>
          <p:cNvPr id="1186" name="Google Shape;1186;p24"/>
          <p:cNvCxnSpPr/>
          <p:nvPr/>
        </p:nvCxnSpPr>
        <p:spPr>
          <a:xfrm rot="10800000" flipH="1">
            <a:off x="0" y="4332550"/>
            <a:ext cx="590700" cy="663900"/>
          </a:xfrm>
          <a:prstGeom prst="straightConnector1">
            <a:avLst/>
          </a:prstGeom>
          <a:noFill/>
          <a:ln w="9525" cap="flat" cmpd="sng">
            <a:solidFill>
              <a:schemeClr val="dk1"/>
            </a:solidFill>
            <a:prstDash val="solid"/>
            <a:round/>
            <a:headEnd type="none" w="med" len="med"/>
            <a:tailEnd type="none" w="med" len="med"/>
          </a:ln>
        </p:spPr>
      </p:cxnSp>
      <p:grpSp>
        <p:nvGrpSpPr>
          <p:cNvPr id="1187" name="Google Shape;1187;p24"/>
          <p:cNvGrpSpPr/>
          <p:nvPr/>
        </p:nvGrpSpPr>
        <p:grpSpPr>
          <a:xfrm flipH="1">
            <a:off x="431725" y="4183775"/>
            <a:ext cx="292025" cy="292575"/>
            <a:chOff x="7353050" y="316275"/>
            <a:chExt cx="292025" cy="292575"/>
          </a:xfrm>
        </p:grpSpPr>
        <p:sp>
          <p:nvSpPr>
            <p:cNvPr id="1188" name="Google Shape;1188;p2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2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2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2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92" name="Google Shape;1192;p24"/>
          <p:cNvGrpSpPr/>
          <p:nvPr/>
        </p:nvGrpSpPr>
        <p:grpSpPr>
          <a:xfrm>
            <a:off x="1075789" y="4604675"/>
            <a:ext cx="293111" cy="293388"/>
            <a:chOff x="3164039" y="430875"/>
            <a:chExt cx="293111" cy="293388"/>
          </a:xfrm>
        </p:grpSpPr>
        <p:sp>
          <p:nvSpPr>
            <p:cNvPr id="1193" name="Google Shape;1193;p24"/>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24"/>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24"/>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24"/>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24"/>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24"/>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199" name="Google Shape;1199;p24"/>
          <p:cNvCxnSpPr/>
          <p:nvPr/>
        </p:nvCxnSpPr>
        <p:spPr>
          <a:xfrm rot="10800000">
            <a:off x="7196975" y="295100"/>
            <a:ext cx="1157100" cy="542700"/>
          </a:xfrm>
          <a:prstGeom prst="straightConnector1">
            <a:avLst/>
          </a:prstGeom>
          <a:noFill/>
          <a:ln w="9525" cap="flat" cmpd="sng">
            <a:solidFill>
              <a:schemeClr val="dk2"/>
            </a:solidFill>
            <a:prstDash val="solid"/>
            <a:round/>
            <a:headEnd type="none" w="med" len="med"/>
            <a:tailEnd type="none" w="med" len="med"/>
          </a:ln>
        </p:spPr>
      </p:cxnSp>
      <p:cxnSp>
        <p:nvCxnSpPr>
          <p:cNvPr id="1200" name="Google Shape;1200;p24"/>
          <p:cNvCxnSpPr/>
          <p:nvPr/>
        </p:nvCxnSpPr>
        <p:spPr>
          <a:xfrm flipH="1">
            <a:off x="8354075" y="-6625"/>
            <a:ext cx="791400" cy="836400"/>
          </a:xfrm>
          <a:prstGeom prst="straightConnector1">
            <a:avLst/>
          </a:prstGeom>
          <a:noFill/>
          <a:ln w="9525" cap="flat" cmpd="sng">
            <a:solidFill>
              <a:schemeClr val="dk2"/>
            </a:solidFill>
            <a:prstDash val="solid"/>
            <a:round/>
            <a:headEnd type="none" w="med" len="med"/>
            <a:tailEnd type="none" w="med" len="med"/>
          </a:ln>
        </p:spPr>
      </p:cxnSp>
      <p:grpSp>
        <p:nvGrpSpPr>
          <p:cNvPr id="1201" name="Google Shape;1201;p24"/>
          <p:cNvGrpSpPr/>
          <p:nvPr/>
        </p:nvGrpSpPr>
        <p:grpSpPr>
          <a:xfrm>
            <a:off x="8064275" y="526925"/>
            <a:ext cx="581800" cy="582350"/>
            <a:chOff x="8064275" y="887850"/>
            <a:chExt cx="581800" cy="582350"/>
          </a:xfrm>
        </p:grpSpPr>
        <p:sp>
          <p:nvSpPr>
            <p:cNvPr id="1202" name="Google Shape;1202;p24"/>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24"/>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24"/>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24"/>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24"/>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24"/>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08" name="Google Shape;1208;p24"/>
          <p:cNvGrpSpPr/>
          <p:nvPr/>
        </p:nvGrpSpPr>
        <p:grpSpPr>
          <a:xfrm>
            <a:off x="7033875" y="170875"/>
            <a:ext cx="292025" cy="292575"/>
            <a:chOff x="7353050" y="316275"/>
            <a:chExt cx="292025" cy="292575"/>
          </a:xfrm>
        </p:grpSpPr>
        <p:sp>
          <p:nvSpPr>
            <p:cNvPr id="1209" name="Google Shape;1209;p2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2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2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2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3" name="Google Shape;1213;p24"/>
          <p:cNvGrpSpPr/>
          <p:nvPr/>
        </p:nvGrpSpPr>
        <p:grpSpPr>
          <a:xfrm>
            <a:off x="8757950" y="229650"/>
            <a:ext cx="175000" cy="175000"/>
            <a:chOff x="8792300" y="321275"/>
            <a:chExt cx="175000" cy="175000"/>
          </a:xfrm>
        </p:grpSpPr>
        <p:sp>
          <p:nvSpPr>
            <p:cNvPr id="1214" name="Google Shape;1214;p24"/>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24"/>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24"/>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24"/>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8" name="Google Shape;1218;p24"/>
          <p:cNvGrpSpPr/>
          <p:nvPr/>
        </p:nvGrpSpPr>
        <p:grpSpPr>
          <a:xfrm>
            <a:off x="8490050" y="170875"/>
            <a:ext cx="175013" cy="27000"/>
            <a:chOff x="5662375" y="212375"/>
            <a:chExt cx="175013" cy="27000"/>
          </a:xfrm>
        </p:grpSpPr>
        <p:sp>
          <p:nvSpPr>
            <p:cNvPr id="1219" name="Google Shape;1219;p24"/>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24"/>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24"/>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2" name="Google Shape;1222;p24"/>
          <p:cNvGrpSpPr/>
          <p:nvPr/>
        </p:nvGrpSpPr>
        <p:grpSpPr>
          <a:xfrm>
            <a:off x="7916350" y="1124600"/>
            <a:ext cx="175013" cy="27000"/>
            <a:chOff x="5662375" y="212375"/>
            <a:chExt cx="175013" cy="27000"/>
          </a:xfrm>
        </p:grpSpPr>
        <p:sp>
          <p:nvSpPr>
            <p:cNvPr id="1223" name="Google Shape;1223;p24"/>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24"/>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24"/>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4181397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only 3">
  <p:cSld name="Title only 3">
    <p:spTree>
      <p:nvGrpSpPr>
        <p:cNvPr id="1" name="Shape 1226"/>
        <p:cNvGrpSpPr/>
        <p:nvPr/>
      </p:nvGrpSpPr>
      <p:grpSpPr>
        <a:xfrm>
          <a:off x="0" y="0"/>
          <a:ext cx="0" cy="0"/>
          <a:chOff x="0" y="0"/>
          <a:chExt cx="0" cy="0"/>
        </a:xfrm>
      </p:grpSpPr>
      <p:cxnSp>
        <p:nvCxnSpPr>
          <p:cNvPr id="1227" name="Google Shape;1227;p25"/>
          <p:cNvCxnSpPr/>
          <p:nvPr/>
        </p:nvCxnSpPr>
        <p:spPr>
          <a:xfrm>
            <a:off x="1645925" y="523125"/>
            <a:ext cx="1672500" cy="126000"/>
          </a:xfrm>
          <a:prstGeom prst="straightConnector1">
            <a:avLst/>
          </a:prstGeom>
          <a:noFill/>
          <a:ln w="9525" cap="flat" cmpd="sng">
            <a:solidFill>
              <a:schemeClr val="dk2"/>
            </a:solidFill>
            <a:prstDash val="solid"/>
            <a:round/>
            <a:headEnd type="none" w="med" len="med"/>
            <a:tailEnd type="none" w="med" len="med"/>
          </a:ln>
        </p:spPr>
      </p:cxnSp>
      <p:cxnSp>
        <p:nvCxnSpPr>
          <p:cNvPr id="1228" name="Google Shape;1228;p25"/>
          <p:cNvCxnSpPr/>
          <p:nvPr/>
        </p:nvCxnSpPr>
        <p:spPr>
          <a:xfrm rot="10800000" flipH="1">
            <a:off x="803050" y="529675"/>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1229" name="Google Shape;1229;p25"/>
          <p:cNvCxnSpPr/>
          <p:nvPr/>
        </p:nvCxnSpPr>
        <p:spPr>
          <a:xfrm>
            <a:off x="0" y="65200"/>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1230" name="Google Shape;1230;p25"/>
          <p:cNvGrpSpPr/>
          <p:nvPr/>
        </p:nvGrpSpPr>
        <p:grpSpPr>
          <a:xfrm flipH="1">
            <a:off x="499400" y="959675"/>
            <a:ext cx="581800" cy="582350"/>
            <a:chOff x="8064275" y="887850"/>
            <a:chExt cx="581800" cy="582350"/>
          </a:xfrm>
        </p:grpSpPr>
        <p:sp>
          <p:nvSpPr>
            <p:cNvPr id="1231" name="Google Shape;1231;p2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2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2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2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2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2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37" name="Google Shape;1237;p25"/>
          <p:cNvGrpSpPr/>
          <p:nvPr/>
        </p:nvGrpSpPr>
        <p:grpSpPr>
          <a:xfrm flipH="1">
            <a:off x="1500400" y="388100"/>
            <a:ext cx="292025" cy="292575"/>
            <a:chOff x="7353050" y="316275"/>
            <a:chExt cx="292025" cy="292575"/>
          </a:xfrm>
        </p:grpSpPr>
        <p:sp>
          <p:nvSpPr>
            <p:cNvPr id="1238" name="Google Shape;1238;p2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2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2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2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42" name="Google Shape;1242;p25"/>
          <p:cNvSpPr/>
          <p:nvPr/>
        </p:nvSpPr>
        <p:spPr>
          <a:xfrm flipH="1">
            <a:off x="3166281" y="497632"/>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25"/>
          <p:cNvSpPr/>
          <p:nvPr/>
        </p:nvSpPr>
        <p:spPr>
          <a:xfrm flipH="1">
            <a:off x="3164039" y="495100"/>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25"/>
          <p:cNvSpPr/>
          <p:nvPr/>
        </p:nvSpPr>
        <p:spPr>
          <a:xfrm flipH="1">
            <a:off x="3202780" y="534134"/>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25"/>
          <p:cNvSpPr/>
          <p:nvPr/>
        </p:nvSpPr>
        <p:spPr>
          <a:xfrm flipH="1">
            <a:off x="3200525" y="531602"/>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25"/>
          <p:cNvSpPr/>
          <p:nvPr/>
        </p:nvSpPr>
        <p:spPr>
          <a:xfrm flipH="1">
            <a:off x="3242641" y="573709"/>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25"/>
          <p:cNvSpPr/>
          <p:nvPr/>
        </p:nvSpPr>
        <p:spPr>
          <a:xfrm flipH="1">
            <a:off x="3240109" y="571467"/>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48" name="Google Shape;1248;p25"/>
          <p:cNvGrpSpPr/>
          <p:nvPr/>
        </p:nvGrpSpPr>
        <p:grpSpPr>
          <a:xfrm flipH="1">
            <a:off x="3527112" y="361100"/>
            <a:ext cx="175013" cy="27000"/>
            <a:chOff x="5662375" y="212375"/>
            <a:chExt cx="175013" cy="27000"/>
          </a:xfrm>
        </p:grpSpPr>
        <p:sp>
          <p:nvSpPr>
            <p:cNvPr id="1249" name="Google Shape;1249;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2" name="Google Shape;1252;p25"/>
          <p:cNvGrpSpPr/>
          <p:nvPr/>
        </p:nvGrpSpPr>
        <p:grpSpPr>
          <a:xfrm flipH="1">
            <a:off x="480412" y="242700"/>
            <a:ext cx="175013" cy="27000"/>
            <a:chOff x="5662375" y="212375"/>
            <a:chExt cx="175013" cy="27000"/>
          </a:xfrm>
        </p:grpSpPr>
        <p:sp>
          <p:nvSpPr>
            <p:cNvPr id="1253" name="Google Shape;1253;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6" name="Google Shape;1256;p25"/>
          <p:cNvGrpSpPr/>
          <p:nvPr/>
        </p:nvGrpSpPr>
        <p:grpSpPr>
          <a:xfrm flipH="1">
            <a:off x="901712" y="1653625"/>
            <a:ext cx="175013" cy="27000"/>
            <a:chOff x="5662375" y="212375"/>
            <a:chExt cx="175013" cy="27000"/>
          </a:xfrm>
        </p:grpSpPr>
        <p:sp>
          <p:nvSpPr>
            <p:cNvPr id="1257" name="Google Shape;1257;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260" name="Google Shape;1260;p25"/>
          <p:cNvCxnSpPr/>
          <p:nvPr/>
        </p:nvCxnSpPr>
        <p:spPr>
          <a:xfrm>
            <a:off x="791400" y="4212400"/>
            <a:ext cx="1157100" cy="542700"/>
          </a:xfrm>
          <a:prstGeom prst="straightConnector1">
            <a:avLst/>
          </a:prstGeom>
          <a:noFill/>
          <a:ln w="9525" cap="flat" cmpd="sng">
            <a:solidFill>
              <a:schemeClr val="dk2"/>
            </a:solidFill>
            <a:prstDash val="solid"/>
            <a:round/>
            <a:headEnd type="none" w="med" len="med"/>
            <a:tailEnd type="none" w="med" len="med"/>
          </a:ln>
        </p:spPr>
      </p:cxnSp>
      <p:cxnSp>
        <p:nvCxnSpPr>
          <p:cNvPr id="1261" name="Google Shape;1261;p25"/>
          <p:cNvCxnSpPr/>
          <p:nvPr/>
        </p:nvCxnSpPr>
        <p:spPr>
          <a:xfrm rot="10800000" flipH="1">
            <a:off x="0" y="4220425"/>
            <a:ext cx="791400" cy="836400"/>
          </a:xfrm>
          <a:prstGeom prst="straightConnector1">
            <a:avLst/>
          </a:prstGeom>
          <a:noFill/>
          <a:ln w="9525" cap="flat" cmpd="sng">
            <a:solidFill>
              <a:schemeClr val="dk2"/>
            </a:solidFill>
            <a:prstDash val="solid"/>
            <a:round/>
            <a:headEnd type="none" w="med" len="med"/>
            <a:tailEnd type="none" w="med" len="med"/>
          </a:ln>
        </p:spPr>
      </p:cxnSp>
      <p:grpSp>
        <p:nvGrpSpPr>
          <p:cNvPr id="1262" name="Google Shape;1262;p25"/>
          <p:cNvGrpSpPr/>
          <p:nvPr/>
        </p:nvGrpSpPr>
        <p:grpSpPr>
          <a:xfrm rot="10800000">
            <a:off x="499400" y="3940925"/>
            <a:ext cx="581800" cy="582350"/>
            <a:chOff x="8064275" y="887850"/>
            <a:chExt cx="581800" cy="582350"/>
          </a:xfrm>
        </p:grpSpPr>
        <p:sp>
          <p:nvSpPr>
            <p:cNvPr id="1263" name="Google Shape;1263;p2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2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2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2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2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2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69" name="Google Shape;1269;p25"/>
          <p:cNvGrpSpPr/>
          <p:nvPr/>
        </p:nvGrpSpPr>
        <p:grpSpPr>
          <a:xfrm rot="10800000">
            <a:off x="1819575" y="4586750"/>
            <a:ext cx="292025" cy="292575"/>
            <a:chOff x="7353050" y="316275"/>
            <a:chExt cx="292025" cy="292575"/>
          </a:xfrm>
        </p:grpSpPr>
        <p:sp>
          <p:nvSpPr>
            <p:cNvPr id="1270" name="Google Shape;1270;p2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2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2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2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74" name="Google Shape;1274;p25"/>
          <p:cNvGrpSpPr/>
          <p:nvPr/>
        </p:nvGrpSpPr>
        <p:grpSpPr>
          <a:xfrm rot="10800000">
            <a:off x="212525" y="4645550"/>
            <a:ext cx="175000" cy="175000"/>
            <a:chOff x="8792300" y="321275"/>
            <a:chExt cx="175000" cy="175000"/>
          </a:xfrm>
        </p:grpSpPr>
        <p:sp>
          <p:nvSpPr>
            <p:cNvPr id="1275" name="Google Shape;1275;p2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2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2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2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79" name="Google Shape;1279;p25"/>
          <p:cNvGrpSpPr/>
          <p:nvPr/>
        </p:nvGrpSpPr>
        <p:grpSpPr>
          <a:xfrm rot="10800000">
            <a:off x="480412" y="4852325"/>
            <a:ext cx="175013" cy="27000"/>
            <a:chOff x="5662375" y="212375"/>
            <a:chExt cx="175013" cy="27000"/>
          </a:xfrm>
        </p:grpSpPr>
        <p:sp>
          <p:nvSpPr>
            <p:cNvPr id="1280" name="Google Shape;1280;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83" name="Google Shape;1283;p25"/>
          <p:cNvGrpSpPr/>
          <p:nvPr/>
        </p:nvGrpSpPr>
        <p:grpSpPr>
          <a:xfrm rot="10800000">
            <a:off x="1054112" y="3898600"/>
            <a:ext cx="175013" cy="27000"/>
            <a:chOff x="5662375" y="212375"/>
            <a:chExt cx="175013" cy="27000"/>
          </a:xfrm>
        </p:grpSpPr>
        <p:sp>
          <p:nvSpPr>
            <p:cNvPr id="1284" name="Google Shape;1284;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87" name="Google Shape;1287;p25"/>
          <p:cNvSpPr txBox="1">
            <a:spLocks noGrp="1"/>
          </p:cNvSpPr>
          <p:nvPr>
            <p:ph type="title"/>
          </p:nvPr>
        </p:nvSpPr>
        <p:spPr>
          <a:xfrm>
            <a:off x="896100" y="1984450"/>
            <a:ext cx="3457200" cy="1292100"/>
          </a:xfrm>
          <a:prstGeom prst="rect">
            <a:avLst/>
          </a:prstGeom>
        </p:spPr>
        <p:txBody>
          <a:bodyPr spcFirstLastPara="1" wrap="square" lIns="91425" tIns="91425" rIns="91425" bIns="91425" anchor="b" anchorCtr="0">
            <a:noAutofit/>
          </a:bodyPr>
          <a:lstStyle>
            <a:lvl1pPr lvl="0" rtl="0">
              <a:spcBef>
                <a:spcPts val="0"/>
              </a:spcBef>
              <a:spcAft>
                <a:spcPts val="0"/>
              </a:spcAft>
              <a:buSzPts val="4200"/>
              <a:buNone/>
              <a:defRPr/>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r>
              <a:rPr lang="en-US"/>
              <a:t>Click to edit Master title style</a:t>
            </a:r>
            <a:endParaRPr/>
          </a:p>
        </p:txBody>
      </p:sp>
    </p:spTree>
    <p:extLst>
      <p:ext uri="{BB962C8B-B14F-4D97-AF65-F5344CB8AC3E}">
        <p14:creationId xmlns:p14="http://schemas.microsoft.com/office/powerpoint/2010/main" val="10080585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only 4">
  <p:cSld name="Title only 4">
    <p:spTree>
      <p:nvGrpSpPr>
        <p:cNvPr id="1" name="Shape 1288"/>
        <p:cNvGrpSpPr/>
        <p:nvPr/>
      </p:nvGrpSpPr>
      <p:grpSpPr>
        <a:xfrm>
          <a:off x="0" y="0"/>
          <a:ext cx="0" cy="0"/>
          <a:chOff x="0" y="0"/>
          <a:chExt cx="0" cy="0"/>
        </a:xfrm>
      </p:grpSpPr>
      <p:sp>
        <p:nvSpPr>
          <p:cNvPr id="1289" name="Google Shape;1289;p26"/>
          <p:cNvSpPr txBox="1">
            <a:spLocks noGrp="1"/>
          </p:cNvSpPr>
          <p:nvPr>
            <p:ph type="title"/>
          </p:nvPr>
        </p:nvSpPr>
        <p:spPr>
          <a:xfrm>
            <a:off x="723750" y="526925"/>
            <a:ext cx="7696500" cy="5727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r>
              <a:rPr lang="en-US"/>
              <a:t>Click to edit Master title style</a:t>
            </a:r>
            <a:endParaRPr/>
          </a:p>
        </p:txBody>
      </p:sp>
      <p:cxnSp>
        <p:nvCxnSpPr>
          <p:cNvPr id="1290" name="Google Shape;1290;p26"/>
          <p:cNvCxnSpPr/>
          <p:nvPr/>
        </p:nvCxnSpPr>
        <p:spPr>
          <a:xfrm rot="10800000">
            <a:off x="8109000" y="501275"/>
            <a:ext cx="737700" cy="737700"/>
          </a:xfrm>
          <a:prstGeom prst="straightConnector1">
            <a:avLst/>
          </a:prstGeom>
          <a:noFill/>
          <a:ln w="9525" cap="flat" cmpd="sng">
            <a:solidFill>
              <a:schemeClr val="dk2"/>
            </a:solidFill>
            <a:prstDash val="solid"/>
            <a:round/>
            <a:headEnd type="none" w="med" len="med"/>
            <a:tailEnd type="none" w="med" len="med"/>
          </a:ln>
        </p:spPr>
      </p:cxnSp>
      <p:cxnSp>
        <p:nvCxnSpPr>
          <p:cNvPr id="1291" name="Google Shape;1291;p26"/>
          <p:cNvCxnSpPr/>
          <p:nvPr/>
        </p:nvCxnSpPr>
        <p:spPr>
          <a:xfrm>
            <a:off x="582475" y="282188"/>
            <a:ext cx="1212900" cy="422700"/>
          </a:xfrm>
          <a:prstGeom prst="straightConnector1">
            <a:avLst/>
          </a:prstGeom>
          <a:noFill/>
          <a:ln w="9525" cap="flat" cmpd="sng">
            <a:solidFill>
              <a:schemeClr val="dk2"/>
            </a:solidFill>
            <a:prstDash val="solid"/>
            <a:round/>
            <a:headEnd type="none" w="med" len="med"/>
            <a:tailEnd type="none" w="med" len="med"/>
          </a:ln>
        </p:spPr>
      </p:cxnSp>
      <p:cxnSp>
        <p:nvCxnSpPr>
          <p:cNvPr id="1292" name="Google Shape;1292;p26"/>
          <p:cNvCxnSpPr/>
          <p:nvPr/>
        </p:nvCxnSpPr>
        <p:spPr>
          <a:xfrm rot="10800000" flipH="1">
            <a:off x="0" y="274188"/>
            <a:ext cx="582600" cy="654300"/>
          </a:xfrm>
          <a:prstGeom prst="straightConnector1">
            <a:avLst/>
          </a:prstGeom>
          <a:noFill/>
          <a:ln w="9525" cap="flat" cmpd="sng">
            <a:solidFill>
              <a:schemeClr val="dk2"/>
            </a:solidFill>
            <a:prstDash val="solid"/>
            <a:round/>
            <a:headEnd type="none" w="med" len="med"/>
            <a:tailEnd type="none" w="med" len="med"/>
          </a:ln>
        </p:spPr>
      </p:cxnSp>
      <p:grpSp>
        <p:nvGrpSpPr>
          <p:cNvPr id="1293" name="Google Shape;1293;p26"/>
          <p:cNvGrpSpPr/>
          <p:nvPr/>
        </p:nvGrpSpPr>
        <p:grpSpPr>
          <a:xfrm flipH="1">
            <a:off x="423750" y="125363"/>
            <a:ext cx="292025" cy="292575"/>
            <a:chOff x="7353050" y="316275"/>
            <a:chExt cx="292025" cy="292575"/>
          </a:xfrm>
        </p:grpSpPr>
        <p:sp>
          <p:nvSpPr>
            <p:cNvPr id="1294" name="Google Shape;1294;p2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2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2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2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98" name="Google Shape;1298;p26"/>
          <p:cNvGrpSpPr/>
          <p:nvPr/>
        </p:nvGrpSpPr>
        <p:grpSpPr>
          <a:xfrm>
            <a:off x="1638739" y="558163"/>
            <a:ext cx="293111" cy="293388"/>
            <a:chOff x="3164039" y="430875"/>
            <a:chExt cx="293111" cy="293388"/>
          </a:xfrm>
        </p:grpSpPr>
        <p:sp>
          <p:nvSpPr>
            <p:cNvPr id="1299" name="Google Shape;1299;p26"/>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26"/>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26"/>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26"/>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26"/>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26"/>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5" name="Google Shape;1305;p26"/>
          <p:cNvGrpSpPr/>
          <p:nvPr/>
        </p:nvGrpSpPr>
        <p:grpSpPr>
          <a:xfrm>
            <a:off x="1591750" y="362600"/>
            <a:ext cx="175013" cy="27000"/>
            <a:chOff x="5662375" y="212375"/>
            <a:chExt cx="175013" cy="27000"/>
          </a:xfrm>
        </p:grpSpPr>
        <p:sp>
          <p:nvSpPr>
            <p:cNvPr id="1306" name="Google Shape;1306;p26"/>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26"/>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26"/>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309" name="Google Shape;1309;p26"/>
          <p:cNvCxnSpPr/>
          <p:nvPr/>
        </p:nvCxnSpPr>
        <p:spPr>
          <a:xfrm flipH="1">
            <a:off x="8151325" y="6875"/>
            <a:ext cx="1002600" cy="494400"/>
          </a:xfrm>
          <a:prstGeom prst="straightConnector1">
            <a:avLst/>
          </a:prstGeom>
          <a:noFill/>
          <a:ln w="9525" cap="flat" cmpd="sng">
            <a:solidFill>
              <a:schemeClr val="dk2"/>
            </a:solidFill>
            <a:prstDash val="solid"/>
            <a:round/>
            <a:headEnd type="none" w="med" len="med"/>
            <a:tailEnd type="none" w="med" len="med"/>
          </a:ln>
        </p:spPr>
      </p:cxnSp>
      <p:grpSp>
        <p:nvGrpSpPr>
          <p:cNvPr id="1310" name="Google Shape;1310;p26"/>
          <p:cNvGrpSpPr/>
          <p:nvPr/>
        </p:nvGrpSpPr>
        <p:grpSpPr>
          <a:xfrm>
            <a:off x="7823875" y="202375"/>
            <a:ext cx="581800" cy="582350"/>
            <a:chOff x="8064275" y="887850"/>
            <a:chExt cx="581800" cy="582350"/>
          </a:xfrm>
        </p:grpSpPr>
        <p:sp>
          <p:nvSpPr>
            <p:cNvPr id="1311" name="Google Shape;1311;p26"/>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26"/>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26"/>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26"/>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26"/>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26"/>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17" name="Google Shape;1317;p26"/>
          <p:cNvGrpSpPr/>
          <p:nvPr/>
        </p:nvGrpSpPr>
        <p:grpSpPr>
          <a:xfrm flipH="1">
            <a:off x="8698650" y="1117488"/>
            <a:ext cx="292025" cy="292575"/>
            <a:chOff x="7353050" y="316275"/>
            <a:chExt cx="292025" cy="292575"/>
          </a:xfrm>
        </p:grpSpPr>
        <p:sp>
          <p:nvSpPr>
            <p:cNvPr id="1318" name="Google Shape;1318;p2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2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2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2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22" name="Google Shape;1322;p26"/>
          <p:cNvGrpSpPr/>
          <p:nvPr/>
        </p:nvGrpSpPr>
        <p:grpSpPr>
          <a:xfrm>
            <a:off x="8678350" y="1581800"/>
            <a:ext cx="175013" cy="27000"/>
            <a:chOff x="5662375" y="212375"/>
            <a:chExt cx="175013" cy="27000"/>
          </a:xfrm>
        </p:grpSpPr>
        <p:sp>
          <p:nvSpPr>
            <p:cNvPr id="1323" name="Google Shape;1323;p26"/>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26"/>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26"/>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9387157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1326"/>
        <p:cNvGrpSpPr/>
        <p:nvPr/>
      </p:nvGrpSpPr>
      <p:grpSpPr>
        <a:xfrm>
          <a:off x="0" y="0"/>
          <a:ext cx="0" cy="0"/>
          <a:chOff x="0" y="0"/>
          <a:chExt cx="0" cy="0"/>
        </a:xfrm>
      </p:grpSpPr>
      <p:cxnSp>
        <p:nvCxnSpPr>
          <p:cNvPr id="1327" name="Google Shape;1327;p27"/>
          <p:cNvCxnSpPr/>
          <p:nvPr/>
        </p:nvCxnSpPr>
        <p:spPr>
          <a:xfrm rot="5400000">
            <a:off x="7269708" y="3324550"/>
            <a:ext cx="1133100" cy="306300"/>
          </a:xfrm>
          <a:prstGeom prst="straightConnector1">
            <a:avLst/>
          </a:prstGeom>
          <a:noFill/>
          <a:ln w="9525" cap="flat" cmpd="sng">
            <a:solidFill>
              <a:srgbClr val="1A2E35"/>
            </a:solidFill>
            <a:prstDash val="solid"/>
            <a:round/>
            <a:headEnd type="none" w="med" len="med"/>
            <a:tailEnd type="none" w="med" len="med"/>
          </a:ln>
        </p:spPr>
      </p:cxnSp>
      <p:cxnSp>
        <p:nvCxnSpPr>
          <p:cNvPr id="1328" name="Google Shape;1328;p27"/>
          <p:cNvCxnSpPr/>
          <p:nvPr/>
        </p:nvCxnSpPr>
        <p:spPr>
          <a:xfrm rot="-5400000" flipH="1">
            <a:off x="7181408" y="2082400"/>
            <a:ext cx="1342200" cy="315300"/>
          </a:xfrm>
          <a:prstGeom prst="straightConnector1">
            <a:avLst/>
          </a:prstGeom>
          <a:noFill/>
          <a:ln w="9525" cap="flat" cmpd="sng">
            <a:solidFill>
              <a:srgbClr val="1A2E35"/>
            </a:solidFill>
            <a:prstDash val="solid"/>
            <a:round/>
            <a:headEnd type="none" w="med" len="med"/>
            <a:tailEnd type="none" w="med" len="med"/>
          </a:ln>
        </p:spPr>
      </p:cxnSp>
      <p:cxnSp>
        <p:nvCxnSpPr>
          <p:cNvPr id="1329" name="Google Shape;1329;p27"/>
          <p:cNvCxnSpPr/>
          <p:nvPr/>
        </p:nvCxnSpPr>
        <p:spPr>
          <a:xfrm rot="5400000">
            <a:off x="7232433" y="736375"/>
            <a:ext cx="1332000" cy="392100"/>
          </a:xfrm>
          <a:prstGeom prst="straightConnector1">
            <a:avLst/>
          </a:prstGeom>
          <a:noFill/>
          <a:ln w="9525" cap="flat" cmpd="sng">
            <a:solidFill>
              <a:srgbClr val="1A2E35"/>
            </a:solidFill>
            <a:prstDash val="solid"/>
            <a:round/>
            <a:headEnd type="none" w="med" len="med"/>
            <a:tailEnd type="none" w="med" len="med"/>
          </a:ln>
        </p:spPr>
      </p:cxnSp>
      <p:cxnSp>
        <p:nvCxnSpPr>
          <p:cNvPr id="1330" name="Google Shape;1330;p27"/>
          <p:cNvCxnSpPr/>
          <p:nvPr/>
        </p:nvCxnSpPr>
        <p:spPr>
          <a:xfrm rot="5400000">
            <a:off x="8168433" y="-66600"/>
            <a:ext cx="273900" cy="407100"/>
          </a:xfrm>
          <a:prstGeom prst="straightConnector1">
            <a:avLst/>
          </a:prstGeom>
          <a:noFill/>
          <a:ln w="9525" cap="flat" cmpd="sng">
            <a:solidFill>
              <a:srgbClr val="1A2E35"/>
            </a:solidFill>
            <a:prstDash val="solid"/>
            <a:round/>
            <a:headEnd type="none" w="med" len="med"/>
            <a:tailEnd type="none" w="med" len="med"/>
          </a:ln>
        </p:spPr>
      </p:cxnSp>
      <p:grpSp>
        <p:nvGrpSpPr>
          <p:cNvPr id="1331" name="Google Shape;1331;p27"/>
          <p:cNvGrpSpPr/>
          <p:nvPr/>
        </p:nvGrpSpPr>
        <p:grpSpPr>
          <a:xfrm rot="5400000" flipH="1">
            <a:off x="7407333" y="1284925"/>
            <a:ext cx="581800" cy="582350"/>
            <a:chOff x="8064275" y="887850"/>
            <a:chExt cx="581800" cy="582350"/>
          </a:xfrm>
        </p:grpSpPr>
        <p:sp>
          <p:nvSpPr>
            <p:cNvPr id="1332" name="Google Shape;1332;p2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2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2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2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2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2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38" name="Google Shape;1338;p27"/>
          <p:cNvGrpSpPr/>
          <p:nvPr/>
        </p:nvGrpSpPr>
        <p:grpSpPr>
          <a:xfrm rot="5400000" flipH="1">
            <a:off x="7869720" y="2754200"/>
            <a:ext cx="292025" cy="292575"/>
            <a:chOff x="7353050" y="316275"/>
            <a:chExt cx="292025" cy="292575"/>
          </a:xfrm>
        </p:grpSpPr>
        <p:sp>
          <p:nvSpPr>
            <p:cNvPr id="1339" name="Google Shape;1339;p2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2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2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2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43" name="Google Shape;1343;p27"/>
          <p:cNvGrpSpPr/>
          <p:nvPr/>
        </p:nvGrpSpPr>
        <p:grpSpPr>
          <a:xfrm rot="5400000" flipH="1">
            <a:off x="8012458" y="178175"/>
            <a:ext cx="175000" cy="175000"/>
            <a:chOff x="8792300" y="321275"/>
            <a:chExt cx="175000" cy="175000"/>
          </a:xfrm>
        </p:grpSpPr>
        <p:sp>
          <p:nvSpPr>
            <p:cNvPr id="1344" name="Google Shape;1344;p2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2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2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2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48" name="Google Shape;1348;p27"/>
          <p:cNvGrpSpPr/>
          <p:nvPr/>
        </p:nvGrpSpPr>
        <p:grpSpPr>
          <a:xfrm rot="5400000">
            <a:off x="7551683" y="3879926"/>
            <a:ext cx="293111" cy="293388"/>
            <a:chOff x="3164039" y="430875"/>
            <a:chExt cx="293111" cy="293388"/>
          </a:xfrm>
        </p:grpSpPr>
        <p:sp>
          <p:nvSpPr>
            <p:cNvPr id="1349" name="Google Shape;1349;p27"/>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27"/>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27"/>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27"/>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27"/>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27"/>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55" name="Google Shape;1355;p27"/>
          <p:cNvGrpSpPr/>
          <p:nvPr/>
        </p:nvGrpSpPr>
        <p:grpSpPr>
          <a:xfrm rot="5400000" flipH="1">
            <a:off x="8259052" y="323144"/>
            <a:ext cx="175013" cy="27000"/>
            <a:chOff x="5662375" y="212375"/>
            <a:chExt cx="175013" cy="27000"/>
          </a:xfrm>
        </p:grpSpPr>
        <p:sp>
          <p:nvSpPr>
            <p:cNvPr id="1356" name="Google Shape;1356;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359" name="Google Shape;1359;p27"/>
          <p:cNvCxnSpPr/>
          <p:nvPr/>
        </p:nvCxnSpPr>
        <p:spPr>
          <a:xfrm rot="5400000" flipH="1">
            <a:off x="740850" y="2598325"/>
            <a:ext cx="1672500" cy="126000"/>
          </a:xfrm>
          <a:prstGeom prst="straightConnector1">
            <a:avLst/>
          </a:prstGeom>
          <a:noFill/>
          <a:ln w="9525" cap="flat" cmpd="sng">
            <a:solidFill>
              <a:srgbClr val="1A2E35"/>
            </a:solidFill>
            <a:prstDash val="solid"/>
            <a:round/>
            <a:headEnd type="none" w="med" len="med"/>
            <a:tailEnd type="none" w="med" len="med"/>
          </a:ln>
        </p:spPr>
      </p:cxnSp>
      <p:cxnSp>
        <p:nvCxnSpPr>
          <p:cNvPr id="1360" name="Google Shape;1360;p27"/>
          <p:cNvCxnSpPr/>
          <p:nvPr/>
        </p:nvCxnSpPr>
        <p:spPr>
          <a:xfrm rot="-5400000">
            <a:off x="847100" y="3554000"/>
            <a:ext cx="829500" cy="743400"/>
          </a:xfrm>
          <a:prstGeom prst="straightConnector1">
            <a:avLst/>
          </a:prstGeom>
          <a:noFill/>
          <a:ln w="9525" cap="flat" cmpd="sng">
            <a:solidFill>
              <a:srgbClr val="1A2E35"/>
            </a:solidFill>
            <a:prstDash val="solid"/>
            <a:round/>
            <a:headEnd type="none" w="med" len="med"/>
            <a:tailEnd type="none" w="med" len="med"/>
          </a:ln>
        </p:spPr>
      </p:cxnSp>
      <p:cxnSp>
        <p:nvCxnSpPr>
          <p:cNvPr id="1361" name="Google Shape;1361;p27"/>
          <p:cNvCxnSpPr/>
          <p:nvPr/>
        </p:nvCxnSpPr>
        <p:spPr>
          <a:xfrm rot="5400000" flipH="1">
            <a:off x="1105775" y="4151250"/>
            <a:ext cx="796500" cy="1188000"/>
          </a:xfrm>
          <a:prstGeom prst="straightConnector1">
            <a:avLst/>
          </a:prstGeom>
          <a:noFill/>
          <a:ln w="9525" cap="flat" cmpd="sng">
            <a:solidFill>
              <a:srgbClr val="1A2E35"/>
            </a:solidFill>
            <a:prstDash val="solid"/>
            <a:round/>
            <a:headEnd type="none" w="med" len="med"/>
            <a:tailEnd type="none" w="med" len="med"/>
          </a:ln>
        </p:spPr>
      </p:cxnSp>
      <p:grpSp>
        <p:nvGrpSpPr>
          <p:cNvPr id="1362" name="Google Shape;1362;p27"/>
          <p:cNvGrpSpPr/>
          <p:nvPr/>
        </p:nvGrpSpPr>
        <p:grpSpPr>
          <a:xfrm rot="5400000">
            <a:off x="621475" y="4062025"/>
            <a:ext cx="581800" cy="582350"/>
            <a:chOff x="8064275" y="887850"/>
            <a:chExt cx="581800" cy="582350"/>
          </a:xfrm>
        </p:grpSpPr>
        <p:sp>
          <p:nvSpPr>
            <p:cNvPr id="1363" name="Google Shape;1363;p2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2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2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2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2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2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69" name="Google Shape;1369;p27"/>
          <p:cNvGrpSpPr/>
          <p:nvPr/>
        </p:nvGrpSpPr>
        <p:grpSpPr>
          <a:xfrm rot="5400000">
            <a:off x="1482825" y="3350800"/>
            <a:ext cx="292025" cy="292575"/>
            <a:chOff x="7353050" y="316275"/>
            <a:chExt cx="292025" cy="292575"/>
          </a:xfrm>
        </p:grpSpPr>
        <p:sp>
          <p:nvSpPr>
            <p:cNvPr id="1370" name="Google Shape;1370;p2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2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2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2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74" name="Google Shape;1374;p27"/>
          <p:cNvGrpSpPr/>
          <p:nvPr/>
        </p:nvGrpSpPr>
        <p:grpSpPr>
          <a:xfrm rot="5400000">
            <a:off x="1595125" y="4790325"/>
            <a:ext cx="175000" cy="175000"/>
            <a:chOff x="8792300" y="321275"/>
            <a:chExt cx="175000" cy="175000"/>
          </a:xfrm>
        </p:grpSpPr>
        <p:sp>
          <p:nvSpPr>
            <p:cNvPr id="1375" name="Google Shape;1375;p2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2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2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2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79" name="Google Shape;1379;p27"/>
          <p:cNvSpPr/>
          <p:nvPr/>
        </p:nvSpPr>
        <p:spPr>
          <a:xfrm rot="5400000">
            <a:off x="1377117" y="1688743"/>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27"/>
          <p:cNvSpPr/>
          <p:nvPr/>
        </p:nvSpPr>
        <p:spPr>
          <a:xfrm rot="5400000">
            <a:off x="1374876" y="1686211"/>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27"/>
          <p:cNvSpPr/>
          <p:nvPr/>
        </p:nvSpPr>
        <p:spPr>
          <a:xfrm rot="5400000">
            <a:off x="1413610" y="172523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27"/>
          <p:cNvSpPr/>
          <p:nvPr/>
        </p:nvSpPr>
        <p:spPr>
          <a:xfrm rot="5400000">
            <a:off x="1411362" y="1722714"/>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27"/>
          <p:cNvSpPr/>
          <p:nvPr/>
        </p:nvSpPr>
        <p:spPr>
          <a:xfrm rot="5400000">
            <a:off x="1453339" y="1764682"/>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27"/>
          <p:cNvSpPr/>
          <p:nvPr/>
        </p:nvSpPr>
        <p:spPr>
          <a:xfrm rot="5400000">
            <a:off x="1450946" y="1762579"/>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85" name="Google Shape;1385;p27"/>
          <p:cNvGrpSpPr/>
          <p:nvPr/>
        </p:nvGrpSpPr>
        <p:grpSpPr>
          <a:xfrm rot="5400000">
            <a:off x="1701119" y="1515381"/>
            <a:ext cx="175013" cy="27000"/>
            <a:chOff x="5662375" y="212375"/>
            <a:chExt cx="175013" cy="27000"/>
          </a:xfrm>
        </p:grpSpPr>
        <p:sp>
          <p:nvSpPr>
            <p:cNvPr id="1386" name="Google Shape;1386;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89" name="Google Shape;1389;p27"/>
          <p:cNvGrpSpPr/>
          <p:nvPr/>
        </p:nvGrpSpPr>
        <p:grpSpPr>
          <a:xfrm rot="5400000">
            <a:off x="1819519" y="4562081"/>
            <a:ext cx="175013" cy="27000"/>
            <a:chOff x="5662375" y="212375"/>
            <a:chExt cx="175013" cy="27000"/>
          </a:xfrm>
        </p:grpSpPr>
        <p:sp>
          <p:nvSpPr>
            <p:cNvPr id="1390" name="Google Shape;1390;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93" name="Google Shape;1393;p27"/>
          <p:cNvGrpSpPr/>
          <p:nvPr/>
        </p:nvGrpSpPr>
        <p:grpSpPr>
          <a:xfrm rot="5400000">
            <a:off x="408594" y="4140781"/>
            <a:ext cx="175013" cy="27000"/>
            <a:chOff x="5662375" y="212375"/>
            <a:chExt cx="175013" cy="27000"/>
          </a:xfrm>
        </p:grpSpPr>
        <p:sp>
          <p:nvSpPr>
            <p:cNvPr id="1394" name="Google Shape;1394;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6621816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ackground 2">
  <p:cSld name="Background 2">
    <p:spTree>
      <p:nvGrpSpPr>
        <p:cNvPr id="1" name="Shape 1397"/>
        <p:cNvGrpSpPr/>
        <p:nvPr/>
      </p:nvGrpSpPr>
      <p:grpSpPr>
        <a:xfrm>
          <a:off x="0" y="0"/>
          <a:ext cx="0" cy="0"/>
          <a:chOff x="0" y="0"/>
          <a:chExt cx="0" cy="0"/>
        </a:xfrm>
      </p:grpSpPr>
      <p:grpSp>
        <p:nvGrpSpPr>
          <p:cNvPr id="1398" name="Google Shape;1398;p28"/>
          <p:cNvGrpSpPr/>
          <p:nvPr/>
        </p:nvGrpSpPr>
        <p:grpSpPr>
          <a:xfrm>
            <a:off x="261711" y="-1158"/>
            <a:ext cx="8550326" cy="3981600"/>
            <a:chOff x="261711" y="-1158"/>
            <a:chExt cx="8550326" cy="3981600"/>
          </a:xfrm>
        </p:grpSpPr>
        <p:cxnSp>
          <p:nvCxnSpPr>
            <p:cNvPr id="1399" name="Google Shape;1399;p28"/>
            <p:cNvCxnSpPr/>
            <p:nvPr/>
          </p:nvCxnSpPr>
          <p:spPr>
            <a:xfrm>
              <a:off x="515925" y="-1158"/>
              <a:ext cx="0" cy="3981600"/>
            </a:xfrm>
            <a:prstGeom prst="straightConnector1">
              <a:avLst/>
            </a:prstGeom>
            <a:noFill/>
            <a:ln w="9525" cap="flat" cmpd="sng">
              <a:solidFill>
                <a:srgbClr val="595959"/>
              </a:solidFill>
              <a:prstDash val="solid"/>
              <a:round/>
              <a:headEnd type="none" w="med" len="med"/>
              <a:tailEnd type="none" w="med" len="med"/>
            </a:ln>
          </p:spPr>
        </p:cxnSp>
        <p:cxnSp>
          <p:nvCxnSpPr>
            <p:cNvPr id="1400" name="Google Shape;1400;p28"/>
            <p:cNvCxnSpPr/>
            <p:nvPr/>
          </p:nvCxnSpPr>
          <p:spPr>
            <a:xfrm>
              <a:off x="8666025" y="-1158"/>
              <a:ext cx="0" cy="1902000"/>
            </a:xfrm>
            <a:prstGeom prst="straightConnector1">
              <a:avLst/>
            </a:prstGeom>
            <a:noFill/>
            <a:ln w="9525" cap="flat" cmpd="sng">
              <a:solidFill>
                <a:srgbClr val="595959"/>
              </a:solidFill>
              <a:prstDash val="solid"/>
              <a:round/>
              <a:headEnd type="none" w="med" len="med"/>
              <a:tailEnd type="none" w="med" len="med"/>
            </a:ln>
          </p:spPr>
        </p:cxnSp>
        <p:grpSp>
          <p:nvGrpSpPr>
            <p:cNvPr id="1401" name="Google Shape;1401;p28"/>
            <p:cNvGrpSpPr/>
            <p:nvPr/>
          </p:nvGrpSpPr>
          <p:grpSpPr>
            <a:xfrm rot="10800000">
              <a:off x="343275" y="3300779"/>
              <a:ext cx="344736" cy="345385"/>
              <a:chOff x="7353050" y="316275"/>
              <a:chExt cx="292025" cy="292575"/>
            </a:xfrm>
          </p:grpSpPr>
          <p:sp>
            <p:nvSpPr>
              <p:cNvPr id="1402" name="Google Shape;1402;p2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2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2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2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06" name="Google Shape;1406;p28"/>
            <p:cNvGrpSpPr/>
            <p:nvPr/>
          </p:nvGrpSpPr>
          <p:grpSpPr>
            <a:xfrm rot="10800000">
              <a:off x="8520013" y="714742"/>
              <a:ext cx="292025" cy="292575"/>
              <a:chOff x="7353050" y="316275"/>
              <a:chExt cx="292025" cy="292575"/>
            </a:xfrm>
          </p:grpSpPr>
          <p:sp>
            <p:nvSpPr>
              <p:cNvPr id="1407" name="Google Shape;1407;p2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2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2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2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11" name="Google Shape;1411;p28"/>
            <p:cNvGrpSpPr/>
            <p:nvPr/>
          </p:nvGrpSpPr>
          <p:grpSpPr>
            <a:xfrm rot="10800000">
              <a:off x="261711" y="465077"/>
              <a:ext cx="507562" cy="507984"/>
              <a:chOff x="8064275" y="887850"/>
              <a:chExt cx="581800" cy="582350"/>
            </a:xfrm>
          </p:grpSpPr>
          <p:sp>
            <p:nvSpPr>
              <p:cNvPr id="1412" name="Google Shape;1412;p2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2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2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2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2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2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14975781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ackground 4">
  <p:cSld name="Background 4">
    <p:spTree>
      <p:nvGrpSpPr>
        <p:cNvPr id="1" name="Shape 1478"/>
        <p:cNvGrpSpPr/>
        <p:nvPr/>
      </p:nvGrpSpPr>
      <p:grpSpPr>
        <a:xfrm>
          <a:off x="0" y="0"/>
          <a:ext cx="0" cy="0"/>
          <a:chOff x="0" y="0"/>
          <a:chExt cx="0" cy="0"/>
        </a:xfrm>
      </p:grpSpPr>
      <p:grpSp>
        <p:nvGrpSpPr>
          <p:cNvPr id="1479" name="Google Shape;1479;p30"/>
          <p:cNvGrpSpPr/>
          <p:nvPr/>
        </p:nvGrpSpPr>
        <p:grpSpPr>
          <a:xfrm>
            <a:off x="-6867" y="-6625"/>
            <a:ext cx="9152342" cy="5102050"/>
            <a:chOff x="-6867" y="-6625"/>
            <a:chExt cx="9152342" cy="5102050"/>
          </a:xfrm>
        </p:grpSpPr>
        <p:cxnSp>
          <p:nvCxnSpPr>
            <p:cNvPr id="1480" name="Google Shape;1480;p30"/>
            <p:cNvCxnSpPr/>
            <p:nvPr/>
          </p:nvCxnSpPr>
          <p:spPr>
            <a:xfrm>
              <a:off x="2904283" y="4513075"/>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1481" name="Google Shape;1481;p30"/>
            <p:cNvCxnSpPr/>
            <p:nvPr/>
          </p:nvCxnSpPr>
          <p:spPr>
            <a:xfrm rot="10800000" flipH="1">
              <a:off x="1562083" y="4492325"/>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1482" name="Google Shape;1482;p30"/>
            <p:cNvCxnSpPr/>
            <p:nvPr/>
          </p:nvCxnSpPr>
          <p:spPr>
            <a:xfrm>
              <a:off x="259558" y="4408000"/>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1483" name="Google Shape;1483;p30"/>
            <p:cNvCxnSpPr/>
            <p:nvPr/>
          </p:nvCxnSpPr>
          <p:spPr>
            <a:xfrm>
              <a:off x="-6867" y="399355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1484" name="Google Shape;1484;p30"/>
            <p:cNvGrpSpPr/>
            <p:nvPr/>
          </p:nvGrpSpPr>
          <p:grpSpPr>
            <a:xfrm flipH="1">
              <a:off x="1278333" y="4513075"/>
              <a:ext cx="581800" cy="582350"/>
              <a:chOff x="8064275" y="887850"/>
              <a:chExt cx="581800" cy="582350"/>
            </a:xfrm>
          </p:grpSpPr>
          <p:sp>
            <p:nvSpPr>
              <p:cNvPr id="1485" name="Google Shape;1485;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1" name="Google Shape;1491;p30"/>
            <p:cNvGrpSpPr/>
            <p:nvPr/>
          </p:nvGrpSpPr>
          <p:grpSpPr>
            <a:xfrm flipH="1">
              <a:off x="2747608" y="4340463"/>
              <a:ext cx="292025" cy="292575"/>
              <a:chOff x="7353050" y="316275"/>
              <a:chExt cx="292025" cy="292575"/>
            </a:xfrm>
          </p:grpSpPr>
          <p:sp>
            <p:nvSpPr>
              <p:cNvPr id="1492" name="Google Shape;1492;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3" name="Google Shape;1493;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6" name="Google Shape;1496;p30"/>
            <p:cNvGrpSpPr/>
            <p:nvPr/>
          </p:nvGrpSpPr>
          <p:grpSpPr>
            <a:xfrm flipH="1">
              <a:off x="171308" y="4315025"/>
              <a:ext cx="175000" cy="175000"/>
              <a:chOff x="8792300" y="321275"/>
              <a:chExt cx="175000" cy="175000"/>
            </a:xfrm>
          </p:grpSpPr>
          <p:sp>
            <p:nvSpPr>
              <p:cNvPr id="1497" name="Google Shape;1497;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8" name="Google Shape;1498;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9" name="Google Shape;1499;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0" name="Google Shape;1500;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01" name="Google Shape;1501;p30"/>
            <p:cNvGrpSpPr/>
            <p:nvPr/>
          </p:nvGrpSpPr>
          <p:grpSpPr>
            <a:xfrm>
              <a:off x="3873197" y="4657550"/>
              <a:ext cx="293111" cy="293388"/>
              <a:chOff x="3164039" y="430875"/>
              <a:chExt cx="293111" cy="293388"/>
            </a:xfrm>
          </p:grpSpPr>
          <p:sp>
            <p:nvSpPr>
              <p:cNvPr id="1502" name="Google Shape;1502;p3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3" name="Google Shape;1503;p3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4" name="Google Shape;1504;p3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3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3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3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08" name="Google Shape;1508;p30"/>
            <p:cNvGrpSpPr/>
            <p:nvPr/>
          </p:nvGrpSpPr>
          <p:grpSpPr>
            <a:xfrm flipH="1">
              <a:off x="242270" y="4142425"/>
              <a:ext cx="175013" cy="27000"/>
              <a:chOff x="5662375" y="212375"/>
              <a:chExt cx="175013" cy="27000"/>
            </a:xfrm>
          </p:grpSpPr>
          <p:sp>
            <p:nvSpPr>
              <p:cNvPr id="1509" name="Google Shape;1509;p30"/>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0" name="Google Shape;1510;p30"/>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1" name="Google Shape;151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512" name="Google Shape;1512;p30"/>
            <p:cNvCxnSpPr/>
            <p:nvPr/>
          </p:nvCxnSpPr>
          <p:spPr>
            <a:xfrm rot="10800000">
              <a:off x="5995050" y="226600"/>
              <a:ext cx="1504500" cy="224700"/>
            </a:xfrm>
            <a:prstGeom prst="straightConnector1">
              <a:avLst/>
            </a:prstGeom>
            <a:noFill/>
            <a:ln w="9525" cap="flat" cmpd="sng">
              <a:solidFill>
                <a:schemeClr val="dk2"/>
              </a:solidFill>
              <a:prstDash val="solid"/>
              <a:round/>
              <a:headEnd type="none" w="med" len="med"/>
              <a:tailEnd type="none" w="med" len="med"/>
            </a:ln>
          </p:spPr>
        </p:cxnSp>
        <p:cxnSp>
          <p:nvCxnSpPr>
            <p:cNvPr id="1513" name="Google Shape;1513;p30"/>
            <p:cNvCxnSpPr/>
            <p:nvPr/>
          </p:nvCxnSpPr>
          <p:spPr>
            <a:xfrm rot="10800000">
              <a:off x="7512925" y="457850"/>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1514" name="Google Shape;1514;p30"/>
            <p:cNvCxnSpPr/>
            <p:nvPr/>
          </p:nvCxnSpPr>
          <p:spPr>
            <a:xfrm flipH="1">
              <a:off x="8348975" y="-6625"/>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1515" name="Google Shape;1515;p30"/>
            <p:cNvGrpSpPr/>
            <p:nvPr/>
          </p:nvGrpSpPr>
          <p:grpSpPr>
            <a:xfrm>
              <a:off x="8064275" y="1040250"/>
              <a:ext cx="581800" cy="582350"/>
              <a:chOff x="8064275" y="887850"/>
              <a:chExt cx="581800" cy="582350"/>
            </a:xfrm>
          </p:grpSpPr>
          <p:sp>
            <p:nvSpPr>
              <p:cNvPr id="1516" name="Google Shape;1516;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22" name="Google Shape;1522;p30"/>
            <p:cNvGrpSpPr/>
            <p:nvPr/>
          </p:nvGrpSpPr>
          <p:grpSpPr>
            <a:xfrm>
              <a:off x="7353050" y="316275"/>
              <a:ext cx="292025" cy="292575"/>
              <a:chOff x="7353050" y="316275"/>
              <a:chExt cx="292025" cy="292575"/>
            </a:xfrm>
          </p:grpSpPr>
          <p:sp>
            <p:nvSpPr>
              <p:cNvPr id="1523" name="Google Shape;1523;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27" name="Google Shape;1527;p30"/>
            <p:cNvGrpSpPr/>
            <p:nvPr/>
          </p:nvGrpSpPr>
          <p:grpSpPr>
            <a:xfrm>
              <a:off x="8792300" y="321275"/>
              <a:ext cx="175000" cy="175000"/>
              <a:chOff x="8792300" y="321275"/>
              <a:chExt cx="175000" cy="175000"/>
            </a:xfrm>
          </p:grpSpPr>
          <p:sp>
            <p:nvSpPr>
              <p:cNvPr id="1528" name="Google Shape;1528;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32" name="Google Shape;1532;p30"/>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30"/>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30"/>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30"/>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30"/>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30"/>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38" name="Google Shape;1538;p30"/>
            <p:cNvGrpSpPr/>
            <p:nvPr/>
          </p:nvGrpSpPr>
          <p:grpSpPr>
            <a:xfrm>
              <a:off x="8490050" y="170875"/>
              <a:ext cx="175013" cy="27000"/>
              <a:chOff x="5662375" y="212375"/>
              <a:chExt cx="175013" cy="27000"/>
            </a:xfrm>
          </p:grpSpPr>
          <p:sp>
            <p:nvSpPr>
              <p:cNvPr id="1539" name="Google Shape;1539;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42" name="Google Shape;1542;p30"/>
            <p:cNvGrpSpPr/>
            <p:nvPr/>
          </p:nvGrpSpPr>
          <p:grpSpPr>
            <a:xfrm>
              <a:off x="8678350" y="1658000"/>
              <a:ext cx="175013" cy="27000"/>
              <a:chOff x="5662375" y="212375"/>
              <a:chExt cx="175013" cy="27000"/>
            </a:xfrm>
          </p:grpSpPr>
          <p:sp>
            <p:nvSpPr>
              <p:cNvPr id="1543" name="Google Shape;1543;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3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29495522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Main point 2">
  <p:cSld name="Main point 2">
    <p:spTree>
      <p:nvGrpSpPr>
        <p:cNvPr id="1" name="Shape 1546"/>
        <p:cNvGrpSpPr/>
        <p:nvPr/>
      </p:nvGrpSpPr>
      <p:grpSpPr>
        <a:xfrm>
          <a:off x="0" y="0"/>
          <a:ext cx="0" cy="0"/>
          <a:chOff x="0" y="0"/>
          <a:chExt cx="0" cy="0"/>
        </a:xfrm>
      </p:grpSpPr>
      <p:grpSp>
        <p:nvGrpSpPr>
          <p:cNvPr id="1547" name="Google Shape;1547;p31"/>
          <p:cNvGrpSpPr/>
          <p:nvPr/>
        </p:nvGrpSpPr>
        <p:grpSpPr>
          <a:xfrm>
            <a:off x="1349626" y="598417"/>
            <a:ext cx="6453730" cy="3631136"/>
            <a:chOff x="365750" y="1285025"/>
            <a:chExt cx="6934275" cy="3315500"/>
          </a:xfrm>
        </p:grpSpPr>
        <p:sp>
          <p:nvSpPr>
            <p:cNvPr id="1548" name="Google Shape;1548;p31"/>
            <p:cNvSpPr/>
            <p:nvPr/>
          </p:nvSpPr>
          <p:spPr>
            <a:xfrm>
              <a:off x="365750" y="1285025"/>
              <a:ext cx="6934275" cy="3315500"/>
            </a:xfrm>
            <a:custGeom>
              <a:avLst/>
              <a:gdLst/>
              <a:ahLst/>
              <a:cxnLst/>
              <a:rect l="l" t="t" r="r" b="b"/>
              <a:pathLst>
                <a:path w="277371" h="132620" extrusionOk="0">
                  <a:moveTo>
                    <a:pt x="139292" y="1"/>
                  </a:moveTo>
                  <a:cubicBezTo>
                    <a:pt x="131931" y="1"/>
                    <a:pt x="124510" y="530"/>
                    <a:pt x="116820" y="2020"/>
                  </a:cubicBezTo>
                  <a:cubicBezTo>
                    <a:pt x="97286" y="5794"/>
                    <a:pt x="78528" y="13563"/>
                    <a:pt x="62212" y="24940"/>
                  </a:cubicBezTo>
                  <a:cubicBezTo>
                    <a:pt x="40180" y="40312"/>
                    <a:pt x="16039" y="63953"/>
                    <a:pt x="5883" y="89204"/>
                  </a:cubicBezTo>
                  <a:cubicBezTo>
                    <a:pt x="2054" y="98638"/>
                    <a:pt x="1" y="109904"/>
                    <a:pt x="5162" y="118672"/>
                  </a:cubicBezTo>
                  <a:cubicBezTo>
                    <a:pt x="10878" y="128329"/>
                    <a:pt x="23309" y="131547"/>
                    <a:pt x="34519" y="132324"/>
                  </a:cubicBezTo>
                  <a:cubicBezTo>
                    <a:pt x="37485" y="132528"/>
                    <a:pt x="40447" y="132620"/>
                    <a:pt x="43408" y="132620"/>
                  </a:cubicBezTo>
                  <a:cubicBezTo>
                    <a:pt x="64717" y="132620"/>
                    <a:pt x="85919" y="127832"/>
                    <a:pt x="107164" y="125054"/>
                  </a:cubicBezTo>
                  <a:cubicBezTo>
                    <a:pt x="121795" y="123154"/>
                    <a:pt x="136548" y="122208"/>
                    <a:pt x="151300" y="122208"/>
                  </a:cubicBezTo>
                  <a:cubicBezTo>
                    <a:pt x="172303" y="122208"/>
                    <a:pt x="193303" y="124126"/>
                    <a:pt x="213939" y="127940"/>
                  </a:cubicBezTo>
                  <a:cubicBezTo>
                    <a:pt x="222522" y="129553"/>
                    <a:pt x="231673" y="131360"/>
                    <a:pt x="240407" y="131360"/>
                  </a:cubicBezTo>
                  <a:cubicBezTo>
                    <a:pt x="248501" y="131360"/>
                    <a:pt x="256237" y="129808"/>
                    <a:pt x="262831" y="125110"/>
                  </a:cubicBezTo>
                  <a:cubicBezTo>
                    <a:pt x="276372" y="115454"/>
                    <a:pt x="277371" y="99138"/>
                    <a:pt x="274429" y="84431"/>
                  </a:cubicBezTo>
                  <a:cubicBezTo>
                    <a:pt x="271488" y="69670"/>
                    <a:pt x="264329" y="59902"/>
                    <a:pt x="257059" y="47305"/>
                  </a:cubicBezTo>
                  <a:cubicBezTo>
                    <a:pt x="252786" y="39868"/>
                    <a:pt x="247736" y="33098"/>
                    <a:pt x="241798" y="27215"/>
                  </a:cubicBezTo>
                  <a:cubicBezTo>
                    <a:pt x="234972" y="20500"/>
                    <a:pt x="226925" y="14951"/>
                    <a:pt x="217768" y="11177"/>
                  </a:cubicBezTo>
                  <a:cubicBezTo>
                    <a:pt x="203783" y="5350"/>
                    <a:pt x="188521" y="3407"/>
                    <a:pt x="173482" y="2186"/>
                  </a:cubicBezTo>
                  <a:cubicBezTo>
                    <a:pt x="161726" y="1246"/>
                    <a:pt x="150579" y="1"/>
                    <a:pt x="1392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31"/>
            <p:cNvSpPr/>
            <p:nvPr/>
          </p:nvSpPr>
          <p:spPr>
            <a:xfrm>
              <a:off x="417100" y="1285575"/>
              <a:ext cx="6842700" cy="3314500"/>
            </a:xfrm>
            <a:custGeom>
              <a:avLst/>
              <a:gdLst/>
              <a:ahLst/>
              <a:cxnLst/>
              <a:rect l="l" t="t" r="r" b="b"/>
              <a:pathLst>
                <a:path w="273708" h="132580" extrusionOk="0">
                  <a:moveTo>
                    <a:pt x="137298" y="0"/>
                  </a:moveTo>
                  <a:cubicBezTo>
                    <a:pt x="129917" y="0"/>
                    <a:pt x="122480" y="500"/>
                    <a:pt x="114766" y="1998"/>
                  </a:cubicBezTo>
                  <a:cubicBezTo>
                    <a:pt x="95232" y="5772"/>
                    <a:pt x="76474" y="13541"/>
                    <a:pt x="60158" y="24918"/>
                  </a:cubicBezTo>
                  <a:cubicBezTo>
                    <a:pt x="38126" y="40290"/>
                    <a:pt x="13985" y="63931"/>
                    <a:pt x="3829" y="89182"/>
                  </a:cubicBezTo>
                  <a:cubicBezTo>
                    <a:pt x="1609" y="94621"/>
                    <a:pt x="0" y="100614"/>
                    <a:pt x="56" y="106386"/>
                  </a:cubicBezTo>
                  <a:cubicBezTo>
                    <a:pt x="56" y="110715"/>
                    <a:pt x="943" y="114877"/>
                    <a:pt x="3108" y="118650"/>
                  </a:cubicBezTo>
                  <a:cubicBezTo>
                    <a:pt x="8824" y="128307"/>
                    <a:pt x="21255" y="131525"/>
                    <a:pt x="32465" y="132302"/>
                  </a:cubicBezTo>
                  <a:cubicBezTo>
                    <a:pt x="35407" y="132469"/>
                    <a:pt x="38403" y="132580"/>
                    <a:pt x="41345" y="132580"/>
                  </a:cubicBezTo>
                  <a:cubicBezTo>
                    <a:pt x="62655" y="132580"/>
                    <a:pt x="83855" y="127807"/>
                    <a:pt x="105110" y="125032"/>
                  </a:cubicBezTo>
                  <a:cubicBezTo>
                    <a:pt x="119761" y="123146"/>
                    <a:pt x="134523" y="122202"/>
                    <a:pt x="149340" y="122202"/>
                  </a:cubicBezTo>
                  <a:cubicBezTo>
                    <a:pt x="170318" y="122202"/>
                    <a:pt x="191240" y="124089"/>
                    <a:pt x="211885" y="127918"/>
                  </a:cubicBezTo>
                  <a:cubicBezTo>
                    <a:pt x="220486" y="129528"/>
                    <a:pt x="229643" y="131359"/>
                    <a:pt x="238412" y="131359"/>
                  </a:cubicBezTo>
                  <a:cubicBezTo>
                    <a:pt x="246459" y="131359"/>
                    <a:pt x="254173" y="129805"/>
                    <a:pt x="260777" y="125088"/>
                  </a:cubicBezTo>
                  <a:cubicBezTo>
                    <a:pt x="270433" y="118206"/>
                    <a:pt x="273707" y="107884"/>
                    <a:pt x="273707" y="97229"/>
                  </a:cubicBezTo>
                  <a:cubicBezTo>
                    <a:pt x="273707" y="92956"/>
                    <a:pt x="273208" y="88627"/>
                    <a:pt x="272375" y="84409"/>
                  </a:cubicBezTo>
                  <a:cubicBezTo>
                    <a:pt x="269434" y="69648"/>
                    <a:pt x="262275" y="59880"/>
                    <a:pt x="255005" y="47283"/>
                  </a:cubicBezTo>
                  <a:cubicBezTo>
                    <a:pt x="250732" y="39846"/>
                    <a:pt x="245682" y="33076"/>
                    <a:pt x="239744" y="27193"/>
                  </a:cubicBezTo>
                  <a:cubicBezTo>
                    <a:pt x="232918" y="20478"/>
                    <a:pt x="224871" y="14929"/>
                    <a:pt x="215714" y="11155"/>
                  </a:cubicBezTo>
                  <a:cubicBezTo>
                    <a:pt x="201729" y="5328"/>
                    <a:pt x="186467" y="3385"/>
                    <a:pt x="171428" y="2164"/>
                  </a:cubicBezTo>
                  <a:cubicBezTo>
                    <a:pt x="159663" y="1221"/>
                    <a:pt x="148563" y="0"/>
                    <a:pt x="1372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50" name="Google Shape;1550;p31"/>
          <p:cNvSpPr txBox="1">
            <a:spLocks noGrp="1"/>
          </p:cNvSpPr>
          <p:nvPr>
            <p:ph type="title"/>
          </p:nvPr>
        </p:nvSpPr>
        <p:spPr>
          <a:xfrm>
            <a:off x="2624328" y="1018528"/>
            <a:ext cx="3904500" cy="1902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rPr lang="en-US"/>
              <a:t>Click to edit Master title style</a:t>
            </a:r>
            <a:endParaRPr/>
          </a:p>
        </p:txBody>
      </p:sp>
      <p:grpSp>
        <p:nvGrpSpPr>
          <p:cNvPr id="1551" name="Google Shape;1551;p31"/>
          <p:cNvGrpSpPr/>
          <p:nvPr/>
        </p:nvGrpSpPr>
        <p:grpSpPr>
          <a:xfrm>
            <a:off x="-6867" y="-6625"/>
            <a:ext cx="9152342" cy="5102050"/>
            <a:chOff x="-6867" y="-6625"/>
            <a:chExt cx="9152342" cy="5102050"/>
          </a:xfrm>
        </p:grpSpPr>
        <p:cxnSp>
          <p:nvCxnSpPr>
            <p:cNvPr id="1552" name="Google Shape;1552;p31"/>
            <p:cNvCxnSpPr/>
            <p:nvPr/>
          </p:nvCxnSpPr>
          <p:spPr>
            <a:xfrm>
              <a:off x="2904283" y="4513075"/>
              <a:ext cx="1133100" cy="306300"/>
            </a:xfrm>
            <a:prstGeom prst="straightConnector1">
              <a:avLst/>
            </a:prstGeom>
            <a:noFill/>
            <a:ln w="9525" cap="flat" cmpd="sng">
              <a:solidFill>
                <a:srgbClr val="595959"/>
              </a:solidFill>
              <a:prstDash val="solid"/>
              <a:round/>
              <a:headEnd type="none" w="med" len="med"/>
              <a:tailEnd type="none" w="med" len="med"/>
            </a:ln>
          </p:spPr>
        </p:cxnSp>
        <p:cxnSp>
          <p:nvCxnSpPr>
            <p:cNvPr id="1553" name="Google Shape;1553;p31"/>
            <p:cNvCxnSpPr/>
            <p:nvPr/>
          </p:nvCxnSpPr>
          <p:spPr>
            <a:xfrm rot="10800000" flipH="1">
              <a:off x="1562083" y="4492325"/>
              <a:ext cx="1342200" cy="315300"/>
            </a:xfrm>
            <a:prstGeom prst="straightConnector1">
              <a:avLst/>
            </a:prstGeom>
            <a:noFill/>
            <a:ln w="9525" cap="flat" cmpd="sng">
              <a:solidFill>
                <a:srgbClr val="595959"/>
              </a:solidFill>
              <a:prstDash val="solid"/>
              <a:round/>
              <a:headEnd type="none" w="med" len="med"/>
              <a:tailEnd type="none" w="med" len="med"/>
            </a:ln>
          </p:spPr>
        </p:cxnSp>
        <p:cxnSp>
          <p:nvCxnSpPr>
            <p:cNvPr id="1554" name="Google Shape;1554;p31"/>
            <p:cNvCxnSpPr/>
            <p:nvPr/>
          </p:nvCxnSpPr>
          <p:spPr>
            <a:xfrm>
              <a:off x="259558" y="4408000"/>
              <a:ext cx="1332000" cy="392100"/>
            </a:xfrm>
            <a:prstGeom prst="straightConnector1">
              <a:avLst/>
            </a:prstGeom>
            <a:noFill/>
            <a:ln w="9525" cap="flat" cmpd="sng">
              <a:solidFill>
                <a:srgbClr val="595959"/>
              </a:solidFill>
              <a:prstDash val="solid"/>
              <a:round/>
              <a:headEnd type="none" w="med" len="med"/>
              <a:tailEnd type="none" w="med" len="med"/>
            </a:ln>
          </p:spPr>
        </p:cxnSp>
        <p:cxnSp>
          <p:nvCxnSpPr>
            <p:cNvPr id="1555" name="Google Shape;1555;p31"/>
            <p:cNvCxnSpPr/>
            <p:nvPr/>
          </p:nvCxnSpPr>
          <p:spPr>
            <a:xfrm>
              <a:off x="-6867" y="3993550"/>
              <a:ext cx="273900" cy="407100"/>
            </a:xfrm>
            <a:prstGeom prst="straightConnector1">
              <a:avLst/>
            </a:prstGeom>
            <a:noFill/>
            <a:ln w="9525" cap="flat" cmpd="sng">
              <a:solidFill>
                <a:srgbClr val="595959"/>
              </a:solidFill>
              <a:prstDash val="solid"/>
              <a:round/>
              <a:headEnd type="none" w="med" len="med"/>
              <a:tailEnd type="none" w="med" len="med"/>
            </a:ln>
          </p:spPr>
        </p:cxnSp>
        <p:grpSp>
          <p:nvGrpSpPr>
            <p:cNvPr id="1556" name="Google Shape;1556;p31"/>
            <p:cNvGrpSpPr/>
            <p:nvPr/>
          </p:nvGrpSpPr>
          <p:grpSpPr>
            <a:xfrm flipH="1">
              <a:off x="1278333" y="4513075"/>
              <a:ext cx="581800" cy="582350"/>
              <a:chOff x="8064275" y="887850"/>
              <a:chExt cx="581800" cy="582350"/>
            </a:xfrm>
          </p:grpSpPr>
          <p:sp>
            <p:nvSpPr>
              <p:cNvPr id="1557" name="Google Shape;1557;p3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3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3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3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3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3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63" name="Google Shape;1563;p31"/>
            <p:cNvGrpSpPr/>
            <p:nvPr/>
          </p:nvGrpSpPr>
          <p:grpSpPr>
            <a:xfrm flipH="1">
              <a:off x="2747608" y="4340463"/>
              <a:ext cx="292025" cy="292575"/>
              <a:chOff x="7353050" y="316275"/>
              <a:chExt cx="292025" cy="292575"/>
            </a:xfrm>
          </p:grpSpPr>
          <p:sp>
            <p:nvSpPr>
              <p:cNvPr id="1564" name="Google Shape;1564;p3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3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3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3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68" name="Google Shape;1568;p31"/>
            <p:cNvGrpSpPr/>
            <p:nvPr/>
          </p:nvGrpSpPr>
          <p:grpSpPr>
            <a:xfrm flipH="1">
              <a:off x="171308" y="4315025"/>
              <a:ext cx="175000" cy="175000"/>
              <a:chOff x="8792300" y="321275"/>
              <a:chExt cx="175000" cy="175000"/>
            </a:xfrm>
          </p:grpSpPr>
          <p:sp>
            <p:nvSpPr>
              <p:cNvPr id="1569" name="Google Shape;1569;p31"/>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31"/>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31"/>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31"/>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73" name="Google Shape;1573;p31"/>
            <p:cNvGrpSpPr/>
            <p:nvPr/>
          </p:nvGrpSpPr>
          <p:grpSpPr>
            <a:xfrm>
              <a:off x="3873197" y="4657550"/>
              <a:ext cx="293111" cy="293388"/>
              <a:chOff x="3164039" y="430875"/>
              <a:chExt cx="293111" cy="293388"/>
            </a:xfrm>
          </p:grpSpPr>
          <p:sp>
            <p:nvSpPr>
              <p:cNvPr id="1574" name="Google Shape;1574;p31"/>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31"/>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31"/>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31"/>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31"/>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31"/>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80" name="Google Shape;1580;p31"/>
            <p:cNvGrpSpPr/>
            <p:nvPr/>
          </p:nvGrpSpPr>
          <p:grpSpPr>
            <a:xfrm flipH="1">
              <a:off x="242270" y="4142425"/>
              <a:ext cx="175013" cy="27000"/>
              <a:chOff x="5662375" y="212375"/>
              <a:chExt cx="175013" cy="27000"/>
            </a:xfrm>
          </p:grpSpPr>
          <p:sp>
            <p:nvSpPr>
              <p:cNvPr id="1581" name="Google Shape;1581;p31"/>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31"/>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31"/>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584" name="Google Shape;1584;p31"/>
            <p:cNvCxnSpPr/>
            <p:nvPr/>
          </p:nvCxnSpPr>
          <p:spPr>
            <a:xfrm rot="10800000">
              <a:off x="5995050" y="226600"/>
              <a:ext cx="1504500" cy="224700"/>
            </a:xfrm>
            <a:prstGeom prst="straightConnector1">
              <a:avLst/>
            </a:prstGeom>
            <a:noFill/>
            <a:ln w="9525" cap="flat" cmpd="sng">
              <a:solidFill>
                <a:srgbClr val="595959"/>
              </a:solidFill>
              <a:prstDash val="solid"/>
              <a:round/>
              <a:headEnd type="none" w="med" len="med"/>
              <a:tailEnd type="none" w="med" len="med"/>
            </a:ln>
          </p:spPr>
        </p:cxnSp>
        <p:cxnSp>
          <p:nvCxnSpPr>
            <p:cNvPr id="1585" name="Google Shape;1585;p31"/>
            <p:cNvCxnSpPr/>
            <p:nvPr/>
          </p:nvCxnSpPr>
          <p:spPr>
            <a:xfrm rot="10800000">
              <a:off x="7512925" y="457850"/>
              <a:ext cx="829500" cy="743400"/>
            </a:xfrm>
            <a:prstGeom prst="straightConnector1">
              <a:avLst/>
            </a:prstGeom>
            <a:noFill/>
            <a:ln w="9525" cap="flat" cmpd="sng">
              <a:solidFill>
                <a:srgbClr val="595959"/>
              </a:solidFill>
              <a:prstDash val="solid"/>
              <a:round/>
              <a:headEnd type="none" w="med" len="med"/>
              <a:tailEnd type="none" w="med" len="med"/>
            </a:ln>
          </p:spPr>
        </p:cxnSp>
        <p:cxnSp>
          <p:nvCxnSpPr>
            <p:cNvPr id="1586" name="Google Shape;1586;p31"/>
            <p:cNvCxnSpPr/>
            <p:nvPr/>
          </p:nvCxnSpPr>
          <p:spPr>
            <a:xfrm flipH="1">
              <a:off x="8348975" y="-6625"/>
              <a:ext cx="796500" cy="1188000"/>
            </a:xfrm>
            <a:prstGeom prst="straightConnector1">
              <a:avLst/>
            </a:prstGeom>
            <a:noFill/>
            <a:ln w="9525" cap="flat" cmpd="sng">
              <a:solidFill>
                <a:srgbClr val="595959"/>
              </a:solidFill>
              <a:prstDash val="solid"/>
              <a:round/>
              <a:headEnd type="none" w="med" len="med"/>
              <a:tailEnd type="none" w="med" len="med"/>
            </a:ln>
          </p:spPr>
        </p:cxnSp>
        <p:grpSp>
          <p:nvGrpSpPr>
            <p:cNvPr id="1587" name="Google Shape;1587;p31"/>
            <p:cNvGrpSpPr/>
            <p:nvPr/>
          </p:nvGrpSpPr>
          <p:grpSpPr>
            <a:xfrm>
              <a:off x="8064275" y="1040250"/>
              <a:ext cx="581800" cy="582350"/>
              <a:chOff x="8064275" y="887850"/>
              <a:chExt cx="581800" cy="582350"/>
            </a:xfrm>
          </p:grpSpPr>
          <p:sp>
            <p:nvSpPr>
              <p:cNvPr id="1588" name="Google Shape;1588;p3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3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3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3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3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3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94" name="Google Shape;1594;p31"/>
            <p:cNvGrpSpPr/>
            <p:nvPr/>
          </p:nvGrpSpPr>
          <p:grpSpPr>
            <a:xfrm>
              <a:off x="7353050" y="316275"/>
              <a:ext cx="292025" cy="292575"/>
              <a:chOff x="7353050" y="316275"/>
              <a:chExt cx="292025" cy="292575"/>
            </a:xfrm>
          </p:grpSpPr>
          <p:sp>
            <p:nvSpPr>
              <p:cNvPr id="1595" name="Google Shape;1595;p3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3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3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3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99" name="Google Shape;1599;p31"/>
            <p:cNvGrpSpPr/>
            <p:nvPr/>
          </p:nvGrpSpPr>
          <p:grpSpPr>
            <a:xfrm>
              <a:off x="8792300" y="321275"/>
              <a:ext cx="175000" cy="175000"/>
              <a:chOff x="8792300" y="321275"/>
              <a:chExt cx="175000" cy="175000"/>
            </a:xfrm>
          </p:grpSpPr>
          <p:sp>
            <p:nvSpPr>
              <p:cNvPr id="1600" name="Google Shape;1600;p31"/>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31"/>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31"/>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31"/>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04" name="Google Shape;1604;p31"/>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31"/>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31"/>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31"/>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31"/>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31"/>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10" name="Google Shape;1610;p31"/>
            <p:cNvGrpSpPr/>
            <p:nvPr/>
          </p:nvGrpSpPr>
          <p:grpSpPr>
            <a:xfrm>
              <a:off x="8490050" y="170875"/>
              <a:ext cx="175013" cy="27000"/>
              <a:chOff x="5662375" y="212375"/>
              <a:chExt cx="175013" cy="27000"/>
            </a:xfrm>
          </p:grpSpPr>
          <p:sp>
            <p:nvSpPr>
              <p:cNvPr id="1611" name="Google Shape;1611;p31"/>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31"/>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31"/>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14" name="Google Shape;1614;p31"/>
            <p:cNvGrpSpPr/>
            <p:nvPr/>
          </p:nvGrpSpPr>
          <p:grpSpPr>
            <a:xfrm>
              <a:off x="8678350" y="1658000"/>
              <a:ext cx="175013" cy="27000"/>
              <a:chOff x="5662375" y="212375"/>
              <a:chExt cx="175013" cy="27000"/>
            </a:xfrm>
          </p:grpSpPr>
          <p:sp>
            <p:nvSpPr>
              <p:cNvPr id="1615" name="Google Shape;1615;p31"/>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31"/>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31"/>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618" name="Google Shape;1618;p31"/>
          <p:cNvSpPr txBox="1">
            <a:spLocks noGrp="1"/>
          </p:cNvSpPr>
          <p:nvPr>
            <p:ph type="subTitle" idx="1"/>
          </p:nvPr>
        </p:nvSpPr>
        <p:spPr>
          <a:xfrm>
            <a:off x="3639300" y="2596896"/>
            <a:ext cx="18654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18325967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1619"/>
        <p:cNvGrpSpPr/>
        <p:nvPr/>
      </p:nvGrpSpPr>
      <p:grpSpPr>
        <a:xfrm>
          <a:off x="0" y="0"/>
          <a:ext cx="0" cy="0"/>
          <a:chOff x="0" y="0"/>
          <a:chExt cx="0" cy="0"/>
        </a:xfrm>
      </p:grpSpPr>
      <p:sp>
        <p:nvSpPr>
          <p:cNvPr id="1620" name="Google Shape;1620;p32"/>
          <p:cNvSpPr txBox="1">
            <a:spLocks noGrp="1"/>
          </p:cNvSpPr>
          <p:nvPr>
            <p:ph type="body" idx="1"/>
          </p:nvPr>
        </p:nvSpPr>
        <p:spPr>
          <a:xfrm>
            <a:off x="1881350" y="1246850"/>
            <a:ext cx="2133300" cy="3524400"/>
          </a:xfrm>
          <a:prstGeom prst="rect">
            <a:avLst/>
          </a:prstGeom>
          <a:noFill/>
          <a:ln>
            <a:noFill/>
          </a:ln>
        </p:spPr>
        <p:txBody>
          <a:bodyPr spcFirstLastPara="1" wrap="square" lIns="91425" tIns="91425" rIns="91425" bIns="91425" anchor="t" anchorCtr="0">
            <a:noAutofit/>
          </a:bodyPr>
          <a:lstStyle>
            <a:lvl1pPr marL="457200" lvl="0" indent="-317500" rtl="0">
              <a:spcBef>
                <a:spcPts val="0"/>
              </a:spcBef>
              <a:spcAft>
                <a:spcPts val="0"/>
              </a:spcAft>
              <a:buClr>
                <a:schemeClr val="accent1"/>
              </a:buClr>
              <a:buSzPts val="1400"/>
              <a:buChar char="●"/>
              <a:defRPr sz="1200">
                <a:solidFill>
                  <a:schemeClr val="dk2"/>
                </a:solidFill>
                <a:latin typeface="Barlow Semi Condensed"/>
                <a:ea typeface="Barlow Semi Condensed"/>
                <a:cs typeface="Barlow Semi Condensed"/>
                <a:sym typeface="Barlow Semi Condensed"/>
              </a:defRPr>
            </a:lvl1pPr>
            <a:lvl2pPr marL="914400" lvl="1"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2pPr>
            <a:lvl3pPr marL="1371600" lvl="2"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3pPr>
            <a:lvl4pPr marL="1828800" lvl="3"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4pPr>
            <a:lvl5pPr marL="2286000" lvl="4"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5pPr>
            <a:lvl6pPr marL="2743200" lvl="5"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6pPr>
            <a:lvl7pPr marL="3200400" lvl="6"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7pPr>
            <a:lvl8pPr marL="3657600" lvl="7"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8pPr>
            <a:lvl9pPr marL="4114800" lvl="8"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9pPr>
          </a:lstStyle>
          <a:p>
            <a:pPr lvl="0"/>
            <a:r>
              <a:rPr lang="en-US"/>
              <a:t>Click to edit Master text styles</a:t>
            </a:r>
          </a:p>
        </p:txBody>
      </p:sp>
      <p:sp>
        <p:nvSpPr>
          <p:cNvPr id="1621" name="Google Shape;1621;p32"/>
          <p:cNvSpPr txBox="1">
            <a:spLocks noGrp="1"/>
          </p:cNvSpPr>
          <p:nvPr>
            <p:ph type="body" idx="2"/>
          </p:nvPr>
        </p:nvSpPr>
        <p:spPr>
          <a:xfrm>
            <a:off x="4220325" y="1246850"/>
            <a:ext cx="3099900" cy="3524400"/>
          </a:xfrm>
          <a:prstGeom prst="rect">
            <a:avLst/>
          </a:prstGeom>
          <a:noFill/>
          <a:ln>
            <a:noFill/>
          </a:ln>
        </p:spPr>
        <p:txBody>
          <a:bodyPr spcFirstLastPara="1" wrap="square" lIns="91425" tIns="91425" rIns="91425" bIns="91425" anchor="t" anchorCtr="0">
            <a:noAutofit/>
          </a:bodyPr>
          <a:lstStyle>
            <a:lvl1pPr marL="457200" lvl="0" indent="-317500" rtl="0">
              <a:spcBef>
                <a:spcPts val="0"/>
              </a:spcBef>
              <a:spcAft>
                <a:spcPts val="0"/>
              </a:spcAft>
              <a:buClr>
                <a:schemeClr val="accent1"/>
              </a:buClr>
              <a:buSzPts val="1400"/>
              <a:buChar char="●"/>
              <a:defRPr sz="1200">
                <a:solidFill>
                  <a:schemeClr val="dk2"/>
                </a:solidFill>
                <a:latin typeface="Barlow Semi Condensed"/>
                <a:ea typeface="Barlow Semi Condensed"/>
                <a:cs typeface="Barlow Semi Condensed"/>
                <a:sym typeface="Barlow Semi Condensed"/>
              </a:defRPr>
            </a:lvl1pPr>
            <a:lvl2pPr marL="914400" lvl="1"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2pPr>
            <a:lvl3pPr marL="1371600" lvl="2"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3pPr>
            <a:lvl4pPr marL="1828800" lvl="3"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4pPr>
            <a:lvl5pPr marL="2286000" lvl="4"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5pPr>
            <a:lvl6pPr marL="2743200" lvl="5"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6pPr>
            <a:lvl7pPr marL="3200400" lvl="6"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7pPr>
            <a:lvl8pPr marL="3657600" lvl="7"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8pPr>
            <a:lvl9pPr marL="4114800" lvl="8"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9pPr>
          </a:lstStyle>
          <a:p>
            <a:pPr lvl="0"/>
            <a:r>
              <a:rPr lang="en-US"/>
              <a:t>Click to edit Master text styles</a:t>
            </a:r>
          </a:p>
        </p:txBody>
      </p:sp>
      <p:sp>
        <p:nvSpPr>
          <p:cNvPr id="1622" name="Google Shape;1622;p32"/>
          <p:cNvSpPr txBox="1">
            <a:spLocks noGrp="1"/>
          </p:cNvSpPr>
          <p:nvPr>
            <p:ph type="title"/>
          </p:nvPr>
        </p:nvSpPr>
        <p:spPr>
          <a:xfrm>
            <a:off x="2532888" y="338328"/>
            <a:ext cx="4087500" cy="57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grpSp>
        <p:nvGrpSpPr>
          <p:cNvPr id="1623" name="Google Shape;1623;p32"/>
          <p:cNvGrpSpPr/>
          <p:nvPr/>
        </p:nvGrpSpPr>
        <p:grpSpPr>
          <a:xfrm>
            <a:off x="432850" y="0"/>
            <a:ext cx="8278300" cy="5165700"/>
            <a:chOff x="432850" y="0"/>
            <a:chExt cx="8278300" cy="5165700"/>
          </a:xfrm>
        </p:grpSpPr>
        <p:cxnSp>
          <p:nvCxnSpPr>
            <p:cNvPr id="1624" name="Google Shape;1624;p32"/>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625" name="Google Shape;1625;p32"/>
            <p:cNvGrpSpPr/>
            <p:nvPr/>
          </p:nvGrpSpPr>
          <p:grpSpPr>
            <a:xfrm>
              <a:off x="8129350" y="4292175"/>
              <a:ext cx="581800" cy="582350"/>
              <a:chOff x="8064275" y="887850"/>
              <a:chExt cx="581800" cy="582350"/>
            </a:xfrm>
          </p:grpSpPr>
          <p:sp>
            <p:nvSpPr>
              <p:cNvPr id="1626" name="Google Shape;1626;p3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3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3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3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3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3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2" name="Google Shape;1632;p32"/>
            <p:cNvGrpSpPr/>
            <p:nvPr/>
          </p:nvGrpSpPr>
          <p:grpSpPr>
            <a:xfrm>
              <a:off x="8274238" y="3720600"/>
              <a:ext cx="292025" cy="292575"/>
              <a:chOff x="7353050" y="316275"/>
              <a:chExt cx="292025" cy="292575"/>
            </a:xfrm>
          </p:grpSpPr>
          <p:sp>
            <p:nvSpPr>
              <p:cNvPr id="1633" name="Google Shape;1633;p3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3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3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3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7" name="Google Shape;1637;p32"/>
            <p:cNvGrpSpPr/>
            <p:nvPr/>
          </p:nvGrpSpPr>
          <p:grpSpPr>
            <a:xfrm>
              <a:off x="8332763" y="3212475"/>
              <a:ext cx="175000" cy="175000"/>
              <a:chOff x="8792300" y="321275"/>
              <a:chExt cx="175000" cy="175000"/>
            </a:xfrm>
          </p:grpSpPr>
          <p:sp>
            <p:nvSpPr>
              <p:cNvPr id="1638" name="Google Shape;1638;p3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3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3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3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642" name="Google Shape;1642;p32"/>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643" name="Google Shape;1643;p32"/>
            <p:cNvGrpSpPr/>
            <p:nvPr/>
          </p:nvGrpSpPr>
          <p:grpSpPr>
            <a:xfrm rot="10800000">
              <a:off x="432850" y="291788"/>
              <a:ext cx="581800" cy="582350"/>
              <a:chOff x="8064275" y="887850"/>
              <a:chExt cx="581800" cy="582350"/>
            </a:xfrm>
          </p:grpSpPr>
          <p:sp>
            <p:nvSpPr>
              <p:cNvPr id="1644" name="Google Shape;1644;p3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3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3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3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8" name="Google Shape;1648;p3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3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0" name="Google Shape;1650;p32"/>
            <p:cNvGrpSpPr/>
            <p:nvPr/>
          </p:nvGrpSpPr>
          <p:grpSpPr>
            <a:xfrm rot="10800000">
              <a:off x="577738" y="1153138"/>
              <a:ext cx="292025" cy="292575"/>
              <a:chOff x="7353050" y="316275"/>
              <a:chExt cx="292025" cy="292575"/>
            </a:xfrm>
          </p:grpSpPr>
          <p:sp>
            <p:nvSpPr>
              <p:cNvPr id="1651" name="Google Shape;1651;p3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3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3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3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5" name="Google Shape;1655;p32"/>
            <p:cNvGrpSpPr/>
            <p:nvPr/>
          </p:nvGrpSpPr>
          <p:grpSpPr>
            <a:xfrm rot="10800000">
              <a:off x="636238" y="1778838"/>
              <a:ext cx="175000" cy="175000"/>
              <a:chOff x="8792300" y="321275"/>
              <a:chExt cx="175000" cy="175000"/>
            </a:xfrm>
          </p:grpSpPr>
          <p:sp>
            <p:nvSpPr>
              <p:cNvPr id="1656" name="Google Shape;1656;p3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3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3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3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60" name="Google Shape;1660;p32"/>
            <p:cNvGrpSpPr/>
            <p:nvPr/>
          </p:nvGrpSpPr>
          <p:grpSpPr>
            <a:xfrm>
              <a:off x="432850" y="2003163"/>
              <a:ext cx="175013" cy="27000"/>
              <a:chOff x="5662375" y="212375"/>
              <a:chExt cx="175013" cy="27000"/>
            </a:xfrm>
          </p:grpSpPr>
          <p:sp>
            <p:nvSpPr>
              <p:cNvPr id="1661" name="Google Shape;1661;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64" name="Google Shape;1664;p32"/>
            <p:cNvGrpSpPr/>
            <p:nvPr/>
          </p:nvGrpSpPr>
          <p:grpSpPr>
            <a:xfrm>
              <a:off x="788100" y="208488"/>
              <a:ext cx="175013" cy="27000"/>
              <a:chOff x="5662375" y="212375"/>
              <a:chExt cx="175013" cy="27000"/>
            </a:xfrm>
          </p:grpSpPr>
          <p:sp>
            <p:nvSpPr>
              <p:cNvPr id="1665" name="Google Shape;1665;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68" name="Google Shape;1668;p32"/>
            <p:cNvGrpSpPr/>
            <p:nvPr/>
          </p:nvGrpSpPr>
          <p:grpSpPr>
            <a:xfrm>
              <a:off x="8129350" y="4988725"/>
              <a:ext cx="175013" cy="27000"/>
              <a:chOff x="5662375" y="212375"/>
              <a:chExt cx="175013" cy="27000"/>
            </a:xfrm>
          </p:grpSpPr>
          <p:sp>
            <p:nvSpPr>
              <p:cNvPr id="1669" name="Google Shape;1669;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72" name="Google Shape;1672;p32"/>
            <p:cNvGrpSpPr/>
            <p:nvPr/>
          </p:nvGrpSpPr>
          <p:grpSpPr>
            <a:xfrm>
              <a:off x="8497550" y="3429425"/>
              <a:ext cx="175013" cy="27000"/>
              <a:chOff x="5662375" y="212375"/>
              <a:chExt cx="175013" cy="27000"/>
            </a:xfrm>
          </p:grpSpPr>
          <p:sp>
            <p:nvSpPr>
              <p:cNvPr id="1673" name="Google Shape;1673;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676" name="Google Shape;1676;p32"/>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1677" name="Google Shape;1677;p32"/>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1678" name="Google Shape;1678;p32"/>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32"/>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32"/>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1" name="Google Shape;1681;p32"/>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576873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body 3" userDrawn="1">
  <p:cSld name="1_Title and body 3">
    <p:spTree>
      <p:nvGrpSpPr>
        <p:cNvPr id="1" name="Shape 1139"/>
        <p:cNvGrpSpPr/>
        <p:nvPr/>
      </p:nvGrpSpPr>
      <p:grpSpPr>
        <a:xfrm>
          <a:off x="0" y="0"/>
          <a:ext cx="0" cy="0"/>
          <a:chOff x="0" y="0"/>
          <a:chExt cx="0" cy="0"/>
        </a:xfrm>
      </p:grpSpPr>
      <p:sp>
        <p:nvSpPr>
          <p:cNvPr id="1140" name="Google Shape;1140;p23"/>
          <p:cNvSpPr txBox="1">
            <a:spLocks noGrp="1"/>
          </p:cNvSpPr>
          <p:nvPr>
            <p:ph type="title"/>
          </p:nvPr>
        </p:nvSpPr>
        <p:spPr>
          <a:xfrm>
            <a:off x="801575" y="338328"/>
            <a:ext cx="7634475" cy="57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30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dirty="0"/>
              <a:t>Click to edit Master title style</a:t>
            </a:r>
            <a:endParaRPr dirty="0"/>
          </a:p>
        </p:txBody>
      </p:sp>
      <p:cxnSp>
        <p:nvCxnSpPr>
          <p:cNvPr id="1142" name="Google Shape;1142;p23"/>
          <p:cNvCxnSpPr/>
          <p:nvPr/>
        </p:nvCxnSpPr>
        <p:spPr>
          <a:xfrm rot="10800000">
            <a:off x="303000" y="3359375"/>
            <a:ext cx="151800" cy="957300"/>
          </a:xfrm>
          <a:prstGeom prst="straightConnector1">
            <a:avLst/>
          </a:prstGeom>
          <a:noFill/>
          <a:ln w="9525" cap="flat" cmpd="sng">
            <a:solidFill>
              <a:schemeClr val="dk1"/>
            </a:solidFill>
            <a:prstDash val="solid"/>
            <a:round/>
            <a:headEnd type="none" w="med" len="med"/>
            <a:tailEnd type="none" w="med" len="med"/>
          </a:ln>
        </p:spPr>
      </p:cxnSp>
      <p:cxnSp>
        <p:nvCxnSpPr>
          <p:cNvPr id="1143" name="Google Shape;1143;p23"/>
          <p:cNvCxnSpPr/>
          <p:nvPr/>
        </p:nvCxnSpPr>
        <p:spPr>
          <a:xfrm rot="10800000" flipH="1">
            <a:off x="0" y="4332550"/>
            <a:ext cx="446700" cy="663900"/>
          </a:xfrm>
          <a:prstGeom prst="straightConnector1">
            <a:avLst/>
          </a:prstGeom>
          <a:noFill/>
          <a:ln w="9525" cap="flat" cmpd="sng">
            <a:solidFill>
              <a:schemeClr val="dk1"/>
            </a:solidFill>
            <a:prstDash val="solid"/>
            <a:round/>
            <a:headEnd type="none" w="med" len="med"/>
            <a:tailEnd type="none" w="med" len="med"/>
          </a:ln>
        </p:spPr>
      </p:cxnSp>
      <p:grpSp>
        <p:nvGrpSpPr>
          <p:cNvPr id="1144" name="Google Shape;1144;p23"/>
          <p:cNvGrpSpPr/>
          <p:nvPr/>
        </p:nvGrpSpPr>
        <p:grpSpPr>
          <a:xfrm flipH="1">
            <a:off x="300739" y="4167800"/>
            <a:ext cx="292025" cy="292575"/>
            <a:chOff x="7353050" y="316275"/>
            <a:chExt cx="292025" cy="292575"/>
          </a:xfrm>
        </p:grpSpPr>
        <p:sp>
          <p:nvSpPr>
            <p:cNvPr id="1145" name="Google Shape;1145;p2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46" name="Google Shape;1146;p2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47" name="Google Shape;1147;p2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48" name="Google Shape;1148;p2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149" name="Google Shape;1149;p23"/>
          <p:cNvGrpSpPr/>
          <p:nvPr/>
        </p:nvGrpSpPr>
        <p:grpSpPr>
          <a:xfrm>
            <a:off x="148790" y="3224300"/>
            <a:ext cx="293111" cy="293388"/>
            <a:chOff x="3164039" y="430875"/>
            <a:chExt cx="293111" cy="293388"/>
          </a:xfrm>
        </p:grpSpPr>
        <p:sp>
          <p:nvSpPr>
            <p:cNvPr id="1150" name="Google Shape;1150;p23"/>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51" name="Google Shape;1151;p23"/>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52" name="Google Shape;1152;p23"/>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53" name="Google Shape;1153;p23"/>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54" name="Google Shape;1154;p23"/>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55" name="Google Shape;1155;p23"/>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cxnSp>
        <p:nvCxnSpPr>
          <p:cNvPr id="1156" name="Google Shape;1156;p23"/>
          <p:cNvCxnSpPr/>
          <p:nvPr/>
        </p:nvCxnSpPr>
        <p:spPr>
          <a:xfrm rot="10800000">
            <a:off x="7196975" y="295100"/>
            <a:ext cx="1157100" cy="542700"/>
          </a:xfrm>
          <a:prstGeom prst="straightConnector1">
            <a:avLst/>
          </a:prstGeom>
          <a:noFill/>
          <a:ln w="9525" cap="flat" cmpd="sng">
            <a:solidFill>
              <a:schemeClr val="dk1"/>
            </a:solidFill>
            <a:prstDash val="solid"/>
            <a:round/>
            <a:headEnd type="none" w="med" len="med"/>
            <a:tailEnd type="none" w="med" len="med"/>
          </a:ln>
        </p:spPr>
      </p:cxnSp>
      <p:cxnSp>
        <p:nvCxnSpPr>
          <p:cNvPr id="1157" name="Google Shape;1157;p23"/>
          <p:cNvCxnSpPr/>
          <p:nvPr/>
        </p:nvCxnSpPr>
        <p:spPr>
          <a:xfrm flipH="1">
            <a:off x="8354075" y="-6625"/>
            <a:ext cx="791400" cy="836400"/>
          </a:xfrm>
          <a:prstGeom prst="straightConnector1">
            <a:avLst/>
          </a:prstGeom>
          <a:noFill/>
          <a:ln w="9525" cap="flat" cmpd="sng">
            <a:solidFill>
              <a:schemeClr val="dk1"/>
            </a:solidFill>
            <a:prstDash val="solid"/>
            <a:round/>
            <a:headEnd type="none" w="med" len="med"/>
            <a:tailEnd type="none" w="med" len="med"/>
          </a:ln>
        </p:spPr>
      </p:cxnSp>
      <p:grpSp>
        <p:nvGrpSpPr>
          <p:cNvPr id="1158" name="Google Shape;1158;p23"/>
          <p:cNvGrpSpPr/>
          <p:nvPr/>
        </p:nvGrpSpPr>
        <p:grpSpPr>
          <a:xfrm>
            <a:off x="8064276" y="526926"/>
            <a:ext cx="581800" cy="582350"/>
            <a:chOff x="8064275" y="887850"/>
            <a:chExt cx="581800" cy="582350"/>
          </a:xfrm>
        </p:grpSpPr>
        <p:sp>
          <p:nvSpPr>
            <p:cNvPr id="1159" name="Google Shape;1159;p23"/>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60" name="Google Shape;1160;p23"/>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61" name="Google Shape;1161;p23"/>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62" name="Google Shape;1162;p23"/>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63" name="Google Shape;1163;p23"/>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64" name="Google Shape;1164;p23"/>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165" name="Google Shape;1165;p23"/>
          <p:cNvGrpSpPr/>
          <p:nvPr/>
        </p:nvGrpSpPr>
        <p:grpSpPr>
          <a:xfrm>
            <a:off x="7033876" y="170876"/>
            <a:ext cx="292025" cy="292575"/>
            <a:chOff x="7353050" y="316275"/>
            <a:chExt cx="292025" cy="292575"/>
          </a:xfrm>
        </p:grpSpPr>
        <p:sp>
          <p:nvSpPr>
            <p:cNvPr id="1166" name="Google Shape;1166;p2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67" name="Google Shape;1167;p2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68" name="Google Shape;1168;p2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69" name="Google Shape;1169;p2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170" name="Google Shape;1170;p23"/>
          <p:cNvGrpSpPr/>
          <p:nvPr/>
        </p:nvGrpSpPr>
        <p:grpSpPr>
          <a:xfrm>
            <a:off x="8757951" y="229650"/>
            <a:ext cx="175000" cy="175000"/>
            <a:chOff x="8792300" y="321275"/>
            <a:chExt cx="175000" cy="175000"/>
          </a:xfrm>
        </p:grpSpPr>
        <p:sp>
          <p:nvSpPr>
            <p:cNvPr id="1171" name="Google Shape;1171;p23"/>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72" name="Google Shape;1172;p23"/>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73" name="Google Shape;1173;p23"/>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74" name="Google Shape;1174;p23"/>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175" name="Google Shape;1175;p23"/>
          <p:cNvGrpSpPr/>
          <p:nvPr/>
        </p:nvGrpSpPr>
        <p:grpSpPr>
          <a:xfrm>
            <a:off x="8490051" y="170875"/>
            <a:ext cx="175013" cy="27000"/>
            <a:chOff x="5662375" y="212375"/>
            <a:chExt cx="175013" cy="27000"/>
          </a:xfrm>
        </p:grpSpPr>
        <p:sp>
          <p:nvSpPr>
            <p:cNvPr id="1176" name="Google Shape;1176;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77" name="Google Shape;1177;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78" name="Google Shape;1178;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179" name="Google Shape;1179;p23"/>
          <p:cNvGrpSpPr/>
          <p:nvPr/>
        </p:nvGrpSpPr>
        <p:grpSpPr>
          <a:xfrm>
            <a:off x="7916351" y="1124600"/>
            <a:ext cx="175013" cy="27000"/>
            <a:chOff x="5662375" y="212375"/>
            <a:chExt cx="175013" cy="27000"/>
          </a:xfrm>
        </p:grpSpPr>
        <p:sp>
          <p:nvSpPr>
            <p:cNvPr id="1180" name="Google Shape;1180;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81" name="Google Shape;1181;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82" name="Google Shape;1182;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45" name="Content Placeholder 2">
            <a:extLst>
              <a:ext uri="{FF2B5EF4-FFF2-40B4-BE49-F238E27FC236}">
                <a16:creationId xmlns:a16="http://schemas.microsoft.com/office/drawing/2014/main" id="{6CEEFBA8-6500-934C-849B-E53792D89D9F}"/>
              </a:ext>
            </a:extLst>
          </p:cNvPr>
          <p:cNvSpPr>
            <a:spLocks noGrp="1"/>
          </p:cNvSpPr>
          <p:nvPr>
            <p:ph sz="quarter" idx="10"/>
          </p:nvPr>
        </p:nvSpPr>
        <p:spPr>
          <a:xfrm>
            <a:off x="801575" y="1244749"/>
            <a:ext cx="7688475" cy="3552326"/>
          </a:xfrm>
          <a:prstGeom prst="rect">
            <a:avLst/>
          </a:prstGeom>
        </p:spPr>
        <p:txBody>
          <a:bodyPr/>
          <a:lstStyle>
            <a:lvl1pPr marL="214313" indent="-214313">
              <a:lnSpc>
                <a:spcPct val="100000"/>
              </a:lnSpc>
              <a:buFont typeface="Arial" panose="020B0604020202020204" pitchFamily="34" charset="0"/>
              <a:buChar char="•"/>
              <a:tabLst/>
              <a:defRPr sz="1500">
                <a:latin typeface="Calibri" panose="020F0502020204030204" pitchFamily="34" charset="0"/>
                <a:cs typeface="Calibri" panose="020F0502020204030204" pitchFamily="34" charset="0"/>
              </a:defRPr>
            </a:lvl1pPr>
            <a:lvl2pPr marL="420291" indent="-214313">
              <a:lnSpc>
                <a:spcPct val="100000"/>
              </a:lnSpc>
              <a:buFont typeface="Arial" panose="020B0604020202020204" pitchFamily="34" charset="0"/>
              <a:buChar char="•"/>
              <a:tabLst/>
              <a:defRPr sz="1500">
                <a:latin typeface="Calibri" panose="020F0502020204030204" pitchFamily="34" charset="0"/>
                <a:cs typeface="Calibri" panose="020F0502020204030204" pitchFamily="34" charset="0"/>
              </a:defRPr>
            </a:lvl2pPr>
            <a:lvl3pPr marL="553641" indent="-214313">
              <a:lnSpc>
                <a:spcPct val="100000"/>
              </a:lnSpc>
              <a:buFont typeface="Arial" panose="020B0604020202020204" pitchFamily="34" charset="0"/>
              <a:buChar char="•"/>
              <a:tabLst/>
              <a:defRPr sz="1500">
                <a:latin typeface="Calibri" panose="020F0502020204030204" pitchFamily="34" charset="0"/>
                <a:cs typeface="Calibri" panose="020F0502020204030204" pitchFamily="34" charset="0"/>
              </a:defRPr>
            </a:lvl3pPr>
            <a:lvl4pPr marL="720329" indent="-214313">
              <a:lnSpc>
                <a:spcPct val="100000"/>
              </a:lnSpc>
              <a:buFont typeface="Arial" panose="020B0604020202020204" pitchFamily="34" charset="0"/>
              <a:buChar char="•"/>
              <a:tabLst/>
              <a:defRPr sz="1500">
                <a:latin typeface="Calibri" panose="020F0502020204030204" pitchFamily="34" charset="0"/>
                <a:cs typeface="Calibri" panose="020F0502020204030204" pitchFamily="34" charset="0"/>
              </a:defRPr>
            </a:lvl4pPr>
            <a:lvl5pPr marL="887015" indent="-214313">
              <a:lnSpc>
                <a:spcPct val="100000"/>
              </a:lnSpc>
              <a:buFont typeface="Arial" panose="020B0604020202020204" pitchFamily="34" charset="0"/>
              <a:buChar char="•"/>
              <a:tabLst/>
              <a:defRPr sz="15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47916089"/>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Four columns of text" userDrawn="1">
  <p:cSld name="1_Four columns of text">
    <p:spTree>
      <p:nvGrpSpPr>
        <p:cNvPr id="1" name="Shape 665"/>
        <p:cNvGrpSpPr/>
        <p:nvPr/>
      </p:nvGrpSpPr>
      <p:grpSpPr>
        <a:xfrm>
          <a:off x="0" y="0"/>
          <a:ext cx="0" cy="0"/>
          <a:chOff x="0" y="0"/>
          <a:chExt cx="0" cy="0"/>
        </a:xfrm>
      </p:grpSpPr>
      <p:sp>
        <p:nvSpPr>
          <p:cNvPr id="666" name="Google Shape;666;p15"/>
          <p:cNvSpPr txBox="1">
            <a:spLocks noGrp="1"/>
          </p:cNvSpPr>
          <p:nvPr>
            <p:ph type="title"/>
          </p:nvPr>
        </p:nvSpPr>
        <p:spPr>
          <a:xfrm>
            <a:off x="1568775" y="442350"/>
            <a:ext cx="6006300" cy="595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30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dirty="0"/>
              <a:t>Click to edit Master title style</a:t>
            </a:r>
            <a:endParaRPr dirty="0"/>
          </a:p>
        </p:txBody>
      </p:sp>
      <p:cxnSp>
        <p:nvCxnSpPr>
          <p:cNvPr id="675" name="Google Shape;675;p15"/>
          <p:cNvCxnSpPr/>
          <p:nvPr/>
        </p:nvCxnSpPr>
        <p:spPr>
          <a:xfrm rot="10800000">
            <a:off x="8109000" y="501275"/>
            <a:ext cx="737700" cy="737700"/>
          </a:xfrm>
          <a:prstGeom prst="straightConnector1">
            <a:avLst/>
          </a:prstGeom>
          <a:noFill/>
          <a:ln w="9525" cap="flat" cmpd="sng">
            <a:solidFill>
              <a:schemeClr val="dk1"/>
            </a:solidFill>
            <a:prstDash val="solid"/>
            <a:round/>
            <a:headEnd type="none" w="med" len="med"/>
            <a:tailEnd type="none" w="med" len="med"/>
          </a:ln>
        </p:spPr>
      </p:cxnSp>
      <p:cxnSp>
        <p:nvCxnSpPr>
          <p:cNvPr id="676" name="Google Shape;676;p15"/>
          <p:cNvCxnSpPr/>
          <p:nvPr/>
        </p:nvCxnSpPr>
        <p:spPr>
          <a:xfrm>
            <a:off x="582475" y="282188"/>
            <a:ext cx="1212900" cy="422700"/>
          </a:xfrm>
          <a:prstGeom prst="straightConnector1">
            <a:avLst/>
          </a:prstGeom>
          <a:noFill/>
          <a:ln w="9525" cap="flat" cmpd="sng">
            <a:solidFill>
              <a:schemeClr val="dk1"/>
            </a:solidFill>
            <a:prstDash val="solid"/>
            <a:round/>
            <a:headEnd type="none" w="med" len="med"/>
            <a:tailEnd type="none" w="med" len="med"/>
          </a:ln>
        </p:spPr>
      </p:cxnSp>
      <p:cxnSp>
        <p:nvCxnSpPr>
          <p:cNvPr id="677" name="Google Shape;677;p15"/>
          <p:cNvCxnSpPr/>
          <p:nvPr/>
        </p:nvCxnSpPr>
        <p:spPr>
          <a:xfrm rot="10800000" flipH="1">
            <a:off x="0" y="274188"/>
            <a:ext cx="582600" cy="654300"/>
          </a:xfrm>
          <a:prstGeom prst="straightConnector1">
            <a:avLst/>
          </a:prstGeom>
          <a:noFill/>
          <a:ln w="9525" cap="flat" cmpd="sng">
            <a:solidFill>
              <a:schemeClr val="dk1"/>
            </a:solidFill>
            <a:prstDash val="solid"/>
            <a:round/>
            <a:headEnd type="none" w="med" len="med"/>
            <a:tailEnd type="none" w="med" len="med"/>
          </a:ln>
        </p:spPr>
      </p:cxnSp>
      <p:grpSp>
        <p:nvGrpSpPr>
          <p:cNvPr id="678" name="Google Shape;678;p15"/>
          <p:cNvGrpSpPr/>
          <p:nvPr/>
        </p:nvGrpSpPr>
        <p:grpSpPr>
          <a:xfrm flipH="1">
            <a:off x="423751" y="125363"/>
            <a:ext cx="292025" cy="292575"/>
            <a:chOff x="7353050" y="316275"/>
            <a:chExt cx="292025" cy="292575"/>
          </a:xfrm>
        </p:grpSpPr>
        <p:sp>
          <p:nvSpPr>
            <p:cNvPr id="679" name="Google Shape;679;p1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80" name="Google Shape;680;p1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81" name="Google Shape;681;p1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82" name="Google Shape;682;p1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grpSp>
        <p:nvGrpSpPr>
          <p:cNvPr id="683" name="Google Shape;683;p15"/>
          <p:cNvGrpSpPr/>
          <p:nvPr/>
        </p:nvGrpSpPr>
        <p:grpSpPr>
          <a:xfrm>
            <a:off x="1638740" y="558163"/>
            <a:ext cx="293111" cy="293388"/>
            <a:chOff x="3164039" y="430875"/>
            <a:chExt cx="293111" cy="293388"/>
          </a:xfrm>
        </p:grpSpPr>
        <p:sp>
          <p:nvSpPr>
            <p:cNvPr id="684" name="Google Shape;684;p15"/>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85" name="Google Shape;685;p15"/>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86" name="Google Shape;686;p15"/>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87" name="Google Shape;687;p15"/>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88" name="Google Shape;688;p15"/>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89" name="Google Shape;689;p15"/>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grpSp>
        <p:nvGrpSpPr>
          <p:cNvPr id="690" name="Google Shape;690;p15"/>
          <p:cNvGrpSpPr/>
          <p:nvPr/>
        </p:nvGrpSpPr>
        <p:grpSpPr>
          <a:xfrm>
            <a:off x="1591751" y="362600"/>
            <a:ext cx="175013" cy="27000"/>
            <a:chOff x="5662375" y="212375"/>
            <a:chExt cx="175013" cy="27000"/>
          </a:xfrm>
        </p:grpSpPr>
        <p:sp>
          <p:nvSpPr>
            <p:cNvPr id="691" name="Google Shape;691;p1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92" name="Google Shape;692;p1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93" name="Google Shape;693;p1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cxnSp>
        <p:nvCxnSpPr>
          <p:cNvPr id="694" name="Google Shape;694;p15"/>
          <p:cNvCxnSpPr/>
          <p:nvPr/>
        </p:nvCxnSpPr>
        <p:spPr>
          <a:xfrm flipH="1">
            <a:off x="8151325" y="6875"/>
            <a:ext cx="1002600" cy="494400"/>
          </a:xfrm>
          <a:prstGeom prst="straightConnector1">
            <a:avLst/>
          </a:prstGeom>
          <a:noFill/>
          <a:ln w="9525" cap="flat" cmpd="sng">
            <a:solidFill>
              <a:schemeClr val="dk1"/>
            </a:solidFill>
            <a:prstDash val="solid"/>
            <a:round/>
            <a:headEnd type="none" w="med" len="med"/>
            <a:tailEnd type="none" w="med" len="med"/>
          </a:ln>
        </p:spPr>
      </p:cxnSp>
      <p:grpSp>
        <p:nvGrpSpPr>
          <p:cNvPr id="695" name="Google Shape;695;p15"/>
          <p:cNvGrpSpPr/>
          <p:nvPr/>
        </p:nvGrpSpPr>
        <p:grpSpPr>
          <a:xfrm>
            <a:off x="7823876" y="202375"/>
            <a:ext cx="581800" cy="582350"/>
            <a:chOff x="8064275" y="887850"/>
            <a:chExt cx="581800" cy="582350"/>
          </a:xfrm>
        </p:grpSpPr>
        <p:sp>
          <p:nvSpPr>
            <p:cNvPr id="696" name="Google Shape;696;p1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97" name="Google Shape;697;p1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98" name="Google Shape;698;p1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99" name="Google Shape;699;p1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00" name="Google Shape;700;p1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01" name="Google Shape;701;p1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grpSp>
        <p:nvGrpSpPr>
          <p:cNvPr id="702" name="Google Shape;702;p15"/>
          <p:cNvGrpSpPr/>
          <p:nvPr/>
        </p:nvGrpSpPr>
        <p:grpSpPr>
          <a:xfrm flipH="1">
            <a:off x="8698651" y="1117489"/>
            <a:ext cx="292025" cy="292575"/>
            <a:chOff x="7353050" y="316275"/>
            <a:chExt cx="292025" cy="292575"/>
          </a:xfrm>
        </p:grpSpPr>
        <p:sp>
          <p:nvSpPr>
            <p:cNvPr id="703" name="Google Shape;703;p1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04" name="Google Shape;704;p1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05" name="Google Shape;705;p1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06" name="Google Shape;706;p1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grpSp>
        <p:nvGrpSpPr>
          <p:cNvPr id="707" name="Google Shape;707;p15"/>
          <p:cNvGrpSpPr/>
          <p:nvPr/>
        </p:nvGrpSpPr>
        <p:grpSpPr>
          <a:xfrm>
            <a:off x="8678351" y="1581800"/>
            <a:ext cx="175013" cy="27000"/>
            <a:chOff x="5662375" y="212375"/>
            <a:chExt cx="175013" cy="27000"/>
          </a:xfrm>
        </p:grpSpPr>
        <p:sp>
          <p:nvSpPr>
            <p:cNvPr id="708" name="Google Shape;708;p1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09" name="Google Shape;709;p1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10" name="Google Shape;710;p1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sp>
        <p:nvSpPr>
          <p:cNvPr id="47" name="Content Placeholder 2">
            <a:extLst>
              <a:ext uri="{FF2B5EF4-FFF2-40B4-BE49-F238E27FC236}">
                <a16:creationId xmlns:a16="http://schemas.microsoft.com/office/drawing/2014/main" id="{67D9E08C-91C4-2047-873E-94C8A5B09A67}"/>
              </a:ext>
            </a:extLst>
          </p:cNvPr>
          <p:cNvSpPr>
            <a:spLocks noGrp="1"/>
          </p:cNvSpPr>
          <p:nvPr>
            <p:ph sz="quarter" idx="10"/>
          </p:nvPr>
        </p:nvSpPr>
        <p:spPr>
          <a:xfrm>
            <a:off x="938344" y="1153138"/>
            <a:ext cx="7234105" cy="3643937"/>
          </a:xfrm>
          <a:prstGeom prst="rect">
            <a:avLst/>
          </a:prstGeom>
        </p:spPr>
        <p:txBody>
          <a:bodyPr/>
          <a:lstStyle>
            <a:lvl1pPr marL="214313" indent="-214313">
              <a:lnSpc>
                <a:spcPct val="100000"/>
              </a:lnSpc>
              <a:buFont typeface="Arial" panose="020B0604020202020204" pitchFamily="34" charset="0"/>
              <a:buChar char="•"/>
              <a:tabLst/>
              <a:defRPr sz="1500">
                <a:latin typeface="Calibri" panose="020F0502020204030204" pitchFamily="34" charset="0"/>
                <a:cs typeface="Calibri" panose="020F0502020204030204" pitchFamily="34" charset="0"/>
              </a:defRPr>
            </a:lvl1pPr>
            <a:lvl2pPr marL="420291" indent="-214313">
              <a:lnSpc>
                <a:spcPct val="100000"/>
              </a:lnSpc>
              <a:buFont typeface="Arial" panose="020B0604020202020204" pitchFamily="34" charset="0"/>
              <a:buChar char="•"/>
              <a:tabLst/>
              <a:defRPr sz="1500">
                <a:latin typeface="Calibri" panose="020F0502020204030204" pitchFamily="34" charset="0"/>
                <a:cs typeface="Calibri" panose="020F0502020204030204" pitchFamily="34" charset="0"/>
              </a:defRPr>
            </a:lvl2pPr>
            <a:lvl3pPr marL="553641" indent="-214313">
              <a:lnSpc>
                <a:spcPct val="100000"/>
              </a:lnSpc>
              <a:buFont typeface="Arial" panose="020B0604020202020204" pitchFamily="34" charset="0"/>
              <a:buChar char="•"/>
              <a:tabLst/>
              <a:defRPr sz="1500">
                <a:latin typeface="Calibri" panose="020F0502020204030204" pitchFamily="34" charset="0"/>
                <a:cs typeface="Calibri" panose="020F0502020204030204" pitchFamily="34" charset="0"/>
              </a:defRPr>
            </a:lvl3pPr>
            <a:lvl4pPr marL="720329" indent="-214313">
              <a:lnSpc>
                <a:spcPct val="100000"/>
              </a:lnSpc>
              <a:buFont typeface="Arial" panose="020B0604020202020204" pitchFamily="34" charset="0"/>
              <a:buChar char="•"/>
              <a:tabLst/>
              <a:defRPr sz="1500">
                <a:latin typeface="Calibri" panose="020F0502020204030204" pitchFamily="34" charset="0"/>
                <a:cs typeface="Calibri" panose="020F0502020204030204" pitchFamily="34" charset="0"/>
              </a:defRPr>
            </a:lvl4pPr>
            <a:lvl5pPr marL="887015" indent="-214313">
              <a:lnSpc>
                <a:spcPct val="100000"/>
              </a:lnSpc>
              <a:buFont typeface="Arial" panose="020B0604020202020204" pitchFamily="34" charset="0"/>
              <a:buChar char="•"/>
              <a:tabLst/>
              <a:defRPr sz="15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78296853"/>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7"/>
        <p:cNvGrpSpPr/>
        <p:nvPr/>
      </p:nvGrpSpPr>
      <p:grpSpPr>
        <a:xfrm>
          <a:off x="0" y="0"/>
          <a:ext cx="0" cy="0"/>
          <a:chOff x="0" y="0"/>
          <a:chExt cx="0" cy="0"/>
        </a:xfrm>
      </p:grpSpPr>
      <p:sp>
        <p:nvSpPr>
          <p:cNvPr id="8" name="Google Shape;8;p2"/>
          <p:cNvSpPr txBox="1">
            <a:spLocks noGrp="1"/>
          </p:cNvSpPr>
          <p:nvPr>
            <p:ph type="ctrTitle"/>
          </p:nvPr>
        </p:nvSpPr>
        <p:spPr>
          <a:xfrm>
            <a:off x="5248656" y="2002536"/>
            <a:ext cx="3264300" cy="1792200"/>
          </a:xfrm>
          <a:prstGeom prst="rect">
            <a:avLst/>
          </a:prstGeom>
        </p:spPr>
        <p:txBody>
          <a:bodyPr spcFirstLastPara="1" wrap="square" lIns="91425" tIns="91425" rIns="91425" bIns="91425" anchor="b" anchorCtr="0">
            <a:noAutofit/>
          </a:bodyPr>
          <a:lstStyle>
            <a:lvl1pPr lvl="0" algn="r" rtl="0">
              <a:spcBef>
                <a:spcPts val="0"/>
              </a:spcBef>
              <a:spcAft>
                <a:spcPts val="0"/>
              </a:spcAft>
              <a:buSzPts val="5200"/>
              <a:buNone/>
              <a:defRPr sz="4050"/>
            </a:lvl1pPr>
            <a:lvl2pPr lvl="1" algn="r" rtl="0">
              <a:spcBef>
                <a:spcPts val="0"/>
              </a:spcBef>
              <a:spcAft>
                <a:spcPts val="0"/>
              </a:spcAft>
              <a:buSzPts val="5200"/>
              <a:buNone/>
              <a:defRPr sz="5200"/>
            </a:lvl2pPr>
            <a:lvl3pPr lvl="2" algn="r" rtl="0">
              <a:spcBef>
                <a:spcPts val="0"/>
              </a:spcBef>
              <a:spcAft>
                <a:spcPts val="0"/>
              </a:spcAft>
              <a:buSzPts val="5200"/>
              <a:buNone/>
              <a:defRPr sz="5200"/>
            </a:lvl3pPr>
            <a:lvl4pPr lvl="3" algn="r" rtl="0">
              <a:spcBef>
                <a:spcPts val="0"/>
              </a:spcBef>
              <a:spcAft>
                <a:spcPts val="0"/>
              </a:spcAft>
              <a:buSzPts val="5200"/>
              <a:buNone/>
              <a:defRPr sz="5200"/>
            </a:lvl4pPr>
            <a:lvl5pPr lvl="4" algn="r" rtl="0">
              <a:spcBef>
                <a:spcPts val="0"/>
              </a:spcBef>
              <a:spcAft>
                <a:spcPts val="0"/>
              </a:spcAft>
              <a:buSzPts val="5200"/>
              <a:buNone/>
              <a:defRPr sz="5200"/>
            </a:lvl5pPr>
            <a:lvl6pPr lvl="5" algn="r" rtl="0">
              <a:spcBef>
                <a:spcPts val="0"/>
              </a:spcBef>
              <a:spcAft>
                <a:spcPts val="0"/>
              </a:spcAft>
              <a:buSzPts val="5200"/>
              <a:buNone/>
              <a:defRPr sz="5200"/>
            </a:lvl6pPr>
            <a:lvl7pPr lvl="6" algn="r" rtl="0">
              <a:spcBef>
                <a:spcPts val="0"/>
              </a:spcBef>
              <a:spcAft>
                <a:spcPts val="0"/>
              </a:spcAft>
              <a:buSzPts val="5200"/>
              <a:buNone/>
              <a:defRPr sz="5200"/>
            </a:lvl7pPr>
            <a:lvl8pPr lvl="7" algn="r" rtl="0">
              <a:spcBef>
                <a:spcPts val="0"/>
              </a:spcBef>
              <a:spcAft>
                <a:spcPts val="0"/>
              </a:spcAft>
              <a:buSzPts val="5200"/>
              <a:buNone/>
              <a:defRPr sz="5200"/>
            </a:lvl8pPr>
            <a:lvl9pPr lvl="8" algn="r" rtl="0">
              <a:spcBef>
                <a:spcPts val="0"/>
              </a:spcBef>
              <a:spcAft>
                <a:spcPts val="0"/>
              </a:spcAft>
              <a:buSzPts val="5200"/>
              <a:buNone/>
              <a:defRPr sz="5200"/>
            </a:lvl9pPr>
          </a:lstStyle>
          <a:p>
            <a:r>
              <a:rPr lang="en-US" dirty="0"/>
              <a:t>Click to edit Master title style</a:t>
            </a:r>
            <a:endParaRPr dirty="0"/>
          </a:p>
        </p:txBody>
      </p:sp>
      <p:sp>
        <p:nvSpPr>
          <p:cNvPr id="9" name="Google Shape;9;p2"/>
          <p:cNvSpPr txBox="1">
            <a:spLocks noGrp="1"/>
          </p:cNvSpPr>
          <p:nvPr>
            <p:ph type="subTitle" idx="1"/>
          </p:nvPr>
        </p:nvSpPr>
        <p:spPr>
          <a:xfrm>
            <a:off x="5248656" y="3721608"/>
            <a:ext cx="3264300" cy="8961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chemeClr val="accent1"/>
              </a:buClr>
              <a:buSzPts val="2800"/>
              <a:buFont typeface="Barlow Semi Condensed Medium"/>
              <a:buNone/>
              <a:defRPr sz="2400">
                <a:solidFill>
                  <a:schemeClr val="accent1"/>
                </a:solidFill>
                <a:latin typeface="Barlow Semi Condensed Medium"/>
                <a:ea typeface="Barlow Semi Condensed Medium"/>
                <a:cs typeface="Barlow Semi Condensed Medium"/>
                <a:sym typeface="Barlow Semi Condensed Medium"/>
              </a:defRPr>
            </a:lvl1pPr>
            <a:lvl2pPr lvl="1"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2pPr>
            <a:lvl3pPr lvl="2"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3pPr>
            <a:lvl4pPr lvl="3"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4pPr>
            <a:lvl5pPr lvl="4"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5pPr>
            <a:lvl6pPr lvl="5"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6pPr>
            <a:lvl7pPr lvl="6"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7pPr>
            <a:lvl8pPr lvl="7"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8pPr>
            <a:lvl9pPr lvl="8"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9pPr>
          </a:lstStyle>
          <a:p>
            <a:r>
              <a:rPr lang="en-US" dirty="0"/>
              <a:t>Click to edit Master subtitle style</a:t>
            </a:r>
            <a:endParaRPr dirty="0"/>
          </a:p>
        </p:txBody>
      </p:sp>
      <p:cxnSp>
        <p:nvCxnSpPr>
          <p:cNvPr id="10" name="Google Shape;10;p2"/>
          <p:cNvCxnSpPr/>
          <p:nvPr/>
        </p:nvCxnSpPr>
        <p:spPr>
          <a:xfrm flipH="1">
            <a:off x="5827050" y="451300"/>
            <a:ext cx="1672500" cy="126000"/>
          </a:xfrm>
          <a:prstGeom prst="straightConnector1">
            <a:avLst/>
          </a:prstGeom>
          <a:noFill/>
          <a:ln w="9525" cap="flat" cmpd="sng">
            <a:solidFill>
              <a:schemeClr val="dk1"/>
            </a:solidFill>
            <a:prstDash val="solid"/>
            <a:round/>
            <a:headEnd type="none" w="med" len="med"/>
            <a:tailEnd type="none" w="med" len="med"/>
          </a:ln>
        </p:spPr>
      </p:cxnSp>
      <p:cxnSp>
        <p:nvCxnSpPr>
          <p:cNvPr id="11" name="Google Shape;11;p2"/>
          <p:cNvCxnSpPr/>
          <p:nvPr/>
        </p:nvCxnSpPr>
        <p:spPr>
          <a:xfrm rot="10800000">
            <a:off x="7512925" y="457850"/>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12" name="Google Shape;12;p2"/>
          <p:cNvCxnSpPr/>
          <p:nvPr/>
        </p:nvCxnSpPr>
        <p:spPr>
          <a:xfrm flipH="1">
            <a:off x="8348975" y="-6625"/>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13" name="Google Shape;13;p2"/>
          <p:cNvGrpSpPr/>
          <p:nvPr/>
        </p:nvGrpSpPr>
        <p:grpSpPr>
          <a:xfrm>
            <a:off x="8064276" y="887851"/>
            <a:ext cx="581800" cy="582350"/>
            <a:chOff x="8064275" y="887850"/>
            <a:chExt cx="581800" cy="582350"/>
          </a:xfrm>
        </p:grpSpPr>
        <p:sp>
          <p:nvSpPr>
            <p:cNvPr id="14" name="Google Shape;14;p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 name="Google Shape;15;p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 name="Google Shape;16;p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 name="Google Shape;17;p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 name="Google Shape;18;p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 name="Google Shape;19;p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grpSp>
        <p:nvGrpSpPr>
          <p:cNvPr id="20" name="Google Shape;20;p2"/>
          <p:cNvGrpSpPr/>
          <p:nvPr/>
        </p:nvGrpSpPr>
        <p:grpSpPr>
          <a:xfrm>
            <a:off x="7353051" y="316276"/>
            <a:ext cx="292025" cy="292575"/>
            <a:chOff x="7353050" y="316275"/>
            <a:chExt cx="292025" cy="292575"/>
          </a:xfrm>
        </p:grpSpPr>
        <p:sp>
          <p:nvSpPr>
            <p:cNvPr id="21" name="Google Shape;21;p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 name="Google Shape;22;p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 name="Google Shape;23;p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 name="Google Shape;24;p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sp>
        <p:nvSpPr>
          <p:cNvPr id="25" name="Google Shape;25;p2"/>
          <p:cNvSpPr/>
          <p:nvPr/>
        </p:nvSpPr>
        <p:spPr>
          <a:xfrm>
            <a:off x="5690581" y="425808"/>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 name="Google Shape;26;p2"/>
          <p:cNvSpPr/>
          <p:nvPr/>
        </p:nvSpPr>
        <p:spPr>
          <a:xfrm>
            <a:off x="5688326" y="4232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 name="Google Shape;27;p2"/>
          <p:cNvSpPr/>
          <p:nvPr/>
        </p:nvSpPr>
        <p:spPr>
          <a:xfrm>
            <a:off x="5727069" y="462310"/>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 name="Google Shape;28;p2"/>
          <p:cNvSpPr/>
          <p:nvPr/>
        </p:nvSpPr>
        <p:spPr>
          <a:xfrm>
            <a:off x="5724828" y="459778"/>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 name="Google Shape;29;p2"/>
          <p:cNvSpPr/>
          <p:nvPr/>
        </p:nvSpPr>
        <p:spPr>
          <a:xfrm>
            <a:off x="5766658" y="501885"/>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 name="Google Shape;30;p2"/>
          <p:cNvSpPr/>
          <p:nvPr/>
        </p:nvSpPr>
        <p:spPr>
          <a:xfrm>
            <a:off x="5764416" y="499643"/>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nvGrpSpPr>
          <p:cNvPr id="31" name="Google Shape;31;p2"/>
          <p:cNvGrpSpPr/>
          <p:nvPr/>
        </p:nvGrpSpPr>
        <p:grpSpPr>
          <a:xfrm>
            <a:off x="5443351" y="289275"/>
            <a:ext cx="175013" cy="27000"/>
            <a:chOff x="5662375" y="212375"/>
            <a:chExt cx="175013" cy="27000"/>
          </a:xfrm>
        </p:grpSpPr>
        <p:sp>
          <p:nvSpPr>
            <p:cNvPr id="32" name="Google Shape;32;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 name="Google Shape;33;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 name="Google Shape;34;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grpSp>
        <p:nvGrpSpPr>
          <p:cNvPr id="35" name="Google Shape;35;p2"/>
          <p:cNvGrpSpPr/>
          <p:nvPr/>
        </p:nvGrpSpPr>
        <p:grpSpPr>
          <a:xfrm>
            <a:off x="8490051" y="170875"/>
            <a:ext cx="175013" cy="27000"/>
            <a:chOff x="5662375" y="212375"/>
            <a:chExt cx="175013" cy="27000"/>
          </a:xfrm>
        </p:grpSpPr>
        <p:sp>
          <p:nvSpPr>
            <p:cNvPr id="36" name="Google Shape;36;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 name="Google Shape;37;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 name="Google Shape;38;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grpSp>
        <p:nvGrpSpPr>
          <p:cNvPr id="39" name="Google Shape;39;p2"/>
          <p:cNvGrpSpPr/>
          <p:nvPr/>
        </p:nvGrpSpPr>
        <p:grpSpPr>
          <a:xfrm>
            <a:off x="8068751" y="1581800"/>
            <a:ext cx="175013" cy="27000"/>
            <a:chOff x="5662375" y="212375"/>
            <a:chExt cx="175013" cy="27000"/>
          </a:xfrm>
        </p:grpSpPr>
        <p:sp>
          <p:nvSpPr>
            <p:cNvPr id="40" name="Google Shape;40;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 name="Google Shape;41;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 name="Google Shape;42;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sp>
        <p:nvSpPr>
          <p:cNvPr id="3" name="Picture Placeholder 2">
            <a:extLst>
              <a:ext uri="{FF2B5EF4-FFF2-40B4-BE49-F238E27FC236}">
                <a16:creationId xmlns:a16="http://schemas.microsoft.com/office/drawing/2014/main" id="{3A93A37A-EC52-704F-ABE6-FD5B119135A3}"/>
              </a:ext>
            </a:extLst>
          </p:cNvPr>
          <p:cNvSpPr>
            <a:spLocks noGrp="1"/>
          </p:cNvSpPr>
          <p:nvPr>
            <p:ph type="pic" sz="quarter" idx="10"/>
          </p:nvPr>
        </p:nvSpPr>
        <p:spPr>
          <a:xfrm>
            <a:off x="400050" y="321469"/>
            <a:ext cx="4629150" cy="4593431"/>
          </a:xfrm>
          <a:prstGeom prst="rect">
            <a:avLst/>
          </a:prstGeom>
        </p:spPr>
        <p:txBody>
          <a:bodyPr/>
          <a:lstStyle/>
          <a:p>
            <a:endParaRPr lang="en-US"/>
          </a:p>
        </p:txBody>
      </p:sp>
    </p:spTree>
    <p:extLst>
      <p:ext uri="{BB962C8B-B14F-4D97-AF65-F5344CB8AC3E}">
        <p14:creationId xmlns:p14="http://schemas.microsoft.com/office/powerpoint/2010/main" val="1446845685"/>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ig number" userDrawn="1">
  <p:cSld name="1_Big number">
    <p:spTree>
      <p:nvGrpSpPr>
        <p:cNvPr id="1" name="Shape 545"/>
        <p:cNvGrpSpPr/>
        <p:nvPr/>
      </p:nvGrpSpPr>
      <p:grpSpPr>
        <a:xfrm>
          <a:off x="0" y="0"/>
          <a:ext cx="0" cy="0"/>
          <a:chOff x="0" y="0"/>
          <a:chExt cx="0" cy="0"/>
        </a:xfrm>
      </p:grpSpPr>
      <p:grpSp>
        <p:nvGrpSpPr>
          <p:cNvPr id="546" name="Google Shape;546;p11"/>
          <p:cNvGrpSpPr/>
          <p:nvPr userDrawn="1"/>
        </p:nvGrpSpPr>
        <p:grpSpPr>
          <a:xfrm rot="10800000">
            <a:off x="1954824" y="1124844"/>
            <a:ext cx="5234354" cy="3069144"/>
            <a:chOff x="1098425" y="237675"/>
            <a:chExt cx="5358675" cy="5174750"/>
          </a:xfrm>
        </p:grpSpPr>
        <p:sp>
          <p:nvSpPr>
            <p:cNvPr id="547" name="Google Shape;547;p11"/>
            <p:cNvSpPr/>
            <p:nvPr/>
          </p:nvSpPr>
          <p:spPr>
            <a:xfrm>
              <a:off x="1098425" y="237675"/>
              <a:ext cx="5358675" cy="5173850"/>
            </a:xfrm>
            <a:custGeom>
              <a:avLst/>
              <a:gdLst/>
              <a:ahLst/>
              <a:cxnLst/>
              <a:rect l="l" t="t" r="r" b="b"/>
              <a:pathLst>
                <a:path w="214347" h="206954" extrusionOk="0">
                  <a:moveTo>
                    <a:pt x="115079" y="1"/>
                  </a:moveTo>
                  <a:cubicBezTo>
                    <a:pt x="106819" y="1"/>
                    <a:pt x="98029" y="1749"/>
                    <a:pt x="88677" y="5654"/>
                  </a:cubicBezTo>
                  <a:cubicBezTo>
                    <a:pt x="67392" y="14588"/>
                    <a:pt x="50544" y="31735"/>
                    <a:pt x="37474" y="50742"/>
                  </a:cubicBezTo>
                  <a:cubicBezTo>
                    <a:pt x="17088" y="80241"/>
                    <a:pt x="4497" y="115076"/>
                    <a:pt x="1260" y="150810"/>
                  </a:cubicBezTo>
                  <a:cubicBezTo>
                    <a:pt x="1" y="164900"/>
                    <a:pt x="1140" y="181268"/>
                    <a:pt x="12472" y="189722"/>
                  </a:cubicBezTo>
                  <a:cubicBezTo>
                    <a:pt x="19127" y="194639"/>
                    <a:pt x="27881" y="195658"/>
                    <a:pt x="36155" y="196437"/>
                  </a:cubicBezTo>
                  <a:cubicBezTo>
                    <a:pt x="68471" y="199615"/>
                    <a:pt x="100788" y="202793"/>
                    <a:pt x="133105" y="205911"/>
                  </a:cubicBezTo>
                  <a:cubicBezTo>
                    <a:pt x="138433" y="206449"/>
                    <a:pt x="143882" y="206954"/>
                    <a:pt x="149263" y="206954"/>
                  </a:cubicBezTo>
                  <a:cubicBezTo>
                    <a:pt x="156478" y="206954"/>
                    <a:pt x="163573" y="206046"/>
                    <a:pt x="170098" y="203093"/>
                  </a:cubicBezTo>
                  <a:cubicBezTo>
                    <a:pt x="185747" y="196018"/>
                    <a:pt x="194081" y="179110"/>
                    <a:pt x="201216" y="163461"/>
                  </a:cubicBezTo>
                  <a:cubicBezTo>
                    <a:pt x="207451" y="149731"/>
                    <a:pt x="213867" y="135461"/>
                    <a:pt x="214106" y="120352"/>
                  </a:cubicBezTo>
                  <a:cubicBezTo>
                    <a:pt x="214346" y="105542"/>
                    <a:pt x="208710" y="91273"/>
                    <a:pt x="201875" y="78082"/>
                  </a:cubicBezTo>
                  <a:cubicBezTo>
                    <a:pt x="183394" y="42166"/>
                    <a:pt x="155643" y="1"/>
                    <a:pt x="1150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48" name="Google Shape;548;p11"/>
            <p:cNvSpPr/>
            <p:nvPr/>
          </p:nvSpPr>
          <p:spPr>
            <a:xfrm>
              <a:off x="1098425" y="237675"/>
              <a:ext cx="5358675" cy="5173850"/>
            </a:xfrm>
            <a:custGeom>
              <a:avLst/>
              <a:gdLst/>
              <a:ahLst/>
              <a:cxnLst/>
              <a:rect l="l" t="t" r="r" b="b"/>
              <a:pathLst>
                <a:path w="214347" h="206954" extrusionOk="0">
                  <a:moveTo>
                    <a:pt x="115079" y="1"/>
                  </a:moveTo>
                  <a:cubicBezTo>
                    <a:pt x="106819" y="1"/>
                    <a:pt x="98029" y="1749"/>
                    <a:pt x="88677" y="5654"/>
                  </a:cubicBezTo>
                  <a:cubicBezTo>
                    <a:pt x="67392" y="14588"/>
                    <a:pt x="50544" y="31735"/>
                    <a:pt x="37474" y="50742"/>
                  </a:cubicBezTo>
                  <a:cubicBezTo>
                    <a:pt x="17088" y="80241"/>
                    <a:pt x="4497" y="115076"/>
                    <a:pt x="1260" y="150810"/>
                  </a:cubicBezTo>
                  <a:cubicBezTo>
                    <a:pt x="1" y="164900"/>
                    <a:pt x="1140" y="181268"/>
                    <a:pt x="12472" y="189722"/>
                  </a:cubicBezTo>
                  <a:cubicBezTo>
                    <a:pt x="19127" y="194639"/>
                    <a:pt x="27881" y="195658"/>
                    <a:pt x="36155" y="196437"/>
                  </a:cubicBezTo>
                  <a:cubicBezTo>
                    <a:pt x="68471" y="199615"/>
                    <a:pt x="100788" y="202793"/>
                    <a:pt x="133105" y="205911"/>
                  </a:cubicBezTo>
                  <a:cubicBezTo>
                    <a:pt x="138433" y="206449"/>
                    <a:pt x="143882" y="206954"/>
                    <a:pt x="149263" y="206954"/>
                  </a:cubicBezTo>
                  <a:cubicBezTo>
                    <a:pt x="156478" y="206954"/>
                    <a:pt x="163573" y="206046"/>
                    <a:pt x="170098" y="203093"/>
                  </a:cubicBezTo>
                  <a:cubicBezTo>
                    <a:pt x="185747" y="196018"/>
                    <a:pt x="194081" y="179110"/>
                    <a:pt x="201216" y="163461"/>
                  </a:cubicBezTo>
                  <a:cubicBezTo>
                    <a:pt x="207451" y="149731"/>
                    <a:pt x="213867" y="135461"/>
                    <a:pt x="214106" y="120352"/>
                  </a:cubicBezTo>
                  <a:cubicBezTo>
                    <a:pt x="214346" y="105542"/>
                    <a:pt x="208710" y="91273"/>
                    <a:pt x="201875" y="78082"/>
                  </a:cubicBezTo>
                  <a:cubicBezTo>
                    <a:pt x="183394" y="42166"/>
                    <a:pt x="155643" y="1"/>
                    <a:pt x="1150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49" name="Google Shape;549;p11"/>
            <p:cNvSpPr/>
            <p:nvPr/>
          </p:nvSpPr>
          <p:spPr>
            <a:xfrm>
              <a:off x="1119425" y="238125"/>
              <a:ext cx="5331675" cy="5174300"/>
            </a:xfrm>
            <a:custGeom>
              <a:avLst/>
              <a:gdLst/>
              <a:ahLst/>
              <a:cxnLst/>
              <a:rect l="l" t="t" r="r" b="b"/>
              <a:pathLst>
                <a:path w="213267" h="206972" extrusionOk="0">
                  <a:moveTo>
                    <a:pt x="114278" y="0"/>
                  </a:moveTo>
                  <a:cubicBezTo>
                    <a:pt x="106004" y="0"/>
                    <a:pt x="97190" y="1739"/>
                    <a:pt x="87837" y="5636"/>
                  </a:cubicBezTo>
                  <a:cubicBezTo>
                    <a:pt x="66552" y="14570"/>
                    <a:pt x="49704" y="31717"/>
                    <a:pt x="36634" y="50724"/>
                  </a:cubicBezTo>
                  <a:cubicBezTo>
                    <a:pt x="16248" y="80223"/>
                    <a:pt x="3657" y="115058"/>
                    <a:pt x="420" y="150792"/>
                  </a:cubicBezTo>
                  <a:cubicBezTo>
                    <a:pt x="180" y="153610"/>
                    <a:pt x="0" y="156488"/>
                    <a:pt x="0" y="159366"/>
                  </a:cubicBezTo>
                  <a:cubicBezTo>
                    <a:pt x="0" y="171058"/>
                    <a:pt x="2578" y="182929"/>
                    <a:pt x="11632" y="189704"/>
                  </a:cubicBezTo>
                  <a:cubicBezTo>
                    <a:pt x="18287" y="194621"/>
                    <a:pt x="27041" y="195640"/>
                    <a:pt x="35315" y="196419"/>
                  </a:cubicBezTo>
                  <a:cubicBezTo>
                    <a:pt x="67631" y="199597"/>
                    <a:pt x="99948" y="202775"/>
                    <a:pt x="132265" y="205893"/>
                  </a:cubicBezTo>
                  <a:cubicBezTo>
                    <a:pt x="137601" y="206432"/>
                    <a:pt x="143057" y="206972"/>
                    <a:pt x="148393" y="206972"/>
                  </a:cubicBezTo>
                  <a:cubicBezTo>
                    <a:pt x="155648" y="206972"/>
                    <a:pt x="162723" y="206013"/>
                    <a:pt x="169258" y="203075"/>
                  </a:cubicBezTo>
                  <a:cubicBezTo>
                    <a:pt x="184907" y="196000"/>
                    <a:pt x="193241" y="179092"/>
                    <a:pt x="200376" y="163443"/>
                  </a:cubicBezTo>
                  <a:cubicBezTo>
                    <a:pt x="206611" y="149713"/>
                    <a:pt x="213027" y="135443"/>
                    <a:pt x="213266" y="120334"/>
                  </a:cubicBezTo>
                  <a:cubicBezTo>
                    <a:pt x="213266" y="120034"/>
                    <a:pt x="213266" y="119734"/>
                    <a:pt x="213266" y="119375"/>
                  </a:cubicBezTo>
                  <a:cubicBezTo>
                    <a:pt x="213266" y="104925"/>
                    <a:pt x="207690" y="90955"/>
                    <a:pt x="201035" y="78064"/>
                  </a:cubicBezTo>
                  <a:cubicBezTo>
                    <a:pt x="182569" y="42150"/>
                    <a:pt x="154809" y="0"/>
                    <a:pt x="1142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sp>
        <p:nvSpPr>
          <p:cNvPr id="621" name="Google Shape;621;p11"/>
          <p:cNvSpPr txBox="1">
            <a:spLocks noGrp="1"/>
          </p:cNvSpPr>
          <p:nvPr>
            <p:ph type="title" hasCustomPrompt="1"/>
          </p:nvPr>
        </p:nvSpPr>
        <p:spPr>
          <a:xfrm>
            <a:off x="2624328" y="2057400"/>
            <a:ext cx="3904500" cy="786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6000"/>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rPr dirty="0"/>
              <a:t>xx%</a:t>
            </a:r>
          </a:p>
        </p:txBody>
      </p:sp>
    </p:spTree>
    <p:extLst>
      <p:ext uri="{BB962C8B-B14F-4D97-AF65-F5344CB8AC3E}">
        <p14:creationId xmlns:p14="http://schemas.microsoft.com/office/powerpoint/2010/main" val="2083348266"/>
      </p:ext>
    </p:extLst>
  </p:cSld>
  <p:clrMapOvr>
    <a:masterClrMapping/>
  </p:clrMapOvr>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lank slide" type="blank" preserve="1">
  <p:cSld name="Blank slide">
    <p:spTree>
      <p:nvGrpSpPr>
        <p:cNvPr id="1" name="Shape 1685"/>
        <p:cNvGrpSpPr/>
        <p:nvPr/>
      </p:nvGrpSpPr>
      <p:grpSpPr>
        <a:xfrm>
          <a:off x="0" y="0"/>
          <a:ext cx="0" cy="0"/>
          <a:chOff x="0" y="0"/>
          <a:chExt cx="0" cy="0"/>
        </a:xfrm>
      </p:grpSpPr>
    </p:spTree>
    <p:extLst>
      <p:ext uri="{BB962C8B-B14F-4D97-AF65-F5344CB8AC3E}">
        <p14:creationId xmlns:p14="http://schemas.microsoft.com/office/powerpoint/2010/main" val="16281879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7"/>
        <p:cNvGrpSpPr/>
        <p:nvPr/>
      </p:nvGrpSpPr>
      <p:grpSpPr>
        <a:xfrm>
          <a:off x="0" y="0"/>
          <a:ext cx="0" cy="0"/>
          <a:chOff x="0" y="0"/>
          <a:chExt cx="0" cy="0"/>
        </a:xfrm>
      </p:grpSpPr>
      <p:sp>
        <p:nvSpPr>
          <p:cNvPr id="8" name="Google Shape;8;p2"/>
          <p:cNvSpPr txBox="1">
            <a:spLocks noGrp="1"/>
          </p:cNvSpPr>
          <p:nvPr>
            <p:ph type="ctrTitle"/>
          </p:nvPr>
        </p:nvSpPr>
        <p:spPr>
          <a:xfrm>
            <a:off x="5248656" y="2002536"/>
            <a:ext cx="3264300" cy="1792200"/>
          </a:xfrm>
          <a:prstGeom prst="rect">
            <a:avLst/>
          </a:prstGeom>
        </p:spPr>
        <p:txBody>
          <a:bodyPr spcFirstLastPara="1" wrap="square" lIns="91425" tIns="91425" rIns="91425" bIns="91425" anchor="b" anchorCtr="0">
            <a:noAutofit/>
          </a:bodyPr>
          <a:lstStyle>
            <a:lvl1pPr lvl="0" algn="r" rtl="0">
              <a:spcBef>
                <a:spcPts val="0"/>
              </a:spcBef>
              <a:spcAft>
                <a:spcPts val="0"/>
              </a:spcAft>
              <a:buSzPts val="5200"/>
              <a:buNone/>
              <a:defRPr sz="5200"/>
            </a:lvl1pPr>
            <a:lvl2pPr lvl="1" algn="r" rtl="0">
              <a:spcBef>
                <a:spcPts val="0"/>
              </a:spcBef>
              <a:spcAft>
                <a:spcPts val="0"/>
              </a:spcAft>
              <a:buSzPts val="5200"/>
              <a:buNone/>
              <a:defRPr sz="5200"/>
            </a:lvl2pPr>
            <a:lvl3pPr lvl="2" algn="r" rtl="0">
              <a:spcBef>
                <a:spcPts val="0"/>
              </a:spcBef>
              <a:spcAft>
                <a:spcPts val="0"/>
              </a:spcAft>
              <a:buSzPts val="5200"/>
              <a:buNone/>
              <a:defRPr sz="5200"/>
            </a:lvl3pPr>
            <a:lvl4pPr lvl="3" algn="r" rtl="0">
              <a:spcBef>
                <a:spcPts val="0"/>
              </a:spcBef>
              <a:spcAft>
                <a:spcPts val="0"/>
              </a:spcAft>
              <a:buSzPts val="5200"/>
              <a:buNone/>
              <a:defRPr sz="5200"/>
            </a:lvl4pPr>
            <a:lvl5pPr lvl="4" algn="r" rtl="0">
              <a:spcBef>
                <a:spcPts val="0"/>
              </a:spcBef>
              <a:spcAft>
                <a:spcPts val="0"/>
              </a:spcAft>
              <a:buSzPts val="5200"/>
              <a:buNone/>
              <a:defRPr sz="5200"/>
            </a:lvl5pPr>
            <a:lvl6pPr lvl="5" algn="r" rtl="0">
              <a:spcBef>
                <a:spcPts val="0"/>
              </a:spcBef>
              <a:spcAft>
                <a:spcPts val="0"/>
              </a:spcAft>
              <a:buSzPts val="5200"/>
              <a:buNone/>
              <a:defRPr sz="5200"/>
            </a:lvl6pPr>
            <a:lvl7pPr lvl="6" algn="r" rtl="0">
              <a:spcBef>
                <a:spcPts val="0"/>
              </a:spcBef>
              <a:spcAft>
                <a:spcPts val="0"/>
              </a:spcAft>
              <a:buSzPts val="5200"/>
              <a:buNone/>
              <a:defRPr sz="5200"/>
            </a:lvl7pPr>
            <a:lvl8pPr lvl="7" algn="r" rtl="0">
              <a:spcBef>
                <a:spcPts val="0"/>
              </a:spcBef>
              <a:spcAft>
                <a:spcPts val="0"/>
              </a:spcAft>
              <a:buSzPts val="5200"/>
              <a:buNone/>
              <a:defRPr sz="5200"/>
            </a:lvl8pPr>
            <a:lvl9pPr lvl="8" algn="r" rtl="0">
              <a:spcBef>
                <a:spcPts val="0"/>
              </a:spcBef>
              <a:spcAft>
                <a:spcPts val="0"/>
              </a:spcAft>
              <a:buSzPts val="5200"/>
              <a:buNone/>
              <a:defRPr sz="5200"/>
            </a:lvl9pPr>
          </a:lstStyle>
          <a:p>
            <a:r>
              <a:rPr lang="en-US"/>
              <a:t>Click to edit Master title style</a:t>
            </a:r>
            <a:endParaRPr/>
          </a:p>
        </p:txBody>
      </p:sp>
      <p:sp>
        <p:nvSpPr>
          <p:cNvPr id="9" name="Google Shape;9;p2"/>
          <p:cNvSpPr txBox="1">
            <a:spLocks noGrp="1"/>
          </p:cNvSpPr>
          <p:nvPr>
            <p:ph type="subTitle" idx="1"/>
          </p:nvPr>
        </p:nvSpPr>
        <p:spPr>
          <a:xfrm>
            <a:off x="5248656" y="3721608"/>
            <a:ext cx="3264300" cy="8961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1pPr>
            <a:lvl2pPr lvl="1"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2pPr>
            <a:lvl3pPr lvl="2"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3pPr>
            <a:lvl4pPr lvl="3"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4pPr>
            <a:lvl5pPr lvl="4"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5pPr>
            <a:lvl6pPr lvl="5"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6pPr>
            <a:lvl7pPr lvl="6"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7pPr>
            <a:lvl8pPr lvl="7"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8pPr>
            <a:lvl9pPr lvl="8"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Tree>
    <p:extLst>
      <p:ext uri="{BB962C8B-B14F-4D97-AF65-F5344CB8AC3E}">
        <p14:creationId xmlns:p14="http://schemas.microsoft.com/office/powerpoint/2010/main" val="196403378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body 3">
  <p:cSld name="Title and body 3">
    <p:spTree>
      <p:nvGrpSpPr>
        <p:cNvPr id="1" name="Shape 1139"/>
        <p:cNvGrpSpPr/>
        <p:nvPr/>
      </p:nvGrpSpPr>
      <p:grpSpPr>
        <a:xfrm>
          <a:off x="0" y="0"/>
          <a:ext cx="0" cy="0"/>
          <a:chOff x="0" y="0"/>
          <a:chExt cx="0" cy="0"/>
        </a:xfrm>
      </p:grpSpPr>
      <p:sp>
        <p:nvSpPr>
          <p:cNvPr id="1140" name="Google Shape;1140;p23"/>
          <p:cNvSpPr txBox="1">
            <a:spLocks noGrp="1"/>
          </p:cNvSpPr>
          <p:nvPr>
            <p:ph type="title"/>
          </p:nvPr>
        </p:nvSpPr>
        <p:spPr>
          <a:xfrm>
            <a:off x="2532888" y="338328"/>
            <a:ext cx="4087500" cy="57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
        <p:nvSpPr>
          <p:cNvPr id="1141" name="Google Shape;1141;p23"/>
          <p:cNvSpPr txBox="1">
            <a:spLocks noGrp="1"/>
          </p:cNvSpPr>
          <p:nvPr>
            <p:ph type="body" idx="1"/>
          </p:nvPr>
        </p:nvSpPr>
        <p:spPr>
          <a:xfrm>
            <a:off x="714650" y="1152150"/>
            <a:ext cx="7705500" cy="3529500"/>
          </a:xfrm>
          <a:prstGeom prst="rect">
            <a:avLst/>
          </a:prstGeom>
          <a:noFill/>
          <a:ln>
            <a:noFill/>
          </a:ln>
        </p:spPr>
        <p:txBody>
          <a:bodyPr spcFirstLastPara="1" wrap="square" lIns="91425" tIns="91425" rIns="91425" bIns="91425" anchor="ctr" anchorCtr="0">
            <a:noAutofit/>
          </a:bodyPr>
          <a:lstStyle>
            <a:lvl1pPr marL="457200" lvl="0" indent="-304800" rtl="0">
              <a:spcBef>
                <a:spcPts val="0"/>
              </a:spcBef>
              <a:spcAft>
                <a:spcPts val="0"/>
              </a:spcAft>
              <a:buClr>
                <a:srgbClr val="434343"/>
              </a:buClr>
              <a:buSzPts val="1200"/>
              <a:buFont typeface="Barlow Semi Condensed Medium"/>
              <a:buAutoNum type="arabicPeriod"/>
              <a:defRPr sz="1200">
                <a:solidFill>
                  <a:schemeClr val="dk2"/>
                </a:solidFill>
                <a:latin typeface="Barlow Semi Condensed"/>
                <a:ea typeface="Barlow Semi Condensed"/>
                <a:cs typeface="Barlow Semi Condensed"/>
                <a:sym typeface="Barlow Semi Condensed"/>
              </a:defRPr>
            </a:lvl1pPr>
            <a:lvl2pPr marL="914400" lvl="1" indent="-304800" rtl="0">
              <a:spcBef>
                <a:spcPts val="0"/>
              </a:spcBef>
              <a:spcAft>
                <a:spcPts val="0"/>
              </a:spcAft>
              <a:buClr>
                <a:srgbClr val="434343"/>
              </a:buClr>
              <a:buSzPts val="1200"/>
              <a:buFont typeface="Roboto Condensed Light"/>
              <a:buAutoNum type="alphaLcPeriod"/>
              <a:defRPr>
                <a:solidFill>
                  <a:schemeClr val="dk2"/>
                </a:solidFill>
                <a:latin typeface="Barlow Semi Condensed"/>
                <a:ea typeface="Barlow Semi Condensed"/>
                <a:cs typeface="Barlow Semi Condensed"/>
                <a:sym typeface="Barlow Semi Condensed"/>
              </a:defRPr>
            </a:lvl2pPr>
            <a:lvl3pPr marL="1371600" lvl="2" indent="-304800" rtl="0">
              <a:spcBef>
                <a:spcPts val="0"/>
              </a:spcBef>
              <a:spcAft>
                <a:spcPts val="0"/>
              </a:spcAft>
              <a:buClr>
                <a:srgbClr val="434343"/>
              </a:buClr>
              <a:buSzPts val="1200"/>
              <a:buFont typeface="Roboto Condensed Light"/>
              <a:buAutoNum type="romanLcPeriod"/>
              <a:defRPr>
                <a:solidFill>
                  <a:schemeClr val="dk2"/>
                </a:solidFill>
                <a:latin typeface="Barlow Semi Condensed"/>
                <a:ea typeface="Barlow Semi Condensed"/>
                <a:cs typeface="Barlow Semi Condensed"/>
                <a:sym typeface="Barlow Semi Condensed"/>
              </a:defRPr>
            </a:lvl3pPr>
            <a:lvl4pPr marL="1828800" lvl="3" indent="-304800" rtl="0">
              <a:spcBef>
                <a:spcPts val="0"/>
              </a:spcBef>
              <a:spcAft>
                <a:spcPts val="0"/>
              </a:spcAft>
              <a:buClr>
                <a:srgbClr val="434343"/>
              </a:buClr>
              <a:buSzPts val="1200"/>
              <a:buFont typeface="Roboto Condensed Light"/>
              <a:buAutoNum type="arabicPeriod"/>
              <a:defRPr>
                <a:solidFill>
                  <a:schemeClr val="dk2"/>
                </a:solidFill>
                <a:latin typeface="Barlow Semi Condensed"/>
                <a:ea typeface="Barlow Semi Condensed"/>
                <a:cs typeface="Barlow Semi Condensed"/>
                <a:sym typeface="Barlow Semi Condensed"/>
              </a:defRPr>
            </a:lvl4pPr>
            <a:lvl5pPr marL="2286000" lvl="4" indent="-304800" rtl="0">
              <a:spcBef>
                <a:spcPts val="0"/>
              </a:spcBef>
              <a:spcAft>
                <a:spcPts val="0"/>
              </a:spcAft>
              <a:buClr>
                <a:srgbClr val="434343"/>
              </a:buClr>
              <a:buSzPts val="1200"/>
              <a:buFont typeface="Roboto Condensed Light"/>
              <a:buAutoNum type="alphaLcPeriod"/>
              <a:defRPr>
                <a:solidFill>
                  <a:schemeClr val="dk2"/>
                </a:solidFill>
                <a:latin typeface="Barlow Semi Condensed"/>
                <a:ea typeface="Barlow Semi Condensed"/>
                <a:cs typeface="Barlow Semi Condensed"/>
                <a:sym typeface="Barlow Semi Condensed"/>
              </a:defRPr>
            </a:lvl5pPr>
            <a:lvl6pPr marL="2743200" lvl="5" indent="-304800" rtl="0">
              <a:spcBef>
                <a:spcPts val="0"/>
              </a:spcBef>
              <a:spcAft>
                <a:spcPts val="0"/>
              </a:spcAft>
              <a:buClr>
                <a:srgbClr val="434343"/>
              </a:buClr>
              <a:buSzPts val="1200"/>
              <a:buFont typeface="Roboto Condensed Light"/>
              <a:buAutoNum type="romanLcPeriod"/>
              <a:defRPr>
                <a:solidFill>
                  <a:schemeClr val="dk2"/>
                </a:solidFill>
                <a:latin typeface="Barlow Semi Condensed"/>
                <a:ea typeface="Barlow Semi Condensed"/>
                <a:cs typeface="Barlow Semi Condensed"/>
                <a:sym typeface="Barlow Semi Condensed"/>
              </a:defRPr>
            </a:lvl6pPr>
            <a:lvl7pPr marL="3200400" lvl="6" indent="-304800" rtl="0">
              <a:spcBef>
                <a:spcPts val="0"/>
              </a:spcBef>
              <a:spcAft>
                <a:spcPts val="0"/>
              </a:spcAft>
              <a:buClr>
                <a:srgbClr val="434343"/>
              </a:buClr>
              <a:buSzPts val="1200"/>
              <a:buFont typeface="Roboto Condensed Light"/>
              <a:buAutoNum type="arabicPeriod"/>
              <a:defRPr>
                <a:solidFill>
                  <a:schemeClr val="dk2"/>
                </a:solidFill>
                <a:latin typeface="Barlow Semi Condensed"/>
                <a:ea typeface="Barlow Semi Condensed"/>
                <a:cs typeface="Barlow Semi Condensed"/>
                <a:sym typeface="Barlow Semi Condensed"/>
              </a:defRPr>
            </a:lvl7pPr>
            <a:lvl8pPr marL="3657600" lvl="7" indent="-304800" rtl="0">
              <a:spcBef>
                <a:spcPts val="0"/>
              </a:spcBef>
              <a:spcAft>
                <a:spcPts val="0"/>
              </a:spcAft>
              <a:buClr>
                <a:srgbClr val="434343"/>
              </a:buClr>
              <a:buSzPts val="1200"/>
              <a:buFont typeface="Roboto Condensed Light"/>
              <a:buAutoNum type="alphaLcPeriod"/>
              <a:defRPr>
                <a:solidFill>
                  <a:schemeClr val="dk2"/>
                </a:solidFill>
                <a:latin typeface="Barlow Semi Condensed"/>
                <a:ea typeface="Barlow Semi Condensed"/>
                <a:cs typeface="Barlow Semi Condensed"/>
                <a:sym typeface="Barlow Semi Condensed"/>
              </a:defRPr>
            </a:lvl8pPr>
            <a:lvl9pPr marL="4114800" lvl="8" indent="-304800" rtl="0">
              <a:spcBef>
                <a:spcPts val="0"/>
              </a:spcBef>
              <a:spcAft>
                <a:spcPts val="0"/>
              </a:spcAft>
              <a:buClr>
                <a:srgbClr val="434343"/>
              </a:buClr>
              <a:buSzPts val="1200"/>
              <a:buFont typeface="Roboto Condensed Light"/>
              <a:buAutoNum type="romanLcPeriod"/>
              <a:defRPr>
                <a:solidFill>
                  <a:schemeClr val="dk2"/>
                </a:solidFill>
                <a:latin typeface="Barlow Semi Condensed"/>
                <a:ea typeface="Barlow Semi Condensed"/>
                <a:cs typeface="Barlow Semi Condensed"/>
                <a:sym typeface="Barlow Semi Condensed"/>
              </a:defRPr>
            </a:lvl9pPr>
          </a:lstStyle>
          <a:p>
            <a:pPr lvl="0"/>
            <a:r>
              <a:rPr lang="en-US"/>
              <a:t>Click to edit Master text styles</a:t>
            </a:r>
          </a:p>
        </p:txBody>
      </p:sp>
    </p:spTree>
    <p:extLst>
      <p:ext uri="{BB962C8B-B14F-4D97-AF65-F5344CB8AC3E}">
        <p14:creationId xmlns:p14="http://schemas.microsoft.com/office/powerpoint/2010/main" val="294897345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623"/>
        <p:cNvGrpSpPr/>
        <p:nvPr/>
      </p:nvGrpSpPr>
      <p:grpSpPr>
        <a:xfrm>
          <a:off x="0" y="0"/>
          <a:ext cx="0" cy="0"/>
          <a:chOff x="0" y="0"/>
          <a:chExt cx="0" cy="0"/>
        </a:xfrm>
      </p:grpSpPr>
      <p:sp>
        <p:nvSpPr>
          <p:cNvPr id="624" name="Google Shape;624;p13"/>
          <p:cNvSpPr txBox="1">
            <a:spLocks noGrp="1"/>
          </p:cNvSpPr>
          <p:nvPr>
            <p:ph type="title"/>
          </p:nvPr>
        </p:nvSpPr>
        <p:spPr>
          <a:xfrm>
            <a:off x="5907024" y="356616"/>
            <a:ext cx="2615100" cy="5760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800"/>
              <a:buNone/>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r>
              <a:rPr lang="en-US"/>
              <a:t>Click to edit Master title style</a:t>
            </a:r>
            <a:endParaRPr/>
          </a:p>
        </p:txBody>
      </p:sp>
      <p:sp>
        <p:nvSpPr>
          <p:cNvPr id="625" name="Google Shape;625;p13"/>
          <p:cNvSpPr txBox="1">
            <a:spLocks noGrp="1"/>
          </p:cNvSpPr>
          <p:nvPr>
            <p:ph type="subTitle" idx="1"/>
          </p:nvPr>
        </p:nvSpPr>
        <p:spPr>
          <a:xfrm>
            <a:off x="1664208" y="429768"/>
            <a:ext cx="2615100" cy="384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26" name="Google Shape;626;p13"/>
          <p:cNvSpPr txBox="1">
            <a:spLocks noGrp="1"/>
          </p:cNvSpPr>
          <p:nvPr>
            <p:ph type="subTitle" idx="2"/>
          </p:nvPr>
        </p:nvSpPr>
        <p:spPr>
          <a:xfrm>
            <a:off x="1664208" y="713232"/>
            <a:ext cx="2615100" cy="576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27" name="Google Shape;627;p13"/>
          <p:cNvSpPr txBox="1">
            <a:spLocks noGrp="1"/>
          </p:cNvSpPr>
          <p:nvPr>
            <p:ph type="subTitle" idx="3"/>
          </p:nvPr>
        </p:nvSpPr>
        <p:spPr>
          <a:xfrm>
            <a:off x="1664208" y="1508760"/>
            <a:ext cx="2615100" cy="384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28" name="Google Shape;628;p13"/>
          <p:cNvSpPr txBox="1">
            <a:spLocks noGrp="1"/>
          </p:cNvSpPr>
          <p:nvPr>
            <p:ph type="subTitle" idx="4"/>
          </p:nvPr>
        </p:nvSpPr>
        <p:spPr>
          <a:xfrm>
            <a:off x="1664208" y="1792224"/>
            <a:ext cx="2615100" cy="576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29" name="Google Shape;629;p13"/>
          <p:cNvSpPr txBox="1">
            <a:spLocks noGrp="1"/>
          </p:cNvSpPr>
          <p:nvPr>
            <p:ph type="subTitle" idx="5"/>
          </p:nvPr>
        </p:nvSpPr>
        <p:spPr>
          <a:xfrm>
            <a:off x="1664208" y="2587752"/>
            <a:ext cx="2615100" cy="384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30" name="Google Shape;630;p13"/>
          <p:cNvSpPr txBox="1">
            <a:spLocks noGrp="1"/>
          </p:cNvSpPr>
          <p:nvPr>
            <p:ph type="subTitle" idx="6"/>
          </p:nvPr>
        </p:nvSpPr>
        <p:spPr>
          <a:xfrm>
            <a:off x="1664208" y="2871216"/>
            <a:ext cx="2615100" cy="576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31" name="Google Shape;631;p13"/>
          <p:cNvSpPr txBox="1">
            <a:spLocks noGrp="1"/>
          </p:cNvSpPr>
          <p:nvPr>
            <p:ph type="subTitle" idx="7"/>
          </p:nvPr>
        </p:nvSpPr>
        <p:spPr>
          <a:xfrm>
            <a:off x="1664208" y="3666744"/>
            <a:ext cx="2615100" cy="384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32" name="Google Shape;632;p13"/>
          <p:cNvSpPr txBox="1">
            <a:spLocks noGrp="1"/>
          </p:cNvSpPr>
          <p:nvPr>
            <p:ph type="subTitle" idx="8"/>
          </p:nvPr>
        </p:nvSpPr>
        <p:spPr>
          <a:xfrm>
            <a:off x="1664208" y="3950208"/>
            <a:ext cx="2615100" cy="576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33" name="Google Shape;633;p13"/>
          <p:cNvSpPr txBox="1">
            <a:spLocks noGrp="1"/>
          </p:cNvSpPr>
          <p:nvPr>
            <p:ph type="title" idx="9" hasCustomPrompt="1"/>
          </p:nvPr>
        </p:nvSpPr>
        <p:spPr>
          <a:xfrm>
            <a:off x="813816" y="722376"/>
            <a:ext cx="457200" cy="347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000">
                <a:solidFill>
                  <a:schemeClr val="lt1"/>
                </a:solidFill>
              </a:defRPr>
            </a:lvl1pPr>
            <a:lvl2pPr lvl="1" algn="ctr" rtl="0">
              <a:spcBef>
                <a:spcPts val="0"/>
              </a:spcBef>
              <a:spcAft>
                <a:spcPts val="0"/>
              </a:spcAft>
              <a:buClr>
                <a:schemeClr val="lt1"/>
              </a:buClr>
              <a:buSzPts val="2000"/>
              <a:buNone/>
              <a:defRPr sz="2000">
                <a:solidFill>
                  <a:schemeClr val="lt1"/>
                </a:solidFill>
              </a:defRPr>
            </a:lvl2pPr>
            <a:lvl3pPr lvl="2" algn="ctr" rtl="0">
              <a:spcBef>
                <a:spcPts val="0"/>
              </a:spcBef>
              <a:spcAft>
                <a:spcPts val="0"/>
              </a:spcAft>
              <a:buClr>
                <a:schemeClr val="lt1"/>
              </a:buClr>
              <a:buSzPts val="2000"/>
              <a:buNone/>
              <a:defRPr sz="2000">
                <a:solidFill>
                  <a:schemeClr val="lt1"/>
                </a:solidFill>
              </a:defRPr>
            </a:lvl3pPr>
            <a:lvl4pPr lvl="3" algn="ctr" rtl="0">
              <a:spcBef>
                <a:spcPts val="0"/>
              </a:spcBef>
              <a:spcAft>
                <a:spcPts val="0"/>
              </a:spcAft>
              <a:buClr>
                <a:schemeClr val="lt1"/>
              </a:buClr>
              <a:buSzPts val="2000"/>
              <a:buNone/>
              <a:defRPr sz="2000">
                <a:solidFill>
                  <a:schemeClr val="lt1"/>
                </a:solidFill>
              </a:defRPr>
            </a:lvl4pPr>
            <a:lvl5pPr lvl="4" algn="ctr" rtl="0">
              <a:spcBef>
                <a:spcPts val="0"/>
              </a:spcBef>
              <a:spcAft>
                <a:spcPts val="0"/>
              </a:spcAft>
              <a:buClr>
                <a:schemeClr val="lt1"/>
              </a:buClr>
              <a:buSzPts val="2000"/>
              <a:buNone/>
              <a:defRPr sz="2000">
                <a:solidFill>
                  <a:schemeClr val="lt1"/>
                </a:solidFill>
              </a:defRPr>
            </a:lvl5pPr>
            <a:lvl6pPr lvl="5" algn="ctr" rtl="0">
              <a:spcBef>
                <a:spcPts val="0"/>
              </a:spcBef>
              <a:spcAft>
                <a:spcPts val="0"/>
              </a:spcAft>
              <a:buClr>
                <a:schemeClr val="lt1"/>
              </a:buClr>
              <a:buSzPts val="2000"/>
              <a:buNone/>
              <a:defRPr sz="2000">
                <a:solidFill>
                  <a:schemeClr val="lt1"/>
                </a:solidFill>
              </a:defRPr>
            </a:lvl6pPr>
            <a:lvl7pPr lvl="6" algn="ctr" rtl="0">
              <a:spcBef>
                <a:spcPts val="0"/>
              </a:spcBef>
              <a:spcAft>
                <a:spcPts val="0"/>
              </a:spcAft>
              <a:buClr>
                <a:schemeClr val="lt1"/>
              </a:buClr>
              <a:buSzPts val="2000"/>
              <a:buNone/>
              <a:defRPr sz="2000">
                <a:solidFill>
                  <a:schemeClr val="lt1"/>
                </a:solidFill>
              </a:defRPr>
            </a:lvl7pPr>
            <a:lvl8pPr lvl="7" algn="ctr" rtl="0">
              <a:spcBef>
                <a:spcPts val="0"/>
              </a:spcBef>
              <a:spcAft>
                <a:spcPts val="0"/>
              </a:spcAft>
              <a:buClr>
                <a:schemeClr val="lt1"/>
              </a:buClr>
              <a:buSzPts val="2000"/>
              <a:buNone/>
              <a:defRPr sz="2000">
                <a:solidFill>
                  <a:schemeClr val="lt1"/>
                </a:solidFill>
              </a:defRPr>
            </a:lvl8pPr>
            <a:lvl9pPr lvl="8" algn="ctr" rtl="0">
              <a:spcBef>
                <a:spcPts val="0"/>
              </a:spcBef>
              <a:spcAft>
                <a:spcPts val="0"/>
              </a:spcAft>
              <a:buClr>
                <a:schemeClr val="lt1"/>
              </a:buClr>
              <a:buSzPts val="2000"/>
              <a:buNone/>
              <a:defRPr sz="2000">
                <a:solidFill>
                  <a:schemeClr val="lt1"/>
                </a:solidFill>
              </a:defRPr>
            </a:lvl9pPr>
          </a:lstStyle>
          <a:p>
            <a:r>
              <a:t>xx%</a:t>
            </a:r>
          </a:p>
        </p:txBody>
      </p:sp>
      <p:sp>
        <p:nvSpPr>
          <p:cNvPr id="634" name="Google Shape;634;p13"/>
          <p:cNvSpPr txBox="1">
            <a:spLocks noGrp="1"/>
          </p:cNvSpPr>
          <p:nvPr>
            <p:ph type="title" idx="13" hasCustomPrompt="1"/>
          </p:nvPr>
        </p:nvSpPr>
        <p:spPr>
          <a:xfrm>
            <a:off x="813816" y="1801368"/>
            <a:ext cx="457200" cy="347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000">
                <a:solidFill>
                  <a:schemeClr val="lt1"/>
                </a:solidFill>
              </a:defRPr>
            </a:lvl1pPr>
            <a:lvl2pPr lvl="1" algn="ctr" rtl="0">
              <a:spcBef>
                <a:spcPts val="0"/>
              </a:spcBef>
              <a:spcAft>
                <a:spcPts val="0"/>
              </a:spcAft>
              <a:buClr>
                <a:schemeClr val="lt1"/>
              </a:buClr>
              <a:buSzPts val="2000"/>
              <a:buNone/>
              <a:defRPr sz="2000">
                <a:solidFill>
                  <a:schemeClr val="lt1"/>
                </a:solidFill>
              </a:defRPr>
            </a:lvl2pPr>
            <a:lvl3pPr lvl="2" algn="ctr" rtl="0">
              <a:spcBef>
                <a:spcPts val="0"/>
              </a:spcBef>
              <a:spcAft>
                <a:spcPts val="0"/>
              </a:spcAft>
              <a:buClr>
                <a:schemeClr val="lt1"/>
              </a:buClr>
              <a:buSzPts val="2000"/>
              <a:buNone/>
              <a:defRPr sz="2000">
                <a:solidFill>
                  <a:schemeClr val="lt1"/>
                </a:solidFill>
              </a:defRPr>
            </a:lvl3pPr>
            <a:lvl4pPr lvl="3" algn="ctr" rtl="0">
              <a:spcBef>
                <a:spcPts val="0"/>
              </a:spcBef>
              <a:spcAft>
                <a:spcPts val="0"/>
              </a:spcAft>
              <a:buClr>
                <a:schemeClr val="lt1"/>
              </a:buClr>
              <a:buSzPts val="2000"/>
              <a:buNone/>
              <a:defRPr sz="2000">
                <a:solidFill>
                  <a:schemeClr val="lt1"/>
                </a:solidFill>
              </a:defRPr>
            </a:lvl4pPr>
            <a:lvl5pPr lvl="4" algn="ctr" rtl="0">
              <a:spcBef>
                <a:spcPts val="0"/>
              </a:spcBef>
              <a:spcAft>
                <a:spcPts val="0"/>
              </a:spcAft>
              <a:buClr>
                <a:schemeClr val="lt1"/>
              </a:buClr>
              <a:buSzPts val="2000"/>
              <a:buNone/>
              <a:defRPr sz="2000">
                <a:solidFill>
                  <a:schemeClr val="lt1"/>
                </a:solidFill>
              </a:defRPr>
            </a:lvl5pPr>
            <a:lvl6pPr lvl="5" algn="ctr" rtl="0">
              <a:spcBef>
                <a:spcPts val="0"/>
              </a:spcBef>
              <a:spcAft>
                <a:spcPts val="0"/>
              </a:spcAft>
              <a:buClr>
                <a:schemeClr val="lt1"/>
              </a:buClr>
              <a:buSzPts val="2000"/>
              <a:buNone/>
              <a:defRPr sz="2000">
                <a:solidFill>
                  <a:schemeClr val="lt1"/>
                </a:solidFill>
              </a:defRPr>
            </a:lvl6pPr>
            <a:lvl7pPr lvl="6" algn="ctr" rtl="0">
              <a:spcBef>
                <a:spcPts val="0"/>
              </a:spcBef>
              <a:spcAft>
                <a:spcPts val="0"/>
              </a:spcAft>
              <a:buClr>
                <a:schemeClr val="lt1"/>
              </a:buClr>
              <a:buSzPts val="2000"/>
              <a:buNone/>
              <a:defRPr sz="2000">
                <a:solidFill>
                  <a:schemeClr val="lt1"/>
                </a:solidFill>
              </a:defRPr>
            </a:lvl7pPr>
            <a:lvl8pPr lvl="7" algn="ctr" rtl="0">
              <a:spcBef>
                <a:spcPts val="0"/>
              </a:spcBef>
              <a:spcAft>
                <a:spcPts val="0"/>
              </a:spcAft>
              <a:buClr>
                <a:schemeClr val="lt1"/>
              </a:buClr>
              <a:buSzPts val="2000"/>
              <a:buNone/>
              <a:defRPr sz="2000">
                <a:solidFill>
                  <a:schemeClr val="lt1"/>
                </a:solidFill>
              </a:defRPr>
            </a:lvl8pPr>
            <a:lvl9pPr lvl="8" algn="ctr" rtl="0">
              <a:spcBef>
                <a:spcPts val="0"/>
              </a:spcBef>
              <a:spcAft>
                <a:spcPts val="0"/>
              </a:spcAft>
              <a:buClr>
                <a:schemeClr val="lt1"/>
              </a:buClr>
              <a:buSzPts val="2000"/>
              <a:buNone/>
              <a:defRPr sz="2000">
                <a:solidFill>
                  <a:schemeClr val="lt1"/>
                </a:solidFill>
              </a:defRPr>
            </a:lvl9pPr>
          </a:lstStyle>
          <a:p>
            <a:r>
              <a:t>xx%</a:t>
            </a:r>
          </a:p>
        </p:txBody>
      </p:sp>
      <p:sp>
        <p:nvSpPr>
          <p:cNvPr id="635" name="Google Shape;635;p13"/>
          <p:cNvSpPr txBox="1">
            <a:spLocks noGrp="1"/>
          </p:cNvSpPr>
          <p:nvPr>
            <p:ph type="title" idx="14" hasCustomPrompt="1"/>
          </p:nvPr>
        </p:nvSpPr>
        <p:spPr>
          <a:xfrm>
            <a:off x="813816" y="2880360"/>
            <a:ext cx="457200" cy="347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000">
                <a:solidFill>
                  <a:schemeClr val="lt1"/>
                </a:solidFill>
              </a:defRPr>
            </a:lvl1pPr>
            <a:lvl2pPr lvl="1" algn="ctr" rtl="0">
              <a:spcBef>
                <a:spcPts val="0"/>
              </a:spcBef>
              <a:spcAft>
                <a:spcPts val="0"/>
              </a:spcAft>
              <a:buClr>
                <a:schemeClr val="lt1"/>
              </a:buClr>
              <a:buSzPts val="2000"/>
              <a:buNone/>
              <a:defRPr sz="2000">
                <a:solidFill>
                  <a:schemeClr val="lt1"/>
                </a:solidFill>
              </a:defRPr>
            </a:lvl2pPr>
            <a:lvl3pPr lvl="2" algn="ctr" rtl="0">
              <a:spcBef>
                <a:spcPts val="0"/>
              </a:spcBef>
              <a:spcAft>
                <a:spcPts val="0"/>
              </a:spcAft>
              <a:buClr>
                <a:schemeClr val="lt1"/>
              </a:buClr>
              <a:buSzPts val="2000"/>
              <a:buNone/>
              <a:defRPr sz="2000">
                <a:solidFill>
                  <a:schemeClr val="lt1"/>
                </a:solidFill>
              </a:defRPr>
            </a:lvl3pPr>
            <a:lvl4pPr lvl="3" algn="ctr" rtl="0">
              <a:spcBef>
                <a:spcPts val="0"/>
              </a:spcBef>
              <a:spcAft>
                <a:spcPts val="0"/>
              </a:spcAft>
              <a:buClr>
                <a:schemeClr val="lt1"/>
              </a:buClr>
              <a:buSzPts val="2000"/>
              <a:buNone/>
              <a:defRPr sz="2000">
                <a:solidFill>
                  <a:schemeClr val="lt1"/>
                </a:solidFill>
              </a:defRPr>
            </a:lvl4pPr>
            <a:lvl5pPr lvl="4" algn="ctr" rtl="0">
              <a:spcBef>
                <a:spcPts val="0"/>
              </a:spcBef>
              <a:spcAft>
                <a:spcPts val="0"/>
              </a:spcAft>
              <a:buClr>
                <a:schemeClr val="lt1"/>
              </a:buClr>
              <a:buSzPts val="2000"/>
              <a:buNone/>
              <a:defRPr sz="2000">
                <a:solidFill>
                  <a:schemeClr val="lt1"/>
                </a:solidFill>
              </a:defRPr>
            </a:lvl5pPr>
            <a:lvl6pPr lvl="5" algn="ctr" rtl="0">
              <a:spcBef>
                <a:spcPts val="0"/>
              </a:spcBef>
              <a:spcAft>
                <a:spcPts val="0"/>
              </a:spcAft>
              <a:buClr>
                <a:schemeClr val="lt1"/>
              </a:buClr>
              <a:buSzPts val="2000"/>
              <a:buNone/>
              <a:defRPr sz="2000">
                <a:solidFill>
                  <a:schemeClr val="lt1"/>
                </a:solidFill>
              </a:defRPr>
            </a:lvl6pPr>
            <a:lvl7pPr lvl="6" algn="ctr" rtl="0">
              <a:spcBef>
                <a:spcPts val="0"/>
              </a:spcBef>
              <a:spcAft>
                <a:spcPts val="0"/>
              </a:spcAft>
              <a:buClr>
                <a:schemeClr val="lt1"/>
              </a:buClr>
              <a:buSzPts val="2000"/>
              <a:buNone/>
              <a:defRPr sz="2000">
                <a:solidFill>
                  <a:schemeClr val="lt1"/>
                </a:solidFill>
              </a:defRPr>
            </a:lvl7pPr>
            <a:lvl8pPr lvl="7" algn="ctr" rtl="0">
              <a:spcBef>
                <a:spcPts val="0"/>
              </a:spcBef>
              <a:spcAft>
                <a:spcPts val="0"/>
              </a:spcAft>
              <a:buClr>
                <a:schemeClr val="lt1"/>
              </a:buClr>
              <a:buSzPts val="2000"/>
              <a:buNone/>
              <a:defRPr sz="2000">
                <a:solidFill>
                  <a:schemeClr val="lt1"/>
                </a:solidFill>
              </a:defRPr>
            </a:lvl8pPr>
            <a:lvl9pPr lvl="8" algn="ctr" rtl="0">
              <a:spcBef>
                <a:spcPts val="0"/>
              </a:spcBef>
              <a:spcAft>
                <a:spcPts val="0"/>
              </a:spcAft>
              <a:buClr>
                <a:schemeClr val="lt1"/>
              </a:buClr>
              <a:buSzPts val="2000"/>
              <a:buNone/>
              <a:defRPr sz="2000">
                <a:solidFill>
                  <a:schemeClr val="lt1"/>
                </a:solidFill>
              </a:defRPr>
            </a:lvl9pPr>
          </a:lstStyle>
          <a:p>
            <a:r>
              <a:t>xx%</a:t>
            </a:r>
          </a:p>
        </p:txBody>
      </p:sp>
      <p:sp>
        <p:nvSpPr>
          <p:cNvPr id="636" name="Google Shape;636;p13"/>
          <p:cNvSpPr txBox="1">
            <a:spLocks noGrp="1"/>
          </p:cNvSpPr>
          <p:nvPr>
            <p:ph type="title" idx="15" hasCustomPrompt="1"/>
          </p:nvPr>
        </p:nvSpPr>
        <p:spPr>
          <a:xfrm>
            <a:off x="813816" y="3959352"/>
            <a:ext cx="457200" cy="347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000">
                <a:solidFill>
                  <a:schemeClr val="lt1"/>
                </a:solidFill>
              </a:defRPr>
            </a:lvl1pPr>
            <a:lvl2pPr lvl="1" algn="ctr" rtl="0">
              <a:spcBef>
                <a:spcPts val="0"/>
              </a:spcBef>
              <a:spcAft>
                <a:spcPts val="0"/>
              </a:spcAft>
              <a:buClr>
                <a:schemeClr val="lt1"/>
              </a:buClr>
              <a:buSzPts val="2000"/>
              <a:buNone/>
              <a:defRPr sz="2000">
                <a:solidFill>
                  <a:schemeClr val="lt1"/>
                </a:solidFill>
              </a:defRPr>
            </a:lvl2pPr>
            <a:lvl3pPr lvl="2" algn="ctr" rtl="0">
              <a:spcBef>
                <a:spcPts val="0"/>
              </a:spcBef>
              <a:spcAft>
                <a:spcPts val="0"/>
              </a:spcAft>
              <a:buClr>
                <a:schemeClr val="lt1"/>
              </a:buClr>
              <a:buSzPts val="2000"/>
              <a:buNone/>
              <a:defRPr sz="2000">
                <a:solidFill>
                  <a:schemeClr val="lt1"/>
                </a:solidFill>
              </a:defRPr>
            </a:lvl3pPr>
            <a:lvl4pPr lvl="3" algn="ctr" rtl="0">
              <a:spcBef>
                <a:spcPts val="0"/>
              </a:spcBef>
              <a:spcAft>
                <a:spcPts val="0"/>
              </a:spcAft>
              <a:buClr>
                <a:schemeClr val="lt1"/>
              </a:buClr>
              <a:buSzPts val="2000"/>
              <a:buNone/>
              <a:defRPr sz="2000">
                <a:solidFill>
                  <a:schemeClr val="lt1"/>
                </a:solidFill>
              </a:defRPr>
            </a:lvl4pPr>
            <a:lvl5pPr lvl="4" algn="ctr" rtl="0">
              <a:spcBef>
                <a:spcPts val="0"/>
              </a:spcBef>
              <a:spcAft>
                <a:spcPts val="0"/>
              </a:spcAft>
              <a:buClr>
                <a:schemeClr val="lt1"/>
              </a:buClr>
              <a:buSzPts val="2000"/>
              <a:buNone/>
              <a:defRPr sz="2000">
                <a:solidFill>
                  <a:schemeClr val="lt1"/>
                </a:solidFill>
              </a:defRPr>
            </a:lvl5pPr>
            <a:lvl6pPr lvl="5" algn="ctr" rtl="0">
              <a:spcBef>
                <a:spcPts val="0"/>
              </a:spcBef>
              <a:spcAft>
                <a:spcPts val="0"/>
              </a:spcAft>
              <a:buClr>
                <a:schemeClr val="lt1"/>
              </a:buClr>
              <a:buSzPts val="2000"/>
              <a:buNone/>
              <a:defRPr sz="2000">
                <a:solidFill>
                  <a:schemeClr val="lt1"/>
                </a:solidFill>
              </a:defRPr>
            </a:lvl6pPr>
            <a:lvl7pPr lvl="6" algn="ctr" rtl="0">
              <a:spcBef>
                <a:spcPts val="0"/>
              </a:spcBef>
              <a:spcAft>
                <a:spcPts val="0"/>
              </a:spcAft>
              <a:buClr>
                <a:schemeClr val="lt1"/>
              </a:buClr>
              <a:buSzPts val="2000"/>
              <a:buNone/>
              <a:defRPr sz="2000">
                <a:solidFill>
                  <a:schemeClr val="lt1"/>
                </a:solidFill>
              </a:defRPr>
            </a:lvl7pPr>
            <a:lvl8pPr lvl="7" algn="ctr" rtl="0">
              <a:spcBef>
                <a:spcPts val="0"/>
              </a:spcBef>
              <a:spcAft>
                <a:spcPts val="0"/>
              </a:spcAft>
              <a:buClr>
                <a:schemeClr val="lt1"/>
              </a:buClr>
              <a:buSzPts val="2000"/>
              <a:buNone/>
              <a:defRPr sz="2000">
                <a:solidFill>
                  <a:schemeClr val="lt1"/>
                </a:solidFill>
              </a:defRPr>
            </a:lvl8pPr>
            <a:lvl9pPr lvl="8" algn="ctr" rtl="0">
              <a:spcBef>
                <a:spcPts val="0"/>
              </a:spcBef>
              <a:spcAft>
                <a:spcPts val="0"/>
              </a:spcAft>
              <a:buClr>
                <a:schemeClr val="lt1"/>
              </a:buClr>
              <a:buSzPts val="2000"/>
              <a:buNone/>
              <a:defRPr sz="2000">
                <a:solidFill>
                  <a:schemeClr val="lt1"/>
                </a:solidFill>
              </a:defRPr>
            </a:lvl9pPr>
          </a:lstStyle>
          <a:p>
            <a:r>
              <a:t>xx%</a:t>
            </a:r>
          </a:p>
        </p:txBody>
      </p:sp>
    </p:spTree>
    <p:extLst>
      <p:ext uri="{BB962C8B-B14F-4D97-AF65-F5344CB8AC3E}">
        <p14:creationId xmlns:p14="http://schemas.microsoft.com/office/powerpoint/2010/main" val="203153502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43"/>
        <p:cNvGrpSpPr/>
        <p:nvPr/>
      </p:nvGrpSpPr>
      <p:grpSpPr>
        <a:xfrm>
          <a:off x="0" y="0"/>
          <a:ext cx="0" cy="0"/>
          <a:chOff x="0" y="0"/>
          <a:chExt cx="0" cy="0"/>
        </a:xfrm>
      </p:grpSpPr>
      <p:sp>
        <p:nvSpPr>
          <p:cNvPr id="47" name="Google Shape;47;p3"/>
          <p:cNvSpPr txBox="1">
            <a:spLocks noGrp="1"/>
          </p:cNvSpPr>
          <p:nvPr>
            <p:ph type="title"/>
          </p:nvPr>
        </p:nvSpPr>
        <p:spPr>
          <a:xfrm>
            <a:off x="2971800" y="2231136"/>
            <a:ext cx="3200400" cy="804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r>
              <a:rPr lang="en-US"/>
              <a:t>Click to edit Master title style</a:t>
            </a:r>
            <a:endParaRPr/>
          </a:p>
        </p:txBody>
      </p:sp>
      <p:sp>
        <p:nvSpPr>
          <p:cNvPr id="48" name="Google Shape;48;p3"/>
          <p:cNvSpPr txBox="1">
            <a:spLocks noGrp="1"/>
          </p:cNvSpPr>
          <p:nvPr>
            <p:ph type="title" idx="2" hasCustomPrompt="1"/>
          </p:nvPr>
        </p:nvSpPr>
        <p:spPr>
          <a:xfrm>
            <a:off x="2971800" y="1161288"/>
            <a:ext cx="2967600" cy="1069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9600"/>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t>xx%</a:t>
            </a:r>
          </a:p>
        </p:txBody>
      </p:sp>
      <p:sp>
        <p:nvSpPr>
          <p:cNvPr id="49" name="Google Shape;49;p3"/>
          <p:cNvSpPr txBox="1">
            <a:spLocks noGrp="1"/>
          </p:cNvSpPr>
          <p:nvPr>
            <p:ph type="subTitle" idx="1"/>
          </p:nvPr>
        </p:nvSpPr>
        <p:spPr>
          <a:xfrm>
            <a:off x="2973225" y="2999232"/>
            <a:ext cx="3200400" cy="685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57746881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09"/>
        <p:cNvGrpSpPr/>
        <p:nvPr/>
      </p:nvGrpSpPr>
      <p:grpSpPr>
        <a:xfrm>
          <a:off x="0" y="0"/>
          <a:ext cx="0" cy="0"/>
          <a:chOff x="0" y="0"/>
          <a:chExt cx="0" cy="0"/>
        </a:xfrm>
      </p:grpSpPr>
      <p:sp>
        <p:nvSpPr>
          <p:cNvPr id="110" name="Google Shape;110;p4"/>
          <p:cNvSpPr txBox="1">
            <a:spLocks noGrp="1"/>
          </p:cNvSpPr>
          <p:nvPr>
            <p:ph type="subTitle" idx="1"/>
          </p:nvPr>
        </p:nvSpPr>
        <p:spPr>
          <a:xfrm>
            <a:off x="2167128" y="3054096"/>
            <a:ext cx="4809600" cy="11340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15" name="Google Shape;115;p4"/>
          <p:cNvSpPr txBox="1">
            <a:spLocks noGrp="1"/>
          </p:cNvSpPr>
          <p:nvPr>
            <p:ph type="title"/>
          </p:nvPr>
        </p:nvSpPr>
        <p:spPr>
          <a:xfrm>
            <a:off x="2167128" y="2478024"/>
            <a:ext cx="4809600" cy="57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Tree>
    <p:extLst>
      <p:ext uri="{BB962C8B-B14F-4D97-AF65-F5344CB8AC3E}">
        <p14:creationId xmlns:p14="http://schemas.microsoft.com/office/powerpoint/2010/main" val="141007857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hree columns of text">
  <p:cSld name="Three columns of text">
    <p:spTree>
      <p:nvGrpSpPr>
        <p:cNvPr id="1" name="Shape 637"/>
        <p:cNvGrpSpPr/>
        <p:nvPr/>
      </p:nvGrpSpPr>
      <p:grpSpPr>
        <a:xfrm>
          <a:off x="0" y="0"/>
          <a:ext cx="0" cy="0"/>
          <a:chOff x="0" y="0"/>
          <a:chExt cx="0" cy="0"/>
        </a:xfrm>
      </p:grpSpPr>
      <p:sp>
        <p:nvSpPr>
          <p:cNvPr id="638" name="Google Shape;638;p14"/>
          <p:cNvSpPr txBox="1">
            <a:spLocks noGrp="1"/>
          </p:cNvSpPr>
          <p:nvPr>
            <p:ph type="title"/>
          </p:nvPr>
        </p:nvSpPr>
        <p:spPr>
          <a:xfrm>
            <a:off x="1719072" y="338328"/>
            <a:ext cx="5577900" cy="594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
        <p:nvSpPr>
          <p:cNvPr id="639" name="Google Shape;639;p14"/>
          <p:cNvSpPr txBox="1">
            <a:spLocks noGrp="1"/>
          </p:cNvSpPr>
          <p:nvPr>
            <p:ph type="subTitle" idx="1"/>
          </p:nvPr>
        </p:nvSpPr>
        <p:spPr>
          <a:xfrm>
            <a:off x="3694176" y="2414016"/>
            <a:ext cx="1764900" cy="32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40" name="Google Shape;640;p14"/>
          <p:cNvSpPr txBox="1">
            <a:spLocks noGrp="1"/>
          </p:cNvSpPr>
          <p:nvPr>
            <p:ph type="subTitle" idx="2"/>
          </p:nvPr>
        </p:nvSpPr>
        <p:spPr>
          <a:xfrm>
            <a:off x="1024128" y="2414016"/>
            <a:ext cx="1764900" cy="32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41" name="Google Shape;641;p14"/>
          <p:cNvSpPr txBox="1">
            <a:spLocks noGrp="1"/>
          </p:cNvSpPr>
          <p:nvPr>
            <p:ph type="subTitle" idx="3"/>
          </p:nvPr>
        </p:nvSpPr>
        <p:spPr>
          <a:xfrm>
            <a:off x="6355080" y="2414016"/>
            <a:ext cx="1764900" cy="32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42" name="Google Shape;642;p14"/>
          <p:cNvSpPr txBox="1">
            <a:spLocks noGrp="1"/>
          </p:cNvSpPr>
          <p:nvPr>
            <p:ph type="subTitle" idx="4"/>
          </p:nvPr>
        </p:nvSpPr>
        <p:spPr>
          <a:xfrm>
            <a:off x="3694176" y="2825496"/>
            <a:ext cx="1764900" cy="107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43" name="Google Shape;643;p14"/>
          <p:cNvSpPr txBox="1">
            <a:spLocks noGrp="1"/>
          </p:cNvSpPr>
          <p:nvPr>
            <p:ph type="subTitle" idx="5"/>
          </p:nvPr>
        </p:nvSpPr>
        <p:spPr>
          <a:xfrm>
            <a:off x="1024128" y="2825496"/>
            <a:ext cx="1764900" cy="107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44" name="Google Shape;644;p14"/>
          <p:cNvSpPr txBox="1">
            <a:spLocks noGrp="1"/>
          </p:cNvSpPr>
          <p:nvPr>
            <p:ph type="subTitle" idx="6"/>
          </p:nvPr>
        </p:nvSpPr>
        <p:spPr>
          <a:xfrm>
            <a:off x="6355080" y="2825496"/>
            <a:ext cx="1764900" cy="107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114156101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Four columns of text">
  <p:cSld name="Four columns of text">
    <p:spTree>
      <p:nvGrpSpPr>
        <p:cNvPr id="1" name="Shape 665"/>
        <p:cNvGrpSpPr/>
        <p:nvPr/>
      </p:nvGrpSpPr>
      <p:grpSpPr>
        <a:xfrm>
          <a:off x="0" y="0"/>
          <a:ext cx="0" cy="0"/>
          <a:chOff x="0" y="0"/>
          <a:chExt cx="0" cy="0"/>
        </a:xfrm>
      </p:grpSpPr>
      <p:sp>
        <p:nvSpPr>
          <p:cNvPr id="666" name="Google Shape;666;p15"/>
          <p:cNvSpPr txBox="1">
            <a:spLocks noGrp="1"/>
          </p:cNvSpPr>
          <p:nvPr>
            <p:ph type="title"/>
          </p:nvPr>
        </p:nvSpPr>
        <p:spPr>
          <a:xfrm>
            <a:off x="1568775" y="442350"/>
            <a:ext cx="6006300" cy="595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
        <p:nvSpPr>
          <p:cNvPr id="667" name="Google Shape;667;p15"/>
          <p:cNvSpPr txBox="1">
            <a:spLocks noGrp="1"/>
          </p:cNvSpPr>
          <p:nvPr>
            <p:ph type="subTitle" idx="1"/>
          </p:nvPr>
        </p:nvSpPr>
        <p:spPr>
          <a:xfrm>
            <a:off x="1709928" y="1545336"/>
            <a:ext cx="1945200" cy="375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68" name="Google Shape;668;p15"/>
          <p:cNvSpPr txBox="1">
            <a:spLocks noGrp="1"/>
          </p:cNvSpPr>
          <p:nvPr>
            <p:ph type="subTitle" idx="2"/>
          </p:nvPr>
        </p:nvSpPr>
        <p:spPr>
          <a:xfrm>
            <a:off x="1709928" y="1938528"/>
            <a:ext cx="1945200" cy="759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2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2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2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2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2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2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2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2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2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69" name="Google Shape;669;p15"/>
          <p:cNvSpPr txBox="1">
            <a:spLocks noGrp="1"/>
          </p:cNvSpPr>
          <p:nvPr>
            <p:ph type="subTitle" idx="3"/>
          </p:nvPr>
        </p:nvSpPr>
        <p:spPr>
          <a:xfrm>
            <a:off x="5468112" y="1545336"/>
            <a:ext cx="1947600" cy="375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70" name="Google Shape;670;p15"/>
          <p:cNvSpPr txBox="1">
            <a:spLocks noGrp="1"/>
          </p:cNvSpPr>
          <p:nvPr>
            <p:ph type="subTitle" idx="4"/>
          </p:nvPr>
        </p:nvSpPr>
        <p:spPr>
          <a:xfrm>
            <a:off x="5468112" y="1938528"/>
            <a:ext cx="1947600" cy="759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2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2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2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2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2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2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2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2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2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71" name="Google Shape;671;p15"/>
          <p:cNvSpPr txBox="1">
            <a:spLocks noGrp="1"/>
          </p:cNvSpPr>
          <p:nvPr>
            <p:ph type="subTitle" idx="5"/>
          </p:nvPr>
        </p:nvSpPr>
        <p:spPr>
          <a:xfrm>
            <a:off x="2825496" y="3200400"/>
            <a:ext cx="1945200" cy="375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72" name="Google Shape;672;p15"/>
          <p:cNvSpPr txBox="1">
            <a:spLocks noGrp="1"/>
          </p:cNvSpPr>
          <p:nvPr>
            <p:ph type="subTitle" idx="6"/>
          </p:nvPr>
        </p:nvSpPr>
        <p:spPr>
          <a:xfrm>
            <a:off x="2825496" y="3593592"/>
            <a:ext cx="1945200" cy="759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2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2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2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2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2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2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2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2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2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73" name="Google Shape;673;p15"/>
          <p:cNvSpPr txBox="1">
            <a:spLocks noGrp="1"/>
          </p:cNvSpPr>
          <p:nvPr>
            <p:ph type="subTitle" idx="7"/>
          </p:nvPr>
        </p:nvSpPr>
        <p:spPr>
          <a:xfrm>
            <a:off x="6464808" y="3200400"/>
            <a:ext cx="1993500" cy="375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74" name="Google Shape;674;p15"/>
          <p:cNvSpPr txBox="1">
            <a:spLocks noGrp="1"/>
          </p:cNvSpPr>
          <p:nvPr>
            <p:ph type="subTitle" idx="8"/>
          </p:nvPr>
        </p:nvSpPr>
        <p:spPr>
          <a:xfrm>
            <a:off x="6464808" y="3593592"/>
            <a:ext cx="1993500" cy="759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2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2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2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2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2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2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2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2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2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388541680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42"/>
        <p:cNvGrpSpPr/>
        <p:nvPr/>
      </p:nvGrpSpPr>
      <p:grpSpPr>
        <a:xfrm>
          <a:off x="0" y="0"/>
          <a:ext cx="0" cy="0"/>
          <a:chOff x="0" y="0"/>
          <a:chExt cx="0" cy="0"/>
        </a:xfrm>
      </p:grpSpPr>
      <p:sp>
        <p:nvSpPr>
          <p:cNvPr id="243" name="Google Shape;243;p6"/>
          <p:cNvSpPr txBox="1">
            <a:spLocks noGrp="1"/>
          </p:cNvSpPr>
          <p:nvPr>
            <p:ph type="title"/>
          </p:nvPr>
        </p:nvSpPr>
        <p:spPr>
          <a:xfrm>
            <a:off x="1823475" y="338328"/>
            <a:ext cx="5496900" cy="5727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a:r>
              <a:rPr lang="en-US"/>
              <a:t>Click to edit Master title style</a:t>
            </a:r>
            <a:endParaRPr/>
          </a:p>
        </p:txBody>
      </p:sp>
    </p:spTree>
    <p:extLst>
      <p:ext uri="{BB962C8B-B14F-4D97-AF65-F5344CB8AC3E}">
        <p14:creationId xmlns:p14="http://schemas.microsoft.com/office/powerpoint/2010/main" val="33686244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03"/>
        <p:cNvGrpSpPr/>
        <p:nvPr/>
      </p:nvGrpSpPr>
      <p:grpSpPr>
        <a:xfrm>
          <a:off x="0" y="0"/>
          <a:ext cx="0" cy="0"/>
          <a:chOff x="0" y="0"/>
          <a:chExt cx="0" cy="0"/>
        </a:xfrm>
      </p:grpSpPr>
      <p:sp>
        <p:nvSpPr>
          <p:cNvPr id="304" name="Google Shape;304;p7"/>
          <p:cNvSpPr txBox="1">
            <a:spLocks noGrp="1"/>
          </p:cNvSpPr>
          <p:nvPr>
            <p:ph type="subTitle" idx="1"/>
          </p:nvPr>
        </p:nvSpPr>
        <p:spPr>
          <a:xfrm>
            <a:off x="804672" y="1984248"/>
            <a:ext cx="3291900" cy="1371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None/>
              <a:defRPr sz="1900">
                <a:solidFill>
                  <a:schemeClr val="dk2"/>
                </a:solidFill>
                <a:latin typeface="Barlow Semi Condensed"/>
                <a:ea typeface="Barlow Semi Condensed"/>
                <a:cs typeface="Barlow Semi Condensed"/>
                <a:sym typeface="Barlow Semi Condensed"/>
              </a:defRPr>
            </a:lvl1pPr>
            <a:lvl2pPr lvl="1">
              <a:spcBef>
                <a:spcPts val="0"/>
              </a:spcBef>
              <a:spcAft>
                <a:spcPts val="0"/>
              </a:spcAft>
              <a:buNone/>
              <a:defRPr sz="1900">
                <a:solidFill>
                  <a:schemeClr val="dk2"/>
                </a:solidFill>
                <a:latin typeface="Barlow Semi Condensed"/>
                <a:ea typeface="Barlow Semi Condensed"/>
                <a:cs typeface="Barlow Semi Condensed"/>
                <a:sym typeface="Barlow Semi Condensed"/>
              </a:defRPr>
            </a:lvl2pPr>
            <a:lvl3pPr lvl="2">
              <a:spcBef>
                <a:spcPts val="0"/>
              </a:spcBef>
              <a:spcAft>
                <a:spcPts val="0"/>
              </a:spcAft>
              <a:buNone/>
              <a:defRPr sz="1900">
                <a:solidFill>
                  <a:schemeClr val="dk2"/>
                </a:solidFill>
                <a:latin typeface="Barlow Semi Condensed"/>
                <a:ea typeface="Barlow Semi Condensed"/>
                <a:cs typeface="Barlow Semi Condensed"/>
                <a:sym typeface="Barlow Semi Condensed"/>
              </a:defRPr>
            </a:lvl3pPr>
            <a:lvl4pPr lvl="3">
              <a:spcBef>
                <a:spcPts val="0"/>
              </a:spcBef>
              <a:spcAft>
                <a:spcPts val="0"/>
              </a:spcAft>
              <a:buNone/>
              <a:defRPr sz="1900">
                <a:solidFill>
                  <a:schemeClr val="dk2"/>
                </a:solidFill>
                <a:latin typeface="Barlow Semi Condensed"/>
                <a:ea typeface="Barlow Semi Condensed"/>
                <a:cs typeface="Barlow Semi Condensed"/>
                <a:sym typeface="Barlow Semi Condensed"/>
              </a:defRPr>
            </a:lvl4pPr>
            <a:lvl5pPr lvl="4">
              <a:spcBef>
                <a:spcPts val="0"/>
              </a:spcBef>
              <a:spcAft>
                <a:spcPts val="0"/>
              </a:spcAft>
              <a:buNone/>
              <a:defRPr sz="1900">
                <a:solidFill>
                  <a:schemeClr val="dk2"/>
                </a:solidFill>
                <a:latin typeface="Barlow Semi Condensed"/>
                <a:ea typeface="Barlow Semi Condensed"/>
                <a:cs typeface="Barlow Semi Condensed"/>
                <a:sym typeface="Barlow Semi Condensed"/>
              </a:defRPr>
            </a:lvl5pPr>
            <a:lvl6pPr lvl="5">
              <a:spcBef>
                <a:spcPts val="0"/>
              </a:spcBef>
              <a:spcAft>
                <a:spcPts val="0"/>
              </a:spcAft>
              <a:buNone/>
              <a:defRPr sz="1900">
                <a:solidFill>
                  <a:schemeClr val="dk2"/>
                </a:solidFill>
                <a:latin typeface="Barlow Semi Condensed"/>
                <a:ea typeface="Barlow Semi Condensed"/>
                <a:cs typeface="Barlow Semi Condensed"/>
                <a:sym typeface="Barlow Semi Condensed"/>
              </a:defRPr>
            </a:lvl6pPr>
            <a:lvl7pPr lvl="6">
              <a:spcBef>
                <a:spcPts val="0"/>
              </a:spcBef>
              <a:spcAft>
                <a:spcPts val="0"/>
              </a:spcAft>
              <a:buNone/>
              <a:defRPr sz="1900">
                <a:solidFill>
                  <a:schemeClr val="dk2"/>
                </a:solidFill>
                <a:latin typeface="Barlow Semi Condensed"/>
                <a:ea typeface="Barlow Semi Condensed"/>
                <a:cs typeface="Barlow Semi Condensed"/>
                <a:sym typeface="Barlow Semi Condensed"/>
              </a:defRPr>
            </a:lvl7pPr>
            <a:lvl8pPr lvl="7">
              <a:spcBef>
                <a:spcPts val="0"/>
              </a:spcBef>
              <a:spcAft>
                <a:spcPts val="0"/>
              </a:spcAft>
              <a:buNone/>
              <a:defRPr sz="1900">
                <a:solidFill>
                  <a:schemeClr val="dk2"/>
                </a:solidFill>
                <a:latin typeface="Barlow Semi Condensed"/>
                <a:ea typeface="Barlow Semi Condensed"/>
                <a:cs typeface="Barlow Semi Condensed"/>
                <a:sym typeface="Barlow Semi Condensed"/>
              </a:defRPr>
            </a:lvl8pPr>
            <a:lvl9pPr lvl="8">
              <a:spcBef>
                <a:spcPts val="0"/>
              </a:spcBef>
              <a:spcAft>
                <a:spcPts val="0"/>
              </a:spcAft>
              <a:buNone/>
              <a:defRPr sz="19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305" name="Google Shape;305;p7"/>
          <p:cNvSpPr txBox="1">
            <a:spLocks noGrp="1"/>
          </p:cNvSpPr>
          <p:nvPr>
            <p:ph type="title"/>
          </p:nvPr>
        </p:nvSpPr>
        <p:spPr>
          <a:xfrm>
            <a:off x="804672" y="3319272"/>
            <a:ext cx="3291900" cy="402300"/>
          </a:xfrm>
          <a:prstGeom prst="rect">
            <a:avLst/>
          </a:prstGeom>
        </p:spPr>
        <p:txBody>
          <a:bodyPr spcFirstLastPara="1" wrap="square" lIns="91425" tIns="91425" rIns="91425" bIns="91425" anchor="b" anchorCtr="0">
            <a:noAutofit/>
          </a:bodyPr>
          <a:lstStyle>
            <a:lvl1pPr lvl="0"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1pPr>
            <a:lvl2pPr lvl="1"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2pPr>
            <a:lvl3pPr lvl="2"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3pPr>
            <a:lvl4pPr lvl="3"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4pPr>
            <a:lvl5pPr lvl="4"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5pPr>
            <a:lvl6pPr lvl="5"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6pPr>
            <a:lvl7pPr lvl="6"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7pPr>
            <a:lvl8pPr lvl="7"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8pPr>
            <a:lvl9pPr lvl="8"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title style</a:t>
            </a:r>
            <a:endParaRPr/>
          </a:p>
        </p:txBody>
      </p:sp>
    </p:spTree>
    <p:extLst>
      <p:ext uri="{BB962C8B-B14F-4D97-AF65-F5344CB8AC3E}">
        <p14:creationId xmlns:p14="http://schemas.microsoft.com/office/powerpoint/2010/main" val="13225276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66"/>
        <p:cNvGrpSpPr/>
        <p:nvPr/>
      </p:nvGrpSpPr>
      <p:grpSpPr>
        <a:xfrm>
          <a:off x="0" y="0"/>
          <a:ext cx="0" cy="0"/>
          <a:chOff x="0" y="0"/>
          <a:chExt cx="0" cy="0"/>
        </a:xfrm>
      </p:grpSpPr>
      <p:sp>
        <p:nvSpPr>
          <p:cNvPr id="370" name="Google Shape;370;p8"/>
          <p:cNvSpPr txBox="1">
            <a:spLocks noGrp="1"/>
          </p:cNvSpPr>
          <p:nvPr>
            <p:ph type="title"/>
          </p:nvPr>
        </p:nvSpPr>
        <p:spPr>
          <a:xfrm>
            <a:off x="2624328" y="1620753"/>
            <a:ext cx="3904500" cy="19020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73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rPr lang="en-US"/>
              <a:t>Click to edit Master title style</a:t>
            </a:r>
            <a:endParaRPr/>
          </a:p>
        </p:txBody>
      </p:sp>
    </p:spTree>
    <p:extLst>
      <p:ext uri="{BB962C8B-B14F-4D97-AF65-F5344CB8AC3E}">
        <p14:creationId xmlns:p14="http://schemas.microsoft.com/office/powerpoint/2010/main" val="132606108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1183"/>
        <p:cNvGrpSpPr/>
        <p:nvPr/>
      </p:nvGrpSpPr>
      <p:grpSpPr>
        <a:xfrm>
          <a:off x="0" y="0"/>
          <a:ext cx="0" cy="0"/>
          <a:chOff x="0" y="0"/>
          <a:chExt cx="0" cy="0"/>
        </a:xfrm>
      </p:grpSpPr>
      <p:sp>
        <p:nvSpPr>
          <p:cNvPr id="1184" name="Google Shape;1184;p24"/>
          <p:cNvSpPr txBox="1">
            <a:spLocks noGrp="1"/>
          </p:cNvSpPr>
          <p:nvPr>
            <p:ph type="title"/>
          </p:nvPr>
        </p:nvSpPr>
        <p:spPr>
          <a:xfrm>
            <a:off x="723750" y="526925"/>
            <a:ext cx="7696500" cy="5727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spTree>
    <p:extLst>
      <p:ext uri="{BB962C8B-B14F-4D97-AF65-F5344CB8AC3E}">
        <p14:creationId xmlns:p14="http://schemas.microsoft.com/office/powerpoint/2010/main" val="234860989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Highlighted numbers">
  <p:cSld name="Highlighted numbers">
    <p:spTree>
      <p:nvGrpSpPr>
        <p:cNvPr id="1" name="Shape 985"/>
        <p:cNvGrpSpPr/>
        <p:nvPr/>
      </p:nvGrpSpPr>
      <p:grpSpPr>
        <a:xfrm>
          <a:off x="0" y="0"/>
          <a:ext cx="0" cy="0"/>
          <a:chOff x="0" y="0"/>
          <a:chExt cx="0" cy="0"/>
        </a:xfrm>
      </p:grpSpPr>
      <p:sp>
        <p:nvSpPr>
          <p:cNvPr id="986" name="Google Shape;986;p20"/>
          <p:cNvSpPr txBox="1">
            <a:spLocks noGrp="1"/>
          </p:cNvSpPr>
          <p:nvPr>
            <p:ph type="title" hasCustomPrompt="1"/>
          </p:nvPr>
        </p:nvSpPr>
        <p:spPr>
          <a:xfrm>
            <a:off x="2825496" y="704088"/>
            <a:ext cx="3483900" cy="5670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1"/>
              </a:buClr>
              <a:buSzPts val="3600"/>
              <a:buNone/>
              <a:defRPr sz="3600">
                <a:solidFill>
                  <a:schemeClr val="accent1"/>
                </a:solidFill>
              </a:defRPr>
            </a:lvl1pPr>
            <a:lvl2pPr lvl="1" algn="ctr" rtl="0">
              <a:spcBef>
                <a:spcPts val="0"/>
              </a:spcBef>
              <a:spcAft>
                <a:spcPts val="0"/>
              </a:spcAft>
              <a:buClr>
                <a:schemeClr val="accent1"/>
              </a:buClr>
              <a:buSzPts val="3600"/>
              <a:buNone/>
              <a:defRPr sz="3600">
                <a:solidFill>
                  <a:schemeClr val="accent1"/>
                </a:solidFill>
              </a:defRPr>
            </a:lvl2pPr>
            <a:lvl3pPr lvl="2" algn="ctr" rtl="0">
              <a:spcBef>
                <a:spcPts val="0"/>
              </a:spcBef>
              <a:spcAft>
                <a:spcPts val="0"/>
              </a:spcAft>
              <a:buClr>
                <a:schemeClr val="accent1"/>
              </a:buClr>
              <a:buSzPts val="3600"/>
              <a:buNone/>
              <a:defRPr sz="3600">
                <a:solidFill>
                  <a:schemeClr val="accent1"/>
                </a:solidFill>
              </a:defRPr>
            </a:lvl3pPr>
            <a:lvl4pPr lvl="3" algn="ctr" rtl="0">
              <a:spcBef>
                <a:spcPts val="0"/>
              </a:spcBef>
              <a:spcAft>
                <a:spcPts val="0"/>
              </a:spcAft>
              <a:buClr>
                <a:schemeClr val="accent1"/>
              </a:buClr>
              <a:buSzPts val="3600"/>
              <a:buNone/>
              <a:defRPr sz="3600">
                <a:solidFill>
                  <a:schemeClr val="accent1"/>
                </a:solidFill>
              </a:defRPr>
            </a:lvl4pPr>
            <a:lvl5pPr lvl="4" algn="ctr" rtl="0">
              <a:spcBef>
                <a:spcPts val="0"/>
              </a:spcBef>
              <a:spcAft>
                <a:spcPts val="0"/>
              </a:spcAft>
              <a:buClr>
                <a:schemeClr val="accent1"/>
              </a:buClr>
              <a:buSzPts val="3600"/>
              <a:buNone/>
              <a:defRPr sz="3600">
                <a:solidFill>
                  <a:schemeClr val="accent1"/>
                </a:solidFill>
              </a:defRPr>
            </a:lvl5pPr>
            <a:lvl6pPr lvl="5" algn="ctr" rtl="0">
              <a:spcBef>
                <a:spcPts val="0"/>
              </a:spcBef>
              <a:spcAft>
                <a:spcPts val="0"/>
              </a:spcAft>
              <a:buClr>
                <a:schemeClr val="accent1"/>
              </a:buClr>
              <a:buSzPts val="3600"/>
              <a:buNone/>
              <a:defRPr sz="3600">
                <a:solidFill>
                  <a:schemeClr val="accent1"/>
                </a:solidFill>
              </a:defRPr>
            </a:lvl6pPr>
            <a:lvl7pPr lvl="6" algn="ctr" rtl="0">
              <a:spcBef>
                <a:spcPts val="0"/>
              </a:spcBef>
              <a:spcAft>
                <a:spcPts val="0"/>
              </a:spcAft>
              <a:buClr>
                <a:schemeClr val="accent1"/>
              </a:buClr>
              <a:buSzPts val="3600"/>
              <a:buNone/>
              <a:defRPr sz="3600">
                <a:solidFill>
                  <a:schemeClr val="accent1"/>
                </a:solidFill>
              </a:defRPr>
            </a:lvl7pPr>
            <a:lvl8pPr lvl="7" algn="ctr" rtl="0">
              <a:spcBef>
                <a:spcPts val="0"/>
              </a:spcBef>
              <a:spcAft>
                <a:spcPts val="0"/>
              </a:spcAft>
              <a:buClr>
                <a:schemeClr val="accent1"/>
              </a:buClr>
              <a:buSzPts val="3600"/>
              <a:buNone/>
              <a:defRPr sz="3600">
                <a:solidFill>
                  <a:schemeClr val="accent1"/>
                </a:solidFill>
              </a:defRPr>
            </a:lvl8pPr>
            <a:lvl9pPr lvl="8" algn="ctr" rtl="0">
              <a:spcBef>
                <a:spcPts val="0"/>
              </a:spcBef>
              <a:spcAft>
                <a:spcPts val="0"/>
              </a:spcAft>
              <a:buClr>
                <a:schemeClr val="accent1"/>
              </a:buClr>
              <a:buSzPts val="3600"/>
              <a:buNone/>
              <a:defRPr sz="3600">
                <a:solidFill>
                  <a:schemeClr val="accent1"/>
                </a:solidFill>
              </a:defRPr>
            </a:lvl9pPr>
          </a:lstStyle>
          <a:p>
            <a:r>
              <a:t>xx%</a:t>
            </a:r>
          </a:p>
        </p:txBody>
      </p:sp>
      <p:sp>
        <p:nvSpPr>
          <p:cNvPr id="987" name="Google Shape;987;p20"/>
          <p:cNvSpPr txBox="1">
            <a:spLocks noGrp="1"/>
          </p:cNvSpPr>
          <p:nvPr>
            <p:ph type="subTitle" idx="1"/>
          </p:nvPr>
        </p:nvSpPr>
        <p:spPr>
          <a:xfrm>
            <a:off x="2825496" y="1225296"/>
            <a:ext cx="3483900" cy="2742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988" name="Google Shape;988;p20"/>
          <p:cNvSpPr txBox="1">
            <a:spLocks noGrp="1"/>
          </p:cNvSpPr>
          <p:nvPr>
            <p:ph type="title" idx="2" hasCustomPrompt="1"/>
          </p:nvPr>
        </p:nvSpPr>
        <p:spPr>
          <a:xfrm>
            <a:off x="2825496" y="2185416"/>
            <a:ext cx="3483900" cy="5670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1"/>
              </a:buClr>
              <a:buSzPts val="3600"/>
              <a:buNone/>
              <a:defRPr sz="3600">
                <a:solidFill>
                  <a:schemeClr val="accent1"/>
                </a:solidFill>
              </a:defRPr>
            </a:lvl1pPr>
            <a:lvl2pPr lvl="1" algn="ctr" rtl="0">
              <a:spcBef>
                <a:spcPts val="0"/>
              </a:spcBef>
              <a:spcAft>
                <a:spcPts val="0"/>
              </a:spcAft>
              <a:buClr>
                <a:schemeClr val="accent1"/>
              </a:buClr>
              <a:buSzPts val="3600"/>
              <a:buNone/>
              <a:defRPr sz="3600">
                <a:solidFill>
                  <a:schemeClr val="accent1"/>
                </a:solidFill>
              </a:defRPr>
            </a:lvl2pPr>
            <a:lvl3pPr lvl="2" algn="ctr" rtl="0">
              <a:spcBef>
                <a:spcPts val="0"/>
              </a:spcBef>
              <a:spcAft>
                <a:spcPts val="0"/>
              </a:spcAft>
              <a:buClr>
                <a:schemeClr val="accent1"/>
              </a:buClr>
              <a:buSzPts val="3600"/>
              <a:buNone/>
              <a:defRPr sz="3600">
                <a:solidFill>
                  <a:schemeClr val="accent1"/>
                </a:solidFill>
              </a:defRPr>
            </a:lvl3pPr>
            <a:lvl4pPr lvl="3" algn="ctr" rtl="0">
              <a:spcBef>
                <a:spcPts val="0"/>
              </a:spcBef>
              <a:spcAft>
                <a:spcPts val="0"/>
              </a:spcAft>
              <a:buClr>
                <a:schemeClr val="accent1"/>
              </a:buClr>
              <a:buSzPts val="3600"/>
              <a:buNone/>
              <a:defRPr sz="3600">
                <a:solidFill>
                  <a:schemeClr val="accent1"/>
                </a:solidFill>
              </a:defRPr>
            </a:lvl4pPr>
            <a:lvl5pPr lvl="4" algn="ctr" rtl="0">
              <a:spcBef>
                <a:spcPts val="0"/>
              </a:spcBef>
              <a:spcAft>
                <a:spcPts val="0"/>
              </a:spcAft>
              <a:buClr>
                <a:schemeClr val="accent1"/>
              </a:buClr>
              <a:buSzPts val="3600"/>
              <a:buNone/>
              <a:defRPr sz="3600">
                <a:solidFill>
                  <a:schemeClr val="accent1"/>
                </a:solidFill>
              </a:defRPr>
            </a:lvl5pPr>
            <a:lvl6pPr lvl="5" algn="ctr" rtl="0">
              <a:spcBef>
                <a:spcPts val="0"/>
              </a:spcBef>
              <a:spcAft>
                <a:spcPts val="0"/>
              </a:spcAft>
              <a:buClr>
                <a:schemeClr val="accent1"/>
              </a:buClr>
              <a:buSzPts val="3600"/>
              <a:buNone/>
              <a:defRPr sz="3600">
                <a:solidFill>
                  <a:schemeClr val="accent1"/>
                </a:solidFill>
              </a:defRPr>
            </a:lvl6pPr>
            <a:lvl7pPr lvl="6" algn="ctr" rtl="0">
              <a:spcBef>
                <a:spcPts val="0"/>
              </a:spcBef>
              <a:spcAft>
                <a:spcPts val="0"/>
              </a:spcAft>
              <a:buClr>
                <a:schemeClr val="accent1"/>
              </a:buClr>
              <a:buSzPts val="3600"/>
              <a:buNone/>
              <a:defRPr sz="3600">
                <a:solidFill>
                  <a:schemeClr val="accent1"/>
                </a:solidFill>
              </a:defRPr>
            </a:lvl7pPr>
            <a:lvl8pPr lvl="7" algn="ctr" rtl="0">
              <a:spcBef>
                <a:spcPts val="0"/>
              </a:spcBef>
              <a:spcAft>
                <a:spcPts val="0"/>
              </a:spcAft>
              <a:buClr>
                <a:schemeClr val="accent1"/>
              </a:buClr>
              <a:buSzPts val="3600"/>
              <a:buNone/>
              <a:defRPr sz="3600">
                <a:solidFill>
                  <a:schemeClr val="accent1"/>
                </a:solidFill>
              </a:defRPr>
            </a:lvl8pPr>
            <a:lvl9pPr lvl="8" algn="ctr" rtl="0">
              <a:spcBef>
                <a:spcPts val="0"/>
              </a:spcBef>
              <a:spcAft>
                <a:spcPts val="0"/>
              </a:spcAft>
              <a:buClr>
                <a:schemeClr val="accent1"/>
              </a:buClr>
              <a:buSzPts val="3600"/>
              <a:buNone/>
              <a:defRPr sz="3600">
                <a:solidFill>
                  <a:schemeClr val="accent1"/>
                </a:solidFill>
              </a:defRPr>
            </a:lvl9pPr>
          </a:lstStyle>
          <a:p>
            <a:r>
              <a:t>xx%</a:t>
            </a:r>
          </a:p>
        </p:txBody>
      </p:sp>
      <p:sp>
        <p:nvSpPr>
          <p:cNvPr id="989" name="Google Shape;989;p20"/>
          <p:cNvSpPr txBox="1">
            <a:spLocks noGrp="1"/>
          </p:cNvSpPr>
          <p:nvPr>
            <p:ph type="subTitle" idx="3"/>
          </p:nvPr>
        </p:nvSpPr>
        <p:spPr>
          <a:xfrm>
            <a:off x="2825496" y="2697480"/>
            <a:ext cx="3483900" cy="2742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990" name="Google Shape;990;p20"/>
          <p:cNvSpPr txBox="1">
            <a:spLocks noGrp="1"/>
          </p:cNvSpPr>
          <p:nvPr>
            <p:ph type="title" idx="4" hasCustomPrompt="1"/>
          </p:nvPr>
        </p:nvSpPr>
        <p:spPr>
          <a:xfrm>
            <a:off x="2825496" y="3648456"/>
            <a:ext cx="3483900" cy="5670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1"/>
              </a:buClr>
              <a:buSzPts val="3600"/>
              <a:buNone/>
              <a:defRPr sz="3600">
                <a:solidFill>
                  <a:schemeClr val="accent1"/>
                </a:solidFill>
              </a:defRPr>
            </a:lvl1pPr>
            <a:lvl2pPr lvl="1" algn="ctr" rtl="0">
              <a:spcBef>
                <a:spcPts val="0"/>
              </a:spcBef>
              <a:spcAft>
                <a:spcPts val="0"/>
              </a:spcAft>
              <a:buClr>
                <a:schemeClr val="accent1"/>
              </a:buClr>
              <a:buSzPts val="3600"/>
              <a:buNone/>
              <a:defRPr sz="3600">
                <a:solidFill>
                  <a:schemeClr val="accent1"/>
                </a:solidFill>
              </a:defRPr>
            </a:lvl2pPr>
            <a:lvl3pPr lvl="2" algn="ctr" rtl="0">
              <a:spcBef>
                <a:spcPts val="0"/>
              </a:spcBef>
              <a:spcAft>
                <a:spcPts val="0"/>
              </a:spcAft>
              <a:buClr>
                <a:schemeClr val="accent1"/>
              </a:buClr>
              <a:buSzPts val="3600"/>
              <a:buNone/>
              <a:defRPr sz="3600">
                <a:solidFill>
                  <a:schemeClr val="accent1"/>
                </a:solidFill>
              </a:defRPr>
            </a:lvl3pPr>
            <a:lvl4pPr lvl="3" algn="ctr" rtl="0">
              <a:spcBef>
                <a:spcPts val="0"/>
              </a:spcBef>
              <a:spcAft>
                <a:spcPts val="0"/>
              </a:spcAft>
              <a:buClr>
                <a:schemeClr val="accent1"/>
              </a:buClr>
              <a:buSzPts val="3600"/>
              <a:buNone/>
              <a:defRPr sz="3600">
                <a:solidFill>
                  <a:schemeClr val="accent1"/>
                </a:solidFill>
              </a:defRPr>
            </a:lvl4pPr>
            <a:lvl5pPr lvl="4" algn="ctr" rtl="0">
              <a:spcBef>
                <a:spcPts val="0"/>
              </a:spcBef>
              <a:spcAft>
                <a:spcPts val="0"/>
              </a:spcAft>
              <a:buClr>
                <a:schemeClr val="accent1"/>
              </a:buClr>
              <a:buSzPts val="3600"/>
              <a:buNone/>
              <a:defRPr sz="3600">
                <a:solidFill>
                  <a:schemeClr val="accent1"/>
                </a:solidFill>
              </a:defRPr>
            </a:lvl5pPr>
            <a:lvl6pPr lvl="5" algn="ctr" rtl="0">
              <a:spcBef>
                <a:spcPts val="0"/>
              </a:spcBef>
              <a:spcAft>
                <a:spcPts val="0"/>
              </a:spcAft>
              <a:buClr>
                <a:schemeClr val="accent1"/>
              </a:buClr>
              <a:buSzPts val="3600"/>
              <a:buNone/>
              <a:defRPr sz="3600">
                <a:solidFill>
                  <a:schemeClr val="accent1"/>
                </a:solidFill>
              </a:defRPr>
            </a:lvl6pPr>
            <a:lvl7pPr lvl="6" algn="ctr" rtl="0">
              <a:spcBef>
                <a:spcPts val="0"/>
              </a:spcBef>
              <a:spcAft>
                <a:spcPts val="0"/>
              </a:spcAft>
              <a:buClr>
                <a:schemeClr val="accent1"/>
              </a:buClr>
              <a:buSzPts val="3600"/>
              <a:buNone/>
              <a:defRPr sz="3600">
                <a:solidFill>
                  <a:schemeClr val="accent1"/>
                </a:solidFill>
              </a:defRPr>
            </a:lvl7pPr>
            <a:lvl8pPr lvl="7" algn="ctr" rtl="0">
              <a:spcBef>
                <a:spcPts val="0"/>
              </a:spcBef>
              <a:spcAft>
                <a:spcPts val="0"/>
              </a:spcAft>
              <a:buClr>
                <a:schemeClr val="accent1"/>
              </a:buClr>
              <a:buSzPts val="3600"/>
              <a:buNone/>
              <a:defRPr sz="3600">
                <a:solidFill>
                  <a:schemeClr val="accent1"/>
                </a:solidFill>
              </a:defRPr>
            </a:lvl8pPr>
            <a:lvl9pPr lvl="8" algn="ctr" rtl="0">
              <a:spcBef>
                <a:spcPts val="0"/>
              </a:spcBef>
              <a:spcAft>
                <a:spcPts val="0"/>
              </a:spcAft>
              <a:buClr>
                <a:schemeClr val="accent1"/>
              </a:buClr>
              <a:buSzPts val="3600"/>
              <a:buNone/>
              <a:defRPr sz="3600">
                <a:solidFill>
                  <a:schemeClr val="accent1"/>
                </a:solidFill>
              </a:defRPr>
            </a:lvl9pPr>
          </a:lstStyle>
          <a:p>
            <a:r>
              <a:t>xx%</a:t>
            </a:r>
          </a:p>
        </p:txBody>
      </p:sp>
      <p:sp>
        <p:nvSpPr>
          <p:cNvPr id="991" name="Google Shape;991;p20"/>
          <p:cNvSpPr txBox="1">
            <a:spLocks noGrp="1"/>
          </p:cNvSpPr>
          <p:nvPr>
            <p:ph type="subTitle" idx="5"/>
          </p:nvPr>
        </p:nvSpPr>
        <p:spPr>
          <a:xfrm>
            <a:off x="2834640" y="4169664"/>
            <a:ext cx="3483900" cy="2742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304197936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only 4">
  <p:cSld name="Title only 4">
    <p:spTree>
      <p:nvGrpSpPr>
        <p:cNvPr id="1" name="Shape 1288"/>
        <p:cNvGrpSpPr/>
        <p:nvPr/>
      </p:nvGrpSpPr>
      <p:grpSpPr>
        <a:xfrm>
          <a:off x="0" y="0"/>
          <a:ext cx="0" cy="0"/>
          <a:chOff x="0" y="0"/>
          <a:chExt cx="0" cy="0"/>
        </a:xfrm>
      </p:grpSpPr>
      <p:sp>
        <p:nvSpPr>
          <p:cNvPr id="1289" name="Google Shape;1289;p26"/>
          <p:cNvSpPr txBox="1">
            <a:spLocks noGrp="1"/>
          </p:cNvSpPr>
          <p:nvPr>
            <p:ph type="title"/>
          </p:nvPr>
        </p:nvSpPr>
        <p:spPr>
          <a:xfrm>
            <a:off x="723750" y="526925"/>
            <a:ext cx="7696500" cy="5727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r>
              <a:rPr lang="en-US"/>
              <a:t>Click to edit Master title style</a:t>
            </a:r>
            <a:endParaRPr/>
          </a:p>
        </p:txBody>
      </p:sp>
    </p:spTree>
    <p:extLst>
      <p:ext uri="{BB962C8B-B14F-4D97-AF65-F5344CB8AC3E}">
        <p14:creationId xmlns:p14="http://schemas.microsoft.com/office/powerpoint/2010/main" val="43341596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Main point 2">
  <p:cSld name="Main point 2">
    <p:spTree>
      <p:nvGrpSpPr>
        <p:cNvPr id="1" name="Shape 1546"/>
        <p:cNvGrpSpPr/>
        <p:nvPr/>
      </p:nvGrpSpPr>
      <p:grpSpPr>
        <a:xfrm>
          <a:off x="0" y="0"/>
          <a:ext cx="0" cy="0"/>
          <a:chOff x="0" y="0"/>
          <a:chExt cx="0" cy="0"/>
        </a:xfrm>
      </p:grpSpPr>
      <p:sp>
        <p:nvSpPr>
          <p:cNvPr id="1550" name="Google Shape;1550;p31"/>
          <p:cNvSpPr txBox="1">
            <a:spLocks noGrp="1"/>
          </p:cNvSpPr>
          <p:nvPr>
            <p:ph type="title"/>
          </p:nvPr>
        </p:nvSpPr>
        <p:spPr>
          <a:xfrm>
            <a:off x="2624328" y="1018528"/>
            <a:ext cx="3904500" cy="1902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rPr lang="en-US"/>
              <a:t>Click to edit Master title style</a:t>
            </a:r>
            <a:endParaRPr/>
          </a:p>
        </p:txBody>
      </p:sp>
      <p:sp>
        <p:nvSpPr>
          <p:cNvPr id="1618" name="Google Shape;1618;p31"/>
          <p:cNvSpPr txBox="1">
            <a:spLocks noGrp="1"/>
          </p:cNvSpPr>
          <p:nvPr>
            <p:ph type="subTitle" idx="1"/>
          </p:nvPr>
        </p:nvSpPr>
        <p:spPr>
          <a:xfrm>
            <a:off x="3639300" y="2596896"/>
            <a:ext cx="18654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92016190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hree columns of text 2">
  <p:cSld name="Three columns of text 2">
    <p:spTree>
      <p:nvGrpSpPr>
        <p:cNvPr id="1" name="Shape 711"/>
        <p:cNvGrpSpPr/>
        <p:nvPr/>
      </p:nvGrpSpPr>
      <p:grpSpPr>
        <a:xfrm>
          <a:off x="0" y="0"/>
          <a:ext cx="0" cy="0"/>
          <a:chOff x="0" y="0"/>
          <a:chExt cx="0" cy="0"/>
        </a:xfrm>
      </p:grpSpPr>
      <p:sp>
        <p:nvSpPr>
          <p:cNvPr id="713" name="Google Shape;713;p16"/>
          <p:cNvSpPr txBox="1">
            <a:spLocks noGrp="1"/>
          </p:cNvSpPr>
          <p:nvPr>
            <p:ph type="title"/>
          </p:nvPr>
        </p:nvSpPr>
        <p:spPr>
          <a:xfrm>
            <a:off x="2208175" y="342775"/>
            <a:ext cx="47277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r>
              <a:rPr lang="en-US"/>
              <a:t>Click to edit Master title style</a:t>
            </a:r>
            <a:endParaRPr/>
          </a:p>
        </p:txBody>
      </p:sp>
      <p:sp>
        <p:nvSpPr>
          <p:cNvPr id="754" name="Google Shape;754;p16"/>
          <p:cNvSpPr txBox="1">
            <a:spLocks noGrp="1"/>
          </p:cNvSpPr>
          <p:nvPr>
            <p:ph type="subTitle" idx="1"/>
          </p:nvPr>
        </p:nvSpPr>
        <p:spPr>
          <a:xfrm>
            <a:off x="6217920" y="1819656"/>
            <a:ext cx="1636800" cy="356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55" name="Google Shape;755;p16"/>
          <p:cNvSpPr txBox="1">
            <a:spLocks noGrp="1"/>
          </p:cNvSpPr>
          <p:nvPr>
            <p:ph type="subTitle" idx="2"/>
          </p:nvPr>
        </p:nvSpPr>
        <p:spPr>
          <a:xfrm>
            <a:off x="3749040" y="1252728"/>
            <a:ext cx="1636800" cy="356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56" name="Google Shape;756;p16"/>
          <p:cNvSpPr txBox="1">
            <a:spLocks noGrp="1"/>
          </p:cNvSpPr>
          <p:nvPr>
            <p:ph type="subTitle" idx="3"/>
          </p:nvPr>
        </p:nvSpPr>
        <p:spPr>
          <a:xfrm>
            <a:off x="1289304" y="1819656"/>
            <a:ext cx="1636800" cy="356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57" name="Google Shape;757;p16"/>
          <p:cNvSpPr txBox="1">
            <a:spLocks noGrp="1"/>
          </p:cNvSpPr>
          <p:nvPr>
            <p:ph type="subTitle" idx="4"/>
          </p:nvPr>
        </p:nvSpPr>
        <p:spPr>
          <a:xfrm>
            <a:off x="6217920" y="2139696"/>
            <a:ext cx="1636800" cy="8778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defRPr>
            </a:lvl1pPr>
            <a:lvl2pPr lvl="1" algn="ctr" rtl="0">
              <a:spcBef>
                <a:spcPts val="0"/>
              </a:spcBef>
              <a:spcAft>
                <a:spcPts val="0"/>
              </a:spcAft>
              <a:buNone/>
              <a:defRPr sz="1600">
                <a:solidFill>
                  <a:schemeClr val="dk2"/>
                </a:solidFill>
              </a:defRPr>
            </a:lvl2pPr>
            <a:lvl3pPr lvl="2" algn="ctr" rtl="0">
              <a:spcBef>
                <a:spcPts val="0"/>
              </a:spcBef>
              <a:spcAft>
                <a:spcPts val="0"/>
              </a:spcAft>
              <a:buNone/>
              <a:defRPr sz="1600">
                <a:solidFill>
                  <a:schemeClr val="dk2"/>
                </a:solidFill>
              </a:defRPr>
            </a:lvl3pPr>
            <a:lvl4pPr lvl="3" algn="ctr" rtl="0">
              <a:spcBef>
                <a:spcPts val="0"/>
              </a:spcBef>
              <a:spcAft>
                <a:spcPts val="0"/>
              </a:spcAft>
              <a:buNone/>
              <a:defRPr sz="1600">
                <a:solidFill>
                  <a:schemeClr val="dk2"/>
                </a:solidFill>
              </a:defRPr>
            </a:lvl4pPr>
            <a:lvl5pPr lvl="4" algn="ctr" rtl="0">
              <a:spcBef>
                <a:spcPts val="0"/>
              </a:spcBef>
              <a:spcAft>
                <a:spcPts val="0"/>
              </a:spcAft>
              <a:buNone/>
              <a:defRPr sz="1600">
                <a:solidFill>
                  <a:schemeClr val="dk2"/>
                </a:solidFill>
              </a:defRPr>
            </a:lvl5pPr>
            <a:lvl6pPr lvl="5" algn="ctr" rtl="0">
              <a:spcBef>
                <a:spcPts val="0"/>
              </a:spcBef>
              <a:spcAft>
                <a:spcPts val="0"/>
              </a:spcAft>
              <a:buNone/>
              <a:defRPr sz="1600">
                <a:solidFill>
                  <a:schemeClr val="dk2"/>
                </a:solidFill>
              </a:defRPr>
            </a:lvl6pPr>
            <a:lvl7pPr lvl="6" algn="ctr" rtl="0">
              <a:spcBef>
                <a:spcPts val="0"/>
              </a:spcBef>
              <a:spcAft>
                <a:spcPts val="0"/>
              </a:spcAft>
              <a:buNone/>
              <a:defRPr sz="1600">
                <a:solidFill>
                  <a:schemeClr val="dk2"/>
                </a:solidFill>
              </a:defRPr>
            </a:lvl7pPr>
            <a:lvl8pPr lvl="7" algn="ctr" rtl="0">
              <a:spcBef>
                <a:spcPts val="0"/>
              </a:spcBef>
              <a:spcAft>
                <a:spcPts val="0"/>
              </a:spcAft>
              <a:buNone/>
              <a:defRPr sz="1600">
                <a:solidFill>
                  <a:schemeClr val="dk2"/>
                </a:solidFill>
              </a:defRPr>
            </a:lvl8pPr>
            <a:lvl9pPr lvl="8" algn="ctr" rtl="0">
              <a:spcBef>
                <a:spcPts val="0"/>
              </a:spcBef>
              <a:spcAft>
                <a:spcPts val="0"/>
              </a:spcAft>
              <a:buNone/>
              <a:defRPr sz="1600">
                <a:solidFill>
                  <a:schemeClr val="dk2"/>
                </a:solidFill>
              </a:defRPr>
            </a:lvl9pPr>
          </a:lstStyle>
          <a:p>
            <a:r>
              <a:rPr lang="en-US"/>
              <a:t>Click to edit Master subtitle style</a:t>
            </a:r>
            <a:endParaRPr/>
          </a:p>
        </p:txBody>
      </p:sp>
      <p:sp>
        <p:nvSpPr>
          <p:cNvPr id="758" name="Google Shape;758;p16"/>
          <p:cNvSpPr txBox="1">
            <a:spLocks noGrp="1"/>
          </p:cNvSpPr>
          <p:nvPr>
            <p:ph type="subTitle" idx="5"/>
          </p:nvPr>
        </p:nvSpPr>
        <p:spPr>
          <a:xfrm>
            <a:off x="3749040" y="1581912"/>
            <a:ext cx="1636800" cy="877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59" name="Google Shape;759;p16"/>
          <p:cNvSpPr txBox="1">
            <a:spLocks noGrp="1"/>
          </p:cNvSpPr>
          <p:nvPr>
            <p:ph type="subTitle" idx="6"/>
          </p:nvPr>
        </p:nvSpPr>
        <p:spPr>
          <a:xfrm>
            <a:off x="1289304" y="2139696"/>
            <a:ext cx="1636800" cy="877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32732780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Six columns of text">
  <p:cSld name="Six columns of text">
    <p:spTree>
      <p:nvGrpSpPr>
        <p:cNvPr id="1" name="Shape 760"/>
        <p:cNvGrpSpPr/>
        <p:nvPr/>
      </p:nvGrpSpPr>
      <p:grpSpPr>
        <a:xfrm>
          <a:off x="0" y="0"/>
          <a:ext cx="0" cy="0"/>
          <a:chOff x="0" y="0"/>
          <a:chExt cx="0" cy="0"/>
        </a:xfrm>
      </p:grpSpPr>
      <p:sp>
        <p:nvSpPr>
          <p:cNvPr id="761" name="Google Shape;761;p17"/>
          <p:cNvSpPr txBox="1">
            <a:spLocks noGrp="1"/>
          </p:cNvSpPr>
          <p:nvPr>
            <p:ph type="title"/>
          </p:nvPr>
        </p:nvSpPr>
        <p:spPr>
          <a:xfrm>
            <a:off x="3090672" y="338328"/>
            <a:ext cx="2962800" cy="5760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sp>
        <p:nvSpPr>
          <p:cNvPr id="762" name="Google Shape;762;p17"/>
          <p:cNvSpPr txBox="1">
            <a:spLocks noGrp="1"/>
          </p:cNvSpPr>
          <p:nvPr>
            <p:ph type="subTitle" idx="1"/>
          </p:nvPr>
        </p:nvSpPr>
        <p:spPr>
          <a:xfrm>
            <a:off x="1522425" y="1588336"/>
            <a:ext cx="17649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63" name="Google Shape;763;p17"/>
          <p:cNvSpPr txBox="1">
            <a:spLocks noGrp="1"/>
          </p:cNvSpPr>
          <p:nvPr>
            <p:ph type="subTitle" idx="2"/>
          </p:nvPr>
        </p:nvSpPr>
        <p:spPr>
          <a:xfrm>
            <a:off x="1522425" y="1928169"/>
            <a:ext cx="17649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64" name="Google Shape;764;p17"/>
          <p:cNvSpPr txBox="1">
            <a:spLocks noGrp="1"/>
          </p:cNvSpPr>
          <p:nvPr>
            <p:ph type="subTitle" idx="3"/>
          </p:nvPr>
        </p:nvSpPr>
        <p:spPr>
          <a:xfrm>
            <a:off x="3689552" y="1588336"/>
            <a:ext cx="1764900" cy="4572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65" name="Google Shape;765;p17"/>
          <p:cNvSpPr txBox="1">
            <a:spLocks noGrp="1"/>
          </p:cNvSpPr>
          <p:nvPr>
            <p:ph type="subTitle" idx="4"/>
          </p:nvPr>
        </p:nvSpPr>
        <p:spPr>
          <a:xfrm>
            <a:off x="3689552" y="1928169"/>
            <a:ext cx="17649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66" name="Google Shape;766;p17"/>
          <p:cNvSpPr txBox="1">
            <a:spLocks noGrp="1"/>
          </p:cNvSpPr>
          <p:nvPr>
            <p:ph type="subTitle" idx="5"/>
          </p:nvPr>
        </p:nvSpPr>
        <p:spPr>
          <a:xfrm>
            <a:off x="5856675" y="1588336"/>
            <a:ext cx="17649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67" name="Google Shape;767;p17"/>
          <p:cNvSpPr txBox="1">
            <a:spLocks noGrp="1"/>
          </p:cNvSpPr>
          <p:nvPr>
            <p:ph type="subTitle" idx="6"/>
          </p:nvPr>
        </p:nvSpPr>
        <p:spPr>
          <a:xfrm>
            <a:off x="5856675" y="1928169"/>
            <a:ext cx="17649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68" name="Google Shape;768;p17"/>
          <p:cNvSpPr txBox="1">
            <a:spLocks noGrp="1"/>
          </p:cNvSpPr>
          <p:nvPr>
            <p:ph type="subTitle" idx="7"/>
          </p:nvPr>
        </p:nvSpPr>
        <p:spPr>
          <a:xfrm>
            <a:off x="1522425" y="3215958"/>
            <a:ext cx="17649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69" name="Google Shape;769;p17"/>
          <p:cNvSpPr txBox="1">
            <a:spLocks noGrp="1"/>
          </p:cNvSpPr>
          <p:nvPr>
            <p:ph type="subTitle" idx="8"/>
          </p:nvPr>
        </p:nvSpPr>
        <p:spPr>
          <a:xfrm>
            <a:off x="1522425" y="3556017"/>
            <a:ext cx="1764900" cy="610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70" name="Google Shape;770;p17"/>
          <p:cNvSpPr txBox="1">
            <a:spLocks noGrp="1"/>
          </p:cNvSpPr>
          <p:nvPr>
            <p:ph type="subTitle" idx="9"/>
          </p:nvPr>
        </p:nvSpPr>
        <p:spPr>
          <a:xfrm>
            <a:off x="3597450" y="3215961"/>
            <a:ext cx="19491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71" name="Google Shape;771;p17"/>
          <p:cNvSpPr txBox="1">
            <a:spLocks noGrp="1"/>
          </p:cNvSpPr>
          <p:nvPr>
            <p:ph type="subTitle" idx="13"/>
          </p:nvPr>
        </p:nvSpPr>
        <p:spPr>
          <a:xfrm>
            <a:off x="3597500" y="3556017"/>
            <a:ext cx="1949100" cy="610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72" name="Google Shape;772;p17"/>
          <p:cNvSpPr txBox="1">
            <a:spLocks noGrp="1"/>
          </p:cNvSpPr>
          <p:nvPr>
            <p:ph type="subTitle" idx="14"/>
          </p:nvPr>
        </p:nvSpPr>
        <p:spPr>
          <a:xfrm>
            <a:off x="5856675" y="3215958"/>
            <a:ext cx="17649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73" name="Google Shape;773;p17"/>
          <p:cNvSpPr txBox="1">
            <a:spLocks noGrp="1"/>
          </p:cNvSpPr>
          <p:nvPr>
            <p:ph type="subTitle" idx="15"/>
          </p:nvPr>
        </p:nvSpPr>
        <p:spPr>
          <a:xfrm>
            <a:off x="5856675" y="3556017"/>
            <a:ext cx="1764900" cy="610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194342455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hree columns of text 3">
  <p:cSld name="Three columns of text 3">
    <p:spTree>
      <p:nvGrpSpPr>
        <p:cNvPr id="1" name="Shape 1062"/>
        <p:cNvGrpSpPr/>
        <p:nvPr/>
      </p:nvGrpSpPr>
      <p:grpSpPr>
        <a:xfrm>
          <a:off x="0" y="0"/>
          <a:ext cx="0" cy="0"/>
          <a:chOff x="0" y="0"/>
          <a:chExt cx="0" cy="0"/>
        </a:xfrm>
      </p:grpSpPr>
      <p:sp>
        <p:nvSpPr>
          <p:cNvPr id="1063" name="Google Shape;1063;p21"/>
          <p:cNvSpPr txBox="1">
            <a:spLocks noGrp="1"/>
          </p:cNvSpPr>
          <p:nvPr>
            <p:ph type="title"/>
          </p:nvPr>
        </p:nvSpPr>
        <p:spPr>
          <a:xfrm>
            <a:off x="2962656" y="338328"/>
            <a:ext cx="3218700" cy="5727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sp>
        <p:nvSpPr>
          <p:cNvPr id="1084" name="Google Shape;1084;p21"/>
          <p:cNvSpPr txBox="1">
            <a:spLocks noGrp="1"/>
          </p:cNvSpPr>
          <p:nvPr>
            <p:ph type="subTitle" idx="1"/>
          </p:nvPr>
        </p:nvSpPr>
        <p:spPr>
          <a:xfrm>
            <a:off x="1408175" y="1035279"/>
            <a:ext cx="2184000" cy="457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085" name="Google Shape;1085;p21"/>
          <p:cNvSpPr txBox="1">
            <a:spLocks noGrp="1"/>
          </p:cNvSpPr>
          <p:nvPr>
            <p:ph type="subTitle" idx="2"/>
          </p:nvPr>
        </p:nvSpPr>
        <p:spPr>
          <a:xfrm>
            <a:off x="1408175" y="1336956"/>
            <a:ext cx="2184000" cy="6108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086" name="Google Shape;1086;p21"/>
          <p:cNvSpPr txBox="1">
            <a:spLocks noGrp="1"/>
          </p:cNvSpPr>
          <p:nvPr>
            <p:ph type="subTitle" idx="3"/>
          </p:nvPr>
        </p:nvSpPr>
        <p:spPr>
          <a:xfrm>
            <a:off x="1408175" y="2309476"/>
            <a:ext cx="2184000" cy="4572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087" name="Google Shape;1087;p21"/>
          <p:cNvSpPr txBox="1">
            <a:spLocks noGrp="1"/>
          </p:cNvSpPr>
          <p:nvPr>
            <p:ph type="subTitle" idx="4"/>
          </p:nvPr>
        </p:nvSpPr>
        <p:spPr>
          <a:xfrm>
            <a:off x="1408175" y="2609979"/>
            <a:ext cx="2184000" cy="6108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088" name="Google Shape;1088;p21"/>
          <p:cNvSpPr txBox="1">
            <a:spLocks noGrp="1"/>
          </p:cNvSpPr>
          <p:nvPr>
            <p:ph type="subTitle" idx="5"/>
          </p:nvPr>
        </p:nvSpPr>
        <p:spPr>
          <a:xfrm>
            <a:off x="1408175" y="3587645"/>
            <a:ext cx="2184000" cy="457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089" name="Google Shape;1089;p21"/>
          <p:cNvSpPr txBox="1">
            <a:spLocks noGrp="1"/>
          </p:cNvSpPr>
          <p:nvPr>
            <p:ph type="subTitle" idx="6"/>
          </p:nvPr>
        </p:nvSpPr>
        <p:spPr>
          <a:xfrm>
            <a:off x="1408175" y="3889317"/>
            <a:ext cx="2184000" cy="6108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5409569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hree columns of text 4">
  <p:cSld name="Three columns of text 4">
    <p:spTree>
      <p:nvGrpSpPr>
        <p:cNvPr id="1" name="Shape 1090"/>
        <p:cNvGrpSpPr/>
        <p:nvPr/>
      </p:nvGrpSpPr>
      <p:grpSpPr>
        <a:xfrm>
          <a:off x="0" y="0"/>
          <a:ext cx="0" cy="0"/>
          <a:chOff x="0" y="0"/>
          <a:chExt cx="0" cy="0"/>
        </a:xfrm>
      </p:grpSpPr>
      <p:sp>
        <p:nvSpPr>
          <p:cNvPr id="1092" name="Google Shape;1092;p22"/>
          <p:cNvSpPr txBox="1">
            <a:spLocks noGrp="1"/>
          </p:cNvSpPr>
          <p:nvPr>
            <p:ph type="title"/>
          </p:nvPr>
        </p:nvSpPr>
        <p:spPr>
          <a:xfrm>
            <a:off x="2208175" y="342775"/>
            <a:ext cx="47277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r>
              <a:rPr lang="en-US"/>
              <a:t>Click to edit Master title style</a:t>
            </a:r>
            <a:endParaRPr/>
          </a:p>
        </p:txBody>
      </p:sp>
      <p:sp>
        <p:nvSpPr>
          <p:cNvPr id="1133" name="Google Shape;1133;p22"/>
          <p:cNvSpPr txBox="1">
            <a:spLocks noGrp="1"/>
          </p:cNvSpPr>
          <p:nvPr>
            <p:ph type="subTitle" idx="1"/>
          </p:nvPr>
        </p:nvSpPr>
        <p:spPr>
          <a:xfrm>
            <a:off x="5641848" y="2743200"/>
            <a:ext cx="1865400" cy="4023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134" name="Google Shape;1134;p22"/>
          <p:cNvSpPr txBox="1">
            <a:spLocks noGrp="1"/>
          </p:cNvSpPr>
          <p:nvPr>
            <p:ph type="subTitle" idx="2"/>
          </p:nvPr>
        </p:nvSpPr>
        <p:spPr>
          <a:xfrm>
            <a:off x="3639312" y="1636776"/>
            <a:ext cx="1865400" cy="4023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135" name="Google Shape;1135;p22"/>
          <p:cNvSpPr txBox="1">
            <a:spLocks noGrp="1"/>
          </p:cNvSpPr>
          <p:nvPr>
            <p:ph type="subTitle" idx="3"/>
          </p:nvPr>
        </p:nvSpPr>
        <p:spPr>
          <a:xfrm>
            <a:off x="1636776" y="2249424"/>
            <a:ext cx="1865400" cy="4023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136" name="Google Shape;1136;p22"/>
          <p:cNvSpPr txBox="1">
            <a:spLocks noGrp="1"/>
          </p:cNvSpPr>
          <p:nvPr>
            <p:ph type="subTitle" idx="4"/>
          </p:nvPr>
        </p:nvSpPr>
        <p:spPr>
          <a:xfrm>
            <a:off x="5641848" y="3081528"/>
            <a:ext cx="18654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137" name="Google Shape;1137;p22"/>
          <p:cNvSpPr txBox="1">
            <a:spLocks noGrp="1"/>
          </p:cNvSpPr>
          <p:nvPr>
            <p:ph type="subTitle" idx="5"/>
          </p:nvPr>
        </p:nvSpPr>
        <p:spPr>
          <a:xfrm>
            <a:off x="3639312" y="1975104"/>
            <a:ext cx="18654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138" name="Google Shape;1138;p22"/>
          <p:cNvSpPr txBox="1">
            <a:spLocks noGrp="1"/>
          </p:cNvSpPr>
          <p:nvPr>
            <p:ph type="subTitle" idx="6"/>
          </p:nvPr>
        </p:nvSpPr>
        <p:spPr>
          <a:xfrm>
            <a:off x="1636776" y="2596896"/>
            <a:ext cx="18654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283218215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545"/>
        <p:cNvGrpSpPr/>
        <p:nvPr/>
      </p:nvGrpSpPr>
      <p:grpSpPr>
        <a:xfrm>
          <a:off x="0" y="0"/>
          <a:ext cx="0" cy="0"/>
          <a:chOff x="0" y="0"/>
          <a:chExt cx="0" cy="0"/>
        </a:xfrm>
      </p:grpSpPr>
      <p:sp>
        <p:nvSpPr>
          <p:cNvPr id="550" name="Google Shape;550;p11"/>
          <p:cNvSpPr txBox="1">
            <a:spLocks noGrp="1"/>
          </p:cNvSpPr>
          <p:nvPr>
            <p:ph type="subTitle" idx="1"/>
          </p:nvPr>
        </p:nvSpPr>
        <p:spPr>
          <a:xfrm>
            <a:off x="3227832" y="2816352"/>
            <a:ext cx="2679300" cy="6585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21" name="Google Shape;621;p11"/>
          <p:cNvSpPr txBox="1">
            <a:spLocks noGrp="1"/>
          </p:cNvSpPr>
          <p:nvPr>
            <p:ph type="title" hasCustomPrompt="1"/>
          </p:nvPr>
        </p:nvSpPr>
        <p:spPr>
          <a:xfrm>
            <a:off x="2624328" y="2057400"/>
            <a:ext cx="3904500" cy="786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9600"/>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t>xx%</a:t>
            </a:r>
          </a:p>
        </p:txBody>
      </p:sp>
    </p:spTree>
    <p:extLst>
      <p:ext uri="{BB962C8B-B14F-4D97-AF65-F5344CB8AC3E}">
        <p14:creationId xmlns:p14="http://schemas.microsoft.com/office/powerpoint/2010/main" val="3652349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and body 2">
  <p:cSld name="Title and body 2">
    <p:spTree>
      <p:nvGrpSpPr>
        <p:cNvPr id="1" name="Shape 840"/>
        <p:cNvGrpSpPr/>
        <p:nvPr/>
      </p:nvGrpSpPr>
      <p:grpSpPr>
        <a:xfrm>
          <a:off x="0" y="0"/>
          <a:ext cx="0" cy="0"/>
          <a:chOff x="0" y="0"/>
          <a:chExt cx="0" cy="0"/>
        </a:xfrm>
      </p:grpSpPr>
      <p:sp>
        <p:nvSpPr>
          <p:cNvPr id="841" name="Google Shape;841;p18"/>
          <p:cNvSpPr txBox="1">
            <a:spLocks noGrp="1"/>
          </p:cNvSpPr>
          <p:nvPr>
            <p:ph type="title"/>
          </p:nvPr>
        </p:nvSpPr>
        <p:spPr>
          <a:xfrm>
            <a:off x="1271016" y="338328"/>
            <a:ext cx="6611100" cy="5487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sp>
        <p:nvSpPr>
          <p:cNvPr id="842" name="Google Shape;842;p18"/>
          <p:cNvSpPr txBox="1">
            <a:spLocks noGrp="1"/>
          </p:cNvSpPr>
          <p:nvPr>
            <p:ph type="subTitle" idx="1"/>
          </p:nvPr>
        </p:nvSpPr>
        <p:spPr>
          <a:xfrm>
            <a:off x="4690875" y="1491351"/>
            <a:ext cx="3557100" cy="2656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393435067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only 3">
  <p:cSld name="Title only 3">
    <p:spTree>
      <p:nvGrpSpPr>
        <p:cNvPr id="1" name="Shape 1226"/>
        <p:cNvGrpSpPr/>
        <p:nvPr/>
      </p:nvGrpSpPr>
      <p:grpSpPr>
        <a:xfrm>
          <a:off x="0" y="0"/>
          <a:ext cx="0" cy="0"/>
          <a:chOff x="0" y="0"/>
          <a:chExt cx="0" cy="0"/>
        </a:xfrm>
      </p:grpSpPr>
      <p:sp>
        <p:nvSpPr>
          <p:cNvPr id="1287" name="Google Shape;1287;p25"/>
          <p:cNvSpPr txBox="1">
            <a:spLocks noGrp="1"/>
          </p:cNvSpPr>
          <p:nvPr>
            <p:ph type="title"/>
          </p:nvPr>
        </p:nvSpPr>
        <p:spPr>
          <a:xfrm>
            <a:off x="896100" y="1984450"/>
            <a:ext cx="3457200" cy="1292100"/>
          </a:xfrm>
          <a:prstGeom prst="rect">
            <a:avLst/>
          </a:prstGeom>
        </p:spPr>
        <p:txBody>
          <a:bodyPr spcFirstLastPara="1" wrap="square" lIns="91425" tIns="91425" rIns="91425" bIns="91425" anchor="b" anchorCtr="0">
            <a:noAutofit/>
          </a:bodyPr>
          <a:lstStyle>
            <a:lvl1pPr lvl="0" rtl="0">
              <a:spcBef>
                <a:spcPts val="0"/>
              </a:spcBef>
              <a:spcAft>
                <a:spcPts val="0"/>
              </a:spcAft>
              <a:buSzPts val="4200"/>
              <a:buNone/>
              <a:defRPr/>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r>
              <a:rPr lang="en-US"/>
              <a:t>Click to edit Master title style</a:t>
            </a:r>
            <a:endParaRPr/>
          </a:p>
        </p:txBody>
      </p:sp>
    </p:spTree>
    <p:extLst>
      <p:ext uri="{BB962C8B-B14F-4D97-AF65-F5344CB8AC3E}">
        <p14:creationId xmlns:p14="http://schemas.microsoft.com/office/powerpoint/2010/main" val="39777297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75"/>
        <p:cNvGrpSpPr/>
        <p:nvPr/>
      </p:nvGrpSpPr>
      <p:grpSpPr>
        <a:xfrm>
          <a:off x="0" y="0"/>
          <a:ext cx="0" cy="0"/>
          <a:chOff x="0" y="0"/>
          <a:chExt cx="0" cy="0"/>
        </a:xfrm>
      </p:grpSpPr>
      <p:sp>
        <p:nvSpPr>
          <p:cNvPr id="176" name="Google Shape;176;p5"/>
          <p:cNvSpPr txBox="1">
            <a:spLocks noGrp="1"/>
          </p:cNvSpPr>
          <p:nvPr>
            <p:ph type="title"/>
          </p:nvPr>
        </p:nvSpPr>
        <p:spPr>
          <a:xfrm>
            <a:off x="1840021" y="338325"/>
            <a:ext cx="5464200" cy="6126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r>
              <a:rPr lang="en-US"/>
              <a:t>Click to edit Master title style</a:t>
            </a:r>
            <a:endParaRPr/>
          </a:p>
        </p:txBody>
      </p:sp>
      <p:sp>
        <p:nvSpPr>
          <p:cNvPr id="177" name="Google Shape;177;p5"/>
          <p:cNvSpPr txBox="1">
            <a:spLocks noGrp="1"/>
          </p:cNvSpPr>
          <p:nvPr>
            <p:ph type="subTitle" idx="1"/>
          </p:nvPr>
        </p:nvSpPr>
        <p:spPr>
          <a:xfrm>
            <a:off x="4956048" y="2532888"/>
            <a:ext cx="2084700" cy="136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78" name="Google Shape;178;p5"/>
          <p:cNvSpPr txBox="1">
            <a:spLocks noGrp="1"/>
          </p:cNvSpPr>
          <p:nvPr>
            <p:ph type="subTitle" idx="2"/>
          </p:nvPr>
        </p:nvSpPr>
        <p:spPr>
          <a:xfrm>
            <a:off x="2093976" y="2532888"/>
            <a:ext cx="2084700" cy="136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79" name="Google Shape;179;p5"/>
          <p:cNvSpPr txBox="1">
            <a:spLocks noGrp="1"/>
          </p:cNvSpPr>
          <p:nvPr>
            <p:ph type="subTitle" idx="3"/>
          </p:nvPr>
        </p:nvSpPr>
        <p:spPr>
          <a:xfrm>
            <a:off x="4956048" y="2221992"/>
            <a:ext cx="2084700" cy="2835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defRPr>
            </a:lvl2pPr>
            <a:lvl3pPr lvl="2" algn="ctr" rtl="0">
              <a:spcBef>
                <a:spcPts val="0"/>
              </a:spcBef>
              <a:spcAft>
                <a:spcPts val="0"/>
              </a:spcAft>
              <a:buNone/>
              <a:defRPr sz="1600">
                <a:solidFill>
                  <a:schemeClr val="accent1"/>
                </a:solidFill>
              </a:defRPr>
            </a:lvl3pPr>
            <a:lvl4pPr lvl="3" algn="ctr" rtl="0">
              <a:spcBef>
                <a:spcPts val="0"/>
              </a:spcBef>
              <a:spcAft>
                <a:spcPts val="0"/>
              </a:spcAft>
              <a:buNone/>
              <a:defRPr sz="1600">
                <a:solidFill>
                  <a:schemeClr val="accent1"/>
                </a:solidFill>
              </a:defRPr>
            </a:lvl4pPr>
            <a:lvl5pPr lvl="4" algn="ctr" rtl="0">
              <a:spcBef>
                <a:spcPts val="0"/>
              </a:spcBef>
              <a:spcAft>
                <a:spcPts val="0"/>
              </a:spcAft>
              <a:buNone/>
              <a:defRPr sz="1600">
                <a:solidFill>
                  <a:schemeClr val="accent1"/>
                </a:solidFill>
              </a:defRPr>
            </a:lvl5pPr>
            <a:lvl6pPr lvl="5" algn="ctr" rtl="0">
              <a:spcBef>
                <a:spcPts val="0"/>
              </a:spcBef>
              <a:spcAft>
                <a:spcPts val="0"/>
              </a:spcAft>
              <a:buNone/>
              <a:defRPr sz="1600">
                <a:solidFill>
                  <a:schemeClr val="accent1"/>
                </a:solidFill>
              </a:defRPr>
            </a:lvl6pPr>
            <a:lvl7pPr lvl="6" algn="ctr" rtl="0">
              <a:spcBef>
                <a:spcPts val="0"/>
              </a:spcBef>
              <a:spcAft>
                <a:spcPts val="0"/>
              </a:spcAft>
              <a:buNone/>
              <a:defRPr sz="1600">
                <a:solidFill>
                  <a:schemeClr val="accent1"/>
                </a:solidFill>
              </a:defRPr>
            </a:lvl7pPr>
            <a:lvl8pPr lvl="7" algn="ctr" rtl="0">
              <a:spcBef>
                <a:spcPts val="0"/>
              </a:spcBef>
              <a:spcAft>
                <a:spcPts val="0"/>
              </a:spcAft>
              <a:buNone/>
              <a:defRPr sz="1600">
                <a:solidFill>
                  <a:schemeClr val="accent1"/>
                </a:solidFill>
              </a:defRPr>
            </a:lvl8pPr>
            <a:lvl9pPr lvl="8" algn="ctr" rtl="0">
              <a:spcBef>
                <a:spcPts val="0"/>
              </a:spcBef>
              <a:spcAft>
                <a:spcPts val="0"/>
              </a:spcAft>
              <a:buNone/>
              <a:defRPr sz="1600">
                <a:solidFill>
                  <a:schemeClr val="accent1"/>
                </a:solidFill>
              </a:defRPr>
            </a:lvl9pPr>
          </a:lstStyle>
          <a:p>
            <a:r>
              <a:rPr lang="en-US"/>
              <a:t>Click to edit Master subtitle style</a:t>
            </a:r>
            <a:endParaRPr/>
          </a:p>
        </p:txBody>
      </p:sp>
      <p:sp>
        <p:nvSpPr>
          <p:cNvPr id="180" name="Google Shape;180;p5"/>
          <p:cNvSpPr txBox="1">
            <a:spLocks noGrp="1"/>
          </p:cNvSpPr>
          <p:nvPr>
            <p:ph type="subTitle" idx="4"/>
          </p:nvPr>
        </p:nvSpPr>
        <p:spPr>
          <a:xfrm>
            <a:off x="2093976" y="2203704"/>
            <a:ext cx="2084700" cy="310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defRPr>
            </a:lvl2pPr>
            <a:lvl3pPr lvl="2" algn="ctr" rtl="0">
              <a:spcBef>
                <a:spcPts val="0"/>
              </a:spcBef>
              <a:spcAft>
                <a:spcPts val="0"/>
              </a:spcAft>
              <a:buNone/>
              <a:defRPr sz="1600">
                <a:solidFill>
                  <a:schemeClr val="accent1"/>
                </a:solidFill>
              </a:defRPr>
            </a:lvl3pPr>
            <a:lvl4pPr lvl="3" algn="ctr" rtl="0">
              <a:spcBef>
                <a:spcPts val="0"/>
              </a:spcBef>
              <a:spcAft>
                <a:spcPts val="0"/>
              </a:spcAft>
              <a:buNone/>
              <a:defRPr sz="1600">
                <a:solidFill>
                  <a:schemeClr val="accent1"/>
                </a:solidFill>
              </a:defRPr>
            </a:lvl4pPr>
            <a:lvl5pPr lvl="4" algn="ctr" rtl="0">
              <a:spcBef>
                <a:spcPts val="0"/>
              </a:spcBef>
              <a:spcAft>
                <a:spcPts val="0"/>
              </a:spcAft>
              <a:buNone/>
              <a:defRPr sz="1600">
                <a:solidFill>
                  <a:schemeClr val="accent1"/>
                </a:solidFill>
              </a:defRPr>
            </a:lvl5pPr>
            <a:lvl6pPr lvl="5" algn="ctr" rtl="0">
              <a:spcBef>
                <a:spcPts val="0"/>
              </a:spcBef>
              <a:spcAft>
                <a:spcPts val="0"/>
              </a:spcAft>
              <a:buNone/>
              <a:defRPr sz="1600">
                <a:solidFill>
                  <a:schemeClr val="accent1"/>
                </a:solidFill>
              </a:defRPr>
            </a:lvl6pPr>
            <a:lvl7pPr lvl="6" algn="ctr" rtl="0">
              <a:spcBef>
                <a:spcPts val="0"/>
              </a:spcBef>
              <a:spcAft>
                <a:spcPts val="0"/>
              </a:spcAft>
              <a:buNone/>
              <a:defRPr sz="1600">
                <a:solidFill>
                  <a:schemeClr val="accent1"/>
                </a:solidFill>
              </a:defRPr>
            </a:lvl7pPr>
            <a:lvl8pPr lvl="7" algn="ctr" rtl="0">
              <a:spcBef>
                <a:spcPts val="0"/>
              </a:spcBef>
              <a:spcAft>
                <a:spcPts val="0"/>
              </a:spcAft>
              <a:buNone/>
              <a:defRPr sz="1600">
                <a:solidFill>
                  <a:schemeClr val="accent1"/>
                </a:solidFill>
              </a:defRPr>
            </a:lvl8pPr>
            <a:lvl9pPr lvl="8" algn="ctr" rtl="0">
              <a:spcBef>
                <a:spcPts val="0"/>
              </a:spcBef>
              <a:spcAft>
                <a:spcPts val="0"/>
              </a:spcAft>
              <a:buNone/>
              <a:defRPr sz="1600">
                <a:solidFill>
                  <a:schemeClr val="accent1"/>
                </a:solidFill>
              </a:defRPr>
            </a:lvl9pPr>
          </a:lstStyle>
          <a:p>
            <a:r>
              <a:rPr lang="en-US"/>
              <a:t>Click to edit Master subtitle style</a:t>
            </a:r>
            <a:endParaRPr/>
          </a:p>
        </p:txBody>
      </p:sp>
      <p:sp>
        <p:nvSpPr>
          <p:cNvPr id="181" name="Google Shape;181;p5"/>
          <p:cNvSpPr txBox="1">
            <a:spLocks noGrp="1"/>
          </p:cNvSpPr>
          <p:nvPr>
            <p:ph type="title" idx="5" hasCustomPrompt="1"/>
          </p:nvPr>
        </p:nvSpPr>
        <p:spPr>
          <a:xfrm>
            <a:off x="2779776" y="1627632"/>
            <a:ext cx="722400" cy="457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182" name="Google Shape;182;p5"/>
          <p:cNvSpPr txBox="1">
            <a:spLocks noGrp="1"/>
          </p:cNvSpPr>
          <p:nvPr>
            <p:ph type="title" idx="6" hasCustomPrompt="1"/>
          </p:nvPr>
        </p:nvSpPr>
        <p:spPr>
          <a:xfrm>
            <a:off x="5641848" y="1627632"/>
            <a:ext cx="722400" cy="457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Tree>
    <p:extLst>
      <p:ext uri="{BB962C8B-B14F-4D97-AF65-F5344CB8AC3E}">
        <p14:creationId xmlns:p14="http://schemas.microsoft.com/office/powerpoint/2010/main" val="214068403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01"/>
        <p:cNvGrpSpPr/>
        <p:nvPr/>
      </p:nvGrpSpPr>
      <p:grpSpPr>
        <a:xfrm>
          <a:off x="0" y="0"/>
          <a:ext cx="0" cy="0"/>
          <a:chOff x="0" y="0"/>
          <a:chExt cx="0" cy="0"/>
        </a:xfrm>
      </p:grpSpPr>
      <p:sp>
        <p:nvSpPr>
          <p:cNvPr id="502" name="Google Shape;502;p10"/>
          <p:cNvSpPr txBox="1">
            <a:spLocks noGrp="1"/>
          </p:cNvSpPr>
          <p:nvPr>
            <p:ph type="body" idx="1"/>
          </p:nvPr>
        </p:nvSpPr>
        <p:spPr>
          <a:xfrm>
            <a:off x="1122050" y="1947672"/>
            <a:ext cx="2788800" cy="1362600"/>
          </a:xfrm>
          <a:prstGeom prst="rect">
            <a:avLst/>
          </a:prstGeom>
          <a:noFill/>
          <a:ln>
            <a:noFill/>
          </a:ln>
        </p:spPr>
        <p:txBody>
          <a:bodyPr spcFirstLastPara="1" wrap="square" lIns="91425" tIns="91425" rIns="91425" bIns="91425" anchor="ctr" anchorCtr="0">
            <a:noAutofit/>
          </a:bodyPr>
          <a:lstStyle>
            <a:lvl1pPr marL="457200" lvl="0" indent="-228600">
              <a:lnSpc>
                <a:spcPct val="100000"/>
              </a:lnSpc>
              <a:spcBef>
                <a:spcPts val="0"/>
              </a:spcBef>
              <a:spcAft>
                <a:spcPts val="0"/>
              </a:spcAft>
              <a:buClr>
                <a:schemeClr val="dk2"/>
              </a:buClr>
              <a:buSzPts val="1600"/>
              <a:buFont typeface="Barlow Semi Condensed"/>
              <a:buNone/>
              <a:defRPr sz="1600">
                <a:solidFill>
                  <a:schemeClr val="dk2"/>
                </a:solidFill>
                <a:latin typeface="Barlow Semi Condensed"/>
                <a:ea typeface="Barlow Semi Condensed"/>
                <a:cs typeface="Barlow Semi Condensed"/>
                <a:sym typeface="Barlow Semi Condensed"/>
              </a:defRPr>
            </a:lvl1pPr>
          </a:lstStyle>
          <a:p>
            <a:pPr lvl="0"/>
            <a:r>
              <a:rPr lang="en-US"/>
              <a:t>Click to edit Master text styles</a:t>
            </a:r>
          </a:p>
        </p:txBody>
      </p:sp>
      <p:sp>
        <p:nvSpPr>
          <p:cNvPr id="503" name="Google Shape;503;p10"/>
          <p:cNvSpPr txBox="1">
            <a:spLocks noGrp="1"/>
          </p:cNvSpPr>
          <p:nvPr>
            <p:ph type="title"/>
          </p:nvPr>
        </p:nvSpPr>
        <p:spPr>
          <a:xfrm>
            <a:off x="2100600" y="347472"/>
            <a:ext cx="4947000" cy="585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Tree>
    <p:extLst>
      <p:ext uri="{BB962C8B-B14F-4D97-AF65-F5344CB8AC3E}">
        <p14:creationId xmlns:p14="http://schemas.microsoft.com/office/powerpoint/2010/main" val="304904978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911"/>
        <p:cNvGrpSpPr/>
        <p:nvPr/>
      </p:nvGrpSpPr>
      <p:grpSpPr>
        <a:xfrm>
          <a:off x="0" y="0"/>
          <a:ext cx="0" cy="0"/>
          <a:chOff x="0" y="0"/>
          <a:chExt cx="0" cy="0"/>
        </a:xfrm>
      </p:grpSpPr>
      <p:sp>
        <p:nvSpPr>
          <p:cNvPr id="912" name="Google Shape;912;p19"/>
          <p:cNvSpPr txBox="1">
            <a:spLocks noGrp="1"/>
          </p:cNvSpPr>
          <p:nvPr>
            <p:ph type="title"/>
          </p:nvPr>
        </p:nvSpPr>
        <p:spPr>
          <a:xfrm>
            <a:off x="2105425" y="384048"/>
            <a:ext cx="4937700" cy="10791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4800"/>
            </a:lvl1pPr>
            <a:lvl2pPr lvl="1">
              <a:spcBef>
                <a:spcPts val="0"/>
              </a:spcBef>
              <a:spcAft>
                <a:spcPts val="0"/>
              </a:spcAft>
              <a:buNone/>
              <a:defRPr sz="4800"/>
            </a:lvl2pPr>
            <a:lvl3pPr lvl="2">
              <a:spcBef>
                <a:spcPts val="0"/>
              </a:spcBef>
              <a:spcAft>
                <a:spcPts val="0"/>
              </a:spcAft>
              <a:buNone/>
              <a:defRPr sz="4800"/>
            </a:lvl3pPr>
            <a:lvl4pPr lvl="3">
              <a:spcBef>
                <a:spcPts val="0"/>
              </a:spcBef>
              <a:spcAft>
                <a:spcPts val="0"/>
              </a:spcAft>
              <a:buNone/>
              <a:defRPr sz="4800"/>
            </a:lvl4pPr>
            <a:lvl5pPr lvl="4">
              <a:spcBef>
                <a:spcPts val="0"/>
              </a:spcBef>
              <a:spcAft>
                <a:spcPts val="0"/>
              </a:spcAft>
              <a:buNone/>
              <a:defRPr sz="4800"/>
            </a:lvl5pPr>
            <a:lvl6pPr lvl="5">
              <a:spcBef>
                <a:spcPts val="0"/>
              </a:spcBef>
              <a:spcAft>
                <a:spcPts val="0"/>
              </a:spcAft>
              <a:buNone/>
              <a:defRPr sz="4800"/>
            </a:lvl6pPr>
            <a:lvl7pPr lvl="6">
              <a:spcBef>
                <a:spcPts val="0"/>
              </a:spcBef>
              <a:spcAft>
                <a:spcPts val="0"/>
              </a:spcAft>
              <a:buNone/>
              <a:defRPr sz="4800"/>
            </a:lvl7pPr>
            <a:lvl8pPr lvl="7">
              <a:spcBef>
                <a:spcPts val="0"/>
              </a:spcBef>
              <a:spcAft>
                <a:spcPts val="0"/>
              </a:spcAft>
              <a:buNone/>
              <a:defRPr sz="4800"/>
            </a:lvl8pPr>
            <a:lvl9pPr lvl="8">
              <a:spcBef>
                <a:spcPts val="0"/>
              </a:spcBef>
              <a:spcAft>
                <a:spcPts val="0"/>
              </a:spcAft>
              <a:buNone/>
              <a:defRPr sz="4800"/>
            </a:lvl9pPr>
          </a:lstStyle>
          <a:p>
            <a:r>
              <a:rPr lang="en-US"/>
              <a:t>Click to edit Master title style</a:t>
            </a:r>
            <a:endParaRPr/>
          </a:p>
        </p:txBody>
      </p:sp>
      <p:sp>
        <p:nvSpPr>
          <p:cNvPr id="913" name="Google Shape;913;p19"/>
          <p:cNvSpPr txBox="1">
            <a:spLocks noGrp="1"/>
          </p:cNvSpPr>
          <p:nvPr>
            <p:ph type="subTitle" idx="1"/>
          </p:nvPr>
        </p:nvSpPr>
        <p:spPr>
          <a:xfrm>
            <a:off x="3017520" y="1709928"/>
            <a:ext cx="3099900" cy="14355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None/>
              <a:defRPr sz="1600">
                <a:latin typeface="Barlow Semi Condensed"/>
                <a:ea typeface="Barlow Semi Condensed"/>
                <a:cs typeface="Barlow Semi Condensed"/>
                <a:sym typeface="Barlow Semi Condensed"/>
              </a:defRPr>
            </a:lvl1pPr>
            <a:lvl2pPr lvl="1">
              <a:spcBef>
                <a:spcPts val="0"/>
              </a:spcBef>
              <a:spcAft>
                <a:spcPts val="0"/>
              </a:spcAft>
              <a:buNone/>
              <a:defRPr>
                <a:latin typeface="Barlow Semi Condensed"/>
                <a:ea typeface="Barlow Semi Condensed"/>
                <a:cs typeface="Barlow Semi Condensed"/>
                <a:sym typeface="Barlow Semi Condensed"/>
              </a:defRPr>
            </a:lvl2pPr>
            <a:lvl3pPr lvl="2">
              <a:spcBef>
                <a:spcPts val="0"/>
              </a:spcBef>
              <a:spcAft>
                <a:spcPts val="0"/>
              </a:spcAft>
              <a:buNone/>
              <a:defRPr>
                <a:latin typeface="Barlow Semi Condensed"/>
                <a:ea typeface="Barlow Semi Condensed"/>
                <a:cs typeface="Barlow Semi Condensed"/>
                <a:sym typeface="Barlow Semi Condensed"/>
              </a:defRPr>
            </a:lvl3pPr>
            <a:lvl4pPr lvl="3">
              <a:spcBef>
                <a:spcPts val="0"/>
              </a:spcBef>
              <a:spcAft>
                <a:spcPts val="0"/>
              </a:spcAft>
              <a:buNone/>
              <a:defRPr>
                <a:latin typeface="Barlow Semi Condensed"/>
                <a:ea typeface="Barlow Semi Condensed"/>
                <a:cs typeface="Barlow Semi Condensed"/>
                <a:sym typeface="Barlow Semi Condensed"/>
              </a:defRPr>
            </a:lvl4pPr>
            <a:lvl5pPr lvl="4">
              <a:spcBef>
                <a:spcPts val="0"/>
              </a:spcBef>
              <a:spcAft>
                <a:spcPts val="0"/>
              </a:spcAft>
              <a:buNone/>
              <a:defRPr>
                <a:latin typeface="Barlow Semi Condensed"/>
                <a:ea typeface="Barlow Semi Condensed"/>
                <a:cs typeface="Barlow Semi Condensed"/>
                <a:sym typeface="Barlow Semi Condensed"/>
              </a:defRPr>
            </a:lvl5pPr>
            <a:lvl6pPr lvl="5">
              <a:spcBef>
                <a:spcPts val="0"/>
              </a:spcBef>
              <a:spcAft>
                <a:spcPts val="0"/>
              </a:spcAft>
              <a:buNone/>
              <a:defRPr>
                <a:latin typeface="Barlow Semi Condensed"/>
                <a:ea typeface="Barlow Semi Condensed"/>
                <a:cs typeface="Barlow Semi Condensed"/>
                <a:sym typeface="Barlow Semi Condensed"/>
              </a:defRPr>
            </a:lvl6pPr>
            <a:lvl7pPr lvl="6">
              <a:spcBef>
                <a:spcPts val="0"/>
              </a:spcBef>
              <a:spcAft>
                <a:spcPts val="0"/>
              </a:spcAft>
              <a:buNone/>
              <a:defRPr>
                <a:latin typeface="Barlow Semi Condensed"/>
                <a:ea typeface="Barlow Semi Condensed"/>
                <a:cs typeface="Barlow Semi Condensed"/>
                <a:sym typeface="Barlow Semi Condensed"/>
              </a:defRPr>
            </a:lvl7pPr>
            <a:lvl8pPr lvl="7">
              <a:spcBef>
                <a:spcPts val="0"/>
              </a:spcBef>
              <a:spcAft>
                <a:spcPts val="0"/>
              </a:spcAft>
              <a:buNone/>
              <a:defRPr>
                <a:latin typeface="Barlow Semi Condensed"/>
                <a:ea typeface="Barlow Semi Condensed"/>
                <a:cs typeface="Barlow Semi Condensed"/>
                <a:sym typeface="Barlow Semi Condensed"/>
              </a:defRPr>
            </a:lvl8pPr>
            <a:lvl9pPr lvl="8">
              <a:spcBef>
                <a:spcPts val="0"/>
              </a:spcBef>
              <a:spcAft>
                <a:spcPts val="0"/>
              </a:spcAft>
              <a:buNone/>
              <a:defRPr>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299030845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1619"/>
        <p:cNvGrpSpPr/>
        <p:nvPr/>
      </p:nvGrpSpPr>
      <p:grpSpPr>
        <a:xfrm>
          <a:off x="0" y="0"/>
          <a:ext cx="0" cy="0"/>
          <a:chOff x="0" y="0"/>
          <a:chExt cx="0" cy="0"/>
        </a:xfrm>
      </p:grpSpPr>
      <p:sp>
        <p:nvSpPr>
          <p:cNvPr id="1620" name="Google Shape;1620;p32"/>
          <p:cNvSpPr txBox="1">
            <a:spLocks noGrp="1"/>
          </p:cNvSpPr>
          <p:nvPr>
            <p:ph type="body" idx="1"/>
          </p:nvPr>
        </p:nvSpPr>
        <p:spPr>
          <a:xfrm>
            <a:off x="1881350" y="1246850"/>
            <a:ext cx="2133300" cy="3524400"/>
          </a:xfrm>
          <a:prstGeom prst="rect">
            <a:avLst/>
          </a:prstGeom>
          <a:noFill/>
          <a:ln>
            <a:noFill/>
          </a:ln>
        </p:spPr>
        <p:txBody>
          <a:bodyPr spcFirstLastPara="1" wrap="square" lIns="91425" tIns="91425" rIns="91425" bIns="91425" anchor="t" anchorCtr="0">
            <a:noAutofit/>
          </a:bodyPr>
          <a:lstStyle>
            <a:lvl1pPr marL="457200" lvl="0" indent="-317500" rtl="0">
              <a:spcBef>
                <a:spcPts val="0"/>
              </a:spcBef>
              <a:spcAft>
                <a:spcPts val="0"/>
              </a:spcAft>
              <a:buClr>
                <a:schemeClr val="accent1"/>
              </a:buClr>
              <a:buSzPts val="1400"/>
              <a:buChar char="●"/>
              <a:defRPr sz="1200">
                <a:solidFill>
                  <a:schemeClr val="dk2"/>
                </a:solidFill>
                <a:latin typeface="Barlow Semi Condensed"/>
                <a:ea typeface="Barlow Semi Condensed"/>
                <a:cs typeface="Barlow Semi Condensed"/>
                <a:sym typeface="Barlow Semi Condensed"/>
              </a:defRPr>
            </a:lvl1pPr>
            <a:lvl2pPr marL="914400" lvl="1"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2pPr>
            <a:lvl3pPr marL="1371600" lvl="2"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3pPr>
            <a:lvl4pPr marL="1828800" lvl="3"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4pPr>
            <a:lvl5pPr marL="2286000" lvl="4"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5pPr>
            <a:lvl6pPr marL="2743200" lvl="5"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6pPr>
            <a:lvl7pPr marL="3200400" lvl="6"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7pPr>
            <a:lvl8pPr marL="3657600" lvl="7"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8pPr>
            <a:lvl9pPr marL="4114800" lvl="8"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9pPr>
          </a:lstStyle>
          <a:p>
            <a:pPr lvl="0"/>
            <a:r>
              <a:rPr lang="en-US"/>
              <a:t>Click to edit Master text styles</a:t>
            </a:r>
          </a:p>
        </p:txBody>
      </p:sp>
      <p:sp>
        <p:nvSpPr>
          <p:cNvPr id="1621" name="Google Shape;1621;p32"/>
          <p:cNvSpPr txBox="1">
            <a:spLocks noGrp="1"/>
          </p:cNvSpPr>
          <p:nvPr>
            <p:ph type="body" idx="2"/>
          </p:nvPr>
        </p:nvSpPr>
        <p:spPr>
          <a:xfrm>
            <a:off x="4220325" y="1246850"/>
            <a:ext cx="3099900" cy="3524400"/>
          </a:xfrm>
          <a:prstGeom prst="rect">
            <a:avLst/>
          </a:prstGeom>
          <a:noFill/>
          <a:ln>
            <a:noFill/>
          </a:ln>
        </p:spPr>
        <p:txBody>
          <a:bodyPr spcFirstLastPara="1" wrap="square" lIns="91425" tIns="91425" rIns="91425" bIns="91425" anchor="t" anchorCtr="0">
            <a:noAutofit/>
          </a:bodyPr>
          <a:lstStyle>
            <a:lvl1pPr marL="457200" lvl="0" indent="-317500" rtl="0">
              <a:spcBef>
                <a:spcPts val="0"/>
              </a:spcBef>
              <a:spcAft>
                <a:spcPts val="0"/>
              </a:spcAft>
              <a:buClr>
                <a:schemeClr val="accent1"/>
              </a:buClr>
              <a:buSzPts val="1400"/>
              <a:buChar char="●"/>
              <a:defRPr sz="1200">
                <a:solidFill>
                  <a:schemeClr val="dk2"/>
                </a:solidFill>
                <a:latin typeface="Barlow Semi Condensed"/>
                <a:ea typeface="Barlow Semi Condensed"/>
                <a:cs typeface="Barlow Semi Condensed"/>
                <a:sym typeface="Barlow Semi Condensed"/>
              </a:defRPr>
            </a:lvl1pPr>
            <a:lvl2pPr marL="914400" lvl="1"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2pPr>
            <a:lvl3pPr marL="1371600" lvl="2"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3pPr>
            <a:lvl4pPr marL="1828800" lvl="3"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4pPr>
            <a:lvl5pPr marL="2286000" lvl="4"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5pPr>
            <a:lvl6pPr marL="2743200" lvl="5"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6pPr>
            <a:lvl7pPr marL="3200400" lvl="6"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7pPr>
            <a:lvl8pPr marL="3657600" lvl="7"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8pPr>
            <a:lvl9pPr marL="4114800" lvl="8"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9pPr>
          </a:lstStyle>
          <a:p>
            <a:pPr lvl="0"/>
            <a:r>
              <a:rPr lang="en-US"/>
              <a:t>Click to edit Master text styles</a:t>
            </a:r>
          </a:p>
        </p:txBody>
      </p:sp>
      <p:sp>
        <p:nvSpPr>
          <p:cNvPr id="1622" name="Google Shape;1622;p32"/>
          <p:cNvSpPr txBox="1">
            <a:spLocks noGrp="1"/>
          </p:cNvSpPr>
          <p:nvPr>
            <p:ph type="title"/>
          </p:nvPr>
        </p:nvSpPr>
        <p:spPr>
          <a:xfrm>
            <a:off x="2532888" y="338328"/>
            <a:ext cx="4087500" cy="57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Tree>
    <p:extLst>
      <p:ext uri="{BB962C8B-B14F-4D97-AF65-F5344CB8AC3E}">
        <p14:creationId xmlns:p14="http://schemas.microsoft.com/office/powerpoint/2010/main" val="69056853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Blank slide" type="blank" preserve="1">
  <p:cSld name="Blank slide">
    <p:spTree>
      <p:nvGrpSpPr>
        <p:cNvPr id="1" name="Shape 1685"/>
        <p:cNvGrpSpPr/>
        <p:nvPr/>
      </p:nvGrpSpPr>
      <p:grpSpPr>
        <a:xfrm>
          <a:off x="0" y="0"/>
          <a:ext cx="0" cy="0"/>
          <a:chOff x="0" y="0"/>
          <a:chExt cx="0" cy="0"/>
        </a:xfrm>
      </p:grpSpPr>
    </p:spTree>
    <p:extLst>
      <p:ext uri="{BB962C8B-B14F-4D97-AF65-F5344CB8AC3E}">
        <p14:creationId xmlns:p14="http://schemas.microsoft.com/office/powerpoint/2010/main" val="319097757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7"/>
        <p:cNvGrpSpPr/>
        <p:nvPr/>
      </p:nvGrpSpPr>
      <p:grpSpPr>
        <a:xfrm>
          <a:off x="0" y="0"/>
          <a:ext cx="0" cy="0"/>
          <a:chOff x="0" y="0"/>
          <a:chExt cx="0" cy="0"/>
        </a:xfrm>
      </p:grpSpPr>
      <p:sp>
        <p:nvSpPr>
          <p:cNvPr id="8" name="Google Shape;8;p2"/>
          <p:cNvSpPr txBox="1">
            <a:spLocks noGrp="1"/>
          </p:cNvSpPr>
          <p:nvPr>
            <p:ph type="ctrTitle"/>
          </p:nvPr>
        </p:nvSpPr>
        <p:spPr>
          <a:xfrm>
            <a:off x="5248656" y="2002536"/>
            <a:ext cx="3264300" cy="1792200"/>
          </a:xfrm>
          <a:prstGeom prst="rect">
            <a:avLst/>
          </a:prstGeom>
        </p:spPr>
        <p:txBody>
          <a:bodyPr spcFirstLastPara="1" wrap="square" lIns="91425" tIns="91425" rIns="91425" bIns="91425" anchor="b" anchorCtr="0">
            <a:noAutofit/>
          </a:bodyPr>
          <a:lstStyle>
            <a:lvl1pPr lvl="0" algn="r" rtl="0">
              <a:spcBef>
                <a:spcPts val="0"/>
              </a:spcBef>
              <a:spcAft>
                <a:spcPts val="0"/>
              </a:spcAft>
              <a:buSzPts val="5200"/>
              <a:buNone/>
              <a:defRPr sz="5200"/>
            </a:lvl1pPr>
            <a:lvl2pPr lvl="1" algn="r" rtl="0">
              <a:spcBef>
                <a:spcPts val="0"/>
              </a:spcBef>
              <a:spcAft>
                <a:spcPts val="0"/>
              </a:spcAft>
              <a:buSzPts val="5200"/>
              <a:buNone/>
              <a:defRPr sz="5200"/>
            </a:lvl2pPr>
            <a:lvl3pPr lvl="2" algn="r" rtl="0">
              <a:spcBef>
                <a:spcPts val="0"/>
              </a:spcBef>
              <a:spcAft>
                <a:spcPts val="0"/>
              </a:spcAft>
              <a:buSzPts val="5200"/>
              <a:buNone/>
              <a:defRPr sz="5200"/>
            </a:lvl3pPr>
            <a:lvl4pPr lvl="3" algn="r" rtl="0">
              <a:spcBef>
                <a:spcPts val="0"/>
              </a:spcBef>
              <a:spcAft>
                <a:spcPts val="0"/>
              </a:spcAft>
              <a:buSzPts val="5200"/>
              <a:buNone/>
              <a:defRPr sz="5200"/>
            </a:lvl4pPr>
            <a:lvl5pPr lvl="4" algn="r" rtl="0">
              <a:spcBef>
                <a:spcPts val="0"/>
              </a:spcBef>
              <a:spcAft>
                <a:spcPts val="0"/>
              </a:spcAft>
              <a:buSzPts val="5200"/>
              <a:buNone/>
              <a:defRPr sz="5200"/>
            </a:lvl5pPr>
            <a:lvl6pPr lvl="5" algn="r" rtl="0">
              <a:spcBef>
                <a:spcPts val="0"/>
              </a:spcBef>
              <a:spcAft>
                <a:spcPts val="0"/>
              </a:spcAft>
              <a:buSzPts val="5200"/>
              <a:buNone/>
              <a:defRPr sz="5200"/>
            </a:lvl6pPr>
            <a:lvl7pPr lvl="6" algn="r" rtl="0">
              <a:spcBef>
                <a:spcPts val="0"/>
              </a:spcBef>
              <a:spcAft>
                <a:spcPts val="0"/>
              </a:spcAft>
              <a:buSzPts val="5200"/>
              <a:buNone/>
              <a:defRPr sz="5200"/>
            </a:lvl7pPr>
            <a:lvl8pPr lvl="7" algn="r" rtl="0">
              <a:spcBef>
                <a:spcPts val="0"/>
              </a:spcBef>
              <a:spcAft>
                <a:spcPts val="0"/>
              </a:spcAft>
              <a:buSzPts val="5200"/>
              <a:buNone/>
              <a:defRPr sz="5200"/>
            </a:lvl8pPr>
            <a:lvl9pPr lvl="8" algn="r" rtl="0">
              <a:spcBef>
                <a:spcPts val="0"/>
              </a:spcBef>
              <a:spcAft>
                <a:spcPts val="0"/>
              </a:spcAft>
              <a:buSzPts val="5200"/>
              <a:buNone/>
              <a:defRPr sz="5200"/>
            </a:lvl9pPr>
          </a:lstStyle>
          <a:p>
            <a:r>
              <a:rPr lang="en-US"/>
              <a:t>Click to edit Master title style</a:t>
            </a:r>
            <a:endParaRPr/>
          </a:p>
        </p:txBody>
      </p:sp>
      <p:sp>
        <p:nvSpPr>
          <p:cNvPr id="9" name="Google Shape;9;p2"/>
          <p:cNvSpPr txBox="1">
            <a:spLocks noGrp="1"/>
          </p:cNvSpPr>
          <p:nvPr>
            <p:ph type="subTitle" idx="1"/>
          </p:nvPr>
        </p:nvSpPr>
        <p:spPr>
          <a:xfrm>
            <a:off x="5248656" y="3721608"/>
            <a:ext cx="3264300" cy="8961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1pPr>
            <a:lvl2pPr lvl="1"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2pPr>
            <a:lvl3pPr lvl="2"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3pPr>
            <a:lvl4pPr lvl="3"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4pPr>
            <a:lvl5pPr lvl="4"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5pPr>
            <a:lvl6pPr lvl="5"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6pPr>
            <a:lvl7pPr lvl="6"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7pPr>
            <a:lvl8pPr lvl="7"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8pPr>
            <a:lvl9pPr lvl="8"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cxnSp>
        <p:nvCxnSpPr>
          <p:cNvPr id="10" name="Google Shape;10;p2"/>
          <p:cNvCxnSpPr/>
          <p:nvPr/>
        </p:nvCxnSpPr>
        <p:spPr>
          <a:xfrm flipH="1">
            <a:off x="5827050" y="451300"/>
            <a:ext cx="1672500" cy="126000"/>
          </a:xfrm>
          <a:prstGeom prst="straightConnector1">
            <a:avLst/>
          </a:prstGeom>
          <a:noFill/>
          <a:ln w="9525" cap="flat" cmpd="sng">
            <a:solidFill>
              <a:schemeClr val="dk1"/>
            </a:solidFill>
            <a:prstDash val="solid"/>
            <a:round/>
            <a:headEnd type="none" w="med" len="med"/>
            <a:tailEnd type="none" w="med" len="med"/>
          </a:ln>
        </p:spPr>
      </p:cxnSp>
      <p:cxnSp>
        <p:nvCxnSpPr>
          <p:cNvPr id="11" name="Google Shape;11;p2"/>
          <p:cNvCxnSpPr/>
          <p:nvPr/>
        </p:nvCxnSpPr>
        <p:spPr>
          <a:xfrm rot="10800000">
            <a:off x="7512925" y="457850"/>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12" name="Google Shape;12;p2"/>
          <p:cNvCxnSpPr/>
          <p:nvPr/>
        </p:nvCxnSpPr>
        <p:spPr>
          <a:xfrm flipH="1">
            <a:off x="8348975" y="-6625"/>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13" name="Google Shape;13;p2"/>
          <p:cNvGrpSpPr/>
          <p:nvPr/>
        </p:nvGrpSpPr>
        <p:grpSpPr>
          <a:xfrm>
            <a:off x="8064275" y="887850"/>
            <a:ext cx="581800" cy="582350"/>
            <a:chOff x="8064275" y="887850"/>
            <a:chExt cx="581800" cy="582350"/>
          </a:xfrm>
        </p:grpSpPr>
        <p:sp>
          <p:nvSpPr>
            <p:cNvPr id="14" name="Google Shape;14;p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 name="Google Shape;20;p2"/>
          <p:cNvGrpSpPr/>
          <p:nvPr/>
        </p:nvGrpSpPr>
        <p:grpSpPr>
          <a:xfrm>
            <a:off x="7353050" y="316275"/>
            <a:ext cx="292025" cy="292575"/>
            <a:chOff x="7353050" y="316275"/>
            <a:chExt cx="292025" cy="292575"/>
          </a:xfrm>
        </p:grpSpPr>
        <p:sp>
          <p:nvSpPr>
            <p:cNvPr id="21" name="Google Shape;21;p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 name="Google Shape;25;p2"/>
          <p:cNvSpPr/>
          <p:nvPr/>
        </p:nvSpPr>
        <p:spPr>
          <a:xfrm>
            <a:off x="5690580" y="4258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5688325" y="4232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5727069" y="4623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5724827" y="4597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5766657" y="5018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5764415" y="4996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 name="Google Shape;31;p2"/>
          <p:cNvGrpSpPr/>
          <p:nvPr/>
        </p:nvGrpSpPr>
        <p:grpSpPr>
          <a:xfrm>
            <a:off x="5443350" y="289275"/>
            <a:ext cx="175013" cy="27000"/>
            <a:chOff x="5662375" y="212375"/>
            <a:chExt cx="175013" cy="27000"/>
          </a:xfrm>
        </p:grpSpPr>
        <p:sp>
          <p:nvSpPr>
            <p:cNvPr id="32" name="Google Shape;32;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 name="Google Shape;35;p2"/>
          <p:cNvGrpSpPr/>
          <p:nvPr/>
        </p:nvGrpSpPr>
        <p:grpSpPr>
          <a:xfrm>
            <a:off x="8490050" y="170875"/>
            <a:ext cx="175013" cy="27000"/>
            <a:chOff x="5662375" y="212375"/>
            <a:chExt cx="175013" cy="27000"/>
          </a:xfrm>
        </p:grpSpPr>
        <p:sp>
          <p:nvSpPr>
            <p:cNvPr id="36" name="Google Shape;36;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 name="Google Shape;39;p2"/>
          <p:cNvGrpSpPr/>
          <p:nvPr/>
        </p:nvGrpSpPr>
        <p:grpSpPr>
          <a:xfrm>
            <a:off x="8068750" y="1581800"/>
            <a:ext cx="175013" cy="27000"/>
            <a:chOff x="5662375" y="212375"/>
            <a:chExt cx="175013" cy="27000"/>
          </a:xfrm>
        </p:grpSpPr>
        <p:sp>
          <p:nvSpPr>
            <p:cNvPr id="40" name="Google Shape;40;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66428208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43"/>
        <p:cNvGrpSpPr/>
        <p:nvPr/>
      </p:nvGrpSpPr>
      <p:grpSpPr>
        <a:xfrm>
          <a:off x="0" y="0"/>
          <a:ext cx="0" cy="0"/>
          <a:chOff x="0" y="0"/>
          <a:chExt cx="0" cy="0"/>
        </a:xfrm>
      </p:grpSpPr>
      <p:grpSp>
        <p:nvGrpSpPr>
          <p:cNvPr id="44" name="Google Shape;44;p3"/>
          <p:cNvGrpSpPr/>
          <p:nvPr/>
        </p:nvGrpSpPr>
        <p:grpSpPr>
          <a:xfrm>
            <a:off x="2132649" y="713253"/>
            <a:ext cx="4878702" cy="3717004"/>
            <a:chOff x="399425" y="238125"/>
            <a:chExt cx="6810025" cy="5187000"/>
          </a:xfrm>
        </p:grpSpPr>
        <p:sp>
          <p:nvSpPr>
            <p:cNvPr id="45" name="Google Shape;45;p3"/>
            <p:cNvSpPr/>
            <p:nvPr/>
          </p:nvSpPr>
          <p:spPr>
            <a:xfrm>
              <a:off x="399425" y="238325"/>
              <a:ext cx="6810025" cy="5186100"/>
            </a:xfrm>
            <a:custGeom>
              <a:avLst/>
              <a:gdLst/>
              <a:ahLst/>
              <a:cxnLst/>
              <a:rect l="l" t="t" r="r" b="b"/>
              <a:pathLst>
                <a:path w="272401" h="207444" extrusionOk="0">
                  <a:moveTo>
                    <a:pt x="143525" y="0"/>
                  </a:moveTo>
                  <a:cubicBezTo>
                    <a:pt x="130816" y="0"/>
                    <a:pt x="118065" y="708"/>
                    <a:pt x="105367" y="1397"/>
                  </a:cubicBezTo>
                  <a:cubicBezTo>
                    <a:pt x="85699" y="2506"/>
                    <a:pt x="65661" y="3689"/>
                    <a:pt x="47175" y="10640"/>
                  </a:cubicBezTo>
                  <a:cubicBezTo>
                    <a:pt x="28764" y="17590"/>
                    <a:pt x="11832" y="31343"/>
                    <a:pt x="5990" y="50198"/>
                  </a:cubicBezTo>
                  <a:cubicBezTo>
                    <a:pt x="1" y="69867"/>
                    <a:pt x="6877" y="90940"/>
                    <a:pt x="13680" y="110387"/>
                  </a:cubicBezTo>
                  <a:cubicBezTo>
                    <a:pt x="22479" y="135305"/>
                    <a:pt x="31870" y="161332"/>
                    <a:pt x="51390" y="179152"/>
                  </a:cubicBezTo>
                  <a:cubicBezTo>
                    <a:pt x="67098" y="193557"/>
                    <a:pt x="97572" y="207444"/>
                    <a:pt x="121591" y="207444"/>
                  </a:cubicBezTo>
                  <a:cubicBezTo>
                    <a:pt x="124820" y="207444"/>
                    <a:pt x="127933" y="207193"/>
                    <a:pt x="130877" y="206658"/>
                  </a:cubicBezTo>
                  <a:cubicBezTo>
                    <a:pt x="145739" y="204070"/>
                    <a:pt x="159714" y="191205"/>
                    <a:pt x="171840" y="182923"/>
                  </a:cubicBezTo>
                  <a:cubicBezTo>
                    <a:pt x="188625" y="171314"/>
                    <a:pt x="205484" y="159705"/>
                    <a:pt x="222268" y="148097"/>
                  </a:cubicBezTo>
                  <a:cubicBezTo>
                    <a:pt x="236909" y="138041"/>
                    <a:pt x="252067" y="127319"/>
                    <a:pt x="260348" y="111644"/>
                  </a:cubicBezTo>
                  <a:cubicBezTo>
                    <a:pt x="272400" y="88722"/>
                    <a:pt x="266411" y="59071"/>
                    <a:pt x="249996" y="39033"/>
                  </a:cubicBezTo>
                  <a:cubicBezTo>
                    <a:pt x="233507" y="18995"/>
                    <a:pt x="208367" y="7756"/>
                    <a:pt x="182858" y="3098"/>
                  </a:cubicBezTo>
                  <a:cubicBezTo>
                    <a:pt x="169864" y="762"/>
                    <a:pt x="156717" y="0"/>
                    <a:pt x="14352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3"/>
            <p:cNvSpPr/>
            <p:nvPr/>
          </p:nvSpPr>
          <p:spPr>
            <a:xfrm>
              <a:off x="491875" y="238125"/>
              <a:ext cx="6575225" cy="5187000"/>
            </a:xfrm>
            <a:custGeom>
              <a:avLst/>
              <a:gdLst/>
              <a:ahLst/>
              <a:cxnLst/>
              <a:rect l="l" t="t" r="r" b="b"/>
              <a:pathLst>
                <a:path w="263009" h="207480" extrusionOk="0">
                  <a:moveTo>
                    <a:pt x="139601" y="0"/>
                  </a:moveTo>
                  <a:cubicBezTo>
                    <a:pt x="126957" y="0"/>
                    <a:pt x="114313" y="739"/>
                    <a:pt x="101669" y="1405"/>
                  </a:cubicBezTo>
                  <a:cubicBezTo>
                    <a:pt x="82001" y="2514"/>
                    <a:pt x="61963" y="3697"/>
                    <a:pt x="43477" y="10648"/>
                  </a:cubicBezTo>
                  <a:cubicBezTo>
                    <a:pt x="25066" y="17598"/>
                    <a:pt x="8134" y="31351"/>
                    <a:pt x="2292" y="50206"/>
                  </a:cubicBezTo>
                  <a:cubicBezTo>
                    <a:pt x="665" y="55530"/>
                    <a:pt x="0" y="60928"/>
                    <a:pt x="0" y="66399"/>
                  </a:cubicBezTo>
                  <a:cubicBezTo>
                    <a:pt x="0" y="81114"/>
                    <a:pt x="5028" y="96198"/>
                    <a:pt x="9982" y="110395"/>
                  </a:cubicBezTo>
                  <a:cubicBezTo>
                    <a:pt x="18781" y="135313"/>
                    <a:pt x="28172" y="161340"/>
                    <a:pt x="47692" y="179160"/>
                  </a:cubicBezTo>
                  <a:cubicBezTo>
                    <a:pt x="63442" y="193579"/>
                    <a:pt x="93979" y="207480"/>
                    <a:pt x="118010" y="207480"/>
                  </a:cubicBezTo>
                  <a:cubicBezTo>
                    <a:pt x="121190" y="207480"/>
                    <a:pt x="124221" y="207258"/>
                    <a:pt x="127179" y="206666"/>
                  </a:cubicBezTo>
                  <a:cubicBezTo>
                    <a:pt x="142041" y="204078"/>
                    <a:pt x="156016" y="191213"/>
                    <a:pt x="168142" y="182931"/>
                  </a:cubicBezTo>
                  <a:cubicBezTo>
                    <a:pt x="184927" y="171322"/>
                    <a:pt x="201786" y="159713"/>
                    <a:pt x="218570" y="148105"/>
                  </a:cubicBezTo>
                  <a:cubicBezTo>
                    <a:pt x="233211" y="138049"/>
                    <a:pt x="248369" y="127327"/>
                    <a:pt x="256650" y="111652"/>
                  </a:cubicBezTo>
                  <a:cubicBezTo>
                    <a:pt x="261013" y="103370"/>
                    <a:pt x="263009" y="94127"/>
                    <a:pt x="263009" y="84885"/>
                  </a:cubicBezTo>
                  <a:cubicBezTo>
                    <a:pt x="263009" y="68544"/>
                    <a:pt x="256798" y="51833"/>
                    <a:pt x="246298" y="39041"/>
                  </a:cubicBezTo>
                  <a:cubicBezTo>
                    <a:pt x="229809" y="19003"/>
                    <a:pt x="204669" y="7764"/>
                    <a:pt x="179160" y="3106"/>
                  </a:cubicBezTo>
                  <a:cubicBezTo>
                    <a:pt x="166146" y="813"/>
                    <a:pt x="152910" y="0"/>
                    <a:pt x="13960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 name="Google Shape;47;p3"/>
          <p:cNvSpPr txBox="1">
            <a:spLocks noGrp="1"/>
          </p:cNvSpPr>
          <p:nvPr>
            <p:ph type="title"/>
          </p:nvPr>
        </p:nvSpPr>
        <p:spPr>
          <a:xfrm>
            <a:off x="2971800" y="2231136"/>
            <a:ext cx="3200400" cy="804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r>
              <a:rPr lang="en-US"/>
              <a:t>Click to edit Master title style</a:t>
            </a:r>
            <a:endParaRPr/>
          </a:p>
        </p:txBody>
      </p:sp>
      <p:sp>
        <p:nvSpPr>
          <p:cNvPr id="48" name="Google Shape;48;p3"/>
          <p:cNvSpPr txBox="1">
            <a:spLocks noGrp="1"/>
          </p:cNvSpPr>
          <p:nvPr>
            <p:ph type="title" idx="2" hasCustomPrompt="1"/>
          </p:nvPr>
        </p:nvSpPr>
        <p:spPr>
          <a:xfrm>
            <a:off x="2971800" y="1161288"/>
            <a:ext cx="2967600" cy="1069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9600"/>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t>xx%</a:t>
            </a:r>
          </a:p>
        </p:txBody>
      </p:sp>
      <p:sp>
        <p:nvSpPr>
          <p:cNvPr id="49" name="Google Shape;49;p3"/>
          <p:cNvSpPr txBox="1">
            <a:spLocks noGrp="1"/>
          </p:cNvSpPr>
          <p:nvPr>
            <p:ph type="subTitle" idx="1"/>
          </p:nvPr>
        </p:nvSpPr>
        <p:spPr>
          <a:xfrm>
            <a:off x="2973225" y="2999232"/>
            <a:ext cx="3200400" cy="685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grpSp>
        <p:nvGrpSpPr>
          <p:cNvPr id="50" name="Google Shape;50;p3"/>
          <p:cNvGrpSpPr/>
          <p:nvPr/>
        </p:nvGrpSpPr>
        <p:grpSpPr>
          <a:xfrm>
            <a:off x="432850" y="0"/>
            <a:ext cx="8278300" cy="5165700"/>
            <a:chOff x="432850" y="0"/>
            <a:chExt cx="8278300" cy="5165700"/>
          </a:xfrm>
        </p:grpSpPr>
        <p:cxnSp>
          <p:nvCxnSpPr>
            <p:cNvPr id="51" name="Google Shape;51;p3"/>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52" name="Google Shape;52;p3"/>
            <p:cNvGrpSpPr/>
            <p:nvPr/>
          </p:nvGrpSpPr>
          <p:grpSpPr>
            <a:xfrm>
              <a:off x="8129350" y="4292175"/>
              <a:ext cx="581800" cy="582350"/>
              <a:chOff x="8064275" y="887850"/>
              <a:chExt cx="581800" cy="582350"/>
            </a:xfrm>
          </p:grpSpPr>
          <p:sp>
            <p:nvSpPr>
              <p:cNvPr id="53" name="Google Shape;53;p3"/>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3"/>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3"/>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3"/>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3"/>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3"/>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59;p3"/>
            <p:cNvGrpSpPr/>
            <p:nvPr/>
          </p:nvGrpSpPr>
          <p:grpSpPr>
            <a:xfrm>
              <a:off x="8274238" y="3720600"/>
              <a:ext cx="292025" cy="292575"/>
              <a:chOff x="7353050" y="316275"/>
              <a:chExt cx="292025" cy="292575"/>
            </a:xfrm>
          </p:grpSpPr>
          <p:sp>
            <p:nvSpPr>
              <p:cNvPr id="60" name="Google Shape;60;p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 name="Google Shape;64;p3"/>
            <p:cNvGrpSpPr/>
            <p:nvPr/>
          </p:nvGrpSpPr>
          <p:grpSpPr>
            <a:xfrm>
              <a:off x="8332763" y="3212475"/>
              <a:ext cx="175000" cy="175000"/>
              <a:chOff x="8792300" y="321275"/>
              <a:chExt cx="175000" cy="175000"/>
            </a:xfrm>
          </p:grpSpPr>
          <p:sp>
            <p:nvSpPr>
              <p:cNvPr id="65" name="Google Shape;65;p3"/>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3"/>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3"/>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3"/>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69" name="Google Shape;69;p3"/>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70" name="Google Shape;70;p3"/>
            <p:cNvGrpSpPr/>
            <p:nvPr/>
          </p:nvGrpSpPr>
          <p:grpSpPr>
            <a:xfrm rot="10800000">
              <a:off x="432850" y="291788"/>
              <a:ext cx="581800" cy="582350"/>
              <a:chOff x="8064275" y="887850"/>
              <a:chExt cx="581800" cy="582350"/>
            </a:xfrm>
          </p:grpSpPr>
          <p:sp>
            <p:nvSpPr>
              <p:cNvPr id="71" name="Google Shape;71;p3"/>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3"/>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3"/>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3"/>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3"/>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3"/>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7" name="Google Shape;77;p3"/>
            <p:cNvGrpSpPr/>
            <p:nvPr/>
          </p:nvGrpSpPr>
          <p:grpSpPr>
            <a:xfrm rot="10800000">
              <a:off x="577738" y="1153138"/>
              <a:ext cx="292025" cy="292575"/>
              <a:chOff x="7353050" y="316275"/>
              <a:chExt cx="292025" cy="292575"/>
            </a:xfrm>
          </p:grpSpPr>
          <p:sp>
            <p:nvSpPr>
              <p:cNvPr id="78" name="Google Shape;78;p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 name="Google Shape;82;p3"/>
            <p:cNvGrpSpPr/>
            <p:nvPr/>
          </p:nvGrpSpPr>
          <p:grpSpPr>
            <a:xfrm rot="10800000">
              <a:off x="636238" y="1778838"/>
              <a:ext cx="175000" cy="175000"/>
              <a:chOff x="8792300" y="321275"/>
              <a:chExt cx="175000" cy="175000"/>
            </a:xfrm>
          </p:grpSpPr>
          <p:sp>
            <p:nvSpPr>
              <p:cNvPr id="83" name="Google Shape;83;p3"/>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3"/>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3"/>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3"/>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 name="Google Shape;87;p3"/>
            <p:cNvGrpSpPr/>
            <p:nvPr/>
          </p:nvGrpSpPr>
          <p:grpSpPr>
            <a:xfrm>
              <a:off x="432850" y="2003163"/>
              <a:ext cx="175013" cy="27000"/>
              <a:chOff x="5662375" y="212375"/>
              <a:chExt cx="175013" cy="27000"/>
            </a:xfrm>
          </p:grpSpPr>
          <p:sp>
            <p:nvSpPr>
              <p:cNvPr id="88" name="Google Shape;88;p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 name="Google Shape;91;p3"/>
            <p:cNvGrpSpPr/>
            <p:nvPr/>
          </p:nvGrpSpPr>
          <p:grpSpPr>
            <a:xfrm>
              <a:off x="788100" y="208488"/>
              <a:ext cx="175013" cy="27000"/>
              <a:chOff x="5662375" y="212375"/>
              <a:chExt cx="175013" cy="27000"/>
            </a:xfrm>
          </p:grpSpPr>
          <p:sp>
            <p:nvSpPr>
              <p:cNvPr id="92" name="Google Shape;92;p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 name="Google Shape;95;p3"/>
            <p:cNvGrpSpPr/>
            <p:nvPr/>
          </p:nvGrpSpPr>
          <p:grpSpPr>
            <a:xfrm>
              <a:off x="8129350" y="4988725"/>
              <a:ext cx="175013" cy="27000"/>
              <a:chOff x="5662375" y="212375"/>
              <a:chExt cx="175013" cy="27000"/>
            </a:xfrm>
          </p:grpSpPr>
          <p:sp>
            <p:nvSpPr>
              <p:cNvPr id="96" name="Google Shape;96;p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 name="Google Shape;99;p3"/>
            <p:cNvGrpSpPr/>
            <p:nvPr/>
          </p:nvGrpSpPr>
          <p:grpSpPr>
            <a:xfrm>
              <a:off x="8497550" y="3429425"/>
              <a:ext cx="175013" cy="27000"/>
              <a:chOff x="5662375" y="212375"/>
              <a:chExt cx="175013" cy="27000"/>
            </a:xfrm>
          </p:grpSpPr>
          <p:sp>
            <p:nvSpPr>
              <p:cNvPr id="100" name="Google Shape;100;p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03" name="Google Shape;103;p3"/>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104" name="Google Shape;104;p3"/>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105" name="Google Shape;105;p3"/>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3"/>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3"/>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3"/>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08731084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09"/>
        <p:cNvGrpSpPr/>
        <p:nvPr/>
      </p:nvGrpSpPr>
      <p:grpSpPr>
        <a:xfrm>
          <a:off x="0" y="0"/>
          <a:ext cx="0" cy="0"/>
          <a:chOff x="0" y="0"/>
          <a:chExt cx="0" cy="0"/>
        </a:xfrm>
      </p:grpSpPr>
      <p:sp>
        <p:nvSpPr>
          <p:cNvPr id="110" name="Google Shape;110;p4"/>
          <p:cNvSpPr txBox="1">
            <a:spLocks noGrp="1"/>
          </p:cNvSpPr>
          <p:nvPr>
            <p:ph type="subTitle" idx="1"/>
          </p:nvPr>
        </p:nvSpPr>
        <p:spPr>
          <a:xfrm>
            <a:off x="2167128" y="3054096"/>
            <a:ext cx="4809600" cy="11340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grpSp>
        <p:nvGrpSpPr>
          <p:cNvPr id="111" name="Google Shape;111;p4"/>
          <p:cNvGrpSpPr/>
          <p:nvPr/>
        </p:nvGrpSpPr>
        <p:grpSpPr>
          <a:xfrm>
            <a:off x="4484494" y="4433000"/>
            <a:ext cx="175013" cy="27000"/>
            <a:chOff x="5662375" y="212375"/>
            <a:chExt cx="175013" cy="27000"/>
          </a:xfrm>
        </p:grpSpPr>
        <p:sp>
          <p:nvSpPr>
            <p:cNvPr id="112" name="Google Shape;112;p4"/>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4"/>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4"/>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5" name="Google Shape;115;p4"/>
          <p:cNvSpPr txBox="1">
            <a:spLocks noGrp="1"/>
          </p:cNvSpPr>
          <p:nvPr>
            <p:ph type="title"/>
          </p:nvPr>
        </p:nvSpPr>
        <p:spPr>
          <a:xfrm>
            <a:off x="2167128" y="2478024"/>
            <a:ext cx="4809600" cy="57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grpSp>
        <p:nvGrpSpPr>
          <p:cNvPr id="116" name="Google Shape;116;p4"/>
          <p:cNvGrpSpPr/>
          <p:nvPr/>
        </p:nvGrpSpPr>
        <p:grpSpPr>
          <a:xfrm>
            <a:off x="432850" y="0"/>
            <a:ext cx="8278300" cy="5165700"/>
            <a:chOff x="432850" y="0"/>
            <a:chExt cx="8278300" cy="5165700"/>
          </a:xfrm>
        </p:grpSpPr>
        <p:cxnSp>
          <p:nvCxnSpPr>
            <p:cNvPr id="117" name="Google Shape;117;p4"/>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18" name="Google Shape;118;p4"/>
            <p:cNvGrpSpPr/>
            <p:nvPr/>
          </p:nvGrpSpPr>
          <p:grpSpPr>
            <a:xfrm>
              <a:off x="8129350" y="4292175"/>
              <a:ext cx="581800" cy="582350"/>
              <a:chOff x="8064275" y="887850"/>
              <a:chExt cx="581800" cy="582350"/>
            </a:xfrm>
          </p:grpSpPr>
          <p:sp>
            <p:nvSpPr>
              <p:cNvPr id="119" name="Google Shape;119;p4"/>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4"/>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4"/>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4"/>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4"/>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4"/>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 name="Google Shape;125;p4"/>
            <p:cNvGrpSpPr/>
            <p:nvPr/>
          </p:nvGrpSpPr>
          <p:grpSpPr>
            <a:xfrm>
              <a:off x="8274238" y="3720600"/>
              <a:ext cx="292025" cy="292575"/>
              <a:chOff x="7353050" y="316275"/>
              <a:chExt cx="292025" cy="292575"/>
            </a:xfrm>
          </p:grpSpPr>
          <p:sp>
            <p:nvSpPr>
              <p:cNvPr id="126" name="Google Shape;126;p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 name="Google Shape;130;p4"/>
            <p:cNvGrpSpPr/>
            <p:nvPr/>
          </p:nvGrpSpPr>
          <p:grpSpPr>
            <a:xfrm>
              <a:off x="8332763" y="3212475"/>
              <a:ext cx="175000" cy="175000"/>
              <a:chOff x="8792300" y="321275"/>
              <a:chExt cx="175000" cy="175000"/>
            </a:xfrm>
          </p:grpSpPr>
          <p:sp>
            <p:nvSpPr>
              <p:cNvPr id="131" name="Google Shape;131;p4"/>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4"/>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4"/>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4"/>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35" name="Google Shape;135;p4"/>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36" name="Google Shape;136;p4"/>
            <p:cNvGrpSpPr/>
            <p:nvPr/>
          </p:nvGrpSpPr>
          <p:grpSpPr>
            <a:xfrm rot="10800000">
              <a:off x="432850" y="291788"/>
              <a:ext cx="581800" cy="582350"/>
              <a:chOff x="8064275" y="887850"/>
              <a:chExt cx="581800" cy="582350"/>
            </a:xfrm>
          </p:grpSpPr>
          <p:sp>
            <p:nvSpPr>
              <p:cNvPr id="137" name="Google Shape;137;p4"/>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4"/>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4"/>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4"/>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4"/>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4"/>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3" name="Google Shape;143;p4"/>
            <p:cNvGrpSpPr/>
            <p:nvPr/>
          </p:nvGrpSpPr>
          <p:grpSpPr>
            <a:xfrm rot="10800000">
              <a:off x="577738" y="1153138"/>
              <a:ext cx="292025" cy="292575"/>
              <a:chOff x="7353050" y="316275"/>
              <a:chExt cx="292025" cy="292575"/>
            </a:xfrm>
          </p:grpSpPr>
          <p:sp>
            <p:nvSpPr>
              <p:cNvPr id="144" name="Google Shape;144;p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8" name="Google Shape;148;p4"/>
            <p:cNvGrpSpPr/>
            <p:nvPr/>
          </p:nvGrpSpPr>
          <p:grpSpPr>
            <a:xfrm rot="10800000">
              <a:off x="636238" y="1778838"/>
              <a:ext cx="175000" cy="175000"/>
              <a:chOff x="8792300" y="321275"/>
              <a:chExt cx="175000" cy="175000"/>
            </a:xfrm>
          </p:grpSpPr>
          <p:sp>
            <p:nvSpPr>
              <p:cNvPr id="149" name="Google Shape;149;p4"/>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4"/>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4"/>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4"/>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3" name="Google Shape;153;p4"/>
            <p:cNvGrpSpPr/>
            <p:nvPr/>
          </p:nvGrpSpPr>
          <p:grpSpPr>
            <a:xfrm>
              <a:off x="432850" y="2003163"/>
              <a:ext cx="175013" cy="27000"/>
              <a:chOff x="5662375" y="212375"/>
              <a:chExt cx="175013" cy="27000"/>
            </a:xfrm>
          </p:grpSpPr>
          <p:sp>
            <p:nvSpPr>
              <p:cNvPr id="154" name="Google Shape;154;p4"/>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4"/>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4"/>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7" name="Google Shape;157;p4"/>
            <p:cNvGrpSpPr/>
            <p:nvPr/>
          </p:nvGrpSpPr>
          <p:grpSpPr>
            <a:xfrm>
              <a:off x="788100" y="208488"/>
              <a:ext cx="175013" cy="27000"/>
              <a:chOff x="5662375" y="212375"/>
              <a:chExt cx="175013" cy="27000"/>
            </a:xfrm>
          </p:grpSpPr>
          <p:sp>
            <p:nvSpPr>
              <p:cNvPr id="158" name="Google Shape;158;p4"/>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4"/>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4"/>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1" name="Google Shape;161;p4"/>
            <p:cNvGrpSpPr/>
            <p:nvPr/>
          </p:nvGrpSpPr>
          <p:grpSpPr>
            <a:xfrm>
              <a:off x="8129350" y="4988725"/>
              <a:ext cx="175013" cy="27000"/>
              <a:chOff x="5662375" y="212375"/>
              <a:chExt cx="175013" cy="27000"/>
            </a:xfrm>
          </p:grpSpPr>
          <p:sp>
            <p:nvSpPr>
              <p:cNvPr id="162" name="Google Shape;162;p4"/>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4"/>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4"/>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 name="Google Shape;165;p4"/>
            <p:cNvGrpSpPr/>
            <p:nvPr/>
          </p:nvGrpSpPr>
          <p:grpSpPr>
            <a:xfrm>
              <a:off x="8497550" y="3429425"/>
              <a:ext cx="175013" cy="27000"/>
              <a:chOff x="5662375" y="212375"/>
              <a:chExt cx="175013" cy="27000"/>
            </a:xfrm>
          </p:grpSpPr>
          <p:sp>
            <p:nvSpPr>
              <p:cNvPr id="166" name="Google Shape;166;p4"/>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4"/>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4"/>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69" name="Google Shape;169;p4"/>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170" name="Google Shape;170;p4"/>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171" name="Google Shape;171;p4"/>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4"/>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4"/>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4"/>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6353343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75"/>
        <p:cNvGrpSpPr/>
        <p:nvPr/>
      </p:nvGrpSpPr>
      <p:grpSpPr>
        <a:xfrm>
          <a:off x="0" y="0"/>
          <a:ext cx="0" cy="0"/>
          <a:chOff x="0" y="0"/>
          <a:chExt cx="0" cy="0"/>
        </a:xfrm>
      </p:grpSpPr>
      <p:sp>
        <p:nvSpPr>
          <p:cNvPr id="176" name="Google Shape;176;p5"/>
          <p:cNvSpPr txBox="1">
            <a:spLocks noGrp="1"/>
          </p:cNvSpPr>
          <p:nvPr>
            <p:ph type="title"/>
          </p:nvPr>
        </p:nvSpPr>
        <p:spPr>
          <a:xfrm>
            <a:off x="1840021" y="338325"/>
            <a:ext cx="5464200" cy="6126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r>
              <a:rPr lang="en-US"/>
              <a:t>Click to edit Master title style</a:t>
            </a:r>
            <a:endParaRPr/>
          </a:p>
        </p:txBody>
      </p:sp>
      <p:sp>
        <p:nvSpPr>
          <p:cNvPr id="177" name="Google Shape;177;p5"/>
          <p:cNvSpPr txBox="1">
            <a:spLocks noGrp="1"/>
          </p:cNvSpPr>
          <p:nvPr>
            <p:ph type="subTitle" idx="1"/>
          </p:nvPr>
        </p:nvSpPr>
        <p:spPr>
          <a:xfrm>
            <a:off x="4956048" y="2532888"/>
            <a:ext cx="2084700" cy="136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78" name="Google Shape;178;p5"/>
          <p:cNvSpPr txBox="1">
            <a:spLocks noGrp="1"/>
          </p:cNvSpPr>
          <p:nvPr>
            <p:ph type="subTitle" idx="2"/>
          </p:nvPr>
        </p:nvSpPr>
        <p:spPr>
          <a:xfrm>
            <a:off x="2093976" y="2532888"/>
            <a:ext cx="2084700" cy="136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79" name="Google Shape;179;p5"/>
          <p:cNvSpPr txBox="1">
            <a:spLocks noGrp="1"/>
          </p:cNvSpPr>
          <p:nvPr>
            <p:ph type="subTitle" idx="3"/>
          </p:nvPr>
        </p:nvSpPr>
        <p:spPr>
          <a:xfrm>
            <a:off x="4956048" y="2221992"/>
            <a:ext cx="2084700" cy="2835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defRPr>
            </a:lvl2pPr>
            <a:lvl3pPr lvl="2" algn="ctr" rtl="0">
              <a:spcBef>
                <a:spcPts val="0"/>
              </a:spcBef>
              <a:spcAft>
                <a:spcPts val="0"/>
              </a:spcAft>
              <a:buNone/>
              <a:defRPr sz="1600">
                <a:solidFill>
                  <a:schemeClr val="accent1"/>
                </a:solidFill>
              </a:defRPr>
            </a:lvl3pPr>
            <a:lvl4pPr lvl="3" algn="ctr" rtl="0">
              <a:spcBef>
                <a:spcPts val="0"/>
              </a:spcBef>
              <a:spcAft>
                <a:spcPts val="0"/>
              </a:spcAft>
              <a:buNone/>
              <a:defRPr sz="1600">
                <a:solidFill>
                  <a:schemeClr val="accent1"/>
                </a:solidFill>
              </a:defRPr>
            </a:lvl4pPr>
            <a:lvl5pPr lvl="4" algn="ctr" rtl="0">
              <a:spcBef>
                <a:spcPts val="0"/>
              </a:spcBef>
              <a:spcAft>
                <a:spcPts val="0"/>
              </a:spcAft>
              <a:buNone/>
              <a:defRPr sz="1600">
                <a:solidFill>
                  <a:schemeClr val="accent1"/>
                </a:solidFill>
              </a:defRPr>
            </a:lvl5pPr>
            <a:lvl6pPr lvl="5" algn="ctr" rtl="0">
              <a:spcBef>
                <a:spcPts val="0"/>
              </a:spcBef>
              <a:spcAft>
                <a:spcPts val="0"/>
              </a:spcAft>
              <a:buNone/>
              <a:defRPr sz="1600">
                <a:solidFill>
                  <a:schemeClr val="accent1"/>
                </a:solidFill>
              </a:defRPr>
            </a:lvl6pPr>
            <a:lvl7pPr lvl="6" algn="ctr" rtl="0">
              <a:spcBef>
                <a:spcPts val="0"/>
              </a:spcBef>
              <a:spcAft>
                <a:spcPts val="0"/>
              </a:spcAft>
              <a:buNone/>
              <a:defRPr sz="1600">
                <a:solidFill>
                  <a:schemeClr val="accent1"/>
                </a:solidFill>
              </a:defRPr>
            </a:lvl7pPr>
            <a:lvl8pPr lvl="7" algn="ctr" rtl="0">
              <a:spcBef>
                <a:spcPts val="0"/>
              </a:spcBef>
              <a:spcAft>
                <a:spcPts val="0"/>
              </a:spcAft>
              <a:buNone/>
              <a:defRPr sz="1600">
                <a:solidFill>
                  <a:schemeClr val="accent1"/>
                </a:solidFill>
              </a:defRPr>
            </a:lvl8pPr>
            <a:lvl9pPr lvl="8" algn="ctr" rtl="0">
              <a:spcBef>
                <a:spcPts val="0"/>
              </a:spcBef>
              <a:spcAft>
                <a:spcPts val="0"/>
              </a:spcAft>
              <a:buNone/>
              <a:defRPr sz="1600">
                <a:solidFill>
                  <a:schemeClr val="accent1"/>
                </a:solidFill>
              </a:defRPr>
            </a:lvl9pPr>
          </a:lstStyle>
          <a:p>
            <a:r>
              <a:rPr lang="en-US"/>
              <a:t>Click to edit Master subtitle style</a:t>
            </a:r>
            <a:endParaRPr/>
          </a:p>
        </p:txBody>
      </p:sp>
      <p:sp>
        <p:nvSpPr>
          <p:cNvPr id="180" name="Google Shape;180;p5"/>
          <p:cNvSpPr txBox="1">
            <a:spLocks noGrp="1"/>
          </p:cNvSpPr>
          <p:nvPr>
            <p:ph type="subTitle" idx="4"/>
          </p:nvPr>
        </p:nvSpPr>
        <p:spPr>
          <a:xfrm>
            <a:off x="2093976" y="2203704"/>
            <a:ext cx="2084700" cy="310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defRPr>
            </a:lvl2pPr>
            <a:lvl3pPr lvl="2" algn="ctr" rtl="0">
              <a:spcBef>
                <a:spcPts val="0"/>
              </a:spcBef>
              <a:spcAft>
                <a:spcPts val="0"/>
              </a:spcAft>
              <a:buNone/>
              <a:defRPr sz="1600">
                <a:solidFill>
                  <a:schemeClr val="accent1"/>
                </a:solidFill>
              </a:defRPr>
            </a:lvl3pPr>
            <a:lvl4pPr lvl="3" algn="ctr" rtl="0">
              <a:spcBef>
                <a:spcPts val="0"/>
              </a:spcBef>
              <a:spcAft>
                <a:spcPts val="0"/>
              </a:spcAft>
              <a:buNone/>
              <a:defRPr sz="1600">
                <a:solidFill>
                  <a:schemeClr val="accent1"/>
                </a:solidFill>
              </a:defRPr>
            </a:lvl4pPr>
            <a:lvl5pPr lvl="4" algn="ctr" rtl="0">
              <a:spcBef>
                <a:spcPts val="0"/>
              </a:spcBef>
              <a:spcAft>
                <a:spcPts val="0"/>
              </a:spcAft>
              <a:buNone/>
              <a:defRPr sz="1600">
                <a:solidFill>
                  <a:schemeClr val="accent1"/>
                </a:solidFill>
              </a:defRPr>
            </a:lvl5pPr>
            <a:lvl6pPr lvl="5" algn="ctr" rtl="0">
              <a:spcBef>
                <a:spcPts val="0"/>
              </a:spcBef>
              <a:spcAft>
                <a:spcPts val="0"/>
              </a:spcAft>
              <a:buNone/>
              <a:defRPr sz="1600">
                <a:solidFill>
                  <a:schemeClr val="accent1"/>
                </a:solidFill>
              </a:defRPr>
            </a:lvl6pPr>
            <a:lvl7pPr lvl="6" algn="ctr" rtl="0">
              <a:spcBef>
                <a:spcPts val="0"/>
              </a:spcBef>
              <a:spcAft>
                <a:spcPts val="0"/>
              </a:spcAft>
              <a:buNone/>
              <a:defRPr sz="1600">
                <a:solidFill>
                  <a:schemeClr val="accent1"/>
                </a:solidFill>
              </a:defRPr>
            </a:lvl7pPr>
            <a:lvl8pPr lvl="7" algn="ctr" rtl="0">
              <a:spcBef>
                <a:spcPts val="0"/>
              </a:spcBef>
              <a:spcAft>
                <a:spcPts val="0"/>
              </a:spcAft>
              <a:buNone/>
              <a:defRPr sz="1600">
                <a:solidFill>
                  <a:schemeClr val="accent1"/>
                </a:solidFill>
              </a:defRPr>
            </a:lvl8pPr>
            <a:lvl9pPr lvl="8" algn="ctr" rtl="0">
              <a:spcBef>
                <a:spcPts val="0"/>
              </a:spcBef>
              <a:spcAft>
                <a:spcPts val="0"/>
              </a:spcAft>
              <a:buNone/>
              <a:defRPr sz="1600">
                <a:solidFill>
                  <a:schemeClr val="accent1"/>
                </a:solidFill>
              </a:defRPr>
            </a:lvl9pPr>
          </a:lstStyle>
          <a:p>
            <a:r>
              <a:rPr lang="en-US"/>
              <a:t>Click to edit Master subtitle style</a:t>
            </a:r>
            <a:endParaRPr/>
          </a:p>
        </p:txBody>
      </p:sp>
      <p:sp>
        <p:nvSpPr>
          <p:cNvPr id="181" name="Google Shape;181;p5"/>
          <p:cNvSpPr txBox="1">
            <a:spLocks noGrp="1"/>
          </p:cNvSpPr>
          <p:nvPr>
            <p:ph type="title" idx="5" hasCustomPrompt="1"/>
          </p:nvPr>
        </p:nvSpPr>
        <p:spPr>
          <a:xfrm>
            <a:off x="2779776" y="1627632"/>
            <a:ext cx="722400" cy="457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182" name="Google Shape;182;p5"/>
          <p:cNvSpPr txBox="1">
            <a:spLocks noGrp="1"/>
          </p:cNvSpPr>
          <p:nvPr>
            <p:ph type="title" idx="6" hasCustomPrompt="1"/>
          </p:nvPr>
        </p:nvSpPr>
        <p:spPr>
          <a:xfrm>
            <a:off x="5641848" y="1627632"/>
            <a:ext cx="722400" cy="457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grpSp>
        <p:nvGrpSpPr>
          <p:cNvPr id="183" name="Google Shape;183;p5"/>
          <p:cNvGrpSpPr/>
          <p:nvPr/>
        </p:nvGrpSpPr>
        <p:grpSpPr>
          <a:xfrm>
            <a:off x="432850" y="0"/>
            <a:ext cx="8278300" cy="5165700"/>
            <a:chOff x="432850" y="0"/>
            <a:chExt cx="8278300" cy="5165700"/>
          </a:xfrm>
        </p:grpSpPr>
        <p:cxnSp>
          <p:nvCxnSpPr>
            <p:cNvPr id="184" name="Google Shape;184;p5"/>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85" name="Google Shape;185;p5"/>
            <p:cNvGrpSpPr/>
            <p:nvPr/>
          </p:nvGrpSpPr>
          <p:grpSpPr>
            <a:xfrm>
              <a:off x="8129350" y="4292175"/>
              <a:ext cx="581800" cy="582350"/>
              <a:chOff x="8064275" y="887850"/>
              <a:chExt cx="581800" cy="582350"/>
            </a:xfrm>
          </p:grpSpPr>
          <p:sp>
            <p:nvSpPr>
              <p:cNvPr id="186" name="Google Shape;186;p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2" name="Google Shape;192;p5"/>
            <p:cNvGrpSpPr/>
            <p:nvPr/>
          </p:nvGrpSpPr>
          <p:grpSpPr>
            <a:xfrm>
              <a:off x="8274238" y="3720600"/>
              <a:ext cx="292025" cy="292575"/>
              <a:chOff x="7353050" y="316275"/>
              <a:chExt cx="292025" cy="292575"/>
            </a:xfrm>
          </p:grpSpPr>
          <p:sp>
            <p:nvSpPr>
              <p:cNvPr id="193" name="Google Shape;193;p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7" name="Google Shape;197;p5"/>
            <p:cNvGrpSpPr/>
            <p:nvPr/>
          </p:nvGrpSpPr>
          <p:grpSpPr>
            <a:xfrm>
              <a:off x="8332763" y="3212475"/>
              <a:ext cx="175000" cy="175000"/>
              <a:chOff x="8792300" y="321275"/>
              <a:chExt cx="175000" cy="175000"/>
            </a:xfrm>
          </p:grpSpPr>
          <p:sp>
            <p:nvSpPr>
              <p:cNvPr id="198" name="Google Shape;198;p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02" name="Google Shape;202;p5"/>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203" name="Google Shape;203;p5"/>
            <p:cNvGrpSpPr/>
            <p:nvPr/>
          </p:nvGrpSpPr>
          <p:grpSpPr>
            <a:xfrm rot="10800000">
              <a:off x="432850" y="291788"/>
              <a:ext cx="581800" cy="582350"/>
              <a:chOff x="8064275" y="887850"/>
              <a:chExt cx="581800" cy="582350"/>
            </a:xfrm>
          </p:grpSpPr>
          <p:sp>
            <p:nvSpPr>
              <p:cNvPr id="204" name="Google Shape;204;p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0" name="Google Shape;210;p5"/>
            <p:cNvGrpSpPr/>
            <p:nvPr/>
          </p:nvGrpSpPr>
          <p:grpSpPr>
            <a:xfrm rot="10800000">
              <a:off x="577738" y="1153138"/>
              <a:ext cx="292025" cy="292575"/>
              <a:chOff x="7353050" y="316275"/>
              <a:chExt cx="292025" cy="292575"/>
            </a:xfrm>
          </p:grpSpPr>
          <p:sp>
            <p:nvSpPr>
              <p:cNvPr id="211" name="Google Shape;211;p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5" name="Google Shape;215;p5"/>
            <p:cNvGrpSpPr/>
            <p:nvPr/>
          </p:nvGrpSpPr>
          <p:grpSpPr>
            <a:xfrm rot="10800000">
              <a:off x="636238" y="1778838"/>
              <a:ext cx="175000" cy="175000"/>
              <a:chOff x="8792300" y="321275"/>
              <a:chExt cx="175000" cy="175000"/>
            </a:xfrm>
          </p:grpSpPr>
          <p:sp>
            <p:nvSpPr>
              <p:cNvPr id="216" name="Google Shape;216;p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0" name="Google Shape;220;p5"/>
            <p:cNvGrpSpPr/>
            <p:nvPr/>
          </p:nvGrpSpPr>
          <p:grpSpPr>
            <a:xfrm>
              <a:off x="432850" y="2003163"/>
              <a:ext cx="175013" cy="27000"/>
              <a:chOff x="5662375" y="212375"/>
              <a:chExt cx="175013" cy="27000"/>
            </a:xfrm>
          </p:grpSpPr>
          <p:sp>
            <p:nvSpPr>
              <p:cNvPr id="221" name="Google Shape;221;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4" name="Google Shape;224;p5"/>
            <p:cNvGrpSpPr/>
            <p:nvPr/>
          </p:nvGrpSpPr>
          <p:grpSpPr>
            <a:xfrm>
              <a:off x="788100" y="208488"/>
              <a:ext cx="175013" cy="27000"/>
              <a:chOff x="5662375" y="212375"/>
              <a:chExt cx="175013" cy="27000"/>
            </a:xfrm>
          </p:grpSpPr>
          <p:sp>
            <p:nvSpPr>
              <p:cNvPr id="225" name="Google Shape;225;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8" name="Google Shape;228;p5"/>
            <p:cNvGrpSpPr/>
            <p:nvPr/>
          </p:nvGrpSpPr>
          <p:grpSpPr>
            <a:xfrm>
              <a:off x="8129350" y="4988725"/>
              <a:ext cx="175013" cy="27000"/>
              <a:chOff x="5662375" y="212375"/>
              <a:chExt cx="175013" cy="27000"/>
            </a:xfrm>
          </p:grpSpPr>
          <p:sp>
            <p:nvSpPr>
              <p:cNvPr id="229" name="Google Shape;229;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2" name="Google Shape;232;p5"/>
            <p:cNvGrpSpPr/>
            <p:nvPr/>
          </p:nvGrpSpPr>
          <p:grpSpPr>
            <a:xfrm>
              <a:off x="8497550" y="3429425"/>
              <a:ext cx="175013" cy="27000"/>
              <a:chOff x="5662375" y="212375"/>
              <a:chExt cx="175013" cy="27000"/>
            </a:xfrm>
          </p:grpSpPr>
          <p:sp>
            <p:nvSpPr>
              <p:cNvPr id="233" name="Google Shape;233;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36" name="Google Shape;236;p5"/>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237" name="Google Shape;237;p5"/>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238" name="Google Shape;238;p5"/>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5"/>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5"/>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5"/>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34242096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42"/>
        <p:cNvGrpSpPr/>
        <p:nvPr/>
      </p:nvGrpSpPr>
      <p:grpSpPr>
        <a:xfrm>
          <a:off x="0" y="0"/>
          <a:ext cx="0" cy="0"/>
          <a:chOff x="0" y="0"/>
          <a:chExt cx="0" cy="0"/>
        </a:xfrm>
      </p:grpSpPr>
      <p:sp>
        <p:nvSpPr>
          <p:cNvPr id="243" name="Google Shape;243;p6"/>
          <p:cNvSpPr txBox="1">
            <a:spLocks noGrp="1"/>
          </p:cNvSpPr>
          <p:nvPr>
            <p:ph type="title"/>
          </p:nvPr>
        </p:nvSpPr>
        <p:spPr>
          <a:xfrm>
            <a:off x="1823475" y="338328"/>
            <a:ext cx="5496900" cy="5727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a:r>
              <a:rPr lang="en-US"/>
              <a:t>Click to edit Master title style</a:t>
            </a:r>
            <a:endParaRPr/>
          </a:p>
        </p:txBody>
      </p:sp>
      <p:grpSp>
        <p:nvGrpSpPr>
          <p:cNvPr id="244" name="Google Shape;244;p6"/>
          <p:cNvGrpSpPr/>
          <p:nvPr/>
        </p:nvGrpSpPr>
        <p:grpSpPr>
          <a:xfrm>
            <a:off x="432850" y="0"/>
            <a:ext cx="8278300" cy="5165700"/>
            <a:chOff x="432850" y="0"/>
            <a:chExt cx="8278300" cy="5165700"/>
          </a:xfrm>
        </p:grpSpPr>
        <p:cxnSp>
          <p:nvCxnSpPr>
            <p:cNvPr id="245" name="Google Shape;245;p6"/>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246" name="Google Shape;246;p6"/>
            <p:cNvGrpSpPr/>
            <p:nvPr/>
          </p:nvGrpSpPr>
          <p:grpSpPr>
            <a:xfrm>
              <a:off x="8129350" y="4292175"/>
              <a:ext cx="581800" cy="582350"/>
              <a:chOff x="8064275" y="887850"/>
              <a:chExt cx="581800" cy="582350"/>
            </a:xfrm>
          </p:grpSpPr>
          <p:sp>
            <p:nvSpPr>
              <p:cNvPr id="247" name="Google Shape;247;p6"/>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6"/>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6"/>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6"/>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6"/>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6"/>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3" name="Google Shape;253;p6"/>
            <p:cNvGrpSpPr/>
            <p:nvPr/>
          </p:nvGrpSpPr>
          <p:grpSpPr>
            <a:xfrm>
              <a:off x="8274238" y="3720600"/>
              <a:ext cx="292025" cy="292575"/>
              <a:chOff x="7353050" y="316275"/>
              <a:chExt cx="292025" cy="292575"/>
            </a:xfrm>
          </p:grpSpPr>
          <p:sp>
            <p:nvSpPr>
              <p:cNvPr id="254" name="Google Shape;254;p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8" name="Google Shape;258;p6"/>
            <p:cNvGrpSpPr/>
            <p:nvPr/>
          </p:nvGrpSpPr>
          <p:grpSpPr>
            <a:xfrm>
              <a:off x="8332763" y="3212475"/>
              <a:ext cx="175000" cy="175000"/>
              <a:chOff x="8792300" y="321275"/>
              <a:chExt cx="175000" cy="175000"/>
            </a:xfrm>
          </p:grpSpPr>
          <p:sp>
            <p:nvSpPr>
              <p:cNvPr id="259" name="Google Shape;259;p6"/>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6"/>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6"/>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6"/>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63" name="Google Shape;263;p6"/>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264" name="Google Shape;264;p6"/>
            <p:cNvGrpSpPr/>
            <p:nvPr/>
          </p:nvGrpSpPr>
          <p:grpSpPr>
            <a:xfrm rot="10800000">
              <a:off x="432850" y="291788"/>
              <a:ext cx="581800" cy="582350"/>
              <a:chOff x="8064275" y="887850"/>
              <a:chExt cx="581800" cy="582350"/>
            </a:xfrm>
          </p:grpSpPr>
          <p:sp>
            <p:nvSpPr>
              <p:cNvPr id="265" name="Google Shape;265;p6"/>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6"/>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6"/>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6"/>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6"/>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6"/>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1" name="Google Shape;271;p6"/>
            <p:cNvGrpSpPr/>
            <p:nvPr/>
          </p:nvGrpSpPr>
          <p:grpSpPr>
            <a:xfrm rot="10800000">
              <a:off x="577738" y="1153138"/>
              <a:ext cx="292025" cy="292575"/>
              <a:chOff x="7353050" y="316275"/>
              <a:chExt cx="292025" cy="292575"/>
            </a:xfrm>
          </p:grpSpPr>
          <p:sp>
            <p:nvSpPr>
              <p:cNvPr id="272" name="Google Shape;272;p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6" name="Google Shape;276;p6"/>
            <p:cNvGrpSpPr/>
            <p:nvPr/>
          </p:nvGrpSpPr>
          <p:grpSpPr>
            <a:xfrm rot="10800000">
              <a:off x="636238" y="1778838"/>
              <a:ext cx="175000" cy="175000"/>
              <a:chOff x="8792300" y="321275"/>
              <a:chExt cx="175000" cy="175000"/>
            </a:xfrm>
          </p:grpSpPr>
          <p:sp>
            <p:nvSpPr>
              <p:cNvPr id="277" name="Google Shape;277;p6"/>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6"/>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6"/>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6"/>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1" name="Google Shape;281;p6"/>
            <p:cNvGrpSpPr/>
            <p:nvPr/>
          </p:nvGrpSpPr>
          <p:grpSpPr>
            <a:xfrm>
              <a:off x="432850" y="2003163"/>
              <a:ext cx="175013" cy="27000"/>
              <a:chOff x="5662375" y="212375"/>
              <a:chExt cx="175013" cy="27000"/>
            </a:xfrm>
          </p:grpSpPr>
          <p:sp>
            <p:nvSpPr>
              <p:cNvPr id="282" name="Google Shape;282;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5" name="Google Shape;285;p6"/>
            <p:cNvGrpSpPr/>
            <p:nvPr/>
          </p:nvGrpSpPr>
          <p:grpSpPr>
            <a:xfrm>
              <a:off x="788100" y="208488"/>
              <a:ext cx="175013" cy="27000"/>
              <a:chOff x="5662375" y="212375"/>
              <a:chExt cx="175013" cy="27000"/>
            </a:xfrm>
          </p:grpSpPr>
          <p:sp>
            <p:nvSpPr>
              <p:cNvPr id="286" name="Google Shape;286;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9" name="Google Shape;289;p6"/>
            <p:cNvGrpSpPr/>
            <p:nvPr/>
          </p:nvGrpSpPr>
          <p:grpSpPr>
            <a:xfrm>
              <a:off x="8129350" y="4988725"/>
              <a:ext cx="175013" cy="27000"/>
              <a:chOff x="5662375" y="212375"/>
              <a:chExt cx="175013" cy="27000"/>
            </a:xfrm>
          </p:grpSpPr>
          <p:sp>
            <p:nvSpPr>
              <p:cNvPr id="290" name="Google Shape;290;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3" name="Google Shape;293;p6"/>
            <p:cNvGrpSpPr/>
            <p:nvPr/>
          </p:nvGrpSpPr>
          <p:grpSpPr>
            <a:xfrm>
              <a:off x="8497550" y="3429425"/>
              <a:ext cx="175013" cy="27000"/>
              <a:chOff x="5662375" y="212375"/>
              <a:chExt cx="175013" cy="27000"/>
            </a:xfrm>
          </p:grpSpPr>
          <p:sp>
            <p:nvSpPr>
              <p:cNvPr id="294" name="Google Shape;294;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97" name="Google Shape;297;p6"/>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298" name="Google Shape;298;p6"/>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299" name="Google Shape;299;p6"/>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6"/>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6"/>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6"/>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30803250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03"/>
        <p:cNvGrpSpPr/>
        <p:nvPr/>
      </p:nvGrpSpPr>
      <p:grpSpPr>
        <a:xfrm>
          <a:off x="0" y="0"/>
          <a:ext cx="0" cy="0"/>
          <a:chOff x="0" y="0"/>
          <a:chExt cx="0" cy="0"/>
        </a:xfrm>
      </p:grpSpPr>
      <p:sp>
        <p:nvSpPr>
          <p:cNvPr id="304" name="Google Shape;304;p7"/>
          <p:cNvSpPr txBox="1">
            <a:spLocks noGrp="1"/>
          </p:cNvSpPr>
          <p:nvPr>
            <p:ph type="subTitle" idx="1"/>
          </p:nvPr>
        </p:nvSpPr>
        <p:spPr>
          <a:xfrm>
            <a:off x="804672" y="1984248"/>
            <a:ext cx="3291900" cy="1371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None/>
              <a:defRPr sz="1900">
                <a:solidFill>
                  <a:schemeClr val="dk2"/>
                </a:solidFill>
                <a:latin typeface="Barlow Semi Condensed"/>
                <a:ea typeface="Barlow Semi Condensed"/>
                <a:cs typeface="Barlow Semi Condensed"/>
                <a:sym typeface="Barlow Semi Condensed"/>
              </a:defRPr>
            </a:lvl1pPr>
            <a:lvl2pPr lvl="1">
              <a:spcBef>
                <a:spcPts val="0"/>
              </a:spcBef>
              <a:spcAft>
                <a:spcPts val="0"/>
              </a:spcAft>
              <a:buNone/>
              <a:defRPr sz="1900">
                <a:solidFill>
                  <a:schemeClr val="dk2"/>
                </a:solidFill>
                <a:latin typeface="Barlow Semi Condensed"/>
                <a:ea typeface="Barlow Semi Condensed"/>
                <a:cs typeface="Barlow Semi Condensed"/>
                <a:sym typeface="Barlow Semi Condensed"/>
              </a:defRPr>
            </a:lvl2pPr>
            <a:lvl3pPr lvl="2">
              <a:spcBef>
                <a:spcPts val="0"/>
              </a:spcBef>
              <a:spcAft>
                <a:spcPts val="0"/>
              </a:spcAft>
              <a:buNone/>
              <a:defRPr sz="1900">
                <a:solidFill>
                  <a:schemeClr val="dk2"/>
                </a:solidFill>
                <a:latin typeface="Barlow Semi Condensed"/>
                <a:ea typeface="Barlow Semi Condensed"/>
                <a:cs typeface="Barlow Semi Condensed"/>
                <a:sym typeface="Barlow Semi Condensed"/>
              </a:defRPr>
            </a:lvl3pPr>
            <a:lvl4pPr lvl="3">
              <a:spcBef>
                <a:spcPts val="0"/>
              </a:spcBef>
              <a:spcAft>
                <a:spcPts val="0"/>
              </a:spcAft>
              <a:buNone/>
              <a:defRPr sz="1900">
                <a:solidFill>
                  <a:schemeClr val="dk2"/>
                </a:solidFill>
                <a:latin typeface="Barlow Semi Condensed"/>
                <a:ea typeface="Barlow Semi Condensed"/>
                <a:cs typeface="Barlow Semi Condensed"/>
                <a:sym typeface="Barlow Semi Condensed"/>
              </a:defRPr>
            </a:lvl4pPr>
            <a:lvl5pPr lvl="4">
              <a:spcBef>
                <a:spcPts val="0"/>
              </a:spcBef>
              <a:spcAft>
                <a:spcPts val="0"/>
              </a:spcAft>
              <a:buNone/>
              <a:defRPr sz="1900">
                <a:solidFill>
                  <a:schemeClr val="dk2"/>
                </a:solidFill>
                <a:latin typeface="Barlow Semi Condensed"/>
                <a:ea typeface="Barlow Semi Condensed"/>
                <a:cs typeface="Barlow Semi Condensed"/>
                <a:sym typeface="Barlow Semi Condensed"/>
              </a:defRPr>
            </a:lvl5pPr>
            <a:lvl6pPr lvl="5">
              <a:spcBef>
                <a:spcPts val="0"/>
              </a:spcBef>
              <a:spcAft>
                <a:spcPts val="0"/>
              </a:spcAft>
              <a:buNone/>
              <a:defRPr sz="1900">
                <a:solidFill>
                  <a:schemeClr val="dk2"/>
                </a:solidFill>
                <a:latin typeface="Barlow Semi Condensed"/>
                <a:ea typeface="Barlow Semi Condensed"/>
                <a:cs typeface="Barlow Semi Condensed"/>
                <a:sym typeface="Barlow Semi Condensed"/>
              </a:defRPr>
            </a:lvl6pPr>
            <a:lvl7pPr lvl="6">
              <a:spcBef>
                <a:spcPts val="0"/>
              </a:spcBef>
              <a:spcAft>
                <a:spcPts val="0"/>
              </a:spcAft>
              <a:buNone/>
              <a:defRPr sz="1900">
                <a:solidFill>
                  <a:schemeClr val="dk2"/>
                </a:solidFill>
                <a:latin typeface="Barlow Semi Condensed"/>
                <a:ea typeface="Barlow Semi Condensed"/>
                <a:cs typeface="Barlow Semi Condensed"/>
                <a:sym typeface="Barlow Semi Condensed"/>
              </a:defRPr>
            </a:lvl7pPr>
            <a:lvl8pPr lvl="7">
              <a:spcBef>
                <a:spcPts val="0"/>
              </a:spcBef>
              <a:spcAft>
                <a:spcPts val="0"/>
              </a:spcAft>
              <a:buNone/>
              <a:defRPr sz="1900">
                <a:solidFill>
                  <a:schemeClr val="dk2"/>
                </a:solidFill>
                <a:latin typeface="Barlow Semi Condensed"/>
                <a:ea typeface="Barlow Semi Condensed"/>
                <a:cs typeface="Barlow Semi Condensed"/>
                <a:sym typeface="Barlow Semi Condensed"/>
              </a:defRPr>
            </a:lvl8pPr>
            <a:lvl9pPr lvl="8">
              <a:spcBef>
                <a:spcPts val="0"/>
              </a:spcBef>
              <a:spcAft>
                <a:spcPts val="0"/>
              </a:spcAft>
              <a:buNone/>
              <a:defRPr sz="19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305" name="Google Shape;305;p7"/>
          <p:cNvSpPr txBox="1">
            <a:spLocks noGrp="1"/>
          </p:cNvSpPr>
          <p:nvPr>
            <p:ph type="title"/>
          </p:nvPr>
        </p:nvSpPr>
        <p:spPr>
          <a:xfrm>
            <a:off x="804672" y="3319272"/>
            <a:ext cx="3291900" cy="402300"/>
          </a:xfrm>
          <a:prstGeom prst="rect">
            <a:avLst/>
          </a:prstGeom>
        </p:spPr>
        <p:txBody>
          <a:bodyPr spcFirstLastPara="1" wrap="square" lIns="91425" tIns="91425" rIns="91425" bIns="91425" anchor="b" anchorCtr="0">
            <a:noAutofit/>
          </a:bodyPr>
          <a:lstStyle>
            <a:lvl1pPr lvl="0"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1pPr>
            <a:lvl2pPr lvl="1"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2pPr>
            <a:lvl3pPr lvl="2"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3pPr>
            <a:lvl4pPr lvl="3"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4pPr>
            <a:lvl5pPr lvl="4"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5pPr>
            <a:lvl6pPr lvl="5"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6pPr>
            <a:lvl7pPr lvl="6"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7pPr>
            <a:lvl8pPr lvl="7"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8pPr>
            <a:lvl9pPr lvl="8"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title style</a:t>
            </a:r>
            <a:endParaRPr/>
          </a:p>
        </p:txBody>
      </p:sp>
      <p:cxnSp>
        <p:nvCxnSpPr>
          <p:cNvPr id="306" name="Google Shape;306;p7"/>
          <p:cNvCxnSpPr/>
          <p:nvPr/>
        </p:nvCxnSpPr>
        <p:spPr>
          <a:xfrm>
            <a:off x="1645925" y="523125"/>
            <a:ext cx="1672500" cy="126000"/>
          </a:xfrm>
          <a:prstGeom prst="straightConnector1">
            <a:avLst/>
          </a:prstGeom>
          <a:noFill/>
          <a:ln w="9525" cap="flat" cmpd="sng">
            <a:solidFill>
              <a:schemeClr val="dk1"/>
            </a:solidFill>
            <a:prstDash val="solid"/>
            <a:round/>
            <a:headEnd type="none" w="med" len="med"/>
            <a:tailEnd type="none" w="med" len="med"/>
          </a:ln>
        </p:spPr>
      </p:cxnSp>
      <p:cxnSp>
        <p:nvCxnSpPr>
          <p:cNvPr id="307" name="Google Shape;307;p7"/>
          <p:cNvCxnSpPr/>
          <p:nvPr/>
        </p:nvCxnSpPr>
        <p:spPr>
          <a:xfrm rot="10800000" flipH="1">
            <a:off x="803050" y="529675"/>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308" name="Google Shape;308;p7"/>
          <p:cNvCxnSpPr/>
          <p:nvPr/>
        </p:nvCxnSpPr>
        <p:spPr>
          <a:xfrm>
            <a:off x="0" y="65200"/>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309" name="Google Shape;309;p7"/>
          <p:cNvGrpSpPr/>
          <p:nvPr/>
        </p:nvGrpSpPr>
        <p:grpSpPr>
          <a:xfrm flipH="1">
            <a:off x="499400" y="959675"/>
            <a:ext cx="581800" cy="582350"/>
            <a:chOff x="8064275" y="887850"/>
            <a:chExt cx="581800" cy="582350"/>
          </a:xfrm>
        </p:grpSpPr>
        <p:sp>
          <p:nvSpPr>
            <p:cNvPr id="310" name="Google Shape;310;p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6" name="Google Shape;316;p7"/>
          <p:cNvGrpSpPr/>
          <p:nvPr/>
        </p:nvGrpSpPr>
        <p:grpSpPr>
          <a:xfrm flipH="1">
            <a:off x="1500400" y="388100"/>
            <a:ext cx="292025" cy="292575"/>
            <a:chOff x="7353050" y="316275"/>
            <a:chExt cx="292025" cy="292575"/>
          </a:xfrm>
        </p:grpSpPr>
        <p:sp>
          <p:nvSpPr>
            <p:cNvPr id="317" name="Google Shape;317;p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1" name="Google Shape;321;p7"/>
          <p:cNvSpPr/>
          <p:nvPr/>
        </p:nvSpPr>
        <p:spPr>
          <a:xfrm flipH="1">
            <a:off x="3166281" y="497632"/>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7"/>
          <p:cNvSpPr/>
          <p:nvPr/>
        </p:nvSpPr>
        <p:spPr>
          <a:xfrm flipH="1">
            <a:off x="3164039" y="495100"/>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7"/>
          <p:cNvSpPr/>
          <p:nvPr/>
        </p:nvSpPr>
        <p:spPr>
          <a:xfrm flipH="1">
            <a:off x="3202780" y="534134"/>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7"/>
          <p:cNvSpPr/>
          <p:nvPr/>
        </p:nvSpPr>
        <p:spPr>
          <a:xfrm flipH="1">
            <a:off x="3200525" y="531602"/>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7"/>
          <p:cNvSpPr/>
          <p:nvPr/>
        </p:nvSpPr>
        <p:spPr>
          <a:xfrm flipH="1">
            <a:off x="3242641" y="573709"/>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7"/>
          <p:cNvSpPr/>
          <p:nvPr/>
        </p:nvSpPr>
        <p:spPr>
          <a:xfrm flipH="1">
            <a:off x="3240109" y="571467"/>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7" name="Google Shape;327;p7"/>
          <p:cNvGrpSpPr/>
          <p:nvPr/>
        </p:nvGrpSpPr>
        <p:grpSpPr>
          <a:xfrm flipH="1">
            <a:off x="3527112" y="361100"/>
            <a:ext cx="175013" cy="27000"/>
            <a:chOff x="5662375" y="212375"/>
            <a:chExt cx="175013" cy="27000"/>
          </a:xfrm>
        </p:grpSpPr>
        <p:sp>
          <p:nvSpPr>
            <p:cNvPr id="328" name="Google Shape;328;p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1" name="Google Shape;331;p7"/>
          <p:cNvGrpSpPr/>
          <p:nvPr/>
        </p:nvGrpSpPr>
        <p:grpSpPr>
          <a:xfrm flipH="1">
            <a:off x="480412" y="242700"/>
            <a:ext cx="175013" cy="27000"/>
            <a:chOff x="5662375" y="212375"/>
            <a:chExt cx="175013" cy="27000"/>
          </a:xfrm>
        </p:grpSpPr>
        <p:sp>
          <p:nvSpPr>
            <p:cNvPr id="332" name="Google Shape;332;p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5" name="Google Shape;335;p7"/>
          <p:cNvGrpSpPr/>
          <p:nvPr/>
        </p:nvGrpSpPr>
        <p:grpSpPr>
          <a:xfrm flipH="1">
            <a:off x="901712" y="1653625"/>
            <a:ext cx="175013" cy="27000"/>
            <a:chOff x="5662375" y="212375"/>
            <a:chExt cx="175013" cy="27000"/>
          </a:xfrm>
        </p:grpSpPr>
        <p:sp>
          <p:nvSpPr>
            <p:cNvPr id="336" name="Google Shape;336;p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339" name="Google Shape;339;p7"/>
          <p:cNvCxnSpPr/>
          <p:nvPr/>
        </p:nvCxnSpPr>
        <p:spPr>
          <a:xfrm>
            <a:off x="791400" y="4212400"/>
            <a:ext cx="1157100" cy="542700"/>
          </a:xfrm>
          <a:prstGeom prst="straightConnector1">
            <a:avLst/>
          </a:prstGeom>
          <a:noFill/>
          <a:ln w="9525" cap="flat" cmpd="sng">
            <a:solidFill>
              <a:schemeClr val="dk1"/>
            </a:solidFill>
            <a:prstDash val="solid"/>
            <a:round/>
            <a:headEnd type="none" w="med" len="med"/>
            <a:tailEnd type="none" w="med" len="med"/>
          </a:ln>
        </p:spPr>
      </p:cxnSp>
      <p:cxnSp>
        <p:nvCxnSpPr>
          <p:cNvPr id="340" name="Google Shape;340;p7"/>
          <p:cNvCxnSpPr/>
          <p:nvPr/>
        </p:nvCxnSpPr>
        <p:spPr>
          <a:xfrm rot="10800000" flipH="1">
            <a:off x="0" y="4220425"/>
            <a:ext cx="791400" cy="836400"/>
          </a:xfrm>
          <a:prstGeom prst="straightConnector1">
            <a:avLst/>
          </a:prstGeom>
          <a:noFill/>
          <a:ln w="9525" cap="flat" cmpd="sng">
            <a:solidFill>
              <a:schemeClr val="dk1"/>
            </a:solidFill>
            <a:prstDash val="solid"/>
            <a:round/>
            <a:headEnd type="none" w="med" len="med"/>
            <a:tailEnd type="none" w="med" len="med"/>
          </a:ln>
        </p:spPr>
      </p:cxnSp>
      <p:grpSp>
        <p:nvGrpSpPr>
          <p:cNvPr id="341" name="Google Shape;341;p7"/>
          <p:cNvGrpSpPr/>
          <p:nvPr/>
        </p:nvGrpSpPr>
        <p:grpSpPr>
          <a:xfrm rot="10800000">
            <a:off x="499400" y="3940925"/>
            <a:ext cx="581800" cy="582350"/>
            <a:chOff x="8064275" y="887850"/>
            <a:chExt cx="581800" cy="582350"/>
          </a:xfrm>
        </p:grpSpPr>
        <p:sp>
          <p:nvSpPr>
            <p:cNvPr id="342" name="Google Shape;342;p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8" name="Google Shape;348;p7"/>
          <p:cNvGrpSpPr/>
          <p:nvPr/>
        </p:nvGrpSpPr>
        <p:grpSpPr>
          <a:xfrm rot="10800000">
            <a:off x="1819575" y="4586750"/>
            <a:ext cx="292025" cy="292575"/>
            <a:chOff x="7353050" y="316275"/>
            <a:chExt cx="292025" cy="292575"/>
          </a:xfrm>
        </p:grpSpPr>
        <p:sp>
          <p:nvSpPr>
            <p:cNvPr id="349" name="Google Shape;349;p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3" name="Google Shape;353;p7"/>
          <p:cNvGrpSpPr/>
          <p:nvPr/>
        </p:nvGrpSpPr>
        <p:grpSpPr>
          <a:xfrm rot="10800000">
            <a:off x="212525" y="4645550"/>
            <a:ext cx="175000" cy="175000"/>
            <a:chOff x="8792300" y="321275"/>
            <a:chExt cx="175000" cy="175000"/>
          </a:xfrm>
        </p:grpSpPr>
        <p:sp>
          <p:nvSpPr>
            <p:cNvPr id="354" name="Google Shape;354;p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8" name="Google Shape;358;p7"/>
          <p:cNvGrpSpPr/>
          <p:nvPr/>
        </p:nvGrpSpPr>
        <p:grpSpPr>
          <a:xfrm rot="10800000">
            <a:off x="480412" y="4852325"/>
            <a:ext cx="175013" cy="27000"/>
            <a:chOff x="5662375" y="212375"/>
            <a:chExt cx="175013" cy="27000"/>
          </a:xfrm>
        </p:grpSpPr>
        <p:sp>
          <p:nvSpPr>
            <p:cNvPr id="359" name="Google Shape;359;p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2" name="Google Shape;362;p7"/>
          <p:cNvGrpSpPr/>
          <p:nvPr/>
        </p:nvGrpSpPr>
        <p:grpSpPr>
          <a:xfrm rot="10800000">
            <a:off x="1054112" y="3898600"/>
            <a:ext cx="175013" cy="27000"/>
            <a:chOff x="5662375" y="212375"/>
            <a:chExt cx="175013" cy="27000"/>
          </a:xfrm>
        </p:grpSpPr>
        <p:sp>
          <p:nvSpPr>
            <p:cNvPr id="363" name="Google Shape;363;p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81580092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66"/>
        <p:cNvGrpSpPr/>
        <p:nvPr/>
      </p:nvGrpSpPr>
      <p:grpSpPr>
        <a:xfrm>
          <a:off x="0" y="0"/>
          <a:ext cx="0" cy="0"/>
          <a:chOff x="0" y="0"/>
          <a:chExt cx="0" cy="0"/>
        </a:xfrm>
      </p:grpSpPr>
      <p:grpSp>
        <p:nvGrpSpPr>
          <p:cNvPr id="367" name="Google Shape;367;p8"/>
          <p:cNvGrpSpPr/>
          <p:nvPr/>
        </p:nvGrpSpPr>
        <p:grpSpPr>
          <a:xfrm>
            <a:off x="1349626" y="598417"/>
            <a:ext cx="6453730" cy="3631136"/>
            <a:chOff x="365750" y="1285025"/>
            <a:chExt cx="6934275" cy="3315500"/>
          </a:xfrm>
        </p:grpSpPr>
        <p:sp>
          <p:nvSpPr>
            <p:cNvPr id="368" name="Google Shape;368;p8"/>
            <p:cNvSpPr/>
            <p:nvPr/>
          </p:nvSpPr>
          <p:spPr>
            <a:xfrm>
              <a:off x="365750" y="1285025"/>
              <a:ext cx="6934275" cy="3315500"/>
            </a:xfrm>
            <a:custGeom>
              <a:avLst/>
              <a:gdLst/>
              <a:ahLst/>
              <a:cxnLst/>
              <a:rect l="l" t="t" r="r" b="b"/>
              <a:pathLst>
                <a:path w="277371" h="132620" extrusionOk="0">
                  <a:moveTo>
                    <a:pt x="139292" y="1"/>
                  </a:moveTo>
                  <a:cubicBezTo>
                    <a:pt x="131931" y="1"/>
                    <a:pt x="124510" y="530"/>
                    <a:pt x="116820" y="2020"/>
                  </a:cubicBezTo>
                  <a:cubicBezTo>
                    <a:pt x="97286" y="5794"/>
                    <a:pt x="78528" y="13563"/>
                    <a:pt x="62212" y="24940"/>
                  </a:cubicBezTo>
                  <a:cubicBezTo>
                    <a:pt x="40180" y="40312"/>
                    <a:pt x="16039" y="63953"/>
                    <a:pt x="5883" y="89204"/>
                  </a:cubicBezTo>
                  <a:cubicBezTo>
                    <a:pt x="2054" y="98638"/>
                    <a:pt x="1" y="109904"/>
                    <a:pt x="5162" y="118672"/>
                  </a:cubicBezTo>
                  <a:cubicBezTo>
                    <a:pt x="10878" y="128329"/>
                    <a:pt x="23309" y="131547"/>
                    <a:pt x="34519" y="132324"/>
                  </a:cubicBezTo>
                  <a:cubicBezTo>
                    <a:pt x="37485" y="132528"/>
                    <a:pt x="40447" y="132620"/>
                    <a:pt x="43408" y="132620"/>
                  </a:cubicBezTo>
                  <a:cubicBezTo>
                    <a:pt x="64717" y="132620"/>
                    <a:pt x="85919" y="127832"/>
                    <a:pt x="107164" y="125054"/>
                  </a:cubicBezTo>
                  <a:cubicBezTo>
                    <a:pt x="121795" y="123154"/>
                    <a:pt x="136548" y="122208"/>
                    <a:pt x="151300" y="122208"/>
                  </a:cubicBezTo>
                  <a:cubicBezTo>
                    <a:pt x="172303" y="122208"/>
                    <a:pt x="193303" y="124126"/>
                    <a:pt x="213939" y="127940"/>
                  </a:cubicBezTo>
                  <a:cubicBezTo>
                    <a:pt x="222522" y="129553"/>
                    <a:pt x="231673" y="131360"/>
                    <a:pt x="240407" y="131360"/>
                  </a:cubicBezTo>
                  <a:cubicBezTo>
                    <a:pt x="248501" y="131360"/>
                    <a:pt x="256237" y="129808"/>
                    <a:pt x="262831" y="125110"/>
                  </a:cubicBezTo>
                  <a:cubicBezTo>
                    <a:pt x="276372" y="115454"/>
                    <a:pt x="277371" y="99138"/>
                    <a:pt x="274429" y="84431"/>
                  </a:cubicBezTo>
                  <a:cubicBezTo>
                    <a:pt x="271488" y="69670"/>
                    <a:pt x="264329" y="59902"/>
                    <a:pt x="257059" y="47305"/>
                  </a:cubicBezTo>
                  <a:cubicBezTo>
                    <a:pt x="252786" y="39868"/>
                    <a:pt x="247736" y="33098"/>
                    <a:pt x="241798" y="27215"/>
                  </a:cubicBezTo>
                  <a:cubicBezTo>
                    <a:pt x="234972" y="20500"/>
                    <a:pt x="226925" y="14951"/>
                    <a:pt x="217768" y="11177"/>
                  </a:cubicBezTo>
                  <a:cubicBezTo>
                    <a:pt x="203783" y="5350"/>
                    <a:pt x="188521" y="3407"/>
                    <a:pt x="173482" y="2186"/>
                  </a:cubicBezTo>
                  <a:cubicBezTo>
                    <a:pt x="161726" y="1246"/>
                    <a:pt x="150579" y="1"/>
                    <a:pt x="1392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8"/>
            <p:cNvSpPr/>
            <p:nvPr/>
          </p:nvSpPr>
          <p:spPr>
            <a:xfrm>
              <a:off x="417100" y="1285575"/>
              <a:ext cx="6842700" cy="3314500"/>
            </a:xfrm>
            <a:custGeom>
              <a:avLst/>
              <a:gdLst/>
              <a:ahLst/>
              <a:cxnLst/>
              <a:rect l="l" t="t" r="r" b="b"/>
              <a:pathLst>
                <a:path w="273708" h="132580" extrusionOk="0">
                  <a:moveTo>
                    <a:pt x="137298" y="0"/>
                  </a:moveTo>
                  <a:cubicBezTo>
                    <a:pt x="129917" y="0"/>
                    <a:pt x="122480" y="500"/>
                    <a:pt x="114766" y="1998"/>
                  </a:cubicBezTo>
                  <a:cubicBezTo>
                    <a:pt x="95232" y="5772"/>
                    <a:pt x="76474" y="13541"/>
                    <a:pt x="60158" y="24918"/>
                  </a:cubicBezTo>
                  <a:cubicBezTo>
                    <a:pt x="38126" y="40290"/>
                    <a:pt x="13985" y="63931"/>
                    <a:pt x="3829" y="89182"/>
                  </a:cubicBezTo>
                  <a:cubicBezTo>
                    <a:pt x="1609" y="94621"/>
                    <a:pt x="0" y="100614"/>
                    <a:pt x="56" y="106386"/>
                  </a:cubicBezTo>
                  <a:cubicBezTo>
                    <a:pt x="56" y="110715"/>
                    <a:pt x="943" y="114877"/>
                    <a:pt x="3108" y="118650"/>
                  </a:cubicBezTo>
                  <a:cubicBezTo>
                    <a:pt x="8824" y="128307"/>
                    <a:pt x="21255" y="131525"/>
                    <a:pt x="32465" y="132302"/>
                  </a:cubicBezTo>
                  <a:cubicBezTo>
                    <a:pt x="35407" y="132469"/>
                    <a:pt x="38403" y="132580"/>
                    <a:pt x="41345" y="132580"/>
                  </a:cubicBezTo>
                  <a:cubicBezTo>
                    <a:pt x="62655" y="132580"/>
                    <a:pt x="83855" y="127807"/>
                    <a:pt x="105110" y="125032"/>
                  </a:cubicBezTo>
                  <a:cubicBezTo>
                    <a:pt x="119761" y="123146"/>
                    <a:pt x="134523" y="122202"/>
                    <a:pt x="149340" y="122202"/>
                  </a:cubicBezTo>
                  <a:cubicBezTo>
                    <a:pt x="170318" y="122202"/>
                    <a:pt x="191240" y="124089"/>
                    <a:pt x="211885" y="127918"/>
                  </a:cubicBezTo>
                  <a:cubicBezTo>
                    <a:pt x="220486" y="129528"/>
                    <a:pt x="229643" y="131359"/>
                    <a:pt x="238412" y="131359"/>
                  </a:cubicBezTo>
                  <a:cubicBezTo>
                    <a:pt x="246459" y="131359"/>
                    <a:pt x="254173" y="129805"/>
                    <a:pt x="260777" y="125088"/>
                  </a:cubicBezTo>
                  <a:cubicBezTo>
                    <a:pt x="270433" y="118206"/>
                    <a:pt x="273707" y="107884"/>
                    <a:pt x="273707" y="97229"/>
                  </a:cubicBezTo>
                  <a:cubicBezTo>
                    <a:pt x="273707" y="92956"/>
                    <a:pt x="273208" y="88627"/>
                    <a:pt x="272375" y="84409"/>
                  </a:cubicBezTo>
                  <a:cubicBezTo>
                    <a:pt x="269434" y="69648"/>
                    <a:pt x="262275" y="59880"/>
                    <a:pt x="255005" y="47283"/>
                  </a:cubicBezTo>
                  <a:cubicBezTo>
                    <a:pt x="250732" y="39846"/>
                    <a:pt x="245682" y="33076"/>
                    <a:pt x="239744" y="27193"/>
                  </a:cubicBezTo>
                  <a:cubicBezTo>
                    <a:pt x="232918" y="20478"/>
                    <a:pt x="224871" y="14929"/>
                    <a:pt x="215714" y="11155"/>
                  </a:cubicBezTo>
                  <a:cubicBezTo>
                    <a:pt x="201729" y="5328"/>
                    <a:pt x="186467" y="3385"/>
                    <a:pt x="171428" y="2164"/>
                  </a:cubicBezTo>
                  <a:cubicBezTo>
                    <a:pt x="159663" y="1221"/>
                    <a:pt x="148563" y="0"/>
                    <a:pt x="1372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70" name="Google Shape;370;p8"/>
          <p:cNvSpPr txBox="1">
            <a:spLocks noGrp="1"/>
          </p:cNvSpPr>
          <p:nvPr>
            <p:ph type="title"/>
          </p:nvPr>
        </p:nvSpPr>
        <p:spPr>
          <a:xfrm>
            <a:off x="2624328" y="1620753"/>
            <a:ext cx="3904500" cy="19020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73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rPr lang="en-US"/>
              <a:t>Click to edit Master title style</a:t>
            </a:r>
            <a:endParaRPr/>
          </a:p>
        </p:txBody>
      </p:sp>
      <p:grpSp>
        <p:nvGrpSpPr>
          <p:cNvPr id="371" name="Google Shape;371;p8"/>
          <p:cNvGrpSpPr/>
          <p:nvPr/>
        </p:nvGrpSpPr>
        <p:grpSpPr>
          <a:xfrm>
            <a:off x="-6867" y="-6625"/>
            <a:ext cx="9152342" cy="5102050"/>
            <a:chOff x="-6867" y="-6625"/>
            <a:chExt cx="9152342" cy="5102050"/>
          </a:xfrm>
        </p:grpSpPr>
        <p:cxnSp>
          <p:nvCxnSpPr>
            <p:cNvPr id="372" name="Google Shape;372;p8"/>
            <p:cNvCxnSpPr/>
            <p:nvPr/>
          </p:nvCxnSpPr>
          <p:spPr>
            <a:xfrm>
              <a:off x="2904283" y="4513075"/>
              <a:ext cx="1133100" cy="306300"/>
            </a:xfrm>
            <a:prstGeom prst="straightConnector1">
              <a:avLst/>
            </a:prstGeom>
            <a:noFill/>
            <a:ln w="9525" cap="flat" cmpd="sng">
              <a:solidFill>
                <a:schemeClr val="dk1"/>
              </a:solidFill>
              <a:prstDash val="solid"/>
              <a:round/>
              <a:headEnd type="none" w="med" len="med"/>
              <a:tailEnd type="none" w="med" len="med"/>
            </a:ln>
          </p:spPr>
        </p:cxnSp>
        <p:cxnSp>
          <p:nvCxnSpPr>
            <p:cNvPr id="373" name="Google Shape;373;p8"/>
            <p:cNvCxnSpPr/>
            <p:nvPr/>
          </p:nvCxnSpPr>
          <p:spPr>
            <a:xfrm rot="10800000" flipH="1">
              <a:off x="1562083" y="4492325"/>
              <a:ext cx="1342200" cy="315300"/>
            </a:xfrm>
            <a:prstGeom prst="straightConnector1">
              <a:avLst/>
            </a:prstGeom>
            <a:noFill/>
            <a:ln w="9525" cap="flat" cmpd="sng">
              <a:solidFill>
                <a:schemeClr val="dk1"/>
              </a:solidFill>
              <a:prstDash val="solid"/>
              <a:round/>
              <a:headEnd type="none" w="med" len="med"/>
              <a:tailEnd type="none" w="med" len="med"/>
            </a:ln>
          </p:spPr>
        </p:cxnSp>
        <p:cxnSp>
          <p:nvCxnSpPr>
            <p:cNvPr id="374" name="Google Shape;374;p8"/>
            <p:cNvCxnSpPr/>
            <p:nvPr/>
          </p:nvCxnSpPr>
          <p:spPr>
            <a:xfrm>
              <a:off x="259558" y="4408000"/>
              <a:ext cx="1332000" cy="392100"/>
            </a:xfrm>
            <a:prstGeom prst="straightConnector1">
              <a:avLst/>
            </a:prstGeom>
            <a:noFill/>
            <a:ln w="9525" cap="flat" cmpd="sng">
              <a:solidFill>
                <a:schemeClr val="dk1"/>
              </a:solidFill>
              <a:prstDash val="solid"/>
              <a:round/>
              <a:headEnd type="none" w="med" len="med"/>
              <a:tailEnd type="none" w="med" len="med"/>
            </a:ln>
          </p:spPr>
        </p:cxnSp>
        <p:cxnSp>
          <p:nvCxnSpPr>
            <p:cNvPr id="375" name="Google Shape;375;p8"/>
            <p:cNvCxnSpPr/>
            <p:nvPr/>
          </p:nvCxnSpPr>
          <p:spPr>
            <a:xfrm>
              <a:off x="-6867" y="3993550"/>
              <a:ext cx="273900" cy="407100"/>
            </a:xfrm>
            <a:prstGeom prst="straightConnector1">
              <a:avLst/>
            </a:prstGeom>
            <a:noFill/>
            <a:ln w="9525" cap="flat" cmpd="sng">
              <a:solidFill>
                <a:schemeClr val="dk1"/>
              </a:solidFill>
              <a:prstDash val="solid"/>
              <a:round/>
              <a:headEnd type="none" w="med" len="med"/>
              <a:tailEnd type="none" w="med" len="med"/>
            </a:ln>
          </p:spPr>
        </p:cxnSp>
        <p:grpSp>
          <p:nvGrpSpPr>
            <p:cNvPr id="376" name="Google Shape;376;p8"/>
            <p:cNvGrpSpPr/>
            <p:nvPr/>
          </p:nvGrpSpPr>
          <p:grpSpPr>
            <a:xfrm flipH="1">
              <a:off x="1278333" y="4513075"/>
              <a:ext cx="581800" cy="582350"/>
              <a:chOff x="8064275" y="887850"/>
              <a:chExt cx="581800" cy="582350"/>
            </a:xfrm>
          </p:grpSpPr>
          <p:sp>
            <p:nvSpPr>
              <p:cNvPr id="377" name="Google Shape;377;p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3" name="Google Shape;383;p8"/>
            <p:cNvGrpSpPr/>
            <p:nvPr/>
          </p:nvGrpSpPr>
          <p:grpSpPr>
            <a:xfrm flipH="1">
              <a:off x="2747608" y="4340463"/>
              <a:ext cx="292025" cy="292575"/>
              <a:chOff x="7353050" y="316275"/>
              <a:chExt cx="292025" cy="292575"/>
            </a:xfrm>
          </p:grpSpPr>
          <p:sp>
            <p:nvSpPr>
              <p:cNvPr id="384" name="Google Shape;384;p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8" name="Google Shape;388;p8"/>
            <p:cNvGrpSpPr/>
            <p:nvPr/>
          </p:nvGrpSpPr>
          <p:grpSpPr>
            <a:xfrm flipH="1">
              <a:off x="171308" y="4315025"/>
              <a:ext cx="175000" cy="175000"/>
              <a:chOff x="8792300" y="321275"/>
              <a:chExt cx="175000" cy="175000"/>
            </a:xfrm>
          </p:grpSpPr>
          <p:sp>
            <p:nvSpPr>
              <p:cNvPr id="389" name="Google Shape;389;p8"/>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8"/>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8"/>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8"/>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3" name="Google Shape;393;p8"/>
            <p:cNvGrpSpPr/>
            <p:nvPr/>
          </p:nvGrpSpPr>
          <p:grpSpPr>
            <a:xfrm>
              <a:off x="3873197" y="4657550"/>
              <a:ext cx="293111" cy="293388"/>
              <a:chOff x="3164039" y="430875"/>
              <a:chExt cx="293111" cy="293388"/>
            </a:xfrm>
          </p:grpSpPr>
          <p:sp>
            <p:nvSpPr>
              <p:cNvPr id="394" name="Google Shape;394;p8"/>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8"/>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8"/>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8"/>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8"/>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8"/>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0" name="Google Shape;400;p8"/>
            <p:cNvGrpSpPr/>
            <p:nvPr/>
          </p:nvGrpSpPr>
          <p:grpSpPr>
            <a:xfrm flipH="1">
              <a:off x="242270" y="4142425"/>
              <a:ext cx="175013" cy="27000"/>
              <a:chOff x="5662375" y="212375"/>
              <a:chExt cx="175013" cy="27000"/>
            </a:xfrm>
          </p:grpSpPr>
          <p:sp>
            <p:nvSpPr>
              <p:cNvPr id="401" name="Google Shape;401;p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404" name="Google Shape;404;p8"/>
            <p:cNvCxnSpPr/>
            <p:nvPr/>
          </p:nvCxnSpPr>
          <p:spPr>
            <a:xfrm rot="10800000">
              <a:off x="5995050" y="226600"/>
              <a:ext cx="1504500" cy="224700"/>
            </a:xfrm>
            <a:prstGeom prst="straightConnector1">
              <a:avLst/>
            </a:prstGeom>
            <a:noFill/>
            <a:ln w="9525" cap="flat" cmpd="sng">
              <a:solidFill>
                <a:schemeClr val="dk1"/>
              </a:solidFill>
              <a:prstDash val="solid"/>
              <a:round/>
              <a:headEnd type="none" w="med" len="med"/>
              <a:tailEnd type="none" w="med" len="med"/>
            </a:ln>
          </p:spPr>
        </p:cxnSp>
        <p:cxnSp>
          <p:nvCxnSpPr>
            <p:cNvPr id="405" name="Google Shape;405;p8"/>
            <p:cNvCxnSpPr/>
            <p:nvPr/>
          </p:nvCxnSpPr>
          <p:spPr>
            <a:xfrm rot="10800000">
              <a:off x="7512925" y="457850"/>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406" name="Google Shape;406;p8"/>
            <p:cNvCxnSpPr/>
            <p:nvPr/>
          </p:nvCxnSpPr>
          <p:spPr>
            <a:xfrm flipH="1">
              <a:off x="8348975" y="-6625"/>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407" name="Google Shape;407;p8"/>
            <p:cNvGrpSpPr/>
            <p:nvPr/>
          </p:nvGrpSpPr>
          <p:grpSpPr>
            <a:xfrm>
              <a:off x="8064275" y="1040250"/>
              <a:ext cx="581800" cy="582350"/>
              <a:chOff x="8064275" y="887850"/>
              <a:chExt cx="581800" cy="582350"/>
            </a:xfrm>
          </p:grpSpPr>
          <p:sp>
            <p:nvSpPr>
              <p:cNvPr id="408" name="Google Shape;408;p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4" name="Google Shape;414;p8"/>
            <p:cNvGrpSpPr/>
            <p:nvPr/>
          </p:nvGrpSpPr>
          <p:grpSpPr>
            <a:xfrm>
              <a:off x="7353050" y="316275"/>
              <a:ext cx="292025" cy="292575"/>
              <a:chOff x="7353050" y="316275"/>
              <a:chExt cx="292025" cy="292575"/>
            </a:xfrm>
          </p:grpSpPr>
          <p:sp>
            <p:nvSpPr>
              <p:cNvPr id="415" name="Google Shape;415;p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9" name="Google Shape;419;p8"/>
            <p:cNvGrpSpPr/>
            <p:nvPr/>
          </p:nvGrpSpPr>
          <p:grpSpPr>
            <a:xfrm>
              <a:off x="8792300" y="321275"/>
              <a:ext cx="175000" cy="175000"/>
              <a:chOff x="8792300" y="321275"/>
              <a:chExt cx="175000" cy="175000"/>
            </a:xfrm>
          </p:grpSpPr>
          <p:sp>
            <p:nvSpPr>
              <p:cNvPr id="420" name="Google Shape;420;p8"/>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8"/>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8"/>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8"/>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24" name="Google Shape;424;p8"/>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8"/>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8"/>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8"/>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8"/>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8"/>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0" name="Google Shape;430;p8"/>
            <p:cNvGrpSpPr/>
            <p:nvPr/>
          </p:nvGrpSpPr>
          <p:grpSpPr>
            <a:xfrm>
              <a:off x="8490050" y="170875"/>
              <a:ext cx="175013" cy="27000"/>
              <a:chOff x="5662375" y="212375"/>
              <a:chExt cx="175013" cy="27000"/>
            </a:xfrm>
          </p:grpSpPr>
          <p:sp>
            <p:nvSpPr>
              <p:cNvPr id="431" name="Google Shape;431;p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4" name="Google Shape;434;p8"/>
            <p:cNvGrpSpPr/>
            <p:nvPr/>
          </p:nvGrpSpPr>
          <p:grpSpPr>
            <a:xfrm>
              <a:off x="8678350" y="1658000"/>
              <a:ext cx="175013" cy="27000"/>
              <a:chOff x="5662375" y="212375"/>
              <a:chExt cx="175013" cy="27000"/>
            </a:xfrm>
          </p:grpSpPr>
          <p:sp>
            <p:nvSpPr>
              <p:cNvPr id="435" name="Google Shape;435;p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151345435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38"/>
        <p:cNvGrpSpPr/>
        <p:nvPr/>
      </p:nvGrpSpPr>
      <p:grpSpPr>
        <a:xfrm>
          <a:off x="0" y="0"/>
          <a:ext cx="0" cy="0"/>
          <a:chOff x="0" y="0"/>
          <a:chExt cx="0" cy="0"/>
        </a:xfrm>
      </p:grpSpPr>
      <p:sp>
        <p:nvSpPr>
          <p:cNvPr id="439" name="Google Shape;439;p9"/>
          <p:cNvSpPr txBox="1">
            <a:spLocks noGrp="1"/>
          </p:cNvSpPr>
          <p:nvPr>
            <p:ph type="title"/>
          </p:nvPr>
        </p:nvSpPr>
        <p:spPr>
          <a:xfrm>
            <a:off x="896112" y="2039112"/>
            <a:ext cx="3566100" cy="13626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r>
              <a:rPr lang="en-US"/>
              <a:t>Click to edit Master title style</a:t>
            </a:r>
            <a:endParaRPr/>
          </a:p>
        </p:txBody>
      </p:sp>
      <p:sp>
        <p:nvSpPr>
          <p:cNvPr id="440" name="Google Shape;440;p9"/>
          <p:cNvSpPr txBox="1">
            <a:spLocks noGrp="1"/>
          </p:cNvSpPr>
          <p:nvPr>
            <p:ph type="body" idx="1"/>
          </p:nvPr>
        </p:nvSpPr>
        <p:spPr>
          <a:xfrm>
            <a:off x="4899150" y="821850"/>
            <a:ext cx="3096000" cy="3478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1pPr>
            <a:lvl2pPr marL="914400" lvl="1"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2pPr>
            <a:lvl3pPr marL="1371600" lvl="2"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3pPr>
            <a:lvl4pPr marL="1828800" lvl="3"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4pPr>
            <a:lvl5pPr marL="2286000" lvl="4"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5pPr>
            <a:lvl6pPr marL="2743200" lvl="5"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6pPr>
            <a:lvl7pPr marL="3200400" lvl="6"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7pPr>
            <a:lvl8pPr marL="3657600" lvl="7"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8pPr>
            <a:lvl9pPr marL="4114800" lvl="8"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9pPr>
          </a:lstStyle>
          <a:p>
            <a:pPr lvl="0"/>
            <a:r>
              <a:rPr lang="en-US"/>
              <a:t>Click to edit Master text styles</a:t>
            </a:r>
          </a:p>
        </p:txBody>
      </p:sp>
      <p:cxnSp>
        <p:nvCxnSpPr>
          <p:cNvPr id="441" name="Google Shape;441;p9"/>
          <p:cNvCxnSpPr/>
          <p:nvPr/>
        </p:nvCxnSpPr>
        <p:spPr>
          <a:xfrm>
            <a:off x="1645925" y="523125"/>
            <a:ext cx="1672500" cy="126000"/>
          </a:xfrm>
          <a:prstGeom prst="straightConnector1">
            <a:avLst/>
          </a:prstGeom>
          <a:noFill/>
          <a:ln w="9525" cap="flat" cmpd="sng">
            <a:solidFill>
              <a:schemeClr val="dk1"/>
            </a:solidFill>
            <a:prstDash val="solid"/>
            <a:round/>
            <a:headEnd type="none" w="med" len="med"/>
            <a:tailEnd type="none" w="med" len="med"/>
          </a:ln>
        </p:spPr>
      </p:cxnSp>
      <p:cxnSp>
        <p:nvCxnSpPr>
          <p:cNvPr id="442" name="Google Shape;442;p9"/>
          <p:cNvCxnSpPr/>
          <p:nvPr/>
        </p:nvCxnSpPr>
        <p:spPr>
          <a:xfrm rot="10800000" flipH="1">
            <a:off x="803050" y="529675"/>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443" name="Google Shape;443;p9"/>
          <p:cNvCxnSpPr/>
          <p:nvPr/>
        </p:nvCxnSpPr>
        <p:spPr>
          <a:xfrm>
            <a:off x="0" y="65200"/>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444" name="Google Shape;444;p9"/>
          <p:cNvGrpSpPr/>
          <p:nvPr/>
        </p:nvGrpSpPr>
        <p:grpSpPr>
          <a:xfrm flipH="1">
            <a:off x="499400" y="959675"/>
            <a:ext cx="581800" cy="582350"/>
            <a:chOff x="8064275" y="887850"/>
            <a:chExt cx="581800" cy="582350"/>
          </a:xfrm>
        </p:grpSpPr>
        <p:sp>
          <p:nvSpPr>
            <p:cNvPr id="445" name="Google Shape;445;p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1" name="Google Shape;451;p9"/>
          <p:cNvGrpSpPr/>
          <p:nvPr/>
        </p:nvGrpSpPr>
        <p:grpSpPr>
          <a:xfrm flipH="1">
            <a:off x="1500400" y="388100"/>
            <a:ext cx="292025" cy="292575"/>
            <a:chOff x="7353050" y="316275"/>
            <a:chExt cx="292025" cy="292575"/>
          </a:xfrm>
        </p:grpSpPr>
        <p:sp>
          <p:nvSpPr>
            <p:cNvPr id="452" name="Google Shape;452;p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6" name="Google Shape;456;p9"/>
          <p:cNvSpPr/>
          <p:nvPr/>
        </p:nvSpPr>
        <p:spPr>
          <a:xfrm flipH="1">
            <a:off x="3166281" y="497632"/>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9"/>
          <p:cNvSpPr/>
          <p:nvPr/>
        </p:nvSpPr>
        <p:spPr>
          <a:xfrm flipH="1">
            <a:off x="3164039" y="495100"/>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9"/>
          <p:cNvSpPr/>
          <p:nvPr/>
        </p:nvSpPr>
        <p:spPr>
          <a:xfrm flipH="1">
            <a:off x="3202780" y="534134"/>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9"/>
          <p:cNvSpPr/>
          <p:nvPr/>
        </p:nvSpPr>
        <p:spPr>
          <a:xfrm flipH="1">
            <a:off x="3200525" y="531602"/>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9"/>
          <p:cNvSpPr/>
          <p:nvPr/>
        </p:nvSpPr>
        <p:spPr>
          <a:xfrm flipH="1">
            <a:off x="3242641" y="573709"/>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9"/>
          <p:cNvSpPr/>
          <p:nvPr/>
        </p:nvSpPr>
        <p:spPr>
          <a:xfrm flipH="1">
            <a:off x="3240109" y="571467"/>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62" name="Google Shape;462;p9"/>
          <p:cNvGrpSpPr/>
          <p:nvPr/>
        </p:nvGrpSpPr>
        <p:grpSpPr>
          <a:xfrm flipH="1">
            <a:off x="3527112" y="361100"/>
            <a:ext cx="175013" cy="27000"/>
            <a:chOff x="5662375" y="212375"/>
            <a:chExt cx="175013" cy="27000"/>
          </a:xfrm>
        </p:grpSpPr>
        <p:sp>
          <p:nvSpPr>
            <p:cNvPr id="463" name="Google Shape;463;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6" name="Google Shape;466;p9"/>
          <p:cNvGrpSpPr/>
          <p:nvPr/>
        </p:nvGrpSpPr>
        <p:grpSpPr>
          <a:xfrm flipH="1">
            <a:off x="480412" y="242700"/>
            <a:ext cx="175013" cy="27000"/>
            <a:chOff x="5662375" y="212375"/>
            <a:chExt cx="175013" cy="27000"/>
          </a:xfrm>
        </p:grpSpPr>
        <p:sp>
          <p:nvSpPr>
            <p:cNvPr id="467" name="Google Shape;467;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0" name="Google Shape;470;p9"/>
          <p:cNvGrpSpPr/>
          <p:nvPr/>
        </p:nvGrpSpPr>
        <p:grpSpPr>
          <a:xfrm flipH="1">
            <a:off x="901712" y="1653625"/>
            <a:ext cx="175013" cy="27000"/>
            <a:chOff x="5662375" y="212375"/>
            <a:chExt cx="175013" cy="27000"/>
          </a:xfrm>
        </p:grpSpPr>
        <p:sp>
          <p:nvSpPr>
            <p:cNvPr id="471" name="Google Shape;471;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474" name="Google Shape;474;p9"/>
          <p:cNvCxnSpPr/>
          <p:nvPr/>
        </p:nvCxnSpPr>
        <p:spPr>
          <a:xfrm>
            <a:off x="791400" y="4212400"/>
            <a:ext cx="1157100" cy="542700"/>
          </a:xfrm>
          <a:prstGeom prst="straightConnector1">
            <a:avLst/>
          </a:prstGeom>
          <a:noFill/>
          <a:ln w="9525" cap="flat" cmpd="sng">
            <a:solidFill>
              <a:schemeClr val="dk1"/>
            </a:solidFill>
            <a:prstDash val="solid"/>
            <a:round/>
            <a:headEnd type="none" w="med" len="med"/>
            <a:tailEnd type="none" w="med" len="med"/>
          </a:ln>
        </p:spPr>
      </p:cxnSp>
      <p:cxnSp>
        <p:nvCxnSpPr>
          <p:cNvPr id="475" name="Google Shape;475;p9"/>
          <p:cNvCxnSpPr/>
          <p:nvPr/>
        </p:nvCxnSpPr>
        <p:spPr>
          <a:xfrm rot="10800000" flipH="1">
            <a:off x="0" y="4220425"/>
            <a:ext cx="791400" cy="836400"/>
          </a:xfrm>
          <a:prstGeom prst="straightConnector1">
            <a:avLst/>
          </a:prstGeom>
          <a:noFill/>
          <a:ln w="9525" cap="flat" cmpd="sng">
            <a:solidFill>
              <a:schemeClr val="dk1"/>
            </a:solidFill>
            <a:prstDash val="solid"/>
            <a:round/>
            <a:headEnd type="none" w="med" len="med"/>
            <a:tailEnd type="none" w="med" len="med"/>
          </a:ln>
        </p:spPr>
      </p:cxnSp>
      <p:grpSp>
        <p:nvGrpSpPr>
          <p:cNvPr id="476" name="Google Shape;476;p9"/>
          <p:cNvGrpSpPr/>
          <p:nvPr/>
        </p:nvGrpSpPr>
        <p:grpSpPr>
          <a:xfrm rot="10800000">
            <a:off x="499400" y="3940925"/>
            <a:ext cx="581800" cy="582350"/>
            <a:chOff x="8064275" y="887850"/>
            <a:chExt cx="581800" cy="582350"/>
          </a:xfrm>
        </p:grpSpPr>
        <p:sp>
          <p:nvSpPr>
            <p:cNvPr id="477" name="Google Shape;477;p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3" name="Google Shape;483;p9"/>
          <p:cNvGrpSpPr/>
          <p:nvPr/>
        </p:nvGrpSpPr>
        <p:grpSpPr>
          <a:xfrm rot="10800000">
            <a:off x="1819575" y="4586750"/>
            <a:ext cx="292025" cy="292575"/>
            <a:chOff x="7353050" y="316275"/>
            <a:chExt cx="292025" cy="292575"/>
          </a:xfrm>
        </p:grpSpPr>
        <p:sp>
          <p:nvSpPr>
            <p:cNvPr id="484" name="Google Shape;484;p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8" name="Google Shape;488;p9"/>
          <p:cNvGrpSpPr/>
          <p:nvPr/>
        </p:nvGrpSpPr>
        <p:grpSpPr>
          <a:xfrm rot="10800000">
            <a:off x="212525" y="4645550"/>
            <a:ext cx="175000" cy="175000"/>
            <a:chOff x="8792300" y="321275"/>
            <a:chExt cx="175000" cy="175000"/>
          </a:xfrm>
        </p:grpSpPr>
        <p:sp>
          <p:nvSpPr>
            <p:cNvPr id="489" name="Google Shape;489;p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3" name="Google Shape;493;p9"/>
          <p:cNvGrpSpPr/>
          <p:nvPr/>
        </p:nvGrpSpPr>
        <p:grpSpPr>
          <a:xfrm rot="10800000">
            <a:off x="480412" y="4852325"/>
            <a:ext cx="175013" cy="27000"/>
            <a:chOff x="5662375" y="212375"/>
            <a:chExt cx="175013" cy="27000"/>
          </a:xfrm>
        </p:grpSpPr>
        <p:sp>
          <p:nvSpPr>
            <p:cNvPr id="494" name="Google Shape;494;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7" name="Google Shape;497;p9"/>
          <p:cNvGrpSpPr/>
          <p:nvPr/>
        </p:nvGrpSpPr>
        <p:grpSpPr>
          <a:xfrm rot="10800000">
            <a:off x="1054112" y="3898600"/>
            <a:ext cx="175013" cy="27000"/>
            <a:chOff x="5662375" y="212375"/>
            <a:chExt cx="175013" cy="27000"/>
          </a:xfrm>
        </p:grpSpPr>
        <p:sp>
          <p:nvSpPr>
            <p:cNvPr id="498" name="Google Shape;498;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09275538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01"/>
        <p:cNvGrpSpPr/>
        <p:nvPr/>
      </p:nvGrpSpPr>
      <p:grpSpPr>
        <a:xfrm>
          <a:off x="0" y="0"/>
          <a:ext cx="0" cy="0"/>
          <a:chOff x="0" y="0"/>
          <a:chExt cx="0" cy="0"/>
        </a:xfrm>
      </p:grpSpPr>
      <p:sp>
        <p:nvSpPr>
          <p:cNvPr id="502" name="Google Shape;502;p10"/>
          <p:cNvSpPr txBox="1">
            <a:spLocks noGrp="1"/>
          </p:cNvSpPr>
          <p:nvPr>
            <p:ph type="body" idx="1"/>
          </p:nvPr>
        </p:nvSpPr>
        <p:spPr>
          <a:xfrm>
            <a:off x="1122050" y="1947672"/>
            <a:ext cx="2788800" cy="1362600"/>
          </a:xfrm>
          <a:prstGeom prst="rect">
            <a:avLst/>
          </a:prstGeom>
          <a:noFill/>
          <a:ln>
            <a:noFill/>
          </a:ln>
        </p:spPr>
        <p:txBody>
          <a:bodyPr spcFirstLastPara="1" wrap="square" lIns="91425" tIns="91425" rIns="91425" bIns="91425" anchor="ctr" anchorCtr="0">
            <a:noAutofit/>
          </a:bodyPr>
          <a:lstStyle>
            <a:lvl1pPr marL="457200" lvl="0" indent="-228600">
              <a:lnSpc>
                <a:spcPct val="100000"/>
              </a:lnSpc>
              <a:spcBef>
                <a:spcPts val="0"/>
              </a:spcBef>
              <a:spcAft>
                <a:spcPts val="0"/>
              </a:spcAft>
              <a:buClr>
                <a:schemeClr val="dk2"/>
              </a:buClr>
              <a:buSzPts val="1600"/>
              <a:buFont typeface="Barlow Semi Condensed"/>
              <a:buNone/>
              <a:defRPr sz="1600">
                <a:solidFill>
                  <a:schemeClr val="dk2"/>
                </a:solidFill>
                <a:latin typeface="Barlow Semi Condensed"/>
                <a:ea typeface="Barlow Semi Condensed"/>
                <a:cs typeface="Barlow Semi Condensed"/>
                <a:sym typeface="Barlow Semi Condensed"/>
              </a:defRPr>
            </a:lvl1pPr>
          </a:lstStyle>
          <a:p>
            <a:pPr lvl="0"/>
            <a:r>
              <a:rPr lang="en-US"/>
              <a:t>Click to edit Master text styles</a:t>
            </a:r>
          </a:p>
        </p:txBody>
      </p:sp>
      <p:sp>
        <p:nvSpPr>
          <p:cNvPr id="503" name="Google Shape;503;p10"/>
          <p:cNvSpPr txBox="1">
            <a:spLocks noGrp="1"/>
          </p:cNvSpPr>
          <p:nvPr>
            <p:ph type="title"/>
          </p:nvPr>
        </p:nvSpPr>
        <p:spPr>
          <a:xfrm>
            <a:off x="2100600" y="347472"/>
            <a:ext cx="4947000" cy="585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cxnSp>
        <p:nvCxnSpPr>
          <p:cNvPr id="504" name="Google Shape;504;p10"/>
          <p:cNvCxnSpPr/>
          <p:nvPr/>
        </p:nvCxnSpPr>
        <p:spPr>
          <a:xfrm>
            <a:off x="590450" y="4340600"/>
            <a:ext cx="1212900" cy="422700"/>
          </a:xfrm>
          <a:prstGeom prst="straightConnector1">
            <a:avLst/>
          </a:prstGeom>
          <a:noFill/>
          <a:ln w="9525" cap="flat" cmpd="sng">
            <a:solidFill>
              <a:schemeClr val="dk1"/>
            </a:solidFill>
            <a:prstDash val="solid"/>
            <a:round/>
            <a:headEnd type="none" w="med" len="med"/>
            <a:tailEnd type="none" w="med" len="med"/>
          </a:ln>
        </p:spPr>
      </p:cxnSp>
      <p:cxnSp>
        <p:nvCxnSpPr>
          <p:cNvPr id="505" name="Google Shape;505;p10"/>
          <p:cNvCxnSpPr/>
          <p:nvPr/>
        </p:nvCxnSpPr>
        <p:spPr>
          <a:xfrm rot="10800000" flipH="1">
            <a:off x="7975" y="4332600"/>
            <a:ext cx="582600" cy="654300"/>
          </a:xfrm>
          <a:prstGeom prst="straightConnector1">
            <a:avLst/>
          </a:prstGeom>
          <a:noFill/>
          <a:ln w="9525" cap="flat" cmpd="sng">
            <a:solidFill>
              <a:schemeClr val="dk1"/>
            </a:solidFill>
            <a:prstDash val="solid"/>
            <a:round/>
            <a:headEnd type="none" w="med" len="med"/>
            <a:tailEnd type="none" w="med" len="med"/>
          </a:ln>
        </p:spPr>
      </p:cxnSp>
      <p:grpSp>
        <p:nvGrpSpPr>
          <p:cNvPr id="506" name="Google Shape;506;p10"/>
          <p:cNvGrpSpPr/>
          <p:nvPr/>
        </p:nvGrpSpPr>
        <p:grpSpPr>
          <a:xfrm flipH="1">
            <a:off x="431725" y="4183775"/>
            <a:ext cx="292025" cy="292575"/>
            <a:chOff x="7353050" y="316275"/>
            <a:chExt cx="292025" cy="292575"/>
          </a:xfrm>
        </p:grpSpPr>
        <p:sp>
          <p:nvSpPr>
            <p:cNvPr id="507" name="Google Shape;507;p1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1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1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1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1" name="Google Shape;511;p10"/>
          <p:cNvGrpSpPr/>
          <p:nvPr/>
        </p:nvGrpSpPr>
        <p:grpSpPr>
          <a:xfrm>
            <a:off x="1646714" y="4616575"/>
            <a:ext cx="293111" cy="293388"/>
            <a:chOff x="3164039" y="430875"/>
            <a:chExt cx="293111" cy="293388"/>
          </a:xfrm>
        </p:grpSpPr>
        <p:sp>
          <p:nvSpPr>
            <p:cNvPr id="512" name="Google Shape;512;p1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1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1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1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1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1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518" name="Google Shape;518;p10"/>
          <p:cNvCxnSpPr/>
          <p:nvPr/>
        </p:nvCxnSpPr>
        <p:spPr>
          <a:xfrm rot="10800000">
            <a:off x="7196975" y="295100"/>
            <a:ext cx="1157100" cy="542700"/>
          </a:xfrm>
          <a:prstGeom prst="straightConnector1">
            <a:avLst/>
          </a:prstGeom>
          <a:noFill/>
          <a:ln w="9525" cap="flat" cmpd="sng">
            <a:solidFill>
              <a:schemeClr val="dk1"/>
            </a:solidFill>
            <a:prstDash val="solid"/>
            <a:round/>
            <a:headEnd type="none" w="med" len="med"/>
            <a:tailEnd type="none" w="med" len="med"/>
          </a:ln>
        </p:spPr>
      </p:cxnSp>
      <p:cxnSp>
        <p:nvCxnSpPr>
          <p:cNvPr id="519" name="Google Shape;519;p10"/>
          <p:cNvCxnSpPr/>
          <p:nvPr/>
        </p:nvCxnSpPr>
        <p:spPr>
          <a:xfrm flipH="1">
            <a:off x="8354075" y="-6625"/>
            <a:ext cx="791400" cy="836400"/>
          </a:xfrm>
          <a:prstGeom prst="straightConnector1">
            <a:avLst/>
          </a:prstGeom>
          <a:noFill/>
          <a:ln w="9525" cap="flat" cmpd="sng">
            <a:solidFill>
              <a:schemeClr val="dk1"/>
            </a:solidFill>
            <a:prstDash val="solid"/>
            <a:round/>
            <a:headEnd type="none" w="med" len="med"/>
            <a:tailEnd type="none" w="med" len="med"/>
          </a:ln>
        </p:spPr>
      </p:cxnSp>
      <p:grpSp>
        <p:nvGrpSpPr>
          <p:cNvPr id="520" name="Google Shape;520;p10"/>
          <p:cNvGrpSpPr/>
          <p:nvPr/>
        </p:nvGrpSpPr>
        <p:grpSpPr>
          <a:xfrm>
            <a:off x="8064275" y="526925"/>
            <a:ext cx="581800" cy="582350"/>
            <a:chOff x="8064275" y="887850"/>
            <a:chExt cx="581800" cy="582350"/>
          </a:xfrm>
        </p:grpSpPr>
        <p:sp>
          <p:nvSpPr>
            <p:cNvPr id="521" name="Google Shape;521;p1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1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1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1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1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1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7" name="Google Shape;527;p10"/>
          <p:cNvGrpSpPr/>
          <p:nvPr/>
        </p:nvGrpSpPr>
        <p:grpSpPr>
          <a:xfrm>
            <a:off x="7033875" y="170875"/>
            <a:ext cx="292025" cy="292575"/>
            <a:chOff x="7353050" y="316275"/>
            <a:chExt cx="292025" cy="292575"/>
          </a:xfrm>
        </p:grpSpPr>
        <p:sp>
          <p:nvSpPr>
            <p:cNvPr id="528" name="Google Shape;528;p1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1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1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1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2" name="Google Shape;532;p10"/>
          <p:cNvGrpSpPr/>
          <p:nvPr/>
        </p:nvGrpSpPr>
        <p:grpSpPr>
          <a:xfrm>
            <a:off x="8757950" y="229650"/>
            <a:ext cx="175000" cy="175000"/>
            <a:chOff x="8792300" y="321275"/>
            <a:chExt cx="175000" cy="175000"/>
          </a:xfrm>
        </p:grpSpPr>
        <p:sp>
          <p:nvSpPr>
            <p:cNvPr id="533" name="Google Shape;533;p1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1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1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1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7" name="Google Shape;537;p10"/>
          <p:cNvGrpSpPr/>
          <p:nvPr/>
        </p:nvGrpSpPr>
        <p:grpSpPr>
          <a:xfrm>
            <a:off x="8490050" y="170875"/>
            <a:ext cx="175013" cy="27000"/>
            <a:chOff x="5662375" y="212375"/>
            <a:chExt cx="175013" cy="27000"/>
          </a:xfrm>
        </p:grpSpPr>
        <p:sp>
          <p:nvSpPr>
            <p:cNvPr id="538" name="Google Shape;538;p10"/>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10"/>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10"/>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1" name="Google Shape;541;p10"/>
          <p:cNvGrpSpPr/>
          <p:nvPr/>
        </p:nvGrpSpPr>
        <p:grpSpPr>
          <a:xfrm>
            <a:off x="7916350" y="1124600"/>
            <a:ext cx="175013" cy="27000"/>
            <a:chOff x="5662375" y="212375"/>
            <a:chExt cx="175013" cy="27000"/>
          </a:xfrm>
        </p:grpSpPr>
        <p:sp>
          <p:nvSpPr>
            <p:cNvPr id="542" name="Google Shape;542;p10"/>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10"/>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10"/>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99724821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545"/>
        <p:cNvGrpSpPr/>
        <p:nvPr/>
      </p:nvGrpSpPr>
      <p:grpSpPr>
        <a:xfrm>
          <a:off x="0" y="0"/>
          <a:ext cx="0" cy="0"/>
          <a:chOff x="0" y="0"/>
          <a:chExt cx="0" cy="0"/>
        </a:xfrm>
      </p:grpSpPr>
      <p:grpSp>
        <p:nvGrpSpPr>
          <p:cNvPr id="546" name="Google Shape;546;p11"/>
          <p:cNvGrpSpPr/>
          <p:nvPr/>
        </p:nvGrpSpPr>
        <p:grpSpPr>
          <a:xfrm rot="10800000">
            <a:off x="1954823" y="1124844"/>
            <a:ext cx="5234354" cy="3069144"/>
            <a:chOff x="1098425" y="237675"/>
            <a:chExt cx="5358675" cy="5174750"/>
          </a:xfrm>
        </p:grpSpPr>
        <p:sp>
          <p:nvSpPr>
            <p:cNvPr id="547" name="Google Shape;547;p11"/>
            <p:cNvSpPr/>
            <p:nvPr/>
          </p:nvSpPr>
          <p:spPr>
            <a:xfrm>
              <a:off x="1098425" y="237675"/>
              <a:ext cx="5358675" cy="5173850"/>
            </a:xfrm>
            <a:custGeom>
              <a:avLst/>
              <a:gdLst/>
              <a:ahLst/>
              <a:cxnLst/>
              <a:rect l="l" t="t" r="r" b="b"/>
              <a:pathLst>
                <a:path w="214347" h="206954" extrusionOk="0">
                  <a:moveTo>
                    <a:pt x="115079" y="1"/>
                  </a:moveTo>
                  <a:cubicBezTo>
                    <a:pt x="106819" y="1"/>
                    <a:pt x="98029" y="1749"/>
                    <a:pt x="88677" y="5654"/>
                  </a:cubicBezTo>
                  <a:cubicBezTo>
                    <a:pt x="67392" y="14588"/>
                    <a:pt x="50544" y="31735"/>
                    <a:pt x="37474" y="50742"/>
                  </a:cubicBezTo>
                  <a:cubicBezTo>
                    <a:pt x="17088" y="80241"/>
                    <a:pt x="4497" y="115076"/>
                    <a:pt x="1260" y="150810"/>
                  </a:cubicBezTo>
                  <a:cubicBezTo>
                    <a:pt x="1" y="164900"/>
                    <a:pt x="1140" y="181268"/>
                    <a:pt x="12472" y="189722"/>
                  </a:cubicBezTo>
                  <a:cubicBezTo>
                    <a:pt x="19127" y="194639"/>
                    <a:pt x="27881" y="195658"/>
                    <a:pt x="36155" y="196437"/>
                  </a:cubicBezTo>
                  <a:cubicBezTo>
                    <a:pt x="68471" y="199615"/>
                    <a:pt x="100788" y="202793"/>
                    <a:pt x="133105" y="205911"/>
                  </a:cubicBezTo>
                  <a:cubicBezTo>
                    <a:pt x="138433" y="206449"/>
                    <a:pt x="143882" y="206954"/>
                    <a:pt x="149263" y="206954"/>
                  </a:cubicBezTo>
                  <a:cubicBezTo>
                    <a:pt x="156478" y="206954"/>
                    <a:pt x="163573" y="206046"/>
                    <a:pt x="170098" y="203093"/>
                  </a:cubicBezTo>
                  <a:cubicBezTo>
                    <a:pt x="185747" y="196018"/>
                    <a:pt x="194081" y="179110"/>
                    <a:pt x="201216" y="163461"/>
                  </a:cubicBezTo>
                  <a:cubicBezTo>
                    <a:pt x="207451" y="149731"/>
                    <a:pt x="213867" y="135461"/>
                    <a:pt x="214106" y="120352"/>
                  </a:cubicBezTo>
                  <a:cubicBezTo>
                    <a:pt x="214346" y="105542"/>
                    <a:pt x="208710" y="91273"/>
                    <a:pt x="201875" y="78082"/>
                  </a:cubicBezTo>
                  <a:cubicBezTo>
                    <a:pt x="183394" y="42166"/>
                    <a:pt x="155643" y="1"/>
                    <a:pt x="1150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11"/>
            <p:cNvSpPr/>
            <p:nvPr/>
          </p:nvSpPr>
          <p:spPr>
            <a:xfrm>
              <a:off x="1098425" y="237675"/>
              <a:ext cx="5358675" cy="5173850"/>
            </a:xfrm>
            <a:custGeom>
              <a:avLst/>
              <a:gdLst/>
              <a:ahLst/>
              <a:cxnLst/>
              <a:rect l="l" t="t" r="r" b="b"/>
              <a:pathLst>
                <a:path w="214347" h="206954" extrusionOk="0">
                  <a:moveTo>
                    <a:pt x="115079" y="1"/>
                  </a:moveTo>
                  <a:cubicBezTo>
                    <a:pt x="106819" y="1"/>
                    <a:pt x="98029" y="1749"/>
                    <a:pt x="88677" y="5654"/>
                  </a:cubicBezTo>
                  <a:cubicBezTo>
                    <a:pt x="67392" y="14588"/>
                    <a:pt x="50544" y="31735"/>
                    <a:pt x="37474" y="50742"/>
                  </a:cubicBezTo>
                  <a:cubicBezTo>
                    <a:pt x="17088" y="80241"/>
                    <a:pt x="4497" y="115076"/>
                    <a:pt x="1260" y="150810"/>
                  </a:cubicBezTo>
                  <a:cubicBezTo>
                    <a:pt x="1" y="164900"/>
                    <a:pt x="1140" y="181268"/>
                    <a:pt x="12472" y="189722"/>
                  </a:cubicBezTo>
                  <a:cubicBezTo>
                    <a:pt x="19127" y="194639"/>
                    <a:pt x="27881" y="195658"/>
                    <a:pt x="36155" y="196437"/>
                  </a:cubicBezTo>
                  <a:cubicBezTo>
                    <a:pt x="68471" y="199615"/>
                    <a:pt x="100788" y="202793"/>
                    <a:pt x="133105" y="205911"/>
                  </a:cubicBezTo>
                  <a:cubicBezTo>
                    <a:pt x="138433" y="206449"/>
                    <a:pt x="143882" y="206954"/>
                    <a:pt x="149263" y="206954"/>
                  </a:cubicBezTo>
                  <a:cubicBezTo>
                    <a:pt x="156478" y="206954"/>
                    <a:pt x="163573" y="206046"/>
                    <a:pt x="170098" y="203093"/>
                  </a:cubicBezTo>
                  <a:cubicBezTo>
                    <a:pt x="185747" y="196018"/>
                    <a:pt x="194081" y="179110"/>
                    <a:pt x="201216" y="163461"/>
                  </a:cubicBezTo>
                  <a:cubicBezTo>
                    <a:pt x="207451" y="149731"/>
                    <a:pt x="213867" y="135461"/>
                    <a:pt x="214106" y="120352"/>
                  </a:cubicBezTo>
                  <a:cubicBezTo>
                    <a:pt x="214346" y="105542"/>
                    <a:pt x="208710" y="91273"/>
                    <a:pt x="201875" y="78082"/>
                  </a:cubicBezTo>
                  <a:cubicBezTo>
                    <a:pt x="183394" y="42166"/>
                    <a:pt x="155643" y="1"/>
                    <a:pt x="1150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11"/>
            <p:cNvSpPr/>
            <p:nvPr/>
          </p:nvSpPr>
          <p:spPr>
            <a:xfrm>
              <a:off x="1119425" y="238125"/>
              <a:ext cx="5331675" cy="5174300"/>
            </a:xfrm>
            <a:custGeom>
              <a:avLst/>
              <a:gdLst/>
              <a:ahLst/>
              <a:cxnLst/>
              <a:rect l="l" t="t" r="r" b="b"/>
              <a:pathLst>
                <a:path w="213267" h="206972" extrusionOk="0">
                  <a:moveTo>
                    <a:pt x="114278" y="0"/>
                  </a:moveTo>
                  <a:cubicBezTo>
                    <a:pt x="106004" y="0"/>
                    <a:pt x="97190" y="1739"/>
                    <a:pt x="87837" y="5636"/>
                  </a:cubicBezTo>
                  <a:cubicBezTo>
                    <a:pt x="66552" y="14570"/>
                    <a:pt x="49704" y="31717"/>
                    <a:pt x="36634" y="50724"/>
                  </a:cubicBezTo>
                  <a:cubicBezTo>
                    <a:pt x="16248" y="80223"/>
                    <a:pt x="3657" y="115058"/>
                    <a:pt x="420" y="150792"/>
                  </a:cubicBezTo>
                  <a:cubicBezTo>
                    <a:pt x="180" y="153610"/>
                    <a:pt x="0" y="156488"/>
                    <a:pt x="0" y="159366"/>
                  </a:cubicBezTo>
                  <a:cubicBezTo>
                    <a:pt x="0" y="171058"/>
                    <a:pt x="2578" y="182929"/>
                    <a:pt x="11632" y="189704"/>
                  </a:cubicBezTo>
                  <a:cubicBezTo>
                    <a:pt x="18287" y="194621"/>
                    <a:pt x="27041" y="195640"/>
                    <a:pt x="35315" y="196419"/>
                  </a:cubicBezTo>
                  <a:cubicBezTo>
                    <a:pt x="67631" y="199597"/>
                    <a:pt x="99948" y="202775"/>
                    <a:pt x="132265" y="205893"/>
                  </a:cubicBezTo>
                  <a:cubicBezTo>
                    <a:pt x="137601" y="206432"/>
                    <a:pt x="143057" y="206972"/>
                    <a:pt x="148393" y="206972"/>
                  </a:cubicBezTo>
                  <a:cubicBezTo>
                    <a:pt x="155648" y="206972"/>
                    <a:pt x="162723" y="206013"/>
                    <a:pt x="169258" y="203075"/>
                  </a:cubicBezTo>
                  <a:cubicBezTo>
                    <a:pt x="184907" y="196000"/>
                    <a:pt x="193241" y="179092"/>
                    <a:pt x="200376" y="163443"/>
                  </a:cubicBezTo>
                  <a:cubicBezTo>
                    <a:pt x="206611" y="149713"/>
                    <a:pt x="213027" y="135443"/>
                    <a:pt x="213266" y="120334"/>
                  </a:cubicBezTo>
                  <a:cubicBezTo>
                    <a:pt x="213266" y="120034"/>
                    <a:pt x="213266" y="119734"/>
                    <a:pt x="213266" y="119375"/>
                  </a:cubicBezTo>
                  <a:cubicBezTo>
                    <a:pt x="213266" y="104925"/>
                    <a:pt x="207690" y="90955"/>
                    <a:pt x="201035" y="78064"/>
                  </a:cubicBezTo>
                  <a:cubicBezTo>
                    <a:pt x="182569" y="42150"/>
                    <a:pt x="154809" y="0"/>
                    <a:pt x="1142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0" name="Google Shape;550;p11"/>
          <p:cNvSpPr txBox="1">
            <a:spLocks noGrp="1"/>
          </p:cNvSpPr>
          <p:nvPr>
            <p:ph type="subTitle" idx="1"/>
          </p:nvPr>
        </p:nvSpPr>
        <p:spPr>
          <a:xfrm>
            <a:off x="3227832" y="2816352"/>
            <a:ext cx="2679300" cy="6585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551" name="Google Shape;551;p11"/>
          <p:cNvCxnSpPr/>
          <p:nvPr/>
        </p:nvCxnSpPr>
        <p:spPr>
          <a:xfrm rot="5400000">
            <a:off x="7269708" y="3324550"/>
            <a:ext cx="1133100" cy="306300"/>
          </a:xfrm>
          <a:prstGeom prst="straightConnector1">
            <a:avLst/>
          </a:prstGeom>
          <a:noFill/>
          <a:ln w="9525" cap="flat" cmpd="sng">
            <a:solidFill>
              <a:schemeClr val="dk1"/>
            </a:solidFill>
            <a:prstDash val="solid"/>
            <a:round/>
            <a:headEnd type="none" w="med" len="med"/>
            <a:tailEnd type="none" w="med" len="med"/>
          </a:ln>
        </p:spPr>
      </p:cxnSp>
      <p:cxnSp>
        <p:nvCxnSpPr>
          <p:cNvPr id="552" name="Google Shape;552;p11"/>
          <p:cNvCxnSpPr/>
          <p:nvPr/>
        </p:nvCxnSpPr>
        <p:spPr>
          <a:xfrm rot="-5400000" flipH="1">
            <a:off x="7181408" y="2082400"/>
            <a:ext cx="1342200" cy="315300"/>
          </a:xfrm>
          <a:prstGeom prst="straightConnector1">
            <a:avLst/>
          </a:prstGeom>
          <a:noFill/>
          <a:ln w="9525" cap="flat" cmpd="sng">
            <a:solidFill>
              <a:schemeClr val="dk1"/>
            </a:solidFill>
            <a:prstDash val="solid"/>
            <a:round/>
            <a:headEnd type="none" w="med" len="med"/>
            <a:tailEnd type="none" w="med" len="med"/>
          </a:ln>
        </p:spPr>
      </p:cxnSp>
      <p:cxnSp>
        <p:nvCxnSpPr>
          <p:cNvPr id="553" name="Google Shape;553;p11"/>
          <p:cNvCxnSpPr/>
          <p:nvPr/>
        </p:nvCxnSpPr>
        <p:spPr>
          <a:xfrm rot="5400000">
            <a:off x="7232433" y="736375"/>
            <a:ext cx="1332000" cy="392100"/>
          </a:xfrm>
          <a:prstGeom prst="straightConnector1">
            <a:avLst/>
          </a:prstGeom>
          <a:noFill/>
          <a:ln w="9525" cap="flat" cmpd="sng">
            <a:solidFill>
              <a:schemeClr val="dk1"/>
            </a:solidFill>
            <a:prstDash val="solid"/>
            <a:round/>
            <a:headEnd type="none" w="med" len="med"/>
            <a:tailEnd type="none" w="med" len="med"/>
          </a:ln>
        </p:spPr>
      </p:cxnSp>
      <p:cxnSp>
        <p:nvCxnSpPr>
          <p:cNvPr id="554" name="Google Shape;554;p11"/>
          <p:cNvCxnSpPr/>
          <p:nvPr/>
        </p:nvCxnSpPr>
        <p:spPr>
          <a:xfrm rot="5400000">
            <a:off x="8168433" y="-66600"/>
            <a:ext cx="273900" cy="407100"/>
          </a:xfrm>
          <a:prstGeom prst="straightConnector1">
            <a:avLst/>
          </a:prstGeom>
          <a:noFill/>
          <a:ln w="9525" cap="flat" cmpd="sng">
            <a:solidFill>
              <a:schemeClr val="dk1"/>
            </a:solidFill>
            <a:prstDash val="solid"/>
            <a:round/>
            <a:headEnd type="none" w="med" len="med"/>
            <a:tailEnd type="none" w="med" len="med"/>
          </a:ln>
        </p:spPr>
      </p:cxnSp>
      <p:grpSp>
        <p:nvGrpSpPr>
          <p:cNvPr id="555" name="Google Shape;555;p11"/>
          <p:cNvGrpSpPr/>
          <p:nvPr/>
        </p:nvGrpSpPr>
        <p:grpSpPr>
          <a:xfrm rot="5400000" flipH="1">
            <a:off x="7407333" y="1284925"/>
            <a:ext cx="581800" cy="582350"/>
            <a:chOff x="8064275" y="887850"/>
            <a:chExt cx="581800" cy="582350"/>
          </a:xfrm>
        </p:grpSpPr>
        <p:sp>
          <p:nvSpPr>
            <p:cNvPr id="556" name="Google Shape;556;p1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1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1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1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1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1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2" name="Google Shape;562;p11"/>
          <p:cNvGrpSpPr/>
          <p:nvPr/>
        </p:nvGrpSpPr>
        <p:grpSpPr>
          <a:xfrm rot="5400000" flipH="1">
            <a:off x="7869720" y="2754200"/>
            <a:ext cx="292025" cy="292575"/>
            <a:chOff x="7353050" y="316275"/>
            <a:chExt cx="292025" cy="292575"/>
          </a:xfrm>
        </p:grpSpPr>
        <p:sp>
          <p:nvSpPr>
            <p:cNvPr id="563" name="Google Shape;563;p1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1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1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1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7" name="Google Shape;567;p11"/>
          <p:cNvGrpSpPr/>
          <p:nvPr/>
        </p:nvGrpSpPr>
        <p:grpSpPr>
          <a:xfrm rot="5400000" flipH="1">
            <a:off x="8012458" y="178175"/>
            <a:ext cx="175000" cy="175000"/>
            <a:chOff x="8792300" y="321275"/>
            <a:chExt cx="175000" cy="175000"/>
          </a:xfrm>
        </p:grpSpPr>
        <p:sp>
          <p:nvSpPr>
            <p:cNvPr id="568" name="Google Shape;568;p11"/>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11"/>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11"/>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11"/>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72" name="Google Shape;572;p11"/>
          <p:cNvGrpSpPr/>
          <p:nvPr/>
        </p:nvGrpSpPr>
        <p:grpSpPr>
          <a:xfrm rot="5400000">
            <a:off x="7551683" y="3879926"/>
            <a:ext cx="293111" cy="293388"/>
            <a:chOff x="3164039" y="430875"/>
            <a:chExt cx="293111" cy="293388"/>
          </a:xfrm>
        </p:grpSpPr>
        <p:sp>
          <p:nvSpPr>
            <p:cNvPr id="573" name="Google Shape;573;p11"/>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11"/>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11"/>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11"/>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11"/>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11"/>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79" name="Google Shape;579;p11"/>
          <p:cNvGrpSpPr/>
          <p:nvPr/>
        </p:nvGrpSpPr>
        <p:grpSpPr>
          <a:xfrm rot="5400000" flipH="1">
            <a:off x="8259052" y="323144"/>
            <a:ext cx="175013" cy="27000"/>
            <a:chOff x="5662375" y="212375"/>
            <a:chExt cx="175013" cy="27000"/>
          </a:xfrm>
        </p:grpSpPr>
        <p:sp>
          <p:nvSpPr>
            <p:cNvPr id="580" name="Google Shape;580;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583" name="Google Shape;583;p11"/>
          <p:cNvCxnSpPr/>
          <p:nvPr/>
        </p:nvCxnSpPr>
        <p:spPr>
          <a:xfrm rot="5400000" flipH="1">
            <a:off x="740850" y="2598325"/>
            <a:ext cx="1672500" cy="126000"/>
          </a:xfrm>
          <a:prstGeom prst="straightConnector1">
            <a:avLst/>
          </a:prstGeom>
          <a:noFill/>
          <a:ln w="9525" cap="flat" cmpd="sng">
            <a:solidFill>
              <a:schemeClr val="dk1"/>
            </a:solidFill>
            <a:prstDash val="solid"/>
            <a:round/>
            <a:headEnd type="none" w="med" len="med"/>
            <a:tailEnd type="none" w="med" len="med"/>
          </a:ln>
        </p:spPr>
      </p:cxnSp>
      <p:cxnSp>
        <p:nvCxnSpPr>
          <p:cNvPr id="584" name="Google Shape;584;p11"/>
          <p:cNvCxnSpPr/>
          <p:nvPr/>
        </p:nvCxnSpPr>
        <p:spPr>
          <a:xfrm rot="-5400000">
            <a:off x="847100" y="3554000"/>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585" name="Google Shape;585;p11"/>
          <p:cNvCxnSpPr/>
          <p:nvPr/>
        </p:nvCxnSpPr>
        <p:spPr>
          <a:xfrm rot="5400000" flipH="1">
            <a:off x="1105775" y="4151250"/>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586" name="Google Shape;586;p11"/>
          <p:cNvGrpSpPr/>
          <p:nvPr/>
        </p:nvGrpSpPr>
        <p:grpSpPr>
          <a:xfrm rot="5400000">
            <a:off x="621475" y="4062025"/>
            <a:ext cx="581800" cy="582350"/>
            <a:chOff x="8064275" y="887850"/>
            <a:chExt cx="581800" cy="582350"/>
          </a:xfrm>
        </p:grpSpPr>
        <p:sp>
          <p:nvSpPr>
            <p:cNvPr id="587" name="Google Shape;587;p1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1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1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1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1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1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3" name="Google Shape;593;p11"/>
          <p:cNvGrpSpPr/>
          <p:nvPr/>
        </p:nvGrpSpPr>
        <p:grpSpPr>
          <a:xfrm rot="5400000">
            <a:off x="1482825" y="3350800"/>
            <a:ext cx="292025" cy="292575"/>
            <a:chOff x="7353050" y="316275"/>
            <a:chExt cx="292025" cy="292575"/>
          </a:xfrm>
        </p:grpSpPr>
        <p:sp>
          <p:nvSpPr>
            <p:cNvPr id="594" name="Google Shape;594;p1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1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1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1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8" name="Google Shape;598;p11"/>
          <p:cNvGrpSpPr/>
          <p:nvPr/>
        </p:nvGrpSpPr>
        <p:grpSpPr>
          <a:xfrm rot="5400000">
            <a:off x="1595125" y="4790325"/>
            <a:ext cx="175000" cy="175000"/>
            <a:chOff x="8792300" y="321275"/>
            <a:chExt cx="175000" cy="175000"/>
          </a:xfrm>
        </p:grpSpPr>
        <p:sp>
          <p:nvSpPr>
            <p:cNvPr id="599" name="Google Shape;599;p11"/>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11"/>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11"/>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11"/>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03" name="Google Shape;603;p11"/>
          <p:cNvSpPr/>
          <p:nvPr/>
        </p:nvSpPr>
        <p:spPr>
          <a:xfrm rot="5400000">
            <a:off x="1377117" y="1688743"/>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11"/>
          <p:cNvSpPr/>
          <p:nvPr/>
        </p:nvSpPr>
        <p:spPr>
          <a:xfrm rot="5400000">
            <a:off x="1374876" y="1686211"/>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11"/>
          <p:cNvSpPr/>
          <p:nvPr/>
        </p:nvSpPr>
        <p:spPr>
          <a:xfrm rot="5400000">
            <a:off x="1413610" y="172523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11"/>
          <p:cNvSpPr/>
          <p:nvPr/>
        </p:nvSpPr>
        <p:spPr>
          <a:xfrm rot="5400000">
            <a:off x="1411362" y="1722714"/>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11"/>
          <p:cNvSpPr/>
          <p:nvPr/>
        </p:nvSpPr>
        <p:spPr>
          <a:xfrm rot="5400000">
            <a:off x="1453339" y="1764682"/>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11"/>
          <p:cNvSpPr/>
          <p:nvPr/>
        </p:nvSpPr>
        <p:spPr>
          <a:xfrm rot="5400000">
            <a:off x="1450946" y="1762579"/>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9" name="Google Shape;609;p11"/>
          <p:cNvGrpSpPr/>
          <p:nvPr/>
        </p:nvGrpSpPr>
        <p:grpSpPr>
          <a:xfrm rot="5400000">
            <a:off x="1701119" y="1515381"/>
            <a:ext cx="175013" cy="27000"/>
            <a:chOff x="5662375" y="212375"/>
            <a:chExt cx="175013" cy="27000"/>
          </a:xfrm>
        </p:grpSpPr>
        <p:sp>
          <p:nvSpPr>
            <p:cNvPr id="610" name="Google Shape;610;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3" name="Google Shape;613;p11"/>
          <p:cNvGrpSpPr/>
          <p:nvPr/>
        </p:nvGrpSpPr>
        <p:grpSpPr>
          <a:xfrm rot="5400000">
            <a:off x="1819519" y="4562081"/>
            <a:ext cx="175013" cy="27000"/>
            <a:chOff x="5662375" y="212375"/>
            <a:chExt cx="175013" cy="27000"/>
          </a:xfrm>
        </p:grpSpPr>
        <p:sp>
          <p:nvSpPr>
            <p:cNvPr id="614" name="Google Shape;614;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7" name="Google Shape;617;p11"/>
          <p:cNvGrpSpPr/>
          <p:nvPr/>
        </p:nvGrpSpPr>
        <p:grpSpPr>
          <a:xfrm rot="5400000">
            <a:off x="408594" y="4140781"/>
            <a:ext cx="175013" cy="27000"/>
            <a:chOff x="5662375" y="212375"/>
            <a:chExt cx="175013" cy="27000"/>
          </a:xfrm>
        </p:grpSpPr>
        <p:sp>
          <p:nvSpPr>
            <p:cNvPr id="618" name="Google Shape;618;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21" name="Google Shape;621;p11"/>
          <p:cNvSpPr txBox="1">
            <a:spLocks noGrp="1"/>
          </p:cNvSpPr>
          <p:nvPr>
            <p:ph type="title" hasCustomPrompt="1"/>
          </p:nvPr>
        </p:nvSpPr>
        <p:spPr>
          <a:xfrm>
            <a:off x="2624328" y="2057400"/>
            <a:ext cx="3904500" cy="786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9600"/>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t>xx%</a:t>
            </a:r>
          </a:p>
        </p:txBody>
      </p:sp>
    </p:spTree>
    <p:extLst>
      <p:ext uri="{BB962C8B-B14F-4D97-AF65-F5344CB8AC3E}">
        <p14:creationId xmlns:p14="http://schemas.microsoft.com/office/powerpoint/2010/main" val="277324494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22"/>
        <p:cNvGrpSpPr/>
        <p:nvPr/>
      </p:nvGrpSpPr>
      <p:grpSpPr>
        <a:xfrm>
          <a:off x="0" y="0"/>
          <a:ext cx="0" cy="0"/>
          <a:chOff x="0" y="0"/>
          <a:chExt cx="0" cy="0"/>
        </a:xfrm>
      </p:grpSpPr>
    </p:spTree>
    <p:extLst>
      <p:ext uri="{BB962C8B-B14F-4D97-AF65-F5344CB8AC3E}">
        <p14:creationId xmlns:p14="http://schemas.microsoft.com/office/powerpoint/2010/main" val="392750784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623"/>
        <p:cNvGrpSpPr/>
        <p:nvPr/>
      </p:nvGrpSpPr>
      <p:grpSpPr>
        <a:xfrm>
          <a:off x="0" y="0"/>
          <a:ext cx="0" cy="0"/>
          <a:chOff x="0" y="0"/>
          <a:chExt cx="0" cy="0"/>
        </a:xfrm>
      </p:grpSpPr>
      <p:sp>
        <p:nvSpPr>
          <p:cNvPr id="624" name="Google Shape;624;p13"/>
          <p:cNvSpPr txBox="1">
            <a:spLocks noGrp="1"/>
          </p:cNvSpPr>
          <p:nvPr>
            <p:ph type="title"/>
          </p:nvPr>
        </p:nvSpPr>
        <p:spPr>
          <a:xfrm>
            <a:off x="5907024" y="356616"/>
            <a:ext cx="2615100" cy="5760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800"/>
              <a:buNone/>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r>
              <a:rPr lang="en-US"/>
              <a:t>Click to edit Master title style</a:t>
            </a:r>
            <a:endParaRPr/>
          </a:p>
        </p:txBody>
      </p:sp>
      <p:sp>
        <p:nvSpPr>
          <p:cNvPr id="625" name="Google Shape;625;p13"/>
          <p:cNvSpPr txBox="1">
            <a:spLocks noGrp="1"/>
          </p:cNvSpPr>
          <p:nvPr>
            <p:ph type="subTitle" idx="1"/>
          </p:nvPr>
        </p:nvSpPr>
        <p:spPr>
          <a:xfrm>
            <a:off x="1664208" y="429768"/>
            <a:ext cx="2615100" cy="384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26" name="Google Shape;626;p13"/>
          <p:cNvSpPr txBox="1">
            <a:spLocks noGrp="1"/>
          </p:cNvSpPr>
          <p:nvPr>
            <p:ph type="subTitle" idx="2"/>
          </p:nvPr>
        </p:nvSpPr>
        <p:spPr>
          <a:xfrm>
            <a:off x="1664208" y="713232"/>
            <a:ext cx="2615100" cy="576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27" name="Google Shape;627;p13"/>
          <p:cNvSpPr txBox="1">
            <a:spLocks noGrp="1"/>
          </p:cNvSpPr>
          <p:nvPr>
            <p:ph type="subTitle" idx="3"/>
          </p:nvPr>
        </p:nvSpPr>
        <p:spPr>
          <a:xfrm>
            <a:off x="1664208" y="1508760"/>
            <a:ext cx="2615100" cy="384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28" name="Google Shape;628;p13"/>
          <p:cNvSpPr txBox="1">
            <a:spLocks noGrp="1"/>
          </p:cNvSpPr>
          <p:nvPr>
            <p:ph type="subTitle" idx="4"/>
          </p:nvPr>
        </p:nvSpPr>
        <p:spPr>
          <a:xfrm>
            <a:off x="1664208" y="1792224"/>
            <a:ext cx="2615100" cy="576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29" name="Google Shape;629;p13"/>
          <p:cNvSpPr txBox="1">
            <a:spLocks noGrp="1"/>
          </p:cNvSpPr>
          <p:nvPr>
            <p:ph type="subTitle" idx="5"/>
          </p:nvPr>
        </p:nvSpPr>
        <p:spPr>
          <a:xfrm>
            <a:off x="1664208" y="2587752"/>
            <a:ext cx="2615100" cy="384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30" name="Google Shape;630;p13"/>
          <p:cNvSpPr txBox="1">
            <a:spLocks noGrp="1"/>
          </p:cNvSpPr>
          <p:nvPr>
            <p:ph type="subTitle" idx="6"/>
          </p:nvPr>
        </p:nvSpPr>
        <p:spPr>
          <a:xfrm>
            <a:off x="1664208" y="2871216"/>
            <a:ext cx="2615100" cy="576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31" name="Google Shape;631;p13"/>
          <p:cNvSpPr txBox="1">
            <a:spLocks noGrp="1"/>
          </p:cNvSpPr>
          <p:nvPr>
            <p:ph type="subTitle" idx="7"/>
          </p:nvPr>
        </p:nvSpPr>
        <p:spPr>
          <a:xfrm>
            <a:off x="1664208" y="3666744"/>
            <a:ext cx="2615100" cy="384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32" name="Google Shape;632;p13"/>
          <p:cNvSpPr txBox="1">
            <a:spLocks noGrp="1"/>
          </p:cNvSpPr>
          <p:nvPr>
            <p:ph type="subTitle" idx="8"/>
          </p:nvPr>
        </p:nvSpPr>
        <p:spPr>
          <a:xfrm>
            <a:off x="1664208" y="3950208"/>
            <a:ext cx="2615100" cy="576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33" name="Google Shape;633;p13"/>
          <p:cNvSpPr txBox="1">
            <a:spLocks noGrp="1"/>
          </p:cNvSpPr>
          <p:nvPr>
            <p:ph type="title" idx="9" hasCustomPrompt="1"/>
          </p:nvPr>
        </p:nvSpPr>
        <p:spPr>
          <a:xfrm>
            <a:off x="813816" y="722376"/>
            <a:ext cx="457200" cy="347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000">
                <a:solidFill>
                  <a:schemeClr val="lt1"/>
                </a:solidFill>
              </a:defRPr>
            </a:lvl1pPr>
            <a:lvl2pPr lvl="1" algn="ctr" rtl="0">
              <a:spcBef>
                <a:spcPts val="0"/>
              </a:spcBef>
              <a:spcAft>
                <a:spcPts val="0"/>
              </a:spcAft>
              <a:buClr>
                <a:schemeClr val="lt1"/>
              </a:buClr>
              <a:buSzPts val="2000"/>
              <a:buNone/>
              <a:defRPr sz="2000">
                <a:solidFill>
                  <a:schemeClr val="lt1"/>
                </a:solidFill>
              </a:defRPr>
            </a:lvl2pPr>
            <a:lvl3pPr lvl="2" algn="ctr" rtl="0">
              <a:spcBef>
                <a:spcPts val="0"/>
              </a:spcBef>
              <a:spcAft>
                <a:spcPts val="0"/>
              </a:spcAft>
              <a:buClr>
                <a:schemeClr val="lt1"/>
              </a:buClr>
              <a:buSzPts val="2000"/>
              <a:buNone/>
              <a:defRPr sz="2000">
                <a:solidFill>
                  <a:schemeClr val="lt1"/>
                </a:solidFill>
              </a:defRPr>
            </a:lvl3pPr>
            <a:lvl4pPr lvl="3" algn="ctr" rtl="0">
              <a:spcBef>
                <a:spcPts val="0"/>
              </a:spcBef>
              <a:spcAft>
                <a:spcPts val="0"/>
              </a:spcAft>
              <a:buClr>
                <a:schemeClr val="lt1"/>
              </a:buClr>
              <a:buSzPts val="2000"/>
              <a:buNone/>
              <a:defRPr sz="2000">
                <a:solidFill>
                  <a:schemeClr val="lt1"/>
                </a:solidFill>
              </a:defRPr>
            </a:lvl4pPr>
            <a:lvl5pPr lvl="4" algn="ctr" rtl="0">
              <a:spcBef>
                <a:spcPts val="0"/>
              </a:spcBef>
              <a:spcAft>
                <a:spcPts val="0"/>
              </a:spcAft>
              <a:buClr>
                <a:schemeClr val="lt1"/>
              </a:buClr>
              <a:buSzPts val="2000"/>
              <a:buNone/>
              <a:defRPr sz="2000">
                <a:solidFill>
                  <a:schemeClr val="lt1"/>
                </a:solidFill>
              </a:defRPr>
            </a:lvl5pPr>
            <a:lvl6pPr lvl="5" algn="ctr" rtl="0">
              <a:spcBef>
                <a:spcPts val="0"/>
              </a:spcBef>
              <a:spcAft>
                <a:spcPts val="0"/>
              </a:spcAft>
              <a:buClr>
                <a:schemeClr val="lt1"/>
              </a:buClr>
              <a:buSzPts val="2000"/>
              <a:buNone/>
              <a:defRPr sz="2000">
                <a:solidFill>
                  <a:schemeClr val="lt1"/>
                </a:solidFill>
              </a:defRPr>
            </a:lvl6pPr>
            <a:lvl7pPr lvl="6" algn="ctr" rtl="0">
              <a:spcBef>
                <a:spcPts val="0"/>
              </a:spcBef>
              <a:spcAft>
                <a:spcPts val="0"/>
              </a:spcAft>
              <a:buClr>
                <a:schemeClr val="lt1"/>
              </a:buClr>
              <a:buSzPts val="2000"/>
              <a:buNone/>
              <a:defRPr sz="2000">
                <a:solidFill>
                  <a:schemeClr val="lt1"/>
                </a:solidFill>
              </a:defRPr>
            </a:lvl7pPr>
            <a:lvl8pPr lvl="7" algn="ctr" rtl="0">
              <a:spcBef>
                <a:spcPts val="0"/>
              </a:spcBef>
              <a:spcAft>
                <a:spcPts val="0"/>
              </a:spcAft>
              <a:buClr>
                <a:schemeClr val="lt1"/>
              </a:buClr>
              <a:buSzPts val="2000"/>
              <a:buNone/>
              <a:defRPr sz="2000">
                <a:solidFill>
                  <a:schemeClr val="lt1"/>
                </a:solidFill>
              </a:defRPr>
            </a:lvl8pPr>
            <a:lvl9pPr lvl="8" algn="ctr" rtl="0">
              <a:spcBef>
                <a:spcPts val="0"/>
              </a:spcBef>
              <a:spcAft>
                <a:spcPts val="0"/>
              </a:spcAft>
              <a:buClr>
                <a:schemeClr val="lt1"/>
              </a:buClr>
              <a:buSzPts val="2000"/>
              <a:buNone/>
              <a:defRPr sz="2000">
                <a:solidFill>
                  <a:schemeClr val="lt1"/>
                </a:solidFill>
              </a:defRPr>
            </a:lvl9pPr>
          </a:lstStyle>
          <a:p>
            <a:r>
              <a:t>xx%</a:t>
            </a:r>
          </a:p>
        </p:txBody>
      </p:sp>
      <p:sp>
        <p:nvSpPr>
          <p:cNvPr id="634" name="Google Shape;634;p13"/>
          <p:cNvSpPr txBox="1">
            <a:spLocks noGrp="1"/>
          </p:cNvSpPr>
          <p:nvPr>
            <p:ph type="title" idx="13" hasCustomPrompt="1"/>
          </p:nvPr>
        </p:nvSpPr>
        <p:spPr>
          <a:xfrm>
            <a:off x="813816" y="1801368"/>
            <a:ext cx="457200" cy="347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000">
                <a:solidFill>
                  <a:schemeClr val="lt1"/>
                </a:solidFill>
              </a:defRPr>
            </a:lvl1pPr>
            <a:lvl2pPr lvl="1" algn="ctr" rtl="0">
              <a:spcBef>
                <a:spcPts val="0"/>
              </a:spcBef>
              <a:spcAft>
                <a:spcPts val="0"/>
              </a:spcAft>
              <a:buClr>
                <a:schemeClr val="lt1"/>
              </a:buClr>
              <a:buSzPts val="2000"/>
              <a:buNone/>
              <a:defRPr sz="2000">
                <a:solidFill>
                  <a:schemeClr val="lt1"/>
                </a:solidFill>
              </a:defRPr>
            </a:lvl2pPr>
            <a:lvl3pPr lvl="2" algn="ctr" rtl="0">
              <a:spcBef>
                <a:spcPts val="0"/>
              </a:spcBef>
              <a:spcAft>
                <a:spcPts val="0"/>
              </a:spcAft>
              <a:buClr>
                <a:schemeClr val="lt1"/>
              </a:buClr>
              <a:buSzPts val="2000"/>
              <a:buNone/>
              <a:defRPr sz="2000">
                <a:solidFill>
                  <a:schemeClr val="lt1"/>
                </a:solidFill>
              </a:defRPr>
            </a:lvl3pPr>
            <a:lvl4pPr lvl="3" algn="ctr" rtl="0">
              <a:spcBef>
                <a:spcPts val="0"/>
              </a:spcBef>
              <a:spcAft>
                <a:spcPts val="0"/>
              </a:spcAft>
              <a:buClr>
                <a:schemeClr val="lt1"/>
              </a:buClr>
              <a:buSzPts val="2000"/>
              <a:buNone/>
              <a:defRPr sz="2000">
                <a:solidFill>
                  <a:schemeClr val="lt1"/>
                </a:solidFill>
              </a:defRPr>
            </a:lvl4pPr>
            <a:lvl5pPr lvl="4" algn="ctr" rtl="0">
              <a:spcBef>
                <a:spcPts val="0"/>
              </a:spcBef>
              <a:spcAft>
                <a:spcPts val="0"/>
              </a:spcAft>
              <a:buClr>
                <a:schemeClr val="lt1"/>
              </a:buClr>
              <a:buSzPts val="2000"/>
              <a:buNone/>
              <a:defRPr sz="2000">
                <a:solidFill>
                  <a:schemeClr val="lt1"/>
                </a:solidFill>
              </a:defRPr>
            </a:lvl5pPr>
            <a:lvl6pPr lvl="5" algn="ctr" rtl="0">
              <a:spcBef>
                <a:spcPts val="0"/>
              </a:spcBef>
              <a:spcAft>
                <a:spcPts val="0"/>
              </a:spcAft>
              <a:buClr>
                <a:schemeClr val="lt1"/>
              </a:buClr>
              <a:buSzPts val="2000"/>
              <a:buNone/>
              <a:defRPr sz="2000">
                <a:solidFill>
                  <a:schemeClr val="lt1"/>
                </a:solidFill>
              </a:defRPr>
            </a:lvl6pPr>
            <a:lvl7pPr lvl="6" algn="ctr" rtl="0">
              <a:spcBef>
                <a:spcPts val="0"/>
              </a:spcBef>
              <a:spcAft>
                <a:spcPts val="0"/>
              </a:spcAft>
              <a:buClr>
                <a:schemeClr val="lt1"/>
              </a:buClr>
              <a:buSzPts val="2000"/>
              <a:buNone/>
              <a:defRPr sz="2000">
                <a:solidFill>
                  <a:schemeClr val="lt1"/>
                </a:solidFill>
              </a:defRPr>
            </a:lvl7pPr>
            <a:lvl8pPr lvl="7" algn="ctr" rtl="0">
              <a:spcBef>
                <a:spcPts val="0"/>
              </a:spcBef>
              <a:spcAft>
                <a:spcPts val="0"/>
              </a:spcAft>
              <a:buClr>
                <a:schemeClr val="lt1"/>
              </a:buClr>
              <a:buSzPts val="2000"/>
              <a:buNone/>
              <a:defRPr sz="2000">
                <a:solidFill>
                  <a:schemeClr val="lt1"/>
                </a:solidFill>
              </a:defRPr>
            </a:lvl8pPr>
            <a:lvl9pPr lvl="8" algn="ctr" rtl="0">
              <a:spcBef>
                <a:spcPts val="0"/>
              </a:spcBef>
              <a:spcAft>
                <a:spcPts val="0"/>
              </a:spcAft>
              <a:buClr>
                <a:schemeClr val="lt1"/>
              </a:buClr>
              <a:buSzPts val="2000"/>
              <a:buNone/>
              <a:defRPr sz="2000">
                <a:solidFill>
                  <a:schemeClr val="lt1"/>
                </a:solidFill>
              </a:defRPr>
            </a:lvl9pPr>
          </a:lstStyle>
          <a:p>
            <a:r>
              <a:t>xx%</a:t>
            </a:r>
          </a:p>
        </p:txBody>
      </p:sp>
      <p:sp>
        <p:nvSpPr>
          <p:cNvPr id="635" name="Google Shape;635;p13"/>
          <p:cNvSpPr txBox="1">
            <a:spLocks noGrp="1"/>
          </p:cNvSpPr>
          <p:nvPr>
            <p:ph type="title" idx="14" hasCustomPrompt="1"/>
          </p:nvPr>
        </p:nvSpPr>
        <p:spPr>
          <a:xfrm>
            <a:off x="813816" y="2880360"/>
            <a:ext cx="457200" cy="347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000">
                <a:solidFill>
                  <a:schemeClr val="lt1"/>
                </a:solidFill>
              </a:defRPr>
            </a:lvl1pPr>
            <a:lvl2pPr lvl="1" algn="ctr" rtl="0">
              <a:spcBef>
                <a:spcPts val="0"/>
              </a:spcBef>
              <a:spcAft>
                <a:spcPts val="0"/>
              </a:spcAft>
              <a:buClr>
                <a:schemeClr val="lt1"/>
              </a:buClr>
              <a:buSzPts val="2000"/>
              <a:buNone/>
              <a:defRPr sz="2000">
                <a:solidFill>
                  <a:schemeClr val="lt1"/>
                </a:solidFill>
              </a:defRPr>
            </a:lvl2pPr>
            <a:lvl3pPr lvl="2" algn="ctr" rtl="0">
              <a:spcBef>
                <a:spcPts val="0"/>
              </a:spcBef>
              <a:spcAft>
                <a:spcPts val="0"/>
              </a:spcAft>
              <a:buClr>
                <a:schemeClr val="lt1"/>
              </a:buClr>
              <a:buSzPts val="2000"/>
              <a:buNone/>
              <a:defRPr sz="2000">
                <a:solidFill>
                  <a:schemeClr val="lt1"/>
                </a:solidFill>
              </a:defRPr>
            </a:lvl3pPr>
            <a:lvl4pPr lvl="3" algn="ctr" rtl="0">
              <a:spcBef>
                <a:spcPts val="0"/>
              </a:spcBef>
              <a:spcAft>
                <a:spcPts val="0"/>
              </a:spcAft>
              <a:buClr>
                <a:schemeClr val="lt1"/>
              </a:buClr>
              <a:buSzPts val="2000"/>
              <a:buNone/>
              <a:defRPr sz="2000">
                <a:solidFill>
                  <a:schemeClr val="lt1"/>
                </a:solidFill>
              </a:defRPr>
            </a:lvl4pPr>
            <a:lvl5pPr lvl="4" algn="ctr" rtl="0">
              <a:spcBef>
                <a:spcPts val="0"/>
              </a:spcBef>
              <a:spcAft>
                <a:spcPts val="0"/>
              </a:spcAft>
              <a:buClr>
                <a:schemeClr val="lt1"/>
              </a:buClr>
              <a:buSzPts val="2000"/>
              <a:buNone/>
              <a:defRPr sz="2000">
                <a:solidFill>
                  <a:schemeClr val="lt1"/>
                </a:solidFill>
              </a:defRPr>
            </a:lvl5pPr>
            <a:lvl6pPr lvl="5" algn="ctr" rtl="0">
              <a:spcBef>
                <a:spcPts val="0"/>
              </a:spcBef>
              <a:spcAft>
                <a:spcPts val="0"/>
              </a:spcAft>
              <a:buClr>
                <a:schemeClr val="lt1"/>
              </a:buClr>
              <a:buSzPts val="2000"/>
              <a:buNone/>
              <a:defRPr sz="2000">
                <a:solidFill>
                  <a:schemeClr val="lt1"/>
                </a:solidFill>
              </a:defRPr>
            </a:lvl6pPr>
            <a:lvl7pPr lvl="6" algn="ctr" rtl="0">
              <a:spcBef>
                <a:spcPts val="0"/>
              </a:spcBef>
              <a:spcAft>
                <a:spcPts val="0"/>
              </a:spcAft>
              <a:buClr>
                <a:schemeClr val="lt1"/>
              </a:buClr>
              <a:buSzPts val="2000"/>
              <a:buNone/>
              <a:defRPr sz="2000">
                <a:solidFill>
                  <a:schemeClr val="lt1"/>
                </a:solidFill>
              </a:defRPr>
            </a:lvl7pPr>
            <a:lvl8pPr lvl="7" algn="ctr" rtl="0">
              <a:spcBef>
                <a:spcPts val="0"/>
              </a:spcBef>
              <a:spcAft>
                <a:spcPts val="0"/>
              </a:spcAft>
              <a:buClr>
                <a:schemeClr val="lt1"/>
              </a:buClr>
              <a:buSzPts val="2000"/>
              <a:buNone/>
              <a:defRPr sz="2000">
                <a:solidFill>
                  <a:schemeClr val="lt1"/>
                </a:solidFill>
              </a:defRPr>
            </a:lvl8pPr>
            <a:lvl9pPr lvl="8" algn="ctr" rtl="0">
              <a:spcBef>
                <a:spcPts val="0"/>
              </a:spcBef>
              <a:spcAft>
                <a:spcPts val="0"/>
              </a:spcAft>
              <a:buClr>
                <a:schemeClr val="lt1"/>
              </a:buClr>
              <a:buSzPts val="2000"/>
              <a:buNone/>
              <a:defRPr sz="2000">
                <a:solidFill>
                  <a:schemeClr val="lt1"/>
                </a:solidFill>
              </a:defRPr>
            </a:lvl9pPr>
          </a:lstStyle>
          <a:p>
            <a:r>
              <a:t>xx%</a:t>
            </a:r>
          </a:p>
        </p:txBody>
      </p:sp>
      <p:sp>
        <p:nvSpPr>
          <p:cNvPr id="636" name="Google Shape;636;p13"/>
          <p:cNvSpPr txBox="1">
            <a:spLocks noGrp="1"/>
          </p:cNvSpPr>
          <p:nvPr>
            <p:ph type="title" idx="15" hasCustomPrompt="1"/>
          </p:nvPr>
        </p:nvSpPr>
        <p:spPr>
          <a:xfrm>
            <a:off x="813816" y="3959352"/>
            <a:ext cx="457200" cy="347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000">
                <a:solidFill>
                  <a:schemeClr val="lt1"/>
                </a:solidFill>
              </a:defRPr>
            </a:lvl1pPr>
            <a:lvl2pPr lvl="1" algn="ctr" rtl="0">
              <a:spcBef>
                <a:spcPts val="0"/>
              </a:spcBef>
              <a:spcAft>
                <a:spcPts val="0"/>
              </a:spcAft>
              <a:buClr>
                <a:schemeClr val="lt1"/>
              </a:buClr>
              <a:buSzPts val="2000"/>
              <a:buNone/>
              <a:defRPr sz="2000">
                <a:solidFill>
                  <a:schemeClr val="lt1"/>
                </a:solidFill>
              </a:defRPr>
            </a:lvl2pPr>
            <a:lvl3pPr lvl="2" algn="ctr" rtl="0">
              <a:spcBef>
                <a:spcPts val="0"/>
              </a:spcBef>
              <a:spcAft>
                <a:spcPts val="0"/>
              </a:spcAft>
              <a:buClr>
                <a:schemeClr val="lt1"/>
              </a:buClr>
              <a:buSzPts val="2000"/>
              <a:buNone/>
              <a:defRPr sz="2000">
                <a:solidFill>
                  <a:schemeClr val="lt1"/>
                </a:solidFill>
              </a:defRPr>
            </a:lvl3pPr>
            <a:lvl4pPr lvl="3" algn="ctr" rtl="0">
              <a:spcBef>
                <a:spcPts val="0"/>
              </a:spcBef>
              <a:spcAft>
                <a:spcPts val="0"/>
              </a:spcAft>
              <a:buClr>
                <a:schemeClr val="lt1"/>
              </a:buClr>
              <a:buSzPts val="2000"/>
              <a:buNone/>
              <a:defRPr sz="2000">
                <a:solidFill>
                  <a:schemeClr val="lt1"/>
                </a:solidFill>
              </a:defRPr>
            </a:lvl4pPr>
            <a:lvl5pPr lvl="4" algn="ctr" rtl="0">
              <a:spcBef>
                <a:spcPts val="0"/>
              </a:spcBef>
              <a:spcAft>
                <a:spcPts val="0"/>
              </a:spcAft>
              <a:buClr>
                <a:schemeClr val="lt1"/>
              </a:buClr>
              <a:buSzPts val="2000"/>
              <a:buNone/>
              <a:defRPr sz="2000">
                <a:solidFill>
                  <a:schemeClr val="lt1"/>
                </a:solidFill>
              </a:defRPr>
            </a:lvl5pPr>
            <a:lvl6pPr lvl="5" algn="ctr" rtl="0">
              <a:spcBef>
                <a:spcPts val="0"/>
              </a:spcBef>
              <a:spcAft>
                <a:spcPts val="0"/>
              </a:spcAft>
              <a:buClr>
                <a:schemeClr val="lt1"/>
              </a:buClr>
              <a:buSzPts val="2000"/>
              <a:buNone/>
              <a:defRPr sz="2000">
                <a:solidFill>
                  <a:schemeClr val="lt1"/>
                </a:solidFill>
              </a:defRPr>
            </a:lvl6pPr>
            <a:lvl7pPr lvl="6" algn="ctr" rtl="0">
              <a:spcBef>
                <a:spcPts val="0"/>
              </a:spcBef>
              <a:spcAft>
                <a:spcPts val="0"/>
              </a:spcAft>
              <a:buClr>
                <a:schemeClr val="lt1"/>
              </a:buClr>
              <a:buSzPts val="2000"/>
              <a:buNone/>
              <a:defRPr sz="2000">
                <a:solidFill>
                  <a:schemeClr val="lt1"/>
                </a:solidFill>
              </a:defRPr>
            </a:lvl7pPr>
            <a:lvl8pPr lvl="7" algn="ctr" rtl="0">
              <a:spcBef>
                <a:spcPts val="0"/>
              </a:spcBef>
              <a:spcAft>
                <a:spcPts val="0"/>
              </a:spcAft>
              <a:buClr>
                <a:schemeClr val="lt1"/>
              </a:buClr>
              <a:buSzPts val="2000"/>
              <a:buNone/>
              <a:defRPr sz="2000">
                <a:solidFill>
                  <a:schemeClr val="lt1"/>
                </a:solidFill>
              </a:defRPr>
            </a:lvl8pPr>
            <a:lvl9pPr lvl="8" algn="ctr" rtl="0">
              <a:spcBef>
                <a:spcPts val="0"/>
              </a:spcBef>
              <a:spcAft>
                <a:spcPts val="0"/>
              </a:spcAft>
              <a:buClr>
                <a:schemeClr val="lt1"/>
              </a:buClr>
              <a:buSzPts val="2000"/>
              <a:buNone/>
              <a:defRPr sz="2000">
                <a:solidFill>
                  <a:schemeClr val="lt1"/>
                </a:solidFill>
              </a:defRPr>
            </a:lvl9pPr>
          </a:lstStyle>
          <a:p>
            <a:r>
              <a:t>xx%</a:t>
            </a:r>
          </a:p>
        </p:txBody>
      </p:sp>
    </p:spTree>
    <p:extLst>
      <p:ext uri="{BB962C8B-B14F-4D97-AF65-F5344CB8AC3E}">
        <p14:creationId xmlns:p14="http://schemas.microsoft.com/office/powerpoint/2010/main" val="253936607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Three columns of text">
  <p:cSld name="Three columns of text">
    <p:spTree>
      <p:nvGrpSpPr>
        <p:cNvPr id="1" name="Shape 637"/>
        <p:cNvGrpSpPr/>
        <p:nvPr/>
      </p:nvGrpSpPr>
      <p:grpSpPr>
        <a:xfrm>
          <a:off x="0" y="0"/>
          <a:ext cx="0" cy="0"/>
          <a:chOff x="0" y="0"/>
          <a:chExt cx="0" cy="0"/>
        </a:xfrm>
      </p:grpSpPr>
      <p:sp>
        <p:nvSpPr>
          <p:cNvPr id="638" name="Google Shape;638;p14"/>
          <p:cNvSpPr txBox="1">
            <a:spLocks noGrp="1"/>
          </p:cNvSpPr>
          <p:nvPr>
            <p:ph type="title"/>
          </p:nvPr>
        </p:nvSpPr>
        <p:spPr>
          <a:xfrm>
            <a:off x="1719072" y="338328"/>
            <a:ext cx="5577900" cy="594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
        <p:nvSpPr>
          <p:cNvPr id="639" name="Google Shape;639;p14"/>
          <p:cNvSpPr txBox="1">
            <a:spLocks noGrp="1"/>
          </p:cNvSpPr>
          <p:nvPr>
            <p:ph type="subTitle" idx="1"/>
          </p:nvPr>
        </p:nvSpPr>
        <p:spPr>
          <a:xfrm>
            <a:off x="3694176" y="2414016"/>
            <a:ext cx="1764900" cy="32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40" name="Google Shape;640;p14"/>
          <p:cNvSpPr txBox="1">
            <a:spLocks noGrp="1"/>
          </p:cNvSpPr>
          <p:nvPr>
            <p:ph type="subTitle" idx="2"/>
          </p:nvPr>
        </p:nvSpPr>
        <p:spPr>
          <a:xfrm>
            <a:off x="1024128" y="2414016"/>
            <a:ext cx="1764900" cy="32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41" name="Google Shape;641;p14"/>
          <p:cNvSpPr txBox="1">
            <a:spLocks noGrp="1"/>
          </p:cNvSpPr>
          <p:nvPr>
            <p:ph type="subTitle" idx="3"/>
          </p:nvPr>
        </p:nvSpPr>
        <p:spPr>
          <a:xfrm>
            <a:off x="6355080" y="2414016"/>
            <a:ext cx="1764900" cy="32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42" name="Google Shape;642;p14"/>
          <p:cNvSpPr txBox="1">
            <a:spLocks noGrp="1"/>
          </p:cNvSpPr>
          <p:nvPr>
            <p:ph type="subTitle" idx="4"/>
          </p:nvPr>
        </p:nvSpPr>
        <p:spPr>
          <a:xfrm>
            <a:off x="3694176" y="2825496"/>
            <a:ext cx="1764900" cy="107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43" name="Google Shape;643;p14"/>
          <p:cNvSpPr txBox="1">
            <a:spLocks noGrp="1"/>
          </p:cNvSpPr>
          <p:nvPr>
            <p:ph type="subTitle" idx="5"/>
          </p:nvPr>
        </p:nvSpPr>
        <p:spPr>
          <a:xfrm>
            <a:off x="1024128" y="2825496"/>
            <a:ext cx="1764900" cy="107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44" name="Google Shape;644;p14"/>
          <p:cNvSpPr txBox="1">
            <a:spLocks noGrp="1"/>
          </p:cNvSpPr>
          <p:nvPr>
            <p:ph type="subTitle" idx="6"/>
          </p:nvPr>
        </p:nvSpPr>
        <p:spPr>
          <a:xfrm>
            <a:off x="6355080" y="2825496"/>
            <a:ext cx="1764900" cy="107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grpSp>
        <p:nvGrpSpPr>
          <p:cNvPr id="645" name="Google Shape;645;p14"/>
          <p:cNvGrpSpPr/>
          <p:nvPr/>
        </p:nvGrpSpPr>
        <p:grpSpPr>
          <a:xfrm>
            <a:off x="261711" y="-1158"/>
            <a:ext cx="8550326" cy="3981600"/>
            <a:chOff x="261711" y="-1158"/>
            <a:chExt cx="8550326" cy="3981600"/>
          </a:xfrm>
        </p:grpSpPr>
        <p:cxnSp>
          <p:nvCxnSpPr>
            <p:cNvPr id="646" name="Google Shape;646;p14"/>
            <p:cNvCxnSpPr/>
            <p:nvPr/>
          </p:nvCxnSpPr>
          <p:spPr>
            <a:xfrm>
              <a:off x="515925" y="-1158"/>
              <a:ext cx="0" cy="3981600"/>
            </a:xfrm>
            <a:prstGeom prst="straightConnector1">
              <a:avLst/>
            </a:prstGeom>
            <a:noFill/>
            <a:ln w="9525" cap="flat" cmpd="sng">
              <a:solidFill>
                <a:schemeClr val="dk1"/>
              </a:solidFill>
              <a:prstDash val="solid"/>
              <a:round/>
              <a:headEnd type="none" w="med" len="med"/>
              <a:tailEnd type="none" w="med" len="med"/>
            </a:ln>
          </p:spPr>
        </p:cxnSp>
        <p:cxnSp>
          <p:nvCxnSpPr>
            <p:cNvPr id="647" name="Google Shape;647;p14"/>
            <p:cNvCxnSpPr/>
            <p:nvPr/>
          </p:nvCxnSpPr>
          <p:spPr>
            <a:xfrm>
              <a:off x="8666025" y="-1158"/>
              <a:ext cx="0" cy="1902000"/>
            </a:xfrm>
            <a:prstGeom prst="straightConnector1">
              <a:avLst/>
            </a:prstGeom>
            <a:noFill/>
            <a:ln w="9525" cap="flat" cmpd="sng">
              <a:solidFill>
                <a:schemeClr val="dk1"/>
              </a:solidFill>
              <a:prstDash val="solid"/>
              <a:round/>
              <a:headEnd type="none" w="med" len="med"/>
              <a:tailEnd type="none" w="med" len="med"/>
            </a:ln>
          </p:spPr>
        </p:cxnSp>
        <p:grpSp>
          <p:nvGrpSpPr>
            <p:cNvPr id="648" name="Google Shape;648;p14"/>
            <p:cNvGrpSpPr/>
            <p:nvPr/>
          </p:nvGrpSpPr>
          <p:grpSpPr>
            <a:xfrm rot="10800000">
              <a:off x="343275" y="3300779"/>
              <a:ext cx="344736" cy="345385"/>
              <a:chOff x="7353050" y="316275"/>
              <a:chExt cx="292025" cy="292575"/>
            </a:xfrm>
          </p:grpSpPr>
          <p:sp>
            <p:nvSpPr>
              <p:cNvPr id="649" name="Google Shape;649;p1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1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1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1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53" name="Google Shape;653;p14"/>
            <p:cNvGrpSpPr/>
            <p:nvPr/>
          </p:nvGrpSpPr>
          <p:grpSpPr>
            <a:xfrm rot="10800000">
              <a:off x="8520013" y="714742"/>
              <a:ext cx="292025" cy="292575"/>
              <a:chOff x="7353050" y="316275"/>
              <a:chExt cx="292025" cy="292575"/>
            </a:xfrm>
          </p:grpSpPr>
          <p:sp>
            <p:nvSpPr>
              <p:cNvPr id="654" name="Google Shape;654;p1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1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1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1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58" name="Google Shape;658;p14"/>
            <p:cNvGrpSpPr/>
            <p:nvPr/>
          </p:nvGrpSpPr>
          <p:grpSpPr>
            <a:xfrm rot="10800000">
              <a:off x="261711" y="465077"/>
              <a:ext cx="507562" cy="507984"/>
              <a:chOff x="8064275" y="887850"/>
              <a:chExt cx="581800" cy="582350"/>
            </a:xfrm>
          </p:grpSpPr>
          <p:sp>
            <p:nvSpPr>
              <p:cNvPr id="659" name="Google Shape;659;p14"/>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14"/>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14"/>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14"/>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14"/>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14"/>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226070819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Four columns of text">
  <p:cSld name="Four columns of text">
    <p:spTree>
      <p:nvGrpSpPr>
        <p:cNvPr id="1" name="Shape 665"/>
        <p:cNvGrpSpPr/>
        <p:nvPr/>
      </p:nvGrpSpPr>
      <p:grpSpPr>
        <a:xfrm>
          <a:off x="0" y="0"/>
          <a:ext cx="0" cy="0"/>
          <a:chOff x="0" y="0"/>
          <a:chExt cx="0" cy="0"/>
        </a:xfrm>
      </p:grpSpPr>
      <p:sp>
        <p:nvSpPr>
          <p:cNvPr id="666" name="Google Shape;666;p15"/>
          <p:cNvSpPr txBox="1">
            <a:spLocks noGrp="1"/>
          </p:cNvSpPr>
          <p:nvPr>
            <p:ph type="title"/>
          </p:nvPr>
        </p:nvSpPr>
        <p:spPr>
          <a:xfrm>
            <a:off x="1568775" y="442350"/>
            <a:ext cx="6006300" cy="595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
        <p:nvSpPr>
          <p:cNvPr id="667" name="Google Shape;667;p15"/>
          <p:cNvSpPr txBox="1">
            <a:spLocks noGrp="1"/>
          </p:cNvSpPr>
          <p:nvPr>
            <p:ph type="subTitle" idx="1"/>
          </p:nvPr>
        </p:nvSpPr>
        <p:spPr>
          <a:xfrm>
            <a:off x="1709928" y="1545336"/>
            <a:ext cx="1945200" cy="375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68" name="Google Shape;668;p15"/>
          <p:cNvSpPr txBox="1">
            <a:spLocks noGrp="1"/>
          </p:cNvSpPr>
          <p:nvPr>
            <p:ph type="subTitle" idx="2"/>
          </p:nvPr>
        </p:nvSpPr>
        <p:spPr>
          <a:xfrm>
            <a:off x="1709928" y="1938528"/>
            <a:ext cx="1945200" cy="759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2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2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2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2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2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2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2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2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2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69" name="Google Shape;669;p15"/>
          <p:cNvSpPr txBox="1">
            <a:spLocks noGrp="1"/>
          </p:cNvSpPr>
          <p:nvPr>
            <p:ph type="subTitle" idx="3"/>
          </p:nvPr>
        </p:nvSpPr>
        <p:spPr>
          <a:xfrm>
            <a:off x="5468112" y="1545336"/>
            <a:ext cx="1947600" cy="375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70" name="Google Shape;670;p15"/>
          <p:cNvSpPr txBox="1">
            <a:spLocks noGrp="1"/>
          </p:cNvSpPr>
          <p:nvPr>
            <p:ph type="subTitle" idx="4"/>
          </p:nvPr>
        </p:nvSpPr>
        <p:spPr>
          <a:xfrm>
            <a:off x="5468112" y="1938528"/>
            <a:ext cx="1947600" cy="759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2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2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2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2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2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2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2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2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2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71" name="Google Shape;671;p15"/>
          <p:cNvSpPr txBox="1">
            <a:spLocks noGrp="1"/>
          </p:cNvSpPr>
          <p:nvPr>
            <p:ph type="subTitle" idx="5"/>
          </p:nvPr>
        </p:nvSpPr>
        <p:spPr>
          <a:xfrm>
            <a:off x="2825496" y="3200400"/>
            <a:ext cx="1945200" cy="375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72" name="Google Shape;672;p15"/>
          <p:cNvSpPr txBox="1">
            <a:spLocks noGrp="1"/>
          </p:cNvSpPr>
          <p:nvPr>
            <p:ph type="subTitle" idx="6"/>
          </p:nvPr>
        </p:nvSpPr>
        <p:spPr>
          <a:xfrm>
            <a:off x="2825496" y="3593592"/>
            <a:ext cx="1945200" cy="759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2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2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2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2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2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2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2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2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2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73" name="Google Shape;673;p15"/>
          <p:cNvSpPr txBox="1">
            <a:spLocks noGrp="1"/>
          </p:cNvSpPr>
          <p:nvPr>
            <p:ph type="subTitle" idx="7"/>
          </p:nvPr>
        </p:nvSpPr>
        <p:spPr>
          <a:xfrm>
            <a:off x="6464808" y="3200400"/>
            <a:ext cx="1993500" cy="375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74" name="Google Shape;674;p15"/>
          <p:cNvSpPr txBox="1">
            <a:spLocks noGrp="1"/>
          </p:cNvSpPr>
          <p:nvPr>
            <p:ph type="subTitle" idx="8"/>
          </p:nvPr>
        </p:nvSpPr>
        <p:spPr>
          <a:xfrm>
            <a:off x="6464808" y="3593592"/>
            <a:ext cx="1993500" cy="759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2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2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2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2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2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2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2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2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2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675" name="Google Shape;675;p15"/>
          <p:cNvCxnSpPr/>
          <p:nvPr/>
        </p:nvCxnSpPr>
        <p:spPr>
          <a:xfrm rot="10800000">
            <a:off x="8109000" y="501275"/>
            <a:ext cx="737700" cy="737700"/>
          </a:xfrm>
          <a:prstGeom prst="straightConnector1">
            <a:avLst/>
          </a:prstGeom>
          <a:noFill/>
          <a:ln w="9525" cap="flat" cmpd="sng">
            <a:solidFill>
              <a:schemeClr val="dk1"/>
            </a:solidFill>
            <a:prstDash val="solid"/>
            <a:round/>
            <a:headEnd type="none" w="med" len="med"/>
            <a:tailEnd type="none" w="med" len="med"/>
          </a:ln>
        </p:spPr>
      </p:cxnSp>
      <p:cxnSp>
        <p:nvCxnSpPr>
          <p:cNvPr id="676" name="Google Shape;676;p15"/>
          <p:cNvCxnSpPr/>
          <p:nvPr/>
        </p:nvCxnSpPr>
        <p:spPr>
          <a:xfrm>
            <a:off x="582475" y="282188"/>
            <a:ext cx="1212900" cy="422700"/>
          </a:xfrm>
          <a:prstGeom prst="straightConnector1">
            <a:avLst/>
          </a:prstGeom>
          <a:noFill/>
          <a:ln w="9525" cap="flat" cmpd="sng">
            <a:solidFill>
              <a:schemeClr val="dk1"/>
            </a:solidFill>
            <a:prstDash val="solid"/>
            <a:round/>
            <a:headEnd type="none" w="med" len="med"/>
            <a:tailEnd type="none" w="med" len="med"/>
          </a:ln>
        </p:spPr>
      </p:cxnSp>
      <p:cxnSp>
        <p:nvCxnSpPr>
          <p:cNvPr id="677" name="Google Shape;677;p15"/>
          <p:cNvCxnSpPr/>
          <p:nvPr/>
        </p:nvCxnSpPr>
        <p:spPr>
          <a:xfrm rot="10800000" flipH="1">
            <a:off x="0" y="274188"/>
            <a:ext cx="582600" cy="654300"/>
          </a:xfrm>
          <a:prstGeom prst="straightConnector1">
            <a:avLst/>
          </a:prstGeom>
          <a:noFill/>
          <a:ln w="9525" cap="flat" cmpd="sng">
            <a:solidFill>
              <a:schemeClr val="dk1"/>
            </a:solidFill>
            <a:prstDash val="solid"/>
            <a:round/>
            <a:headEnd type="none" w="med" len="med"/>
            <a:tailEnd type="none" w="med" len="med"/>
          </a:ln>
        </p:spPr>
      </p:cxnSp>
      <p:grpSp>
        <p:nvGrpSpPr>
          <p:cNvPr id="678" name="Google Shape;678;p15"/>
          <p:cNvGrpSpPr/>
          <p:nvPr/>
        </p:nvGrpSpPr>
        <p:grpSpPr>
          <a:xfrm flipH="1">
            <a:off x="423750" y="125363"/>
            <a:ext cx="292025" cy="292575"/>
            <a:chOff x="7353050" y="316275"/>
            <a:chExt cx="292025" cy="292575"/>
          </a:xfrm>
        </p:grpSpPr>
        <p:sp>
          <p:nvSpPr>
            <p:cNvPr id="679" name="Google Shape;679;p1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1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1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1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83" name="Google Shape;683;p15"/>
          <p:cNvGrpSpPr/>
          <p:nvPr/>
        </p:nvGrpSpPr>
        <p:grpSpPr>
          <a:xfrm>
            <a:off x="1638739" y="558163"/>
            <a:ext cx="293111" cy="293388"/>
            <a:chOff x="3164039" y="430875"/>
            <a:chExt cx="293111" cy="293388"/>
          </a:xfrm>
        </p:grpSpPr>
        <p:sp>
          <p:nvSpPr>
            <p:cNvPr id="684" name="Google Shape;684;p15"/>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15"/>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15"/>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15"/>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15"/>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15"/>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90" name="Google Shape;690;p15"/>
          <p:cNvGrpSpPr/>
          <p:nvPr/>
        </p:nvGrpSpPr>
        <p:grpSpPr>
          <a:xfrm>
            <a:off x="1591750" y="362600"/>
            <a:ext cx="175013" cy="27000"/>
            <a:chOff x="5662375" y="212375"/>
            <a:chExt cx="175013" cy="27000"/>
          </a:xfrm>
        </p:grpSpPr>
        <p:sp>
          <p:nvSpPr>
            <p:cNvPr id="691" name="Google Shape;691;p1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1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1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694" name="Google Shape;694;p15"/>
          <p:cNvCxnSpPr/>
          <p:nvPr/>
        </p:nvCxnSpPr>
        <p:spPr>
          <a:xfrm flipH="1">
            <a:off x="8151325" y="6875"/>
            <a:ext cx="1002600" cy="494400"/>
          </a:xfrm>
          <a:prstGeom prst="straightConnector1">
            <a:avLst/>
          </a:prstGeom>
          <a:noFill/>
          <a:ln w="9525" cap="flat" cmpd="sng">
            <a:solidFill>
              <a:schemeClr val="dk1"/>
            </a:solidFill>
            <a:prstDash val="solid"/>
            <a:round/>
            <a:headEnd type="none" w="med" len="med"/>
            <a:tailEnd type="none" w="med" len="med"/>
          </a:ln>
        </p:spPr>
      </p:cxnSp>
      <p:grpSp>
        <p:nvGrpSpPr>
          <p:cNvPr id="695" name="Google Shape;695;p15"/>
          <p:cNvGrpSpPr/>
          <p:nvPr/>
        </p:nvGrpSpPr>
        <p:grpSpPr>
          <a:xfrm>
            <a:off x="7823875" y="202375"/>
            <a:ext cx="581800" cy="582350"/>
            <a:chOff x="8064275" y="887850"/>
            <a:chExt cx="581800" cy="582350"/>
          </a:xfrm>
        </p:grpSpPr>
        <p:sp>
          <p:nvSpPr>
            <p:cNvPr id="696" name="Google Shape;696;p1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1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1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1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1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1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02" name="Google Shape;702;p15"/>
          <p:cNvGrpSpPr/>
          <p:nvPr/>
        </p:nvGrpSpPr>
        <p:grpSpPr>
          <a:xfrm flipH="1">
            <a:off x="8698650" y="1117488"/>
            <a:ext cx="292025" cy="292575"/>
            <a:chOff x="7353050" y="316275"/>
            <a:chExt cx="292025" cy="292575"/>
          </a:xfrm>
        </p:grpSpPr>
        <p:sp>
          <p:nvSpPr>
            <p:cNvPr id="703" name="Google Shape;703;p1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1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1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1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07" name="Google Shape;707;p15"/>
          <p:cNvGrpSpPr/>
          <p:nvPr/>
        </p:nvGrpSpPr>
        <p:grpSpPr>
          <a:xfrm>
            <a:off x="8678350" y="1581800"/>
            <a:ext cx="175013" cy="27000"/>
            <a:chOff x="5662375" y="212375"/>
            <a:chExt cx="175013" cy="27000"/>
          </a:xfrm>
        </p:grpSpPr>
        <p:sp>
          <p:nvSpPr>
            <p:cNvPr id="708" name="Google Shape;708;p1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1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1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26047116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Three columns of text 2">
  <p:cSld name="Three columns of text 2">
    <p:spTree>
      <p:nvGrpSpPr>
        <p:cNvPr id="1" name="Shape 711"/>
        <p:cNvGrpSpPr/>
        <p:nvPr/>
      </p:nvGrpSpPr>
      <p:grpSpPr>
        <a:xfrm>
          <a:off x="0" y="0"/>
          <a:ext cx="0" cy="0"/>
          <a:chOff x="0" y="0"/>
          <a:chExt cx="0" cy="0"/>
        </a:xfrm>
      </p:grpSpPr>
      <p:cxnSp>
        <p:nvCxnSpPr>
          <p:cNvPr id="712" name="Google Shape;712;p16"/>
          <p:cNvCxnSpPr/>
          <p:nvPr/>
        </p:nvCxnSpPr>
        <p:spPr>
          <a:xfrm>
            <a:off x="590450" y="4340600"/>
            <a:ext cx="670200" cy="423000"/>
          </a:xfrm>
          <a:prstGeom prst="straightConnector1">
            <a:avLst/>
          </a:prstGeom>
          <a:noFill/>
          <a:ln w="9525" cap="flat" cmpd="sng">
            <a:solidFill>
              <a:schemeClr val="dk1"/>
            </a:solidFill>
            <a:prstDash val="solid"/>
            <a:round/>
            <a:headEnd type="none" w="med" len="med"/>
            <a:tailEnd type="none" w="med" len="med"/>
          </a:ln>
        </p:spPr>
      </p:cxnSp>
      <p:sp>
        <p:nvSpPr>
          <p:cNvPr id="713" name="Google Shape;713;p16"/>
          <p:cNvSpPr txBox="1">
            <a:spLocks noGrp="1"/>
          </p:cNvSpPr>
          <p:nvPr>
            <p:ph type="title"/>
          </p:nvPr>
        </p:nvSpPr>
        <p:spPr>
          <a:xfrm>
            <a:off x="2208175" y="342775"/>
            <a:ext cx="47277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r>
              <a:rPr lang="en-US"/>
              <a:t>Click to edit Master title style</a:t>
            </a:r>
            <a:endParaRPr/>
          </a:p>
        </p:txBody>
      </p:sp>
      <p:cxnSp>
        <p:nvCxnSpPr>
          <p:cNvPr id="714" name="Google Shape;714;p16"/>
          <p:cNvCxnSpPr/>
          <p:nvPr/>
        </p:nvCxnSpPr>
        <p:spPr>
          <a:xfrm rot="10800000" flipH="1">
            <a:off x="0" y="4332550"/>
            <a:ext cx="590700" cy="663900"/>
          </a:xfrm>
          <a:prstGeom prst="straightConnector1">
            <a:avLst/>
          </a:prstGeom>
          <a:noFill/>
          <a:ln w="9525" cap="flat" cmpd="sng">
            <a:solidFill>
              <a:schemeClr val="dk1"/>
            </a:solidFill>
            <a:prstDash val="solid"/>
            <a:round/>
            <a:headEnd type="none" w="med" len="med"/>
            <a:tailEnd type="none" w="med" len="med"/>
          </a:ln>
        </p:spPr>
      </p:cxnSp>
      <p:grpSp>
        <p:nvGrpSpPr>
          <p:cNvPr id="715" name="Google Shape;715;p16"/>
          <p:cNvGrpSpPr/>
          <p:nvPr/>
        </p:nvGrpSpPr>
        <p:grpSpPr>
          <a:xfrm flipH="1">
            <a:off x="431725" y="4183775"/>
            <a:ext cx="292025" cy="292575"/>
            <a:chOff x="7353050" y="316275"/>
            <a:chExt cx="292025" cy="292575"/>
          </a:xfrm>
        </p:grpSpPr>
        <p:sp>
          <p:nvSpPr>
            <p:cNvPr id="716" name="Google Shape;716;p1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1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1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1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0" name="Google Shape;720;p16"/>
          <p:cNvGrpSpPr/>
          <p:nvPr/>
        </p:nvGrpSpPr>
        <p:grpSpPr>
          <a:xfrm>
            <a:off x="1075789" y="4604675"/>
            <a:ext cx="293111" cy="293388"/>
            <a:chOff x="3164039" y="430875"/>
            <a:chExt cx="293111" cy="293388"/>
          </a:xfrm>
        </p:grpSpPr>
        <p:sp>
          <p:nvSpPr>
            <p:cNvPr id="721" name="Google Shape;721;p16"/>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16"/>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16"/>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16"/>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16"/>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16"/>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727" name="Google Shape;727;p16"/>
          <p:cNvCxnSpPr/>
          <p:nvPr/>
        </p:nvCxnSpPr>
        <p:spPr>
          <a:xfrm rot="10800000">
            <a:off x="7196975" y="295100"/>
            <a:ext cx="1157100" cy="542700"/>
          </a:xfrm>
          <a:prstGeom prst="straightConnector1">
            <a:avLst/>
          </a:prstGeom>
          <a:noFill/>
          <a:ln w="9525" cap="flat" cmpd="sng">
            <a:solidFill>
              <a:schemeClr val="dk1"/>
            </a:solidFill>
            <a:prstDash val="solid"/>
            <a:round/>
            <a:headEnd type="none" w="med" len="med"/>
            <a:tailEnd type="none" w="med" len="med"/>
          </a:ln>
        </p:spPr>
      </p:cxnSp>
      <p:cxnSp>
        <p:nvCxnSpPr>
          <p:cNvPr id="728" name="Google Shape;728;p16"/>
          <p:cNvCxnSpPr/>
          <p:nvPr/>
        </p:nvCxnSpPr>
        <p:spPr>
          <a:xfrm flipH="1">
            <a:off x="8354075" y="-6625"/>
            <a:ext cx="791400" cy="836400"/>
          </a:xfrm>
          <a:prstGeom prst="straightConnector1">
            <a:avLst/>
          </a:prstGeom>
          <a:noFill/>
          <a:ln w="9525" cap="flat" cmpd="sng">
            <a:solidFill>
              <a:schemeClr val="dk1"/>
            </a:solidFill>
            <a:prstDash val="solid"/>
            <a:round/>
            <a:headEnd type="none" w="med" len="med"/>
            <a:tailEnd type="none" w="med" len="med"/>
          </a:ln>
        </p:spPr>
      </p:cxnSp>
      <p:grpSp>
        <p:nvGrpSpPr>
          <p:cNvPr id="729" name="Google Shape;729;p16"/>
          <p:cNvGrpSpPr/>
          <p:nvPr/>
        </p:nvGrpSpPr>
        <p:grpSpPr>
          <a:xfrm>
            <a:off x="8064275" y="526925"/>
            <a:ext cx="581800" cy="582350"/>
            <a:chOff x="8064275" y="887850"/>
            <a:chExt cx="581800" cy="582350"/>
          </a:xfrm>
        </p:grpSpPr>
        <p:sp>
          <p:nvSpPr>
            <p:cNvPr id="730" name="Google Shape;730;p16"/>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16"/>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16"/>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16"/>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16"/>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16"/>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6" name="Google Shape;736;p16"/>
          <p:cNvGrpSpPr/>
          <p:nvPr/>
        </p:nvGrpSpPr>
        <p:grpSpPr>
          <a:xfrm>
            <a:off x="7033875" y="170875"/>
            <a:ext cx="292025" cy="292575"/>
            <a:chOff x="7353050" y="316275"/>
            <a:chExt cx="292025" cy="292575"/>
          </a:xfrm>
        </p:grpSpPr>
        <p:sp>
          <p:nvSpPr>
            <p:cNvPr id="737" name="Google Shape;737;p1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1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1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1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1" name="Google Shape;741;p16"/>
          <p:cNvGrpSpPr/>
          <p:nvPr/>
        </p:nvGrpSpPr>
        <p:grpSpPr>
          <a:xfrm>
            <a:off x="8757950" y="229650"/>
            <a:ext cx="175000" cy="175000"/>
            <a:chOff x="8792300" y="321275"/>
            <a:chExt cx="175000" cy="175000"/>
          </a:xfrm>
        </p:grpSpPr>
        <p:sp>
          <p:nvSpPr>
            <p:cNvPr id="742" name="Google Shape;742;p16"/>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16"/>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16"/>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16"/>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6" name="Google Shape;746;p16"/>
          <p:cNvGrpSpPr/>
          <p:nvPr/>
        </p:nvGrpSpPr>
        <p:grpSpPr>
          <a:xfrm>
            <a:off x="8490050" y="170875"/>
            <a:ext cx="175013" cy="27000"/>
            <a:chOff x="5662375" y="212375"/>
            <a:chExt cx="175013" cy="27000"/>
          </a:xfrm>
        </p:grpSpPr>
        <p:sp>
          <p:nvSpPr>
            <p:cNvPr id="747" name="Google Shape;747;p1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1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1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0" name="Google Shape;750;p16"/>
          <p:cNvGrpSpPr/>
          <p:nvPr/>
        </p:nvGrpSpPr>
        <p:grpSpPr>
          <a:xfrm>
            <a:off x="7916350" y="1124600"/>
            <a:ext cx="175013" cy="27000"/>
            <a:chOff x="5662375" y="212375"/>
            <a:chExt cx="175013" cy="27000"/>
          </a:xfrm>
        </p:grpSpPr>
        <p:sp>
          <p:nvSpPr>
            <p:cNvPr id="751" name="Google Shape;751;p1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1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1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54" name="Google Shape;754;p16"/>
          <p:cNvSpPr txBox="1">
            <a:spLocks noGrp="1"/>
          </p:cNvSpPr>
          <p:nvPr>
            <p:ph type="subTitle" idx="1"/>
          </p:nvPr>
        </p:nvSpPr>
        <p:spPr>
          <a:xfrm>
            <a:off x="6217920" y="1819656"/>
            <a:ext cx="1636800" cy="356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55" name="Google Shape;755;p16"/>
          <p:cNvSpPr txBox="1">
            <a:spLocks noGrp="1"/>
          </p:cNvSpPr>
          <p:nvPr>
            <p:ph type="subTitle" idx="2"/>
          </p:nvPr>
        </p:nvSpPr>
        <p:spPr>
          <a:xfrm>
            <a:off x="3749040" y="1252728"/>
            <a:ext cx="1636800" cy="356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56" name="Google Shape;756;p16"/>
          <p:cNvSpPr txBox="1">
            <a:spLocks noGrp="1"/>
          </p:cNvSpPr>
          <p:nvPr>
            <p:ph type="subTitle" idx="3"/>
          </p:nvPr>
        </p:nvSpPr>
        <p:spPr>
          <a:xfrm>
            <a:off x="1289304" y="1819656"/>
            <a:ext cx="1636800" cy="356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57" name="Google Shape;757;p16"/>
          <p:cNvSpPr txBox="1">
            <a:spLocks noGrp="1"/>
          </p:cNvSpPr>
          <p:nvPr>
            <p:ph type="subTitle" idx="4"/>
          </p:nvPr>
        </p:nvSpPr>
        <p:spPr>
          <a:xfrm>
            <a:off x="6217920" y="2139696"/>
            <a:ext cx="1636800" cy="8778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defRPr>
            </a:lvl1pPr>
            <a:lvl2pPr lvl="1" algn="ctr" rtl="0">
              <a:spcBef>
                <a:spcPts val="0"/>
              </a:spcBef>
              <a:spcAft>
                <a:spcPts val="0"/>
              </a:spcAft>
              <a:buNone/>
              <a:defRPr sz="1600">
                <a:solidFill>
                  <a:schemeClr val="dk2"/>
                </a:solidFill>
              </a:defRPr>
            </a:lvl2pPr>
            <a:lvl3pPr lvl="2" algn="ctr" rtl="0">
              <a:spcBef>
                <a:spcPts val="0"/>
              </a:spcBef>
              <a:spcAft>
                <a:spcPts val="0"/>
              </a:spcAft>
              <a:buNone/>
              <a:defRPr sz="1600">
                <a:solidFill>
                  <a:schemeClr val="dk2"/>
                </a:solidFill>
              </a:defRPr>
            </a:lvl3pPr>
            <a:lvl4pPr lvl="3" algn="ctr" rtl="0">
              <a:spcBef>
                <a:spcPts val="0"/>
              </a:spcBef>
              <a:spcAft>
                <a:spcPts val="0"/>
              </a:spcAft>
              <a:buNone/>
              <a:defRPr sz="1600">
                <a:solidFill>
                  <a:schemeClr val="dk2"/>
                </a:solidFill>
              </a:defRPr>
            </a:lvl4pPr>
            <a:lvl5pPr lvl="4" algn="ctr" rtl="0">
              <a:spcBef>
                <a:spcPts val="0"/>
              </a:spcBef>
              <a:spcAft>
                <a:spcPts val="0"/>
              </a:spcAft>
              <a:buNone/>
              <a:defRPr sz="1600">
                <a:solidFill>
                  <a:schemeClr val="dk2"/>
                </a:solidFill>
              </a:defRPr>
            </a:lvl5pPr>
            <a:lvl6pPr lvl="5" algn="ctr" rtl="0">
              <a:spcBef>
                <a:spcPts val="0"/>
              </a:spcBef>
              <a:spcAft>
                <a:spcPts val="0"/>
              </a:spcAft>
              <a:buNone/>
              <a:defRPr sz="1600">
                <a:solidFill>
                  <a:schemeClr val="dk2"/>
                </a:solidFill>
              </a:defRPr>
            </a:lvl6pPr>
            <a:lvl7pPr lvl="6" algn="ctr" rtl="0">
              <a:spcBef>
                <a:spcPts val="0"/>
              </a:spcBef>
              <a:spcAft>
                <a:spcPts val="0"/>
              </a:spcAft>
              <a:buNone/>
              <a:defRPr sz="1600">
                <a:solidFill>
                  <a:schemeClr val="dk2"/>
                </a:solidFill>
              </a:defRPr>
            </a:lvl7pPr>
            <a:lvl8pPr lvl="7" algn="ctr" rtl="0">
              <a:spcBef>
                <a:spcPts val="0"/>
              </a:spcBef>
              <a:spcAft>
                <a:spcPts val="0"/>
              </a:spcAft>
              <a:buNone/>
              <a:defRPr sz="1600">
                <a:solidFill>
                  <a:schemeClr val="dk2"/>
                </a:solidFill>
              </a:defRPr>
            </a:lvl8pPr>
            <a:lvl9pPr lvl="8" algn="ctr" rtl="0">
              <a:spcBef>
                <a:spcPts val="0"/>
              </a:spcBef>
              <a:spcAft>
                <a:spcPts val="0"/>
              </a:spcAft>
              <a:buNone/>
              <a:defRPr sz="1600">
                <a:solidFill>
                  <a:schemeClr val="dk2"/>
                </a:solidFill>
              </a:defRPr>
            </a:lvl9pPr>
          </a:lstStyle>
          <a:p>
            <a:r>
              <a:rPr lang="en-US"/>
              <a:t>Click to edit Master subtitle style</a:t>
            </a:r>
            <a:endParaRPr/>
          </a:p>
        </p:txBody>
      </p:sp>
      <p:sp>
        <p:nvSpPr>
          <p:cNvPr id="758" name="Google Shape;758;p16"/>
          <p:cNvSpPr txBox="1">
            <a:spLocks noGrp="1"/>
          </p:cNvSpPr>
          <p:nvPr>
            <p:ph type="subTitle" idx="5"/>
          </p:nvPr>
        </p:nvSpPr>
        <p:spPr>
          <a:xfrm>
            <a:off x="3749040" y="1581912"/>
            <a:ext cx="1636800" cy="877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59" name="Google Shape;759;p16"/>
          <p:cNvSpPr txBox="1">
            <a:spLocks noGrp="1"/>
          </p:cNvSpPr>
          <p:nvPr>
            <p:ph type="subTitle" idx="6"/>
          </p:nvPr>
        </p:nvSpPr>
        <p:spPr>
          <a:xfrm>
            <a:off x="1289304" y="2139696"/>
            <a:ext cx="1636800" cy="877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70833397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Six columns of text">
  <p:cSld name="Six columns of text">
    <p:spTree>
      <p:nvGrpSpPr>
        <p:cNvPr id="1" name="Shape 760"/>
        <p:cNvGrpSpPr/>
        <p:nvPr/>
      </p:nvGrpSpPr>
      <p:grpSpPr>
        <a:xfrm>
          <a:off x="0" y="0"/>
          <a:ext cx="0" cy="0"/>
          <a:chOff x="0" y="0"/>
          <a:chExt cx="0" cy="0"/>
        </a:xfrm>
      </p:grpSpPr>
      <p:sp>
        <p:nvSpPr>
          <p:cNvPr id="761" name="Google Shape;761;p17"/>
          <p:cNvSpPr txBox="1">
            <a:spLocks noGrp="1"/>
          </p:cNvSpPr>
          <p:nvPr>
            <p:ph type="title"/>
          </p:nvPr>
        </p:nvSpPr>
        <p:spPr>
          <a:xfrm>
            <a:off x="3090672" y="338328"/>
            <a:ext cx="2962800" cy="5760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sp>
        <p:nvSpPr>
          <p:cNvPr id="762" name="Google Shape;762;p17"/>
          <p:cNvSpPr txBox="1">
            <a:spLocks noGrp="1"/>
          </p:cNvSpPr>
          <p:nvPr>
            <p:ph type="subTitle" idx="1"/>
          </p:nvPr>
        </p:nvSpPr>
        <p:spPr>
          <a:xfrm>
            <a:off x="1522425" y="1588336"/>
            <a:ext cx="17649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63" name="Google Shape;763;p17"/>
          <p:cNvSpPr txBox="1">
            <a:spLocks noGrp="1"/>
          </p:cNvSpPr>
          <p:nvPr>
            <p:ph type="subTitle" idx="2"/>
          </p:nvPr>
        </p:nvSpPr>
        <p:spPr>
          <a:xfrm>
            <a:off x="1522425" y="1928169"/>
            <a:ext cx="17649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64" name="Google Shape;764;p17"/>
          <p:cNvSpPr txBox="1">
            <a:spLocks noGrp="1"/>
          </p:cNvSpPr>
          <p:nvPr>
            <p:ph type="subTitle" idx="3"/>
          </p:nvPr>
        </p:nvSpPr>
        <p:spPr>
          <a:xfrm>
            <a:off x="3689552" y="1588336"/>
            <a:ext cx="1764900" cy="4572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65" name="Google Shape;765;p17"/>
          <p:cNvSpPr txBox="1">
            <a:spLocks noGrp="1"/>
          </p:cNvSpPr>
          <p:nvPr>
            <p:ph type="subTitle" idx="4"/>
          </p:nvPr>
        </p:nvSpPr>
        <p:spPr>
          <a:xfrm>
            <a:off x="3689552" y="1928169"/>
            <a:ext cx="17649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66" name="Google Shape;766;p17"/>
          <p:cNvSpPr txBox="1">
            <a:spLocks noGrp="1"/>
          </p:cNvSpPr>
          <p:nvPr>
            <p:ph type="subTitle" idx="5"/>
          </p:nvPr>
        </p:nvSpPr>
        <p:spPr>
          <a:xfrm>
            <a:off x="5856675" y="1588336"/>
            <a:ext cx="17649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67" name="Google Shape;767;p17"/>
          <p:cNvSpPr txBox="1">
            <a:spLocks noGrp="1"/>
          </p:cNvSpPr>
          <p:nvPr>
            <p:ph type="subTitle" idx="6"/>
          </p:nvPr>
        </p:nvSpPr>
        <p:spPr>
          <a:xfrm>
            <a:off x="5856675" y="1928169"/>
            <a:ext cx="17649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68" name="Google Shape;768;p17"/>
          <p:cNvSpPr txBox="1">
            <a:spLocks noGrp="1"/>
          </p:cNvSpPr>
          <p:nvPr>
            <p:ph type="subTitle" idx="7"/>
          </p:nvPr>
        </p:nvSpPr>
        <p:spPr>
          <a:xfrm>
            <a:off x="1522425" y="3215958"/>
            <a:ext cx="17649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69" name="Google Shape;769;p17"/>
          <p:cNvSpPr txBox="1">
            <a:spLocks noGrp="1"/>
          </p:cNvSpPr>
          <p:nvPr>
            <p:ph type="subTitle" idx="8"/>
          </p:nvPr>
        </p:nvSpPr>
        <p:spPr>
          <a:xfrm>
            <a:off x="1522425" y="3556017"/>
            <a:ext cx="1764900" cy="610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70" name="Google Shape;770;p17"/>
          <p:cNvSpPr txBox="1">
            <a:spLocks noGrp="1"/>
          </p:cNvSpPr>
          <p:nvPr>
            <p:ph type="subTitle" idx="9"/>
          </p:nvPr>
        </p:nvSpPr>
        <p:spPr>
          <a:xfrm>
            <a:off x="3597450" y="3215961"/>
            <a:ext cx="19491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71" name="Google Shape;771;p17"/>
          <p:cNvSpPr txBox="1">
            <a:spLocks noGrp="1"/>
          </p:cNvSpPr>
          <p:nvPr>
            <p:ph type="subTitle" idx="13"/>
          </p:nvPr>
        </p:nvSpPr>
        <p:spPr>
          <a:xfrm>
            <a:off x="3597500" y="3556017"/>
            <a:ext cx="1949100" cy="610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72" name="Google Shape;772;p17"/>
          <p:cNvSpPr txBox="1">
            <a:spLocks noGrp="1"/>
          </p:cNvSpPr>
          <p:nvPr>
            <p:ph type="subTitle" idx="14"/>
          </p:nvPr>
        </p:nvSpPr>
        <p:spPr>
          <a:xfrm>
            <a:off x="5856675" y="3215958"/>
            <a:ext cx="17649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73" name="Google Shape;773;p17"/>
          <p:cNvSpPr txBox="1">
            <a:spLocks noGrp="1"/>
          </p:cNvSpPr>
          <p:nvPr>
            <p:ph type="subTitle" idx="15"/>
          </p:nvPr>
        </p:nvSpPr>
        <p:spPr>
          <a:xfrm>
            <a:off x="5856675" y="3556017"/>
            <a:ext cx="1764900" cy="610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774" name="Google Shape;774;p17"/>
          <p:cNvCxnSpPr/>
          <p:nvPr/>
        </p:nvCxnSpPr>
        <p:spPr>
          <a:xfrm>
            <a:off x="2904283" y="4513075"/>
            <a:ext cx="1133100" cy="306300"/>
          </a:xfrm>
          <a:prstGeom prst="straightConnector1">
            <a:avLst/>
          </a:prstGeom>
          <a:noFill/>
          <a:ln w="9525" cap="flat" cmpd="sng">
            <a:solidFill>
              <a:schemeClr val="dk1"/>
            </a:solidFill>
            <a:prstDash val="solid"/>
            <a:round/>
            <a:headEnd type="none" w="med" len="med"/>
            <a:tailEnd type="none" w="med" len="med"/>
          </a:ln>
        </p:spPr>
      </p:cxnSp>
      <p:cxnSp>
        <p:nvCxnSpPr>
          <p:cNvPr id="775" name="Google Shape;775;p17"/>
          <p:cNvCxnSpPr/>
          <p:nvPr/>
        </p:nvCxnSpPr>
        <p:spPr>
          <a:xfrm rot="10800000" flipH="1">
            <a:off x="1562083" y="4492325"/>
            <a:ext cx="1342200" cy="315300"/>
          </a:xfrm>
          <a:prstGeom prst="straightConnector1">
            <a:avLst/>
          </a:prstGeom>
          <a:noFill/>
          <a:ln w="9525" cap="flat" cmpd="sng">
            <a:solidFill>
              <a:schemeClr val="dk1"/>
            </a:solidFill>
            <a:prstDash val="solid"/>
            <a:round/>
            <a:headEnd type="none" w="med" len="med"/>
            <a:tailEnd type="none" w="med" len="med"/>
          </a:ln>
        </p:spPr>
      </p:cxnSp>
      <p:cxnSp>
        <p:nvCxnSpPr>
          <p:cNvPr id="776" name="Google Shape;776;p17"/>
          <p:cNvCxnSpPr/>
          <p:nvPr/>
        </p:nvCxnSpPr>
        <p:spPr>
          <a:xfrm>
            <a:off x="259558" y="4408000"/>
            <a:ext cx="1332000" cy="392100"/>
          </a:xfrm>
          <a:prstGeom prst="straightConnector1">
            <a:avLst/>
          </a:prstGeom>
          <a:noFill/>
          <a:ln w="9525" cap="flat" cmpd="sng">
            <a:solidFill>
              <a:schemeClr val="dk1"/>
            </a:solidFill>
            <a:prstDash val="solid"/>
            <a:round/>
            <a:headEnd type="none" w="med" len="med"/>
            <a:tailEnd type="none" w="med" len="med"/>
          </a:ln>
        </p:spPr>
      </p:cxnSp>
      <p:cxnSp>
        <p:nvCxnSpPr>
          <p:cNvPr id="777" name="Google Shape;777;p17"/>
          <p:cNvCxnSpPr/>
          <p:nvPr/>
        </p:nvCxnSpPr>
        <p:spPr>
          <a:xfrm>
            <a:off x="-6867" y="3993550"/>
            <a:ext cx="273900" cy="407100"/>
          </a:xfrm>
          <a:prstGeom prst="straightConnector1">
            <a:avLst/>
          </a:prstGeom>
          <a:noFill/>
          <a:ln w="9525" cap="flat" cmpd="sng">
            <a:solidFill>
              <a:schemeClr val="dk1"/>
            </a:solidFill>
            <a:prstDash val="solid"/>
            <a:round/>
            <a:headEnd type="none" w="med" len="med"/>
            <a:tailEnd type="none" w="med" len="med"/>
          </a:ln>
        </p:spPr>
      </p:cxnSp>
      <p:grpSp>
        <p:nvGrpSpPr>
          <p:cNvPr id="778" name="Google Shape;778;p17"/>
          <p:cNvGrpSpPr/>
          <p:nvPr/>
        </p:nvGrpSpPr>
        <p:grpSpPr>
          <a:xfrm flipH="1">
            <a:off x="1278333" y="4513075"/>
            <a:ext cx="581800" cy="582350"/>
            <a:chOff x="8064275" y="887850"/>
            <a:chExt cx="581800" cy="582350"/>
          </a:xfrm>
        </p:grpSpPr>
        <p:sp>
          <p:nvSpPr>
            <p:cNvPr id="779" name="Google Shape;779;p1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1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1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1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1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1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85" name="Google Shape;785;p17"/>
          <p:cNvGrpSpPr/>
          <p:nvPr/>
        </p:nvGrpSpPr>
        <p:grpSpPr>
          <a:xfrm flipH="1">
            <a:off x="2747608" y="4340463"/>
            <a:ext cx="292025" cy="292575"/>
            <a:chOff x="7353050" y="316275"/>
            <a:chExt cx="292025" cy="292575"/>
          </a:xfrm>
        </p:grpSpPr>
        <p:sp>
          <p:nvSpPr>
            <p:cNvPr id="786" name="Google Shape;786;p1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1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1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1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0" name="Google Shape;790;p17"/>
          <p:cNvGrpSpPr/>
          <p:nvPr/>
        </p:nvGrpSpPr>
        <p:grpSpPr>
          <a:xfrm flipH="1">
            <a:off x="171308" y="4315025"/>
            <a:ext cx="175000" cy="175000"/>
            <a:chOff x="8792300" y="321275"/>
            <a:chExt cx="175000" cy="175000"/>
          </a:xfrm>
        </p:grpSpPr>
        <p:sp>
          <p:nvSpPr>
            <p:cNvPr id="791" name="Google Shape;791;p1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1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1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1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5" name="Google Shape;795;p17"/>
          <p:cNvGrpSpPr/>
          <p:nvPr/>
        </p:nvGrpSpPr>
        <p:grpSpPr>
          <a:xfrm>
            <a:off x="3873197" y="4657550"/>
            <a:ext cx="293111" cy="293388"/>
            <a:chOff x="3164039" y="430875"/>
            <a:chExt cx="293111" cy="293388"/>
          </a:xfrm>
        </p:grpSpPr>
        <p:sp>
          <p:nvSpPr>
            <p:cNvPr id="796" name="Google Shape;796;p17"/>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17"/>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17"/>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17"/>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17"/>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17"/>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2" name="Google Shape;802;p17"/>
          <p:cNvGrpSpPr/>
          <p:nvPr/>
        </p:nvGrpSpPr>
        <p:grpSpPr>
          <a:xfrm flipH="1">
            <a:off x="242270" y="4142425"/>
            <a:ext cx="175013" cy="27000"/>
            <a:chOff x="5662375" y="212375"/>
            <a:chExt cx="175013" cy="27000"/>
          </a:xfrm>
        </p:grpSpPr>
        <p:sp>
          <p:nvSpPr>
            <p:cNvPr id="803" name="Google Shape;803;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806" name="Google Shape;806;p17"/>
          <p:cNvCxnSpPr/>
          <p:nvPr/>
        </p:nvCxnSpPr>
        <p:spPr>
          <a:xfrm rot="10800000">
            <a:off x="5995050" y="226600"/>
            <a:ext cx="1504500" cy="224700"/>
          </a:xfrm>
          <a:prstGeom prst="straightConnector1">
            <a:avLst/>
          </a:prstGeom>
          <a:noFill/>
          <a:ln w="9525" cap="flat" cmpd="sng">
            <a:solidFill>
              <a:schemeClr val="dk1"/>
            </a:solidFill>
            <a:prstDash val="solid"/>
            <a:round/>
            <a:headEnd type="none" w="med" len="med"/>
            <a:tailEnd type="none" w="med" len="med"/>
          </a:ln>
        </p:spPr>
      </p:cxnSp>
      <p:cxnSp>
        <p:nvCxnSpPr>
          <p:cNvPr id="807" name="Google Shape;807;p17"/>
          <p:cNvCxnSpPr/>
          <p:nvPr/>
        </p:nvCxnSpPr>
        <p:spPr>
          <a:xfrm rot="10800000">
            <a:off x="7512925" y="457850"/>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808" name="Google Shape;808;p17"/>
          <p:cNvCxnSpPr/>
          <p:nvPr/>
        </p:nvCxnSpPr>
        <p:spPr>
          <a:xfrm flipH="1">
            <a:off x="8348975" y="-6625"/>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809" name="Google Shape;809;p17"/>
          <p:cNvGrpSpPr/>
          <p:nvPr/>
        </p:nvGrpSpPr>
        <p:grpSpPr>
          <a:xfrm>
            <a:off x="8064275" y="1040250"/>
            <a:ext cx="581800" cy="582350"/>
            <a:chOff x="8064275" y="887850"/>
            <a:chExt cx="581800" cy="582350"/>
          </a:xfrm>
        </p:grpSpPr>
        <p:sp>
          <p:nvSpPr>
            <p:cNvPr id="810" name="Google Shape;810;p1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1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1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1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1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1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6" name="Google Shape;816;p17"/>
          <p:cNvGrpSpPr/>
          <p:nvPr/>
        </p:nvGrpSpPr>
        <p:grpSpPr>
          <a:xfrm>
            <a:off x="7353050" y="316275"/>
            <a:ext cx="292025" cy="292575"/>
            <a:chOff x="7353050" y="316275"/>
            <a:chExt cx="292025" cy="292575"/>
          </a:xfrm>
        </p:grpSpPr>
        <p:sp>
          <p:nvSpPr>
            <p:cNvPr id="817" name="Google Shape;817;p1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1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1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1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1" name="Google Shape;821;p17"/>
          <p:cNvGrpSpPr/>
          <p:nvPr/>
        </p:nvGrpSpPr>
        <p:grpSpPr>
          <a:xfrm>
            <a:off x="8792300" y="321275"/>
            <a:ext cx="175000" cy="175000"/>
            <a:chOff x="8792300" y="321275"/>
            <a:chExt cx="175000" cy="175000"/>
          </a:xfrm>
        </p:grpSpPr>
        <p:sp>
          <p:nvSpPr>
            <p:cNvPr id="822" name="Google Shape;822;p1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1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1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1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26" name="Google Shape;826;p17"/>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17"/>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17"/>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17"/>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17"/>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17"/>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32" name="Google Shape;832;p17"/>
          <p:cNvGrpSpPr/>
          <p:nvPr/>
        </p:nvGrpSpPr>
        <p:grpSpPr>
          <a:xfrm>
            <a:off x="8490050" y="170875"/>
            <a:ext cx="175013" cy="27000"/>
            <a:chOff x="5662375" y="212375"/>
            <a:chExt cx="175013" cy="27000"/>
          </a:xfrm>
        </p:grpSpPr>
        <p:sp>
          <p:nvSpPr>
            <p:cNvPr id="833" name="Google Shape;833;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6" name="Google Shape;836;p17"/>
          <p:cNvGrpSpPr/>
          <p:nvPr/>
        </p:nvGrpSpPr>
        <p:grpSpPr>
          <a:xfrm>
            <a:off x="8678350" y="1658000"/>
            <a:ext cx="175013" cy="27000"/>
            <a:chOff x="5662375" y="212375"/>
            <a:chExt cx="175013" cy="27000"/>
          </a:xfrm>
        </p:grpSpPr>
        <p:sp>
          <p:nvSpPr>
            <p:cNvPr id="837" name="Google Shape;837;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26679483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Title and body 2">
  <p:cSld name="Title and body 2">
    <p:spTree>
      <p:nvGrpSpPr>
        <p:cNvPr id="1" name="Shape 840"/>
        <p:cNvGrpSpPr/>
        <p:nvPr/>
      </p:nvGrpSpPr>
      <p:grpSpPr>
        <a:xfrm>
          <a:off x="0" y="0"/>
          <a:ext cx="0" cy="0"/>
          <a:chOff x="0" y="0"/>
          <a:chExt cx="0" cy="0"/>
        </a:xfrm>
      </p:grpSpPr>
      <p:sp>
        <p:nvSpPr>
          <p:cNvPr id="841" name="Google Shape;841;p18"/>
          <p:cNvSpPr txBox="1">
            <a:spLocks noGrp="1"/>
          </p:cNvSpPr>
          <p:nvPr>
            <p:ph type="title"/>
          </p:nvPr>
        </p:nvSpPr>
        <p:spPr>
          <a:xfrm>
            <a:off x="1271016" y="338328"/>
            <a:ext cx="6611100" cy="5487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sp>
        <p:nvSpPr>
          <p:cNvPr id="842" name="Google Shape;842;p18"/>
          <p:cNvSpPr txBox="1">
            <a:spLocks noGrp="1"/>
          </p:cNvSpPr>
          <p:nvPr>
            <p:ph type="subTitle" idx="1"/>
          </p:nvPr>
        </p:nvSpPr>
        <p:spPr>
          <a:xfrm>
            <a:off x="4690875" y="1491351"/>
            <a:ext cx="3557100" cy="2656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843" name="Google Shape;843;p18"/>
          <p:cNvCxnSpPr/>
          <p:nvPr/>
        </p:nvCxnSpPr>
        <p:spPr>
          <a:xfrm rot="10800000">
            <a:off x="8109000" y="501275"/>
            <a:ext cx="737700" cy="737700"/>
          </a:xfrm>
          <a:prstGeom prst="straightConnector1">
            <a:avLst/>
          </a:prstGeom>
          <a:noFill/>
          <a:ln w="9525" cap="flat" cmpd="sng">
            <a:solidFill>
              <a:schemeClr val="dk1"/>
            </a:solidFill>
            <a:prstDash val="solid"/>
            <a:round/>
            <a:headEnd type="none" w="med" len="med"/>
            <a:tailEnd type="none" w="med" len="med"/>
          </a:ln>
        </p:spPr>
      </p:cxnSp>
      <p:cxnSp>
        <p:nvCxnSpPr>
          <p:cNvPr id="844" name="Google Shape;844;p18"/>
          <p:cNvCxnSpPr/>
          <p:nvPr/>
        </p:nvCxnSpPr>
        <p:spPr>
          <a:xfrm>
            <a:off x="582475" y="282188"/>
            <a:ext cx="1212900" cy="422700"/>
          </a:xfrm>
          <a:prstGeom prst="straightConnector1">
            <a:avLst/>
          </a:prstGeom>
          <a:noFill/>
          <a:ln w="9525" cap="flat" cmpd="sng">
            <a:solidFill>
              <a:schemeClr val="dk1"/>
            </a:solidFill>
            <a:prstDash val="solid"/>
            <a:round/>
            <a:headEnd type="none" w="med" len="med"/>
            <a:tailEnd type="none" w="med" len="med"/>
          </a:ln>
        </p:spPr>
      </p:cxnSp>
      <p:cxnSp>
        <p:nvCxnSpPr>
          <p:cNvPr id="845" name="Google Shape;845;p18"/>
          <p:cNvCxnSpPr/>
          <p:nvPr/>
        </p:nvCxnSpPr>
        <p:spPr>
          <a:xfrm rot="10800000" flipH="1">
            <a:off x="0" y="274188"/>
            <a:ext cx="582600" cy="654300"/>
          </a:xfrm>
          <a:prstGeom prst="straightConnector1">
            <a:avLst/>
          </a:prstGeom>
          <a:noFill/>
          <a:ln w="9525" cap="flat" cmpd="sng">
            <a:solidFill>
              <a:schemeClr val="dk1"/>
            </a:solidFill>
            <a:prstDash val="solid"/>
            <a:round/>
            <a:headEnd type="none" w="med" len="med"/>
            <a:tailEnd type="none" w="med" len="med"/>
          </a:ln>
        </p:spPr>
      </p:cxnSp>
      <p:grpSp>
        <p:nvGrpSpPr>
          <p:cNvPr id="846" name="Google Shape;846;p18"/>
          <p:cNvGrpSpPr/>
          <p:nvPr/>
        </p:nvGrpSpPr>
        <p:grpSpPr>
          <a:xfrm flipH="1">
            <a:off x="423750" y="125363"/>
            <a:ext cx="292025" cy="292575"/>
            <a:chOff x="7353050" y="316275"/>
            <a:chExt cx="292025" cy="292575"/>
          </a:xfrm>
        </p:grpSpPr>
        <p:sp>
          <p:nvSpPr>
            <p:cNvPr id="847" name="Google Shape;847;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1" name="Google Shape;851;p18"/>
          <p:cNvGrpSpPr/>
          <p:nvPr/>
        </p:nvGrpSpPr>
        <p:grpSpPr>
          <a:xfrm>
            <a:off x="1638739" y="558163"/>
            <a:ext cx="293111" cy="293388"/>
            <a:chOff x="3164039" y="430875"/>
            <a:chExt cx="293111" cy="293388"/>
          </a:xfrm>
        </p:grpSpPr>
        <p:sp>
          <p:nvSpPr>
            <p:cNvPr id="852" name="Google Shape;852;p18"/>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18"/>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18"/>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18"/>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18"/>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18"/>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8" name="Google Shape;858;p18"/>
          <p:cNvGrpSpPr/>
          <p:nvPr/>
        </p:nvGrpSpPr>
        <p:grpSpPr>
          <a:xfrm>
            <a:off x="1591750" y="362600"/>
            <a:ext cx="175013" cy="27000"/>
            <a:chOff x="5662375" y="212375"/>
            <a:chExt cx="175013" cy="27000"/>
          </a:xfrm>
        </p:grpSpPr>
        <p:sp>
          <p:nvSpPr>
            <p:cNvPr id="859" name="Google Shape;859;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862" name="Google Shape;862;p18"/>
          <p:cNvCxnSpPr/>
          <p:nvPr/>
        </p:nvCxnSpPr>
        <p:spPr>
          <a:xfrm flipH="1">
            <a:off x="8151325" y="6875"/>
            <a:ext cx="1002600" cy="494400"/>
          </a:xfrm>
          <a:prstGeom prst="straightConnector1">
            <a:avLst/>
          </a:prstGeom>
          <a:noFill/>
          <a:ln w="9525" cap="flat" cmpd="sng">
            <a:solidFill>
              <a:schemeClr val="dk1"/>
            </a:solidFill>
            <a:prstDash val="solid"/>
            <a:round/>
            <a:headEnd type="none" w="med" len="med"/>
            <a:tailEnd type="none" w="med" len="med"/>
          </a:ln>
        </p:spPr>
      </p:cxnSp>
      <p:grpSp>
        <p:nvGrpSpPr>
          <p:cNvPr id="863" name="Google Shape;863;p18"/>
          <p:cNvGrpSpPr/>
          <p:nvPr/>
        </p:nvGrpSpPr>
        <p:grpSpPr>
          <a:xfrm>
            <a:off x="7823875" y="202375"/>
            <a:ext cx="581800" cy="582350"/>
            <a:chOff x="8064275" y="887850"/>
            <a:chExt cx="581800" cy="582350"/>
          </a:xfrm>
        </p:grpSpPr>
        <p:sp>
          <p:nvSpPr>
            <p:cNvPr id="864" name="Google Shape;864;p1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1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1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1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1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1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0" name="Google Shape;870;p18"/>
          <p:cNvGrpSpPr/>
          <p:nvPr/>
        </p:nvGrpSpPr>
        <p:grpSpPr>
          <a:xfrm flipH="1">
            <a:off x="8698650" y="1117488"/>
            <a:ext cx="292025" cy="292575"/>
            <a:chOff x="7353050" y="316275"/>
            <a:chExt cx="292025" cy="292575"/>
          </a:xfrm>
        </p:grpSpPr>
        <p:sp>
          <p:nvSpPr>
            <p:cNvPr id="871" name="Google Shape;871;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5" name="Google Shape;875;p18"/>
          <p:cNvGrpSpPr/>
          <p:nvPr/>
        </p:nvGrpSpPr>
        <p:grpSpPr>
          <a:xfrm>
            <a:off x="8678350" y="1581800"/>
            <a:ext cx="175013" cy="27000"/>
            <a:chOff x="5662375" y="212375"/>
            <a:chExt cx="175013" cy="27000"/>
          </a:xfrm>
        </p:grpSpPr>
        <p:sp>
          <p:nvSpPr>
            <p:cNvPr id="876" name="Google Shape;876;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879" name="Google Shape;879;p18"/>
          <p:cNvCxnSpPr/>
          <p:nvPr/>
        </p:nvCxnSpPr>
        <p:spPr>
          <a:xfrm flipH="1">
            <a:off x="5101704" y="4513075"/>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880" name="Google Shape;880;p18"/>
          <p:cNvCxnSpPr/>
          <p:nvPr/>
        </p:nvCxnSpPr>
        <p:spPr>
          <a:xfrm rot="10800000">
            <a:off x="6234804" y="4492325"/>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881" name="Google Shape;881;p18"/>
          <p:cNvCxnSpPr/>
          <p:nvPr/>
        </p:nvCxnSpPr>
        <p:spPr>
          <a:xfrm flipH="1">
            <a:off x="7547529" y="4408000"/>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882" name="Google Shape;882;p18"/>
          <p:cNvCxnSpPr/>
          <p:nvPr/>
        </p:nvCxnSpPr>
        <p:spPr>
          <a:xfrm flipH="1">
            <a:off x="8872054" y="399355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883" name="Google Shape;883;p18"/>
          <p:cNvGrpSpPr/>
          <p:nvPr/>
        </p:nvGrpSpPr>
        <p:grpSpPr>
          <a:xfrm>
            <a:off x="7278954" y="4513075"/>
            <a:ext cx="581800" cy="582350"/>
            <a:chOff x="8064275" y="887850"/>
            <a:chExt cx="581800" cy="582350"/>
          </a:xfrm>
        </p:grpSpPr>
        <p:sp>
          <p:nvSpPr>
            <p:cNvPr id="884" name="Google Shape;884;p1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1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1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1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1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1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0" name="Google Shape;890;p18"/>
          <p:cNvGrpSpPr/>
          <p:nvPr/>
        </p:nvGrpSpPr>
        <p:grpSpPr>
          <a:xfrm>
            <a:off x="6099454" y="4340463"/>
            <a:ext cx="292025" cy="292575"/>
            <a:chOff x="7353050" y="316275"/>
            <a:chExt cx="292025" cy="292575"/>
          </a:xfrm>
        </p:grpSpPr>
        <p:sp>
          <p:nvSpPr>
            <p:cNvPr id="891" name="Google Shape;891;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5" name="Google Shape;895;p18"/>
          <p:cNvGrpSpPr/>
          <p:nvPr/>
        </p:nvGrpSpPr>
        <p:grpSpPr>
          <a:xfrm>
            <a:off x="8792779" y="4315025"/>
            <a:ext cx="175000" cy="175000"/>
            <a:chOff x="8792300" y="321275"/>
            <a:chExt cx="175000" cy="175000"/>
          </a:xfrm>
        </p:grpSpPr>
        <p:sp>
          <p:nvSpPr>
            <p:cNvPr id="896" name="Google Shape;896;p18"/>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18"/>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18"/>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18"/>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0" name="Google Shape;900;p18"/>
          <p:cNvGrpSpPr/>
          <p:nvPr/>
        </p:nvGrpSpPr>
        <p:grpSpPr>
          <a:xfrm flipH="1">
            <a:off x="4972779" y="4657550"/>
            <a:ext cx="293111" cy="293388"/>
            <a:chOff x="3164039" y="430875"/>
            <a:chExt cx="293111" cy="293388"/>
          </a:xfrm>
        </p:grpSpPr>
        <p:sp>
          <p:nvSpPr>
            <p:cNvPr id="901" name="Google Shape;901;p18"/>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18"/>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18"/>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18"/>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18"/>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18"/>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7" name="Google Shape;907;p18"/>
          <p:cNvGrpSpPr/>
          <p:nvPr/>
        </p:nvGrpSpPr>
        <p:grpSpPr>
          <a:xfrm>
            <a:off x="8721804" y="4142425"/>
            <a:ext cx="175013" cy="27000"/>
            <a:chOff x="5662375" y="212375"/>
            <a:chExt cx="175013" cy="27000"/>
          </a:xfrm>
        </p:grpSpPr>
        <p:sp>
          <p:nvSpPr>
            <p:cNvPr id="908" name="Google Shape;908;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46584417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911"/>
        <p:cNvGrpSpPr/>
        <p:nvPr/>
      </p:nvGrpSpPr>
      <p:grpSpPr>
        <a:xfrm>
          <a:off x="0" y="0"/>
          <a:ext cx="0" cy="0"/>
          <a:chOff x="0" y="0"/>
          <a:chExt cx="0" cy="0"/>
        </a:xfrm>
      </p:grpSpPr>
      <p:sp>
        <p:nvSpPr>
          <p:cNvPr id="912" name="Google Shape;912;p19"/>
          <p:cNvSpPr txBox="1">
            <a:spLocks noGrp="1"/>
          </p:cNvSpPr>
          <p:nvPr>
            <p:ph type="title"/>
          </p:nvPr>
        </p:nvSpPr>
        <p:spPr>
          <a:xfrm>
            <a:off x="2105425" y="384048"/>
            <a:ext cx="4937700" cy="10791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4800"/>
            </a:lvl1pPr>
            <a:lvl2pPr lvl="1">
              <a:spcBef>
                <a:spcPts val="0"/>
              </a:spcBef>
              <a:spcAft>
                <a:spcPts val="0"/>
              </a:spcAft>
              <a:buNone/>
              <a:defRPr sz="4800"/>
            </a:lvl2pPr>
            <a:lvl3pPr lvl="2">
              <a:spcBef>
                <a:spcPts val="0"/>
              </a:spcBef>
              <a:spcAft>
                <a:spcPts val="0"/>
              </a:spcAft>
              <a:buNone/>
              <a:defRPr sz="4800"/>
            </a:lvl3pPr>
            <a:lvl4pPr lvl="3">
              <a:spcBef>
                <a:spcPts val="0"/>
              </a:spcBef>
              <a:spcAft>
                <a:spcPts val="0"/>
              </a:spcAft>
              <a:buNone/>
              <a:defRPr sz="4800"/>
            </a:lvl4pPr>
            <a:lvl5pPr lvl="4">
              <a:spcBef>
                <a:spcPts val="0"/>
              </a:spcBef>
              <a:spcAft>
                <a:spcPts val="0"/>
              </a:spcAft>
              <a:buNone/>
              <a:defRPr sz="4800"/>
            </a:lvl5pPr>
            <a:lvl6pPr lvl="5">
              <a:spcBef>
                <a:spcPts val="0"/>
              </a:spcBef>
              <a:spcAft>
                <a:spcPts val="0"/>
              </a:spcAft>
              <a:buNone/>
              <a:defRPr sz="4800"/>
            </a:lvl6pPr>
            <a:lvl7pPr lvl="6">
              <a:spcBef>
                <a:spcPts val="0"/>
              </a:spcBef>
              <a:spcAft>
                <a:spcPts val="0"/>
              </a:spcAft>
              <a:buNone/>
              <a:defRPr sz="4800"/>
            </a:lvl7pPr>
            <a:lvl8pPr lvl="7">
              <a:spcBef>
                <a:spcPts val="0"/>
              </a:spcBef>
              <a:spcAft>
                <a:spcPts val="0"/>
              </a:spcAft>
              <a:buNone/>
              <a:defRPr sz="4800"/>
            </a:lvl8pPr>
            <a:lvl9pPr lvl="8">
              <a:spcBef>
                <a:spcPts val="0"/>
              </a:spcBef>
              <a:spcAft>
                <a:spcPts val="0"/>
              </a:spcAft>
              <a:buNone/>
              <a:defRPr sz="4800"/>
            </a:lvl9pPr>
          </a:lstStyle>
          <a:p>
            <a:r>
              <a:rPr lang="en-US"/>
              <a:t>Click to edit Master title style</a:t>
            </a:r>
            <a:endParaRPr/>
          </a:p>
        </p:txBody>
      </p:sp>
      <p:sp>
        <p:nvSpPr>
          <p:cNvPr id="913" name="Google Shape;913;p19"/>
          <p:cNvSpPr txBox="1">
            <a:spLocks noGrp="1"/>
          </p:cNvSpPr>
          <p:nvPr>
            <p:ph type="subTitle" idx="1"/>
          </p:nvPr>
        </p:nvSpPr>
        <p:spPr>
          <a:xfrm>
            <a:off x="3017520" y="1709928"/>
            <a:ext cx="3099900" cy="14355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None/>
              <a:defRPr sz="1600">
                <a:latin typeface="Barlow Semi Condensed"/>
                <a:ea typeface="Barlow Semi Condensed"/>
                <a:cs typeface="Barlow Semi Condensed"/>
                <a:sym typeface="Barlow Semi Condensed"/>
              </a:defRPr>
            </a:lvl1pPr>
            <a:lvl2pPr lvl="1">
              <a:spcBef>
                <a:spcPts val="0"/>
              </a:spcBef>
              <a:spcAft>
                <a:spcPts val="0"/>
              </a:spcAft>
              <a:buNone/>
              <a:defRPr>
                <a:latin typeface="Barlow Semi Condensed"/>
                <a:ea typeface="Barlow Semi Condensed"/>
                <a:cs typeface="Barlow Semi Condensed"/>
                <a:sym typeface="Barlow Semi Condensed"/>
              </a:defRPr>
            </a:lvl2pPr>
            <a:lvl3pPr lvl="2">
              <a:spcBef>
                <a:spcPts val="0"/>
              </a:spcBef>
              <a:spcAft>
                <a:spcPts val="0"/>
              </a:spcAft>
              <a:buNone/>
              <a:defRPr>
                <a:latin typeface="Barlow Semi Condensed"/>
                <a:ea typeface="Barlow Semi Condensed"/>
                <a:cs typeface="Barlow Semi Condensed"/>
                <a:sym typeface="Barlow Semi Condensed"/>
              </a:defRPr>
            </a:lvl3pPr>
            <a:lvl4pPr lvl="3">
              <a:spcBef>
                <a:spcPts val="0"/>
              </a:spcBef>
              <a:spcAft>
                <a:spcPts val="0"/>
              </a:spcAft>
              <a:buNone/>
              <a:defRPr>
                <a:latin typeface="Barlow Semi Condensed"/>
                <a:ea typeface="Barlow Semi Condensed"/>
                <a:cs typeface="Barlow Semi Condensed"/>
                <a:sym typeface="Barlow Semi Condensed"/>
              </a:defRPr>
            </a:lvl4pPr>
            <a:lvl5pPr lvl="4">
              <a:spcBef>
                <a:spcPts val="0"/>
              </a:spcBef>
              <a:spcAft>
                <a:spcPts val="0"/>
              </a:spcAft>
              <a:buNone/>
              <a:defRPr>
                <a:latin typeface="Barlow Semi Condensed"/>
                <a:ea typeface="Barlow Semi Condensed"/>
                <a:cs typeface="Barlow Semi Condensed"/>
                <a:sym typeface="Barlow Semi Condensed"/>
              </a:defRPr>
            </a:lvl5pPr>
            <a:lvl6pPr lvl="5">
              <a:spcBef>
                <a:spcPts val="0"/>
              </a:spcBef>
              <a:spcAft>
                <a:spcPts val="0"/>
              </a:spcAft>
              <a:buNone/>
              <a:defRPr>
                <a:latin typeface="Barlow Semi Condensed"/>
                <a:ea typeface="Barlow Semi Condensed"/>
                <a:cs typeface="Barlow Semi Condensed"/>
                <a:sym typeface="Barlow Semi Condensed"/>
              </a:defRPr>
            </a:lvl6pPr>
            <a:lvl7pPr lvl="6">
              <a:spcBef>
                <a:spcPts val="0"/>
              </a:spcBef>
              <a:spcAft>
                <a:spcPts val="0"/>
              </a:spcAft>
              <a:buNone/>
              <a:defRPr>
                <a:latin typeface="Barlow Semi Condensed"/>
                <a:ea typeface="Barlow Semi Condensed"/>
                <a:cs typeface="Barlow Semi Condensed"/>
                <a:sym typeface="Barlow Semi Condensed"/>
              </a:defRPr>
            </a:lvl7pPr>
            <a:lvl8pPr lvl="7">
              <a:spcBef>
                <a:spcPts val="0"/>
              </a:spcBef>
              <a:spcAft>
                <a:spcPts val="0"/>
              </a:spcAft>
              <a:buNone/>
              <a:defRPr>
                <a:latin typeface="Barlow Semi Condensed"/>
                <a:ea typeface="Barlow Semi Condensed"/>
                <a:cs typeface="Barlow Semi Condensed"/>
                <a:sym typeface="Barlow Semi Condensed"/>
              </a:defRPr>
            </a:lvl8pPr>
            <a:lvl9pPr lvl="8">
              <a:spcBef>
                <a:spcPts val="0"/>
              </a:spcBef>
              <a:spcAft>
                <a:spcPts val="0"/>
              </a:spcAft>
              <a:buNone/>
              <a:defRPr>
                <a:latin typeface="Barlow Semi Condensed"/>
                <a:ea typeface="Barlow Semi Condensed"/>
                <a:cs typeface="Barlow Semi Condensed"/>
                <a:sym typeface="Barlow Semi Condensed"/>
              </a:defRPr>
            </a:lvl9pPr>
          </a:lstStyle>
          <a:p>
            <a:r>
              <a:rPr lang="en-US"/>
              <a:t>Click to edit Master subtitle style</a:t>
            </a:r>
            <a:endParaRPr/>
          </a:p>
        </p:txBody>
      </p:sp>
      <p:sp>
        <p:nvSpPr>
          <p:cNvPr id="914" name="Google Shape;914;p19"/>
          <p:cNvSpPr txBox="1"/>
          <p:nvPr/>
        </p:nvSpPr>
        <p:spPr>
          <a:xfrm>
            <a:off x="2489375" y="3664200"/>
            <a:ext cx="4161600" cy="7623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100">
                <a:solidFill>
                  <a:schemeClr val="accent1"/>
                </a:solidFill>
                <a:latin typeface="Barlow Semi Condensed Medium"/>
                <a:ea typeface="Barlow Semi Condensed Medium"/>
                <a:cs typeface="Barlow Semi Condensed Medium"/>
                <a:sym typeface="Barlow Semi Condensed Medium"/>
              </a:rPr>
              <a:t>CREDITS:</a:t>
            </a:r>
            <a:r>
              <a:rPr lang="en" sz="1100">
                <a:solidFill>
                  <a:schemeClr val="dk2"/>
                </a:solidFill>
                <a:latin typeface="Barlow Semi Condensed"/>
                <a:ea typeface="Barlow Semi Condensed"/>
                <a:cs typeface="Barlow Semi Condensed"/>
                <a:sym typeface="Barlow Semi Condensed"/>
              </a:rPr>
              <a:t> This presentation template was created by </a:t>
            </a:r>
            <a:r>
              <a:rPr lang="en" sz="1100">
                <a:solidFill>
                  <a:schemeClr val="accent1"/>
                </a:solidFill>
                <a:uFill>
                  <a:noFill/>
                </a:uFill>
                <a:latin typeface="Barlow Semi Condensed Medium"/>
                <a:ea typeface="Barlow Semi Condensed Medium"/>
                <a:cs typeface="Barlow Semi Condensed Medium"/>
                <a:sym typeface="Barlow Semi Condensed Medium"/>
                <a:hlinkClick r:id="rId2">
                  <a:extLst>
                    <a:ext uri="{A12FA001-AC4F-418D-AE19-62706E023703}">
                      <ahyp:hlinkClr xmlns:ahyp="http://schemas.microsoft.com/office/drawing/2018/hyperlinkcolor" val="tx"/>
                    </a:ext>
                  </a:extLst>
                </a:hlinkClick>
              </a:rPr>
              <a:t>Slidesgo</a:t>
            </a:r>
            <a:r>
              <a:rPr lang="en" sz="1100">
                <a:solidFill>
                  <a:schemeClr val="dk2"/>
                </a:solidFill>
                <a:latin typeface="Barlow Semi Condensed"/>
                <a:ea typeface="Barlow Semi Condensed"/>
                <a:cs typeface="Barlow Semi Condensed"/>
                <a:sym typeface="Barlow Semi Condensed"/>
              </a:rPr>
              <a:t>, including icons by </a:t>
            </a:r>
            <a:r>
              <a:rPr lang="en" sz="1100">
                <a:solidFill>
                  <a:schemeClr val="accent1"/>
                </a:solidFill>
                <a:uFill>
                  <a:noFill/>
                </a:uFill>
                <a:latin typeface="Barlow Semi Condensed Medium"/>
                <a:ea typeface="Barlow Semi Condensed Medium"/>
                <a:cs typeface="Barlow Semi Condensed Medium"/>
                <a:sym typeface="Barlow Semi Condensed Medium"/>
                <a:hlinkClick r:id="rId3">
                  <a:extLst>
                    <a:ext uri="{A12FA001-AC4F-418D-AE19-62706E023703}">
                      <ahyp:hlinkClr xmlns:ahyp="http://schemas.microsoft.com/office/drawing/2018/hyperlinkcolor" val="tx"/>
                    </a:ext>
                  </a:extLst>
                </a:hlinkClick>
              </a:rPr>
              <a:t>Flaticon</a:t>
            </a:r>
            <a:r>
              <a:rPr lang="en" sz="1100">
                <a:solidFill>
                  <a:schemeClr val="dk2"/>
                </a:solidFill>
                <a:latin typeface="Barlow Semi Condensed"/>
                <a:ea typeface="Barlow Semi Condensed"/>
                <a:cs typeface="Barlow Semi Condensed"/>
                <a:sym typeface="Barlow Semi Condensed"/>
              </a:rPr>
              <a:t>, infographics &amp; images by </a:t>
            </a:r>
            <a:r>
              <a:rPr lang="en" sz="1100">
                <a:solidFill>
                  <a:schemeClr val="accent1"/>
                </a:solidFill>
                <a:uFill>
                  <a:noFill/>
                </a:uFill>
                <a:latin typeface="Barlow Semi Condensed Medium"/>
                <a:ea typeface="Barlow Semi Condensed Medium"/>
                <a:cs typeface="Barlow Semi Condensed Medium"/>
                <a:sym typeface="Barlow Semi Condensed Medium"/>
                <a:hlinkClick r:id="rId4">
                  <a:extLst>
                    <a:ext uri="{A12FA001-AC4F-418D-AE19-62706E023703}">
                      <ahyp:hlinkClr xmlns:ahyp="http://schemas.microsoft.com/office/drawing/2018/hyperlinkcolor" val="tx"/>
                    </a:ext>
                  </a:extLst>
                </a:hlinkClick>
              </a:rPr>
              <a:t>Freepik</a:t>
            </a:r>
            <a:r>
              <a:rPr lang="en" sz="1100">
                <a:solidFill>
                  <a:schemeClr val="dk2"/>
                </a:solidFill>
                <a:latin typeface="Barlow Semi Condensed"/>
                <a:ea typeface="Barlow Semi Condensed"/>
                <a:cs typeface="Barlow Semi Condensed"/>
                <a:sym typeface="Barlow Semi Condensed"/>
              </a:rPr>
              <a:t> and illustrations by </a:t>
            </a:r>
            <a:r>
              <a:rPr lang="en" sz="1100">
                <a:solidFill>
                  <a:schemeClr val="accent1"/>
                </a:solidFill>
                <a:uFill>
                  <a:noFill/>
                </a:uFill>
                <a:latin typeface="Barlow Semi Condensed Medium"/>
                <a:ea typeface="Barlow Semi Condensed Medium"/>
                <a:cs typeface="Barlow Semi Condensed Medium"/>
                <a:sym typeface="Barlow Semi Condensed Medium"/>
                <a:hlinkClick r:id="rId5">
                  <a:extLst>
                    <a:ext uri="{A12FA001-AC4F-418D-AE19-62706E023703}">
                      <ahyp:hlinkClr xmlns:ahyp="http://schemas.microsoft.com/office/drawing/2018/hyperlinkcolor" val="tx"/>
                    </a:ext>
                  </a:extLst>
                </a:hlinkClick>
              </a:rPr>
              <a:t>Stories</a:t>
            </a:r>
            <a:endParaRPr>
              <a:solidFill>
                <a:schemeClr val="dk2"/>
              </a:solidFill>
              <a:latin typeface="Barlow Semi Condensed Medium"/>
              <a:ea typeface="Barlow Semi Condensed Medium"/>
              <a:cs typeface="Barlow Semi Condensed Medium"/>
              <a:sym typeface="Barlow Semi Condensed Medium"/>
            </a:endParaRPr>
          </a:p>
          <a:p>
            <a:pPr marL="0" lvl="0" indent="0" algn="ctr" rtl="0">
              <a:spcBef>
                <a:spcPts val="0"/>
              </a:spcBef>
              <a:spcAft>
                <a:spcPts val="0"/>
              </a:spcAft>
              <a:buNone/>
            </a:pPr>
            <a:endParaRPr>
              <a:solidFill>
                <a:schemeClr val="dk2"/>
              </a:solidFill>
              <a:latin typeface="Barlow Semi Condensed"/>
              <a:ea typeface="Barlow Semi Condensed"/>
              <a:cs typeface="Barlow Semi Condensed"/>
              <a:sym typeface="Barlow Semi Condensed"/>
            </a:endParaRPr>
          </a:p>
        </p:txBody>
      </p:sp>
      <p:cxnSp>
        <p:nvCxnSpPr>
          <p:cNvPr id="915" name="Google Shape;915;p19"/>
          <p:cNvCxnSpPr/>
          <p:nvPr/>
        </p:nvCxnSpPr>
        <p:spPr>
          <a:xfrm rot="5400000">
            <a:off x="7269708" y="3324550"/>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916" name="Google Shape;916;p19"/>
          <p:cNvCxnSpPr/>
          <p:nvPr/>
        </p:nvCxnSpPr>
        <p:spPr>
          <a:xfrm rot="-5400000" flipH="1">
            <a:off x="7181408" y="2082400"/>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917" name="Google Shape;917;p19"/>
          <p:cNvCxnSpPr/>
          <p:nvPr/>
        </p:nvCxnSpPr>
        <p:spPr>
          <a:xfrm rot="5400000">
            <a:off x="7232433" y="736375"/>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918" name="Google Shape;918;p19"/>
          <p:cNvCxnSpPr/>
          <p:nvPr/>
        </p:nvCxnSpPr>
        <p:spPr>
          <a:xfrm rot="5400000">
            <a:off x="8168433" y="-6660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919" name="Google Shape;919;p19"/>
          <p:cNvGrpSpPr/>
          <p:nvPr/>
        </p:nvGrpSpPr>
        <p:grpSpPr>
          <a:xfrm rot="5400000" flipH="1">
            <a:off x="7407333" y="1284925"/>
            <a:ext cx="581800" cy="582350"/>
            <a:chOff x="8064275" y="887850"/>
            <a:chExt cx="581800" cy="582350"/>
          </a:xfrm>
        </p:grpSpPr>
        <p:sp>
          <p:nvSpPr>
            <p:cNvPr id="920" name="Google Shape;920;p1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1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1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1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1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1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6" name="Google Shape;926;p19"/>
          <p:cNvGrpSpPr/>
          <p:nvPr/>
        </p:nvGrpSpPr>
        <p:grpSpPr>
          <a:xfrm rot="5400000" flipH="1">
            <a:off x="7869720" y="2754200"/>
            <a:ext cx="292025" cy="292575"/>
            <a:chOff x="7353050" y="316275"/>
            <a:chExt cx="292025" cy="292575"/>
          </a:xfrm>
        </p:grpSpPr>
        <p:sp>
          <p:nvSpPr>
            <p:cNvPr id="927" name="Google Shape;927;p1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1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1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1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1" name="Google Shape;931;p19"/>
          <p:cNvGrpSpPr/>
          <p:nvPr/>
        </p:nvGrpSpPr>
        <p:grpSpPr>
          <a:xfrm rot="5400000" flipH="1">
            <a:off x="8012458" y="178175"/>
            <a:ext cx="175000" cy="175000"/>
            <a:chOff x="8792300" y="321275"/>
            <a:chExt cx="175000" cy="175000"/>
          </a:xfrm>
        </p:grpSpPr>
        <p:sp>
          <p:nvSpPr>
            <p:cNvPr id="932" name="Google Shape;932;p1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1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1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1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6" name="Google Shape;936;p19"/>
          <p:cNvGrpSpPr/>
          <p:nvPr/>
        </p:nvGrpSpPr>
        <p:grpSpPr>
          <a:xfrm rot="5400000">
            <a:off x="7551683" y="3879926"/>
            <a:ext cx="293111" cy="293388"/>
            <a:chOff x="3164039" y="430875"/>
            <a:chExt cx="293111" cy="293388"/>
          </a:xfrm>
        </p:grpSpPr>
        <p:sp>
          <p:nvSpPr>
            <p:cNvPr id="937" name="Google Shape;937;p19"/>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19"/>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19"/>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19"/>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19"/>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19"/>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3" name="Google Shape;943;p19"/>
          <p:cNvGrpSpPr/>
          <p:nvPr/>
        </p:nvGrpSpPr>
        <p:grpSpPr>
          <a:xfrm rot="5400000" flipH="1">
            <a:off x="8259052" y="323144"/>
            <a:ext cx="175013" cy="27000"/>
            <a:chOff x="5662375" y="212375"/>
            <a:chExt cx="175013" cy="27000"/>
          </a:xfrm>
        </p:grpSpPr>
        <p:sp>
          <p:nvSpPr>
            <p:cNvPr id="944" name="Google Shape;944;p19"/>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19"/>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19"/>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947" name="Google Shape;947;p19"/>
          <p:cNvCxnSpPr/>
          <p:nvPr/>
        </p:nvCxnSpPr>
        <p:spPr>
          <a:xfrm rot="5400000" flipH="1">
            <a:off x="740850" y="2598325"/>
            <a:ext cx="1672500" cy="126000"/>
          </a:xfrm>
          <a:prstGeom prst="straightConnector1">
            <a:avLst/>
          </a:prstGeom>
          <a:noFill/>
          <a:ln w="9525" cap="flat" cmpd="sng">
            <a:solidFill>
              <a:schemeClr val="dk2"/>
            </a:solidFill>
            <a:prstDash val="solid"/>
            <a:round/>
            <a:headEnd type="none" w="med" len="med"/>
            <a:tailEnd type="none" w="med" len="med"/>
          </a:ln>
        </p:spPr>
      </p:cxnSp>
      <p:cxnSp>
        <p:nvCxnSpPr>
          <p:cNvPr id="948" name="Google Shape;948;p19"/>
          <p:cNvCxnSpPr/>
          <p:nvPr/>
        </p:nvCxnSpPr>
        <p:spPr>
          <a:xfrm rot="-5400000">
            <a:off x="847100" y="3554000"/>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949" name="Google Shape;949;p19"/>
          <p:cNvCxnSpPr/>
          <p:nvPr/>
        </p:nvCxnSpPr>
        <p:spPr>
          <a:xfrm rot="5400000" flipH="1">
            <a:off x="1105775" y="4151250"/>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950" name="Google Shape;950;p19"/>
          <p:cNvGrpSpPr/>
          <p:nvPr/>
        </p:nvGrpSpPr>
        <p:grpSpPr>
          <a:xfrm rot="5400000">
            <a:off x="621475" y="4062025"/>
            <a:ext cx="581800" cy="582350"/>
            <a:chOff x="8064275" y="887850"/>
            <a:chExt cx="581800" cy="582350"/>
          </a:xfrm>
        </p:grpSpPr>
        <p:sp>
          <p:nvSpPr>
            <p:cNvPr id="951" name="Google Shape;951;p1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1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1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1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1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1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7" name="Google Shape;957;p19"/>
          <p:cNvGrpSpPr/>
          <p:nvPr/>
        </p:nvGrpSpPr>
        <p:grpSpPr>
          <a:xfrm rot="5400000">
            <a:off x="1482825" y="3350800"/>
            <a:ext cx="292025" cy="292575"/>
            <a:chOff x="7353050" y="316275"/>
            <a:chExt cx="292025" cy="292575"/>
          </a:xfrm>
        </p:grpSpPr>
        <p:sp>
          <p:nvSpPr>
            <p:cNvPr id="958" name="Google Shape;958;p1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1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1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1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2" name="Google Shape;962;p19"/>
          <p:cNvGrpSpPr/>
          <p:nvPr/>
        </p:nvGrpSpPr>
        <p:grpSpPr>
          <a:xfrm rot="5400000">
            <a:off x="1595125" y="4790325"/>
            <a:ext cx="175000" cy="175000"/>
            <a:chOff x="8792300" y="321275"/>
            <a:chExt cx="175000" cy="175000"/>
          </a:xfrm>
        </p:grpSpPr>
        <p:sp>
          <p:nvSpPr>
            <p:cNvPr id="963" name="Google Shape;963;p1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1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1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1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67" name="Google Shape;967;p19"/>
          <p:cNvSpPr/>
          <p:nvPr/>
        </p:nvSpPr>
        <p:spPr>
          <a:xfrm rot="5400000">
            <a:off x="1377117" y="1688743"/>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19"/>
          <p:cNvSpPr/>
          <p:nvPr/>
        </p:nvSpPr>
        <p:spPr>
          <a:xfrm rot="5400000">
            <a:off x="1374876" y="1686211"/>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19"/>
          <p:cNvSpPr/>
          <p:nvPr/>
        </p:nvSpPr>
        <p:spPr>
          <a:xfrm rot="5400000">
            <a:off x="1413610" y="172523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19"/>
          <p:cNvSpPr/>
          <p:nvPr/>
        </p:nvSpPr>
        <p:spPr>
          <a:xfrm rot="5400000">
            <a:off x="1411362" y="1722714"/>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19"/>
          <p:cNvSpPr/>
          <p:nvPr/>
        </p:nvSpPr>
        <p:spPr>
          <a:xfrm rot="5400000">
            <a:off x="1453339" y="1764682"/>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19"/>
          <p:cNvSpPr/>
          <p:nvPr/>
        </p:nvSpPr>
        <p:spPr>
          <a:xfrm rot="5400000">
            <a:off x="1450946" y="1762579"/>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73" name="Google Shape;973;p19"/>
          <p:cNvGrpSpPr/>
          <p:nvPr/>
        </p:nvGrpSpPr>
        <p:grpSpPr>
          <a:xfrm rot="5400000">
            <a:off x="1701119" y="1515381"/>
            <a:ext cx="175013" cy="27000"/>
            <a:chOff x="5662375" y="212375"/>
            <a:chExt cx="175013" cy="27000"/>
          </a:xfrm>
        </p:grpSpPr>
        <p:sp>
          <p:nvSpPr>
            <p:cNvPr id="974" name="Google Shape;974;p19"/>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19"/>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19"/>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7" name="Google Shape;977;p19"/>
          <p:cNvGrpSpPr/>
          <p:nvPr/>
        </p:nvGrpSpPr>
        <p:grpSpPr>
          <a:xfrm rot="5400000">
            <a:off x="1819519" y="4562081"/>
            <a:ext cx="175013" cy="27000"/>
            <a:chOff x="5662375" y="212375"/>
            <a:chExt cx="175013" cy="27000"/>
          </a:xfrm>
        </p:grpSpPr>
        <p:sp>
          <p:nvSpPr>
            <p:cNvPr id="978" name="Google Shape;978;p19"/>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19"/>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19"/>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1" name="Google Shape;981;p19"/>
          <p:cNvGrpSpPr/>
          <p:nvPr/>
        </p:nvGrpSpPr>
        <p:grpSpPr>
          <a:xfrm rot="5400000">
            <a:off x="408594" y="4140781"/>
            <a:ext cx="175013" cy="27000"/>
            <a:chOff x="5662375" y="212375"/>
            <a:chExt cx="175013" cy="27000"/>
          </a:xfrm>
        </p:grpSpPr>
        <p:sp>
          <p:nvSpPr>
            <p:cNvPr id="982" name="Google Shape;982;p1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1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1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46416947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Highlighted numbers">
  <p:cSld name="Highlighted numbers">
    <p:spTree>
      <p:nvGrpSpPr>
        <p:cNvPr id="1" name="Shape 985"/>
        <p:cNvGrpSpPr/>
        <p:nvPr/>
      </p:nvGrpSpPr>
      <p:grpSpPr>
        <a:xfrm>
          <a:off x="0" y="0"/>
          <a:ext cx="0" cy="0"/>
          <a:chOff x="0" y="0"/>
          <a:chExt cx="0" cy="0"/>
        </a:xfrm>
      </p:grpSpPr>
      <p:sp>
        <p:nvSpPr>
          <p:cNvPr id="986" name="Google Shape;986;p20"/>
          <p:cNvSpPr txBox="1">
            <a:spLocks noGrp="1"/>
          </p:cNvSpPr>
          <p:nvPr>
            <p:ph type="title" hasCustomPrompt="1"/>
          </p:nvPr>
        </p:nvSpPr>
        <p:spPr>
          <a:xfrm>
            <a:off x="2825496" y="704088"/>
            <a:ext cx="3483900" cy="5670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1"/>
              </a:buClr>
              <a:buSzPts val="3600"/>
              <a:buNone/>
              <a:defRPr sz="3600">
                <a:solidFill>
                  <a:schemeClr val="accent1"/>
                </a:solidFill>
              </a:defRPr>
            </a:lvl1pPr>
            <a:lvl2pPr lvl="1" algn="ctr" rtl="0">
              <a:spcBef>
                <a:spcPts val="0"/>
              </a:spcBef>
              <a:spcAft>
                <a:spcPts val="0"/>
              </a:spcAft>
              <a:buClr>
                <a:schemeClr val="accent1"/>
              </a:buClr>
              <a:buSzPts val="3600"/>
              <a:buNone/>
              <a:defRPr sz="3600">
                <a:solidFill>
                  <a:schemeClr val="accent1"/>
                </a:solidFill>
              </a:defRPr>
            </a:lvl2pPr>
            <a:lvl3pPr lvl="2" algn="ctr" rtl="0">
              <a:spcBef>
                <a:spcPts val="0"/>
              </a:spcBef>
              <a:spcAft>
                <a:spcPts val="0"/>
              </a:spcAft>
              <a:buClr>
                <a:schemeClr val="accent1"/>
              </a:buClr>
              <a:buSzPts val="3600"/>
              <a:buNone/>
              <a:defRPr sz="3600">
                <a:solidFill>
                  <a:schemeClr val="accent1"/>
                </a:solidFill>
              </a:defRPr>
            </a:lvl3pPr>
            <a:lvl4pPr lvl="3" algn="ctr" rtl="0">
              <a:spcBef>
                <a:spcPts val="0"/>
              </a:spcBef>
              <a:spcAft>
                <a:spcPts val="0"/>
              </a:spcAft>
              <a:buClr>
                <a:schemeClr val="accent1"/>
              </a:buClr>
              <a:buSzPts val="3600"/>
              <a:buNone/>
              <a:defRPr sz="3600">
                <a:solidFill>
                  <a:schemeClr val="accent1"/>
                </a:solidFill>
              </a:defRPr>
            </a:lvl4pPr>
            <a:lvl5pPr lvl="4" algn="ctr" rtl="0">
              <a:spcBef>
                <a:spcPts val="0"/>
              </a:spcBef>
              <a:spcAft>
                <a:spcPts val="0"/>
              </a:spcAft>
              <a:buClr>
                <a:schemeClr val="accent1"/>
              </a:buClr>
              <a:buSzPts val="3600"/>
              <a:buNone/>
              <a:defRPr sz="3600">
                <a:solidFill>
                  <a:schemeClr val="accent1"/>
                </a:solidFill>
              </a:defRPr>
            </a:lvl5pPr>
            <a:lvl6pPr lvl="5" algn="ctr" rtl="0">
              <a:spcBef>
                <a:spcPts val="0"/>
              </a:spcBef>
              <a:spcAft>
                <a:spcPts val="0"/>
              </a:spcAft>
              <a:buClr>
                <a:schemeClr val="accent1"/>
              </a:buClr>
              <a:buSzPts val="3600"/>
              <a:buNone/>
              <a:defRPr sz="3600">
                <a:solidFill>
                  <a:schemeClr val="accent1"/>
                </a:solidFill>
              </a:defRPr>
            </a:lvl6pPr>
            <a:lvl7pPr lvl="6" algn="ctr" rtl="0">
              <a:spcBef>
                <a:spcPts val="0"/>
              </a:spcBef>
              <a:spcAft>
                <a:spcPts val="0"/>
              </a:spcAft>
              <a:buClr>
                <a:schemeClr val="accent1"/>
              </a:buClr>
              <a:buSzPts val="3600"/>
              <a:buNone/>
              <a:defRPr sz="3600">
                <a:solidFill>
                  <a:schemeClr val="accent1"/>
                </a:solidFill>
              </a:defRPr>
            </a:lvl7pPr>
            <a:lvl8pPr lvl="7" algn="ctr" rtl="0">
              <a:spcBef>
                <a:spcPts val="0"/>
              </a:spcBef>
              <a:spcAft>
                <a:spcPts val="0"/>
              </a:spcAft>
              <a:buClr>
                <a:schemeClr val="accent1"/>
              </a:buClr>
              <a:buSzPts val="3600"/>
              <a:buNone/>
              <a:defRPr sz="3600">
                <a:solidFill>
                  <a:schemeClr val="accent1"/>
                </a:solidFill>
              </a:defRPr>
            </a:lvl8pPr>
            <a:lvl9pPr lvl="8" algn="ctr" rtl="0">
              <a:spcBef>
                <a:spcPts val="0"/>
              </a:spcBef>
              <a:spcAft>
                <a:spcPts val="0"/>
              </a:spcAft>
              <a:buClr>
                <a:schemeClr val="accent1"/>
              </a:buClr>
              <a:buSzPts val="3600"/>
              <a:buNone/>
              <a:defRPr sz="3600">
                <a:solidFill>
                  <a:schemeClr val="accent1"/>
                </a:solidFill>
              </a:defRPr>
            </a:lvl9pPr>
          </a:lstStyle>
          <a:p>
            <a:r>
              <a:t>xx%</a:t>
            </a:r>
          </a:p>
        </p:txBody>
      </p:sp>
      <p:sp>
        <p:nvSpPr>
          <p:cNvPr id="987" name="Google Shape;987;p20"/>
          <p:cNvSpPr txBox="1">
            <a:spLocks noGrp="1"/>
          </p:cNvSpPr>
          <p:nvPr>
            <p:ph type="subTitle" idx="1"/>
          </p:nvPr>
        </p:nvSpPr>
        <p:spPr>
          <a:xfrm>
            <a:off x="2825496" y="1225296"/>
            <a:ext cx="3483900" cy="2742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988" name="Google Shape;988;p20"/>
          <p:cNvSpPr txBox="1">
            <a:spLocks noGrp="1"/>
          </p:cNvSpPr>
          <p:nvPr>
            <p:ph type="title" idx="2" hasCustomPrompt="1"/>
          </p:nvPr>
        </p:nvSpPr>
        <p:spPr>
          <a:xfrm>
            <a:off x="2825496" y="2185416"/>
            <a:ext cx="3483900" cy="5670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1"/>
              </a:buClr>
              <a:buSzPts val="3600"/>
              <a:buNone/>
              <a:defRPr sz="3600">
                <a:solidFill>
                  <a:schemeClr val="accent1"/>
                </a:solidFill>
              </a:defRPr>
            </a:lvl1pPr>
            <a:lvl2pPr lvl="1" algn="ctr" rtl="0">
              <a:spcBef>
                <a:spcPts val="0"/>
              </a:spcBef>
              <a:spcAft>
                <a:spcPts val="0"/>
              </a:spcAft>
              <a:buClr>
                <a:schemeClr val="accent1"/>
              </a:buClr>
              <a:buSzPts val="3600"/>
              <a:buNone/>
              <a:defRPr sz="3600">
                <a:solidFill>
                  <a:schemeClr val="accent1"/>
                </a:solidFill>
              </a:defRPr>
            </a:lvl2pPr>
            <a:lvl3pPr lvl="2" algn="ctr" rtl="0">
              <a:spcBef>
                <a:spcPts val="0"/>
              </a:spcBef>
              <a:spcAft>
                <a:spcPts val="0"/>
              </a:spcAft>
              <a:buClr>
                <a:schemeClr val="accent1"/>
              </a:buClr>
              <a:buSzPts val="3600"/>
              <a:buNone/>
              <a:defRPr sz="3600">
                <a:solidFill>
                  <a:schemeClr val="accent1"/>
                </a:solidFill>
              </a:defRPr>
            </a:lvl3pPr>
            <a:lvl4pPr lvl="3" algn="ctr" rtl="0">
              <a:spcBef>
                <a:spcPts val="0"/>
              </a:spcBef>
              <a:spcAft>
                <a:spcPts val="0"/>
              </a:spcAft>
              <a:buClr>
                <a:schemeClr val="accent1"/>
              </a:buClr>
              <a:buSzPts val="3600"/>
              <a:buNone/>
              <a:defRPr sz="3600">
                <a:solidFill>
                  <a:schemeClr val="accent1"/>
                </a:solidFill>
              </a:defRPr>
            </a:lvl4pPr>
            <a:lvl5pPr lvl="4" algn="ctr" rtl="0">
              <a:spcBef>
                <a:spcPts val="0"/>
              </a:spcBef>
              <a:spcAft>
                <a:spcPts val="0"/>
              </a:spcAft>
              <a:buClr>
                <a:schemeClr val="accent1"/>
              </a:buClr>
              <a:buSzPts val="3600"/>
              <a:buNone/>
              <a:defRPr sz="3600">
                <a:solidFill>
                  <a:schemeClr val="accent1"/>
                </a:solidFill>
              </a:defRPr>
            </a:lvl5pPr>
            <a:lvl6pPr lvl="5" algn="ctr" rtl="0">
              <a:spcBef>
                <a:spcPts val="0"/>
              </a:spcBef>
              <a:spcAft>
                <a:spcPts val="0"/>
              </a:spcAft>
              <a:buClr>
                <a:schemeClr val="accent1"/>
              </a:buClr>
              <a:buSzPts val="3600"/>
              <a:buNone/>
              <a:defRPr sz="3600">
                <a:solidFill>
                  <a:schemeClr val="accent1"/>
                </a:solidFill>
              </a:defRPr>
            </a:lvl6pPr>
            <a:lvl7pPr lvl="6" algn="ctr" rtl="0">
              <a:spcBef>
                <a:spcPts val="0"/>
              </a:spcBef>
              <a:spcAft>
                <a:spcPts val="0"/>
              </a:spcAft>
              <a:buClr>
                <a:schemeClr val="accent1"/>
              </a:buClr>
              <a:buSzPts val="3600"/>
              <a:buNone/>
              <a:defRPr sz="3600">
                <a:solidFill>
                  <a:schemeClr val="accent1"/>
                </a:solidFill>
              </a:defRPr>
            </a:lvl7pPr>
            <a:lvl8pPr lvl="7" algn="ctr" rtl="0">
              <a:spcBef>
                <a:spcPts val="0"/>
              </a:spcBef>
              <a:spcAft>
                <a:spcPts val="0"/>
              </a:spcAft>
              <a:buClr>
                <a:schemeClr val="accent1"/>
              </a:buClr>
              <a:buSzPts val="3600"/>
              <a:buNone/>
              <a:defRPr sz="3600">
                <a:solidFill>
                  <a:schemeClr val="accent1"/>
                </a:solidFill>
              </a:defRPr>
            </a:lvl8pPr>
            <a:lvl9pPr lvl="8" algn="ctr" rtl="0">
              <a:spcBef>
                <a:spcPts val="0"/>
              </a:spcBef>
              <a:spcAft>
                <a:spcPts val="0"/>
              </a:spcAft>
              <a:buClr>
                <a:schemeClr val="accent1"/>
              </a:buClr>
              <a:buSzPts val="3600"/>
              <a:buNone/>
              <a:defRPr sz="3600">
                <a:solidFill>
                  <a:schemeClr val="accent1"/>
                </a:solidFill>
              </a:defRPr>
            </a:lvl9pPr>
          </a:lstStyle>
          <a:p>
            <a:r>
              <a:t>xx%</a:t>
            </a:r>
          </a:p>
        </p:txBody>
      </p:sp>
      <p:sp>
        <p:nvSpPr>
          <p:cNvPr id="989" name="Google Shape;989;p20"/>
          <p:cNvSpPr txBox="1">
            <a:spLocks noGrp="1"/>
          </p:cNvSpPr>
          <p:nvPr>
            <p:ph type="subTitle" idx="3"/>
          </p:nvPr>
        </p:nvSpPr>
        <p:spPr>
          <a:xfrm>
            <a:off x="2825496" y="2697480"/>
            <a:ext cx="3483900" cy="2742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990" name="Google Shape;990;p20"/>
          <p:cNvSpPr txBox="1">
            <a:spLocks noGrp="1"/>
          </p:cNvSpPr>
          <p:nvPr>
            <p:ph type="title" idx="4" hasCustomPrompt="1"/>
          </p:nvPr>
        </p:nvSpPr>
        <p:spPr>
          <a:xfrm>
            <a:off x="2825496" y="3648456"/>
            <a:ext cx="3483900" cy="5670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1"/>
              </a:buClr>
              <a:buSzPts val="3600"/>
              <a:buNone/>
              <a:defRPr sz="3600">
                <a:solidFill>
                  <a:schemeClr val="accent1"/>
                </a:solidFill>
              </a:defRPr>
            </a:lvl1pPr>
            <a:lvl2pPr lvl="1" algn="ctr" rtl="0">
              <a:spcBef>
                <a:spcPts val="0"/>
              </a:spcBef>
              <a:spcAft>
                <a:spcPts val="0"/>
              </a:spcAft>
              <a:buClr>
                <a:schemeClr val="accent1"/>
              </a:buClr>
              <a:buSzPts val="3600"/>
              <a:buNone/>
              <a:defRPr sz="3600">
                <a:solidFill>
                  <a:schemeClr val="accent1"/>
                </a:solidFill>
              </a:defRPr>
            </a:lvl2pPr>
            <a:lvl3pPr lvl="2" algn="ctr" rtl="0">
              <a:spcBef>
                <a:spcPts val="0"/>
              </a:spcBef>
              <a:spcAft>
                <a:spcPts val="0"/>
              </a:spcAft>
              <a:buClr>
                <a:schemeClr val="accent1"/>
              </a:buClr>
              <a:buSzPts val="3600"/>
              <a:buNone/>
              <a:defRPr sz="3600">
                <a:solidFill>
                  <a:schemeClr val="accent1"/>
                </a:solidFill>
              </a:defRPr>
            </a:lvl3pPr>
            <a:lvl4pPr lvl="3" algn="ctr" rtl="0">
              <a:spcBef>
                <a:spcPts val="0"/>
              </a:spcBef>
              <a:spcAft>
                <a:spcPts val="0"/>
              </a:spcAft>
              <a:buClr>
                <a:schemeClr val="accent1"/>
              </a:buClr>
              <a:buSzPts val="3600"/>
              <a:buNone/>
              <a:defRPr sz="3600">
                <a:solidFill>
                  <a:schemeClr val="accent1"/>
                </a:solidFill>
              </a:defRPr>
            </a:lvl4pPr>
            <a:lvl5pPr lvl="4" algn="ctr" rtl="0">
              <a:spcBef>
                <a:spcPts val="0"/>
              </a:spcBef>
              <a:spcAft>
                <a:spcPts val="0"/>
              </a:spcAft>
              <a:buClr>
                <a:schemeClr val="accent1"/>
              </a:buClr>
              <a:buSzPts val="3600"/>
              <a:buNone/>
              <a:defRPr sz="3600">
                <a:solidFill>
                  <a:schemeClr val="accent1"/>
                </a:solidFill>
              </a:defRPr>
            </a:lvl5pPr>
            <a:lvl6pPr lvl="5" algn="ctr" rtl="0">
              <a:spcBef>
                <a:spcPts val="0"/>
              </a:spcBef>
              <a:spcAft>
                <a:spcPts val="0"/>
              </a:spcAft>
              <a:buClr>
                <a:schemeClr val="accent1"/>
              </a:buClr>
              <a:buSzPts val="3600"/>
              <a:buNone/>
              <a:defRPr sz="3600">
                <a:solidFill>
                  <a:schemeClr val="accent1"/>
                </a:solidFill>
              </a:defRPr>
            </a:lvl6pPr>
            <a:lvl7pPr lvl="6" algn="ctr" rtl="0">
              <a:spcBef>
                <a:spcPts val="0"/>
              </a:spcBef>
              <a:spcAft>
                <a:spcPts val="0"/>
              </a:spcAft>
              <a:buClr>
                <a:schemeClr val="accent1"/>
              </a:buClr>
              <a:buSzPts val="3600"/>
              <a:buNone/>
              <a:defRPr sz="3600">
                <a:solidFill>
                  <a:schemeClr val="accent1"/>
                </a:solidFill>
              </a:defRPr>
            </a:lvl7pPr>
            <a:lvl8pPr lvl="7" algn="ctr" rtl="0">
              <a:spcBef>
                <a:spcPts val="0"/>
              </a:spcBef>
              <a:spcAft>
                <a:spcPts val="0"/>
              </a:spcAft>
              <a:buClr>
                <a:schemeClr val="accent1"/>
              </a:buClr>
              <a:buSzPts val="3600"/>
              <a:buNone/>
              <a:defRPr sz="3600">
                <a:solidFill>
                  <a:schemeClr val="accent1"/>
                </a:solidFill>
              </a:defRPr>
            </a:lvl8pPr>
            <a:lvl9pPr lvl="8" algn="ctr" rtl="0">
              <a:spcBef>
                <a:spcPts val="0"/>
              </a:spcBef>
              <a:spcAft>
                <a:spcPts val="0"/>
              </a:spcAft>
              <a:buClr>
                <a:schemeClr val="accent1"/>
              </a:buClr>
              <a:buSzPts val="3600"/>
              <a:buNone/>
              <a:defRPr sz="3600">
                <a:solidFill>
                  <a:schemeClr val="accent1"/>
                </a:solidFill>
              </a:defRPr>
            </a:lvl9pPr>
          </a:lstStyle>
          <a:p>
            <a:r>
              <a:t>xx%</a:t>
            </a:r>
          </a:p>
        </p:txBody>
      </p:sp>
      <p:sp>
        <p:nvSpPr>
          <p:cNvPr id="991" name="Google Shape;991;p20"/>
          <p:cNvSpPr txBox="1">
            <a:spLocks noGrp="1"/>
          </p:cNvSpPr>
          <p:nvPr>
            <p:ph type="subTitle" idx="5"/>
          </p:nvPr>
        </p:nvSpPr>
        <p:spPr>
          <a:xfrm>
            <a:off x="2834640" y="4169664"/>
            <a:ext cx="3483900" cy="2742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992" name="Google Shape;992;p20"/>
          <p:cNvCxnSpPr/>
          <p:nvPr/>
        </p:nvCxnSpPr>
        <p:spPr>
          <a:xfrm rot="5400000">
            <a:off x="7269708" y="3324550"/>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993" name="Google Shape;993;p20"/>
          <p:cNvCxnSpPr/>
          <p:nvPr/>
        </p:nvCxnSpPr>
        <p:spPr>
          <a:xfrm rot="-5400000" flipH="1">
            <a:off x="7181408" y="2082400"/>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994" name="Google Shape;994;p20"/>
          <p:cNvCxnSpPr/>
          <p:nvPr/>
        </p:nvCxnSpPr>
        <p:spPr>
          <a:xfrm rot="5400000">
            <a:off x="7232433" y="736375"/>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995" name="Google Shape;995;p20"/>
          <p:cNvCxnSpPr/>
          <p:nvPr/>
        </p:nvCxnSpPr>
        <p:spPr>
          <a:xfrm rot="5400000">
            <a:off x="8168433" y="-6660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996" name="Google Shape;996;p20"/>
          <p:cNvGrpSpPr/>
          <p:nvPr/>
        </p:nvGrpSpPr>
        <p:grpSpPr>
          <a:xfrm rot="5400000" flipH="1">
            <a:off x="7407333" y="1284925"/>
            <a:ext cx="581800" cy="582350"/>
            <a:chOff x="8064275" y="887850"/>
            <a:chExt cx="581800" cy="582350"/>
          </a:xfrm>
        </p:grpSpPr>
        <p:sp>
          <p:nvSpPr>
            <p:cNvPr id="997" name="Google Shape;997;p2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2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2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2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2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2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3" name="Google Shape;1003;p20"/>
          <p:cNvGrpSpPr/>
          <p:nvPr/>
        </p:nvGrpSpPr>
        <p:grpSpPr>
          <a:xfrm rot="5400000" flipH="1">
            <a:off x="7869720" y="2754200"/>
            <a:ext cx="292025" cy="292575"/>
            <a:chOff x="7353050" y="316275"/>
            <a:chExt cx="292025" cy="292575"/>
          </a:xfrm>
        </p:grpSpPr>
        <p:sp>
          <p:nvSpPr>
            <p:cNvPr id="1004" name="Google Shape;1004;p2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2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2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2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8" name="Google Shape;1008;p20"/>
          <p:cNvGrpSpPr/>
          <p:nvPr/>
        </p:nvGrpSpPr>
        <p:grpSpPr>
          <a:xfrm rot="5400000" flipH="1">
            <a:off x="8012458" y="178175"/>
            <a:ext cx="175000" cy="175000"/>
            <a:chOff x="8792300" y="321275"/>
            <a:chExt cx="175000" cy="175000"/>
          </a:xfrm>
        </p:grpSpPr>
        <p:sp>
          <p:nvSpPr>
            <p:cNvPr id="1009" name="Google Shape;1009;p2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2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2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2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3" name="Google Shape;1013;p20"/>
          <p:cNvGrpSpPr/>
          <p:nvPr/>
        </p:nvGrpSpPr>
        <p:grpSpPr>
          <a:xfrm rot="5400000">
            <a:off x="7551683" y="3879926"/>
            <a:ext cx="293111" cy="293388"/>
            <a:chOff x="3164039" y="430875"/>
            <a:chExt cx="293111" cy="293388"/>
          </a:xfrm>
        </p:grpSpPr>
        <p:sp>
          <p:nvSpPr>
            <p:cNvPr id="1014" name="Google Shape;1014;p2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2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2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2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2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2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0" name="Google Shape;1020;p20"/>
          <p:cNvGrpSpPr/>
          <p:nvPr/>
        </p:nvGrpSpPr>
        <p:grpSpPr>
          <a:xfrm rot="5400000" flipH="1">
            <a:off x="8259052" y="323144"/>
            <a:ext cx="175013" cy="27000"/>
            <a:chOff x="5662375" y="212375"/>
            <a:chExt cx="175013" cy="27000"/>
          </a:xfrm>
        </p:grpSpPr>
        <p:sp>
          <p:nvSpPr>
            <p:cNvPr id="1021" name="Google Shape;1021;p2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2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2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024" name="Google Shape;1024;p20"/>
          <p:cNvCxnSpPr/>
          <p:nvPr/>
        </p:nvCxnSpPr>
        <p:spPr>
          <a:xfrm rot="5400000" flipH="1">
            <a:off x="740850" y="2598325"/>
            <a:ext cx="1672500" cy="126000"/>
          </a:xfrm>
          <a:prstGeom prst="straightConnector1">
            <a:avLst/>
          </a:prstGeom>
          <a:noFill/>
          <a:ln w="9525" cap="flat" cmpd="sng">
            <a:solidFill>
              <a:schemeClr val="dk2"/>
            </a:solidFill>
            <a:prstDash val="solid"/>
            <a:round/>
            <a:headEnd type="none" w="med" len="med"/>
            <a:tailEnd type="none" w="med" len="med"/>
          </a:ln>
        </p:spPr>
      </p:cxnSp>
      <p:cxnSp>
        <p:nvCxnSpPr>
          <p:cNvPr id="1025" name="Google Shape;1025;p20"/>
          <p:cNvCxnSpPr/>
          <p:nvPr/>
        </p:nvCxnSpPr>
        <p:spPr>
          <a:xfrm rot="-5400000">
            <a:off x="847100" y="3554000"/>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1026" name="Google Shape;1026;p20"/>
          <p:cNvCxnSpPr/>
          <p:nvPr/>
        </p:nvCxnSpPr>
        <p:spPr>
          <a:xfrm rot="5400000" flipH="1">
            <a:off x="1105775" y="4151250"/>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1027" name="Google Shape;1027;p20"/>
          <p:cNvGrpSpPr/>
          <p:nvPr/>
        </p:nvGrpSpPr>
        <p:grpSpPr>
          <a:xfrm rot="5400000">
            <a:off x="621475" y="4062025"/>
            <a:ext cx="581800" cy="582350"/>
            <a:chOff x="8064275" y="887850"/>
            <a:chExt cx="581800" cy="582350"/>
          </a:xfrm>
        </p:grpSpPr>
        <p:sp>
          <p:nvSpPr>
            <p:cNvPr id="1028" name="Google Shape;1028;p2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2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2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2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2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2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4" name="Google Shape;1034;p20"/>
          <p:cNvGrpSpPr/>
          <p:nvPr/>
        </p:nvGrpSpPr>
        <p:grpSpPr>
          <a:xfrm rot="5400000">
            <a:off x="1482825" y="3350800"/>
            <a:ext cx="292025" cy="292575"/>
            <a:chOff x="7353050" y="316275"/>
            <a:chExt cx="292025" cy="292575"/>
          </a:xfrm>
        </p:grpSpPr>
        <p:sp>
          <p:nvSpPr>
            <p:cNvPr id="1035" name="Google Shape;1035;p2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2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2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2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9" name="Google Shape;1039;p20"/>
          <p:cNvGrpSpPr/>
          <p:nvPr/>
        </p:nvGrpSpPr>
        <p:grpSpPr>
          <a:xfrm rot="5400000">
            <a:off x="1595125" y="4790325"/>
            <a:ext cx="175000" cy="175000"/>
            <a:chOff x="8792300" y="321275"/>
            <a:chExt cx="175000" cy="175000"/>
          </a:xfrm>
        </p:grpSpPr>
        <p:sp>
          <p:nvSpPr>
            <p:cNvPr id="1040" name="Google Shape;1040;p2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2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2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2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44" name="Google Shape;1044;p20"/>
          <p:cNvSpPr/>
          <p:nvPr/>
        </p:nvSpPr>
        <p:spPr>
          <a:xfrm rot="5400000">
            <a:off x="1377117" y="1688743"/>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20"/>
          <p:cNvSpPr/>
          <p:nvPr/>
        </p:nvSpPr>
        <p:spPr>
          <a:xfrm rot="5400000">
            <a:off x="1374876" y="1686211"/>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20"/>
          <p:cNvSpPr/>
          <p:nvPr/>
        </p:nvSpPr>
        <p:spPr>
          <a:xfrm rot="5400000">
            <a:off x="1413610" y="172523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20"/>
          <p:cNvSpPr/>
          <p:nvPr/>
        </p:nvSpPr>
        <p:spPr>
          <a:xfrm rot="5400000">
            <a:off x="1411362" y="1722714"/>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20"/>
          <p:cNvSpPr/>
          <p:nvPr/>
        </p:nvSpPr>
        <p:spPr>
          <a:xfrm rot="5400000">
            <a:off x="1453339" y="1764682"/>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20"/>
          <p:cNvSpPr/>
          <p:nvPr/>
        </p:nvSpPr>
        <p:spPr>
          <a:xfrm rot="5400000">
            <a:off x="1450946" y="1762579"/>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50" name="Google Shape;1050;p20"/>
          <p:cNvGrpSpPr/>
          <p:nvPr/>
        </p:nvGrpSpPr>
        <p:grpSpPr>
          <a:xfrm rot="5400000">
            <a:off x="1701119" y="1515381"/>
            <a:ext cx="175013" cy="27000"/>
            <a:chOff x="5662375" y="212375"/>
            <a:chExt cx="175013" cy="27000"/>
          </a:xfrm>
        </p:grpSpPr>
        <p:sp>
          <p:nvSpPr>
            <p:cNvPr id="1051" name="Google Shape;1051;p2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2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2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4" name="Google Shape;1054;p20"/>
          <p:cNvGrpSpPr/>
          <p:nvPr/>
        </p:nvGrpSpPr>
        <p:grpSpPr>
          <a:xfrm rot="5400000">
            <a:off x="1819519" y="4562081"/>
            <a:ext cx="175013" cy="27000"/>
            <a:chOff x="5662375" y="212375"/>
            <a:chExt cx="175013" cy="27000"/>
          </a:xfrm>
        </p:grpSpPr>
        <p:sp>
          <p:nvSpPr>
            <p:cNvPr id="1055" name="Google Shape;1055;p2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2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2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8" name="Google Shape;1058;p20"/>
          <p:cNvGrpSpPr/>
          <p:nvPr/>
        </p:nvGrpSpPr>
        <p:grpSpPr>
          <a:xfrm rot="5400000">
            <a:off x="408594" y="4140781"/>
            <a:ext cx="175013" cy="27000"/>
            <a:chOff x="5662375" y="212375"/>
            <a:chExt cx="175013" cy="27000"/>
          </a:xfrm>
        </p:grpSpPr>
        <p:sp>
          <p:nvSpPr>
            <p:cNvPr id="1059" name="Google Shape;1059;p20"/>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20"/>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2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04679553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Three columns of text 3">
  <p:cSld name="Three columns of text 3">
    <p:spTree>
      <p:nvGrpSpPr>
        <p:cNvPr id="1" name="Shape 1062"/>
        <p:cNvGrpSpPr/>
        <p:nvPr/>
      </p:nvGrpSpPr>
      <p:grpSpPr>
        <a:xfrm>
          <a:off x="0" y="0"/>
          <a:ext cx="0" cy="0"/>
          <a:chOff x="0" y="0"/>
          <a:chExt cx="0" cy="0"/>
        </a:xfrm>
      </p:grpSpPr>
      <p:sp>
        <p:nvSpPr>
          <p:cNvPr id="1063" name="Google Shape;1063;p21"/>
          <p:cNvSpPr txBox="1">
            <a:spLocks noGrp="1"/>
          </p:cNvSpPr>
          <p:nvPr>
            <p:ph type="title"/>
          </p:nvPr>
        </p:nvSpPr>
        <p:spPr>
          <a:xfrm>
            <a:off x="2962656" y="338328"/>
            <a:ext cx="3218700" cy="5727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grpSp>
        <p:nvGrpSpPr>
          <p:cNvPr id="1064" name="Google Shape;1064;p21"/>
          <p:cNvGrpSpPr/>
          <p:nvPr/>
        </p:nvGrpSpPr>
        <p:grpSpPr>
          <a:xfrm>
            <a:off x="261711" y="-1158"/>
            <a:ext cx="8550326" cy="3981600"/>
            <a:chOff x="261711" y="-1158"/>
            <a:chExt cx="8550326" cy="3981600"/>
          </a:xfrm>
        </p:grpSpPr>
        <p:cxnSp>
          <p:nvCxnSpPr>
            <p:cNvPr id="1065" name="Google Shape;1065;p21"/>
            <p:cNvCxnSpPr/>
            <p:nvPr/>
          </p:nvCxnSpPr>
          <p:spPr>
            <a:xfrm>
              <a:off x="515925" y="-1158"/>
              <a:ext cx="0" cy="3981600"/>
            </a:xfrm>
            <a:prstGeom prst="straightConnector1">
              <a:avLst/>
            </a:prstGeom>
            <a:noFill/>
            <a:ln w="9525" cap="flat" cmpd="sng">
              <a:solidFill>
                <a:schemeClr val="dk2"/>
              </a:solidFill>
              <a:prstDash val="solid"/>
              <a:round/>
              <a:headEnd type="none" w="med" len="med"/>
              <a:tailEnd type="none" w="med" len="med"/>
            </a:ln>
          </p:spPr>
        </p:cxnSp>
        <p:cxnSp>
          <p:nvCxnSpPr>
            <p:cNvPr id="1066" name="Google Shape;1066;p21"/>
            <p:cNvCxnSpPr/>
            <p:nvPr/>
          </p:nvCxnSpPr>
          <p:spPr>
            <a:xfrm>
              <a:off x="8666025" y="-1158"/>
              <a:ext cx="0" cy="1902000"/>
            </a:xfrm>
            <a:prstGeom prst="straightConnector1">
              <a:avLst/>
            </a:prstGeom>
            <a:noFill/>
            <a:ln w="9525" cap="flat" cmpd="sng">
              <a:solidFill>
                <a:schemeClr val="dk2"/>
              </a:solidFill>
              <a:prstDash val="solid"/>
              <a:round/>
              <a:headEnd type="none" w="med" len="med"/>
              <a:tailEnd type="none" w="med" len="med"/>
            </a:ln>
          </p:spPr>
        </p:cxnSp>
        <p:grpSp>
          <p:nvGrpSpPr>
            <p:cNvPr id="1067" name="Google Shape;1067;p21"/>
            <p:cNvGrpSpPr/>
            <p:nvPr/>
          </p:nvGrpSpPr>
          <p:grpSpPr>
            <a:xfrm rot="10800000">
              <a:off x="343275" y="3300779"/>
              <a:ext cx="344736" cy="345385"/>
              <a:chOff x="7353050" y="316275"/>
              <a:chExt cx="292025" cy="292575"/>
            </a:xfrm>
          </p:grpSpPr>
          <p:sp>
            <p:nvSpPr>
              <p:cNvPr id="1068" name="Google Shape;1068;p2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2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2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2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2" name="Google Shape;1072;p21"/>
            <p:cNvGrpSpPr/>
            <p:nvPr/>
          </p:nvGrpSpPr>
          <p:grpSpPr>
            <a:xfrm rot="10800000">
              <a:off x="8520013" y="714742"/>
              <a:ext cx="292025" cy="292575"/>
              <a:chOff x="7353050" y="316275"/>
              <a:chExt cx="292025" cy="292575"/>
            </a:xfrm>
          </p:grpSpPr>
          <p:sp>
            <p:nvSpPr>
              <p:cNvPr id="1073" name="Google Shape;1073;p2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2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2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2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7" name="Google Shape;1077;p21"/>
            <p:cNvGrpSpPr/>
            <p:nvPr/>
          </p:nvGrpSpPr>
          <p:grpSpPr>
            <a:xfrm rot="10800000">
              <a:off x="261711" y="465077"/>
              <a:ext cx="507562" cy="507984"/>
              <a:chOff x="8064275" y="887850"/>
              <a:chExt cx="581800" cy="582350"/>
            </a:xfrm>
          </p:grpSpPr>
          <p:sp>
            <p:nvSpPr>
              <p:cNvPr id="1078" name="Google Shape;1078;p2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2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2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2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2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2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084" name="Google Shape;1084;p21"/>
          <p:cNvSpPr txBox="1">
            <a:spLocks noGrp="1"/>
          </p:cNvSpPr>
          <p:nvPr>
            <p:ph type="subTitle" idx="1"/>
          </p:nvPr>
        </p:nvSpPr>
        <p:spPr>
          <a:xfrm>
            <a:off x="1408175" y="1035279"/>
            <a:ext cx="2184000" cy="457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085" name="Google Shape;1085;p21"/>
          <p:cNvSpPr txBox="1">
            <a:spLocks noGrp="1"/>
          </p:cNvSpPr>
          <p:nvPr>
            <p:ph type="subTitle" idx="2"/>
          </p:nvPr>
        </p:nvSpPr>
        <p:spPr>
          <a:xfrm>
            <a:off x="1408175" y="1336956"/>
            <a:ext cx="2184000" cy="6108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086" name="Google Shape;1086;p21"/>
          <p:cNvSpPr txBox="1">
            <a:spLocks noGrp="1"/>
          </p:cNvSpPr>
          <p:nvPr>
            <p:ph type="subTitle" idx="3"/>
          </p:nvPr>
        </p:nvSpPr>
        <p:spPr>
          <a:xfrm>
            <a:off x="1408175" y="2309476"/>
            <a:ext cx="2184000" cy="4572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087" name="Google Shape;1087;p21"/>
          <p:cNvSpPr txBox="1">
            <a:spLocks noGrp="1"/>
          </p:cNvSpPr>
          <p:nvPr>
            <p:ph type="subTitle" idx="4"/>
          </p:nvPr>
        </p:nvSpPr>
        <p:spPr>
          <a:xfrm>
            <a:off x="1408175" y="2609979"/>
            <a:ext cx="2184000" cy="6108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088" name="Google Shape;1088;p21"/>
          <p:cNvSpPr txBox="1">
            <a:spLocks noGrp="1"/>
          </p:cNvSpPr>
          <p:nvPr>
            <p:ph type="subTitle" idx="5"/>
          </p:nvPr>
        </p:nvSpPr>
        <p:spPr>
          <a:xfrm>
            <a:off x="1408175" y="3587645"/>
            <a:ext cx="2184000" cy="457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089" name="Google Shape;1089;p21"/>
          <p:cNvSpPr txBox="1">
            <a:spLocks noGrp="1"/>
          </p:cNvSpPr>
          <p:nvPr>
            <p:ph type="subTitle" idx="6"/>
          </p:nvPr>
        </p:nvSpPr>
        <p:spPr>
          <a:xfrm>
            <a:off x="1408175" y="3889317"/>
            <a:ext cx="2184000" cy="6108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245376588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Three columns of text 4">
  <p:cSld name="Three columns of text 4">
    <p:spTree>
      <p:nvGrpSpPr>
        <p:cNvPr id="1" name="Shape 1090"/>
        <p:cNvGrpSpPr/>
        <p:nvPr/>
      </p:nvGrpSpPr>
      <p:grpSpPr>
        <a:xfrm>
          <a:off x="0" y="0"/>
          <a:ext cx="0" cy="0"/>
          <a:chOff x="0" y="0"/>
          <a:chExt cx="0" cy="0"/>
        </a:xfrm>
      </p:grpSpPr>
      <p:cxnSp>
        <p:nvCxnSpPr>
          <p:cNvPr id="1091" name="Google Shape;1091;p22"/>
          <p:cNvCxnSpPr/>
          <p:nvPr/>
        </p:nvCxnSpPr>
        <p:spPr>
          <a:xfrm>
            <a:off x="590450" y="4340600"/>
            <a:ext cx="670200" cy="423000"/>
          </a:xfrm>
          <a:prstGeom prst="straightConnector1">
            <a:avLst/>
          </a:prstGeom>
          <a:noFill/>
          <a:ln w="9525" cap="flat" cmpd="sng">
            <a:solidFill>
              <a:schemeClr val="dk2"/>
            </a:solidFill>
            <a:prstDash val="solid"/>
            <a:round/>
            <a:headEnd type="none" w="med" len="med"/>
            <a:tailEnd type="none" w="med" len="med"/>
          </a:ln>
        </p:spPr>
      </p:cxnSp>
      <p:sp>
        <p:nvSpPr>
          <p:cNvPr id="1092" name="Google Shape;1092;p22"/>
          <p:cNvSpPr txBox="1">
            <a:spLocks noGrp="1"/>
          </p:cNvSpPr>
          <p:nvPr>
            <p:ph type="title"/>
          </p:nvPr>
        </p:nvSpPr>
        <p:spPr>
          <a:xfrm>
            <a:off x="2208175" y="342775"/>
            <a:ext cx="47277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r>
              <a:rPr lang="en-US"/>
              <a:t>Click to edit Master title style</a:t>
            </a:r>
            <a:endParaRPr/>
          </a:p>
        </p:txBody>
      </p:sp>
      <p:cxnSp>
        <p:nvCxnSpPr>
          <p:cNvPr id="1093" name="Google Shape;1093;p22"/>
          <p:cNvCxnSpPr/>
          <p:nvPr/>
        </p:nvCxnSpPr>
        <p:spPr>
          <a:xfrm rot="10800000" flipH="1">
            <a:off x="0" y="4332550"/>
            <a:ext cx="590700" cy="663900"/>
          </a:xfrm>
          <a:prstGeom prst="straightConnector1">
            <a:avLst/>
          </a:prstGeom>
          <a:noFill/>
          <a:ln w="9525" cap="flat" cmpd="sng">
            <a:solidFill>
              <a:schemeClr val="dk2"/>
            </a:solidFill>
            <a:prstDash val="solid"/>
            <a:round/>
            <a:headEnd type="none" w="med" len="med"/>
            <a:tailEnd type="none" w="med" len="med"/>
          </a:ln>
        </p:spPr>
      </p:cxnSp>
      <p:grpSp>
        <p:nvGrpSpPr>
          <p:cNvPr id="1094" name="Google Shape;1094;p22"/>
          <p:cNvGrpSpPr/>
          <p:nvPr/>
        </p:nvGrpSpPr>
        <p:grpSpPr>
          <a:xfrm flipH="1">
            <a:off x="431725" y="4183775"/>
            <a:ext cx="292025" cy="292575"/>
            <a:chOff x="7353050" y="316275"/>
            <a:chExt cx="292025" cy="292575"/>
          </a:xfrm>
        </p:grpSpPr>
        <p:sp>
          <p:nvSpPr>
            <p:cNvPr id="1095" name="Google Shape;1095;p2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2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2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2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99" name="Google Shape;1099;p22"/>
          <p:cNvGrpSpPr/>
          <p:nvPr/>
        </p:nvGrpSpPr>
        <p:grpSpPr>
          <a:xfrm>
            <a:off x="1075789" y="4604675"/>
            <a:ext cx="293111" cy="293388"/>
            <a:chOff x="3164039" y="430875"/>
            <a:chExt cx="293111" cy="293388"/>
          </a:xfrm>
        </p:grpSpPr>
        <p:sp>
          <p:nvSpPr>
            <p:cNvPr id="1100" name="Google Shape;1100;p22"/>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22"/>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22"/>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22"/>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22"/>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22"/>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106" name="Google Shape;1106;p22"/>
          <p:cNvCxnSpPr/>
          <p:nvPr/>
        </p:nvCxnSpPr>
        <p:spPr>
          <a:xfrm rot="10800000">
            <a:off x="7196975" y="295100"/>
            <a:ext cx="1157100" cy="542700"/>
          </a:xfrm>
          <a:prstGeom prst="straightConnector1">
            <a:avLst/>
          </a:prstGeom>
          <a:noFill/>
          <a:ln w="9525" cap="flat" cmpd="sng">
            <a:solidFill>
              <a:schemeClr val="dk2"/>
            </a:solidFill>
            <a:prstDash val="solid"/>
            <a:round/>
            <a:headEnd type="none" w="med" len="med"/>
            <a:tailEnd type="none" w="med" len="med"/>
          </a:ln>
        </p:spPr>
      </p:cxnSp>
      <p:cxnSp>
        <p:nvCxnSpPr>
          <p:cNvPr id="1107" name="Google Shape;1107;p22"/>
          <p:cNvCxnSpPr/>
          <p:nvPr/>
        </p:nvCxnSpPr>
        <p:spPr>
          <a:xfrm flipH="1">
            <a:off x="8354075" y="-6625"/>
            <a:ext cx="791400" cy="836400"/>
          </a:xfrm>
          <a:prstGeom prst="straightConnector1">
            <a:avLst/>
          </a:prstGeom>
          <a:noFill/>
          <a:ln w="9525" cap="flat" cmpd="sng">
            <a:solidFill>
              <a:schemeClr val="dk2"/>
            </a:solidFill>
            <a:prstDash val="solid"/>
            <a:round/>
            <a:headEnd type="none" w="med" len="med"/>
            <a:tailEnd type="none" w="med" len="med"/>
          </a:ln>
        </p:spPr>
      </p:cxnSp>
      <p:grpSp>
        <p:nvGrpSpPr>
          <p:cNvPr id="1108" name="Google Shape;1108;p22"/>
          <p:cNvGrpSpPr/>
          <p:nvPr/>
        </p:nvGrpSpPr>
        <p:grpSpPr>
          <a:xfrm>
            <a:off x="8064275" y="526925"/>
            <a:ext cx="581800" cy="582350"/>
            <a:chOff x="8064275" y="887850"/>
            <a:chExt cx="581800" cy="582350"/>
          </a:xfrm>
        </p:grpSpPr>
        <p:sp>
          <p:nvSpPr>
            <p:cNvPr id="1109" name="Google Shape;1109;p2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2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2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2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2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2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15" name="Google Shape;1115;p22"/>
          <p:cNvGrpSpPr/>
          <p:nvPr/>
        </p:nvGrpSpPr>
        <p:grpSpPr>
          <a:xfrm>
            <a:off x="7033875" y="170875"/>
            <a:ext cx="292025" cy="292575"/>
            <a:chOff x="7353050" y="316275"/>
            <a:chExt cx="292025" cy="292575"/>
          </a:xfrm>
        </p:grpSpPr>
        <p:sp>
          <p:nvSpPr>
            <p:cNvPr id="1116" name="Google Shape;1116;p2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2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2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2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0" name="Google Shape;1120;p22"/>
          <p:cNvGrpSpPr/>
          <p:nvPr/>
        </p:nvGrpSpPr>
        <p:grpSpPr>
          <a:xfrm>
            <a:off x="8757950" y="229650"/>
            <a:ext cx="175000" cy="175000"/>
            <a:chOff x="8792300" y="321275"/>
            <a:chExt cx="175000" cy="175000"/>
          </a:xfrm>
        </p:grpSpPr>
        <p:sp>
          <p:nvSpPr>
            <p:cNvPr id="1121" name="Google Shape;1121;p2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2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2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2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5" name="Google Shape;1125;p22"/>
          <p:cNvGrpSpPr/>
          <p:nvPr/>
        </p:nvGrpSpPr>
        <p:grpSpPr>
          <a:xfrm>
            <a:off x="8490050" y="170875"/>
            <a:ext cx="175013" cy="27000"/>
            <a:chOff x="5662375" y="212375"/>
            <a:chExt cx="175013" cy="27000"/>
          </a:xfrm>
        </p:grpSpPr>
        <p:sp>
          <p:nvSpPr>
            <p:cNvPr id="1126" name="Google Shape;1126;p2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2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2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9" name="Google Shape;1129;p22"/>
          <p:cNvGrpSpPr/>
          <p:nvPr/>
        </p:nvGrpSpPr>
        <p:grpSpPr>
          <a:xfrm>
            <a:off x="7916350" y="1124600"/>
            <a:ext cx="175013" cy="27000"/>
            <a:chOff x="5662375" y="212375"/>
            <a:chExt cx="175013" cy="27000"/>
          </a:xfrm>
        </p:grpSpPr>
        <p:sp>
          <p:nvSpPr>
            <p:cNvPr id="1130" name="Google Shape;1130;p2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2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2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33" name="Google Shape;1133;p22"/>
          <p:cNvSpPr txBox="1">
            <a:spLocks noGrp="1"/>
          </p:cNvSpPr>
          <p:nvPr>
            <p:ph type="subTitle" idx="1"/>
          </p:nvPr>
        </p:nvSpPr>
        <p:spPr>
          <a:xfrm>
            <a:off x="5641848" y="2743200"/>
            <a:ext cx="1865400" cy="4023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134" name="Google Shape;1134;p22"/>
          <p:cNvSpPr txBox="1">
            <a:spLocks noGrp="1"/>
          </p:cNvSpPr>
          <p:nvPr>
            <p:ph type="subTitle" idx="2"/>
          </p:nvPr>
        </p:nvSpPr>
        <p:spPr>
          <a:xfrm>
            <a:off x="3639312" y="1636776"/>
            <a:ext cx="1865400" cy="4023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135" name="Google Shape;1135;p22"/>
          <p:cNvSpPr txBox="1">
            <a:spLocks noGrp="1"/>
          </p:cNvSpPr>
          <p:nvPr>
            <p:ph type="subTitle" idx="3"/>
          </p:nvPr>
        </p:nvSpPr>
        <p:spPr>
          <a:xfrm>
            <a:off x="1636776" y="2249424"/>
            <a:ext cx="1865400" cy="4023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136" name="Google Shape;1136;p22"/>
          <p:cNvSpPr txBox="1">
            <a:spLocks noGrp="1"/>
          </p:cNvSpPr>
          <p:nvPr>
            <p:ph type="subTitle" idx="4"/>
          </p:nvPr>
        </p:nvSpPr>
        <p:spPr>
          <a:xfrm>
            <a:off x="5641848" y="3081528"/>
            <a:ext cx="18654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137" name="Google Shape;1137;p22"/>
          <p:cNvSpPr txBox="1">
            <a:spLocks noGrp="1"/>
          </p:cNvSpPr>
          <p:nvPr>
            <p:ph type="subTitle" idx="5"/>
          </p:nvPr>
        </p:nvSpPr>
        <p:spPr>
          <a:xfrm>
            <a:off x="3639312" y="1975104"/>
            <a:ext cx="18654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138" name="Google Shape;1138;p22"/>
          <p:cNvSpPr txBox="1">
            <a:spLocks noGrp="1"/>
          </p:cNvSpPr>
          <p:nvPr>
            <p:ph type="subTitle" idx="6"/>
          </p:nvPr>
        </p:nvSpPr>
        <p:spPr>
          <a:xfrm>
            <a:off x="1636776" y="2596896"/>
            <a:ext cx="18654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187335149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Title and body 3">
  <p:cSld name="Title and body 3">
    <p:spTree>
      <p:nvGrpSpPr>
        <p:cNvPr id="1" name="Shape 1139"/>
        <p:cNvGrpSpPr/>
        <p:nvPr/>
      </p:nvGrpSpPr>
      <p:grpSpPr>
        <a:xfrm>
          <a:off x="0" y="0"/>
          <a:ext cx="0" cy="0"/>
          <a:chOff x="0" y="0"/>
          <a:chExt cx="0" cy="0"/>
        </a:xfrm>
      </p:grpSpPr>
      <p:sp>
        <p:nvSpPr>
          <p:cNvPr id="1140" name="Google Shape;1140;p23"/>
          <p:cNvSpPr txBox="1">
            <a:spLocks noGrp="1"/>
          </p:cNvSpPr>
          <p:nvPr>
            <p:ph type="title"/>
          </p:nvPr>
        </p:nvSpPr>
        <p:spPr>
          <a:xfrm>
            <a:off x="2532888" y="338328"/>
            <a:ext cx="4087500" cy="57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
        <p:nvSpPr>
          <p:cNvPr id="1141" name="Google Shape;1141;p23"/>
          <p:cNvSpPr txBox="1">
            <a:spLocks noGrp="1"/>
          </p:cNvSpPr>
          <p:nvPr>
            <p:ph type="body" idx="1"/>
          </p:nvPr>
        </p:nvSpPr>
        <p:spPr>
          <a:xfrm>
            <a:off x="714650" y="1152150"/>
            <a:ext cx="7705500" cy="3529500"/>
          </a:xfrm>
          <a:prstGeom prst="rect">
            <a:avLst/>
          </a:prstGeom>
          <a:noFill/>
          <a:ln>
            <a:noFill/>
          </a:ln>
        </p:spPr>
        <p:txBody>
          <a:bodyPr spcFirstLastPara="1" wrap="square" lIns="91425" tIns="91425" rIns="91425" bIns="91425" anchor="ctr" anchorCtr="0">
            <a:noAutofit/>
          </a:bodyPr>
          <a:lstStyle>
            <a:lvl1pPr marL="457200" lvl="0" indent="-304800" rtl="0">
              <a:spcBef>
                <a:spcPts val="0"/>
              </a:spcBef>
              <a:spcAft>
                <a:spcPts val="0"/>
              </a:spcAft>
              <a:buClr>
                <a:srgbClr val="434343"/>
              </a:buClr>
              <a:buSzPts val="1200"/>
              <a:buFont typeface="Barlow Semi Condensed Medium"/>
              <a:buAutoNum type="arabicPeriod"/>
              <a:defRPr sz="1200">
                <a:solidFill>
                  <a:schemeClr val="dk2"/>
                </a:solidFill>
                <a:latin typeface="Barlow Semi Condensed"/>
                <a:ea typeface="Barlow Semi Condensed"/>
                <a:cs typeface="Barlow Semi Condensed"/>
                <a:sym typeface="Barlow Semi Condensed"/>
              </a:defRPr>
            </a:lvl1pPr>
            <a:lvl2pPr marL="914400" lvl="1" indent="-304800" rtl="0">
              <a:spcBef>
                <a:spcPts val="0"/>
              </a:spcBef>
              <a:spcAft>
                <a:spcPts val="0"/>
              </a:spcAft>
              <a:buClr>
                <a:srgbClr val="434343"/>
              </a:buClr>
              <a:buSzPts val="1200"/>
              <a:buFont typeface="Roboto Condensed Light"/>
              <a:buAutoNum type="alphaLcPeriod"/>
              <a:defRPr>
                <a:solidFill>
                  <a:schemeClr val="dk2"/>
                </a:solidFill>
                <a:latin typeface="Barlow Semi Condensed"/>
                <a:ea typeface="Barlow Semi Condensed"/>
                <a:cs typeface="Barlow Semi Condensed"/>
                <a:sym typeface="Barlow Semi Condensed"/>
              </a:defRPr>
            </a:lvl2pPr>
            <a:lvl3pPr marL="1371600" lvl="2" indent="-304800" rtl="0">
              <a:spcBef>
                <a:spcPts val="0"/>
              </a:spcBef>
              <a:spcAft>
                <a:spcPts val="0"/>
              </a:spcAft>
              <a:buClr>
                <a:srgbClr val="434343"/>
              </a:buClr>
              <a:buSzPts val="1200"/>
              <a:buFont typeface="Roboto Condensed Light"/>
              <a:buAutoNum type="romanLcPeriod"/>
              <a:defRPr>
                <a:solidFill>
                  <a:schemeClr val="dk2"/>
                </a:solidFill>
                <a:latin typeface="Barlow Semi Condensed"/>
                <a:ea typeface="Barlow Semi Condensed"/>
                <a:cs typeface="Barlow Semi Condensed"/>
                <a:sym typeface="Barlow Semi Condensed"/>
              </a:defRPr>
            </a:lvl3pPr>
            <a:lvl4pPr marL="1828800" lvl="3" indent="-304800" rtl="0">
              <a:spcBef>
                <a:spcPts val="0"/>
              </a:spcBef>
              <a:spcAft>
                <a:spcPts val="0"/>
              </a:spcAft>
              <a:buClr>
                <a:srgbClr val="434343"/>
              </a:buClr>
              <a:buSzPts val="1200"/>
              <a:buFont typeface="Roboto Condensed Light"/>
              <a:buAutoNum type="arabicPeriod"/>
              <a:defRPr>
                <a:solidFill>
                  <a:schemeClr val="dk2"/>
                </a:solidFill>
                <a:latin typeface="Barlow Semi Condensed"/>
                <a:ea typeface="Barlow Semi Condensed"/>
                <a:cs typeface="Barlow Semi Condensed"/>
                <a:sym typeface="Barlow Semi Condensed"/>
              </a:defRPr>
            </a:lvl4pPr>
            <a:lvl5pPr marL="2286000" lvl="4" indent="-304800" rtl="0">
              <a:spcBef>
                <a:spcPts val="0"/>
              </a:spcBef>
              <a:spcAft>
                <a:spcPts val="0"/>
              </a:spcAft>
              <a:buClr>
                <a:srgbClr val="434343"/>
              </a:buClr>
              <a:buSzPts val="1200"/>
              <a:buFont typeface="Roboto Condensed Light"/>
              <a:buAutoNum type="alphaLcPeriod"/>
              <a:defRPr>
                <a:solidFill>
                  <a:schemeClr val="dk2"/>
                </a:solidFill>
                <a:latin typeface="Barlow Semi Condensed"/>
                <a:ea typeface="Barlow Semi Condensed"/>
                <a:cs typeface="Barlow Semi Condensed"/>
                <a:sym typeface="Barlow Semi Condensed"/>
              </a:defRPr>
            </a:lvl5pPr>
            <a:lvl6pPr marL="2743200" lvl="5" indent="-304800" rtl="0">
              <a:spcBef>
                <a:spcPts val="0"/>
              </a:spcBef>
              <a:spcAft>
                <a:spcPts val="0"/>
              </a:spcAft>
              <a:buClr>
                <a:srgbClr val="434343"/>
              </a:buClr>
              <a:buSzPts val="1200"/>
              <a:buFont typeface="Roboto Condensed Light"/>
              <a:buAutoNum type="romanLcPeriod"/>
              <a:defRPr>
                <a:solidFill>
                  <a:schemeClr val="dk2"/>
                </a:solidFill>
                <a:latin typeface="Barlow Semi Condensed"/>
                <a:ea typeface="Barlow Semi Condensed"/>
                <a:cs typeface="Barlow Semi Condensed"/>
                <a:sym typeface="Barlow Semi Condensed"/>
              </a:defRPr>
            </a:lvl6pPr>
            <a:lvl7pPr marL="3200400" lvl="6" indent="-304800" rtl="0">
              <a:spcBef>
                <a:spcPts val="0"/>
              </a:spcBef>
              <a:spcAft>
                <a:spcPts val="0"/>
              </a:spcAft>
              <a:buClr>
                <a:srgbClr val="434343"/>
              </a:buClr>
              <a:buSzPts val="1200"/>
              <a:buFont typeface="Roboto Condensed Light"/>
              <a:buAutoNum type="arabicPeriod"/>
              <a:defRPr>
                <a:solidFill>
                  <a:schemeClr val="dk2"/>
                </a:solidFill>
                <a:latin typeface="Barlow Semi Condensed"/>
                <a:ea typeface="Barlow Semi Condensed"/>
                <a:cs typeface="Barlow Semi Condensed"/>
                <a:sym typeface="Barlow Semi Condensed"/>
              </a:defRPr>
            </a:lvl7pPr>
            <a:lvl8pPr marL="3657600" lvl="7" indent="-304800" rtl="0">
              <a:spcBef>
                <a:spcPts val="0"/>
              </a:spcBef>
              <a:spcAft>
                <a:spcPts val="0"/>
              </a:spcAft>
              <a:buClr>
                <a:srgbClr val="434343"/>
              </a:buClr>
              <a:buSzPts val="1200"/>
              <a:buFont typeface="Roboto Condensed Light"/>
              <a:buAutoNum type="alphaLcPeriod"/>
              <a:defRPr>
                <a:solidFill>
                  <a:schemeClr val="dk2"/>
                </a:solidFill>
                <a:latin typeface="Barlow Semi Condensed"/>
                <a:ea typeface="Barlow Semi Condensed"/>
                <a:cs typeface="Barlow Semi Condensed"/>
                <a:sym typeface="Barlow Semi Condensed"/>
              </a:defRPr>
            </a:lvl8pPr>
            <a:lvl9pPr marL="4114800" lvl="8" indent="-304800" rtl="0">
              <a:spcBef>
                <a:spcPts val="0"/>
              </a:spcBef>
              <a:spcAft>
                <a:spcPts val="0"/>
              </a:spcAft>
              <a:buClr>
                <a:srgbClr val="434343"/>
              </a:buClr>
              <a:buSzPts val="1200"/>
              <a:buFont typeface="Roboto Condensed Light"/>
              <a:buAutoNum type="romanLcPeriod"/>
              <a:defRPr>
                <a:solidFill>
                  <a:schemeClr val="dk2"/>
                </a:solidFill>
                <a:latin typeface="Barlow Semi Condensed"/>
                <a:ea typeface="Barlow Semi Condensed"/>
                <a:cs typeface="Barlow Semi Condensed"/>
                <a:sym typeface="Barlow Semi Condensed"/>
              </a:defRPr>
            </a:lvl9pPr>
          </a:lstStyle>
          <a:p>
            <a:pPr lvl="0"/>
            <a:r>
              <a:rPr lang="en-US"/>
              <a:t>Click to edit Master text styles</a:t>
            </a:r>
          </a:p>
        </p:txBody>
      </p:sp>
      <p:cxnSp>
        <p:nvCxnSpPr>
          <p:cNvPr id="1142" name="Google Shape;1142;p23"/>
          <p:cNvCxnSpPr/>
          <p:nvPr/>
        </p:nvCxnSpPr>
        <p:spPr>
          <a:xfrm rot="10800000">
            <a:off x="303000" y="3359375"/>
            <a:ext cx="151800" cy="957300"/>
          </a:xfrm>
          <a:prstGeom prst="straightConnector1">
            <a:avLst/>
          </a:prstGeom>
          <a:noFill/>
          <a:ln w="9525" cap="flat" cmpd="sng">
            <a:solidFill>
              <a:schemeClr val="dk1"/>
            </a:solidFill>
            <a:prstDash val="solid"/>
            <a:round/>
            <a:headEnd type="none" w="med" len="med"/>
            <a:tailEnd type="none" w="med" len="med"/>
          </a:ln>
        </p:spPr>
      </p:cxnSp>
      <p:cxnSp>
        <p:nvCxnSpPr>
          <p:cNvPr id="1143" name="Google Shape;1143;p23"/>
          <p:cNvCxnSpPr/>
          <p:nvPr/>
        </p:nvCxnSpPr>
        <p:spPr>
          <a:xfrm rot="10800000" flipH="1">
            <a:off x="0" y="4332550"/>
            <a:ext cx="446700" cy="663900"/>
          </a:xfrm>
          <a:prstGeom prst="straightConnector1">
            <a:avLst/>
          </a:prstGeom>
          <a:noFill/>
          <a:ln w="9525" cap="flat" cmpd="sng">
            <a:solidFill>
              <a:schemeClr val="dk1"/>
            </a:solidFill>
            <a:prstDash val="solid"/>
            <a:round/>
            <a:headEnd type="none" w="med" len="med"/>
            <a:tailEnd type="none" w="med" len="med"/>
          </a:ln>
        </p:spPr>
      </p:cxnSp>
      <p:grpSp>
        <p:nvGrpSpPr>
          <p:cNvPr id="1144" name="Google Shape;1144;p23"/>
          <p:cNvGrpSpPr/>
          <p:nvPr/>
        </p:nvGrpSpPr>
        <p:grpSpPr>
          <a:xfrm flipH="1">
            <a:off x="300738" y="4167800"/>
            <a:ext cx="292025" cy="292575"/>
            <a:chOff x="7353050" y="316275"/>
            <a:chExt cx="292025" cy="292575"/>
          </a:xfrm>
        </p:grpSpPr>
        <p:sp>
          <p:nvSpPr>
            <p:cNvPr id="1145" name="Google Shape;1145;p2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2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2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2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9" name="Google Shape;1149;p23"/>
          <p:cNvGrpSpPr/>
          <p:nvPr/>
        </p:nvGrpSpPr>
        <p:grpSpPr>
          <a:xfrm>
            <a:off x="148789" y="3224300"/>
            <a:ext cx="293111" cy="293388"/>
            <a:chOff x="3164039" y="430875"/>
            <a:chExt cx="293111" cy="293388"/>
          </a:xfrm>
        </p:grpSpPr>
        <p:sp>
          <p:nvSpPr>
            <p:cNvPr id="1150" name="Google Shape;1150;p23"/>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23"/>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23"/>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23"/>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23"/>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23"/>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156" name="Google Shape;1156;p23"/>
          <p:cNvCxnSpPr/>
          <p:nvPr/>
        </p:nvCxnSpPr>
        <p:spPr>
          <a:xfrm rot="10800000">
            <a:off x="7196975" y="295100"/>
            <a:ext cx="1157100" cy="542700"/>
          </a:xfrm>
          <a:prstGeom prst="straightConnector1">
            <a:avLst/>
          </a:prstGeom>
          <a:noFill/>
          <a:ln w="9525" cap="flat" cmpd="sng">
            <a:solidFill>
              <a:schemeClr val="dk1"/>
            </a:solidFill>
            <a:prstDash val="solid"/>
            <a:round/>
            <a:headEnd type="none" w="med" len="med"/>
            <a:tailEnd type="none" w="med" len="med"/>
          </a:ln>
        </p:spPr>
      </p:cxnSp>
      <p:cxnSp>
        <p:nvCxnSpPr>
          <p:cNvPr id="1157" name="Google Shape;1157;p23"/>
          <p:cNvCxnSpPr/>
          <p:nvPr/>
        </p:nvCxnSpPr>
        <p:spPr>
          <a:xfrm flipH="1">
            <a:off x="8354075" y="-6625"/>
            <a:ext cx="791400" cy="836400"/>
          </a:xfrm>
          <a:prstGeom prst="straightConnector1">
            <a:avLst/>
          </a:prstGeom>
          <a:noFill/>
          <a:ln w="9525" cap="flat" cmpd="sng">
            <a:solidFill>
              <a:schemeClr val="dk1"/>
            </a:solidFill>
            <a:prstDash val="solid"/>
            <a:round/>
            <a:headEnd type="none" w="med" len="med"/>
            <a:tailEnd type="none" w="med" len="med"/>
          </a:ln>
        </p:spPr>
      </p:cxnSp>
      <p:grpSp>
        <p:nvGrpSpPr>
          <p:cNvPr id="1158" name="Google Shape;1158;p23"/>
          <p:cNvGrpSpPr/>
          <p:nvPr/>
        </p:nvGrpSpPr>
        <p:grpSpPr>
          <a:xfrm>
            <a:off x="8064275" y="526925"/>
            <a:ext cx="581800" cy="582350"/>
            <a:chOff x="8064275" y="887850"/>
            <a:chExt cx="581800" cy="582350"/>
          </a:xfrm>
        </p:grpSpPr>
        <p:sp>
          <p:nvSpPr>
            <p:cNvPr id="1159" name="Google Shape;1159;p23"/>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23"/>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23"/>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23"/>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23"/>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23"/>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65" name="Google Shape;1165;p23"/>
          <p:cNvGrpSpPr/>
          <p:nvPr/>
        </p:nvGrpSpPr>
        <p:grpSpPr>
          <a:xfrm>
            <a:off x="7033875" y="170875"/>
            <a:ext cx="292025" cy="292575"/>
            <a:chOff x="7353050" y="316275"/>
            <a:chExt cx="292025" cy="292575"/>
          </a:xfrm>
        </p:grpSpPr>
        <p:sp>
          <p:nvSpPr>
            <p:cNvPr id="1166" name="Google Shape;1166;p2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2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2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2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0" name="Google Shape;1170;p23"/>
          <p:cNvGrpSpPr/>
          <p:nvPr/>
        </p:nvGrpSpPr>
        <p:grpSpPr>
          <a:xfrm>
            <a:off x="8757950" y="229650"/>
            <a:ext cx="175000" cy="175000"/>
            <a:chOff x="8792300" y="321275"/>
            <a:chExt cx="175000" cy="175000"/>
          </a:xfrm>
        </p:grpSpPr>
        <p:sp>
          <p:nvSpPr>
            <p:cNvPr id="1171" name="Google Shape;1171;p23"/>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23"/>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23"/>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23"/>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5" name="Google Shape;1175;p23"/>
          <p:cNvGrpSpPr/>
          <p:nvPr/>
        </p:nvGrpSpPr>
        <p:grpSpPr>
          <a:xfrm>
            <a:off x="8490050" y="170875"/>
            <a:ext cx="175013" cy="27000"/>
            <a:chOff x="5662375" y="212375"/>
            <a:chExt cx="175013" cy="27000"/>
          </a:xfrm>
        </p:grpSpPr>
        <p:sp>
          <p:nvSpPr>
            <p:cNvPr id="1176" name="Google Shape;1176;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9" name="Google Shape;1179;p23"/>
          <p:cNvGrpSpPr/>
          <p:nvPr/>
        </p:nvGrpSpPr>
        <p:grpSpPr>
          <a:xfrm>
            <a:off x="7916350" y="1124600"/>
            <a:ext cx="175013" cy="27000"/>
            <a:chOff x="5662375" y="212375"/>
            <a:chExt cx="175013" cy="27000"/>
          </a:xfrm>
        </p:grpSpPr>
        <p:sp>
          <p:nvSpPr>
            <p:cNvPr id="1180" name="Google Shape;1180;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31480851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1183"/>
        <p:cNvGrpSpPr/>
        <p:nvPr/>
      </p:nvGrpSpPr>
      <p:grpSpPr>
        <a:xfrm>
          <a:off x="0" y="0"/>
          <a:ext cx="0" cy="0"/>
          <a:chOff x="0" y="0"/>
          <a:chExt cx="0" cy="0"/>
        </a:xfrm>
      </p:grpSpPr>
      <p:sp>
        <p:nvSpPr>
          <p:cNvPr id="1184" name="Google Shape;1184;p24"/>
          <p:cNvSpPr txBox="1">
            <a:spLocks noGrp="1"/>
          </p:cNvSpPr>
          <p:nvPr>
            <p:ph type="title"/>
          </p:nvPr>
        </p:nvSpPr>
        <p:spPr>
          <a:xfrm>
            <a:off x="723750" y="526925"/>
            <a:ext cx="7696500" cy="5727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cxnSp>
        <p:nvCxnSpPr>
          <p:cNvPr id="1185" name="Google Shape;1185;p24"/>
          <p:cNvCxnSpPr/>
          <p:nvPr/>
        </p:nvCxnSpPr>
        <p:spPr>
          <a:xfrm>
            <a:off x="590450" y="4340600"/>
            <a:ext cx="670200" cy="423000"/>
          </a:xfrm>
          <a:prstGeom prst="straightConnector1">
            <a:avLst/>
          </a:prstGeom>
          <a:noFill/>
          <a:ln w="9525" cap="flat" cmpd="sng">
            <a:solidFill>
              <a:schemeClr val="dk1"/>
            </a:solidFill>
            <a:prstDash val="solid"/>
            <a:round/>
            <a:headEnd type="none" w="med" len="med"/>
            <a:tailEnd type="none" w="med" len="med"/>
          </a:ln>
        </p:spPr>
      </p:cxnSp>
      <p:cxnSp>
        <p:nvCxnSpPr>
          <p:cNvPr id="1186" name="Google Shape;1186;p24"/>
          <p:cNvCxnSpPr/>
          <p:nvPr/>
        </p:nvCxnSpPr>
        <p:spPr>
          <a:xfrm rot="10800000" flipH="1">
            <a:off x="0" y="4332550"/>
            <a:ext cx="590700" cy="663900"/>
          </a:xfrm>
          <a:prstGeom prst="straightConnector1">
            <a:avLst/>
          </a:prstGeom>
          <a:noFill/>
          <a:ln w="9525" cap="flat" cmpd="sng">
            <a:solidFill>
              <a:schemeClr val="dk1"/>
            </a:solidFill>
            <a:prstDash val="solid"/>
            <a:round/>
            <a:headEnd type="none" w="med" len="med"/>
            <a:tailEnd type="none" w="med" len="med"/>
          </a:ln>
        </p:spPr>
      </p:cxnSp>
      <p:grpSp>
        <p:nvGrpSpPr>
          <p:cNvPr id="1187" name="Google Shape;1187;p24"/>
          <p:cNvGrpSpPr/>
          <p:nvPr/>
        </p:nvGrpSpPr>
        <p:grpSpPr>
          <a:xfrm flipH="1">
            <a:off x="431725" y="4183775"/>
            <a:ext cx="292025" cy="292575"/>
            <a:chOff x="7353050" y="316275"/>
            <a:chExt cx="292025" cy="292575"/>
          </a:xfrm>
        </p:grpSpPr>
        <p:sp>
          <p:nvSpPr>
            <p:cNvPr id="1188" name="Google Shape;1188;p2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2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2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2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92" name="Google Shape;1192;p24"/>
          <p:cNvGrpSpPr/>
          <p:nvPr/>
        </p:nvGrpSpPr>
        <p:grpSpPr>
          <a:xfrm>
            <a:off x="1075789" y="4604675"/>
            <a:ext cx="293111" cy="293388"/>
            <a:chOff x="3164039" y="430875"/>
            <a:chExt cx="293111" cy="293388"/>
          </a:xfrm>
        </p:grpSpPr>
        <p:sp>
          <p:nvSpPr>
            <p:cNvPr id="1193" name="Google Shape;1193;p24"/>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24"/>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24"/>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24"/>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24"/>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24"/>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199" name="Google Shape;1199;p24"/>
          <p:cNvCxnSpPr/>
          <p:nvPr/>
        </p:nvCxnSpPr>
        <p:spPr>
          <a:xfrm rot="10800000">
            <a:off x="7196975" y="295100"/>
            <a:ext cx="1157100" cy="542700"/>
          </a:xfrm>
          <a:prstGeom prst="straightConnector1">
            <a:avLst/>
          </a:prstGeom>
          <a:noFill/>
          <a:ln w="9525" cap="flat" cmpd="sng">
            <a:solidFill>
              <a:schemeClr val="dk2"/>
            </a:solidFill>
            <a:prstDash val="solid"/>
            <a:round/>
            <a:headEnd type="none" w="med" len="med"/>
            <a:tailEnd type="none" w="med" len="med"/>
          </a:ln>
        </p:spPr>
      </p:cxnSp>
      <p:cxnSp>
        <p:nvCxnSpPr>
          <p:cNvPr id="1200" name="Google Shape;1200;p24"/>
          <p:cNvCxnSpPr/>
          <p:nvPr/>
        </p:nvCxnSpPr>
        <p:spPr>
          <a:xfrm flipH="1">
            <a:off x="8354075" y="-6625"/>
            <a:ext cx="791400" cy="836400"/>
          </a:xfrm>
          <a:prstGeom prst="straightConnector1">
            <a:avLst/>
          </a:prstGeom>
          <a:noFill/>
          <a:ln w="9525" cap="flat" cmpd="sng">
            <a:solidFill>
              <a:schemeClr val="dk2"/>
            </a:solidFill>
            <a:prstDash val="solid"/>
            <a:round/>
            <a:headEnd type="none" w="med" len="med"/>
            <a:tailEnd type="none" w="med" len="med"/>
          </a:ln>
        </p:spPr>
      </p:cxnSp>
      <p:grpSp>
        <p:nvGrpSpPr>
          <p:cNvPr id="1201" name="Google Shape;1201;p24"/>
          <p:cNvGrpSpPr/>
          <p:nvPr/>
        </p:nvGrpSpPr>
        <p:grpSpPr>
          <a:xfrm>
            <a:off x="8064275" y="526925"/>
            <a:ext cx="581800" cy="582350"/>
            <a:chOff x="8064275" y="887850"/>
            <a:chExt cx="581800" cy="582350"/>
          </a:xfrm>
        </p:grpSpPr>
        <p:sp>
          <p:nvSpPr>
            <p:cNvPr id="1202" name="Google Shape;1202;p24"/>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24"/>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24"/>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24"/>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24"/>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24"/>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08" name="Google Shape;1208;p24"/>
          <p:cNvGrpSpPr/>
          <p:nvPr/>
        </p:nvGrpSpPr>
        <p:grpSpPr>
          <a:xfrm>
            <a:off x="7033875" y="170875"/>
            <a:ext cx="292025" cy="292575"/>
            <a:chOff x="7353050" y="316275"/>
            <a:chExt cx="292025" cy="292575"/>
          </a:xfrm>
        </p:grpSpPr>
        <p:sp>
          <p:nvSpPr>
            <p:cNvPr id="1209" name="Google Shape;1209;p2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2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2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2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3" name="Google Shape;1213;p24"/>
          <p:cNvGrpSpPr/>
          <p:nvPr/>
        </p:nvGrpSpPr>
        <p:grpSpPr>
          <a:xfrm>
            <a:off x="8757950" y="229650"/>
            <a:ext cx="175000" cy="175000"/>
            <a:chOff x="8792300" y="321275"/>
            <a:chExt cx="175000" cy="175000"/>
          </a:xfrm>
        </p:grpSpPr>
        <p:sp>
          <p:nvSpPr>
            <p:cNvPr id="1214" name="Google Shape;1214;p24"/>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24"/>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24"/>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24"/>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8" name="Google Shape;1218;p24"/>
          <p:cNvGrpSpPr/>
          <p:nvPr/>
        </p:nvGrpSpPr>
        <p:grpSpPr>
          <a:xfrm>
            <a:off x="8490050" y="170875"/>
            <a:ext cx="175013" cy="27000"/>
            <a:chOff x="5662375" y="212375"/>
            <a:chExt cx="175013" cy="27000"/>
          </a:xfrm>
        </p:grpSpPr>
        <p:sp>
          <p:nvSpPr>
            <p:cNvPr id="1219" name="Google Shape;1219;p24"/>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24"/>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24"/>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2" name="Google Shape;1222;p24"/>
          <p:cNvGrpSpPr/>
          <p:nvPr/>
        </p:nvGrpSpPr>
        <p:grpSpPr>
          <a:xfrm>
            <a:off x="7916350" y="1124600"/>
            <a:ext cx="175013" cy="27000"/>
            <a:chOff x="5662375" y="212375"/>
            <a:chExt cx="175013" cy="27000"/>
          </a:xfrm>
        </p:grpSpPr>
        <p:sp>
          <p:nvSpPr>
            <p:cNvPr id="1223" name="Google Shape;1223;p24"/>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24"/>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24"/>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85261274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Title only 3">
  <p:cSld name="Title only 3">
    <p:spTree>
      <p:nvGrpSpPr>
        <p:cNvPr id="1" name="Shape 1226"/>
        <p:cNvGrpSpPr/>
        <p:nvPr/>
      </p:nvGrpSpPr>
      <p:grpSpPr>
        <a:xfrm>
          <a:off x="0" y="0"/>
          <a:ext cx="0" cy="0"/>
          <a:chOff x="0" y="0"/>
          <a:chExt cx="0" cy="0"/>
        </a:xfrm>
      </p:grpSpPr>
      <p:cxnSp>
        <p:nvCxnSpPr>
          <p:cNvPr id="1227" name="Google Shape;1227;p25"/>
          <p:cNvCxnSpPr/>
          <p:nvPr/>
        </p:nvCxnSpPr>
        <p:spPr>
          <a:xfrm>
            <a:off x="1645925" y="523125"/>
            <a:ext cx="1672500" cy="126000"/>
          </a:xfrm>
          <a:prstGeom prst="straightConnector1">
            <a:avLst/>
          </a:prstGeom>
          <a:noFill/>
          <a:ln w="9525" cap="flat" cmpd="sng">
            <a:solidFill>
              <a:schemeClr val="dk2"/>
            </a:solidFill>
            <a:prstDash val="solid"/>
            <a:round/>
            <a:headEnd type="none" w="med" len="med"/>
            <a:tailEnd type="none" w="med" len="med"/>
          </a:ln>
        </p:spPr>
      </p:cxnSp>
      <p:cxnSp>
        <p:nvCxnSpPr>
          <p:cNvPr id="1228" name="Google Shape;1228;p25"/>
          <p:cNvCxnSpPr/>
          <p:nvPr/>
        </p:nvCxnSpPr>
        <p:spPr>
          <a:xfrm rot="10800000" flipH="1">
            <a:off x="803050" y="529675"/>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1229" name="Google Shape;1229;p25"/>
          <p:cNvCxnSpPr/>
          <p:nvPr/>
        </p:nvCxnSpPr>
        <p:spPr>
          <a:xfrm>
            <a:off x="0" y="65200"/>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1230" name="Google Shape;1230;p25"/>
          <p:cNvGrpSpPr/>
          <p:nvPr/>
        </p:nvGrpSpPr>
        <p:grpSpPr>
          <a:xfrm flipH="1">
            <a:off x="499400" y="959675"/>
            <a:ext cx="581800" cy="582350"/>
            <a:chOff x="8064275" y="887850"/>
            <a:chExt cx="581800" cy="582350"/>
          </a:xfrm>
        </p:grpSpPr>
        <p:sp>
          <p:nvSpPr>
            <p:cNvPr id="1231" name="Google Shape;1231;p2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2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2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2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2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2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37" name="Google Shape;1237;p25"/>
          <p:cNvGrpSpPr/>
          <p:nvPr/>
        </p:nvGrpSpPr>
        <p:grpSpPr>
          <a:xfrm flipH="1">
            <a:off x="1500400" y="388100"/>
            <a:ext cx="292025" cy="292575"/>
            <a:chOff x="7353050" y="316275"/>
            <a:chExt cx="292025" cy="292575"/>
          </a:xfrm>
        </p:grpSpPr>
        <p:sp>
          <p:nvSpPr>
            <p:cNvPr id="1238" name="Google Shape;1238;p2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2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2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2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42" name="Google Shape;1242;p25"/>
          <p:cNvSpPr/>
          <p:nvPr/>
        </p:nvSpPr>
        <p:spPr>
          <a:xfrm flipH="1">
            <a:off x="3166281" y="497632"/>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25"/>
          <p:cNvSpPr/>
          <p:nvPr/>
        </p:nvSpPr>
        <p:spPr>
          <a:xfrm flipH="1">
            <a:off x="3164039" y="495100"/>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25"/>
          <p:cNvSpPr/>
          <p:nvPr/>
        </p:nvSpPr>
        <p:spPr>
          <a:xfrm flipH="1">
            <a:off x="3202780" y="534134"/>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25"/>
          <p:cNvSpPr/>
          <p:nvPr/>
        </p:nvSpPr>
        <p:spPr>
          <a:xfrm flipH="1">
            <a:off x="3200525" y="531602"/>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25"/>
          <p:cNvSpPr/>
          <p:nvPr/>
        </p:nvSpPr>
        <p:spPr>
          <a:xfrm flipH="1">
            <a:off x="3242641" y="573709"/>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25"/>
          <p:cNvSpPr/>
          <p:nvPr/>
        </p:nvSpPr>
        <p:spPr>
          <a:xfrm flipH="1">
            <a:off x="3240109" y="571467"/>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48" name="Google Shape;1248;p25"/>
          <p:cNvGrpSpPr/>
          <p:nvPr/>
        </p:nvGrpSpPr>
        <p:grpSpPr>
          <a:xfrm flipH="1">
            <a:off x="3527112" y="361100"/>
            <a:ext cx="175013" cy="27000"/>
            <a:chOff x="5662375" y="212375"/>
            <a:chExt cx="175013" cy="27000"/>
          </a:xfrm>
        </p:grpSpPr>
        <p:sp>
          <p:nvSpPr>
            <p:cNvPr id="1249" name="Google Shape;1249;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2" name="Google Shape;1252;p25"/>
          <p:cNvGrpSpPr/>
          <p:nvPr/>
        </p:nvGrpSpPr>
        <p:grpSpPr>
          <a:xfrm flipH="1">
            <a:off x="480412" y="242700"/>
            <a:ext cx="175013" cy="27000"/>
            <a:chOff x="5662375" y="212375"/>
            <a:chExt cx="175013" cy="27000"/>
          </a:xfrm>
        </p:grpSpPr>
        <p:sp>
          <p:nvSpPr>
            <p:cNvPr id="1253" name="Google Shape;1253;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6" name="Google Shape;1256;p25"/>
          <p:cNvGrpSpPr/>
          <p:nvPr/>
        </p:nvGrpSpPr>
        <p:grpSpPr>
          <a:xfrm flipH="1">
            <a:off x="901712" y="1653625"/>
            <a:ext cx="175013" cy="27000"/>
            <a:chOff x="5662375" y="212375"/>
            <a:chExt cx="175013" cy="27000"/>
          </a:xfrm>
        </p:grpSpPr>
        <p:sp>
          <p:nvSpPr>
            <p:cNvPr id="1257" name="Google Shape;1257;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260" name="Google Shape;1260;p25"/>
          <p:cNvCxnSpPr/>
          <p:nvPr/>
        </p:nvCxnSpPr>
        <p:spPr>
          <a:xfrm>
            <a:off x="791400" y="4212400"/>
            <a:ext cx="1157100" cy="542700"/>
          </a:xfrm>
          <a:prstGeom prst="straightConnector1">
            <a:avLst/>
          </a:prstGeom>
          <a:noFill/>
          <a:ln w="9525" cap="flat" cmpd="sng">
            <a:solidFill>
              <a:schemeClr val="dk2"/>
            </a:solidFill>
            <a:prstDash val="solid"/>
            <a:round/>
            <a:headEnd type="none" w="med" len="med"/>
            <a:tailEnd type="none" w="med" len="med"/>
          </a:ln>
        </p:spPr>
      </p:cxnSp>
      <p:cxnSp>
        <p:nvCxnSpPr>
          <p:cNvPr id="1261" name="Google Shape;1261;p25"/>
          <p:cNvCxnSpPr/>
          <p:nvPr/>
        </p:nvCxnSpPr>
        <p:spPr>
          <a:xfrm rot="10800000" flipH="1">
            <a:off x="0" y="4220425"/>
            <a:ext cx="791400" cy="836400"/>
          </a:xfrm>
          <a:prstGeom prst="straightConnector1">
            <a:avLst/>
          </a:prstGeom>
          <a:noFill/>
          <a:ln w="9525" cap="flat" cmpd="sng">
            <a:solidFill>
              <a:schemeClr val="dk2"/>
            </a:solidFill>
            <a:prstDash val="solid"/>
            <a:round/>
            <a:headEnd type="none" w="med" len="med"/>
            <a:tailEnd type="none" w="med" len="med"/>
          </a:ln>
        </p:spPr>
      </p:cxnSp>
      <p:grpSp>
        <p:nvGrpSpPr>
          <p:cNvPr id="1262" name="Google Shape;1262;p25"/>
          <p:cNvGrpSpPr/>
          <p:nvPr/>
        </p:nvGrpSpPr>
        <p:grpSpPr>
          <a:xfrm rot="10800000">
            <a:off x="499400" y="3940925"/>
            <a:ext cx="581800" cy="582350"/>
            <a:chOff x="8064275" y="887850"/>
            <a:chExt cx="581800" cy="582350"/>
          </a:xfrm>
        </p:grpSpPr>
        <p:sp>
          <p:nvSpPr>
            <p:cNvPr id="1263" name="Google Shape;1263;p2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2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2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2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2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2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69" name="Google Shape;1269;p25"/>
          <p:cNvGrpSpPr/>
          <p:nvPr/>
        </p:nvGrpSpPr>
        <p:grpSpPr>
          <a:xfrm rot="10800000">
            <a:off x="1819575" y="4586750"/>
            <a:ext cx="292025" cy="292575"/>
            <a:chOff x="7353050" y="316275"/>
            <a:chExt cx="292025" cy="292575"/>
          </a:xfrm>
        </p:grpSpPr>
        <p:sp>
          <p:nvSpPr>
            <p:cNvPr id="1270" name="Google Shape;1270;p2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2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2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2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74" name="Google Shape;1274;p25"/>
          <p:cNvGrpSpPr/>
          <p:nvPr/>
        </p:nvGrpSpPr>
        <p:grpSpPr>
          <a:xfrm rot="10800000">
            <a:off x="212525" y="4645550"/>
            <a:ext cx="175000" cy="175000"/>
            <a:chOff x="8792300" y="321275"/>
            <a:chExt cx="175000" cy="175000"/>
          </a:xfrm>
        </p:grpSpPr>
        <p:sp>
          <p:nvSpPr>
            <p:cNvPr id="1275" name="Google Shape;1275;p2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2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2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2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79" name="Google Shape;1279;p25"/>
          <p:cNvGrpSpPr/>
          <p:nvPr/>
        </p:nvGrpSpPr>
        <p:grpSpPr>
          <a:xfrm rot="10800000">
            <a:off x="480412" y="4852325"/>
            <a:ext cx="175013" cy="27000"/>
            <a:chOff x="5662375" y="212375"/>
            <a:chExt cx="175013" cy="27000"/>
          </a:xfrm>
        </p:grpSpPr>
        <p:sp>
          <p:nvSpPr>
            <p:cNvPr id="1280" name="Google Shape;1280;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83" name="Google Shape;1283;p25"/>
          <p:cNvGrpSpPr/>
          <p:nvPr/>
        </p:nvGrpSpPr>
        <p:grpSpPr>
          <a:xfrm rot="10800000">
            <a:off x="1054112" y="3898600"/>
            <a:ext cx="175013" cy="27000"/>
            <a:chOff x="5662375" y="212375"/>
            <a:chExt cx="175013" cy="27000"/>
          </a:xfrm>
        </p:grpSpPr>
        <p:sp>
          <p:nvSpPr>
            <p:cNvPr id="1284" name="Google Shape;1284;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87" name="Google Shape;1287;p25"/>
          <p:cNvSpPr txBox="1">
            <a:spLocks noGrp="1"/>
          </p:cNvSpPr>
          <p:nvPr>
            <p:ph type="title"/>
          </p:nvPr>
        </p:nvSpPr>
        <p:spPr>
          <a:xfrm>
            <a:off x="896100" y="1984450"/>
            <a:ext cx="3457200" cy="1292100"/>
          </a:xfrm>
          <a:prstGeom prst="rect">
            <a:avLst/>
          </a:prstGeom>
        </p:spPr>
        <p:txBody>
          <a:bodyPr spcFirstLastPara="1" wrap="square" lIns="91425" tIns="91425" rIns="91425" bIns="91425" anchor="b" anchorCtr="0">
            <a:noAutofit/>
          </a:bodyPr>
          <a:lstStyle>
            <a:lvl1pPr lvl="0" rtl="0">
              <a:spcBef>
                <a:spcPts val="0"/>
              </a:spcBef>
              <a:spcAft>
                <a:spcPts val="0"/>
              </a:spcAft>
              <a:buSzPts val="4200"/>
              <a:buNone/>
              <a:defRPr/>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r>
              <a:rPr lang="en-US"/>
              <a:t>Click to edit Master title style</a:t>
            </a:r>
            <a:endParaRPr/>
          </a:p>
        </p:txBody>
      </p:sp>
    </p:spTree>
    <p:extLst>
      <p:ext uri="{BB962C8B-B14F-4D97-AF65-F5344CB8AC3E}">
        <p14:creationId xmlns:p14="http://schemas.microsoft.com/office/powerpoint/2010/main" val="335072442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Title only 4">
  <p:cSld name="Title only 4">
    <p:spTree>
      <p:nvGrpSpPr>
        <p:cNvPr id="1" name="Shape 1288"/>
        <p:cNvGrpSpPr/>
        <p:nvPr/>
      </p:nvGrpSpPr>
      <p:grpSpPr>
        <a:xfrm>
          <a:off x="0" y="0"/>
          <a:ext cx="0" cy="0"/>
          <a:chOff x="0" y="0"/>
          <a:chExt cx="0" cy="0"/>
        </a:xfrm>
      </p:grpSpPr>
      <p:sp>
        <p:nvSpPr>
          <p:cNvPr id="1289" name="Google Shape;1289;p26"/>
          <p:cNvSpPr txBox="1">
            <a:spLocks noGrp="1"/>
          </p:cNvSpPr>
          <p:nvPr>
            <p:ph type="title"/>
          </p:nvPr>
        </p:nvSpPr>
        <p:spPr>
          <a:xfrm>
            <a:off x="723750" y="526925"/>
            <a:ext cx="7696500" cy="5727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r>
              <a:rPr lang="en-US"/>
              <a:t>Click to edit Master title style</a:t>
            </a:r>
            <a:endParaRPr/>
          </a:p>
        </p:txBody>
      </p:sp>
      <p:cxnSp>
        <p:nvCxnSpPr>
          <p:cNvPr id="1290" name="Google Shape;1290;p26"/>
          <p:cNvCxnSpPr/>
          <p:nvPr/>
        </p:nvCxnSpPr>
        <p:spPr>
          <a:xfrm rot="10800000">
            <a:off x="8109000" y="501275"/>
            <a:ext cx="737700" cy="737700"/>
          </a:xfrm>
          <a:prstGeom prst="straightConnector1">
            <a:avLst/>
          </a:prstGeom>
          <a:noFill/>
          <a:ln w="9525" cap="flat" cmpd="sng">
            <a:solidFill>
              <a:schemeClr val="dk2"/>
            </a:solidFill>
            <a:prstDash val="solid"/>
            <a:round/>
            <a:headEnd type="none" w="med" len="med"/>
            <a:tailEnd type="none" w="med" len="med"/>
          </a:ln>
        </p:spPr>
      </p:cxnSp>
      <p:cxnSp>
        <p:nvCxnSpPr>
          <p:cNvPr id="1291" name="Google Shape;1291;p26"/>
          <p:cNvCxnSpPr/>
          <p:nvPr/>
        </p:nvCxnSpPr>
        <p:spPr>
          <a:xfrm>
            <a:off x="582475" y="282188"/>
            <a:ext cx="1212900" cy="422700"/>
          </a:xfrm>
          <a:prstGeom prst="straightConnector1">
            <a:avLst/>
          </a:prstGeom>
          <a:noFill/>
          <a:ln w="9525" cap="flat" cmpd="sng">
            <a:solidFill>
              <a:schemeClr val="dk2"/>
            </a:solidFill>
            <a:prstDash val="solid"/>
            <a:round/>
            <a:headEnd type="none" w="med" len="med"/>
            <a:tailEnd type="none" w="med" len="med"/>
          </a:ln>
        </p:spPr>
      </p:cxnSp>
      <p:cxnSp>
        <p:nvCxnSpPr>
          <p:cNvPr id="1292" name="Google Shape;1292;p26"/>
          <p:cNvCxnSpPr/>
          <p:nvPr/>
        </p:nvCxnSpPr>
        <p:spPr>
          <a:xfrm rot="10800000" flipH="1">
            <a:off x="0" y="274188"/>
            <a:ext cx="582600" cy="654300"/>
          </a:xfrm>
          <a:prstGeom prst="straightConnector1">
            <a:avLst/>
          </a:prstGeom>
          <a:noFill/>
          <a:ln w="9525" cap="flat" cmpd="sng">
            <a:solidFill>
              <a:schemeClr val="dk2"/>
            </a:solidFill>
            <a:prstDash val="solid"/>
            <a:round/>
            <a:headEnd type="none" w="med" len="med"/>
            <a:tailEnd type="none" w="med" len="med"/>
          </a:ln>
        </p:spPr>
      </p:cxnSp>
      <p:grpSp>
        <p:nvGrpSpPr>
          <p:cNvPr id="1293" name="Google Shape;1293;p26"/>
          <p:cNvGrpSpPr/>
          <p:nvPr/>
        </p:nvGrpSpPr>
        <p:grpSpPr>
          <a:xfrm flipH="1">
            <a:off x="423750" y="125363"/>
            <a:ext cx="292025" cy="292575"/>
            <a:chOff x="7353050" y="316275"/>
            <a:chExt cx="292025" cy="292575"/>
          </a:xfrm>
        </p:grpSpPr>
        <p:sp>
          <p:nvSpPr>
            <p:cNvPr id="1294" name="Google Shape;1294;p2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2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2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2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98" name="Google Shape;1298;p26"/>
          <p:cNvGrpSpPr/>
          <p:nvPr/>
        </p:nvGrpSpPr>
        <p:grpSpPr>
          <a:xfrm>
            <a:off x="1638739" y="558163"/>
            <a:ext cx="293111" cy="293388"/>
            <a:chOff x="3164039" y="430875"/>
            <a:chExt cx="293111" cy="293388"/>
          </a:xfrm>
        </p:grpSpPr>
        <p:sp>
          <p:nvSpPr>
            <p:cNvPr id="1299" name="Google Shape;1299;p26"/>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26"/>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26"/>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26"/>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26"/>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26"/>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5" name="Google Shape;1305;p26"/>
          <p:cNvGrpSpPr/>
          <p:nvPr/>
        </p:nvGrpSpPr>
        <p:grpSpPr>
          <a:xfrm>
            <a:off x="1591750" y="362600"/>
            <a:ext cx="175013" cy="27000"/>
            <a:chOff x="5662375" y="212375"/>
            <a:chExt cx="175013" cy="27000"/>
          </a:xfrm>
        </p:grpSpPr>
        <p:sp>
          <p:nvSpPr>
            <p:cNvPr id="1306" name="Google Shape;1306;p26"/>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26"/>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26"/>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309" name="Google Shape;1309;p26"/>
          <p:cNvCxnSpPr/>
          <p:nvPr/>
        </p:nvCxnSpPr>
        <p:spPr>
          <a:xfrm flipH="1">
            <a:off x="8151325" y="6875"/>
            <a:ext cx="1002600" cy="494400"/>
          </a:xfrm>
          <a:prstGeom prst="straightConnector1">
            <a:avLst/>
          </a:prstGeom>
          <a:noFill/>
          <a:ln w="9525" cap="flat" cmpd="sng">
            <a:solidFill>
              <a:schemeClr val="dk2"/>
            </a:solidFill>
            <a:prstDash val="solid"/>
            <a:round/>
            <a:headEnd type="none" w="med" len="med"/>
            <a:tailEnd type="none" w="med" len="med"/>
          </a:ln>
        </p:spPr>
      </p:cxnSp>
      <p:grpSp>
        <p:nvGrpSpPr>
          <p:cNvPr id="1310" name="Google Shape;1310;p26"/>
          <p:cNvGrpSpPr/>
          <p:nvPr/>
        </p:nvGrpSpPr>
        <p:grpSpPr>
          <a:xfrm>
            <a:off x="7823875" y="202375"/>
            <a:ext cx="581800" cy="582350"/>
            <a:chOff x="8064275" y="887850"/>
            <a:chExt cx="581800" cy="582350"/>
          </a:xfrm>
        </p:grpSpPr>
        <p:sp>
          <p:nvSpPr>
            <p:cNvPr id="1311" name="Google Shape;1311;p26"/>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26"/>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26"/>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26"/>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26"/>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26"/>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17" name="Google Shape;1317;p26"/>
          <p:cNvGrpSpPr/>
          <p:nvPr/>
        </p:nvGrpSpPr>
        <p:grpSpPr>
          <a:xfrm flipH="1">
            <a:off x="8698650" y="1117488"/>
            <a:ext cx="292025" cy="292575"/>
            <a:chOff x="7353050" y="316275"/>
            <a:chExt cx="292025" cy="292575"/>
          </a:xfrm>
        </p:grpSpPr>
        <p:sp>
          <p:nvSpPr>
            <p:cNvPr id="1318" name="Google Shape;1318;p2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2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2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2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22" name="Google Shape;1322;p26"/>
          <p:cNvGrpSpPr/>
          <p:nvPr/>
        </p:nvGrpSpPr>
        <p:grpSpPr>
          <a:xfrm>
            <a:off x="8678350" y="1581800"/>
            <a:ext cx="175013" cy="27000"/>
            <a:chOff x="5662375" y="212375"/>
            <a:chExt cx="175013" cy="27000"/>
          </a:xfrm>
        </p:grpSpPr>
        <p:sp>
          <p:nvSpPr>
            <p:cNvPr id="1323" name="Google Shape;1323;p26"/>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26"/>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26"/>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05850322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1326"/>
        <p:cNvGrpSpPr/>
        <p:nvPr/>
      </p:nvGrpSpPr>
      <p:grpSpPr>
        <a:xfrm>
          <a:off x="0" y="0"/>
          <a:ext cx="0" cy="0"/>
          <a:chOff x="0" y="0"/>
          <a:chExt cx="0" cy="0"/>
        </a:xfrm>
      </p:grpSpPr>
      <p:cxnSp>
        <p:nvCxnSpPr>
          <p:cNvPr id="1327" name="Google Shape;1327;p27"/>
          <p:cNvCxnSpPr/>
          <p:nvPr/>
        </p:nvCxnSpPr>
        <p:spPr>
          <a:xfrm rot="5400000">
            <a:off x="7269708" y="3324550"/>
            <a:ext cx="1133100" cy="306300"/>
          </a:xfrm>
          <a:prstGeom prst="straightConnector1">
            <a:avLst/>
          </a:prstGeom>
          <a:noFill/>
          <a:ln w="9525" cap="flat" cmpd="sng">
            <a:solidFill>
              <a:srgbClr val="1A2E35"/>
            </a:solidFill>
            <a:prstDash val="solid"/>
            <a:round/>
            <a:headEnd type="none" w="med" len="med"/>
            <a:tailEnd type="none" w="med" len="med"/>
          </a:ln>
        </p:spPr>
      </p:cxnSp>
      <p:cxnSp>
        <p:nvCxnSpPr>
          <p:cNvPr id="1328" name="Google Shape;1328;p27"/>
          <p:cNvCxnSpPr/>
          <p:nvPr/>
        </p:nvCxnSpPr>
        <p:spPr>
          <a:xfrm rot="-5400000" flipH="1">
            <a:off x="7181408" y="2082400"/>
            <a:ext cx="1342200" cy="315300"/>
          </a:xfrm>
          <a:prstGeom prst="straightConnector1">
            <a:avLst/>
          </a:prstGeom>
          <a:noFill/>
          <a:ln w="9525" cap="flat" cmpd="sng">
            <a:solidFill>
              <a:srgbClr val="1A2E35"/>
            </a:solidFill>
            <a:prstDash val="solid"/>
            <a:round/>
            <a:headEnd type="none" w="med" len="med"/>
            <a:tailEnd type="none" w="med" len="med"/>
          </a:ln>
        </p:spPr>
      </p:cxnSp>
      <p:cxnSp>
        <p:nvCxnSpPr>
          <p:cNvPr id="1329" name="Google Shape;1329;p27"/>
          <p:cNvCxnSpPr/>
          <p:nvPr/>
        </p:nvCxnSpPr>
        <p:spPr>
          <a:xfrm rot="5400000">
            <a:off x="7232433" y="736375"/>
            <a:ext cx="1332000" cy="392100"/>
          </a:xfrm>
          <a:prstGeom prst="straightConnector1">
            <a:avLst/>
          </a:prstGeom>
          <a:noFill/>
          <a:ln w="9525" cap="flat" cmpd="sng">
            <a:solidFill>
              <a:srgbClr val="1A2E35"/>
            </a:solidFill>
            <a:prstDash val="solid"/>
            <a:round/>
            <a:headEnd type="none" w="med" len="med"/>
            <a:tailEnd type="none" w="med" len="med"/>
          </a:ln>
        </p:spPr>
      </p:cxnSp>
      <p:cxnSp>
        <p:nvCxnSpPr>
          <p:cNvPr id="1330" name="Google Shape;1330;p27"/>
          <p:cNvCxnSpPr/>
          <p:nvPr/>
        </p:nvCxnSpPr>
        <p:spPr>
          <a:xfrm rot="5400000">
            <a:off x="8168433" y="-66600"/>
            <a:ext cx="273900" cy="407100"/>
          </a:xfrm>
          <a:prstGeom prst="straightConnector1">
            <a:avLst/>
          </a:prstGeom>
          <a:noFill/>
          <a:ln w="9525" cap="flat" cmpd="sng">
            <a:solidFill>
              <a:srgbClr val="1A2E35"/>
            </a:solidFill>
            <a:prstDash val="solid"/>
            <a:round/>
            <a:headEnd type="none" w="med" len="med"/>
            <a:tailEnd type="none" w="med" len="med"/>
          </a:ln>
        </p:spPr>
      </p:cxnSp>
      <p:grpSp>
        <p:nvGrpSpPr>
          <p:cNvPr id="1331" name="Google Shape;1331;p27"/>
          <p:cNvGrpSpPr/>
          <p:nvPr/>
        </p:nvGrpSpPr>
        <p:grpSpPr>
          <a:xfrm rot="5400000" flipH="1">
            <a:off x="7407333" y="1284925"/>
            <a:ext cx="581800" cy="582350"/>
            <a:chOff x="8064275" y="887850"/>
            <a:chExt cx="581800" cy="582350"/>
          </a:xfrm>
        </p:grpSpPr>
        <p:sp>
          <p:nvSpPr>
            <p:cNvPr id="1332" name="Google Shape;1332;p2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2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2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2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2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2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38" name="Google Shape;1338;p27"/>
          <p:cNvGrpSpPr/>
          <p:nvPr/>
        </p:nvGrpSpPr>
        <p:grpSpPr>
          <a:xfrm rot="5400000" flipH="1">
            <a:off x="7869720" y="2754200"/>
            <a:ext cx="292025" cy="292575"/>
            <a:chOff x="7353050" y="316275"/>
            <a:chExt cx="292025" cy="292575"/>
          </a:xfrm>
        </p:grpSpPr>
        <p:sp>
          <p:nvSpPr>
            <p:cNvPr id="1339" name="Google Shape;1339;p2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2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2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2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43" name="Google Shape;1343;p27"/>
          <p:cNvGrpSpPr/>
          <p:nvPr/>
        </p:nvGrpSpPr>
        <p:grpSpPr>
          <a:xfrm rot="5400000" flipH="1">
            <a:off x="8012458" y="178175"/>
            <a:ext cx="175000" cy="175000"/>
            <a:chOff x="8792300" y="321275"/>
            <a:chExt cx="175000" cy="175000"/>
          </a:xfrm>
        </p:grpSpPr>
        <p:sp>
          <p:nvSpPr>
            <p:cNvPr id="1344" name="Google Shape;1344;p2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2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2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2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48" name="Google Shape;1348;p27"/>
          <p:cNvGrpSpPr/>
          <p:nvPr/>
        </p:nvGrpSpPr>
        <p:grpSpPr>
          <a:xfrm rot="5400000">
            <a:off x="7551683" y="3879926"/>
            <a:ext cx="293111" cy="293388"/>
            <a:chOff x="3164039" y="430875"/>
            <a:chExt cx="293111" cy="293388"/>
          </a:xfrm>
        </p:grpSpPr>
        <p:sp>
          <p:nvSpPr>
            <p:cNvPr id="1349" name="Google Shape;1349;p27"/>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27"/>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27"/>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27"/>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27"/>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27"/>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55" name="Google Shape;1355;p27"/>
          <p:cNvGrpSpPr/>
          <p:nvPr/>
        </p:nvGrpSpPr>
        <p:grpSpPr>
          <a:xfrm rot="5400000" flipH="1">
            <a:off x="8259052" y="323144"/>
            <a:ext cx="175013" cy="27000"/>
            <a:chOff x="5662375" y="212375"/>
            <a:chExt cx="175013" cy="27000"/>
          </a:xfrm>
        </p:grpSpPr>
        <p:sp>
          <p:nvSpPr>
            <p:cNvPr id="1356" name="Google Shape;1356;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359" name="Google Shape;1359;p27"/>
          <p:cNvCxnSpPr/>
          <p:nvPr/>
        </p:nvCxnSpPr>
        <p:spPr>
          <a:xfrm rot="5400000" flipH="1">
            <a:off x="740850" y="2598325"/>
            <a:ext cx="1672500" cy="126000"/>
          </a:xfrm>
          <a:prstGeom prst="straightConnector1">
            <a:avLst/>
          </a:prstGeom>
          <a:noFill/>
          <a:ln w="9525" cap="flat" cmpd="sng">
            <a:solidFill>
              <a:srgbClr val="1A2E35"/>
            </a:solidFill>
            <a:prstDash val="solid"/>
            <a:round/>
            <a:headEnd type="none" w="med" len="med"/>
            <a:tailEnd type="none" w="med" len="med"/>
          </a:ln>
        </p:spPr>
      </p:cxnSp>
      <p:cxnSp>
        <p:nvCxnSpPr>
          <p:cNvPr id="1360" name="Google Shape;1360;p27"/>
          <p:cNvCxnSpPr/>
          <p:nvPr/>
        </p:nvCxnSpPr>
        <p:spPr>
          <a:xfrm rot="-5400000">
            <a:off x="847100" y="3554000"/>
            <a:ext cx="829500" cy="743400"/>
          </a:xfrm>
          <a:prstGeom prst="straightConnector1">
            <a:avLst/>
          </a:prstGeom>
          <a:noFill/>
          <a:ln w="9525" cap="flat" cmpd="sng">
            <a:solidFill>
              <a:srgbClr val="1A2E35"/>
            </a:solidFill>
            <a:prstDash val="solid"/>
            <a:round/>
            <a:headEnd type="none" w="med" len="med"/>
            <a:tailEnd type="none" w="med" len="med"/>
          </a:ln>
        </p:spPr>
      </p:cxnSp>
      <p:cxnSp>
        <p:nvCxnSpPr>
          <p:cNvPr id="1361" name="Google Shape;1361;p27"/>
          <p:cNvCxnSpPr/>
          <p:nvPr/>
        </p:nvCxnSpPr>
        <p:spPr>
          <a:xfrm rot="5400000" flipH="1">
            <a:off x="1105775" y="4151250"/>
            <a:ext cx="796500" cy="1188000"/>
          </a:xfrm>
          <a:prstGeom prst="straightConnector1">
            <a:avLst/>
          </a:prstGeom>
          <a:noFill/>
          <a:ln w="9525" cap="flat" cmpd="sng">
            <a:solidFill>
              <a:srgbClr val="1A2E35"/>
            </a:solidFill>
            <a:prstDash val="solid"/>
            <a:round/>
            <a:headEnd type="none" w="med" len="med"/>
            <a:tailEnd type="none" w="med" len="med"/>
          </a:ln>
        </p:spPr>
      </p:cxnSp>
      <p:grpSp>
        <p:nvGrpSpPr>
          <p:cNvPr id="1362" name="Google Shape;1362;p27"/>
          <p:cNvGrpSpPr/>
          <p:nvPr/>
        </p:nvGrpSpPr>
        <p:grpSpPr>
          <a:xfrm rot="5400000">
            <a:off x="621475" y="4062025"/>
            <a:ext cx="581800" cy="582350"/>
            <a:chOff x="8064275" y="887850"/>
            <a:chExt cx="581800" cy="582350"/>
          </a:xfrm>
        </p:grpSpPr>
        <p:sp>
          <p:nvSpPr>
            <p:cNvPr id="1363" name="Google Shape;1363;p2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2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2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2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2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2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69" name="Google Shape;1369;p27"/>
          <p:cNvGrpSpPr/>
          <p:nvPr/>
        </p:nvGrpSpPr>
        <p:grpSpPr>
          <a:xfrm rot="5400000">
            <a:off x="1482825" y="3350800"/>
            <a:ext cx="292025" cy="292575"/>
            <a:chOff x="7353050" y="316275"/>
            <a:chExt cx="292025" cy="292575"/>
          </a:xfrm>
        </p:grpSpPr>
        <p:sp>
          <p:nvSpPr>
            <p:cNvPr id="1370" name="Google Shape;1370;p2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2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2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2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74" name="Google Shape;1374;p27"/>
          <p:cNvGrpSpPr/>
          <p:nvPr/>
        </p:nvGrpSpPr>
        <p:grpSpPr>
          <a:xfrm rot="5400000">
            <a:off x="1595125" y="4790325"/>
            <a:ext cx="175000" cy="175000"/>
            <a:chOff x="8792300" y="321275"/>
            <a:chExt cx="175000" cy="175000"/>
          </a:xfrm>
        </p:grpSpPr>
        <p:sp>
          <p:nvSpPr>
            <p:cNvPr id="1375" name="Google Shape;1375;p2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2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2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2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79" name="Google Shape;1379;p27"/>
          <p:cNvSpPr/>
          <p:nvPr/>
        </p:nvSpPr>
        <p:spPr>
          <a:xfrm rot="5400000">
            <a:off x="1377117" y="1688743"/>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27"/>
          <p:cNvSpPr/>
          <p:nvPr/>
        </p:nvSpPr>
        <p:spPr>
          <a:xfrm rot="5400000">
            <a:off x="1374876" y="1686211"/>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27"/>
          <p:cNvSpPr/>
          <p:nvPr/>
        </p:nvSpPr>
        <p:spPr>
          <a:xfrm rot="5400000">
            <a:off x="1413610" y="172523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27"/>
          <p:cNvSpPr/>
          <p:nvPr/>
        </p:nvSpPr>
        <p:spPr>
          <a:xfrm rot="5400000">
            <a:off x="1411362" y="1722714"/>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27"/>
          <p:cNvSpPr/>
          <p:nvPr/>
        </p:nvSpPr>
        <p:spPr>
          <a:xfrm rot="5400000">
            <a:off x="1453339" y="1764682"/>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27"/>
          <p:cNvSpPr/>
          <p:nvPr/>
        </p:nvSpPr>
        <p:spPr>
          <a:xfrm rot="5400000">
            <a:off x="1450946" y="1762579"/>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85" name="Google Shape;1385;p27"/>
          <p:cNvGrpSpPr/>
          <p:nvPr/>
        </p:nvGrpSpPr>
        <p:grpSpPr>
          <a:xfrm rot="5400000">
            <a:off x="1701119" y="1515381"/>
            <a:ext cx="175013" cy="27000"/>
            <a:chOff x="5662375" y="212375"/>
            <a:chExt cx="175013" cy="27000"/>
          </a:xfrm>
        </p:grpSpPr>
        <p:sp>
          <p:nvSpPr>
            <p:cNvPr id="1386" name="Google Shape;1386;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89" name="Google Shape;1389;p27"/>
          <p:cNvGrpSpPr/>
          <p:nvPr/>
        </p:nvGrpSpPr>
        <p:grpSpPr>
          <a:xfrm rot="5400000">
            <a:off x="1819519" y="4562081"/>
            <a:ext cx="175013" cy="27000"/>
            <a:chOff x="5662375" y="212375"/>
            <a:chExt cx="175013" cy="27000"/>
          </a:xfrm>
        </p:grpSpPr>
        <p:sp>
          <p:nvSpPr>
            <p:cNvPr id="1390" name="Google Shape;1390;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93" name="Google Shape;1393;p27"/>
          <p:cNvGrpSpPr/>
          <p:nvPr/>
        </p:nvGrpSpPr>
        <p:grpSpPr>
          <a:xfrm rot="5400000">
            <a:off x="408594" y="4140781"/>
            <a:ext cx="175013" cy="27000"/>
            <a:chOff x="5662375" y="212375"/>
            <a:chExt cx="175013" cy="27000"/>
          </a:xfrm>
        </p:grpSpPr>
        <p:sp>
          <p:nvSpPr>
            <p:cNvPr id="1394" name="Google Shape;1394;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94575432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Background 2">
  <p:cSld name="Background 2">
    <p:spTree>
      <p:nvGrpSpPr>
        <p:cNvPr id="1" name="Shape 1397"/>
        <p:cNvGrpSpPr/>
        <p:nvPr/>
      </p:nvGrpSpPr>
      <p:grpSpPr>
        <a:xfrm>
          <a:off x="0" y="0"/>
          <a:ext cx="0" cy="0"/>
          <a:chOff x="0" y="0"/>
          <a:chExt cx="0" cy="0"/>
        </a:xfrm>
      </p:grpSpPr>
      <p:grpSp>
        <p:nvGrpSpPr>
          <p:cNvPr id="1398" name="Google Shape;1398;p28"/>
          <p:cNvGrpSpPr/>
          <p:nvPr/>
        </p:nvGrpSpPr>
        <p:grpSpPr>
          <a:xfrm>
            <a:off x="261711" y="-1158"/>
            <a:ext cx="8550326" cy="3981600"/>
            <a:chOff x="261711" y="-1158"/>
            <a:chExt cx="8550326" cy="3981600"/>
          </a:xfrm>
        </p:grpSpPr>
        <p:cxnSp>
          <p:nvCxnSpPr>
            <p:cNvPr id="1399" name="Google Shape;1399;p28"/>
            <p:cNvCxnSpPr/>
            <p:nvPr/>
          </p:nvCxnSpPr>
          <p:spPr>
            <a:xfrm>
              <a:off x="515925" y="-1158"/>
              <a:ext cx="0" cy="3981600"/>
            </a:xfrm>
            <a:prstGeom prst="straightConnector1">
              <a:avLst/>
            </a:prstGeom>
            <a:noFill/>
            <a:ln w="9525" cap="flat" cmpd="sng">
              <a:solidFill>
                <a:srgbClr val="595959"/>
              </a:solidFill>
              <a:prstDash val="solid"/>
              <a:round/>
              <a:headEnd type="none" w="med" len="med"/>
              <a:tailEnd type="none" w="med" len="med"/>
            </a:ln>
          </p:spPr>
        </p:cxnSp>
        <p:cxnSp>
          <p:nvCxnSpPr>
            <p:cNvPr id="1400" name="Google Shape;1400;p28"/>
            <p:cNvCxnSpPr/>
            <p:nvPr/>
          </p:nvCxnSpPr>
          <p:spPr>
            <a:xfrm>
              <a:off x="8666025" y="-1158"/>
              <a:ext cx="0" cy="1902000"/>
            </a:xfrm>
            <a:prstGeom prst="straightConnector1">
              <a:avLst/>
            </a:prstGeom>
            <a:noFill/>
            <a:ln w="9525" cap="flat" cmpd="sng">
              <a:solidFill>
                <a:srgbClr val="595959"/>
              </a:solidFill>
              <a:prstDash val="solid"/>
              <a:round/>
              <a:headEnd type="none" w="med" len="med"/>
              <a:tailEnd type="none" w="med" len="med"/>
            </a:ln>
          </p:spPr>
        </p:cxnSp>
        <p:grpSp>
          <p:nvGrpSpPr>
            <p:cNvPr id="1401" name="Google Shape;1401;p28"/>
            <p:cNvGrpSpPr/>
            <p:nvPr/>
          </p:nvGrpSpPr>
          <p:grpSpPr>
            <a:xfrm rot="10800000">
              <a:off x="343275" y="3300779"/>
              <a:ext cx="344736" cy="345385"/>
              <a:chOff x="7353050" y="316275"/>
              <a:chExt cx="292025" cy="292575"/>
            </a:xfrm>
          </p:grpSpPr>
          <p:sp>
            <p:nvSpPr>
              <p:cNvPr id="1402" name="Google Shape;1402;p2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2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2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2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06" name="Google Shape;1406;p28"/>
            <p:cNvGrpSpPr/>
            <p:nvPr/>
          </p:nvGrpSpPr>
          <p:grpSpPr>
            <a:xfrm rot="10800000">
              <a:off x="8520013" y="714742"/>
              <a:ext cx="292025" cy="292575"/>
              <a:chOff x="7353050" y="316275"/>
              <a:chExt cx="292025" cy="292575"/>
            </a:xfrm>
          </p:grpSpPr>
          <p:sp>
            <p:nvSpPr>
              <p:cNvPr id="1407" name="Google Shape;1407;p2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2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2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2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11" name="Google Shape;1411;p28"/>
            <p:cNvGrpSpPr/>
            <p:nvPr/>
          </p:nvGrpSpPr>
          <p:grpSpPr>
            <a:xfrm rot="10800000">
              <a:off x="261711" y="465077"/>
              <a:ext cx="507562" cy="507984"/>
              <a:chOff x="8064275" y="887850"/>
              <a:chExt cx="581800" cy="582350"/>
            </a:xfrm>
          </p:grpSpPr>
          <p:sp>
            <p:nvSpPr>
              <p:cNvPr id="1412" name="Google Shape;1412;p2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2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2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2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2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2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149100798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Background 3">
  <p:cSld name="Background 3">
    <p:spTree>
      <p:nvGrpSpPr>
        <p:cNvPr id="1" name="Shape 1418"/>
        <p:cNvGrpSpPr/>
        <p:nvPr/>
      </p:nvGrpSpPr>
      <p:grpSpPr>
        <a:xfrm>
          <a:off x="0" y="0"/>
          <a:ext cx="0" cy="0"/>
          <a:chOff x="0" y="0"/>
          <a:chExt cx="0" cy="0"/>
        </a:xfrm>
      </p:grpSpPr>
      <p:grpSp>
        <p:nvGrpSpPr>
          <p:cNvPr id="1419" name="Google Shape;1419;p29"/>
          <p:cNvGrpSpPr/>
          <p:nvPr/>
        </p:nvGrpSpPr>
        <p:grpSpPr>
          <a:xfrm>
            <a:off x="432850" y="0"/>
            <a:ext cx="8278300" cy="5165700"/>
            <a:chOff x="432850" y="0"/>
            <a:chExt cx="8278300" cy="5165700"/>
          </a:xfrm>
        </p:grpSpPr>
        <p:cxnSp>
          <p:nvCxnSpPr>
            <p:cNvPr id="1420" name="Google Shape;1420;p29"/>
            <p:cNvCxnSpPr/>
            <p:nvPr/>
          </p:nvCxnSpPr>
          <p:spPr>
            <a:xfrm rot="10800000">
              <a:off x="8420275" y="2664300"/>
              <a:ext cx="0" cy="2501400"/>
            </a:xfrm>
            <a:prstGeom prst="straightConnector1">
              <a:avLst/>
            </a:prstGeom>
            <a:noFill/>
            <a:ln w="9525" cap="flat" cmpd="sng">
              <a:solidFill>
                <a:srgbClr val="595959"/>
              </a:solidFill>
              <a:prstDash val="solid"/>
              <a:round/>
              <a:headEnd type="none" w="med" len="med"/>
              <a:tailEnd type="none" w="med" len="med"/>
            </a:ln>
          </p:spPr>
        </p:cxnSp>
        <p:grpSp>
          <p:nvGrpSpPr>
            <p:cNvPr id="1421" name="Google Shape;1421;p29"/>
            <p:cNvGrpSpPr/>
            <p:nvPr/>
          </p:nvGrpSpPr>
          <p:grpSpPr>
            <a:xfrm>
              <a:off x="8129350" y="4292175"/>
              <a:ext cx="581800" cy="582350"/>
              <a:chOff x="8064275" y="887850"/>
              <a:chExt cx="581800" cy="582350"/>
            </a:xfrm>
          </p:grpSpPr>
          <p:sp>
            <p:nvSpPr>
              <p:cNvPr id="1422" name="Google Shape;1422;p2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2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2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2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2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2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28" name="Google Shape;1428;p29"/>
            <p:cNvGrpSpPr/>
            <p:nvPr/>
          </p:nvGrpSpPr>
          <p:grpSpPr>
            <a:xfrm>
              <a:off x="8274238" y="3720600"/>
              <a:ext cx="292025" cy="292575"/>
              <a:chOff x="7353050" y="316275"/>
              <a:chExt cx="292025" cy="292575"/>
            </a:xfrm>
          </p:grpSpPr>
          <p:sp>
            <p:nvSpPr>
              <p:cNvPr id="1429" name="Google Shape;1429;p2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2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2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2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33" name="Google Shape;1433;p29"/>
            <p:cNvGrpSpPr/>
            <p:nvPr/>
          </p:nvGrpSpPr>
          <p:grpSpPr>
            <a:xfrm>
              <a:off x="8332763" y="3212475"/>
              <a:ext cx="175000" cy="175000"/>
              <a:chOff x="8792300" y="321275"/>
              <a:chExt cx="175000" cy="175000"/>
            </a:xfrm>
          </p:grpSpPr>
          <p:sp>
            <p:nvSpPr>
              <p:cNvPr id="1434" name="Google Shape;1434;p2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2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2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2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438" name="Google Shape;1438;p29"/>
            <p:cNvCxnSpPr/>
            <p:nvPr/>
          </p:nvCxnSpPr>
          <p:spPr>
            <a:xfrm>
              <a:off x="723725" y="613"/>
              <a:ext cx="0" cy="2501400"/>
            </a:xfrm>
            <a:prstGeom prst="straightConnector1">
              <a:avLst/>
            </a:prstGeom>
            <a:noFill/>
            <a:ln w="9525" cap="flat" cmpd="sng">
              <a:solidFill>
                <a:srgbClr val="595959"/>
              </a:solidFill>
              <a:prstDash val="solid"/>
              <a:round/>
              <a:headEnd type="none" w="med" len="med"/>
              <a:tailEnd type="none" w="med" len="med"/>
            </a:ln>
          </p:spPr>
        </p:cxnSp>
        <p:grpSp>
          <p:nvGrpSpPr>
            <p:cNvPr id="1439" name="Google Shape;1439;p29"/>
            <p:cNvGrpSpPr/>
            <p:nvPr/>
          </p:nvGrpSpPr>
          <p:grpSpPr>
            <a:xfrm rot="10800000">
              <a:off x="432850" y="291788"/>
              <a:ext cx="581800" cy="582350"/>
              <a:chOff x="8064275" y="887850"/>
              <a:chExt cx="581800" cy="582350"/>
            </a:xfrm>
          </p:grpSpPr>
          <p:sp>
            <p:nvSpPr>
              <p:cNvPr id="1440" name="Google Shape;1440;p2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2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2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2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2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2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46" name="Google Shape;1446;p29"/>
            <p:cNvGrpSpPr/>
            <p:nvPr/>
          </p:nvGrpSpPr>
          <p:grpSpPr>
            <a:xfrm rot="10800000">
              <a:off x="577738" y="1153138"/>
              <a:ext cx="292025" cy="292575"/>
              <a:chOff x="7353050" y="316275"/>
              <a:chExt cx="292025" cy="292575"/>
            </a:xfrm>
          </p:grpSpPr>
          <p:sp>
            <p:nvSpPr>
              <p:cNvPr id="1447" name="Google Shape;1447;p2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2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2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2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51" name="Google Shape;1451;p29"/>
            <p:cNvGrpSpPr/>
            <p:nvPr/>
          </p:nvGrpSpPr>
          <p:grpSpPr>
            <a:xfrm rot="10800000">
              <a:off x="636238" y="1778838"/>
              <a:ext cx="175000" cy="175000"/>
              <a:chOff x="8792300" y="321275"/>
              <a:chExt cx="175000" cy="175000"/>
            </a:xfrm>
          </p:grpSpPr>
          <p:sp>
            <p:nvSpPr>
              <p:cNvPr id="1452" name="Google Shape;1452;p2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2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2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2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56" name="Google Shape;1456;p29"/>
            <p:cNvGrpSpPr/>
            <p:nvPr/>
          </p:nvGrpSpPr>
          <p:grpSpPr>
            <a:xfrm>
              <a:off x="432850" y="2003163"/>
              <a:ext cx="175013" cy="27000"/>
              <a:chOff x="5662375" y="212375"/>
              <a:chExt cx="175013" cy="27000"/>
            </a:xfrm>
          </p:grpSpPr>
          <p:sp>
            <p:nvSpPr>
              <p:cNvPr id="1457" name="Google Shape;1457;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0" name="Google Shape;1460;p29"/>
            <p:cNvGrpSpPr/>
            <p:nvPr/>
          </p:nvGrpSpPr>
          <p:grpSpPr>
            <a:xfrm>
              <a:off x="788100" y="208488"/>
              <a:ext cx="175013" cy="27000"/>
              <a:chOff x="5662375" y="212375"/>
              <a:chExt cx="175013" cy="27000"/>
            </a:xfrm>
          </p:grpSpPr>
          <p:sp>
            <p:nvSpPr>
              <p:cNvPr id="1461" name="Google Shape;1461;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4" name="Google Shape;1464;p29"/>
            <p:cNvGrpSpPr/>
            <p:nvPr/>
          </p:nvGrpSpPr>
          <p:grpSpPr>
            <a:xfrm>
              <a:off x="8129350" y="4988725"/>
              <a:ext cx="175013" cy="27000"/>
              <a:chOff x="5662375" y="212375"/>
              <a:chExt cx="175013" cy="27000"/>
            </a:xfrm>
          </p:grpSpPr>
          <p:sp>
            <p:nvSpPr>
              <p:cNvPr id="1465" name="Google Shape;1465;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8" name="Google Shape;1468;p29"/>
            <p:cNvGrpSpPr/>
            <p:nvPr/>
          </p:nvGrpSpPr>
          <p:grpSpPr>
            <a:xfrm>
              <a:off x="8497550" y="3429425"/>
              <a:ext cx="175013" cy="27000"/>
              <a:chOff x="5662375" y="212375"/>
              <a:chExt cx="175013" cy="27000"/>
            </a:xfrm>
          </p:grpSpPr>
          <p:sp>
            <p:nvSpPr>
              <p:cNvPr id="1469" name="Google Shape;1469;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472" name="Google Shape;1472;p29"/>
            <p:cNvCxnSpPr/>
            <p:nvPr/>
          </p:nvCxnSpPr>
          <p:spPr>
            <a:xfrm>
              <a:off x="8407225" y="0"/>
              <a:ext cx="0" cy="2160900"/>
            </a:xfrm>
            <a:prstGeom prst="straightConnector1">
              <a:avLst/>
            </a:prstGeom>
            <a:noFill/>
            <a:ln w="9525" cap="flat" cmpd="sng">
              <a:solidFill>
                <a:srgbClr val="595959"/>
              </a:solidFill>
              <a:prstDash val="solid"/>
              <a:round/>
              <a:headEnd type="none" w="med" len="med"/>
              <a:tailEnd type="none" w="med" len="med"/>
            </a:ln>
          </p:spPr>
        </p:cxnSp>
        <p:cxnSp>
          <p:nvCxnSpPr>
            <p:cNvPr id="1473" name="Google Shape;1473;p29"/>
            <p:cNvCxnSpPr/>
            <p:nvPr/>
          </p:nvCxnSpPr>
          <p:spPr>
            <a:xfrm>
              <a:off x="718025" y="2985634"/>
              <a:ext cx="0" cy="2160900"/>
            </a:xfrm>
            <a:prstGeom prst="straightConnector1">
              <a:avLst/>
            </a:prstGeom>
            <a:noFill/>
            <a:ln w="9525" cap="flat" cmpd="sng">
              <a:solidFill>
                <a:srgbClr val="595959"/>
              </a:solidFill>
              <a:prstDash val="solid"/>
              <a:round/>
              <a:headEnd type="none" w="med" len="med"/>
              <a:tailEnd type="none" w="med" len="med"/>
            </a:ln>
          </p:spPr>
        </p:cxnSp>
        <p:sp>
          <p:nvSpPr>
            <p:cNvPr id="1474" name="Google Shape;1474;p29"/>
            <p:cNvSpPr/>
            <p:nvPr/>
          </p:nvSpPr>
          <p:spPr>
            <a:xfrm>
              <a:off x="671825" y="4587888"/>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29"/>
            <p:cNvSpPr/>
            <p:nvPr/>
          </p:nvSpPr>
          <p:spPr>
            <a:xfrm>
              <a:off x="671825" y="3940338"/>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29"/>
            <p:cNvSpPr/>
            <p:nvPr/>
          </p:nvSpPr>
          <p:spPr>
            <a:xfrm>
              <a:off x="8361025" y="1453500"/>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29"/>
            <p:cNvSpPr/>
            <p:nvPr/>
          </p:nvSpPr>
          <p:spPr>
            <a:xfrm>
              <a:off x="8361025" y="234875"/>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78749592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Background 4">
  <p:cSld name="Background 4">
    <p:spTree>
      <p:nvGrpSpPr>
        <p:cNvPr id="1" name="Shape 1478"/>
        <p:cNvGrpSpPr/>
        <p:nvPr/>
      </p:nvGrpSpPr>
      <p:grpSpPr>
        <a:xfrm>
          <a:off x="0" y="0"/>
          <a:ext cx="0" cy="0"/>
          <a:chOff x="0" y="0"/>
          <a:chExt cx="0" cy="0"/>
        </a:xfrm>
      </p:grpSpPr>
      <p:grpSp>
        <p:nvGrpSpPr>
          <p:cNvPr id="1479" name="Google Shape;1479;p30"/>
          <p:cNvGrpSpPr/>
          <p:nvPr/>
        </p:nvGrpSpPr>
        <p:grpSpPr>
          <a:xfrm>
            <a:off x="-6867" y="-6625"/>
            <a:ext cx="9152342" cy="5102050"/>
            <a:chOff x="-6867" y="-6625"/>
            <a:chExt cx="9152342" cy="5102050"/>
          </a:xfrm>
        </p:grpSpPr>
        <p:cxnSp>
          <p:nvCxnSpPr>
            <p:cNvPr id="1480" name="Google Shape;1480;p30"/>
            <p:cNvCxnSpPr/>
            <p:nvPr/>
          </p:nvCxnSpPr>
          <p:spPr>
            <a:xfrm>
              <a:off x="2904283" y="4513075"/>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1481" name="Google Shape;1481;p30"/>
            <p:cNvCxnSpPr/>
            <p:nvPr/>
          </p:nvCxnSpPr>
          <p:spPr>
            <a:xfrm rot="10800000" flipH="1">
              <a:off x="1562083" y="4492325"/>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1482" name="Google Shape;1482;p30"/>
            <p:cNvCxnSpPr/>
            <p:nvPr/>
          </p:nvCxnSpPr>
          <p:spPr>
            <a:xfrm>
              <a:off x="259558" y="4408000"/>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1483" name="Google Shape;1483;p30"/>
            <p:cNvCxnSpPr/>
            <p:nvPr/>
          </p:nvCxnSpPr>
          <p:spPr>
            <a:xfrm>
              <a:off x="-6867" y="399355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1484" name="Google Shape;1484;p30"/>
            <p:cNvGrpSpPr/>
            <p:nvPr/>
          </p:nvGrpSpPr>
          <p:grpSpPr>
            <a:xfrm flipH="1">
              <a:off x="1278333" y="4513075"/>
              <a:ext cx="581800" cy="582350"/>
              <a:chOff x="8064275" y="887850"/>
              <a:chExt cx="581800" cy="582350"/>
            </a:xfrm>
          </p:grpSpPr>
          <p:sp>
            <p:nvSpPr>
              <p:cNvPr id="1485" name="Google Shape;1485;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1" name="Google Shape;1491;p30"/>
            <p:cNvGrpSpPr/>
            <p:nvPr/>
          </p:nvGrpSpPr>
          <p:grpSpPr>
            <a:xfrm flipH="1">
              <a:off x="2747608" y="4340463"/>
              <a:ext cx="292025" cy="292575"/>
              <a:chOff x="7353050" y="316275"/>
              <a:chExt cx="292025" cy="292575"/>
            </a:xfrm>
          </p:grpSpPr>
          <p:sp>
            <p:nvSpPr>
              <p:cNvPr id="1492" name="Google Shape;1492;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3" name="Google Shape;1493;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6" name="Google Shape;1496;p30"/>
            <p:cNvGrpSpPr/>
            <p:nvPr/>
          </p:nvGrpSpPr>
          <p:grpSpPr>
            <a:xfrm flipH="1">
              <a:off x="171308" y="4315025"/>
              <a:ext cx="175000" cy="175000"/>
              <a:chOff x="8792300" y="321275"/>
              <a:chExt cx="175000" cy="175000"/>
            </a:xfrm>
          </p:grpSpPr>
          <p:sp>
            <p:nvSpPr>
              <p:cNvPr id="1497" name="Google Shape;1497;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8" name="Google Shape;1498;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9" name="Google Shape;1499;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0" name="Google Shape;1500;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01" name="Google Shape;1501;p30"/>
            <p:cNvGrpSpPr/>
            <p:nvPr/>
          </p:nvGrpSpPr>
          <p:grpSpPr>
            <a:xfrm>
              <a:off x="3873197" y="4657550"/>
              <a:ext cx="293111" cy="293388"/>
              <a:chOff x="3164039" y="430875"/>
              <a:chExt cx="293111" cy="293388"/>
            </a:xfrm>
          </p:grpSpPr>
          <p:sp>
            <p:nvSpPr>
              <p:cNvPr id="1502" name="Google Shape;1502;p3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3" name="Google Shape;1503;p3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4" name="Google Shape;1504;p3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3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3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3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08" name="Google Shape;1508;p30"/>
            <p:cNvGrpSpPr/>
            <p:nvPr/>
          </p:nvGrpSpPr>
          <p:grpSpPr>
            <a:xfrm flipH="1">
              <a:off x="242270" y="4142425"/>
              <a:ext cx="175013" cy="27000"/>
              <a:chOff x="5662375" y="212375"/>
              <a:chExt cx="175013" cy="27000"/>
            </a:xfrm>
          </p:grpSpPr>
          <p:sp>
            <p:nvSpPr>
              <p:cNvPr id="1509" name="Google Shape;1509;p30"/>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0" name="Google Shape;1510;p30"/>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1" name="Google Shape;151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512" name="Google Shape;1512;p30"/>
            <p:cNvCxnSpPr/>
            <p:nvPr/>
          </p:nvCxnSpPr>
          <p:spPr>
            <a:xfrm rot="10800000">
              <a:off x="5995050" y="226600"/>
              <a:ext cx="1504500" cy="224700"/>
            </a:xfrm>
            <a:prstGeom prst="straightConnector1">
              <a:avLst/>
            </a:prstGeom>
            <a:noFill/>
            <a:ln w="9525" cap="flat" cmpd="sng">
              <a:solidFill>
                <a:schemeClr val="dk2"/>
              </a:solidFill>
              <a:prstDash val="solid"/>
              <a:round/>
              <a:headEnd type="none" w="med" len="med"/>
              <a:tailEnd type="none" w="med" len="med"/>
            </a:ln>
          </p:spPr>
        </p:cxnSp>
        <p:cxnSp>
          <p:nvCxnSpPr>
            <p:cNvPr id="1513" name="Google Shape;1513;p30"/>
            <p:cNvCxnSpPr/>
            <p:nvPr/>
          </p:nvCxnSpPr>
          <p:spPr>
            <a:xfrm rot="10800000">
              <a:off x="7512925" y="457850"/>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1514" name="Google Shape;1514;p30"/>
            <p:cNvCxnSpPr/>
            <p:nvPr/>
          </p:nvCxnSpPr>
          <p:spPr>
            <a:xfrm flipH="1">
              <a:off x="8348975" y="-6625"/>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1515" name="Google Shape;1515;p30"/>
            <p:cNvGrpSpPr/>
            <p:nvPr/>
          </p:nvGrpSpPr>
          <p:grpSpPr>
            <a:xfrm>
              <a:off x="8064275" y="1040250"/>
              <a:ext cx="581800" cy="582350"/>
              <a:chOff x="8064275" y="887850"/>
              <a:chExt cx="581800" cy="582350"/>
            </a:xfrm>
          </p:grpSpPr>
          <p:sp>
            <p:nvSpPr>
              <p:cNvPr id="1516" name="Google Shape;1516;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22" name="Google Shape;1522;p30"/>
            <p:cNvGrpSpPr/>
            <p:nvPr/>
          </p:nvGrpSpPr>
          <p:grpSpPr>
            <a:xfrm>
              <a:off x="7353050" y="316275"/>
              <a:ext cx="292025" cy="292575"/>
              <a:chOff x="7353050" y="316275"/>
              <a:chExt cx="292025" cy="292575"/>
            </a:xfrm>
          </p:grpSpPr>
          <p:sp>
            <p:nvSpPr>
              <p:cNvPr id="1523" name="Google Shape;1523;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27" name="Google Shape;1527;p30"/>
            <p:cNvGrpSpPr/>
            <p:nvPr/>
          </p:nvGrpSpPr>
          <p:grpSpPr>
            <a:xfrm>
              <a:off x="8792300" y="321275"/>
              <a:ext cx="175000" cy="175000"/>
              <a:chOff x="8792300" y="321275"/>
              <a:chExt cx="175000" cy="175000"/>
            </a:xfrm>
          </p:grpSpPr>
          <p:sp>
            <p:nvSpPr>
              <p:cNvPr id="1528" name="Google Shape;1528;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32" name="Google Shape;1532;p30"/>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30"/>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30"/>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30"/>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30"/>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30"/>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38" name="Google Shape;1538;p30"/>
            <p:cNvGrpSpPr/>
            <p:nvPr/>
          </p:nvGrpSpPr>
          <p:grpSpPr>
            <a:xfrm>
              <a:off x="8490050" y="170875"/>
              <a:ext cx="175013" cy="27000"/>
              <a:chOff x="5662375" y="212375"/>
              <a:chExt cx="175013" cy="27000"/>
            </a:xfrm>
          </p:grpSpPr>
          <p:sp>
            <p:nvSpPr>
              <p:cNvPr id="1539" name="Google Shape;1539;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42" name="Google Shape;1542;p30"/>
            <p:cNvGrpSpPr/>
            <p:nvPr/>
          </p:nvGrpSpPr>
          <p:grpSpPr>
            <a:xfrm>
              <a:off x="8678350" y="1658000"/>
              <a:ext cx="175013" cy="27000"/>
              <a:chOff x="5662375" y="212375"/>
              <a:chExt cx="175013" cy="27000"/>
            </a:xfrm>
          </p:grpSpPr>
          <p:sp>
            <p:nvSpPr>
              <p:cNvPr id="1543" name="Google Shape;1543;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3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397970626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Main point 2">
  <p:cSld name="Main point 2">
    <p:spTree>
      <p:nvGrpSpPr>
        <p:cNvPr id="1" name="Shape 1546"/>
        <p:cNvGrpSpPr/>
        <p:nvPr/>
      </p:nvGrpSpPr>
      <p:grpSpPr>
        <a:xfrm>
          <a:off x="0" y="0"/>
          <a:ext cx="0" cy="0"/>
          <a:chOff x="0" y="0"/>
          <a:chExt cx="0" cy="0"/>
        </a:xfrm>
      </p:grpSpPr>
      <p:grpSp>
        <p:nvGrpSpPr>
          <p:cNvPr id="1547" name="Google Shape;1547;p31"/>
          <p:cNvGrpSpPr/>
          <p:nvPr/>
        </p:nvGrpSpPr>
        <p:grpSpPr>
          <a:xfrm>
            <a:off x="1349626" y="598417"/>
            <a:ext cx="6453730" cy="3631136"/>
            <a:chOff x="365750" y="1285025"/>
            <a:chExt cx="6934275" cy="3315500"/>
          </a:xfrm>
        </p:grpSpPr>
        <p:sp>
          <p:nvSpPr>
            <p:cNvPr id="1548" name="Google Shape;1548;p31"/>
            <p:cNvSpPr/>
            <p:nvPr/>
          </p:nvSpPr>
          <p:spPr>
            <a:xfrm>
              <a:off x="365750" y="1285025"/>
              <a:ext cx="6934275" cy="3315500"/>
            </a:xfrm>
            <a:custGeom>
              <a:avLst/>
              <a:gdLst/>
              <a:ahLst/>
              <a:cxnLst/>
              <a:rect l="l" t="t" r="r" b="b"/>
              <a:pathLst>
                <a:path w="277371" h="132620" extrusionOk="0">
                  <a:moveTo>
                    <a:pt x="139292" y="1"/>
                  </a:moveTo>
                  <a:cubicBezTo>
                    <a:pt x="131931" y="1"/>
                    <a:pt x="124510" y="530"/>
                    <a:pt x="116820" y="2020"/>
                  </a:cubicBezTo>
                  <a:cubicBezTo>
                    <a:pt x="97286" y="5794"/>
                    <a:pt x="78528" y="13563"/>
                    <a:pt x="62212" y="24940"/>
                  </a:cubicBezTo>
                  <a:cubicBezTo>
                    <a:pt x="40180" y="40312"/>
                    <a:pt x="16039" y="63953"/>
                    <a:pt x="5883" y="89204"/>
                  </a:cubicBezTo>
                  <a:cubicBezTo>
                    <a:pt x="2054" y="98638"/>
                    <a:pt x="1" y="109904"/>
                    <a:pt x="5162" y="118672"/>
                  </a:cubicBezTo>
                  <a:cubicBezTo>
                    <a:pt x="10878" y="128329"/>
                    <a:pt x="23309" y="131547"/>
                    <a:pt x="34519" y="132324"/>
                  </a:cubicBezTo>
                  <a:cubicBezTo>
                    <a:pt x="37485" y="132528"/>
                    <a:pt x="40447" y="132620"/>
                    <a:pt x="43408" y="132620"/>
                  </a:cubicBezTo>
                  <a:cubicBezTo>
                    <a:pt x="64717" y="132620"/>
                    <a:pt x="85919" y="127832"/>
                    <a:pt x="107164" y="125054"/>
                  </a:cubicBezTo>
                  <a:cubicBezTo>
                    <a:pt x="121795" y="123154"/>
                    <a:pt x="136548" y="122208"/>
                    <a:pt x="151300" y="122208"/>
                  </a:cubicBezTo>
                  <a:cubicBezTo>
                    <a:pt x="172303" y="122208"/>
                    <a:pt x="193303" y="124126"/>
                    <a:pt x="213939" y="127940"/>
                  </a:cubicBezTo>
                  <a:cubicBezTo>
                    <a:pt x="222522" y="129553"/>
                    <a:pt x="231673" y="131360"/>
                    <a:pt x="240407" y="131360"/>
                  </a:cubicBezTo>
                  <a:cubicBezTo>
                    <a:pt x="248501" y="131360"/>
                    <a:pt x="256237" y="129808"/>
                    <a:pt x="262831" y="125110"/>
                  </a:cubicBezTo>
                  <a:cubicBezTo>
                    <a:pt x="276372" y="115454"/>
                    <a:pt x="277371" y="99138"/>
                    <a:pt x="274429" y="84431"/>
                  </a:cubicBezTo>
                  <a:cubicBezTo>
                    <a:pt x="271488" y="69670"/>
                    <a:pt x="264329" y="59902"/>
                    <a:pt x="257059" y="47305"/>
                  </a:cubicBezTo>
                  <a:cubicBezTo>
                    <a:pt x="252786" y="39868"/>
                    <a:pt x="247736" y="33098"/>
                    <a:pt x="241798" y="27215"/>
                  </a:cubicBezTo>
                  <a:cubicBezTo>
                    <a:pt x="234972" y="20500"/>
                    <a:pt x="226925" y="14951"/>
                    <a:pt x="217768" y="11177"/>
                  </a:cubicBezTo>
                  <a:cubicBezTo>
                    <a:pt x="203783" y="5350"/>
                    <a:pt x="188521" y="3407"/>
                    <a:pt x="173482" y="2186"/>
                  </a:cubicBezTo>
                  <a:cubicBezTo>
                    <a:pt x="161726" y="1246"/>
                    <a:pt x="150579" y="1"/>
                    <a:pt x="1392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31"/>
            <p:cNvSpPr/>
            <p:nvPr/>
          </p:nvSpPr>
          <p:spPr>
            <a:xfrm>
              <a:off x="417100" y="1285575"/>
              <a:ext cx="6842700" cy="3314500"/>
            </a:xfrm>
            <a:custGeom>
              <a:avLst/>
              <a:gdLst/>
              <a:ahLst/>
              <a:cxnLst/>
              <a:rect l="l" t="t" r="r" b="b"/>
              <a:pathLst>
                <a:path w="273708" h="132580" extrusionOk="0">
                  <a:moveTo>
                    <a:pt x="137298" y="0"/>
                  </a:moveTo>
                  <a:cubicBezTo>
                    <a:pt x="129917" y="0"/>
                    <a:pt x="122480" y="500"/>
                    <a:pt x="114766" y="1998"/>
                  </a:cubicBezTo>
                  <a:cubicBezTo>
                    <a:pt x="95232" y="5772"/>
                    <a:pt x="76474" y="13541"/>
                    <a:pt x="60158" y="24918"/>
                  </a:cubicBezTo>
                  <a:cubicBezTo>
                    <a:pt x="38126" y="40290"/>
                    <a:pt x="13985" y="63931"/>
                    <a:pt x="3829" y="89182"/>
                  </a:cubicBezTo>
                  <a:cubicBezTo>
                    <a:pt x="1609" y="94621"/>
                    <a:pt x="0" y="100614"/>
                    <a:pt x="56" y="106386"/>
                  </a:cubicBezTo>
                  <a:cubicBezTo>
                    <a:pt x="56" y="110715"/>
                    <a:pt x="943" y="114877"/>
                    <a:pt x="3108" y="118650"/>
                  </a:cubicBezTo>
                  <a:cubicBezTo>
                    <a:pt x="8824" y="128307"/>
                    <a:pt x="21255" y="131525"/>
                    <a:pt x="32465" y="132302"/>
                  </a:cubicBezTo>
                  <a:cubicBezTo>
                    <a:pt x="35407" y="132469"/>
                    <a:pt x="38403" y="132580"/>
                    <a:pt x="41345" y="132580"/>
                  </a:cubicBezTo>
                  <a:cubicBezTo>
                    <a:pt x="62655" y="132580"/>
                    <a:pt x="83855" y="127807"/>
                    <a:pt x="105110" y="125032"/>
                  </a:cubicBezTo>
                  <a:cubicBezTo>
                    <a:pt x="119761" y="123146"/>
                    <a:pt x="134523" y="122202"/>
                    <a:pt x="149340" y="122202"/>
                  </a:cubicBezTo>
                  <a:cubicBezTo>
                    <a:pt x="170318" y="122202"/>
                    <a:pt x="191240" y="124089"/>
                    <a:pt x="211885" y="127918"/>
                  </a:cubicBezTo>
                  <a:cubicBezTo>
                    <a:pt x="220486" y="129528"/>
                    <a:pt x="229643" y="131359"/>
                    <a:pt x="238412" y="131359"/>
                  </a:cubicBezTo>
                  <a:cubicBezTo>
                    <a:pt x="246459" y="131359"/>
                    <a:pt x="254173" y="129805"/>
                    <a:pt x="260777" y="125088"/>
                  </a:cubicBezTo>
                  <a:cubicBezTo>
                    <a:pt x="270433" y="118206"/>
                    <a:pt x="273707" y="107884"/>
                    <a:pt x="273707" y="97229"/>
                  </a:cubicBezTo>
                  <a:cubicBezTo>
                    <a:pt x="273707" y="92956"/>
                    <a:pt x="273208" y="88627"/>
                    <a:pt x="272375" y="84409"/>
                  </a:cubicBezTo>
                  <a:cubicBezTo>
                    <a:pt x="269434" y="69648"/>
                    <a:pt x="262275" y="59880"/>
                    <a:pt x="255005" y="47283"/>
                  </a:cubicBezTo>
                  <a:cubicBezTo>
                    <a:pt x="250732" y="39846"/>
                    <a:pt x="245682" y="33076"/>
                    <a:pt x="239744" y="27193"/>
                  </a:cubicBezTo>
                  <a:cubicBezTo>
                    <a:pt x="232918" y="20478"/>
                    <a:pt x="224871" y="14929"/>
                    <a:pt x="215714" y="11155"/>
                  </a:cubicBezTo>
                  <a:cubicBezTo>
                    <a:pt x="201729" y="5328"/>
                    <a:pt x="186467" y="3385"/>
                    <a:pt x="171428" y="2164"/>
                  </a:cubicBezTo>
                  <a:cubicBezTo>
                    <a:pt x="159663" y="1221"/>
                    <a:pt x="148563" y="0"/>
                    <a:pt x="1372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50" name="Google Shape;1550;p31"/>
          <p:cNvSpPr txBox="1">
            <a:spLocks noGrp="1"/>
          </p:cNvSpPr>
          <p:nvPr>
            <p:ph type="title"/>
          </p:nvPr>
        </p:nvSpPr>
        <p:spPr>
          <a:xfrm>
            <a:off x="2624328" y="1018528"/>
            <a:ext cx="3904500" cy="1902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rPr lang="en-US"/>
              <a:t>Click to edit Master title style</a:t>
            </a:r>
            <a:endParaRPr/>
          </a:p>
        </p:txBody>
      </p:sp>
      <p:grpSp>
        <p:nvGrpSpPr>
          <p:cNvPr id="1551" name="Google Shape;1551;p31"/>
          <p:cNvGrpSpPr/>
          <p:nvPr/>
        </p:nvGrpSpPr>
        <p:grpSpPr>
          <a:xfrm>
            <a:off x="-6867" y="-6625"/>
            <a:ext cx="9152342" cy="5102050"/>
            <a:chOff x="-6867" y="-6625"/>
            <a:chExt cx="9152342" cy="5102050"/>
          </a:xfrm>
        </p:grpSpPr>
        <p:cxnSp>
          <p:nvCxnSpPr>
            <p:cNvPr id="1552" name="Google Shape;1552;p31"/>
            <p:cNvCxnSpPr/>
            <p:nvPr/>
          </p:nvCxnSpPr>
          <p:spPr>
            <a:xfrm>
              <a:off x="2904283" y="4513075"/>
              <a:ext cx="1133100" cy="306300"/>
            </a:xfrm>
            <a:prstGeom prst="straightConnector1">
              <a:avLst/>
            </a:prstGeom>
            <a:noFill/>
            <a:ln w="9525" cap="flat" cmpd="sng">
              <a:solidFill>
                <a:srgbClr val="595959"/>
              </a:solidFill>
              <a:prstDash val="solid"/>
              <a:round/>
              <a:headEnd type="none" w="med" len="med"/>
              <a:tailEnd type="none" w="med" len="med"/>
            </a:ln>
          </p:spPr>
        </p:cxnSp>
        <p:cxnSp>
          <p:nvCxnSpPr>
            <p:cNvPr id="1553" name="Google Shape;1553;p31"/>
            <p:cNvCxnSpPr/>
            <p:nvPr/>
          </p:nvCxnSpPr>
          <p:spPr>
            <a:xfrm rot="10800000" flipH="1">
              <a:off x="1562083" y="4492325"/>
              <a:ext cx="1342200" cy="315300"/>
            </a:xfrm>
            <a:prstGeom prst="straightConnector1">
              <a:avLst/>
            </a:prstGeom>
            <a:noFill/>
            <a:ln w="9525" cap="flat" cmpd="sng">
              <a:solidFill>
                <a:srgbClr val="595959"/>
              </a:solidFill>
              <a:prstDash val="solid"/>
              <a:round/>
              <a:headEnd type="none" w="med" len="med"/>
              <a:tailEnd type="none" w="med" len="med"/>
            </a:ln>
          </p:spPr>
        </p:cxnSp>
        <p:cxnSp>
          <p:nvCxnSpPr>
            <p:cNvPr id="1554" name="Google Shape;1554;p31"/>
            <p:cNvCxnSpPr/>
            <p:nvPr/>
          </p:nvCxnSpPr>
          <p:spPr>
            <a:xfrm>
              <a:off x="259558" y="4408000"/>
              <a:ext cx="1332000" cy="392100"/>
            </a:xfrm>
            <a:prstGeom prst="straightConnector1">
              <a:avLst/>
            </a:prstGeom>
            <a:noFill/>
            <a:ln w="9525" cap="flat" cmpd="sng">
              <a:solidFill>
                <a:srgbClr val="595959"/>
              </a:solidFill>
              <a:prstDash val="solid"/>
              <a:round/>
              <a:headEnd type="none" w="med" len="med"/>
              <a:tailEnd type="none" w="med" len="med"/>
            </a:ln>
          </p:spPr>
        </p:cxnSp>
        <p:cxnSp>
          <p:nvCxnSpPr>
            <p:cNvPr id="1555" name="Google Shape;1555;p31"/>
            <p:cNvCxnSpPr/>
            <p:nvPr/>
          </p:nvCxnSpPr>
          <p:spPr>
            <a:xfrm>
              <a:off x="-6867" y="3993550"/>
              <a:ext cx="273900" cy="407100"/>
            </a:xfrm>
            <a:prstGeom prst="straightConnector1">
              <a:avLst/>
            </a:prstGeom>
            <a:noFill/>
            <a:ln w="9525" cap="flat" cmpd="sng">
              <a:solidFill>
                <a:srgbClr val="595959"/>
              </a:solidFill>
              <a:prstDash val="solid"/>
              <a:round/>
              <a:headEnd type="none" w="med" len="med"/>
              <a:tailEnd type="none" w="med" len="med"/>
            </a:ln>
          </p:spPr>
        </p:cxnSp>
        <p:grpSp>
          <p:nvGrpSpPr>
            <p:cNvPr id="1556" name="Google Shape;1556;p31"/>
            <p:cNvGrpSpPr/>
            <p:nvPr/>
          </p:nvGrpSpPr>
          <p:grpSpPr>
            <a:xfrm flipH="1">
              <a:off x="1278333" y="4513075"/>
              <a:ext cx="581800" cy="582350"/>
              <a:chOff x="8064275" y="887850"/>
              <a:chExt cx="581800" cy="582350"/>
            </a:xfrm>
          </p:grpSpPr>
          <p:sp>
            <p:nvSpPr>
              <p:cNvPr id="1557" name="Google Shape;1557;p3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3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3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3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3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3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63" name="Google Shape;1563;p31"/>
            <p:cNvGrpSpPr/>
            <p:nvPr/>
          </p:nvGrpSpPr>
          <p:grpSpPr>
            <a:xfrm flipH="1">
              <a:off x="2747608" y="4340463"/>
              <a:ext cx="292025" cy="292575"/>
              <a:chOff x="7353050" y="316275"/>
              <a:chExt cx="292025" cy="292575"/>
            </a:xfrm>
          </p:grpSpPr>
          <p:sp>
            <p:nvSpPr>
              <p:cNvPr id="1564" name="Google Shape;1564;p3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3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3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3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68" name="Google Shape;1568;p31"/>
            <p:cNvGrpSpPr/>
            <p:nvPr/>
          </p:nvGrpSpPr>
          <p:grpSpPr>
            <a:xfrm flipH="1">
              <a:off x="171308" y="4315025"/>
              <a:ext cx="175000" cy="175000"/>
              <a:chOff x="8792300" y="321275"/>
              <a:chExt cx="175000" cy="175000"/>
            </a:xfrm>
          </p:grpSpPr>
          <p:sp>
            <p:nvSpPr>
              <p:cNvPr id="1569" name="Google Shape;1569;p31"/>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31"/>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31"/>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31"/>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73" name="Google Shape;1573;p31"/>
            <p:cNvGrpSpPr/>
            <p:nvPr/>
          </p:nvGrpSpPr>
          <p:grpSpPr>
            <a:xfrm>
              <a:off x="3873197" y="4657550"/>
              <a:ext cx="293111" cy="293388"/>
              <a:chOff x="3164039" y="430875"/>
              <a:chExt cx="293111" cy="293388"/>
            </a:xfrm>
          </p:grpSpPr>
          <p:sp>
            <p:nvSpPr>
              <p:cNvPr id="1574" name="Google Shape;1574;p31"/>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31"/>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31"/>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31"/>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31"/>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31"/>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80" name="Google Shape;1580;p31"/>
            <p:cNvGrpSpPr/>
            <p:nvPr/>
          </p:nvGrpSpPr>
          <p:grpSpPr>
            <a:xfrm flipH="1">
              <a:off x="242270" y="4142425"/>
              <a:ext cx="175013" cy="27000"/>
              <a:chOff x="5662375" y="212375"/>
              <a:chExt cx="175013" cy="27000"/>
            </a:xfrm>
          </p:grpSpPr>
          <p:sp>
            <p:nvSpPr>
              <p:cNvPr id="1581" name="Google Shape;1581;p31"/>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31"/>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31"/>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584" name="Google Shape;1584;p31"/>
            <p:cNvCxnSpPr/>
            <p:nvPr/>
          </p:nvCxnSpPr>
          <p:spPr>
            <a:xfrm rot="10800000">
              <a:off x="5995050" y="226600"/>
              <a:ext cx="1504500" cy="224700"/>
            </a:xfrm>
            <a:prstGeom prst="straightConnector1">
              <a:avLst/>
            </a:prstGeom>
            <a:noFill/>
            <a:ln w="9525" cap="flat" cmpd="sng">
              <a:solidFill>
                <a:srgbClr val="595959"/>
              </a:solidFill>
              <a:prstDash val="solid"/>
              <a:round/>
              <a:headEnd type="none" w="med" len="med"/>
              <a:tailEnd type="none" w="med" len="med"/>
            </a:ln>
          </p:spPr>
        </p:cxnSp>
        <p:cxnSp>
          <p:nvCxnSpPr>
            <p:cNvPr id="1585" name="Google Shape;1585;p31"/>
            <p:cNvCxnSpPr/>
            <p:nvPr/>
          </p:nvCxnSpPr>
          <p:spPr>
            <a:xfrm rot="10800000">
              <a:off x="7512925" y="457850"/>
              <a:ext cx="829500" cy="743400"/>
            </a:xfrm>
            <a:prstGeom prst="straightConnector1">
              <a:avLst/>
            </a:prstGeom>
            <a:noFill/>
            <a:ln w="9525" cap="flat" cmpd="sng">
              <a:solidFill>
                <a:srgbClr val="595959"/>
              </a:solidFill>
              <a:prstDash val="solid"/>
              <a:round/>
              <a:headEnd type="none" w="med" len="med"/>
              <a:tailEnd type="none" w="med" len="med"/>
            </a:ln>
          </p:spPr>
        </p:cxnSp>
        <p:cxnSp>
          <p:nvCxnSpPr>
            <p:cNvPr id="1586" name="Google Shape;1586;p31"/>
            <p:cNvCxnSpPr/>
            <p:nvPr/>
          </p:nvCxnSpPr>
          <p:spPr>
            <a:xfrm flipH="1">
              <a:off x="8348975" y="-6625"/>
              <a:ext cx="796500" cy="1188000"/>
            </a:xfrm>
            <a:prstGeom prst="straightConnector1">
              <a:avLst/>
            </a:prstGeom>
            <a:noFill/>
            <a:ln w="9525" cap="flat" cmpd="sng">
              <a:solidFill>
                <a:srgbClr val="595959"/>
              </a:solidFill>
              <a:prstDash val="solid"/>
              <a:round/>
              <a:headEnd type="none" w="med" len="med"/>
              <a:tailEnd type="none" w="med" len="med"/>
            </a:ln>
          </p:spPr>
        </p:cxnSp>
        <p:grpSp>
          <p:nvGrpSpPr>
            <p:cNvPr id="1587" name="Google Shape;1587;p31"/>
            <p:cNvGrpSpPr/>
            <p:nvPr/>
          </p:nvGrpSpPr>
          <p:grpSpPr>
            <a:xfrm>
              <a:off x="8064275" y="1040250"/>
              <a:ext cx="581800" cy="582350"/>
              <a:chOff x="8064275" y="887850"/>
              <a:chExt cx="581800" cy="582350"/>
            </a:xfrm>
          </p:grpSpPr>
          <p:sp>
            <p:nvSpPr>
              <p:cNvPr id="1588" name="Google Shape;1588;p3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3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3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3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3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3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94" name="Google Shape;1594;p31"/>
            <p:cNvGrpSpPr/>
            <p:nvPr/>
          </p:nvGrpSpPr>
          <p:grpSpPr>
            <a:xfrm>
              <a:off x="7353050" y="316275"/>
              <a:ext cx="292025" cy="292575"/>
              <a:chOff x="7353050" y="316275"/>
              <a:chExt cx="292025" cy="292575"/>
            </a:xfrm>
          </p:grpSpPr>
          <p:sp>
            <p:nvSpPr>
              <p:cNvPr id="1595" name="Google Shape;1595;p3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3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3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3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99" name="Google Shape;1599;p31"/>
            <p:cNvGrpSpPr/>
            <p:nvPr/>
          </p:nvGrpSpPr>
          <p:grpSpPr>
            <a:xfrm>
              <a:off x="8792300" y="321275"/>
              <a:ext cx="175000" cy="175000"/>
              <a:chOff x="8792300" y="321275"/>
              <a:chExt cx="175000" cy="175000"/>
            </a:xfrm>
          </p:grpSpPr>
          <p:sp>
            <p:nvSpPr>
              <p:cNvPr id="1600" name="Google Shape;1600;p31"/>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31"/>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31"/>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31"/>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04" name="Google Shape;1604;p31"/>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31"/>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31"/>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31"/>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31"/>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31"/>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10" name="Google Shape;1610;p31"/>
            <p:cNvGrpSpPr/>
            <p:nvPr/>
          </p:nvGrpSpPr>
          <p:grpSpPr>
            <a:xfrm>
              <a:off x="8490050" y="170875"/>
              <a:ext cx="175013" cy="27000"/>
              <a:chOff x="5662375" y="212375"/>
              <a:chExt cx="175013" cy="27000"/>
            </a:xfrm>
          </p:grpSpPr>
          <p:sp>
            <p:nvSpPr>
              <p:cNvPr id="1611" name="Google Shape;1611;p31"/>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31"/>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31"/>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14" name="Google Shape;1614;p31"/>
            <p:cNvGrpSpPr/>
            <p:nvPr/>
          </p:nvGrpSpPr>
          <p:grpSpPr>
            <a:xfrm>
              <a:off x="8678350" y="1658000"/>
              <a:ext cx="175013" cy="27000"/>
              <a:chOff x="5662375" y="212375"/>
              <a:chExt cx="175013" cy="27000"/>
            </a:xfrm>
          </p:grpSpPr>
          <p:sp>
            <p:nvSpPr>
              <p:cNvPr id="1615" name="Google Shape;1615;p31"/>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31"/>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31"/>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618" name="Google Shape;1618;p31"/>
          <p:cNvSpPr txBox="1">
            <a:spLocks noGrp="1"/>
          </p:cNvSpPr>
          <p:nvPr>
            <p:ph type="subTitle" idx="1"/>
          </p:nvPr>
        </p:nvSpPr>
        <p:spPr>
          <a:xfrm>
            <a:off x="3639300" y="2596896"/>
            <a:ext cx="18654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178580002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1619"/>
        <p:cNvGrpSpPr/>
        <p:nvPr/>
      </p:nvGrpSpPr>
      <p:grpSpPr>
        <a:xfrm>
          <a:off x="0" y="0"/>
          <a:ext cx="0" cy="0"/>
          <a:chOff x="0" y="0"/>
          <a:chExt cx="0" cy="0"/>
        </a:xfrm>
      </p:grpSpPr>
      <p:sp>
        <p:nvSpPr>
          <p:cNvPr id="1620" name="Google Shape;1620;p32"/>
          <p:cNvSpPr txBox="1">
            <a:spLocks noGrp="1"/>
          </p:cNvSpPr>
          <p:nvPr>
            <p:ph type="body" idx="1"/>
          </p:nvPr>
        </p:nvSpPr>
        <p:spPr>
          <a:xfrm>
            <a:off x="1881350" y="1246850"/>
            <a:ext cx="2133300" cy="3524400"/>
          </a:xfrm>
          <a:prstGeom prst="rect">
            <a:avLst/>
          </a:prstGeom>
          <a:noFill/>
          <a:ln>
            <a:noFill/>
          </a:ln>
        </p:spPr>
        <p:txBody>
          <a:bodyPr spcFirstLastPara="1" wrap="square" lIns="91425" tIns="91425" rIns="91425" bIns="91425" anchor="t" anchorCtr="0">
            <a:noAutofit/>
          </a:bodyPr>
          <a:lstStyle>
            <a:lvl1pPr marL="457200" lvl="0" indent="-317500" rtl="0">
              <a:spcBef>
                <a:spcPts val="0"/>
              </a:spcBef>
              <a:spcAft>
                <a:spcPts val="0"/>
              </a:spcAft>
              <a:buClr>
                <a:schemeClr val="accent1"/>
              </a:buClr>
              <a:buSzPts val="1400"/>
              <a:buChar char="●"/>
              <a:defRPr sz="1200">
                <a:solidFill>
                  <a:schemeClr val="dk2"/>
                </a:solidFill>
                <a:latin typeface="Barlow Semi Condensed"/>
                <a:ea typeface="Barlow Semi Condensed"/>
                <a:cs typeface="Barlow Semi Condensed"/>
                <a:sym typeface="Barlow Semi Condensed"/>
              </a:defRPr>
            </a:lvl1pPr>
            <a:lvl2pPr marL="914400" lvl="1"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2pPr>
            <a:lvl3pPr marL="1371600" lvl="2"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3pPr>
            <a:lvl4pPr marL="1828800" lvl="3"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4pPr>
            <a:lvl5pPr marL="2286000" lvl="4"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5pPr>
            <a:lvl6pPr marL="2743200" lvl="5"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6pPr>
            <a:lvl7pPr marL="3200400" lvl="6"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7pPr>
            <a:lvl8pPr marL="3657600" lvl="7"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8pPr>
            <a:lvl9pPr marL="4114800" lvl="8"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9pPr>
          </a:lstStyle>
          <a:p>
            <a:pPr lvl="0"/>
            <a:r>
              <a:rPr lang="en-US"/>
              <a:t>Click to edit Master text styles</a:t>
            </a:r>
          </a:p>
        </p:txBody>
      </p:sp>
      <p:sp>
        <p:nvSpPr>
          <p:cNvPr id="1621" name="Google Shape;1621;p32"/>
          <p:cNvSpPr txBox="1">
            <a:spLocks noGrp="1"/>
          </p:cNvSpPr>
          <p:nvPr>
            <p:ph type="body" idx="2"/>
          </p:nvPr>
        </p:nvSpPr>
        <p:spPr>
          <a:xfrm>
            <a:off x="4220325" y="1246850"/>
            <a:ext cx="3099900" cy="3524400"/>
          </a:xfrm>
          <a:prstGeom prst="rect">
            <a:avLst/>
          </a:prstGeom>
          <a:noFill/>
          <a:ln>
            <a:noFill/>
          </a:ln>
        </p:spPr>
        <p:txBody>
          <a:bodyPr spcFirstLastPara="1" wrap="square" lIns="91425" tIns="91425" rIns="91425" bIns="91425" anchor="t" anchorCtr="0">
            <a:noAutofit/>
          </a:bodyPr>
          <a:lstStyle>
            <a:lvl1pPr marL="457200" lvl="0" indent="-317500" rtl="0">
              <a:spcBef>
                <a:spcPts val="0"/>
              </a:spcBef>
              <a:spcAft>
                <a:spcPts val="0"/>
              </a:spcAft>
              <a:buClr>
                <a:schemeClr val="accent1"/>
              </a:buClr>
              <a:buSzPts val="1400"/>
              <a:buChar char="●"/>
              <a:defRPr sz="1200">
                <a:solidFill>
                  <a:schemeClr val="dk2"/>
                </a:solidFill>
                <a:latin typeface="Barlow Semi Condensed"/>
                <a:ea typeface="Barlow Semi Condensed"/>
                <a:cs typeface="Barlow Semi Condensed"/>
                <a:sym typeface="Barlow Semi Condensed"/>
              </a:defRPr>
            </a:lvl1pPr>
            <a:lvl2pPr marL="914400" lvl="1"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2pPr>
            <a:lvl3pPr marL="1371600" lvl="2"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3pPr>
            <a:lvl4pPr marL="1828800" lvl="3"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4pPr>
            <a:lvl5pPr marL="2286000" lvl="4"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5pPr>
            <a:lvl6pPr marL="2743200" lvl="5"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6pPr>
            <a:lvl7pPr marL="3200400" lvl="6"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7pPr>
            <a:lvl8pPr marL="3657600" lvl="7"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8pPr>
            <a:lvl9pPr marL="4114800" lvl="8"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9pPr>
          </a:lstStyle>
          <a:p>
            <a:pPr lvl="0"/>
            <a:r>
              <a:rPr lang="en-US"/>
              <a:t>Click to edit Master text styles</a:t>
            </a:r>
          </a:p>
        </p:txBody>
      </p:sp>
      <p:sp>
        <p:nvSpPr>
          <p:cNvPr id="1622" name="Google Shape;1622;p32"/>
          <p:cNvSpPr txBox="1">
            <a:spLocks noGrp="1"/>
          </p:cNvSpPr>
          <p:nvPr>
            <p:ph type="title"/>
          </p:nvPr>
        </p:nvSpPr>
        <p:spPr>
          <a:xfrm>
            <a:off x="2532888" y="338328"/>
            <a:ext cx="4087500" cy="57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grpSp>
        <p:nvGrpSpPr>
          <p:cNvPr id="1623" name="Google Shape;1623;p32"/>
          <p:cNvGrpSpPr/>
          <p:nvPr/>
        </p:nvGrpSpPr>
        <p:grpSpPr>
          <a:xfrm>
            <a:off x="432850" y="0"/>
            <a:ext cx="8278300" cy="5165700"/>
            <a:chOff x="432850" y="0"/>
            <a:chExt cx="8278300" cy="5165700"/>
          </a:xfrm>
        </p:grpSpPr>
        <p:cxnSp>
          <p:nvCxnSpPr>
            <p:cNvPr id="1624" name="Google Shape;1624;p32"/>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625" name="Google Shape;1625;p32"/>
            <p:cNvGrpSpPr/>
            <p:nvPr/>
          </p:nvGrpSpPr>
          <p:grpSpPr>
            <a:xfrm>
              <a:off x="8129350" y="4292175"/>
              <a:ext cx="581800" cy="582350"/>
              <a:chOff x="8064275" y="887850"/>
              <a:chExt cx="581800" cy="582350"/>
            </a:xfrm>
          </p:grpSpPr>
          <p:sp>
            <p:nvSpPr>
              <p:cNvPr id="1626" name="Google Shape;1626;p3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3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3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3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3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3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2" name="Google Shape;1632;p32"/>
            <p:cNvGrpSpPr/>
            <p:nvPr/>
          </p:nvGrpSpPr>
          <p:grpSpPr>
            <a:xfrm>
              <a:off x="8274238" y="3720600"/>
              <a:ext cx="292025" cy="292575"/>
              <a:chOff x="7353050" y="316275"/>
              <a:chExt cx="292025" cy="292575"/>
            </a:xfrm>
          </p:grpSpPr>
          <p:sp>
            <p:nvSpPr>
              <p:cNvPr id="1633" name="Google Shape;1633;p3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3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3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3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7" name="Google Shape;1637;p32"/>
            <p:cNvGrpSpPr/>
            <p:nvPr/>
          </p:nvGrpSpPr>
          <p:grpSpPr>
            <a:xfrm>
              <a:off x="8332763" y="3212475"/>
              <a:ext cx="175000" cy="175000"/>
              <a:chOff x="8792300" y="321275"/>
              <a:chExt cx="175000" cy="175000"/>
            </a:xfrm>
          </p:grpSpPr>
          <p:sp>
            <p:nvSpPr>
              <p:cNvPr id="1638" name="Google Shape;1638;p3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3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3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3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642" name="Google Shape;1642;p32"/>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643" name="Google Shape;1643;p32"/>
            <p:cNvGrpSpPr/>
            <p:nvPr/>
          </p:nvGrpSpPr>
          <p:grpSpPr>
            <a:xfrm rot="10800000">
              <a:off x="432850" y="291788"/>
              <a:ext cx="581800" cy="582350"/>
              <a:chOff x="8064275" y="887850"/>
              <a:chExt cx="581800" cy="582350"/>
            </a:xfrm>
          </p:grpSpPr>
          <p:sp>
            <p:nvSpPr>
              <p:cNvPr id="1644" name="Google Shape;1644;p3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3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3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3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8" name="Google Shape;1648;p3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3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0" name="Google Shape;1650;p32"/>
            <p:cNvGrpSpPr/>
            <p:nvPr/>
          </p:nvGrpSpPr>
          <p:grpSpPr>
            <a:xfrm rot="10800000">
              <a:off x="577738" y="1153138"/>
              <a:ext cx="292025" cy="292575"/>
              <a:chOff x="7353050" y="316275"/>
              <a:chExt cx="292025" cy="292575"/>
            </a:xfrm>
          </p:grpSpPr>
          <p:sp>
            <p:nvSpPr>
              <p:cNvPr id="1651" name="Google Shape;1651;p3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3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3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3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5" name="Google Shape;1655;p32"/>
            <p:cNvGrpSpPr/>
            <p:nvPr/>
          </p:nvGrpSpPr>
          <p:grpSpPr>
            <a:xfrm rot="10800000">
              <a:off x="636238" y="1778838"/>
              <a:ext cx="175000" cy="175000"/>
              <a:chOff x="8792300" y="321275"/>
              <a:chExt cx="175000" cy="175000"/>
            </a:xfrm>
          </p:grpSpPr>
          <p:sp>
            <p:nvSpPr>
              <p:cNvPr id="1656" name="Google Shape;1656;p3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3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3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3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60" name="Google Shape;1660;p32"/>
            <p:cNvGrpSpPr/>
            <p:nvPr/>
          </p:nvGrpSpPr>
          <p:grpSpPr>
            <a:xfrm>
              <a:off x="432850" y="2003163"/>
              <a:ext cx="175013" cy="27000"/>
              <a:chOff x="5662375" y="212375"/>
              <a:chExt cx="175013" cy="27000"/>
            </a:xfrm>
          </p:grpSpPr>
          <p:sp>
            <p:nvSpPr>
              <p:cNvPr id="1661" name="Google Shape;1661;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64" name="Google Shape;1664;p32"/>
            <p:cNvGrpSpPr/>
            <p:nvPr/>
          </p:nvGrpSpPr>
          <p:grpSpPr>
            <a:xfrm>
              <a:off x="788100" y="208488"/>
              <a:ext cx="175013" cy="27000"/>
              <a:chOff x="5662375" y="212375"/>
              <a:chExt cx="175013" cy="27000"/>
            </a:xfrm>
          </p:grpSpPr>
          <p:sp>
            <p:nvSpPr>
              <p:cNvPr id="1665" name="Google Shape;1665;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68" name="Google Shape;1668;p32"/>
            <p:cNvGrpSpPr/>
            <p:nvPr/>
          </p:nvGrpSpPr>
          <p:grpSpPr>
            <a:xfrm>
              <a:off x="8129350" y="4988725"/>
              <a:ext cx="175013" cy="27000"/>
              <a:chOff x="5662375" y="212375"/>
              <a:chExt cx="175013" cy="27000"/>
            </a:xfrm>
          </p:grpSpPr>
          <p:sp>
            <p:nvSpPr>
              <p:cNvPr id="1669" name="Google Shape;1669;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72" name="Google Shape;1672;p32"/>
            <p:cNvGrpSpPr/>
            <p:nvPr/>
          </p:nvGrpSpPr>
          <p:grpSpPr>
            <a:xfrm>
              <a:off x="8497550" y="3429425"/>
              <a:ext cx="175013" cy="27000"/>
              <a:chOff x="5662375" y="212375"/>
              <a:chExt cx="175013" cy="27000"/>
            </a:xfrm>
          </p:grpSpPr>
          <p:sp>
            <p:nvSpPr>
              <p:cNvPr id="1673" name="Google Shape;1673;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676" name="Google Shape;1676;p32"/>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1677" name="Google Shape;1677;p32"/>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1678" name="Google Shape;1678;p32"/>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32"/>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32"/>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1" name="Google Shape;1681;p32"/>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58417495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7"/>
        <p:cNvGrpSpPr/>
        <p:nvPr/>
      </p:nvGrpSpPr>
      <p:grpSpPr>
        <a:xfrm>
          <a:off x="0" y="0"/>
          <a:ext cx="0" cy="0"/>
          <a:chOff x="0" y="0"/>
          <a:chExt cx="0" cy="0"/>
        </a:xfrm>
      </p:grpSpPr>
      <p:sp>
        <p:nvSpPr>
          <p:cNvPr id="8" name="Google Shape;8;p2"/>
          <p:cNvSpPr txBox="1">
            <a:spLocks noGrp="1"/>
          </p:cNvSpPr>
          <p:nvPr>
            <p:ph type="ctrTitle"/>
          </p:nvPr>
        </p:nvSpPr>
        <p:spPr>
          <a:xfrm>
            <a:off x="5248656" y="2002536"/>
            <a:ext cx="3264300" cy="1792200"/>
          </a:xfrm>
          <a:prstGeom prst="rect">
            <a:avLst/>
          </a:prstGeom>
        </p:spPr>
        <p:txBody>
          <a:bodyPr spcFirstLastPara="1" wrap="square" lIns="91425" tIns="91425" rIns="91425" bIns="91425" anchor="b" anchorCtr="0">
            <a:noAutofit/>
          </a:bodyPr>
          <a:lstStyle>
            <a:lvl1pPr lvl="0" algn="r" rtl="0">
              <a:spcBef>
                <a:spcPts val="0"/>
              </a:spcBef>
              <a:spcAft>
                <a:spcPts val="0"/>
              </a:spcAft>
              <a:buSzPts val="5200"/>
              <a:buNone/>
              <a:defRPr sz="5200"/>
            </a:lvl1pPr>
            <a:lvl2pPr lvl="1" algn="r" rtl="0">
              <a:spcBef>
                <a:spcPts val="0"/>
              </a:spcBef>
              <a:spcAft>
                <a:spcPts val="0"/>
              </a:spcAft>
              <a:buSzPts val="5200"/>
              <a:buNone/>
              <a:defRPr sz="5200"/>
            </a:lvl2pPr>
            <a:lvl3pPr lvl="2" algn="r" rtl="0">
              <a:spcBef>
                <a:spcPts val="0"/>
              </a:spcBef>
              <a:spcAft>
                <a:spcPts val="0"/>
              </a:spcAft>
              <a:buSzPts val="5200"/>
              <a:buNone/>
              <a:defRPr sz="5200"/>
            </a:lvl3pPr>
            <a:lvl4pPr lvl="3" algn="r" rtl="0">
              <a:spcBef>
                <a:spcPts val="0"/>
              </a:spcBef>
              <a:spcAft>
                <a:spcPts val="0"/>
              </a:spcAft>
              <a:buSzPts val="5200"/>
              <a:buNone/>
              <a:defRPr sz="5200"/>
            </a:lvl4pPr>
            <a:lvl5pPr lvl="4" algn="r" rtl="0">
              <a:spcBef>
                <a:spcPts val="0"/>
              </a:spcBef>
              <a:spcAft>
                <a:spcPts val="0"/>
              </a:spcAft>
              <a:buSzPts val="5200"/>
              <a:buNone/>
              <a:defRPr sz="5200"/>
            </a:lvl5pPr>
            <a:lvl6pPr lvl="5" algn="r" rtl="0">
              <a:spcBef>
                <a:spcPts val="0"/>
              </a:spcBef>
              <a:spcAft>
                <a:spcPts val="0"/>
              </a:spcAft>
              <a:buSzPts val="5200"/>
              <a:buNone/>
              <a:defRPr sz="5200"/>
            </a:lvl6pPr>
            <a:lvl7pPr lvl="6" algn="r" rtl="0">
              <a:spcBef>
                <a:spcPts val="0"/>
              </a:spcBef>
              <a:spcAft>
                <a:spcPts val="0"/>
              </a:spcAft>
              <a:buSzPts val="5200"/>
              <a:buNone/>
              <a:defRPr sz="5200"/>
            </a:lvl7pPr>
            <a:lvl8pPr lvl="7" algn="r" rtl="0">
              <a:spcBef>
                <a:spcPts val="0"/>
              </a:spcBef>
              <a:spcAft>
                <a:spcPts val="0"/>
              </a:spcAft>
              <a:buSzPts val="5200"/>
              <a:buNone/>
              <a:defRPr sz="5200"/>
            </a:lvl8pPr>
            <a:lvl9pPr lvl="8" algn="r" rtl="0">
              <a:spcBef>
                <a:spcPts val="0"/>
              </a:spcBef>
              <a:spcAft>
                <a:spcPts val="0"/>
              </a:spcAft>
              <a:buSzPts val="5200"/>
              <a:buNone/>
              <a:defRPr sz="5200"/>
            </a:lvl9pPr>
          </a:lstStyle>
          <a:p>
            <a:r>
              <a:rPr lang="en-US"/>
              <a:t>Click to edit Master title style</a:t>
            </a:r>
            <a:endParaRPr/>
          </a:p>
        </p:txBody>
      </p:sp>
      <p:sp>
        <p:nvSpPr>
          <p:cNvPr id="9" name="Google Shape;9;p2"/>
          <p:cNvSpPr txBox="1">
            <a:spLocks noGrp="1"/>
          </p:cNvSpPr>
          <p:nvPr>
            <p:ph type="subTitle" idx="1"/>
          </p:nvPr>
        </p:nvSpPr>
        <p:spPr>
          <a:xfrm>
            <a:off x="5248656" y="3721608"/>
            <a:ext cx="3264300" cy="8961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1pPr>
            <a:lvl2pPr lvl="1"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2pPr>
            <a:lvl3pPr lvl="2"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3pPr>
            <a:lvl4pPr lvl="3"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4pPr>
            <a:lvl5pPr lvl="4"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5pPr>
            <a:lvl6pPr lvl="5"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6pPr>
            <a:lvl7pPr lvl="6"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7pPr>
            <a:lvl8pPr lvl="7"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8pPr>
            <a:lvl9pPr lvl="8"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cxnSp>
        <p:nvCxnSpPr>
          <p:cNvPr id="10" name="Google Shape;10;p2"/>
          <p:cNvCxnSpPr/>
          <p:nvPr/>
        </p:nvCxnSpPr>
        <p:spPr>
          <a:xfrm flipH="1">
            <a:off x="5827050" y="451300"/>
            <a:ext cx="1672500" cy="126000"/>
          </a:xfrm>
          <a:prstGeom prst="straightConnector1">
            <a:avLst/>
          </a:prstGeom>
          <a:noFill/>
          <a:ln w="9525" cap="flat" cmpd="sng">
            <a:solidFill>
              <a:schemeClr val="dk1"/>
            </a:solidFill>
            <a:prstDash val="solid"/>
            <a:round/>
            <a:headEnd type="none" w="med" len="med"/>
            <a:tailEnd type="none" w="med" len="med"/>
          </a:ln>
        </p:spPr>
      </p:cxnSp>
      <p:cxnSp>
        <p:nvCxnSpPr>
          <p:cNvPr id="11" name="Google Shape;11;p2"/>
          <p:cNvCxnSpPr/>
          <p:nvPr/>
        </p:nvCxnSpPr>
        <p:spPr>
          <a:xfrm rot="10800000">
            <a:off x="7512925" y="457850"/>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12" name="Google Shape;12;p2"/>
          <p:cNvCxnSpPr/>
          <p:nvPr/>
        </p:nvCxnSpPr>
        <p:spPr>
          <a:xfrm flipH="1">
            <a:off x="8348975" y="-6625"/>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13" name="Google Shape;13;p2"/>
          <p:cNvGrpSpPr/>
          <p:nvPr/>
        </p:nvGrpSpPr>
        <p:grpSpPr>
          <a:xfrm>
            <a:off x="8064275" y="887850"/>
            <a:ext cx="581800" cy="582350"/>
            <a:chOff x="8064275" y="887850"/>
            <a:chExt cx="581800" cy="582350"/>
          </a:xfrm>
        </p:grpSpPr>
        <p:sp>
          <p:nvSpPr>
            <p:cNvPr id="14" name="Google Shape;14;p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 name="Google Shape;20;p2"/>
          <p:cNvGrpSpPr/>
          <p:nvPr/>
        </p:nvGrpSpPr>
        <p:grpSpPr>
          <a:xfrm>
            <a:off x="7353050" y="316275"/>
            <a:ext cx="292025" cy="292575"/>
            <a:chOff x="7353050" y="316275"/>
            <a:chExt cx="292025" cy="292575"/>
          </a:xfrm>
        </p:grpSpPr>
        <p:sp>
          <p:nvSpPr>
            <p:cNvPr id="21" name="Google Shape;21;p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 name="Google Shape;25;p2"/>
          <p:cNvSpPr/>
          <p:nvPr/>
        </p:nvSpPr>
        <p:spPr>
          <a:xfrm>
            <a:off x="5690580" y="4258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5688325" y="4232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5727069" y="4623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5724827" y="4597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5766657" y="5018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5764415" y="4996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 name="Google Shape;31;p2"/>
          <p:cNvGrpSpPr/>
          <p:nvPr/>
        </p:nvGrpSpPr>
        <p:grpSpPr>
          <a:xfrm>
            <a:off x="5443350" y="289275"/>
            <a:ext cx="175013" cy="27000"/>
            <a:chOff x="5662375" y="212375"/>
            <a:chExt cx="175013" cy="27000"/>
          </a:xfrm>
        </p:grpSpPr>
        <p:sp>
          <p:nvSpPr>
            <p:cNvPr id="32" name="Google Shape;32;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 name="Google Shape;35;p2"/>
          <p:cNvGrpSpPr/>
          <p:nvPr/>
        </p:nvGrpSpPr>
        <p:grpSpPr>
          <a:xfrm>
            <a:off x="8490050" y="170875"/>
            <a:ext cx="175013" cy="27000"/>
            <a:chOff x="5662375" y="212375"/>
            <a:chExt cx="175013" cy="27000"/>
          </a:xfrm>
        </p:grpSpPr>
        <p:sp>
          <p:nvSpPr>
            <p:cNvPr id="36" name="Google Shape;36;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 name="Google Shape;39;p2"/>
          <p:cNvGrpSpPr/>
          <p:nvPr/>
        </p:nvGrpSpPr>
        <p:grpSpPr>
          <a:xfrm>
            <a:off x="8068750" y="1581800"/>
            <a:ext cx="175013" cy="27000"/>
            <a:chOff x="5662375" y="212375"/>
            <a:chExt cx="175013" cy="27000"/>
          </a:xfrm>
        </p:grpSpPr>
        <p:sp>
          <p:nvSpPr>
            <p:cNvPr id="40" name="Google Shape;40;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78863656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42"/>
        <p:cNvGrpSpPr/>
        <p:nvPr/>
      </p:nvGrpSpPr>
      <p:grpSpPr>
        <a:xfrm>
          <a:off x="0" y="0"/>
          <a:ext cx="0" cy="0"/>
          <a:chOff x="0" y="0"/>
          <a:chExt cx="0" cy="0"/>
        </a:xfrm>
      </p:grpSpPr>
      <p:sp>
        <p:nvSpPr>
          <p:cNvPr id="243" name="Google Shape;243;p6"/>
          <p:cNvSpPr txBox="1">
            <a:spLocks noGrp="1"/>
          </p:cNvSpPr>
          <p:nvPr>
            <p:ph type="title"/>
          </p:nvPr>
        </p:nvSpPr>
        <p:spPr>
          <a:xfrm>
            <a:off x="1823475" y="338328"/>
            <a:ext cx="5496900" cy="5727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a:r>
              <a:rPr lang="en-US"/>
              <a:t>Click to edit Master title style</a:t>
            </a:r>
            <a:endParaRPr/>
          </a:p>
        </p:txBody>
      </p:sp>
      <p:grpSp>
        <p:nvGrpSpPr>
          <p:cNvPr id="244" name="Google Shape;244;p6"/>
          <p:cNvGrpSpPr/>
          <p:nvPr/>
        </p:nvGrpSpPr>
        <p:grpSpPr>
          <a:xfrm>
            <a:off x="432850" y="0"/>
            <a:ext cx="8278300" cy="5165700"/>
            <a:chOff x="432850" y="0"/>
            <a:chExt cx="8278300" cy="5165700"/>
          </a:xfrm>
        </p:grpSpPr>
        <p:cxnSp>
          <p:nvCxnSpPr>
            <p:cNvPr id="245" name="Google Shape;245;p6"/>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246" name="Google Shape;246;p6"/>
            <p:cNvGrpSpPr/>
            <p:nvPr/>
          </p:nvGrpSpPr>
          <p:grpSpPr>
            <a:xfrm>
              <a:off x="8129350" y="4292175"/>
              <a:ext cx="581800" cy="582350"/>
              <a:chOff x="8064275" y="887850"/>
              <a:chExt cx="581800" cy="582350"/>
            </a:xfrm>
          </p:grpSpPr>
          <p:sp>
            <p:nvSpPr>
              <p:cNvPr id="247" name="Google Shape;247;p6"/>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6"/>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6"/>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6"/>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6"/>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6"/>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3" name="Google Shape;253;p6"/>
            <p:cNvGrpSpPr/>
            <p:nvPr/>
          </p:nvGrpSpPr>
          <p:grpSpPr>
            <a:xfrm>
              <a:off x="8274238" y="3720600"/>
              <a:ext cx="292025" cy="292575"/>
              <a:chOff x="7353050" y="316275"/>
              <a:chExt cx="292025" cy="292575"/>
            </a:xfrm>
          </p:grpSpPr>
          <p:sp>
            <p:nvSpPr>
              <p:cNvPr id="254" name="Google Shape;254;p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8" name="Google Shape;258;p6"/>
            <p:cNvGrpSpPr/>
            <p:nvPr/>
          </p:nvGrpSpPr>
          <p:grpSpPr>
            <a:xfrm>
              <a:off x="8332763" y="3212475"/>
              <a:ext cx="175000" cy="175000"/>
              <a:chOff x="8792300" y="321275"/>
              <a:chExt cx="175000" cy="175000"/>
            </a:xfrm>
          </p:grpSpPr>
          <p:sp>
            <p:nvSpPr>
              <p:cNvPr id="259" name="Google Shape;259;p6"/>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6"/>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6"/>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6"/>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63" name="Google Shape;263;p6"/>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264" name="Google Shape;264;p6"/>
            <p:cNvGrpSpPr/>
            <p:nvPr/>
          </p:nvGrpSpPr>
          <p:grpSpPr>
            <a:xfrm rot="10800000">
              <a:off x="432850" y="291788"/>
              <a:ext cx="581800" cy="582350"/>
              <a:chOff x="8064275" y="887850"/>
              <a:chExt cx="581800" cy="582350"/>
            </a:xfrm>
          </p:grpSpPr>
          <p:sp>
            <p:nvSpPr>
              <p:cNvPr id="265" name="Google Shape;265;p6"/>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6"/>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6"/>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6"/>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6"/>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6"/>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1" name="Google Shape;271;p6"/>
            <p:cNvGrpSpPr/>
            <p:nvPr/>
          </p:nvGrpSpPr>
          <p:grpSpPr>
            <a:xfrm rot="10800000">
              <a:off x="577738" y="1153138"/>
              <a:ext cx="292025" cy="292575"/>
              <a:chOff x="7353050" y="316275"/>
              <a:chExt cx="292025" cy="292575"/>
            </a:xfrm>
          </p:grpSpPr>
          <p:sp>
            <p:nvSpPr>
              <p:cNvPr id="272" name="Google Shape;272;p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6" name="Google Shape;276;p6"/>
            <p:cNvGrpSpPr/>
            <p:nvPr/>
          </p:nvGrpSpPr>
          <p:grpSpPr>
            <a:xfrm rot="10800000">
              <a:off x="636238" y="1778838"/>
              <a:ext cx="175000" cy="175000"/>
              <a:chOff x="8792300" y="321275"/>
              <a:chExt cx="175000" cy="175000"/>
            </a:xfrm>
          </p:grpSpPr>
          <p:sp>
            <p:nvSpPr>
              <p:cNvPr id="277" name="Google Shape;277;p6"/>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6"/>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6"/>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6"/>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1" name="Google Shape;281;p6"/>
            <p:cNvGrpSpPr/>
            <p:nvPr/>
          </p:nvGrpSpPr>
          <p:grpSpPr>
            <a:xfrm>
              <a:off x="432850" y="2003163"/>
              <a:ext cx="175013" cy="27000"/>
              <a:chOff x="5662375" y="212375"/>
              <a:chExt cx="175013" cy="27000"/>
            </a:xfrm>
          </p:grpSpPr>
          <p:sp>
            <p:nvSpPr>
              <p:cNvPr id="282" name="Google Shape;282;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5" name="Google Shape;285;p6"/>
            <p:cNvGrpSpPr/>
            <p:nvPr/>
          </p:nvGrpSpPr>
          <p:grpSpPr>
            <a:xfrm>
              <a:off x="788100" y="208488"/>
              <a:ext cx="175013" cy="27000"/>
              <a:chOff x="5662375" y="212375"/>
              <a:chExt cx="175013" cy="27000"/>
            </a:xfrm>
          </p:grpSpPr>
          <p:sp>
            <p:nvSpPr>
              <p:cNvPr id="286" name="Google Shape;286;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9" name="Google Shape;289;p6"/>
            <p:cNvGrpSpPr/>
            <p:nvPr/>
          </p:nvGrpSpPr>
          <p:grpSpPr>
            <a:xfrm>
              <a:off x="8129350" y="4988725"/>
              <a:ext cx="175013" cy="27000"/>
              <a:chOff x="5662375" y="212375"/>
              <a:chExt cx="175013" cy="27000"/>
            </a:xfrm>
          </p:grpSpPr>
          <p:sp>
            <p:nvSpPr>
              <p:cNvPr id="290" name="Google Shape;290;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3" name="Google Shape;293;p6"/>
            <p:cNvGrpSpPr/>
            <p:nvPr/>
          </p:nvGrpSpPr>
          <p:grpSpPr>
            <a:xfrm>
              <a:off x="8497550" y="3429425"/>
              <a:ext cx="175013" cy="27000"/>
              <a:chOff x="5662375" y="212375"/>
              <a:chExt cx="175013" cy="27000"/>
            </a:xfrm>
          </p:grpSpPr>
          <p:sp>
            <p:nvSpPr>
              <p:cNvPr id="294" name="Google Shape;294;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97" name="Google Shape;297;p6"/>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298" name="Google Shape;298;p6"/>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299" name="Google Shape;299;p6"/>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6"/>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6"/>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6"/>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46126001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38"/>
        <p:cNvGrpSpPr/>
        <p:nvPr/>
      </p:nvGrpSpPr>
      <p:grpSpPr>
        <a:xfrm>
          <a:off x="0" y="0"/>
          <a:ext cx="0" cy="0"/>
          <a:chOff x="0" y="0"/>
          <a:chExt cx="0" cy="0"/>
        </a:xfrm>
      </p:grpSpPr>
      <p:sp>
        <p:nvSpPr>
          <p:cNvPr id="439" name="Google Shape;439;p9"/>
          <p:cNvSpPr txBox="1">
            <a:spLocks noGrp="1"/>
          </p:cNvSpPr>
          <p:nvPr>
            <p:ph type="title"/>
          </p:nvPr>
        </p:nvSpPr>
        <p:spPr>
          <a:xfrm>
            <a:off x="896112" y="2039112"/>
            <a:ext cx="3566100" cy="13626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r>
              <a:rPr lang="en-US"/>
              <a:t>Click to edit Master title style</a:t>
            </a:r>
            <a:endParaRPr/>
          </a:p>
        </p:txBody>
      </p:sp>
      <p:sp>
        <p:nvSpPr>
          <p:cNvPr id="440" name="Google Shape;440;p9"/>
          <p:cNvSpPr txBox="1">
            <a:spLocks noGrp="1"/>
          </p:cNvSpPr>
          <p:nvPr>
            <p:ph type="body" idx="1"/>
          </p:nvPr>
        </p:nvSpPr>
        <p:spPr>
          <a:xfrm>
            <a:off x="4899150" y="821850"/>
            <a:ext cx="3096000" cy="3478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1pPr>
            <a:lvl2pPr marL="914400" lvl="1"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2pPr>
            <a:lvl3pPr marL="1371600" lvl="2"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3pPr>
            <a:lvl4pPr marL="1828800" lvl="3"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4pPr>
            <a:lvl5pPr marL="2286000" lvl="4"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5pPr>
            <a:lvl6pPr marL="2743200" lvl="5"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6pPr>
            <a:lvl7pPr marL="3200400" lvl="6"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7pPr>
            <a:lvl8pPr marL="3657600" lvl="7"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8pPr>
            <a:lvl9pPr marL="4114800" lvl="8"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9pPr>
          </a:lstStyle>
          <a:p>
            <a:pPr lvl="0"/>
            <a:r>
              <a:rPr lang="en-US"/>
              <a:t>Click to edit Master text styles</a:t>
            </a:r>
          </a:p>
        </p:txBody>
      </p:sp>
      <p:cxnSp>
        <p:nvCxnSpPr>
          <p:cNvPr id="441" name="Google Shape;441;p9"/>
          <p:cNvCxnSpPr/>
          <p:nvPr/>
        </p:nvCxnSpPr>
        <p:spPr>
          <a:xfrm>
            <a:off x="1645925" y="523125"/>
            <a:ext cx="1672500" cy="126000"/>
          </a:xfrm>
          <a:prstGeom prst="straightConnector1">
            <a:avLst/>
          </a:prstGeom>
          <a:noFill/>
          <a:ln w="9525" cap="flat" cmpd="sng">
            <a:solidFill>
              <a:schemeClr val="dk1"/>
            </a:solidFill>
            <a:prstDash val="solid"/>
            <a:round/>
            <a:headEnd type="none" w="med" len="med"/>
            <a:tailEnd type="none" w="med" len="med"/>
          </a:ln>
        </p:spPr>
      </p:cxnSp>
      <p:cxnSp>
        <p:nvCxnSpPr>
          <p:cNvPr id="442" name="Google Shape;442;p9"/>
          <p:cNvCxnSpPr/>
          <p:nvPr/>
        </p:nvCxnSpPr>
        <p:spPr>
          <a:xfrm rot="10800000" flipH="1">
            <a:off x="803050" y="529675"/>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443" name="Google Shape;443;p9"/>
          <p:cNvCxnSpPr/>
          <p:nvPr/>
        </p:nvCxnSpPr>
        <p:spPr>
          <a:xfrm>
            <a:off x="0" y="65200"/>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444" name="Google Shape;444;p9"/>
          <p:cNvGrpSpPr/>
          <p:nvPr/>
        </p:nvGrpSpPr>
        <p:grpSpPr>
          <a:xfrm flipH="1">
            <a:off x="499400" y="959675"/>
            <a:ext cx="581800" cy="582350"/>
            <a:chOff x="8064275" y="887850"/>
            <a:chExt cx="581800" cy="582350"/>
          </a:xfrm>
        </p:grpSpPr>
        <p:sp>
          <p:nvSpPr>
            <p:cNvPr id="445" name="Google Shape;445;p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1" name="Google Shape;451;p9"/>
          <p:cNvGrpSpPr/>
          <p:nvPr/>
        </p:nvGrpSpPr>
        <p:grpSpPr>
          <a:xfrm flipH="1">
            <a:off x="1500400" y="388100"/>
            <a:ext cx="292025" cy="292575"/>
            <a:chOff x="7353050" y="316275"/>
            <a:chExt cx="292025" cy="292575"/>
          </a:xfrm>
        </p:grpSpPr>
        <p:sp>
          <p:nvSpPr>
            <p:cNvPr id="452" name="Google Shape;452;p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6" name="Google Shape;456;p9"/>
          <p:cNvSpPr/>
          <p:nvPr/>
        </p:nvSpPr>
        <p:spPr>
          <a:xfrm flipH="1">
            <a:off x="3166281" y="497632"/>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9"/>
          <p:cNvSpPr/>
          <p:nvPr/>
        </p:nvSpPr>
        <p:spPr>
          <a:xfrm flipH="1">
            <a:off x="3164039" y="495100"/>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9"/>
          <p:cNvSpPr/>
          <p:nvPr/>
        </p:nvSpPr>
        <p:spPr>
          <a:xfrm flipH="1">
            <a:off x="3202780" y="534134"/>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9"/>
          <p:cNvSpPr/>
          <p:nvPr/>
        </p:nvSpPr>
        <p:spPr>
          <a:xfrm flipH="1">
            <a:off x="3200525" y="531602"/>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9"/>
          <p:cNvSpPr/>
          <p:nvPr/>
        </p:nvSpPr>
        <p:spPr>
          <a:xfrm flipH="1">
            <a:off x="3242641" y="573709"/>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9"/>
          <p:cNvSpPr/>
          <p:nvPr/>
        </p:nvSpPr>
        <p:spPr>
          <a:xfrm flipH="1">
            <a:off x="3240109" y="571467"/>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62" name="Google Shape;462;p9"/>
          <p:cNvGrpSpPr/>
          <p:nvPr/>
        </p:nvGrpSpPr>
        <p:grpSpPr>
          <a:xfrm flipH="1">
            <a:off x="3527112" y="361100"/>
            <a:ext cx="175013" cy="27000"/>
            <a:chOff x="5662375" y="212375"/>
            <a:chExt cx="175013" cy="27000"/>
          </a:xfrm>
        </p:grpSpPr>
        <p:sp>
          <p:nvSpPr>
            <p:cNvPr id="463" name="Google Shape;463;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6" name="Google Shape;466;p9"/>
          <p:cNvGrpSpPr/>
          <p:nvPr/>
        </p:nvGrpSpPr>
        <p:grpSpPr>
          <a:xfrm flipH="1">
            <a:off x="480412" y="242700"/>
            <a:ext cx="175013" cy="27000"/>
            <a:chOff x="5662375" y="212375"/>
            <a:chExt cx="175013" cy="27000"/>
          </a:xfrm>
        </p:grpSpPr>
        <p:sp>
          <p:nvSpPr>
            <p:cNvPr id="467" name="Google Shape;467;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0" name="Google Shape;470;p9"/>
          <p:cNvGrpSpPr/>
          <p:nvPr/>
        </p:nvGrpSpPr>
        <p:grpSpPr>
          <a:xfrm flipH="1">
            <a:off x="901712" y="1653625"/>
            <a:ext cx="175013" cy="27000"/>
            <a:chOff x="5662375" y="212375"/>
            <a:chExt cx="175013" cy="27000"/>
          </a:xfrm>
        </p:grpSpPr>
        <p:sp>
          <p:nvSpPr>
            <p:cNvPr id="471" name="Google Shape;471;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474" name="Google Shape;474;p9"/>
          <p:cNvCxnSpPr/>
          <p:nvPr/>
        </p:nvCxnSpPr>
        <p:spPr>
          <a:xfrm>
            <a:off x="791400" y="4212400"/>
            <a:ext cx="1157100" cy="542700"/>
          </a:xfrm>
          <a:prstGeom prst="straightConnector1">
            <a:avLst/>
          </a:prstGeom>
          <a:noFill/>
          <a:ln w="9525" cap="flat" cmpd="sng">
            <a:solidFill>
              <a:schemeClr val="dk1"/>
            </a:solidFill>
            <a:prstDash val="solid"/>
            <a:round/>
            <a:headEnd type="none" w="med" len="med"/>
            <a:tailEnd type="none" w="med" len="med"/>
          </a:ln>
        </p:spPr>
      </p:cxnSp>
      <p:cxnSp>
        <p:nvCxnSpPr>
          <p:cNvPr id="475" name="Google Shape;475;p9"/>
          <p:cNvCxnSpPr/>
          <p:nvPr/>
        </p:nvCxnSpPr>
        <p:spPr>
          <a:xfrm rot="10800000" flipH="1">
            <a:off x="0" y="4220425"/>
            <a:ext cx="791400" cy="836400"/>
          </a:xfrm>
          <a:prstGeom prst="straightConnector1">
            <a:avLst/>
          </a:prstGeom>
          <a:noFill/>
          <a:ln w="9525" cap="flat" cmpd="sng">
            <a:solidFill>
              <a:schemeClr val="dk1"/>
            </a:solidFill>
            <a:prstDash val="solid"/>
            <a:round/>
            <a:headEnd type="none" w="med" len="med"/>
            <a:tailEnd type="none" w="med" len="med"/>
          </a:ln>
        </p:spPr>
      </p:cxnSp>
      <p:grpSp>
        <p:nvGrpSpPr>
          <p:cNvPr id="476" name="Google Shape;476;p9"/>
          <p:cNvGrpSpPr/>
          <p:nvPr/>
        </p:nvGrpSpPr>
        <p:grpSpPr>
          <a:xfrm rot="10800000">
            <a:off x="499400" y="3940925"/>
            <a:ext cx="581800" cy="582350"/>
            <a:chOff x="8064275" y="887850"/>
            <a:chExt cx="581800" cy="582350"/>
          </a:xfrm>
        </p:grpSpPr>
        <p:sp>
          <p:nvSpPr>
            <p:cNvPr id="477" name="Google Shape;477;p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3" name="Google Shape;483;p9"/>
          <p:cNvGrpSpPr/>
          <p:nvPr/>
        </p:nvGrpSpPr>
        <p:grpSpPr>
          <a:xfrm rot="10800000">
            <a:off x="1819575" y="4586750"/>
            <a:ext cx="292025" cy="292575"/>
            <a:chOff x="7353050" y="316275"/>
            <a:chExt cx="292025" cy="292575"/>
          </a:xfrm>
        </p:grpSpPr>
        <p:sp>
          <p:nvSpPr>
            <p:cNvPr id="484" name="Google Shape;484;p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8" name="Google Shape;488;p9"/>
          <p:cNvGrpSpPr/>
          <p:nvPr/>
        </p:nvGrpSpPr>
        <p:grpSpPr>
          <a:xfrm rot="10800000">
            <a:off x="212525" y="4645550"/>
            <a:ext cx="175000" cy="175000"/>
            <a:chOff x="8792300" y="321275"/>
            <a:chExt cx="175000" cy="175000"/>
          </a:xfrm>
        </p:grpSpPr>
        <p:sp>
          <p:nvSpPr>
            <p:cNvPr id="489" name="Google Shape;489;p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3" name="Google Shape;493;p9"/>
          <p:cNvGrpSpPr/>
          <p:nvPr/>
        </p:nvGrpSpPr>
        <p:grpSpPr>
          <a:xfrm rot="10800000">
            <a:off x="480412" y="4852325"/>
            <a:ext cx="175013" cy="27000"/>
            <a:chOff x="5662375" y="212375"/>
            <a:chExt cx="175013" cy="27000"/>
          </a:xfrm>
        </p:grpSpPr>
        <p:sp>
          <p:nvSpPr>
            <p:cNvPr id="494" name="Google Shape;494;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7" name="Google Shape;497;p9"/>
          <p:cNvGrpSpPr/>
          <p:nvPr/>
        </p:nvGrpSpPr>
        <p:grpSpPr>
          <a:xfrm rot="10800000">
            <a:off x="1054112" y="3898600"/>
            <a:ext cx="175013" cy="27000"/>
            <a:chOff x="5662375" y="212375"/>
            <a:chExt cx="175013" cy="27000"/>
          </a:xfrm>
        </p:grpSpPr>
        <p:sp>
          <p:nvSpPr>
            <p:cNvPr id="498" name="Google Shape;498;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16075732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1183"/>
        <p:cNvGrpSpPr/>
        <p:nvPr/>
      </p:nvGrpSpPr>
      <p:grpSpPr>
        <a:xfrm>
          <a:off x="0" y="0"/>
          <a:ext cx="0" cy="0"/>
          <a:chOff x="0" y="0"/>
          <a:chExt cx="0" cy="0"/>
        </a:xfrm>
      </p:grpSpPr>
      <p:sp>
        <p:nvSpPr>
          <p:cNvPr id="1184" name="Google Shape;1184;p24"/>
          <p:cNvSpPr txBox="1">
            <a:spLocks noGrp="1"/>
          </p:cNvSpPr>
          <p:nvPr>
            <p:ph type="title"/>
          </p:nvPr>
        </p:nvSpPr>
        <p:spPr>
          <a:xfrm>
            <a:off x="723750" y="526925"/>
            <a:ext cx="7696500" cy="5727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cxnSp>
        <p:nvCxnSpPr>
          <p:cNvPr id="1185" name="Google Shape;1185;p24"/>
          <p:cNvCxnSpPr/>
          <p:nvPr/>
        </p:nvCxnSpPr>
        <p:spPr>
          <a:xfrm>
            <a:off x="590450" y="4340600"/>
            <a:ext cx="670200" cy="423000"/>
          </a:xfrm>
          <a:prstGeom prst="straightConnector1">
            <a:avLst/>
          </a:prstGeom>
          <a:noFill/>
          <a:ln w="9525" cap="flat" cmpd="sng">
            <a:solidFill>
              <a:schemeClr val="dk1"/>
            </a:solidFill>
            <a:prstDash val="solid"/>
            <a:round/>
            <a:headEnd type="none" w="med" len="med"/>
            <a:tailEnd type="none" w="med" len="med"/>
          </a:ln>
        </p:spPr>
      </p:cxnSp>
      <p:cxnSp>
        <p:nvCxnSpPr>
          <p:cNvPr id="1186" name="Google Shape;1186;p24"/>
          <p:cNvCxnSpPr/>
          <p:nvPr/>
        </p:nvCxnSpPr>
        <p:spPr>
          <a:xfrm rot="10800000" flipH="1">
            <a:off x="0" y="4332550"/>
            <a:ext cx="590700" cy="663900"/>
          </a:xfrm>
          <a:prstGeom prst="straightConnector1">
            <a:avLst/>
          </a:prstGeom>
          <a:noFill/>
          <a:ln w="9525" cap="flat" cmpd="sng">
            <a:solidFill>
              <a:schemeClr val="dk1"/>
            </a:solidFill>
            <a:prstDash val="solid"/>
            <a:round/>
            <a:headEnd type="none" w="med" len="med"/>
            <a:tailEnd type="none" w="med" len="med"/>
          </a:ln>
        </p:spPr>
      </p:cxnSp>
      <p:grpSp>
        <p:nvGrpSpPr>
          <p:cNvPr id="1187" name="Google Shape;1187;p24"/>
          <p:cNvGrpSpPr/>
          <p:nvPr/>
        </p:nvGrpSpPr>
        <p:grpSpPr>
          <a:xfrm flipH="1">
            <a:off x="431725" y="4183775"/>
            <a:ext cx="292025" cy="292575"/>
            <a:chOff x="7353050" y="316275"/>
            <a:chExt cx="292025" cy="292575"/>
          </a:xfrm>
        </p:grpSpPr>
        <p:sp>
          <p:nvSpPr>
            <p:cNvPr id="1188" name="Google Shape;1188;p2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2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2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2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92" name="Google Shape;1192;p24"/>
          <p:cNvGrpSpPr/>
          <p:nvPr/>
        </p:nvGrpSpPr>
        <p:grpSpPr>
          <a:xfrm>
            <a:off x="1075789" y="4604675"/>
            <a:ext cx="293111" cy="293388"/>
            <a:chOff x="3164039" y="430875"/>
            <a:chExt cx="293111" cy="293388"/>
          </a:xfrm>
        </p:grpSpPr>
        <p:sp>
          <p:nvSpPr>
            <p:cNvPr id="1193" name="Google Shape;1193;p24"/>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24"/>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24"/>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24"/>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24"/>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24"/>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199" name="Google Shape;1199;p24"/>
          <p:cNvCxnSpPr/>
          <p:nvPr/>
        </p:nvCxnSpPr>
        <p:spPr>
          <a:xfrm rot="10800000">
            <a:off x="7196975" y="295100"/>
            <a:ext cx="1157100" cy="542700"/>
          </a:xfrm>
          <a:prstGeom prst="straightConnector1">
            <a:avLst/>
          </a:prstGeom>
          <a:noFill/>
          <a:ln w="9525" cap="flat" cmpd="sng">
            <a:solidFill>
              <a:schemeClr val="dk2"/>
            </a:solidFill>
            <a:prstDash val="solid"/>
            <a:round/>
            <a:headEnd type="none" w="med" len="med"/>
            <a:tailEnd type="none" w="med" len="med"/>
          </a:ln>
        </p:spPr>
      </p:cxnSp>
      <p:cxnSp>
        <p:nvCxnSpPr>
          <p:cNvPr id="1200" name="Google Shape;1200;p24"/>
          <p:cNvCxnSpPr/>
          <p:nvPr/>
        </p:nvCxnSpPr>
        <p:spPr>
          <a:xfrm flipH="1">
            <a:off x="8354075" y="-6625"/>
            <a:ext cx="791400" cy="836400"/>
          </a:xfrm>
          <a:prstGeom prst="straightConnector1">
            <a:avLst/>
          </a:prstGeom>
          <a:noFill/>
          <a:ln w="9525" cap="flat" cmpd="sng">
            <a:solidFill>
              <a:schemeClr val="dk2"/>
            </a:solidFill>
            <a:prstDash val="solid"/>
            <a:round/>
            <a:headEnd type="none" w="med" len="med"/>
            <a:tailEnd type="none" w="med" len="med"/>
          </a:ln>
        </p:spPr>
      </p:cxnSp>
      <p:grpSp>
        <p:nvGrpSpPr>
          <p:cNvPr id="1201" name="Google Shape;1201;p24"/>
          <p:cNvGrpSpPr/>
          <p:nvPr/>
        </p:nvGrpSpPr>
        <p:grpSpPr>
          <a:xfrm>
            <a:off x="8064275" y="526925"/>
            <a:ext cx="581800" cy="582350"/>
            <a:chOff x="8064275" y="887850"/>
            <a:chExt cx="581800" cy="582350"/>
          </a:xfrm>
        </p:grpSpPr>
        <p:sp>
          <p:nvSpPr>
            <p:cNvPr id="1202" name="Google Shape;1202;p24"/>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24"/>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24"/>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24"/>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24"/>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24"/>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08" name="Google Shape;1208;p24"/>
          <p:cNvGrpSpPr/>
          <p:nvPr/>
        </p:nvGrpSpPr>
        <p:grpSpPr>
          <a:xfrm>
            <a:off x="7033875" y="170875"/>
            <a:ext cx="292025" cy="292575"/>
            <a:chOff x="7353050" y="316275"/>
            <a:chExt cx="292025" cy="292575"/>
          </a:xfrm>
        </p:grpSpPr>
        <p:sp>
          <p:nvSpPr>
            <p:cNvPr id="1209" name="Google Shape;1209;p2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2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2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2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3" name="Google Shape;1213;p24"/>
          <p:cNvGrpSpPr/>
          <p:nvPr/>
        </p:nvGrpSpPr>
        <p:grpSpPr>
          <a:xfrm>
            <a:off x="8757950" y="229650"/>
            <a:ext cx="175000" cy="175000"/>
            <a:chOff x="8792300" y="321275"/>
            <a:chExt cx="175000" cy="175000"/>
          </a:xfrm>
        </p:grpSpPr>
        <p:sp>
          <p:nvSpPr>
            <p:cNvPr id="1214" name="Google Shape;1214;p24"/>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24"/>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24"/>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24"/>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8" name="Google Shape;1218;p24"/>
          <p:cNvGrpSpPr/>
          <p:nvPr/>
        </p:nvGrpSpPr>
        <p:grpSpPr>
          <a:xfrm>
            <a:off x="8490050" y="170875"/>
            <a:ext cx="175013" cy="27000"/>
            <a:chOff x="5662375" y="212375"/>
            <a:chExt cx="175013" cy="27000"/>
          </a:xfrm>
        </p:grpSpPr>
        <p:sp>
          <p:nvSpPr>
            <p:cNvPr id="1219" name="Google Shape;1219;p24"/>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24"/>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24"/>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2" name="Google Shape;1222;p24"/>
          <p:cNvGrpSpPr/>
          <p:nvPr/>
        </p:nvGrpSpPr>
        <p:grpSpPr>
          <a:xfrm>
            <a:off x="7916350" y="1124600"/>
            <a:ext cx="175013" cy="27000"/>
            <a:chOff x="5662375" y="212375"/>
            <a:chExt cx="175013" cy="27000"/>
          </a:xfrm>
        </p:grpSpPr>
        <p:sp>
          <p:nvSpPr>
            <p:cNvPr id="1223" name="Google Shape;1223;p24"/>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24"/>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24"/>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25585058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1326"/>
        <p:cNvGrpSpPr/>
        <p:nvPr/>
      </p:nvGrpSpPr>
      <p:grpSpPr>
        <a:xfrm>
          <a:off x="0" y="0"/>
          <a:ext cx="0" cy="0"/>
          <a:chOff x="0" y="0"/>
          <a:chExt cx="0" cy="0"/>
        </a:xfrm>
      </p:grpSpPr>
      <p:cxnSp>
        <p:nvCxnSpPr>
          <p:cNvPr id="1327" name="Google Shape;1327;p27"/>
          <p:cNvCxnSpPr/>
          <p:nvPr/>
        </p:nvCxnSpPr>
        <p:spPr>
          <a:xfrm rot="5400000">
            <a:off x="7269708" y="3324550"/>
            <a:ext cx="1133100" cy="306300"/>
          </a:xfrm>
          <a:prstGeom prst="straightConnector1">
            <a:avLst/>
          </a:prstGeom>
          <a:noFill/>
          <a:ln w="9525" cap="flat" cmpd="sng">
            <a:solidFill>
              <a:srgbClr val="1A2E35"/>
            </a:solidFill>
            <a:prstDash val="solid"/>
            <a:round/>
            <a:headEnd type="none" w="med" len="med"/>
            <a:tailEnd type="none" w="med" len="med"/>
          </a:ln>
        </p:spPr>
      </p:cxnSp>
      <p:cxnSp>
        <p:nvCxnSpPr>
          <p:cNvPr id="1328" name="Google Shape;1328;p27"/>
          <p:cNvCxnSpPr/>
          <p:nvPr/>
        </p:nvCxnSpPr>
        <p:spPr>
          <a:xfrm rot="-5400000" flipH="1">
            <a:off x="7181408" y="2082400"/>
            <a:ext cx="1342200" cy="315300"/>
          </a:xfrm>
          <a:prstGeom prst="straightConnector1">
            <a:avLst/>
          </a:prstGeom>
          <a:noFill/>
          <a:ln w="9525" cap="flat" cmpd="sng">
            <a:solidFill>
              <a:srgbClr val="1A2E35"/>
            </a:solidFill>
            <a:prstDash val="solid"/>
            <a:round/>
            <a:headEnd type="none" w="med" len="med"/>
            <a:tailEnd type="none" w="med" len="med"/>
          </a:ln>
        </p:spPr>
      </p:cxnSp>
      <p:cxnSp>
        <p:nvCxnSpPr>
          <p:cNvPr id="1329" name="Google Shape;1329;p27"/>
          <p:cNvCxnSpPr/>
          <p:nvPr/>
        </p:nvCxnSpPr>
        <p:spPr>
          <a:xfrm rot="5400000">
            <a:off x="7232433" y="736375"/>
            <a:ext cx="1332000" cy="392100"/>
          </a:xfrm>
          <a:prstGeom prst="straightConnector1">
            <a:avLst/>
          </a:prstGeom>
          <a:noFill/>
          <a:ln w="9525" cap="flat" cmpd="sng">
            <a:solidFill>
              <a:srgbClr val="1A2E35"/>
            </a:solidFill>
            <a:prstDash val="solid"/>
            <a:round/>
            <a:headEnd type="none" w="med" len="med"/>
            <a:tailEnd type="none" w="med" len="med"/>
          </a:ln>
        </p:spPr>
      </p:cxnSp>
      <p:cxnSp>
        <p:nvCxnSpPr>
          <p:cNvPr id="1330" name="Google Shape;1330;p27"/>
          <p:cNvCxnSpPr/>
          <p:nvPr/>
        </p:nvCxnSpPr>
        <p:spPr>
          <a:xfrm rot="5400000">
            <a:off x="8168433" y="-66600"/>
            <a:ext cx="273900" cy="407100"/>
          </a:xfrm>
          <a:prstGeom prst="straightConnector1">
            <a:avLst/>
          </a:prstGeom>
          <a:noFill/>
          <a:ln w="9525" cap="flat" cmpd="sng">
            <a:solidFill>
              <a:srgbClr val="1A2E35"/>
            </a:solidFill>
            <a:prstDash val="solid"/>
            <a:round/>
            <a:headEnd type="none" w="med" len="med"/>
            <a:tailEnd type="none" w="med" len="med"/>
          </a:ln>
        </p:spPr>
      </p:cxnSp>
      <p:grpSp>
        <p:nvGrpSpPr>
          <p:cNvPr id="1331" name="Google Shape;1331;p27"/>
          <p:cNvGrpSpPr/>
          <p:nvPr/>
        </p:nvGrpSpPr>
        <p:grpSpPr>
          <a:xfrm rot="5400000" flipH="1">
            <a:off x="7407333" y="1284925"/>
            <a:ext cx="581800" cy="582350"/>
            <a:chOff x="8064275" y="887850"/>
            <a:chExt cx="581800" cy="582350"/>
          </a:xfrm>
        </p:grpSpPr>
        <p:sp>
          <p:nvSpPr>
            <p:cNvPr id="1332" name="Google Shape;1332;p2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2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2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2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2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2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38" name="Google Shape;1338;p27"/>
          <p:cNvGrpSpPr/>
          <p:nvPr/>
        </p:nvGrpSpPr>
        <p:grpSpPr>
          <a:xfrm rot="5400000" flipH="1">
            <a:off x="7869720" y="2754200"/>
            <a:ext cx="292025" cy="292575"/>
            <a:chOff x="7353050" y="316275"/>
            <a:chExt cx="292025" cy="292575"/>
          </a:xfrm>
        </p:grpSpPr>
        <p:sp>
          <p:nvSpPr>
            <p:cNvPr id="1339" name="Google Shape;1339;p2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2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2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2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43" name="Google Shape;1343;p27"/>
          <p:cNvGrpSpPr/>
          <p:nvPr/>
        </p:nvGrpSpPr>
        <p:grpSpPr>
          <a:xfrm rot="5400000" flipH="1">
            <a:off x="8012458" y="178175"/>
            <a:ext cx="175000" cy="175000"/>
            <a:chOff x="8792300" y="321275"/>
            <a:chExt cx="175000" cy="175000"/>
          </a:xfrm>
        </p:grpSpPr>
        <p:sp>
          <p:nvSpPr>
            <p:cNvPr id="1344" name="Google Shape;1344;p2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2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2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2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48" name="Google Shape;1348;p27"/>
          <p:cNvGrpSpPr/>
          <p:nvPr/>
        </p:nvGrpSpPr>
        <p:grpSpPr>
          <a:xfrm rot="5400000">
            <a:off x="7551683" y="3879926"/>
            <a:ext cx="293111" cy="293388"/>
            <a:chOff x="3164039" y="430875"/>
            <a:chExt cx="293111" cy="293388"/>
          </a:xfrm>
        </p:grpSpPr>
        <p:sp>
          <p:nvSpPr>
            <p:cNvPr id="1349" name="Google Shape;1349;p27"/>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27"/>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27"/>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27"/>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27"/>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27"/>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55" name="Google Shape;1355;p27"/>
          <p:cNvGrpSpPr/>
          <p:nvPr/>
        </p:nvGrpSpPr>
        <p:grpSpPr>
          <a:xfrm rot="5400000" flipH="1">
            <a:off x="8259052" y="323144"/>
            <a:ext cx="175013" cy="27000"/>
            <a:chOff x="5662375" y="212375"/>
            <a:chExt cx="175013" cy="27000"/>
          </a:xfrm>
        </p:grpSpPr>
        <p:sp>
          <p:nvSpPr>
            <p:cNvPr id="1356" name="Google Shape;1356;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359" name="Google Shape;1359;p27"/>
          <p:cNvCxnSpPr/>
          <p:nvPr/>
        </p:nvCxnSpPr>
        <p:spPr>
          <a:xfrm rot="5400000" flipH="1">
            <a:off x="740850" y="2598325"/>
            <a:ext cx="1672500" cy="126000"/>
          </a:xfrm>
          <a:prstGeom prst="straightConnector1">
            <a:avLst/>
          </a:prstGeom>
          <a:noFill/>
          <a:ln w="9525" cap="flat" cmpd="sng">
            <a:solidFill>
              <a:srgbClr val="1A2E35"/>
            </a:solidFill>
            <a:prstDash val="solid"/>
            <a:round/>
            <a:headEnd type="none" w="med" len="med"/>
            <a:tailEnd type="none" w="med" len="med"/>
          </a:ln>
        </p:spPr>
      </p:cxnSp>
      <p:cxnSp>
        <p:nvCxnSpPr>
          <p:cNvPr id="1360" name="Google Shape;1360;p27"/>
          <p:cNvCxnSpPr/>
          <p:nvPr/>
        </p:nvCxnSpPr>
        <p:spPr>
          <a:xfrm rot="-5400000">
            <a:off x="847100" y="3554000"/>
            <a:ext cx="829500" cy="743400"/>
          </a:xfrm>
          <a:prstGeom prst="straightConnector1">
            <a:avLst/>
          </a:prstGeom>
          <a:noFill/>
          <a:ln w="9525" cap="flat" cmpd="sng">
            <a:solidFill>
              <a:srgbClr val="1A2E35"/>
            </a:solidFill>
            <a:prstDash val="solid"/>
            <a:round/>
            <a:headEnd type="none" w="med" len="med"/>
            <a:tailEnd type="none" w="med" len="med"/>
          </a:ln>
        </p:spPr>
      </p:cxnSp>
      <p:cxnSp>
        <p:nvCxnSpPr>
          <p:cNvPr id="1361" name="Google Shape;1361;p27"/>
          <p:cNvCxnSpPr/>
          <p:nvPr/>
        </p:nvCxnSpPr>
        <p:spPr>
          <a:xfrm rot="5400000" flipH="1">
            <a:off x="1105775" y="4151250"/>
            <a:ext cx="796500" cy="1188000"/>
          </a:xfrm>
          <a:prstGeom prst="straightConnector1">
            <a:avLst/>
          </a:prstGeom>
          <a:noFill/>
          <a:ln w="9525" cap="flat" cmpd="sng">
            <a:solidFill>
              <a:srgbClr val="1A2E35"/>
            </a:solidFill>
            <a:prstDash val="solid"/>
            <a:round/>
            <a:headEnd type="none" w="med" len="med"/>
            <a:tailEnd type="none" w="med" len="med"/>
          </a:ln>
        </p:spPr>
      </p:cxnSp>
      <p:grpSp>
        <p:nvGrpSpPr>
          <p:cNvPr id="1362" name="Google Shape;1362;p27"/>
          <p:cNvGrpSpPr/>
          <p:nvPr/>
        </p:nvGrpSpPr>
        <p:grpSpPr>
          <a:xfrm rot="5400000">
            <a:off x="621475" y="4062025"/>
            <a:ext cx="581800" cy="582350"/>
            <a:chOff x="8064275" y="887850"/>
            <a:chExt cx="581800" cy="582350"/>
          </a:xfrm>
        </p:grpSpPr>
        <p:sp>
          <p:nvSpPr>
            <p:cNvPr id="1363" name="Google Shape;1363;p2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2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2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2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2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2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69" name="Google Shape;1369;p27"/>
          <p:cNvGrpSpPr/>
          <p:nvPr/>
        </p:nvGrpSpPr>
        <p:grpSpPr>
          <a:xfrm rot="5400000">
            <a:off x="1482825" y="3350800"/>
            <a:ext cx="292025" cy="292575"/>
            <a:chOff x="7353050" y="316275"/>
            <a:chExt cx="292025" cy="292575"/>
          </a:xfrm>
        </p:grpSpPr>
        <p:sp>
          <p:nvSpPr>
            <p:cNvPr id="1370" name="Google Shape;1370;p2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2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2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2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74" name="Google Shape;1374;p27"/>
          <p:cNvGrpSpPr/>
          <p:nvPr/>
        </p:nvGrpSpPr>
        <p:grpSpPr>
          <a:xfrm rot="5400000">
            <a:off x="1595125" y="4790325"/>
            <a:ext cx="175000" cy="175000"/>
            <a:chOff x="8792300" y="321275"/>
            <a:chExt cx="175000" cy="175000"/>
          </a:xfrm>
        </p:grpSpPr>
        <p:sp>
          <p:nvSpPr>
            <p:cNvPr id="1375" name="Google Shape;1375;p2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2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2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2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79" name="Google Shape;1379;p27"/>
          <p:cNvSpPr/>
          <p:nvPr/>
        </p:nvSpPr>
        <p:spPr>
          <a:xfrm rot="5400000">
            <a:off x="1377117" y="1688743"/>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27"/>
          <p:cNvSpPr/>
          <p:nvPr/>
        </p:nvSpPr>
        <p:spPr>
          <a:xfrm rot="5400000">
            <a:off x="1374876" y="1686211"/>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27"/>
          <p:cNvSpPr/>
          <p:nvPr/>
        </p:nvSpPr>
        <p:spPr>
          <a:xfrm rot="5400000">
            <a:off x="1413610" y="172523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27"/>
          <p:cNvSpPr/>
          <p:nvPr/>
        </p:nvSpPr>
        <p:spPr>
          <a:xfrm rot="5400000">
            <a:off x="1411362" y="1722714"/>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27"/>
          <p:cNvSpPr/>
          <p:nvPr/>
        </p:nvSpPr>
        <p:spPr>
          <a:xfrm rot="5400000">
            <a:off x="1453339" y="1764682"/>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27"/>
          <p:cNvSpPr/>
          <p:nvPr/>
        </p:nvSpPr>
        <p:spPr>
          <a:xfrm rot="5400000">
            <a:off x="1450946" y="1762579"/>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85" name="Google Shape;1385;p27"/>
          <p:cNvGrpSpPr/>
          <p:nvPr/>
        </p:nvGrpSpPr>
        <p:grpSpPr>
          <a:xfrm rot="5400000">
            <a:off x="1701119" y="1515381"/>
            <a:ext cx="175013" cy="27000"/>
            <a:chOff x="5662375" y="212375"/>
            <a:chExt cx="175013" cy="27000"/>
          </a:xfrm>
        </p:grpSpPr>
        <p:sp>
          <p:nvSpPr>
            <p:cNvPr id="1386" name="Google Shape;1386;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89" name="Google Shape;1389;p27"/>
          <p:cNvGrpSpPr/>
          <p:nvPr/>
        </p:nvGrpSpPr>
        <p:grpSpPr>
          <a:xfrm rot="5400000">
            <a:off x="1819519" y="4562081"/>
            <a:ext cx="175013" cy="27000"/>
            <a:chOff x="5662375" y="212375"/>
            <a:chExt cx="175013" cy="27000"/>
          </a:xfrm>
        </p:grpSpPr>
        <p:sp>
          <p:nvSpPr>
            <p:cNvPr id="1390" name="Google Shape;1390;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93" name="Google Shape;1393;p27"/>
          <p:cNvGrpSpPr/>
          <p:nvPr/>
        </p:nvGrpSpPr>
        <p:grpSpPr>
          <a:xfrm rot="5400000">
            <a:off x="408594" y="4140781"/>
            <a:ext cx="175013" cy="27000"/>
            <a:chOff x="5662375" y="212375"/>
            <a:chExt cx="175013" cy="27000"/>
          </a:xfrm>
        </p:grpSpPr>
        <p:sp>
          <p:nvSpPr>
            <p:cNvPr id="1394" name="Google Shape;1394;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26341876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Background 2">
  <p:cSld name="Background 2">
    <p:spTree>
      <p:nvGrpSpPr>
        <p:cNvPr id="1" name="Shape 1397"/>
        <p:cNvGrpSpPr/>
        <p:nvPr/>
      </p:nvGrpSpPr>
      <p:grpSpPr>
        <a:xfrm>
          <a:off x="0" y="0"/>
          <a:ext cx="0" cy="0"/>
          <a:chOff x="0" y="0"/>
          <a:chExt cx="0" cy="0"/>
        </a:xfrm>
      </p:grpSpPr>
      <p:grpSp>
        <p:nvGrpSpPr>
          <p:cNvPr id="1398" name="Google Shape;1398;p28"/>
          <p:cNvGrpSpPr/>
          <p:nvPr/>
        </p:nvGrpSpPr>
        <p:grpSpPr>
          <a:xfrm>
            <a:off x="261711" y="-1158"/>
            <a:ext cx="8550326" cy="3981600"/>
            <a:chOff x="261711" y="-1158"/>
            <a:chExt cx="8550326" cy="3981600"/>
          </a:xfrm>
        </p:grpSpPr>
        <p:cxnSp>
          <p:nvCxnSpPr>
            <p:cNvPr id="1399" name="Google Shape;1399;p28"/>
            <p:cNvCxnSpPr/>
            <p:nvPr/>
          </p:nvCxnSpPr>
          <p:spPr>
            <a:xfrm>
              <a:off x="515925" y="-1158"/>
              <a:ext cx="0" cy="3981600"/>
            </a:xfrm>
            <a:prstGeom prst="straightConnector1">
              <a:avLst/>
            </a:prstGeom>
            <a:noFill/>
            <a:ln w="9525" cap="flat" cmpd="sng">
              <a:solidFill>
                <a:srgbClr val="595959"/>
              </a:solidFill>
              <a:prstDash val="solid"/>
              <a:round/>
              <a:headEnd type="none" w="med" len="med"/>
              <a:tailEnd type="none" w="med" len="med"/>
            </a:ln>
          </p:spPr>
        </p:cxnSp>
        <p:cxnSp>
          <p:nvCxnSpPr>
            <p:cNvPr id="1400" name="Google Shape;1400;p28"/>
            <p:cNvCxnSpPr/>
            <p:nvPr/>
          </p:nvCxnSpPr>
          <p:spPr>
            <a:xfrm>
              <a:off x="8666025" y="-1158"/>
              <a:ext cx="0" cy="1902000"/>
            </a:xfrm>
            <a:prstGeom prst="straightConnector1">
              <a:avLst/>
            </a:prstGeom>
            <a:noFill/>
            <a:ln w="9525" cap="flat" cmpd="sng">
              <a:solidFill>
                <a:srgbClr val="595959"/>
              </a:solidFill>
              <a:prstDash val="solid"/>
              <a:round/>
              <a:headEnd type="none" w="med" len="med"/>
              <a:tailEnd type="none" w="med" len="med"/>
            </a:ln>
          </p:spPr>
        </p:cxnSp>
        <p:grpSp>
          <p:nvGrpSpPr>
            <p:cNvPr id="1401" name="Google Shape;1401;p28"/>
            <p:cNvGrpSpPr/>
            <p:nvPr/>
          </p:nvGrpSpPr>
          <p:grpSpPr>
            <a:xfrm rot="10800000">
              <a:off x="343275" y="3300779"/>
              <a:ext cx="344736" cy="345385"/>
              <a:chOff x="7353050" y="316275"/>
              <a:chExt cx="292025" cy="292575"/>
            </a:xfrm>
          </p:grpSpPr>
          <p:sp>
            <p:nvSpPr>
              <p:cNvPr id="1402" name="Google Shape;1402;p2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2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2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2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06" name="Google Shape;1406;p28"/>
            <p:cNvGrpSpPr/>
            <p:nvPr/>
          </p:nvGrpSpPr>
          <p:grpSpPr>
            <a:xfrm rot="10800000">
              <a:off x="8520013" y="714742"/>
              <a:ext cx="292025" cy="292575"/>
              <a:chOff x="7353050" y="316275"/>
              <a:chExt cx="292025" cy="292575"/>
            </a:xfrm>
          </p:grpSpPr>
          <p:sp>
            <p:nvSpPr>
              <p:cNvPr id="1407" name="Google Shape;1407;p2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2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2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2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11" name="Google Shape;1411;p28"/>
            <p:cNvGrpSpPr/>
            <p:nvPr/>
          </p:nvGrpSpPr>
          <p:grpSpPr>
            <a:xfrm rot="10800000">
              <a:off x="261711" y="465077"/>
              <a:ext cx="507562" cy="507984"/>
              <a:chOff x="8064275" y="887850"/>
              <a:chExt cx="581800" cy="582350"/>
            </a:xfrm>
          </p:grpSpPr>
          <p:sp>
            <p:nvSpPr>
              <p:cNvPr id="1412" name="Google Shape;1412;p2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2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2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2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2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2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38890648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Background 3">
  <p:cSld name="Background 3">
    <p:spTree>
      <p:nvGrpSpPr>
        <p:cNvPr id="1" name="Shape 1418"/>
        <p:cNvGrpSpPr/>
        <p:nvPr/>
      </p:nvGrpSpPr>
      <p:grpSpPr>
        <a:xfrm>
          <a:off x="0" y="0"/>
          <a:ext cx="0" cy="0"/>
          <a:chOff x="0" y="0"/>
          <a:chExt cx="0" cy="0"/>
        </a:xfrm>
      </p:grpSpPr>
      <p:grpSp>
        <p:nvGrpSpPr>
          <p:cNvPr id="1419" name="Google Shape;1419;p29"/>
          <p:cNvGrpSpPr/>
          <p:nvPr/>
        </p:nvGrpSpPr>
        <p:grpSpPr>
          <a:xfrm>
            <a:off x="432850" y="0"/>
            <a:ext cx="8278300" cy="5165700"/>
            <a:chOff x="432850" y="0"/>
            <a:chExt cx="8278300" cy="5165700"/>
          </a:xfrm>
        </p:grpSpPr>
        <p:cxnSp>
          <p:nvCxnSpPr>
            <p:cNvPr id="1420" name="Google Shape;1420;p29"/>
            <p:cNvCxnSpPr/>
            <p:nvPr/>
          </p:nvCxnSpPr>
          <p:spPr>
            <a:xfrm rot="10800000">
              <a:off x="8420275" y="2664300"/>
              <a:ext cx="0" cy="2501400"/>
            </a:xfrm>
            <a:prstGeom prst="straightConnector1">
              <a:avLst/>
            </a:prstGeom>
            <a:noFill/>
            <a:ln w="9525" cap="flat" cmpd="sng">
              <a:solidFill>
                <a:srgbClr val="595959"/>
              </a:solidFill>
              <a:prstDash val="solid"/>
              <a:round/>
              <a:headEnd type="none" w="med" len="med"/>
              <a:tailEnd type="none" w="med" len="med"/>
            </a:ln>
          </p:spPr>
        </p:cxnSp>
        <p:grpSp>
          <p:nvGrpSpPr>
            <p:cNvPr id="1421" name="Google Shape;1421;p29"/>
            <p:cNvGrpSpPr/>
            <p:nvPr/>
          </p:nvGrpSpPr>
          <p:grpSpPr>
            <a:xfrm>
              <a:off x="8129350" y="4292175"/>
              <a:ext cx="581800" cy="582350"/>
              <a:chOff x="8064275" y="887850"/>
              <a:chExt cx="581800" cy="582350"/>
            </a:xfrm>
          </p:grpSpPr>
          <p:sp>
            <p:nvSpPr>
              <p:cNvPr id="1422" name="Google Shape;1422;p2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2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2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2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2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2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28" name="Google Shape;1428;p29"/>
            <p:cNvGrpSpPr/>
            <p:nvPr/>
          </p:nvGrpSpPr>
          <p:grpSpPr>
            <a:xfrm>
              <a:off x="8274238" y="3720600"/>
              <a:ext cx="292025" cy="292575"/>
              <a:chOff x="7353050" y="316275"/>
              <a:chExt cx="292025" cy="292575"/>
            </a:xfrm>
          </p:grpSpPr>
          <p:sp>
            <p:nvSpPr>
              <p:cNvPr id="1429" name="Google Shape;1429;p2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2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2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2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33" name="Google Shape;1433;p29"/>
            <p:cNvGrpSpPr/>
            <p:nvPr/>
          </p:nvGrpSpPr>
          <p:grpSpPr>
            <a:xfrm>
              <a:off x="8332763" y="3212475"/>
              <a:ext cx="175000" cy="175000"/>
              <a:chOff x="8792300" y="321275"/>
              <a:chExt cx="175000" cy="175000"/>
            </a:xfrm>
          </p:grpSpPr>
          <p:sp>
            <p:nvSpPr>
              <p:cNvPr id="1434" name="Google Shape;1434;p2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2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2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2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438" name="Google Shape;1438;p29"/>
            <p:cNvCxnSpPr/>
            <p:nvPr/>
          </p:nvCxnSpPr>
          <p:spPr>
            <a:xfrm>
              <a:off x="723725" y="613"/>
              <a:ext cx="0" cy="2501400"/>
            </a:xfrm>
            <a:prstGeom prst="straightConnector1">
              <a:avLst/>
            </a:prstGeom>
            <a:noFill/>
            <a:ln w="9525" cap="flat" cmpd="sng">
              <a:solidFill>
                <a:srgbClr val="595959"/>
              </a:solidFill>
              <a:prstDash val="solid"/>
              <a:round/>
              <a:headEnd type="none" w="med" len="med"/>
              <a:tailEnd type="none" w="med" len="med"/>
            </a:ln>
          </p:spPr>
        </p:cxnSp>
        <p:grpSp>
          <p:nvGrpSpPr>
            <p:cNvPr id="1439" name="Google Shape;1439;p29"/>
            <p:cNvGrpSpPr/>
            <p:nvPr/>
          </p:nvGrpSpPr>
          <p:grpSpPr>
            <a:xfrm rot="10800000">
              <a:off x="432850" y="291788"/>
              <a:ext cx="581800" cy="582350"/>
              <a:chOff x="8064275" y="887850"/>
              <a:chExt cx="581800" cy="582350"/>
            </a:xfrm>
          </p:grpSpPr>
          <p:sp>
            <p:nvSpPr>
              <p:cNvPr id="1440" name="Google Shape;1440;p2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2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2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2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2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2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46" name="Google Shape;1446;p29"/>
            <p:cNvGrpSpPr/>
            <p:nvPr/>
          </p:nvGrpSpPr>
          <p:grpSpPr>
            <a:xfrm rot="10800000">
              <a:off x="577738" y="1153138"/>
              <a:ext cx="292025" cy="292575"/>
              <a:chOff x="7353050" y="316275"/>
              <a:chExt cx="292025" cy="292575"/>
            </a:xfrm>
          </p:grpSpPr>
          <p:sp>
            <p:nvSpPr>
              <p:cNvPr id="1447" name="Google Shape;1447;p2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2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2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2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51" name="Google Shape;1451;p29"/>
            <p:cNvGrpSpPr/>
            <p:nvPr/>
          </p:nvGrpSpPr>
          <p:grpSpPr>
            <a:xfrm rot="10800000">
              <a:off x="636238" y="1778838"/>
              <a:ext cx="175000" cy="175000"/>
              <a:chOff x="8792300" y="321275"/>
              <a:chExt cx="175000" cy="175000"/>
            </a:xfrm>
          </p:grpSpPr>
          <p:sp>
            <p:nvSpPr>
              <p:cNvPr id="1452" name="Google Shape;1452;p2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2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2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2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56" name="Google Shape;1456;p29"/>
            <p:cNvGrpSpPr/>
            <p:nvPr/>
          </p:nvGrpSpPr>
          <p:grpSpPr>
            <a:xfrm>
              <a:off x="432850" y="2003163"/>
              <a:ext cx="175013" cy="27000"/>
              <a:chOff x="5662375" y="212375"/>
              <a:chExt cx="175013" cy="27000"/>
            </a:xfrm>
          </p:grpSpPr>
          <p:sp>
            <p:nvSpPr>
              <p:cNvPr id="1457" name="Google Shape;1457;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0" name="Google Shape;1460;p29"/>
            <p:cNvGrpSpPr/>
            <p:nvPr/>
          </p:nvGrpSpPr>
          <p:grpSpPr>
            <a:xfrm>
              <a:off x="788100" y="208488"/>
              <a:ext cx="175013" cy="27000"/>
              <a:chOff x="5662375" y="212375"/>
              <a:chExt cx="175013" cy="27000"/>
            </a:xfrm>
          </p:grpSpPr>
          <p:sp>
            <p:nvSpPr>
              <p:cNvPr id="1461" name="Google Shape;1461;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4" name="Google Shape;1464;p29"/>
            <p:cNvGrpSpPr/>
            <p:nvPr/>
          </p:nvGrpSpPr>
          <p:grpSpPr>
            <a:xfrm>
              <a:off x="8129350" y="4988725"/>
              <a:ext cx="175013" cy="27000"/>
              <a:chOff x="5662375" y="212375"/>
              <a:chExt cx="175013" cy="27000"/>
            </a:xfrm>
          </p:grpSpPr>
          <p:sp>
            <p:nvSpPr>
              <p:cNvPr id="1465" name="Google Shape;1465;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8" name="Google Shape;1468;p29"/>
            <p:cNvGrpSpPr/>
            <p:nvPr/>
          </p:nvGrpSpPr>
          <p:grpSpPr>
            <a:xfrm>
              <a:off x="8497550" y="3429425"/>
              <a:ext cx="175013" cy="27000"/>
              <a:chOff x="5662375" y="212375"/>
              <a:chExt cx="175013" cy="27000"/>
            </a:xfrm>
          </p:grpSpPr>
          <p:sp>
            <p:nvSpPr>
              <p:cNvPr id="1469" name="Google Shape;1469;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472" name="Google Shape;1472;p29"/>
            <p:cNvCxnSpPr/>
            <p:nvPr/>
          </p:nvCxnSpPr>
          <p:spPr>
            <a:xfrm>
              <a:off x="8407225" y="0"/>
              <a:ext cx="0" cy="2160900"/>
            </a:xfrm>
            <a:prstGeom prst="straightConnector1">
              <a:avLst/>
            </a:prstGeom>
            <a:noFill/>
            <a:ln w="9525" cap="flat" cmpd="sng">
              <a:solidFill>
                <a:srgbClr val="595959"/>
              </a:solidFill>
              <a:prstDash val="solid"/>
              <a:round/>
              <a:headEnd type="none" w="med" len="med"/>
              <a:tailEnd type="none" w="med" len="med"/>
            </a:ln>
          </p:spPr>
        </p:cxnSp>
        <p:cxnSp>
          <p:nvCxnSpPr>
            <p:cNvPr id="1473" name="Google Shape;1473;p29"/>
            <p:cNvCxnSpPr/>
            <p:nvPr/>
          </p:nvCxnSpPr>
          <p:spPr>
            <a:xfrm>
              <a:off x="718025" y="2985634"/>
              <a:ext cx="0" cy="2160900"/>
            </a:xfrm>
            <a:prstGeom prst="straightConnector1">
              <a:avLst/>
            </a:prstGeom>
            <a:noFill/>
            <a:ln w="9525" cap="flat" cmpd="sng">
              <a:solidFill>
                <a:srgbClr val="595959"/>
              </a:solidFill>
              <a:prstDash val="solid"/>
              <a:round/>
              <a:headEnd type="none" w="med" len="med"/>
              <a:tailEnd type="none" w="med" len="med"/>
            </a:ln>
          </p:spPr>
        </p:cxnSp>
        <p:sp>
          <p:nvSpPr>
            <p:cNvPr id="1474" name="Google Shape;1474;p29"/>
            <p:cNvSpPr/>
            <p:nvPr/>
          </p:nvSpPr>
          <p:spPr>
            <a:xfrm>
              <a:off x="671825" y="4587888"/>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29"/>
            <p:cNvSpPr/>
            <p:nvPr/>
          </p:nvSpPr>
          <p:spPr>
            <a:xfrm>
              <a:off x="671825" y="3940338"/>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29"/>
            <p:cNvSpPr/>
            <p:nvPr/>
          </p:nvSpPr>
          <p:spPr>
            <a:xfrm>
              <a:off x="8361025" y="1453500"/>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29"/>
            <p:cNvSpPr/>
            <p:nvPr/>
          </p:nvSpPr>
          <p:spPr>
            <a:xfrm>
              <a:off x="8361025" y="234875"/>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91199582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Background 4">
  <p:cSld name="Background 4">
    <p:spTree>
      <p:nvGrpSpPr>
        <p:cNvPr id="1" name="Shape 1478"/>
        <p:cNvGrpSpPr/>
        <p:nvPr/>
      </p:nvGrpSpPr>
      <p:grpSpPr>
        <a:xfrm>
          <a:off x="0" y="0"/>
          <a:ext cx="0" cy="0"/>
          <a:chOff x="0" y="0"/>
          <a:chExt cx="0" cy="0"/>
        </a:xfrm>
      </p:grpSpPr>
      <p:grpSp>
        <p:nvGrpSpPr>
          <p:cNvPr id="1479" name="Google Shape;1479;p30"/>
          <p:cNvGrpSpPr/>
          <p:nvPr/>
        </p:nvGrpSpPr>
        <p:grpSpPr>
          <a:xfrm>
            <a:off x="-6867" y="-6625"/>
            <a:ext cx="9152342" cy="5102050"/>
            <a:chOff x="-6867" y="-6625"/>
            <a:chExt cx="9152342" cy="5102050"/>
          </a:xfrm>
        </p:grpSpPr>
        <p:cxnSp>
          <p:nvCxnSpPr>
            <p:cNvPr id="1480" name="Google Shape;1480;p30"/>
            <p:cNvCxnSpPr/>
            <p:nvPr/>
          </p:nvCxnSpPr>
          <p:spPr>
            <a:xfrm>
              <a:off x="2904283" y="4513075"/>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1481" name="Google Shape;1481;p30"/>
            <p:cNvCxnSpPr/>
            <p:nvPr/>
          </p:nvCxnSpPr>
          <p:spPr>
            <a:xfrm rot="10800000" flipH="1">
              <a:off x="1562083" y="4492325"/>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1482" name="Google Shape;1482;p30"/>
            <p:cNvCxnSpPr/>
            <p:nvPr/>
          </p:nvCxnSpPr>
          <p:spPr>
            <a:xfrm>
              <a:off x="259558" y="4408000"/>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1483" name="Google Shape;1483;p30"/>
            <p:cNvCxnSpPr/>
            <p:nvPr/>
          </p:nvCxnSpPr>
          <p:spPr>
            <a:xfrm>
              <a:off x="-6867" y="399355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1484" name="Google Shape;1484;p30"/>
            <p:cNvGrpSpPr/>
            <p:nvPr/>
          </p:nvGrpSpPr>
          <p:grpSpPr>
            <a:xfrm flipH="1">
              <a:off x="1278333" y="4513075"/>
              <a:ext cx="581800" cy="582350"/>
              <a:chOff x="8064275" y="887850"/>
              <a:chExt cx="581800" cy="582350"/>
            </a:xfrm>
          </p:grpSpPr>
          <p:sp>
            <p:nvSpPr>
              <p:cNvPr id="1485" name="Google Shape;1485;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1" name="Google Shape;1491;p30"/>
            <p:cNvGrpSpPr/>
            <p:nvPr/>
          </p:nvGrpSpPr>
          <p:grpSpPr>
            <a:xfrm flipH="1">
              <a:off x="2747608" y="4340463"/>
              <a:ext cx="292025" cy="292575"/>
              <a:chOff x="7353050" y="316275"/>
              <a:chExt cx="292025" cy="292575"/>
            </a:xfrm>
          </p:grpSpPr>
          <p:sp>
            <p:nvSpPr>
              <p:cNvPr id="1492" name="Google Shape;1492;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3" name="Google Shape;1493;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6" name="Google Shape;1496;p30"/>
            <p:cNvGrpSpPr/>
            <p:nvPr/>
          </p:nvGrpSpPr>
          <p:grpSpPr>
            <a:xfrm flipH="1">
              <a:off x="171308" y="4315025"/>
              <a:ext cx="175000" cy="175000"/>
              <a:chOff x="8792300" y="321275"/>
              <a:chExt cx="175000" cy="175000"/>
            </a:xfrm>
          </p:grpSpPr>
          <p:sp>
            <p:nvSpPr>
              <p:cNvPr id="1497" name="Google Shape;1497;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8" name="Google Shape;1498;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9" name="Google Shape;1499;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0" name="Google Shape;1500;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01" name="Google Shape;1501;p30"/>
            <p:cNvGrpSpPr/>
            <p:nvPr/>
          </p:nvGrpSpPr>
          <p:grpSpPr>
            <a:xfrm>
              <a:off x="3873197" y="4657550"/>
              <a:ext cx="293111" cy="293388"/>
              <a:chOff x="3164039" y="430875"/>
              <a:chExt cx="293111" cy="293388"/>
            </a:xfrm>
          </p:grpSpPr>
          <p:sp>
            <p:nvSpPr>
              <p:cNvPr id="1502" name="Google Shape;1502;p3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3" name="Google Shape;1503;p3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4" name="Google Shape;1504;p3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3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3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3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08" name="Google Shape;1508;p30"/>
            <p:cNvGrpSpPr/>
            <p:nvPr/>
          </p:nvGrpSpPr>
          <p:grpSpPr>
            <a:xfrm flipH="1">
              <a:off x="242270" y="4142425"/>
              <a:ext cx="175013" cy="27000"/>
              <a:chOff x="5662375" y="212375"/>
              <a:chExt cx="175013" cy="27000"/>
            </a:xfrm>
          </p:grpSpPr>
          <p:sp>
            <p:nvSpPr>
              <p:cNvPr id="1509" name="Google Shape;1509;p30"/>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0" name="Google Shape;1510;p30"/>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1" name="Google Shape;151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512" name="Google Shape;1512;p30"/>
            <p:cNvCxnSpPr/>
            <p:nvPr/>
          </p:nvCxnSpPr>
          <p:spPr>
            <a:xfrm rot="10800000">
              <a:off x="5995050" y="226600"/>
              <a:ext cx="1504500" cy="224700"/>
            </a:xfrm>
            <a:prstGeom prst="straightConnector1">
              <a:avLst/>
            </a:prstGeom>
            <a:noFill/>
            <a:ln w="9525" cap="flat" cmpd="sng">
              <a:solidFill>
                <a:schemeClr val="dk2"/>
              </a:solidFill>
              <a:prstDash val="solid"/>
              <a:round/>
              <a:headEnd type="none" w="med" len="med"/>
              <a:tailEnd type="none" w="med" len="med"/>
            </a:ln>
          </p:spPr>
        </p:cxnSp>
        <p:cxnSp>
          <p:nvCxnSpPr>
            <p:cNvPr id="1513" name="Google Shape;1513;p30"/>
            <p:cNvCxnSpPr/>
            <p:nvPr/>
          </p:nvCxnSpPr>
          <p:spPr>
            <a:xfrm rot="10800000">
              <a:off x="7512925" y="457850"/>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1514" name="Google Shape;1514;p30"/>
            <p:cNvCxnSpPr/>
            <p:nvPr/>
          </p:nvCxnSpPr>
          <p:spPr>
            <a:xfrm flipH="1">
              <a:off x="8348975" y="-6625"/>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1515" name="Google Shape;1515;p30"/>
            <p:cNvGrpSpPr/>
            <p:nvPr/>
          </p:nvGrpSpPr>
          <p:grpSpPr>
            <a:xfrm>
              <a:off x="8064275" y="1040250"/>
              <a:ext cx="581800" cy="582350"/>
              <a:chOff x="8064275" y="887850"/>
              <a:chExt cx="581800" cy="582350"/>
            </a:xfrm>
          </p:grpSpPr>
          <p:sp>
            <p:nvSpPr>
              <p:cNvPr id="1516" name="Google Shape;1516;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22" name="Google Shape;1522;p30"/>
            <p:cNvGrpSpPr/>
            <p:nvPr/>
          </p:nvGrpSpPr>
          <p:grpSpPr>
            <a:xfrm>
              <a:off x="7353050" y="316275"/>
              <a:ext cx="292025" cy="292575"/>
              <a:chOff x="7353050" y="316275"/>
              <a:chExt cx="292025" cy="292575"/>
            </a:xfrm>
          </p:grpSpPr>
          <p:sp>
            <p:nvSpPr>
              <p:cNvPr id="1523" name="Google Shape;1523;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27" name="Google Shape;1527;p30"/>
            <p:cNvGrpSpPr/>
            <p:nvPr/>
          </p:nvGrpSpPr>
          <p:grpSpPr>
            <a:xfrm>
              <a:off x="8792300" y="321275"/>
              <a:ext cx="175000" cy="175000"/>
              <a:chOff x="8792300" y="321275"/>
              <a:chExt cx="175000" cy="175000"/>
            </a:xfrm>
          </p:grpSpPr>
          <p:sp>
            <p:nvSpPr>
              <p:cNvPr id="1528" name="Google Shape;1528;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32" name="Google Shape;1532;p30"/>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30"/>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30"/>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30"/>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30"/>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30"/>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38" name="Google Shape;1538;p30"/>
            <p:cNvGrpSpPr/>
            <p:nvPr/>
          </p:nvGrpSpPr>
          <p:grpSpPr>
            <a:xfrm>
              <a:off x="8490050" y="170875"/>
              <a:ext cx="175013" cy="27000"/>
              <a:chOff x="5662375" y="212375"/>
              <a:chExt cx="175013" cy="27000"/>
            </a:xfrm>
          </p:grpSpPr>
          <p:sp>
            <p:nvSpPr>
              <p:cNvPr id="1539" name="Google Shape;1539;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42" name="Google Shape;1542;p30"/>
            <p:cNvGrpSpPr/>
            <p:nvPr/>
          </p:nvGrpSpPr>
          <p:grpSpPr>
            <a:xfrm>
              <a:off x="8678350" y="1658000"/>
              <a:ext cx="175013" cy="27000"/>
              <a:chOff x="5662375" y="212375"/>
              <a:chExt cx="175013" cy="27000"/>
            </a:xfrm>
          </p:grpSpPr>
          <p:sp>
            <p:nvSpPr>
              <p:cNvPr id="1543" name="Google Shape;1543;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3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170516071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108" b="0" i="0">
                <a:solidFill>
                  <a:schemeClr val="tx1"/>
                </a:solidFill>
                <a:latin typeface="Trebuchet MS"/>
                <a:cs typeface="Trebuchet MS"/>
              </a:defRPr>
            </a:lvl1pPr>
          </a:lstStyle>
          <a:p>
            <a:endParaRPr/>
          </a:p>
        </p:txBody>
      </p:sp>
      <p:sp>
        <p:nvSpPr>
          <p:cNvPr id="3" name="Holder 3"/>
          <p:cNvSpPr>
            <a:spLocks noGrp="1"/>
          </p:cNvSpPr>
          <p:nvPr>
            <p:ph type="body" idx="1"/>
          </p:nvPr>
        </p:nvSpPr>
        <p:spPr/>
        <p:txBody>
          <a:bodyPr lIns="0" tIns="0" rIns="0" bIns="0"/>
          <a:lstStyle>
            <a:lvl1pPr>
              <a:defRPr sz="1156" b="0" i="0">
                <a:solidFill>
                  <a:srgbClr val="002060"/>
                </a:solidFill>
                <a:latin typeface="Verdana"/>
                <a:cs typeface="Verdan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11/15/2024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69308984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cSld name="1_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55531" y="1629032"/>
            <a:ext cx="7832936" cy="429028"/>
          </a:xfrm>
          <a:prstGeom prst="rect">
            <a:avLst/>
          </a:prstGeom>
        </p:spPr>
        <p:txBody>
          <a:bodyPr wrap="square" lIns="0" tIns="0" rIns="0" bIns="0">
            <a:spAutoFit/>
          </a:bodyPr>
          <a:lstStyle>
            <a:lvl1pPr>
              <a:defRPr sz="2788" b="1" i="1">
                <a:solidFill>
                  <a:srgbClr val="0070C0"/>
                </a:solidFill>
                <a:latin typeface="Trebuchet MS"/>
                <a:cs typeface="Trebuchet MS"/>
              </a:defRPr>
            </a:lvl1pPr>
          </a:lstStyle>
          <a:p>
            <a:endParaRPr/>
          </a:p>
        </p:txBody>
      </p:sp>
      <p:sp>
        <p:nvSpPr>
          <p:cNvPr id="3" name="Holder 3"/>
          <p:cNvSpPr>
            <a:spLocks noGrp="1"/>
          </p:cNvSpPr>
          <p:nvPr>
            <p:ph type="subTitle" idx="4"/>
          </p:nvPr>
        </p:nvSpPr>
        <p:spPr>
          <a:xfrm>
            <a:off x="595304" y="3465297"/>
            <a:ext cx="7953390" cy="215444"/>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11/15/2024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93273949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obj">
  <p:cSld name="Two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86878" y="561423"/>
            <a:ext cx="8959382" cy="4007698"/>
          </a:xfrm>
          <a:prstGeom prst="rect">
            <a:avLst/>
          </a:prstGeom>
          <a:blipFill>
            <a:blip r:embed="rId2" cstate="print"/>
            <a:stretch>
              <a:fillRect/>
            </a:stretch>
          </a:blipFill>
        </p:spPr>
        <p:txBody>
          <a:bodyPr wrap="square" lIns="0" tIns="0" rIns="0" bIns="0" rtlCol="0"/>
          <a:lstStyle/>
          <a:p>
            <a:endParaRPr sz="952"/>
          </a:p>
        </p:txBody>
      </p:sp>
      <p:sp>
        <p:nvSpPr>
          <p:cNvPr id="17" name="bg object 17"/>
          <p:cNvSpPr/>
          <p:nvPr/>
        </p:nvSpPr>
        <p:spPr>
          <a:xfrm>
            <a:off x="8646532" y="4243538"/>
            <a:ext cx="249234" cy="213773"/>
          </a:xfrm>
          <a:custGeom>
            <a:avLst/>
            <a:gdLst/>
            <a:ahLst/>
            <a:cxnLst/>
            <a:rect l="l" t="t" r="r" b="b"/>
            <a:pathLst>
              <a:path w="291465" h="314325">
                <a:moveTo>
                  <a:pt x="0" y="0"/>
                </a:moveTo>
                <a:lnTo>
                  <a:pt x="291153" y="0"/>
                </a:lnTo>
                <a:lnTo>
                  <a:pt x="291153" y="313736"/>
                </a:lnTo>
                <a:lnTo>
                  <a:pt x="0" y="313736"/>
                </a:lnTo>
                <a:lnTo>
                  <a:pt x="0" y="0"/>
                </a:lnTo>
                <a:close/>
              </a:path>
            </a:pathLst>
          </a:custGeom>
          <a:ln w="10913">
            <a:solidFill>
              <a:srgbClr val="0070C0"/>
            </a:solidFill>
          </a:ln>
        </p:spPr>
        <p:txBody>
          <a:bodyPr wrap="square" lIns="0" tIns="0" rIns="0" bIns="0" rtlCol="0"/>
          <a:lstStyle/>
          <a:p>
            <a:endParaRPr sz="952"/>
          </a:p>
        </p:txBody>
      </p:sp>
      <p:sp>
        <p:nvSpPr>
          <p:cNvPr id="2" name="Holder 2"/>
          <p:cNvSpPr>
            <a:spLocks noGrp="1"/>
          </p:cNvSpPr>
          <p:nvPr>
            <p:ph type="title"/>
          </p:nvPr>
        </p:nvSpPr>
        <p:spPr/>
        <p:txBody>
          <a:bodyPr lIns="0" tIns="0" rIns="0" bIns="0"/>
          <a:lstStyle>
            <a:lvl1pPr>
              <a:defRPr sz="2108" b="0" i="0">
                <a:solidFill>
                  <a:schemeClr val="tx1"/>
                </a:solidFill>
                <a:latin typeface="Trebuchet MS"/>
                <a:cs typeface="Trebuchet MS"/>
              </a:defRPr>
            </a:lvl1pPr>
          </a:lstStyle>
          <a:p>
            <a:endParaRPr/>
          </a:p>
        </p:txBody>
      </p:sp>
      <p:sp>
        <p:nvSpPr>
          <p:cNvPr id="3" name="Holder 3"/>
          <p:cNvSpPr>
            <a:spLocks noGrp="1"/>
          </p:cNvSpPr>
          <p:nvPr>
            <p:ph sz="half" idx="2"/>
          </p:nvPr>
        </p:nvSpPr>
        <p:spPr>
          <a:xfrm>
            <a:off x="457200" y="1183005"/>
            <a:ext cx="3977640" cy="2154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183005"/>
            <a:ext cx="3977640" cy="2154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11/15/2024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71419336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68630" y="205979"/>
            <a:ext cx="8218170" cy="528708"/>
          </a:xfrm>
        </p:spPr>
        <p:txBody>
          <a:bodyPr/>
          <a:lstStyle>
            <a:lvl1pPr>
              <a:defRPr sz="3300"/>
            </a:lvl1pPr>
          </a:lstStyle>
          <a:p>
            <a:r>
              <a:rPr lang="en-US" dirty="0"/>
              <a:t>Click to edit Master title style</a:t>
            </a:r>
            <a:endParaRPr lang="en-GB" dirty="0"/>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800"/>
            </a:lvl2pPr>
            <a:lvl3pPr>
              <a:defRPr sz="1800"/>
            </a:lvl3pPr>
            <a:lvl4pPr>
              <a:defRPr sz="1800"/>
            </a:lvl4pPr>
            <a:lvl5pPr>
              <a:defRPr sz="18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800"/>
            </a:lvl2pPr>
            <a:lvl3pPr>
              <a:defRPr sz="1800"/>
            </a:lvl3pPr>
            <a:lvl4pPr>
              <a:defRPr sz="1800"/>
            </a:lvl4pPr>
            <a:lvl5pPr>
              <a:defRPr sz="18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Rectangle 6"/>
          <p:cNvSpPr>
            <a:spLocks noGrp="1" noChangeArrowheads="1"/>
          </p:cNvSpPr>
          <p:nvPr>
            <p:ph type="sldNum" sz="quarter" idx="12"/>
          </p:nvPr>
        </p:nvSpPr>
        <p:spPr>
          <a:xfrm>
            <a:off x="8686800" y="4720114"/>
            <a:ext cx="1905000" cy="3429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FontTx/>
              <a:buNone/>
              <a:defRPr sz="1200">
                <a:latin typeface="Calibri" panose="020F0502020204030204" pitchFamily="34" charset="0"/>
                <a:cs typeface="Calibri" panose="020F0502020204030204" pitchFamily="34" charset="0"/>
              </a:defRPr>
            </a:lvl1pPr>
          </a:lstStyle>
          <a:p>
            <a:pPr>
              <a:defRPr/>
            </a:pPr>
            <a:fld id="{B3AFF862-DB0D-4920-9720-F8F6560E83F6}" type="slidenum">
              <a:rPr lang="en-US" altLang="en-US" smtClean="0"/>
              <a:pPr>
                <a:defRPr/>
              </a:pPr>
              <a:t>‹#›</a:t>
            </a:fld>
            <a:endParaRPr lang="en-US" altLang="en-US"/>
          </a:p>
        </p:txBody>
      </p:sp>
    </p:spTree>
    <p:extLst>
      <p:ext uri="{BB962C8B-B14F-4D97-AF65-F5344CB8AC3E}">
        <p14:creationId xmlns:p14="http://schemas.microsoft.com/office/powerpoint/2010/main" val="411872453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01"/>
        <p:cNvGrpSpPr/>
        <p:nvPr/>
      </p:nvGrpSpPr>
      <p:grpSpPr>
        <a:xfrm>
          <a:off x="0" y="0"/>
          <a:ext cx="0" cy="0"/>
          <a:chOff x="0" y="0"/>
          <a:chExt cx="0" cy="0"/>
        </a:xfrm>
      </p:grpSpPr>
      <p:sp>
        <p:nvSpPr>
          <p:cNvPr id="502" name="Google Shape;502;p10"/>
          <p:cNvSpPr txBox="1">
            <a:spLocks noGrp="1"/>
          </p:cNvSpPr>
          <p:nvPr>
            <p:ph type="body" idx="1"/>
          </p:nvPr>
        </p:nvSpPr>
        <p:spPr>
          <a:xfrm>
            <a:off x="1122050" y="1947672"/>
            <a:ext cx="2788800" cy="1362600"/>
          </a:xfrm>
          <a:prstGeom prst="rect">
            <a:avLst/>
          </a:prstGeom>
          <a:noFill/>
          <a:ln>
            <a:noFill/>
          </a:ln>
        </p:spPr>
        <p:txBody>
          <a:bodyPr spcFirstLastPara="1" wrap="square" lIns="91425" tIns="91425" rIns="91425" bIns="91425" anchor="ctr" anchorCtr="0">
            <a:noAutofit/>
          </a:bodyPr>
          <a:lstStyle>
            <a:lvl1pPr marL="457189" lvl="0" indent="-228594">
              <a:lnSpc>
                <a:spcPct val="100000"/>
              </a:lnSpc>
              <a:spcBef>
                <a:spcPts val="0"/>
              </a:spcBef>
              <a:spcAft>
                <a:spcPts val="0"/>
              </a:spcAft>
              <a:buClr>
                <a:schemeClr val="dk2"/>
              </a:buClr>
              <a:buSzPts val="1600"/>
              <a:buFont typeface="Barlow Semi Condensed"/>
              <a:buNone/>
              <a:defRPr sz="1600">
                <a:solidFill>
                  <a:schemeClr val="dk2"/>
                </a:solidFill>
                <a:latin typeface="Barlow Semi Condensed"/>
                <a:ea typeface="Barlow Semi Condensed"/>
                <a:cs typeface="Barlow Semi Condensed"/>
                <a:sym typeface="Barlow Semi Condensed"/>
              </a:defRPr>
            </a:lvl1pPr>
          </a:lstStyle>
          <a:p>
            <a:pPr lvl="0"/>
            <a:r>
              <a:rPr lang="en-US"/>
              <a:t>Click to edit Master text styles</a:t>
            </a:r>
          </a:p>
        </p:txBody>
      </p:sp>
      <p:sp>
        <p:nvSpPr>
          <p:cNvPr id="503" name="Google Shape;503;p10"/>
          <p:cNvSpPr txBox="1">
            <a:spLocks noGrp="1"/>
          </p:cNvSpPr>
          <p:nvPr>
            <p:ph type="title"/>
          </p:nvPr>
        </p:nvSpPr>
        <p:spPr>
          <a:xfrm>
            <a:off x="2100600" y="347472"/>
            <a:ext cx="4947000" cy="585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cxnSp>
        <p:nvCxnSpPr>
          <p:cNvPr id="504" name="Google Shape;504;p10"/>
          <p:cNvCxnSpPr/>
          <p:nvPr/>
        </p:nvCxnSpPr>
        <p:spPr>
          <a:xfrm>
            <a:off x="590450" y="4340600"/>
            <a:ext cx="1212900" cy="422700"/>
          </a:xfrm>
          <a:prstGeom prst="straightConnector1">
            <a:avLst/>
          </a:prstGeom>
          <a:noFill/>
          <a:ln w="9525" cap="flat" cmpd="sng">
            <a:solidFill>
              <a:schemeClr val="dk1"/>
            </a:solidFill>
            <a:prstDash val="solid"/>
            <a:round/>
            <a:headEnd type="none" w="med" len="med"/>
            <a:tailEnd type="none" w="med" len="med"/>
          </a:ln>
        </p:spPr>
      </p:cxnSp>
      <p:cxnSp>
        <p:nvCxnSpPr>
          <p:cNvPr id="505" name="Google Shape;505;p10"/>
          <p:cNvCxnSpPr/>
          <p:nvPr/>
        </p:nvCxnSpPr>
        <p:spPr>
          <a:xfrm rot="10800000" flipH="1">
            <a:off x="7975" y="4332600"/>
            <a:ext cx="582600" cy="654300"/>
          </a:xfrm>
          <a:prstGeom prst="straightConnector1">
            <a:avLst/>
          </a:prstGeom>
          <a:noFill/>
          <a:ln w="9525" cap="flat" cmpd="sng">
            <a:solidFill>
              <a:schemeClr val="dk1"/>
            </a:solidFill>
            <a:prstDash val="solid"/>
            <a:round/>
            <a:headEnd type="none" w="med" len="med"/>
            <a:tailEnd type="none" w="med" len="med"/>
          </a:ln>
        </p:spPr>
      </p:cxnSp>
      <p:grpSp>
        <p:nvGrpSpPr>
          <p:cNvPr id="506" name="Google Shape;506;p10"/>
          <p:cNvGrpSpPr/>
          <p:nvPr/>
        </p:nvGrpSpPr>
        <p:grpSpPr>
          <a:xfrm flipH="1">
            <a:off x="431726" y="4183775"/>
            <a:ext cx="292025" cy="292575"/>
            <a:chOff x="7353050" y="316275"/>
            <a:chExt cx="292025" cy="292575"/>
          </a:xfrm>
        </p:grpSpPr>
        <p:sp>
          <p:nvSpPr>
            <p:cNvPr id="507" name="Google Shape;507;p1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p>
          </p:txBody>
        </p:sp>
        <p:sp>
          <p:nvSpPr>
            <p:cNvPr id="508" name="Google Shape;508;p1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p>
          </p:txBody>
        </p:sp>
        <p:sp>
          <p:nvSpPr>
            <p:cNvPr id="509" name="Google Shape;509;p1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p>
          </p:txBody>
        </p:sp>
        <p:sp>
          <p:nvSpPr>
            <p:cNvPr id="510" name="Google Shape;510;p1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p>
          </p:txBody>
        </p:sp>
      </p:grpSp>
      <p:grpSp>
        <p:nvGrpSpPr>
          <p:cNvPr id="511" name="Google Shape;511;p10"/>
          <p:cNvGrpSpPr/>
          <p:nvPr/>
        </p:nvGrpSpPr>
        <p:grpSpPr>
          <a:xfrm>
            <a:off x="1646715" y="4616575"/>
            <a:ext cx="293111" cy="293388"/>
            <a:chOff x="3164039" y="430875"/>
            <a:chExt cx="293111" cy="293388"/>
          </a:xfrm>
        </p:grpSpPr>
        <p:sp>
          <p:nvSpPr>
            <p:cNvPr id="512" name="Google Shape;512;p1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p>
          </p:txBody>
        </p:sp>
        <p:sp>
          <p:nvSpPr>
            <p:cNvPr id="513" name="Google Shape;513;p1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p>
          </p:txBody>
        </p:sp>
        <p:sp>
          <p:nvSpPr>
            <p:cNvPr id="514" name="Google Shape;514;p1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p>
          </p:txBody>
        </p:sp>
        <p:sp>
          <p:nvSpPr>
            <p:cNvPr id="515" name="Google Shape;515;p1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p>
          </p:txBody>
        </p:sp>
        <p:sp>
          <p:nvSpPr>
            <p:cNvPr id="516" name="Google Shape;516;p1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p>
          </p:txBody>
        </p:sp>
        <p:sp>
          <p:nvSpPr>
            <p:cNvPr id="517" name="Google Shape;517;p1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p>
          </p:txBody>
        </p:sp>
      </p:grpSp>
      <p:cxnSp>
        <p:nvCxnSpPr>
          <p:cNvPr id="518" name="Google Shape;518;p10"/>
          <p:cNvCxnSpPr/>
          <p:nvPr/>
        </p:nvCxnSpPr>
        <p:spPr>
          <a:xfrm rot="10800000">
            <a:off x="7196975" y="295100"/>
            <a:ext cx="1157100" cy="542700"/>
          </a:xfrm>
          <a:prstGeom prst="straightConnector1">
            <a:avLst/>
          </a:prstGeom>
          <a:noFill/>
          <a:ln w="9525" cap="flat" cmpd="sng">
            <a:solidFill>
              <a:schemeClr val="dk1"/>
            </a:solidFill>
            <a:prstDash val="solid"/>
            <a:round/>
            <a:headEnd type="none" w="med" len="med"/>
            <a:tailEnd type="none" w="med" len="med"/>
          </a:ln>
        </p:spPr>
      </p:cxnSp>
      <p:cxnSp>
        <p:nvCxnSpPr>
          <p:cNvPr id="519" name="Google Shape;519;p10"/>
          <p:cNvCxnSpPr/>
          <p:nvPr/>
        </p:nvCxnSpPr>
        <p:spPr>
          <a:xfrm flipH="1">
            <a:off x="8354075" y="-6625"/>
            <a:ext cx="791400" cy="836400"/>
          </a:xfrm>
          <a:prstGeom prst="straightConnector1">
            <a:avLst/>
          </a:prstGeom>
          <a:noFill/>
          <a:ln w="9525" cap="flat" cmpd="sng">
            <a:solidFill>
              <a:schemeClr val="dk1"/>
            </a:solidFill>
            <a:prstDash val="solid"/>
            <a:round/>
            <a:headEnd type="none" w="med" len="med"/>
            <a:tailEnd type="none" w="med" len="med"/>
          </a:ln>
        </p:spPr>
      </p:cxnSp>
      <p:grpSp>
        <p:nvGrpSpPr>
          <p:cNvPr id="520" name="Google Shape;520;p10"/>
          <p:cNvGrpSpPr/>
          <p:nvPr/>
        </p:nvGrpSpPr>
        <p:grpSpPr>
          <a:xfrm>
            <a:off x="8064276" y="526926"/>
            <a:ext cx="581800" cy="582350"/>
            <a:chOff x="8064275" y="887850"/>
            <a:chExt cx="581800" cy="582350"/>
          </a:xfrm>
        </p:grpSpPr>
        <p:sp>
          <p:nvSpPr>
            <p:cNvPr id="521" name="Google Shape;521;p1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p>
          </p:txBody>
        </p:sp>
        <p:sp>
          <p:nvSpPr>
            <p:cNvPr id="522" name="Google Shape;522;p1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p>
          </p:txBody>
        </p:sp>
        <p:sp>
          <p:nvSpPr>
            <p:cNvPr id="523" name="Google Shape;523;p1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p>
          </p:txBody>
        </p:sp>
        <p:sp>
          <p:nvSpPr>
            <p:cNvPr id="524" name="Google Shape;524;p1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p>
          </p:txBody>
        </p:sp>
        <p:sp>
          <p:nvSpPr>
            <p:cNvPr id="525" name="Google Shape;525;p1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p>
          </p:txBody>
        </p:sp>
        <p:sp>
          <p:nvSpPr>
            <p:cNvPr id="526" name="Google Shape;526;p1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p>
          </p:txBody>
        </p:sp>
      </p:grpSp>
      <p:grpSp>
        <p:nvGrpSpPr>
          <p:cNvPr id="527" name="Google Shape;527;p10"/>
          <p:cNvGrpSpPr/>
          <p:nvPr/>
        </p:nvGrpSpPr>
        <p:grpSpPr>
          <a:xfrm>
            <a:off x="7033876" y="170876"/>
            <a:ext cx="292025" cy="292575"/>
            <a:chOff x="7353050" y="316275"/>
            <a:chExt cx="292025" cy="292575"/>
          </a:xfrm>
        </p:grpSpPr>
        <p:sp>
          <p:nvSpPr>
            <p:cNvPr id="528" name="Google Shape;528;p1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p>
          </p:txBody>
        </p:sp>
        <p:sp>
          <p:nvSpPr>
            <p:cNvPr id="529" name="Google Shape;529;p1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p>
          </p:txBody>
        </p:sp>
        <p:sp>
          <p:nvSpPr>
            <p:cNvPr id="530" name="Google Shape;530;p1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p>
          </p:txBody>
        </p:sp>
        <p:sp>
          <p:nvSpPr>
            <p:cNvPr id="531" name="Google Shape;531;p1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p>
          </p:txBody>
        </p:sp>
      </p:grpSp>
      <p:grpSp>
        <p:nvGrpSpPr>
          <p:cNvPr id="532" name="Google Shape;532;p10"/>
          <p:cNvGrpSpPr/>
          <p:nvPr/>
        </p:nvGrpSpPr>
        <p:grpSpPr>
          <a:xfrm>
            <a:off x="8757951" y="229650"/>
            <a:ext cx="175000" cy="175000"/>
            <a:chOff x="8792300" y="321275"/>
            <a:chExt cx="175000" cy="175000"/>
          </a:xfrm>
        </p:grpSpPr>
        <p:sp>
          <p:nvSpPr>
            <p:cNvPr id="533" name="Google Shape;533;p1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p>
          </p:txBody>
        </p:sp>
        <p:sp>
          <p:nvSpPr>
            <p:cNvPr id="534" name="Google Shape;534;p1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p>
          </p:txBody>
        </p:sp>
        <p:sp>
          <p:nvSpPr>
            <p:cNvPr id="535" name="Google Shape;535;p1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p>
          </p:txBody>
        </p:sp>
        <p:sp>
          <p:nvSpPr>
            <p:cNvPr id="536" name="Google Shape;536;p1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p>
          </p:txBody>
        </p:sp>
      </p:grpSp>
      <p:grpSp>
        <p:nvGrpSpPr>
          <p:cNvPr id="537" name="Google Shape;537;p10"/>
          <p:cNvGrpSpPr/>
          <p:nvPr/>
        </p:nvGrpSpPr>
        <p:grpSpPr>
          <a:xfrm>
            <a:off x="8490051" y="170875"/>
            <a:ext cx="175013" cy="27000"/>
            <a:chOff x="5662375" y="212375"/>
            <a:chExt cx="175013" cy="27000"/>
          </a:xfrm>
        </p:grpSpPr>
        <p:sp>
          <p:nvSpPr>
            <p:cNvPr id="538" name="Google Shape;538;p10"/>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p>
          </p:txBody>
        </p:sp>
        <p:sp>
          <p:nvSpPr>
            <p:cNvPr id="539" name="Google Shape;539;p10"/>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p>
          </p:txBody>
        </p:sp>
        <p:sp>
          <p:nvSpPr>
            <p:cNvPr id="540" name="Google Shape;540;p10"/>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p>
          </p:txBody>
        </p:sp>
      </p:grpSp>
      <p:grpSp>
        <p:nvGrpSpPr>
          <p:cNvPr id="541" name="Google Shape;541;p10"/>
          <p:cNvGrpSpPr/>
          <p:nvPr/>
        </p:nvGrpSpPr>
        <p:grpSpPr>
          <a:xfrm>
            <a:off x="7916351" y="1124600"/>
            <a:ext cx="175013" cy="27000"/>
            <a:chOff x="5662375" y="212375"/>
            <a:chExt cx="175013" cy="27000"/>
          </a:xfrm>
        </p:grpSpPr>
        <p:sp>
          <p:nvSpPr>
            <p:cNvPr id="542" name="Google Shape;542;p10"/>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p>
          </p:txBody>
        </p:sp>
        <p:sp>
          <p:nvSpPr>
            <p:cNvPr id="543" name="Google Shape;543;p10"/>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p>
          </p:txBody>
        </p:sp>
        <p:sp>
          <p:nvSpPr>
            <p:cNvPr id="544" name="Google Shape;544;p10"/>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p>
          </p:txBody>
        </p:sp>
      </p:grpSp>
    </p:spTree>
    <p:extLst>
      <p:ext uri="{BB962C8B-B14F-4D97-AF65-F5344CB8AC3E}">
        <p14:creationId xmlns:p14="http://schemas.microsoft.com/office/powerpoint/2010/main" val="152633210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ABB80-DDA7-4047-8AFF-07E0DAAE27D3}"/>
              </a:ext>
            </a:extLst>
          </p:cNvPr>
          <p:cNvSpPr>
            <a:spLocks noGrp="1"/>
          </p:cNvSpPr>
          <p:nvPr>
            <p:ph type="title"/>
          </p:nvPr>
        </p:nvSpPr>
        <p:spPr/>
        <p:txBody>
          <a:bodyPr/>
          <a:lstStyle/>
          <a:p>
            <a:r>
              <a:rPr lang="en-US"/>
              <a:t>Click to edit Master title style</a:t>
            </a:r>
            <a:endParaRPr lang="en-ID"/>
          </a:p>
        </p:txBody>
      </p:sp>
      <p:grpSp>
        <p:nvGrpSpPr>
          <p:cNvPr id="6" name="Group 5">
            <a:extLst>
              <a:ext uri="{FF2B5EF4-FFF2-40B4-BE49-F238E27FC236}">
                <a16:creationId xmlns:a16="http://schemas.microsoft.com/office/drawing/2014/main" id="{C9C73416-F0D7-4A83-982C-B65057DA4FC9}"/>
              </a:ext>
            </a:extLst>
          </p:cNvPr>
          <p:cNvGrpSpPr/>
          <p:nvPr userDrawn="1"/>
        </p:nvGrpSpPr>
        <p:grpSpPr>
          <a:xfrm>
            <a:off x="-1918847" y="3371850"/>
            <a:ext cx="2460762" cy="2000250"/>
            <a:chOff x="1346663" y="1028701"/>
            <a:chExt cx="4866313" cy="4295386"/>
          </a:xfrm>
          <a:solidFill>
            <a:srgbClr val="E7BD69"/>
          </a:solidFill>
        </p:grpSpPr>
        <p:grpSp>
          <p:nvGrpSpPr>
            <p:cNvPr id="7" name="Group 7">
              <a:extLst>
                <a:ext uri="{FF2B5EF4-FFF2-40B4-BE49-F238E27FC236}">
                  <a16:creationId xmlns:a16="http://schemas.microsoft.com/office/drawing/2014/main" id="{5B5DE51B-58D9-4242-8859-4994EFA0B849}"/>
                </a:ext>
              </a:extLst>
            </p:cNvPr>
            <p:cNvGrpSpPr/>
            <p:nvPr/>
          </p:nvGrpSpPr>
          <p:grpSpPr>
            <a:xfrm>
              <a:off x="1346663" y="1028701"/>
              <a:ext cx="2174376" cy="1872676"/>
              <a:chOff x="-4993988" y="-2780512"/>
              <a:chExt cx="3143893" cy="2356322"/>
            </a:xfrm>
            <a:grpFill/>
          </p:grpSpPr>
          <p:sp>
            <p:nvSpPr>
              <p:cNvPr id="12" name="Freeform 8">
                <a:extLst>
                  <a:ext uri="{FF2B5EF4-FFF2-40B4-BE49-F238E27FC236}">
                    <a16:creationId xmlns:a16="http://schemas.microsoft.com/office/drawing/2014/main" id="{A6DFBF76-B4E8-436B-8A65-9D0A0487A6D8}"/>
                  </a:ext>
                </a:extLst>
              </p:cNvPr>
              <p:cNvSpPr/>
              <p:nvPr/>
            </p:nvSpPr>
            <p:spPr>
              <a:xfrm>
                <a:off x="-4993988" y="-2780512"/>
                <a:ext cx="3143893" cy="2356322"/>
              </a:xfrm>
              <a:custGeom>
                <a:avLst/>
                <a:gdLst/>
                <a:ahLst/>
                <a:cxnLst/>
                <a:rect l="l" t="t" r="r" b="b"/>
                <a:pathLst>
                  <a:path w="4916132" h="3737662">
                    <a:moveTo>
                      <a:pt x="252805" y="95462"/>
                    </a:moveTo>
                    <a:cubicBezTo>
                      <a:pt x="252805" y="148171"/>
                      <a:pt x="196196" y="190924"/>
                      <a:pt x="126403" y="190924"/>
                    </a:cubicBezTo>
                    <a:cubicBezTo>
                      <a:pt x="56610" y="190924"/>
                      <a:pt x="0" y="148171"/>
                      <a:pt x="0" y="95462"/>
                    </a:cubicBezTo>
                    <a:cubicBezTo>
                      <a:pt x="0" y="42753"/>
                      <a:pt x="56610" y="0"/>
                      <a:pt x="126403" y="0"/>
                    </a:cubicBezTo>
                    <a:cubicBezTo>
                      <a:pt x="196196" y="0"/>
                      <a:pt x="252805" y="42753"/>
                      <a:pt x="252805" y="95462"/>
                    </a:cubicBezTo>
                    <a:close/>
                    <a:moveTo>
                      <a:pt x="1680845" y="0"/>
                    </a:moveTo>
                    <a:cubicBezTo>
                      <a:pt x="1611052" y="0"/>
                      <a:pt x="1554442" y="42753"/>
                      <a:pt x="1554442" y="95462"/>
                    </a:cubicBezTo>
                    <a:cubicBezTo>
                      <a:pt x="1554442" y="148171"/>
                      <a:pt x="1611052" y="190924"/>
                      <a:pt x="1680845" y="190924"/>
                    </a:cubicBezTo>
                    <a:cubicBezTo>
                      <a:pt x="1750638" y="190924"/>
                      <a:pt x="1807248" y="148171"/>
                      <a:pt x="1807248" y="95462"/>
                    </a:cubicBezTo>
                    <a:cubicBezTo>
                      <a:pt x="1807248" y="42753"/>
                      <a:pt x="1750638" y="0"/>
                      <a:pt x="1680845" y="0"/>
                    </a:cubicBezTo>
                    <a:close/>
                    <a:moveTo>
                      <a:pt x="3235288" y="0"/>
                    </a:moveTo>
                    <a:cubicBezTo>
                      <a:pt x="3165495" y="0"/>
                      <a:pt x="3108885" y="42753"/>
                      <a:pt x="3108885" y="95462"/>
                    </a:cubicBezTo>
                    <a:cubicBezTo>
                      <a:pt x="3108885" y="148171"/>
                      <a:pt x="3165495" y="190924"/>
                      <a:pt x="3235288" y="190924"/>
                    </a:cubicBezTo>
                    <a:cubicBezTo>
                      <a:pt x="3305080" y="190924"/>
                      <a:pt x="3361690" y="148171"/>
                      <a:pt x="3361690" y="95462"/>
                    </a:cubicBezTo>
                    <a:cubicBezTo>
                      <a:pt x="3361690" y="42753"/>
                      <a:pt x="3305080" y="0"/>
                      <a:pt x="3235288" y="0"/>
                    </a:cubicBezTo>
                    <a:close/>
                    <a:moveTo>
                      <a:pt x="4789730" y="190924"/>
                    </a:moveTo>
                    <a:cubicBezTo>
                      <a:pt x="4859523" y="190924"/>
                      <a:pt x="4916132" y="148171"/>
                      <a:pt x="4916132" y="95462"/>
                    </a:cubicBezTo>
                    <a:cubicBezTo>
                      <a:pt x="4916132" y="42753"/>
                      <a:pt x="4859523" y="0"/>
                      <a:pt x="4789730" y="0"/>
                    </a:cubicBezTo>
                    <a:cubicBezTo>
                      <a:pt x="4719937" y="0"/>
                      <a:pt x="4663327" y="42753"/>
                      <a:pt x="4663327" y="95462"/>
                    </a:cubicBezTo>
                    <a:cubicBezTo>
                      <a:pt x="4663327" y="148171"/>
                      <a:pt x="4719937" y="190924"/>
                      <a:pt x="4789730" y="190924"/>
                    </a:cubicBezTo>
                    <a:close/>
                    <a:moveTo>
                      <a:pt x="126403" y="1182148"/>
                    </a:moveTo>
                    <a:cubicBezTo>
                      <a:pt x="56610" y="1182148"/>
                      <a:pt x="0" y="1224901"/>
                      <a:pt x="0" y="1277610"/>
                    </a:cubicBezTo>
                    <a:cubicBezTo>
                      <a:pt x="0" y="1330320"/>
                      <a:pt x="56610" y="1373072"/>
                      <a:pt x="126403" y="1373072"/>
                    </a:cubicBezTo>
                    <a:cubicBezTo>
                      <a:pt x="196196" y="1373072"/>
                      <a:pt x="252805" y="1330320"/>
                      <a:pt x="252805" y="1277610"/>
                    </a:cubicBezTo>
                    <a:cubicBezTo>
                      <a:pt x="252805" y="1224901"/>
                      <a:pt x="196196" y="1182148"/>
                      <a:pt x="126403" y="1182148"/>
                    </a:cubicBezTo>
                    <a:close/>
                    <a:moveTo>
                      <a:pt x="1680845" y="1182148"/>
                    </a:moveTo>
                    <a:cubicBezTo>
                      <a:pt x="1611052" y="1182148"/>
                      <a:pt x="1554442" y="1224901"/>
                      <a:pt x="1554442" y="1277610"/>
                    </a:cubicBezTo>
                    <a:cubicBezTo>
                      <a:pt x="1554442" y="1330320"/>
                      <a:pt x="1611052" y="1373072"/>
                      <a:pt x="1680845" y="1373072"/>
                    </a:cubicBezTo>
                    <a:cubicBezTo>
                      <a:pt x="1750638" y="1373072"/>
                      <a:pt x="1807248" y="1330320"/>
                      <a:pt x="1807248" y="1277610"/>
                    </a:cubicBezTo>
                    <a:cubicBezTo>
                      <a:pt x="1807248" y="1224901"/>
                      <a:pt x="1750638" y="1182148"/>
                      <a:pt x="1680845" y="1182148"/>
                    </a:cubicBezTo>
                    <a:close/>
                    <a:moveTo>
                      <a:pt x="3235288" y="1182148"/>
                    </a:moveTo>
                    <a:cubicBezTo>
                      <a:pt x="3165495" y="1182148"/>
                      <a:pt x="3108885" y="1224901"/>
                      <a:pt x="3108885" y="1277610"/>
                    </a:cubicBezTo>
                    <a:cubicBezTo>
                      <a:pt x="3108885" y="1330320"/>
                      <a:pt x="3165495" y="1373072"/>
                      <a:pt x="3235288" y="1373072"/>
                    </a:cubicBezTo>
                    <a:cubicBezTo>
                      <a:pt x="3305080" y="1373072"/>
                      <a:pt x="3361690" y="1330320"/>
                      <a:pt x="3361690" y="1277610"/>
                    </a:cubicBezTo>
                    <a:cubicBezTo>
                      <a:pt x="3361690" y="1224901"/>
                      <a:pt x="3305080" y="1182148"/>
                      <a:pt x="3235288" y="1182148"/>
                    </a:cubicBezTo>
                    <a:close/>
                    <a:moveTo>
                      <a:pt x="4789730" y="1182148"/>
                    </a:moveTo>
                    <a:cubicBezTo>
                      <a:pt x="4719937" y="1182148"/>
                      <a:pt x="4663327" y="1224901"/>
                      <a:pt x="4663327" y="1277610"/>
                    </a:cubicBezTo>
                    <a:cubicBezTo>
                      <a:pt x="4663327" y="1330320"/>
                      <a:pt x="4719937" y="1373072"/>
                      <a:pt x="4789730" y="1373072"/>
                    </a:cubicBezTo>
                    <a:cubicBezTo>
                      <a:pt x="4859523" y="1373072"/>
                      <a:pt x="4916132" y="1330320"/>
                      <a:pt x="4916132" y="1277610"/>
                    </a:cubicBezTo>
                    <a:cubicBezTo>
                      <a:pt x="4916132" y="1224901"/>
                      <a:pt x="4859523" y="1182148"/>
                      <a:pt x="4789730" y="1182148"/>
                    </a:cubicBezTo>
                    <a:close/>
                    <a:moveTo>
                      <a:pt x="126403" y="2364590"/>
                    </a:moveTo>
                    <a:cubicBezTo>
                      <a:pt x="56610" y="2364590"/>
                      <a:pt x="0" y="2407343"/>
                      <a:pt x="0" y="2460052"/>
                    </a:cubicBezTo>
                    <a:cubicBezTo>
                      <a:pt x="0" y="2512761"/>
                      <a:pt x="56610" y="2555514"/>
                      <a:pt x="126403" y="2555514"/>
                    </a:cubicBezTo>
                    <a:cubicBezTo>
                      <a:pt x="196196" y="2555514"/>
                      <a:pt x="252805" y="2512761"/>
                      <a:pt x="252805" y="2460052"/>
                    </a:cubicBezTo>
                    <a:cubicBezTo>
                      <a:pt x="252805" y="2407343"/>
                      <a:pt x="196196" y="2364590"/>
                      <a:pt x="126403" y="2364590"/>
                    </a:cubicBezTo>
                    <a:close/>
                    <a:moveTo>
                      <a:pt x="1680845" y="2364590"/>
                    </a:moveTo>
                    <a:cubicBezTo>
                      <a:pt x="1611052" y="2364590"/>
                      <a:pt x="1554442" y="2407343"/>
                      <a:pt x="1554442" y="2460052"/>
                    </a:cubicBezTo>
                    <a:cubicBezTo>
                      <a:pt x="1554442" y="2512761"/>
                      <a:pt x="1611052" y="2555514"/>
                      <a:pt x="1680845" y="2555514"/>
                    </a:cubicBezTo>
                    <a:cubicBezTo>
                      <a:pt x="1750638" y="2555514"/>
                      <a:pt x="1807248" y="2512761"/>
                      <a:pt x="1807248" y="2460052"/>
                    </a:cubicBezTo>
                    <a:cubicBezTo>
                      <a:pt x="1807248" y="2407343"/>
                      <a:pt x="1750638" y="2364590"/>
                      <a:pt x="1680845" y="2364590"/>
                    </a:cubicBezTo>
                    <a:close/>
                    <a:moveTo>
                      <a:pt x="3235288" y="2364590"/>
                    </a:moveTo>
                    <a:cubicBezTo>
                      <a:pt x="3165495" y="2364590"/>
                      <a:pt x="3108885" y="2407343"/>
                      <a:pt x="3108885" y="2460052"/>
                    </a:cubicBezTo>
                    <a:cubicBezTo>
                      <a:pt x="3108885" y="2512761"/>
                      <a:pt x="3165495" y="2555514"/>
                      <a:pt x="3235288" y="2555514"/>
                    </a:cubicBezTo>
                    <a:cubicBezTo>
                      <a:pt x="3305080" y="2555514"/>
                      <a:pt x="3361690" y="2512761"/>
                      <a:pt x="3361690" y="2460052"/>
                    </a:cubicBezTo>
                    <a:cubicBezTo>
                      <a:pt x="3361690" y="2407343"/>
                      <a:pt x="3305080" y="2364590"/>
                      <a:pt x="3235288" y="2364590"/>
                    </a:cubicBezTo>
                    <a:close/>
                    <a:moveTo>
                      <a:pt x="4789730" y="2364590"/>
                    </a:moveTo>
                    <a:cubicBezTo>
                      <a:pt x="4719937" y="2364590"/>
                      <a:pt x="4663327" y="2407343"/>
                      <a:pt x="4663327" y="2460052"/>
                    </a:cubicBezTo>
                    <a:cubicBezTo>
                      <a:pt x="4663327" y="2512761"/>
                      <a:pt x="4719937" y="2555514"/>
                      <a:pt x="4789730" y="2555514"/>
                    </a:cubicBezTo>
                    <a:cubicBezTo>
                      <a:pt x="4859523" y="2555514"/>
                      <a:pt x="4916132" y="2512761"/>
                      <a:pt x="4916132" y="2460052"/>
                    </a:cubicBezTo>
                    <a:cubicBezTo>
                      <a:pt x="4916132" y="2407343"/>
                      <a:pt x="4859523" y="2364590"/>
                      <a:pt x="4789730" y="2364590"/>
                    </a:cubicBezTo>
                    <a:close/>
                    <a:moveTo>
                      <a:pt x="126403" y="3546738"/>
                    </a:moveTo>
                    <a:cubicBezTo>
                      <a:pt x="56610" y="3546738"/>
                      <a:pt x="0" y="3589491"/>
                      <a:pt x="0" y="3642200"/>
                    </a:cubicBezTo>
                    <a:cubicBezTo>
                      <a:pt x="0" y="3694909"/>
                      <a:pt x="56610" y="3737662"/>
                      <a:pt x="126403" y="3737662"/>
                    </a:cubicBezTo>
                    <a:cubicBezTo>
                      <a:pt x="196196" y="3737662"/>
                      <a:pt x="252805" y="3694909"/>
                      <a:pt x="252805" y="3642200"/>
                    </a:cubicBezTo>
                    <a:cubicBezTo>
                      <a:pt x="252805" y="3589491"/>
                      <a:pt x="196196" y="3546738"/>
                      <a:pt x="126403" y="3546738"/>
                    </a:cubicBezTo>
                    <a:close/>
                    <a:moveTo>
                      <a:pt x="1680845" y="3546738"/>
                    </a:moveTo>
                    <a:cubicBezTo>
                      <a:pt x="1611052" y="3546738"/>
                      <a:pt x="1554442" y="3589491"/>
                      <a:pt x="1554442" y="3642200"/>
                    </a:cubicBezTo>
                    <a:cubicBezTo>
                      <a:pt x="1554442" y="3694909"/>
                      <a:pt x="1611052" y="3737662"/>
                      <a:pt x="1680845" y="3737662"/>
                    </a:cubicBezTo>
                    <a:cubicBezTo>
                      <a:pt x="1750638" y="3737662"/>
                      <a:pt x="1807248" y="3694909"/>
                      <a:pt x="1807248" y="3642200"/>
                    </a:cubicBezTo>
                    <a:cubicBezTo>
                      <a:pt x="1807248" y="3589491"/>
                      <a:pt x="1750638" y="3546738"/>
                      <a:pt x="1680845" y="3546738"/>
                    </a:cubicBezTo>
                    <a:close/>
                    <a:moveTo>
                      <a:pt x="3235288" y="3546738"/>
                    </a:moveTo>
                    <a:cubicBezTo>
                      <a:pt x="3165495" y="3546738"/>
                      <a:pt x="3108885" y="3589491"/>
                      <a:pt x="3108885" y="3642200"/>
                    </a:cubicBezTo>
                    <a:cubicBezTo>
                      <a:pt x="3108885" y="3694909"/>
                      <a:pt x="3165495" y="3737662"/>
                      <a:pt x="3235288" y="3737662"/>
                    </a:cubicBezTo>
                    <a:cubicBezTo>
                      <a:pt x="3305080" y="3737662"/>
                      <a:pt x="3361690" y="3694909"/>
                      <a:pt x="3361690" y="3642200"/>
                    </a:cubicBezTo>
                    <a:cubicBezTo>
                      <a:pt x="3361690" y="3589491"/>
                      <a:pt x="3305080" y="3546738"/>
                      <a:pt x="3235288" y="3546738"/>
                    </a:cubicBezTo>
                    <a:close/>
                    <a:moveTo>
                      <a:pt x="4789730" y="3546738"/>
                    </a:moveTo>
                    <a:cubicBezTo>
                      <a:pt x="4719937" y="3546738"/>
                      <a:pt x="4663327" y="3589491"/>
                      <a:pt x="4663327" y="3642200"/>
                    </a:cubicBezTo>
                    <a:cubicBezTo>
                      <a:pt x="4663327" y="3694909"/>
                      <a:pt x="4719937" y="3737662"/>
                      <a:pt x="4789730" y="3737662"/>
                    </a:cubicBezTo>
                    <a:cubicBezTo>
                      <a:pt x="4859523" y="3737662"/>
                      <a:pt x="4916132" y="3694909"/>
                      <a:pt x="4916132" y="3642200"/>
                    </a:cubicBezTo>
                    <a:cubicBezTo>
                      <a:pt x="4916132" y="3589491"/>
                      <a:pt x="4859523" y="3546738"/>
                      <a:pt x="4789730" y="3546738"/>
                    </a:cubicBezTo>
                    <a:close/>
                  </a:path>
                </a:pathLst>
              </a:custGeom>
              <a:grpFill/>
            </p:spPr>
          </p:sp>
        </p:grpSp>
        <p:sp>
          <p:nvSpPr>
            <p:cNvPr id="8" name="Freeform 8">
              <a:extLst>
                <a:ext uri="{FF2B5EF4-FFF2-40B4-BE49-F238E27FC236}">
                  <a16:creationId xmlns:a16="http://schemas.microsoft.com/office/drawing/2014/main" id="{2F663E14-06C4-4B38-A7FD-5FBA59F1979B}"/>
                </a:ext>
              </a:extLst>
            </p:cNvPr>
            <p:cNvSpPr/>
            <p:nvPr/>
          </p:nvSpPr>
          <p:spPr>
            <a:xfrm>
              <a:off x="1346663" y="3451411"/>
              <a:ext cx="2174376" cy="1872676"/>
            </a:xfrm>
            <a:custGeom>
              <a:avLst/>
              <a:gdLst/>
              <a:ahLst/>
              <a:cxnLst/>
              <a:rect l="l" t="t" r="r" b="b"/>
              <a:pathLst>
                <a:path w="4916132" h="3737662">
                  <a:moveTo>
                    <a:pt x="252805" y="95462"/>
                  </a:moveTo>
                  <a:cubicBezTo>
                    <a:pt x="252805" y="148171"/>
                    <a:pt x="196196" y="190924"/>
                    <a:pt x="126403" y="190924"/>
                  </a:cubicBezTo>
                  <a:cubicBezTo>
                    <a:pt x="56610" y="190924"/>
                    <a:pt x="0" y="148171"/>
                    <a:pt x="0" y="95462"/>
                  </a:cubicBezTo>
                  <a:cubicBezTo>
                    <a:pt x="0" y="42753"/>
                    <a:pt x="56610" y="0"/>
                    <a:pt x="126403" y="0"/>
                  </a:cubicBezTo>
                  <a:cubicBezTo>
                    <a:pt x="196196" y="0"/>
                    <a:pt x="252805" y="42753"/>
                    <a:pt x="252805" y="95462"/>
                  </a:cubicBezTo>
                  <a:close/>
                  <a:moveTo>
                    <a:pt x="1680845" y="0"/>
                  </a:moveTo>
                  <a:cubicBezTo>
                    <a:pt x="1611052" y="0"/>
                    <a:pt x="1554442" y="42753"/>
                    <a:pt x="1554442" y="95462"/>
                  </a:cubicBezTo>
                  <a:cubicBezTo>
                    <a:pt x="1554442" y="148171"/>
                    <a:pt x="1611052" y="190924"/>
                    <a:pt x="1680845" y="190924"/>
                  </a:cubicBezTo>
                  <a:cubicBezTo>
                    <a:pt x="1750638" y="190924"/>
                    <a:pt x="1807248" y="148171"/>
                    <a:pt x="1807248" y="95462"/>
                  </a:cubicBezTo>
                  <a:cubicBezTo>
                    <a:pt x="1807248" y="42753"/>
                    <a:pt x="1750638" y="0"/>
                    <a:pt x="1680845" y="0"/>
                  </a:cubicBezTo>
                  <a:close/>
                  <a:moveTo>
                    <a:pt x="3235288" y="0"/>
                  </a:moveTo>
                  <a:cubicBezTo>
                    <a:pt x="3165495" y="0"/>
                    <a:pt x="3108885" y="42753"/>
                    <a:pt x="3108885" y="95462"/>
                  </a:cubicBezTo>
                  <a:cubicBezTo>
                    <a:pt x="3108885" y="148171"/>
                    <a:pt x="3165495" y="190924"/>
                    <a:pt x="3235288" y="190924"/>
                  </a:cubicBezTo>
                  <a:cubicBezTo>
                    <a:pt x="3305080" y="190924"/>
                    <a:pt x="3361690" y="148171"/>
                    <a:pt x="3361690" y="95462"/>
                  </a:cubicBezTo>
                  <a:cubicBezTo>
                    <a:pt x="3361690" y="42753"/>
                    <a:pt x="3305080" y="0"/>
                    <a:pt x="3235288" y="0"/>
                  </a:cubicBezTo>
                  <a:close/>
                  <a:moveTo>
                    <a:pt x="4789730" y="190924"/>
                  </a:moveTo>
                  <a:cubicBezTo>
                    <a:pt x="4859523" y="190924"/>
                    <a:pt x="4916132" y="148171"/>
                    <a:pt x="4916132" y="95462"/>
                  </a:cubicBezTo>
                  <a:cubicBezTo>
                    <a:pt x="4916132" y="42753"/>
                    <a:pt x="4859523" y="0"/>
                    <a:pt x="4789730" y="0"/>
                  </a:cubicBezTo>
                  <a:cubicBezTo>
                    <a:pt x="4719937" y="0"/>
                    <a:pt x="4663327" y="42753"/>
                    <a:pt x="4663327" y="95462"/>
                  </a:cubicBezTo>
                  <a:cubicBezTo>
                    <a:pt x="4663327" y="148171"/>
                    <a:pt x="4719937" y="190924"/>
                    <a:pt x="4789730" y="190924"/>
                  </a:cubicBezTo>
                  <a:close/>
                  <a:moveTo>
                    <a:pt x="126403" y="1182148"/>
                  </a:moveTo>
                  <a:cubicBezTo>
                    <a:pt x="56610" y="1182148"/>
                    <a:pt x="0" y="1224901"/>
                    <a:pt x="0" y="1277610"/>
                  </a:cubicBezTo>
                  <a:cubicBezTo>
                    <a:pt x="0" y="1330320"/>
                    <a:pt x="56610" y="1373072"/>
                    <a:pt x="126403" y="1373072"/>
                  </a:cubicBezTo>
                  <a:cubicBezTo>
                    <a:pt x="196196" y="1373072"/>
                    <a:pt x="252805" y="1330320"/>
                    <a:pt x="252805" y="1277610"/>
                  </a:cubicBezTo>
                  <a:cubicBezTo>
                    <a:pt x="252805" y="1224901"/>
                    <a:pt x="196196" y="1182148"/>
                    <a:pt x="126403" y="1182148"/>
                  </a:cubicBezTo>
                  <a:close/>
                  <a:moveTo>
                    <a:pt x="1680845" y="1182148"/>
                  </a:moveTo>
                  <a:cubicBezTo>
                    <a:pt x="1611052" y="1182148"/>
                    <a:pt x="1554442" y="1224901"/>
                    <a:pt x="1554442" y="1277610"/>
                  </a:cubicBezTo>
                  <a:cubicBezTo>
                    <a:pt x="1554442" y="1330320"/>
                    <a:pt x="1611052" y="1373072"/>
                    <a:pt x="1680845" y="1373072"/>
                  </a:cubicBezTo>
                  <a:cubicBezTo>
                    <a:pt x="1750638" y="1373072"/>
                    <a:pt x="1807248" y="1330320"/>
                    <a:pt x="1807248" y="1277610"/>
                  </a:cubicBezTo>
                  <a:cubicBezTo>
                    <a:pt x="1807248" y="1224901"/>
                    <a:pt x="1750638" y="1182148"/>
                    <a:pt x="1680845" y="1182148"/>
                  </a:cubicBezTo>
                  <a:close/>
                  <a:moveTo>
                    <a:pt x="3235288" y="1182148"/>
                  </a:moveTo>
                  <a:cubicBezTo>
                    <a:pt x="3165495" y="1182148"/>
                    <a:pt x="3108885" y="1224901"/>
                    <a:pt x="3108885" y="1277610"/>
                  </a:cubicBezTo>
                  <a:cubicBezTo>
                    <a:pt x="3108885" y="1330320"/>
                    <a:pt x="3165495" y="1373072"/>
                    <a:pt x="3235288" y="1373072"/>
                  </a:cubicBezTo>
                  <a:cubicBezTo>
                    <a:pt x="3305080" y="1373072"/>
                    <a:pt x="3361690" y="1330320"/>
                    <a:pt x="3361690" y="1277610"/>
                  </a:cubicBezTo>
                  <a:cubicBezTo>
                    <a:pt x="3361690" y="1224901"/>
                    <a:pt x="3305080" y="1182148"/>
                    <a:pt x="3235288" y="1182148"/>
                  </a:cubicBezTo>
                  <a:close/>
                  <a:moveTo>
                    <a:pt x="4789730" y="1182148"/>
                  </a:moveTo>
                  <a:cubicBezTo>
                    <a:pt x="4719937" y="1182148"/>
                    <a:pt x="4663327" y="1224901"/>
                    <a:pt x="4663327" y="1277610"/>
                  </a:cubicBezTo>
                  <a:cubicBezTo>
                    <a:pt x="4663327" y="1330320"/>
                    <a:pt x="4719937" y="1373072"/>
                    <a:pt x="4789730" y="1373072"/>
                  </a:cubicBezTo>
                  <a:cubicBezTo>
                    <a:pt x="4859523" y="1373072"/>
                    <a:pt x="4916132" y="1330320"/>
                    <a:pt x="4916132" y="1277610"/>
                  </a:cubicBezTo>
                  <a:cubicBezTo>
                    <a:pt x="4916132" y="1224901"/>
                    <a:pt x="4859523" y="1182148"/>
                    <a:pt x="4789730" y="1182148"/>
                  </a:cubicBezTo>
                  <a:close/>
                  <a:moveTo>
                    <a:pt x="126403" y="2364590"/>
                  </a:moveTo>
                  <a:cubicBezTo>
                    <a:pt x="56610" y="2364590"/>
                    <a:pt x="0" y="2407343"/>
                    <a:pt x="0" y="2460052"/>
                  </a:cubicBezTo>
                  <a:cubicBezTo>
                    <a:pt x="0" y="2512761"/>
                    <a:pt x="56610" y="2555514"/>
                    <a:pt x="126403" y="2555514"/>
                  </a:cubicBezTo>
                  <a:cubicBezTo>
                    <a:pt x="196196" y="2555514"/>
                    <a:pt x="252805" y="2512761"/>
                    <a:pt x="252805" y="2460052"/>
                  </a:cubicBezTo>
                  <a:cubicBezTo>
                    <a:pt x="252805" y="2407343"/>
                    <a:pt x="196196" y="2364590"/>
                    <a:pt x="126403" y="2364590"/>
                  </a:cubicBezTo>
                  <a:close/>
                  <a:moveTo>
                    <a:pt x="1680845" y="2364590"/>
                  </a:moveTo>
                  <a:cubicBezTo>
                    <a:pt x="1611052" y="2364590"/>
                    <a:pt x="1554442" y="2407343"/>
                    <a:pt x="1554442" y="2460052"/>
                  </a:cubicBezTo>
                  <a:cubicBezTo>
                    <a:pt x="1554442" y="2512761"/>
                    <a:pt x="1611052" y="2555514"/>
                    <a:pt x="1680845" y="2555514"/>
                  </a:cubicBezTo>
                  <a:cubicBezTo>
                    <a:pt x="1750638" y="2555514"/>
                    <a:pt x="1807248" y="2512761"/>
                    <a:pt x="1807248" y="2460052"/>
                  </a:cubicBezTo>
                  <a:cubicBezTo>
                    <a:pt x="1807248" y="2407343"/>
                    <a:pt x="1750638" y="2364590"/>
                    <a:pt x="1680845" y="2364590"/>
                  </a:cubicBezTo>
                  <a:close/>
                  <a:moveTo>
                    <a:pt x="3235288" y="2364590"/>
                  </a:moveTo>
                  <a:cubicBezTo>
                    <a:pt x="3165495" y="2364590"/>
                    <a:pt x="3108885" y="2407343"/>
                    <a:pt x="3108885" y="2460052"/>
                  </a:cubicBezTo>
                  <a:cubicBezTo>
                    <a:pt x="3108885" y="2512761"/>
                    <a:pt x="3165495" y="2555514"/>
                    <a:pt x="3235288" y="2555514"/>
                  </a:cubicBezTo>
                  <a:cubicBezTo>
                    <a:pt x="3305080" y="2555514"/>
                    <a:pt x="3361690" y="2512761"/>
                    <a:pt x="3361690" y="2460052"/>
                  </a:cubicBezTo>
                  <a:cubicBezTo>
                    <a:pt x="3361690" y="2407343"/>
                    <a:pt x="3305080" y="2364590"/>
                    <a:pt x="3235288" y="2364590"/>
                  </a:cubicBezTo>
                  <a:close/>
                  <a:moveTo>
                    <a:pt x="4789730" y="2364590"/>
                  </a:moveTo>
                  <a:cubicBezTo>
                    <a:pt x="4719937" y="2364590"/>
                    <a:pt x="4663327" y="2407343"/>
                    <a:pt x="4663327" y="2460052"/>
                  </a:cubicBezTo>
                  <a:cubicBezTo>
                    <a:pt x="4663327" y="2512761"/>
                    <a:pt x="4719937" y="2555514"/>
                    <a:pt x="4789730" y="2555514"/>
                  </a:cubicBezTo>
                  <a:cubicBezTo>
                    <a:pt x="4859523" y="2555514"/>
                    <a:pt x="4916132" y="2512761"/>
                    <a:pt x="4916132" y="2460052"/>
                  </a:cubicBezTo>
                  <a:cubicBezTo>
                    <a:pt x="4916132" y="2407343"/>
                    <a:pt x="4859523" y="2364590"/>
                    <a:pt x="4789730" y="2364590"/>
                  </a:cubicBezTo>
                  <a:close/>
                  <a:moveTo>
                    <a:pt x="126403" y="3546738"/>
                  </a:moveTo>
                  <a:cubicBezTo>
                    <a:pt x="56610" y="3546738"/>
                    <a:pt x="0" y="3589491"/>
                    <a:pt x="0" y="3642200"/>
                  </a:cubicBezTo>
                  <a:cubicBezTo>
                    <a:pt x="0" y="3694909"/>
                    <a:pt x="56610" y="3737662"/>
                    <a:pt x="126403" y="3737662"/>
                  </a:cubicBezTo>
                  <a:cubicBezTo>
                    <a:pt x="196196" y="3737662"/>
                    <a:pt x="252805" y="3694909"/>
                    <a:pt x="252805" y="3642200"/>
                  </a:cubicBezTo>
                  <a:cubicBezTo>
                    <a:pt x="252805" y="3589491"/>
                    <a:pt x="196196" y="3546738"/>
                    <a:pt x="126403" y="3546738"/>
                  </a:cubicBezTo>
                  <a:close/>
                  <a:moveTo>
                    <a:pt x="1680845" y="3546738"/>
                  </a:moveTo>
                  <a:cubicBezTo>
                    <a:pt x="1611052" y="3546738"/>
                    <a:pt x="1554442" y="3589491"/>
                    <a:pt x="1554442" y="3642200"/>
                  </a:cubicBezTo>
                  <a:cubicBezTo>
                    <a:pt x="1554442" y="3694909"/>
                    <a:pt x="1611052" y="3737662"/>
                    <a:pt x="1680845" y="3737662"/>
                  </a:cubicBezTo>
                  <a:cubicBezTo>
                    <a:pt x="1750638" y="3737662"/>
                    <a:pt x="1807248" y="3694909"/>
                    <a:pt x="1807248" y="3642200"/>
                  </a:cubicBezTo>
                  <a:cubicBezTo>
                    <a:pt x="1807248" y="3589491"/>
                    <a:pt x="1750638" y="3546738"/>
                    <a:pt x="1680845" y="3546738"/>
                  </a:cubicBezTo>
                  <a:close/>
                  <a:moveTo>
                    <a:pt x="3235288" y="3546738"/>
                  </a:moveTo>
                  <a:cubicBezTo>
                    <a:pt x="3165495" y="3546738"/>
                    <a:pt x="3108885" y="3589491"/>
                    <a:pt x="3108885" y="3642200"/>
                  </a:cubicBezTo>
                  <a:cubicBezTo>
                    <a:pt x="3108885" y="3694909"/>
                    <a:pt x="3165495" y="3737662"/>
                    <a:pt x="3235288" y="3737662"/>
                  </a:cubicBezTo>
                  <a:cubicBezTo>
                    <a:pt x="3305080" y="3737662"/>
                    <a:pt x="3361690" y="3694909"/>
                    <a:pt x="3361690" y="3642200"/>
                  </a:cubicBezTo>
                  <a:cubicBezTo>
                    <a:pt x="3361690" y="3589491"/>
                    <a:pt x="3305080" y="3546738"/>
                    <a:pt x="3235288" y="3546738"/>
                  </a:cubicBezTo>
                  <a:close/>
                  <a:moveTo>
                    <a:pt x="4789730" y="3546738"/>
                  </a:moveTo>
                  <a:cubicBezTo>
                    <a:pt x="4719937" y="3546738"/>
                    <a:pt x="4663327" y="3589491"/>
                    <a:pt x="4663327" y="3642200"/>
                  </a:cubicBezTo>
                  <a:cubicBezTo>
                    <a:pt x="4663327" y="3694909"/>
                    <a:pt x="4719937" y="3737662"/>
                    <a:pt x="4789730" y="3737662"/>
                  </a:cubicBezTo>
                  <a:cubicBezTo>
                    <a:pt x="4859523" y="3737662"/>
                    <a:pt x="4916132" y="3694909"/>
                    <a:pt x="4916132" y="3642200"/>
                  </a:cubicBezTo>
                  <a:cubicBezTo>
                    <a:pt x="4916132" y="3589491"/>
                    <a:pt x="4859523" y="3546738"/>
                    <a:pt x="4789730" y="3546738"/>
                  </a:cubicBezTo>
                  <a:close/>
                </a:path>
              </a:pathLst>
            </a:custGeom>
            <a:grpFill/>
          </p:spPr>
        </p:sp>
        <p:grpSp>
          <p:nvGrpSpPr>
            <p:cNvPr id="9" name="Group 7">
              <a:extLst>
                <a:ext uri="{FF2B5EF4-FFF2-40B4-BE49-F238E27FC236}">
                  <a16:creationId xmlns:a16="http://schemas.microsoft.com/office/drawing/2014/main" id="{D3DB637B-660C-4D83-8E39-ADC134845014}"/>
                </a:ext>
              </a:extLst>
            </p:cNvPr>
            <p:cNvGrpSpPr/>
            <p:nvPr/>
          </p:nvGrpSpPr>
          <p:grpSpPr>
            <a:xfrm>
              <a:off x="4038600" y="1028701"/>
              <a:ext cx="2174376" cy="1872676"/>
              <a:chOff x="-4993988" y="-2780512"/>
              <a:chExt cx="3143893" cy="2356322"/>
            </a:xfrm>
            <a:grpFill/>
          </p:grpSpPr>
          <p:sp>
            <p:nvSpPr>
              <p:cNvPr id="11" name="Freeform 8">
                <a:extLst>
                  <a:ext uri="{FF2B5EF4-FFF2-40B4-BE49-F238E27FC236}">
                    <a16:creationId xmlns:a16="http://schemas.microsoft.com/office/drawing/2014/main" id="{EBFECC6F-4B92-4996-A470-441FAAA56370}"/>
                  </a:ext>
                </a:extLst>
              </p:cNvPr>
              <p:cNvSpPr/>
              <p:nvPr/>
            </p:nvSpPr>
            <p:spPr>
              <a:xfrm>
                <a:off x="-4993988" y="-2780512"/>
                <a:ext cx="3143893" cy="2356322"/>
              </a:xfrm>
              <a:custGeom>
                <a:avLst/>
                <a:gdLst/>
                <a:ahLst/>
                <a:cxnLst/>
                <a:rect l="l" t="t" r="r" b="b"/>
                <a:pathLst>
                  <a:path w="4916132" h="3737662">
                    <a:moveTo>
                      <a:pt x="252805" y="95462"/>
                    </a:moveTo>
                    <a:cubicBezTo>
                      <a:pt x="252805" y="148171"/>
                      <a:pt x="196196" y="190924"/>
                      <a:pt x="126403" y="190924"/>
                    </a:cubicBezTo>
                    <a:cubicBezTo>
                      <a:pt x="56610" y="190924"/>
                      <a:pt x="0" y="148171"/>
                      <a:pt x="0" y="95462"/>
                    </a:cubicBezTo>
                    <a:cubicBezTo>
                      <a:pt x="0" y="42753"/>
                      <a:pt x="56610" y="0"/>
                      <a:pt x="126403" y="0"/>
                    </a:cubicBezTo>
                    <a:cubicBezTo>
                      <a:pt x="196196" y="0"/>
                      <a:pt x="252805" y="42753"/>
                      <a:pt x="252805" y="95462"/>
                    </a:cubicBezTo>
                    <a:close/>
                    <a:moveTo>
                      <a:pt x="1680845" y="0"/>
                    </a:moveTo>
                    <a:cubicBezTo>
                      <a:pt x="1611052" y="0"/>
                      <a:pt x="1554442" y="42753"/>
                      <a:pt x="1554442" y="95462"/>
                    </a:cubicBezTo>
                    <a:cubicBezTo>
                      <a:pt x="1554442" y="148171"/>
                      <a:pt x="1611052" y="190924"/>
                      <a:pt x="1680845" y="190924"/>
                    </a:cubicBezTo>
                    <a:cubicBezTo>
                      <a:pt x="1750638" y="190924"/>
                      <a:pt x="1807248" y="148171"/>
                      <a:pt x="1807248" y="95462"/>
                    </a:cubicBezTo>
                    <a:cubicBezTo>
                      <a:pt x="1807248" y="42753"/>
                      <a:pt x="1750638" y="0"/>
                      <a:pt x="1680845" y="0"/>
                    </a:cubicBezTo>
                    <a:close/>
                    <a:moveTo>
                      <a:pt x="3235288" y="0"/>
                    </a:moveTo>
                    <a:cubicBezTo>
                      <a:pt x="3165495" y="0"/>
                      <a:pt x="3108885" y="42753"/>
                      <a:pt x="3108885" y="95462"/>
                    </a:cubicBezTo>
                    <a:cubicBezTo>
                      <a:pt x="3108885" y="148171"/>
                      <a:pt x="3165495" y="190924"/>
                      <a:pt x="3235288" y="190924"/>
                    </a:cubicBezTo>
                    <a:cubicBezTo>
                      <a:pt x="3305080" y="190924"/>
                      <a:pt x="3361690" y="148171"/>
                      <a:pt x="3361690" y="95462"/>
                    </a:cubicBezTo>
                    <a:cubicBezTo>
                      <a:pt x="3361690" y="42753"/>
                      <a:pt x="3305080" y="0"/>
                      <a:pt x="3235288" y="0"/>
                    </a:cubicBezTo>
                    <a:close/>
                    <a:moveTo>
                      <a:pt x="4789730" y="190924"/>
                    </a:moveTo>
                    <a:cubicBezTo>
                      <a:pt x="4859523" y="190924"/>
                      <a:pt x="4916132" y="148171"/>
                      <a:pt x="4916132" y="95462"/>
                    </a:cubicBezTo>
                    <a:cubicBezTo>
                      <a:pt x="4916132" y="42753"/>
                      <a:pt x="4859523" y="0"/>
                      <a:pt x="4789730" y="0"/>
                    </a:cubicBezTo>
                    <a:cubicBezTo>
                      <a:pt x="4719937" y="0"/>
                      <a:pt x="4663327" y="42753"/>
                      <a:pt x="4663327" y="95462"/>
                    </a:cubicBezTo>
                    <a:cubicBezTo>
                      <a:pt x="4663327" y="148171"/>
                      <a:pt x="4719937" y="190924"/>
                      <a:pt x="4789730" y="190924"/>
                    </a:cubicBezTo>
                    <a:close/>
                    <a:moveTo>
                      <a:pt x="126403" y="1182148"/>
                    </a:moveTo>
                    <a:cubicBezTo>
                      <a:pt x="56610" y="1182148"/>
                      <a:pt x="0" y="1224901"/>
                      <a:pt x="0" y="1277610"/>
                    </a:cubicBezTo>
                    <a:cubicBezTo>
                      <a:pt x="0" y="1330320"/>
                      <a:pt x="56610" y="1373072"/>
                      <a:pt x="126403" y="1373072"/>
                    </a:cubicBezTo>
                    <a:cubicBezTo>
                      <a:pt x="196196" y="1373072"/>
                      <a:pt x="252805" y="1330320"/>
                      <a:pt x="252805" y="1277610"/>
                    </a:cubicBezTo>
                    <a:cubicBezTo>
                      <a:pt x="252805" y="1224901"/>
                      <a:pt x="196196" y="1182148"/>
                      <a:pt x="126403" y="1182148"/>
                    </a:cubicBezTo>
                    <a:close/>
                    <a:moveTo>
                      <a:pt x="1680845" y="1182148"/>
                    </a:moveTo>
                    <a:cubicBezTo>
                      <a:pt x="1611052" y="1182148"/>
                      <a:pt x="1554442" y="1224901"/>
                      <a:pt x="1554442" y="1277610"/>
                    </a:cubicBezTo>
                    <a:cubicBezTo>
                      <a:pt x="1554442" y="1330320"/>
                      <a:pt x="1611052" y="1373072"/>
                      <a:pt x="1680845" y="1373072"/>
                    </a:cubicBezTo>
                    <a:cubicBezTo>
                      <a:pt x="1750638" y="1373072"/>
                      <a:pt x="1807248" y="1330320"/>
                      <a:pt x="1807248" y="1277610"/>
                    </a:cubicBezTo>
                    <a:cubicBezTo>
                      <a:pt x="1807248" y="1224901"/>
                      <a:pt x="1750638" y="1182148"/>
                      <a:pt x="1680845" y="1182148"/>
                    </a:cubicBezTo>
                    <a:close/>
                    <a:moveTo>
                      <a:pt x="3235288" y="1182148"/>
                    </a:moveTo>
                    <a:cubicBezTo>
                      <a:pt x="3165495" y="1182148"/>
                      <a:pt x="3108885" y="1224901"/>
                      <a:pt x="3108885" y="1277610"/>
                    </a:cubicBezTo>
                    <a:cubicBezTo>
                      <a:pt x="3108885" y="1330320"/>
                      <a:pt x="3165495" y="1373072"/>
                      <a:pt x="3235288" y="1373072"/>
                    </a:cubicBezTo>
                    <a:cubicBezTo>
                      <a:pt x="3305080" y="1373072"/>
                      <a:pt x="3361690" y="1330320"/>
                      <a:pt x="3361690" y="1277610"/>
                    </a:cubicBezTo>
                    <a:cubicBezTo>
                      <a:pt x="3361690" y="1224901"/>
                      <a:pt x="3305080" y="1182148"/>
                      <a:pt x="3235288" y="1182148"/>
                    </a:cubicBezTo>
                    <a:close/>
                    <a:moveTo>
                      <a:pt x="4789730" y="1182148"/>
                    </a:moveTo>
                    <a:cubicBezTo>
                      <a:pt x="4719937" y="1182148"/>
                      <a:pt x="4663327" y="1224901"/>
                      <a:pt x="4663327" y="1277610"/>
                    </a:cubicBezTo>
                    <a:cubicBezTo>
                      <a:pt x="4663327" y="1330320"/>
                      <a:pt x="4719937" y="1373072"/>
                      <a:pt x="4789730" y="1373072"/>
                    </a:cubicBezTo>
                    <a:cubicBezTo>
                      <a:pt x="4859523" y="1373072"/>
                      <a:pt x="4916132" y="1330320"/>
                      <a:pt x="4916132" y="1277610"/>
                    </a:cubicBezTo>
                    <a:cubicBezTo>
                      <a:pt x="4916132" y="1224901"/>
                      <a:pt x="4859523" y="1182148"/>
                      <a:pt x="4789730" y="1182148"/>
                    </a:cubicBezTo>
                    <a:close/>
                    <a:moveTo>
                      <a:pt x="126403" y="2364590"/>
                    </a:moveTo>
                    <a:cubicBezTo>
                      <a:pt x="56610" y="2364590"/>
                      <a:pt x="0" y="2407343"/>
                      <a:pt x="0" y="2460052"/>
                    </a:cubicBezTo>
                    <a:cubicBezTo>
                      <a:pt x="0" y="2512761"/>
                      <a:pt x="56610" y="2555514"/>
                      <a:pt x="126403" y="2555514"/>
                    </a:cubicBezTo>
                    <a:cubicBezTo>
                      <a:pt x="196196" y="2555514"/>
                      <a:pt x="252805" y="2512761"/>
                      <a:pt x="252805" y="2460052"/>
                    </a:cubicBezTo>
                    <a:cubicBezTo>
                      <a:pt x="252805" y="2407343"/>
                      <a:pt x="196196" y="2364590"/>
                      <a:pt x="126403" y="2364590"/>
                    </a:cubicBezTo>
                    <a:close/>
                    <a:moveTo>
                      <a:pt x="1680845" y="2364590"/>
                    </a:moveTo>
                    <a:cubicBezTo>
                      <a:pt x="1611052" y="2364590"/>
                      <a:pt x="1554442" y="2407343"/>
                      <a:pt x="1554442" y="2460052"/>
                    </a:cubicBezTo>
                    <a:cubicBezTo>
                      <a:pt x="1554442" y="2512761"/>
                      <a:pt x="1611052" y="2555514"/>
                      <a:pt x="1680845" y="2555514"/>
                    </a:cubicBezTo>
                    <a:cubicBezTo>
                      <a:pt x="1750638" y="2555514"/>
                      <a:pt x="1807248" y="2512761"/>
                      <a:pt x="1807248" y="2460052"/>
                    </a:cubicBezTo>
                    <a:cubicBezTo>
                      <a:pt x="1807248" y="2407343"/>
                      <a:pt x="1750638" y="2364590"/>
                      <a:pt x="1680845" y="2364590"/>
                    </a:cubicBezTo>
                    <a:close/>
                    <a:moveTo>
                      <a:pt x="3235288" y="2364590"/>
                    </a:moveTo>
                    <a:cubicBezTo>
                      <a:pt x="3165495" y="2364590"/>
                      <a:pt x="3108885" y="2407343"/>
                      <a:pt x="3108885" y="2460052"/>
                    </a:cubicBezTo>
                    <a:cubicBezTo>
                      <a:pt x="3108885" y="2512761"/>
                      <a:pt x="3165495" y="2555514"/>
                      <a:pt x="3235288" y="2555514"/>
                    </a:cubicBezTo>
                    <a:cubicBezTo>
                      <a:pt x="3305080" y="2555514"/>
                      <a:pt x="3361690" y="2512761"/>
                      <a:pt x="3361690" y="2460052"/>
                    </a:cubicBezTo>
                    <a:cubicBezTo>
                      <a:pt x="3361690" y="2407343"/>
                      <a:pt x="3305080" y="2364590"/>
                      <a:pt x="3235288" y="2364590"/>
                    </a:cubicBezTo>
                    <a:close/>
                    <a:moveTo>
                      <a:pt x="4789730" y="2364590"/>
                    </a:moveTo>
                    <a:cubicBezTo>
                      <a:pt x="4719937" y="2364590"/>
                      <a:pt x="4663327" y="2407343"/>
                      <a:pt x="4663327" y="2460052"/>
                    </a:cubicBezTo>
                    <a:cubicBezTo>
                      <a:pt x="4663327" y="2512761"/>
                      <a:pt x="4719937" y="2555514"/>
                      <a:pt x="4789730" y="2555514"/>
                    </a:cubicBezTo>
                    <a:cubicBezTo>
                      <a:pt x="4859523" y="2555514"/>
                      <a:pt x="4916132" y="2512761"/>
                      <a:pt x="4916132" y="2460052"/>
                    </a:cubicBezTo>
                    <a:cubicBezTo>
                      <a:pt x="4916132" y="2407343"/>
                      <a:pt x="4859523" y="2364590"/>
                      <a:pt x="4789730" y="2364590"/>
                    </a:cubicBezTo>
                    <a:close/>
                    <a:moveTo>
                      <a:pt x="126403" y="3546738"/>
                    </a:moveTo>
                    <a:cubicBezTo>
                      <a:pt x="56610" y="3546738"/>
                      <a:pt x="0" y="3589491"/>
                      <a:pt x="0" y="3642200"/>
                    </a:cubicBezTo>
                    <a:cubicBezTo>
                      <a:pt x="0" y="3694909"/>
                      <a:pt x="56610" y="3737662"/>
                      <a:pt x="126403" y="3737662"/>
                    </a:cubicBezTo>
                    <a:cubicBezTo>
                      <a:pt x="196196" y="3737662"/>
                      <a:pt x="252805" y="3694909"/>
                      <a:pt x="252805" y="3642200"/>
                    </a:cubicBezTo>
                    <a:cubicBezTo>
                      <a:pt x="252805" y="3589491"/>
                      <a:pt x="196196" y="3546738"/>
                      <a:pt x="126403" y="3546738"/>
                    </a:cubicBezTo>
                    <a:close/>
                    <a:moveTo>
                      <a:pt x="1680845" y="3546738"/>
                    </a:moveTo>
                    <a:cubicBezTo>
                      <a:pt x="1611052" y="3546738"/>
                      <a:pt x="1554442" y="3589491"/>
                      <a:pt x="1554442" y="3642200"/>
                    </a:cubicBezTo>
                    <a:cubicBezTo>
                      <a:pt x="1554442" y="3694909"/>
                      <a:pt x="1611052" y="3737662"/>
                      <a:pt x="1680845" y="3737662"/>
                    </a:cubicBezTo>
                    <a:cubicBezTo>
                      <a:pt x="1750638" y="3737662"/>
                      <a:pt x="1807248" y="3694909"/>
                      <a:pt x="1807248" y="3642200"/>
                    </a:cubicBezTo>
                    <a:cubicBezTo>
                      <a:pt x="1807248" y="3589491"/>
                      <a:pt x="1750638" y="3546738"/>
                      <a:pt x="1680845" y="3546738"/>
                    </a:cubicBezTo>
                    <a:close/>
                    <a:moveTo>
                      <a:pt x="3235288" y="3546738"/>
                    </a:moveTo>
                    <a:cubicBezTo>
                      <a:pt x="3165495" y="3546738"/>
                      <a:pt x="3108885" y="3589491"/>
                      <a:pt x="3108885" y="3642200"/>
                    </a:cubicBezTo>
                    <a:cubicBezTo>
                      <a:pt x="3108885" y="3694909"/>
                      <a:pt x="3165495" y="3737662"/>
                      <a:pt x="3235288" y="3737662"/>
                    </a:cubicBezTo>
                    <a:cubicBezTo>
                      <a:pt x="3305080" y="3737662"/>
                      <a:pt x="3361690" y="3694909"/>
                      <a:pt x="3361690" y="3642200"/>
                    </a:cubicBezTo>
                    <a:cubicBezTo>
                      <a:pt x="3361690" y="3589491"/>
                      <a:pt x="3305080" y="3546738"/>
                      <a:pt x="3235288" y="3546738"/>
                    </a:cubicBezTo>
                    <a:close/>
                    <a:moveTo>
                      <a:pt x="4789730" y="3546738"/>
                    </a:moveTo>
                    <a:cubicBezTo>
                      <a:pt x="4719937" y="3546738"/>
                      <a:pt x="4663327" y="3589491"/>
                      <a:pt x="4663327" y="3642200"/>
                    </a:cubicBezTo>
                    <a:cubicBezTo>
                      <a:pt x="4663327" y="3694909"/>
                      <a:pt x="4719937" y="3737662"/>
                      <a:pt x="4789730" y="3737662"/>
                    </a:cubicBezTo>
                    <a:cubicBezTo>
                      <a:pt x="4859523" y="3737662"/>
                      <a:pt x="4916132" y="3694909"/>
                      <a:pt x="4916132" y="3642200"/>
                    </a:cubicBezTo>
                    <a:cubicBezTo>
                      <a:pt x="4916132" y="3589491"/>
                      <a:pt x="4859523" y="3546738"/>
                      <a:pt x="4789730" y="3546738"/>
                    </a:cubicBezTo>
                    <a:close/>
                  </a:path>
                </a:pathLst>
              </a:custGeom>
              <a:grpFill/>
            </p:spPr>
          </p:sp>
        </p:grpSp>
        <p:sp>
          <p:nvSpPr>
            <p:cNvPr id="10" name="Freeform 8">
              <a:extLst>
                <a:ext uri="{FF2B5EF4-FFF2-40B4-BE49-F238E27FC236}">
                  <a16:creationId xmlns:a16="http://schemas.microsoft.com/office/drawing/2014/main" id="{8F3B8305-0528-4F67-9193-272F369AEFC5}"/>
                </a:ext>
              </a:extLst>
            </p:cNvPr>
            <p:cNvSpPr/>
            <p:nvPr/>
          </p:nvSpPr>
          <p:spPr>
            <a:xfrm>
              <a:off x="4038600" y="3451411"/>
              <a:ext cx="2174376" cy="1872676"/>
            </a:xfrm>
            <a:custGeom>
              <a:avLst/>
              <a:gdLst/>
              <a:ahLst/>
              <a:cxnLst/>
              <a:rect l="l" t="t" r="r" b="b"/>
              <a:pathLst>
                <a:path w="4916132" h="3737662">
                  <a:moveTo>
                    <a:pt x="252805" y="95462"/>
                  </a:moveTo>
                  <a:cubicBezTo>
                    <a:pt x="252805" y="148171"/>
                    <a:pt x="196196" y="190924"/>
                    <a:pt x="126403" y="190924"/>
                  </a:cubicBezTo>
                  <a:cubicBezTo>
                    <a:pt x="56610" y="190924"/>
                    <a:pt x="0" y="148171"/>
                    <a:pt x="0" y="95462"/>
                  </a:cubicBezTo>
                  <a:cubicBezTo>
                    <a:pt x="0" y="42753"/>
                    <a:pt x="56610" y="0"/>
                    <a:pt x="126403" y="0"/>
                  </a:cubicBezTo>
                  <a:cubicBezTo>
                    <a:pt x="196196" y="0"/>
                    <a:pt x="252805" y="42753"/>
                    <a:pt x="252805" y="95462"/>
                  </a:cubicBezTo>
                  <a:close/>
                  <a:moveTo>
                    <a:pt x="1680845" y="0"/>
                  </a:moveTo>
                  <a:cubicBezTo>
                    <a:pt x="1611052" y="0"/>
                    <a:pt x="1554442" y="42753"/>
                    <a:pt x="1554442" y="95462"/>
                  </a:cubicBezTo>
                  <a:cubicBezTo>
                    <a:pt x="1554442" y="148171"/>
                    <a:pt x="1611052" y="190924"/>
                    <a:pt x="1680845" y="190924"/>
                  </a:cubicBezTo>
                  <a:cubicBezTo>
                    <a:pt x="1750638" y="190924"/>
                    <a:pt x="1807248" y="148171"/>
                    <a:pt x="1807248" y="95462"/>
                  </a:cubicBezTo>
                  <a:cubicBezTo>
                    <a:pt x="1807248" y="42753"/>
                    <a:pt x="1750638" y="0"/>
                    <a:pt x="1680845" y="0"/>
                  </a:cubicBezTo>
                  <a:close/>
                  <a:moveTo>
                    <a:pt x="3235288" y="0"/>
                  </a:moveTo>
                  <a:cubicBezTo>
                    <a:pt x="3165495" y="0"/>
                    <a:pt x="3108885" y="42753"/>
                    <a:pt x="3108885" y="95462"/>
                  </a:cubicBezTo>
                  <a:cubicBezTo>
                    <a:pt x="3108885" y="148171"/>
                    <a:pt x="3165495" y="190924"/>
                    <a:pt x="3235288" y="190924"/>
                  </a:cubicBezTo>
                  <a:cubicBezTo>
                    <a:pt x="3305080" y="190924"/>
                    <a:pt x="3361690" y="148171"/>
                    <a:pt x="3361690" y="95462"/>
                  </a:cubicBezTo>
                  <a:cubicBezTo>
                    <a:pt x="3361690" y="42753"/>
                    <a:pt x="3305080" y="0"/>
                    <a:pt x="3235288" y="0"/>
                  </a:cubicBezTo>
                  <a:close/>
                  <a:moveTo>
                    <a:pt x="4789730" y="190924"/>
                  </a:moveTo>
                  <a:cubicBezTo>
                    <a:pt x="4859523" y="190924"/>
                    <a:pt x="4916132" y="148171"/>
                    <a:pt x="4916132" y="95462"/>
                  </a:cubicBezTo>
                  <a:cubicBezTo>
                    <a:pt x="4916132" y="42753"/>
                    <a:pt x="4859523" y="0"/>
                    <a:pt x="4789730" y="0"/>
                  </a:cubicBezTo>
                  <a:cubicBezTo>
                    <a:pt x="4719937" y="0"/>
                    <a:pt x="4663327" y="42753"/>
                    <a:pt x="4663327" y="95462"/>
                  </a:cubicBezTo>
                  <a:cubicBezTo>
                    <a:pt x="4663327" y="148171"/>
                    <a:pt x="4719937" y="190924"/>
                    <a:pt x="4789730" y="190924"/>
                  </a:cubicBezTo>
                  <a:close/>
                  <a:moveTo>
                    <a:pt x="126403" y="1182148"/>
                  </a:moveTo>
                  <a:cubicBezTo>
                    <a:pt x="56610" y="1182148"/>
                    <a:pt x="0" y="1224901"/>
                    <a:pt x="0" y="1277610"/>
                  </a:cubicBezTo>
                  <a:cubicBezTo>
                    <a:pt x="0" y="1330320"/>
                    <a:pt x="56610" y="1373072"/>
                    <a:pt x="126403" y="1373072"/>
                  </a:cubicBezTo>
                  <a:cubicBezTo>
                    <a:pt x="196196" y="1373072"/>
                    <a:pt x="252805" y="1330320"/>
                    <a:pt x="252805" y="1277610"/>
                  </a:cubicBezTo>
                  <a:cubicBezTo>
                    <a:pt x="252805" y="1224901"/>
                    <a:pt x="196196" y="1182148"/>
                    <a:pt x="126403" y="1182148"/>
                  </a:cubicBezTo>
                  <a:close/>
                  <a:moveTo>
                    <a:pt x="1680845" y="1182148"/>
                  </a:moveTo>
                  <a:cubicBezTo>
                    <a:pt x="1611052" y="1182148"/>
                    <a:pt x="1554442" y="1224901"/>
                    <a:pt x="1554442" y="1277610"/>
                  </a:cubicBezTo>
                  <a:cubicBezTo>
                    <a:pt x="1554442" y="1330320"/>
                    <a:pt x="1611052" y="1373072"/>
                    <a:pt x="1680845" y="1373072"/>
                  </a:cubicBezTo>
                  <a:cubicBezTo>
                    <a:pt x="1750638" y="1373072"/>
                    <a:pt x="1807248" y="1330320"/>
                    <a:pt x="1807248" y="1277610"/>
                  </a:cubicBezTo>
                  <a:cubicBezTo>
                    <a:pt x="1807248" y="1224901"/>
                    <a:pt x="1750638" y="1182148"/>
                    <a:pt x="1680845" y="1182148"/>
                  </a:cubicBezTo>
                  <a:close/>
                  <a:moveTo>
                    <a:pt x="3235288" y="1182148"/>
                  </a:moveTo>
                  <a:cubicBezTo>
                    <a:pt x="3165495" y="1182148"/>
                    <a:pt x="3108885" y="1224901"/>
                    <a:pt x="3108885" y="1277610"/>
                  </a:cubicBezTo>
                  <a:cubicBezTo>
                    <a:pt x="3108885" y="1330320"/>
                    <a:pt x="3165495" y="1373072"/>
                    <a:pt x="3235288" y="1373072"/>
                  </a:cubicBezTo>
                  <a:cubicBezTo>
                    <a:pt x="3305080" y="1373072"/>
                    <a:pt x="3361690" y="1330320"/>
                    <a:pt x="3361690" y="1277610"/>
                  </a:cubicBezTo>
                  <a:cubicBezTo>
                    <a:pt x="3361690" y="1224901"/>
                    <a:pt x="3305080" y="1182148"/>
                    <a:pt x="3235288" y="1182148"/>
                  </a:cubicBezTo>
                  <a:close/>
                  <a:moveTo>
                    <a:pt x="4789730" y="1182148"/>
                  </a:moveTo>
                  <a:cubicBezTo>
                    <a:pt x="4719937" y="1182148"/>
                    <a:pt x="4663327" y="1224901"/>
                    <a:pt x="4663327" y="1277610"/>
                  </a:cubicBezTo>
                  <a:cubicBezTo>
                    <a:pt x="4663327" y="1330320"/>
                    <a:pt x="4719937" y="1373072"/>
                    <a:pt x="4789730" y="1373072"/>
                  </a:cubicBezTo>
                  <a:cubicBezTo>
                    <a:pt x="4859523" y="1373072"/>
                    <a:pt x="4916132" y="1330320"/>
                    <a:pt x="4916132" y="1277610"/>
                  </a:cubicBezTo>
                  <a:cubicBezTo>
                    <a:pt x="4916132" y="1224901"/>
                    <a:pt x="4859523" y="1182148"/>
                    <a:pt x="4789730" y="1182148"/>
                  </a:cubicBezTo>
                  <a:close/>
                  <a:moveTo>
                    <a:pt x="126403" y="2364590"/>
                  </a:moveTo>
                  <a:cubicBezTo>
                    <a:pt x="56610" y="2364590"/>
                    <a:pt x="0" y="2407343"/>
                    <a:pt x="0" y="2460052"/>
                  </a:cubicBezTo>
                  <a:cubicBezTo>
                    <a:pt x="0" y="2512761"/>
                    <a:pt x="56610" y="2555514"/>
                    <a:pt x="126403" y="2555514"/>
                  </a:cubicBezTo>
                  <a:cubicBezTo>
                    <a:pt x="196196" y="2555514"/>
                    <a:pt x="252805" y="2512761"/>
                    <a:pt x="252805" y="2460052"/>
                  </a:cubicBezTo>
                  <a:cubicBezTo>
                    <a:pt x="252805" y="2407343"/>
                    <a:pt x="196196" y="2364590"/>
                    <a:pt x="126403" y="2364590"/>
                  </a:cubicBezTo>
                  <a:close/>
                  <a:moveTo>
                    <a:pt x="1680845" y="2364590"/>
                  </a:moveTo>
                  <a:cubicBezTo>
                    <a:pt x="1611052" y="2364590"/>
                    <a:pt x="1554442" y="2407343"/>
                    <a:pt x="1554442" y="2460052"/>
                  </a:cubicBezTo>
                  <a:cubicBezTo>
                    <a:pt x="1554442" y="2512761"/>
                    <a:pt x="1611052" y="2555514"/>
                    <a:pt x="1680845" y="2555514"/>
                  </a:cubicBezTo>
                  <a:cubicBezTo>
                    <a:pt x="1750638" y="2555514"/>
                    <a:pt x="1807248" y="2512761"/>
                    <a:pt x="1807248" y="2460052"/>
                  </a:cubicBezTo>
                  <a:cubicBezTo>
                    <a:pt x="1807248" y="2407343"/>
                    <a:pt x="1750638" y="2364590"/>
                    <a:pt x="1680845" y="2364590"/>
                  </a:cubicBezTo>
                  <a:close/>
                  <a:moveTo>
                    <a:pt x="3235288" y="2364590"/>
                  </a:moveTo>
                  <a:cubicBezTo>
                    <a:pt x="3165495" y="2364590"/>
                    <a:pt x="3108885" y="2407343"/>
                    <a:pt x="3108885" y="2460052"/>
                  </a:cubicBezTo>
                  <a:cubicBezTo>
                    <a:pt x="3108885" y="2512761"/>
                    <a:pt x="3165495" y="2555514"/>
                    <a:pt x="3235288" y="2555514"/>
                  </a:cubicBezTo>
                  <a:cubicBezTo>
                    <a:pt x="3305080" y="2555514"/>
                    <a:pt x="3361690" y="2512761"/>
                    <a:pt x="3361690" y="2460052"/>
                  </a:cubicBezTo>
                  <a:cubicBezTo>
                    <a:pt x="3361690" y="2407343"/>
                    <a:pt x="3305080" y="2364590"/>
                    <a:pt x="3235288" y="2364590"/>
                  </a:cubicBezTo>
                  <a:close/>
                  <a:moveTo>
                    <a:pt x="4789730" y="2364590"/>
                  </a:moveTo>
                  <a:cubicBezTo>
                    <a:pt x="4719937" y="2364590"/>
                    <a:pt x="4663327" y="2407343"/>
                    <a:pt x="4663327" y="2460052"/>
                  </a:cubicBezTo>
                  <a:cubicBezTo>
                    <a:pt x="4663327" y="2512761"/>
                    <a:pt x="4719937" y="2555514"/>
                    <a:pt x="4789730" y="2555514"/>
                  </a:cubicBezTo>
                  <a:cubicBezTo>
                    <a:pt x="4859523" y="2555514"/>
                    <a:pt x="4916132" y="2512761"/>
                    <a:pt x="4916132" y="2460052"/>
                  </a:cubicBezTo>
                  <a:cubicBezTo>
                    <a:pt x="4916132" y="2407343"/>
                    <a:pt x="4859523" y="2364590"/>
                    <a:pt x="4789730" y="2364590"/>
                  </a:cubicBezTo>
                  <a:close/>
                  <a:moveTo>
                    <a:pt x="126403" y="3546738"/>
                  </a:moveTo>
                  <a:cubicBezTo>
                    <a:pt x="56610" y="3546738"/>
                    <a:pt x="0" y="3589491"/>
                    <a:pt x="0" y="3642200"/>
                  </a:cubicBezTo>
                  <a:cubicBezTo>
                    <a:pt x="0" y="3694909"/>
                    <a:pt x="56610" y="3737662"/>
                    <a:pt x="126403" y="3737662"/>
                  </a:cubicBezTo>
                  <a:cubicBezTo>
                    <a:pt x="196196" y="3737662"/>
                    <a:pt x="252805" y="3694909"/>
                    <a:pt x="252805" y="3642200"/>
                  </a:cubicBezTo>
                  <a:cubicBezTo>
                    <a:pt x="252805" y="3589491"/>
                    <a:pt x="196196" y="3546738"/>
                    <a:pt x="126403" y="3546738"/>
                  </a:cubicBezTo>
                  <a:close/>
                  <a:moveTo>
                    <a:pt x="1680845" y="3546738"/>
                  </a:moveTo>
                  <a:cubicBezTo>
                    <a:pt x="1611052" y="3546738"/>
                    <a:pt x="1554442" y="3589491"/>
                    <a:pt x="1554442" y="3642200"/>
                  </a:cubicBezTo>
                  <a:cubicBezTo>
                    <a:pt x="1554442" y="3694909"/>
                    <a:pt x="1611052" y="3737662"/>
                    <a:pt x="1680845" y="3737662"/>
                  </a:cubicBezTo>
                  <a:cubicBezTo>
                    <a:pt x="1750638" y="3737662"/>
                    <a:pt x="1807248" y="3694909"/>
                    <a:pt x="1807248" y="3642200"/>
                  </a:cubicBezTo>
                  <a:cubicBezTo>
                    <a:pt x="1807248" y="3589491"/>
                    <a:pt x="1750638" y="3546738"/>
                    <a:pt x="1680845" y="3546738"/>
                  </a:cubicBezTo>
                  <a:close/>
                  <a:moveTo>
                    <a:pt x="3235288" y="3546738"/>
                  </a:moveTo>
                  <a:cubicBezTo>
                    <a:pt x="3165495" y="3546738"/>
                    <a:pt x="3108885" y="3589491"/>
                    <a:pt x="3108885" y="3642200"/>
                  </a:cubicBezTo>
                  <a:cubicBezTo>
                    <a:pt x="3108885" y="3694909"/>
                    <a:pt x="3165495" y="3737662"/>
                    <a:pt x="3235288" y="3737662"/>
                  </a:cubicBezTo>
                  <a:cubicBezTo>
                    <a:pt x="3305080" y="3737662"/>
                    <a:pt x="3361690" y="3694909"/>
                    <a:pt x="3361690" y="3642200"/>
                  </a:cubicBezTo>
                  <a:cubicBezTo>
                    <a:pt x="3361690" y="3589491"/>
                    <a:pt x="3305080" y="3546738"/>
                    <a:pt x="3235288" y="3546738"/>
                  </a:cubicBezTo>
                  <a:close/>
                  <a:moveTo>
                    <a:pt x="4789730" y="3546738"/>
                  </a:moveTo>
                  <a:cubicBezTo>
                    <a:pt x="4719937" y="3546738"/>
                    <a:pt x="4663327" y="3589491"/>
                    <a:pt x="4663327" y="3642200"/>
                  </a:cubicBezTo>
                  <a:cubicBezTo>
                    <a:pt x="4663327" y="3694909"/>
                    <a:pt x="4719937" y="3737662"/>
                    <a:pt x="4789730" y="3737662"/>
                  </a:cubicBezTo>
                  <a:cubicBezTo>
                    <a:pt x="4859523" y="3737662"/>
                    <a:pt x="4916132" y="3694909"/>
                    <a:pt x="4916132" y="3642200"/>
                  </a:cubicBezTo>
                  <a:cubicBezTo>
                    <a:pt x="4916132" y="3589491"/>
                    <a:pt x="4859523" y="3546738"/>
                    <a:pt x="4789730" y="3546738"/>
                  </a:cubicBezTo>
                  <a:close/>
                </a:path>
              </a:pathLst>
            </a:custGeom>
            <a:grpFill/>
          </p:spPr>
        </p:sp>
      </p:grpSp>
      <p:sp>
        <p:nvSpPr>
          <p:cNvPr id="14" name="Content Placeholder 2">
            <a:extLst>
              <a:ext uri="{FF2B5EF4-FFF2-40B4-BE49-F238E27FC236}">
                <a16:creationId xmlns:a16="http://schemas.microsoft.com/office/drawing/2014/main" id="{FF8390A5-BA1F-4633-BBBC-9149E06E8ED8}"/>
              </a:ext>
            </a:extLst>
          </p:cNvPr>
          <p:cNvSpPr>
            <a:spLocks noGrp="1"/>
          </p:cNvSpPr>
          <p:nvPr>
            <p:ph idx="1"/>
          </p:nvPr>
        </p:nvSpPr>
        <p:spPr>
          <a:xfrm>
            <a:off x="323195" y="1327477"/>
            <a:ext cx="6400800" cy="3608595"/>
          </a:xfrm>
          <a:noFill/>
        </p:spPr>
        <p:txBody>
          <a:bodyPr/>
          <a:lstStyle>
            <a:lvl1pPr marL="171450" indent="-171450">
              <a:spcBef>
                <a:spcPts val="450"/>
              </a:spcBef>
              <a:defRPr sz="1800"/>
            </a:lvl1pPr>
            <a:lvl2pPr marL="434579" indent="-172641">
              <a:spcBef>
                <a:spcPts val="450"/>
              </a:spcBef>
              <a:defRPr sz="1800"/>
            </a:lvl2pPr>
            <a:lvl3pPr marL="684610" indent="-171450">
              <a:spcBef>
                <a:spcPts val="450"/>
              </a:spcBef>
              <a:defRPr sz="1800"/>
            </a:lvl3pPr>
            <a:lvl4pPr marL="947738" indent="-171450">
              <a:spcBef>
                <a:spcPts val="450"/>
              </a:spcBef>
              <a:defRPr sz="1800"/>
            </a:lvl4pPr>
            <a:lvl5pPr marL="1200150" indent="-171450">
              <a:spcBef>
                <a:spcPts val="450"/>
              </a:spcBef>
              <a:defRPr sz="18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112680975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2AC2A-19E9-4A7B-89EB-B0564158703D}"/>
              </a:ext>
            </a:extLst>
          </p:cNvPr>
          <p:cNvSpPr>
            <a:spLocks noGrp="1"/>
          </p:cNvSpPr>
          <p:nvPr>
            <p:ph type="title"/>
          </p:nvPr>
        </p:nvSpPr>
        <p:spPr>
          <a:xfrm>
            <a:off x="342900" y="-83574"/>
            <a:ext cx="6400800" cy="956345"/>
          </a:xfrm>
        </p:spPr>
        <p:txBody>
          <a:bodyPr/>
          <a:lstStyle/>
          <a:p>
            <a:r>
              <a:rPr lang="en-US"/>
              <a:t>Click to edit Master title style</a:t>
            </a:r>
            <a:endParaRPr lang="en-ID"/>
          </a:p>
        </p:txBody>
      </p:sp>
      <p:pic>
        <p:nvPicPr>
          <p:cNvPr id="4" name="Picture 8">
            <a:extLst>
              <a:ext uri="{FF2B5EF4-FFF2-40B4-BE49-F238E27FC236}">
                <a16:creationId xmlns:a16="http://schemas.microsoft.com/office/drawing/2014/main" id="{4556C6E2-E410-4491-83F3-1CCF6BF1FEF4}"/>
              </a:ext>
            </a:extLst>
          </p:cNvPr>
          <p:cNvPicPr>
            <a:picLocks noChangeAspect="1"/>
          </p:cNvPicPr>
          <p:nvPr userDrawn="1"/>
        </p:nvPicPr>
        <p:blipFill>
          <a:blip r:embed="rId2"/>
          <a:srcRect l="22842" r="22842"/>
          <a:stretch>
            <a:fillRect/>
          </a:stretch>
        </p:blipFill>
        <p:spPr>
          <a:xfrm>
            <a:off x="7082783" y="-57161"/>
            <a:ext cx="2129993" cy="1924173"/>
          </a:xfrm>
          <a:prstGeom prst="rect">
            <a:avLst/>
          </a:prstGeom>
        </p:spPr>
      </p:pic>
      <p:pic>
        <p:nvPicPr>
          <p:cNvPr id="5" name="Picture 9">
            <a:extLst>
              <a:ext uri="{FF2B5EF4-FFF2-40B4-BE49-F238E27FC236}">
                <a16:creationId xmlns:a16="http://schemas.microsoft.com/office/drawing/2014/main" id="{4EB1758F-3ACA-49A7-84C5-269AE518CEE8}"/>
              </a:ext>
            </a:extLst>
          </p:cNvPr>
          <p:cNvPicPr>
            <a:picLocks noChangeAspect="1"/>
          </p:cNvPicPr>
          <p:nvPr userDrawn="1"/>
        </p:nvPicPr>
        <p:blipFill>
          <a:blip r:embed="rId3"/>
          <a:srcRect l="10196" r="10196"/>
          <a:stretch>
            <a:fillRect/>
          </a:stretch>
        </p:blipFill>
        <p:spPr>
          <a:xfrm>
            <a:off x="7086601" y="1842287"/>
            <a:ext cx="2151089" cy="1919286"/>
          </a:xfrm>
          <a:prstGeom prst="rect">
            <a:avLst/>
          </a:prstGeom>
        </p:spPr>
      </p:pic>
      <p:grpSp>
        <p:nvGrpSpPr>
          <p:cNvPr id="7" name="Group 6">
            <a:extLst>
              <a:ext uri="{FF2B5EF4-FFF2-40B4-BE49-F238E27FC236}">
                <a16:creationId xmlns:a16="http://schemas.microsoft.com/office/drawing/2014/main" id="{6B735877-BF5B-4B53-AEAB-81B6D0863B27}"/>
              </a:ext>
            </a:extLst>
          </p:cNvPr>
          <p:cNvGrpSpPr/>
          <p:nvPr userDrawn="1"/>
        </p:nvGrpSpPr>
        <p:grpSpPr>
          <a:xfrm>
            <a:off x="7598977" y="3314700"/>
            <a:ext cx="2460762" cy="2000250"/>
            <a:chOff x="1346663" y="1028701"/>
            <a:chExt cx="4866313" cy="4295386"/>
          </a:xfrm>
          <a:solidFill>
            <a:srgbClr val="E7BD69"/>
          </a:solidFill>
        </p:grpSpPr>
        <p:grpSp>
          <p:nvGrpSpPr>
            <p:cNvPr id="8" name="Group 7">
              <a:extLst>
                <a:ext uri="{FF2B5EF4-FFF2-40B4-BE49-F238E27FC236}">
                  <a16:creationId xmlns:a16="http://schemas.microsoft.com/office/drawing/2014/main" id="{42F02850-DD9E-4721-8566-53D95EB34B86}"/>
                </a:ext>
              </a:extLst>
            </p:cNvPr>
            <p:cNvGrpSpPr/>
            <p:nvPr/>
          </p:nvGrpSpPr>
          <p:grpSpPr>
            <a:xfrm>
              <a:off x="1346663" y="1028701"/>
              <a:ext cx="2174376" cy="1872676"/>
              <a:chOff x="-4993988" y="-2780512"/>
              <a:chExt cx="3143893" cy="2356322"/>
            </a:xfrm>
            <a:grpFill/>
          </p:grpSpPr>
          <p:sp>
            <p:nvSpPr>
              <p:cNvPr id="13" name="Freeform 8">
                <a:extLst>
                  <a:ext uri="{FF2B5EF4-FFF2-40B4-BE49-F238E27FC236}">
                    <a16:creationId xmlns:a16="http://schemas.microsoft.com/office/drawing/2014/main" id="{311B8A6F-53DE-4318-80E5-3089C60DFE66}"/>
                  </a:ext>
                </a:extLst>
              </p:cNvPr>
              <p:cNvSpPr/>
              <p:nvPr/>
            </p:nvSpPr>
            <p:spPr>
              <a:xfrm>
                <a:off x="-4993988" y="-2780512"/>
                <a:ext cx="3143893" cy="2356322"/>
              </a:xfrm>
              <a:custGeom>
                <a:avLst/>
                <a:gdLst/>
                <a:ahLst/>
                <a:cxnLst/>
                <a:rect l="l" t="t" r="r" b="b"/>
                <a:pathLst>
                  <a:path w="4916132" h="3737662">
                    <a:moveTo>
                      <a:pt x="252805" y="95462"/>
                    </a:moveTo>
                    <a:cubicBezTo>
                      <a:pt x="252805" y="148171"/>
                      <a:pt x="196196" y="190924"/>
                      <a:pt x="126403" y="190924"/>
                    </a:cubicBezTo>
                    <a:cubicBezTo>
                      <a:pt x="56610" y="190924"/>
                      <a:pt x="0" y="148171"/>
                      <a:pt x="0" y="95462"/>
                    </a:cubicBezTo>
                    <a:cubicBezTo>
                      <a:pt x="0" y="42753"/>
                      <a:pt x="56610" y="0"/>
                      <a:pt x="126403" y="0"/>
                    </a:cubicBezTo>
                    <a:cubicBezTo>
                      <a:pt x="196196" y="0"/>
                      <a:pt x="252805" y="42753"/>
                      <a:pt x="252805" y="95462"/>
                    </a:cubicBezTo>
                    <a:close/>
                    <a:moveTo>
                      <a:pt x="1680845" y="0"/>
                    </a:moveTo>
                    <a:cubicBezTo>
                      <a:pt x="1611052" y="0"/>
                      <a:pt x="1554442" y="42753"/>
                      <a:pt x="1554442" y="95462"/>
                    </a:cubicBezTo>
                    <a:cubicBezTo>
                      <a:pt x="1554442" y="148171"/>
                      <a:pt x="1611052" y="190924"/>
                      <a:pt x="1680845" y="190924"/>
                    </a:cubicBezTo>
                    <a:cubicBezTo>
                      <a:pt x="1750638" y="190924"/>
                      <a:pt x="1807248" y="148171"/>
                      <a:pt x="1807248" y="95462"/>
                    </a:cubicBezTo>
                    <a:cubicBezTo>
                      <a:pt x="1807248" y="42753"/>
                      <a:pt x="1750638" y="0"/>
                      <a:pt x="1680845" y="0"/>
                    </a:cubicBezTo>
                    <a:close/>
                    <a:moveTo>
                      <a:pt x="3235288" y="0"/>
                    </a:moveTo>
                    <a:cubicBezTo>
                      <a:pt x="3165495" y="0"/>
                      <a:pt x="3108885" y="42753"/>
                      <a:pt x="3108885" y="95462"/>
                    </a:cubicBezTo>
                    <a:cubicBezTo>
                      <a:pt x="3108885" y="148171"/>
                      <a:pt x="3165495" y="190924"/>
                      <a:pt x="3235288" y="190924"/>
                    </a:cubicBezTo>
                    <a:cubicBezTo>
                      <a:pt x="3305080" y="190924"/>
                      <a:pt x="3361690" y="148171"/>
                      <a:pt x="3361690" y="95462"/>
                    </a:cubicBezTo>
                    <a:cubicBezTo>
                      <a:pt x="3361690" y="42753"/>
                      <a:pt x="3305080" y="0"/>
                      <a:pt x="3235288" y="0"/>
                    </a:cubicBezTo>
                    <a:close/>
                    <a:moveTo>
                      <a:pt x="4789730" y="190924"/>
                    </a:moveTo>
                    <a:cubicBezTo>
                      <a:pt x="4859523" y="190924"/>
                      <a:pt x="4916132" y="148171"/>
                      <a:pt x="4916132" y="95462"/>
                    </a:cubicBezTo>
                    <a:cubicBezTo>
                      <a:pt x="4916132" y="42753"/>
                      <a:pt x="4859523" y="0"/>
                      <a:pt x="4789730" y="0"/>
                    </a:cubicBezTo>
                    <a:cubicBezTo>
                      <a:pt x="4719937" y="0"/>
                      <a:pt x="4663327" y="42753"/>
                      <a:pt x="4663327" y="95462"/>
                    </a:cubicBezTo>
                    <a:cubicBezTo>
                      <a:pt x="4663327" y="148171"/>
                      <a:pt x="4719937" y="190924"/>
                      <a:pt x="4789730" y="190924"/>
                    </a:cubicBezTo>
                    <a:close/>
                    <a:moveTo>
                      <a:pt x="126403" y="1182148"/>
                    </a:moveTo>
                    <a:cubicBezTo>
                      <a:pt x="56610" y="1182148"/>
                      <a:pt x="0" y="1224901"/>
                      <a:pt x="0" y="1277610"/>
                    </a:cubicBezTo>
                    <a:cubicBezTo>
                      <a:pt x="0" y="1330320"/>
                      <a:pt x="56610" y="1373072"/>
                      <a:pt x="126403" y="1373072"/>
                    </a:cubicBezTo>
                    <a:cubicBezTo>
                      <a:pt x="196196" y="1373072"/>
                      <a:pt x="252805" y="1330320"/>
                      <a:pt x="252805" y="1277610"/>
                    </a:cubicBezTo>
                    <a:cubicBezTo>
                      <a:pt x="252805" y="1224901"/>
                      <a:pt x="196196" y="1182148"/>
                      <a:pt x="126403" y="1182148"/>
                    </a:cubicBezTo>
                    <a:close/>
                    <a:moveTo>
                      <a:pt x="1680845" y="1182148"/>
                    </a:moveTo>
                    <a:cubicBezTo>
                      <a:pt x="1611052" y="1182148"/>
                      <a:pt x="1554442" y="1224901"/>
                      <a:pt x="1554442" y="1277610"/>
                    </a:cubicBezTo>
                    <a:cubicBezTo>
                      <a:pt x="1554442" y="1330320"/>
                      <a:pt x="1611052" y="1373072"/>
                      <a:pt x="1680845" y="1373072"/>
                    </a:cubicBezTo>
                    <a:cubicBezTo>
                      <a:pt x="1750638" y="1373072"/>
                      <a:pt x="1807248" y="1330320"/>
                      <a:pt x="1807248" y="1277610"/>
                    </a:cubicBezTo>
                    <a:cubicBezTo>
                      <a:pt x="1807248" y="1224901"/>
                      <a:pt x="1750638" y="1182148"/>
                      <a:pt x="1680845" y="1182148"/>
                    </a:cubicBezTo>
                    <a:close/>
                    <a:moveTo>
                      <a:pt x="3235288" y="1182148"/>
                    </a:moveTo>
                    <a:cubicBezTo>
                      <a:pt x="3165495" y="1182148"/>
                      <a:pt x="3108885" y="1224901"/>
                      <a:pt x="3108885" y="1277610"/>
                    </a:cubicBezTo>
                    <a:cubicBezTo>
                      <a:pt x="3108885" y="1330320"/>
                      <a:pt x="3165495" y="1373072"/>
                      <a:pt x="3235288" y="1373072"/>
                    </a:cubicBezTo>
                    <a:cubicBezTo>
                      <a:pt x="3305080" y="1373072"/>
                      <a:pt x="3361690" y="1330320"/>
                      <a:pt x="3361690" y="1277610"/>
                    </a:cubicBezTo>
                    <a:cubicBezTo>
                      <a:pt x="3361690" y="1224901"/>
                      <a:pt x="3305080" y="1182148"/>
                      <a:pt x="3235288" y="1182148"/>
                    </a:cubicBezTo>
                    <a:close/>
                    <a:moveTo>
                      <a:pt x="4789730" y="1182148"/>
                    </a:moveTo>
                    <a:cubicBezTo>
                      <a:pt x="4719937" y="1182148"/>
                      <a:pt x="4663327" y="1224901"/>
                      <a:pt x="4663327" y="1277610"/>
                    </a:cubicBezTo>
                    <a:cubicBezTo>
                      <a:pt x="4663327" y="1330320"/>
                      <a:pt x="4719937" y="1373072"/>
                      <a:pt x="4789730" y="1373072"/>
                    </a:cubicBezTo>
                    <a:cubicBezTo>
                      <a:pt x="4859523" y="1373072"/>
                      <a:pt x="4916132" y="1330320"/>
                      <a:pt x="4916132" y="1277610"/>
                    </a:cubicBezTo>
                    <a:cubicBezTo>
                      <a:pt x="4916132" y="1224901"/>
                      <a:pt x="4859523" y="1182148"/>
                      <a:pt x="4789730" y="1182148"/>
                    </a:cubicBezTo>
                    <a:close/>
                    <a:moveTo>
                      <a:pt x="126403" y="2364590"/>
                    </a:moveTo>
                    <a:cubicBezTo>
                      <a:pt x="56610" y="2364590"/>
                      <a:pt x="0" y="2407343"/>
                      <a:pt x="0" y="2460052"/>
                    </a:cubicBezTo>
                    <a:cubicBezTo>
                      <a:pt x="0" y="2512761"/>
                      <a:pt x="56610" y="2555514"/>
                      <a:pt x="126403" y="2555514"/>
                    </a:cubicBezTo>
                    <a:cubicBezTo>
                      <a:pt x="196196" y="2555514"/>
                      <a:pt x="252805" y="2512761"/>
                      <a:pt x="252805" y="2460052"/>
                    </a:cubicBezTo>
                    <a:cubicBezTo>
                      <a:pt x="252805" y="2407343"/>
                      <a:pt x="196196" y="2364590"/>
                      <a:pt x="126403" y="2364590"/>
                    </a:cubicBezTo>
                    <a:close/>
                    <a:moveTo>
                      <a:pt x="1680845" y="2364590"/>
                    </a:moveTo>
                    <a:cubicBezTo>
                      <a:pt x="1611052" y="2364590"/>
                      <a:pt x="1554442" y="2407343"/>
                      <a:pt x="1554442" y="2460052"/>
                    </a:cubicBezTo>
                    <a:cubicBezTo>
                      <a:pt x="1554442" y="2512761"/>
                      <a:pt x="1611052" y="2555514"/>
                      <a:pt x="1680845" y="2555514"/>
                    </a:cubicBezTo>
                    <a:cubicBezTo>
                      <a:pt x="1750638" y="2555514"/>
                      <a:pt x="1807248" y="2512761"/>
                      <a:pt x="1807248" y="2460052"/>
                    </a:cubicBezTo>
                    <a:cubicBezTo>
                      <a:pt x="1807248" y="2407343"/>
                      <a:pt x="1750638" y="2364590"/>
                      <a:pt x="1680845" y="2364590"/>
                    </a:cubicBezTo>
                    <a:close/>
                    <a:moveTo>
                      <a:pt x="3235288" y="2364590"/>
                    </a:moveTo>
                    <a:cubicBezTo>
                      <a:pt x="3165495" y="2364590"/>
                      <a:pt x="3108885" y="2407343"/>
                      <a:pt x="3108885" y="2460052"/>
                    </a:cubicBezTo>
                    <a:cubicBezTo>
                      <a:pt x="3108885" y="2512761"/>
                      <a:pt x="3165495" y="2555514"/>
                      <a:pt x="3235288" y="2555514"/>
                    </a:cubicBezTo>
                    <a:cubicBezTo>
                      <a:pt x="3305080" y="2555514"/>
                      <a:pt x="3361690" y="2512761"/>
                      <a:pt x="3361690" y="2460052"/>
                    </a:cubicBezTo>
                    <a:cubicBezTo>
                      <a:pt x="3361690" y="2407343"/>
                      <a:pt x="3305080" y="2364590"/>
                      <a:pt x="3235288" y="2364590"/>
                    </a:cubicBezTo>
                    <a:close/>
                    <a:moveTo>
                      <a:pt x="4789730" y="2364590"/>
                    </a:moveTo>
                    <a:cubicBezTo>
                      <a:pt x="4719937" y="2364590"/>
                      <a:pt x="4663327" y="2407343"/>
                      <a:pt x="4663327" y="2460052"/>
                    </a:cubicBezTo>
                    <a:cubicBezTo>
                      <a:pt x="4663327" y="2512761"/>
                      <a:pt x="4719937" y="2555514"/>
                      <a:pt x="4789730" y="2555514"/>
                    </a:cubicBezTo>
                    <a:cubicBezTo>
                      <a:pt x="4859523" y="2555514"/>
                      <a:pt x="4916132" y="2512761"/>
                      <a:pt x="4916132" y="2460052"/>
                    </a:cubicBezTo>
                    <a:cubicBezTo>
                      <a:pt x="4916132" y="2407343"/>
                      <a:pt x="4859523" y="2364590"/>
                      <a:pt x="4789730" y="2364590"/>
                    </a:cubicBezTo>
                    <a:close/>
                    <a:moveTo>
                      <a:pt x="126403" y="3546738"/>
                    </a:moveTo>
                    <a:cubicBezTo>
                      <a:pt x="56610" y="3546738"/>
                      <a:pt x="0" y="3589491"/>
                      <a:pt x="0" y="3642200"/>
                    </a:cubicBezTo>
                    <a:cubicBezTo>
                      <a:pt x="0" y="3694909"/>
                      <a:pt x="56610" y="3737662"/>
                      <a:pt x="126403" y="3737662"/>
                    </a:cubicBezTo>
                    <a:cubicBezTo>
                      <a:pt x="196196" y="3737662"/>
                      <a:pt x="252805" y="3694909"/>
                      <a:pt x="252805" y="3642200"/>
                    </a:cubicBezTo>
                    <a:cubicBezTo>
                      <a:pt x="252805" y="3589491"/>
                      <a:pt x="196196" y="3546738"/>
                      <a:pt x="126403" y="3546738"/>
                    </a:cubicBezTo>
                    <a:close/>
                    <a:moveTo>
                      <a:pt x="1680845" y="3546738"/>
                    </a:moveTo>
                    <a:cubicBezTo>
                      <a:pt x="1611052" y="3546738"/>
                      <a:pt x="1554442" y="3589491"/>
                      <a:pt x="1554442" y="3642200"/>
                    </a:cubicBezTo>
                    <a:cubicBezTo>
                      <a:pt x="1554442" y="3694909"/>
                      <a:pt x="1611052" y="3737662"/>
                      <a:pt x="1680845" y="3737662"/>
                    </a:cubicBezTo>
                    <a:cubicBezTo>
                      <a:pt x="1750638" y="3737662"/>
                      <a:pt x="1807248" y="3694909"/>
                      <a:pt x="1807248" y="3642200"/>
                    </a:cubicBezTo>
                    <a:cubicBezTo>
                      <a:pt x="1807248" y="3589491"/>
                      <a:pt x="1750638" y="3546738"/>
                      <a:pt x="1680845" y="3546738"/>
                    </a:cubicBezTo>
                    <a:close/>
                    <a:moveTo>
                      <a:pt x="3235288" y="3546738"/>
                    </a:moveTo>
                    <a:cubicBezTo>
                      <a:pt x="3165495" y="3546738"/>
                      <a:pt x="3108885" y="3589491"/>
                      <a:pt x="3108885" y="3642200"/>
                    </a:cubicBezTo>
                    <a:cubicBezTo>
                      <a:pt x="3108885" y="3694909"/>
                      <a:pt x="3165495" y="3737662"/>
                      <a:pt x="3235288" y="3737662"/>
                    </a:cubicBezTo>
                    <a:cubicBezTo>
                      <a:pt x="3305080" y="3737662"/>
                      <a:pt x="3361690" y="3694909"/>
                      <a:pt x="3361690" y="3642200"/>
                    </a:cubicBezTo>
                    <a:cubicBezTo>
                      <a:pt x="3361690" y="3589491"/>
                      <a:pt x="3305080" y="3546738"/>
                      <a:pt x="3235288" y="3546738"/>
                    </a:cubicBezTo>
                    <a:close/>
                    <a:moveTo>
                      <a:pt x="4789730" y="3546738"/>
                    </a:moveTo>
                    <a:cubicBezTo>
                      <a:pt x="4719937" y="3546738"/>
                      <a:pt x="4663327" y="3589491"/>
                      <a:pt x="4663327" y="3642200"/>
                    </a:cubicBezTo>
                    <a:cubicBezTo>
                      <a:pt x="4663327" y="3694909"/>
                      <a:pt x="4719937" y="3737662"/>
                      <a:pt x="4789730" y="3737662"/>
                    </a:cubicBezTo>
                    <a:cubicBezTo>
                      <a:pt x="4859523" y="3737662"/>
                      <a:pt x="4916132" y="3694909"/>
                      <a:pt x="4916132" y="3642200"/>
                    </a:cubicBezTo>
                    <a:cubicBezTo>
                      <a:pt x="4916132" y="3589491"/>
                      <a:pt x="4859523" y="3546738"/>
                      <a:pt x="4789730" y="3546738"/>
                    </a:cubicBezTo>
                    <a:close/>
                  </a:path>
                </a:pathLst>
              </a:custGeom>
              <a:grpFill/>
            </p:spPr>
          </p:sp>
        </p:grpSp>
        <p:sp>
          <p:nvSpPr>
            <p:cNvPr id="9" name="Freeform 8">
              <a:extLst>
                <a:ext uri="{FF2B5EF4-FFF2-40B4-BE49-F238E27FC236}">
                  <a16:creationId xmlns:a16="http://schemas.microsoft.com/office/drawing/2014/main" id="{7F44ECA4-BC8C-49FA-B1C7-0A27DC119542}"/>
                </a:ext>
              </a:extLst>
            </p:cNvPr>
            <p:cNvSpPr/>
            <p:nvPr/>
          </p:nvSpPr>
          <p:spPr>
            <a:xfrm>
              <a:off x="1346663" y="3451411"/>
              <a:ext cx="2174376" cy="1872676"/>
            </a:xfrm>
            <a:custGeom>
              <a:avLst/>
              <a:gdLst/>
              <a:ahLst/>
              <a:cxnLst/>
              <a:rect l="l" t="t" r="r" b="b"/>
              <a:pathLst>
                <a:path w="4916132" h="3737662">
                  <a:moveTo>
                    <a:pt x="252805" y="95462"/>
                  </a:moveTo>
                  <a:cubicBezTo>
                    <a:pt x="252805" y="148171"/>
                    <a:pt x="196196" y="190924"/>
                    <a:pt x="126403" y="190924"/>
                  </a:cubicBezTo>
                  <a:cubicBezTo>
                    <a:pt x="56610" y="190924"/>
                    <a:pt x="0" y="148171"/>
                    <a:pt x="0" y="95462"/>
                  </a:cubicBezTo>
                  <a:cubicBezTo>
                    <a:pt x="0" y="42753"/>
                    <a:pt x="56610" y="0"/>
                    <a:pt x="126403" y="0"/>
                  </a:cubicBezTo>
                  <a:cubicBezTo>
                    <a:pt x="196196" y="0"/>
                    <a:pt x="252805" y="42753"/>
                    <a:pt x="252805" y="95462"/>
                  </a:cubicBezTo>
                  <a:close/>
                  <a:moveTo>
                    <a:pt x="1680845" y="0"/>
                  </a:moveTo>
                  <a:cubicBezTo>
                    <a:pt x="1611052" y="0"/>
                    <a:pt x="1554442" y="42753"/>
                    <a:pt x="1554442" y="95462"/>
                  </a:cubicBezTo>
                  <a:cubicBezTo>
                    <a:pt x="1554442" y="148171"/>
                    <a:pt x="1611052" y="190924"/>
                    <a:pt x="1680845" y="190924"/>
                  </a:cubicBezTo>
                  <a:cubicBezTo>
                    <a:pt x="1750638" y="190924"/>
                    <a:pt x="1807248" y="148171"/>
                    <a:pt x="1807248" y="95462"/>
                  </a:cubicBezTo>
                  <a:cubicBezTo>
                    <a:pt x="1807248" y="42753"/>
                    <a:pt x="1750638" y="0"/>
                    <a:pt x="1680845" y="0"/>
                  </a:cubicBezTo>
                  <a:close/>
                  <a:moveTo>
                    <a:pt x="3235288" y="0"/>
                  </a:moveTo>
                  <a:cubicBezTo>
                    <a:pt x="3165495" y="0"/>
                    <a:pt x="3108885" y="42753"/>
                    <a:pt x="3108885" y="95462"/>
                  </a:cubicBezTo>
                  <a:cubicBezTo>
                    <a:pt x="3108885" y="148171"/>
                    <a:pt x="3165495" y="190924"/>
                    <a:pt x="3235288" y="190924"/>
                  </a:cubicBezTo>
                  <a:cubicBezTo>
                    <a:pt x="3305080" y="190924"/>
                    <a:pt x="3361690" y="148171"/>
                    <a:pt x="3361690" y="95462"/>
                  </a:cubicBezTo>
                  <a:cubicBezTo>
                    <a:pt x="3361690" y="42753"/>
                    <a:pt x="3305080" y="0"/>
                    <a:pt x="3235288" y="0"/>
                  </a:cubicBezTo>
                  <a:close/>
                  <a:moveTo>
                    <a:pt x="4789730" y="190924"/>
                  </a:moveTo>
                  <a:cubicBezTo>
                    <a:pt x="4859523" y="190924"/>
                    <a:pt x="4916132" y="148171"/>
                    <a:pt x="4916132" y="95462"/>
                  </a:cubicBezTo>
                  <a:cubicBezTo>
                    <a:pt x="4916132" y="42753"/>
                    <a:pt x="4859523" y="0"/>
                    <a:pt x="4789730" y="0"/>
                  </a:cubicBezTo>
                  <a:cubicBezTo>
                    <a:pt x="4719937" y="0"/>
                    <a:pt x="4663327" y="42753"/>
                    <a:pt x="4663327" y="95462"/>
                  </a:cubicBezTo>
                  <a:cubicBezTo>
                    <a:pt x="4663327" y="148171"/>
                    <a:pt x="4719937" y="190924"/>
                    <a:pt x="4789730" y="190924"/>
                  </a:cubicBezTo>
                  <a:close/>
                  <a:moveTo>
                    <a:pt x="126403" y="1182148"/>
                  </a:moveTo>
                  <a:cubicBezTo>
                    <a:pt x="56610" y="1182148"/>
                    <a:pt x="0" y="1224901"/>
                    <a:pt x="0" y="1277610"/>
                  </a:cubicBezTo>
                  <a:cubicBezTo>
                    <a:pt x="0" y="1330320"/>
                    <a:pt x="56610" y="1373072"/>
                    <a:pt x="126403" y="1373072"/>
                  </a:cubicBezTo>
                  <a:cubicBezTo>
                    <a:pt x="196196" y="1373072"/>
                    <a:pt x="252805" y="1330320"/>
                    <a:pt x="252805" y="1277610"/>
                  </a:cubicBezTo>
                  <a:cubicBezTo>
                    <a:pt x="252805" y="1224901"/>
                    <a:pt x="196196" y="1182148"/>
                    <a:pt x="126403" y="1182148"/>
                  </a:cubicBezTo>
                  <a:close/>
                  <a:moveTo>
                    <a:pt x="1680845" y="1182148"/>
                  </a:moveTo>
                  <a:cubicBezTo>
                    <a:pt x="1611052" y="1182148"/>
                    <a:pt x="1554442" y="1224901"/>
                    <a:pt x="1554442" y="1277610"/>
                  </a:cubicBezTo>
                  <a:cubicBezTo>
                    <a:pt x="1554442" y="1330320"/>
                    <a:pt x="1611052" y="1373072"/>
                    <a:pt x="1680845" y="1373072"/>
                  </a:cubicBezTo>
                  <a:cubicBezTo>
                    <a:pt x="1750638" y="1373072"/>
                    <a:pt x="1807248" y="1330320"/>
                    <a:pt x="1807248" y="1277610"/>
                  </a:cubicBezTo>
                  <a:cubicBezTo>
                    <a:pt x="1807248" y="1224901"/>
                    <a:pt x="1750638" y="1182148"/>
                    <a:pt x="1680845" y="1182148"/>
                  </a:cubicBezTo>
                  <a:close/>
                  <a:moveTo>
                    <a:pt x="3235288" y="1182148"/>
                  </a:moveTo>
                  <a:cubicBezTo>
                    <a:pt x="3165495" y="1182148"/>
                    <a:pt x="3108885" y="1224901"/>
                    <a:pt x="3108885" y="1277610"/>
                  </a:cubicBezTo>
                  <a:cubicBezTo>
                    <a:pt x="3108885" y="1330320"/>
                    <a:pt x="3165495" y="1373072"/>
                    <a:pt x="3235288" y="1373072"/>
                  </a:cubicBezTo>
                  <a:cubicBezTo>
                    <a:pt x="3305080" y="1373072"/>
                    <a:pt x="3361690" y="1330320"/>
                    <a:pt x="3361690" y="1277610"/>
                  </a:cubicBezTo>
                  <a:cubicBezTo>
                    <a:pt x="3361690" y="1224901"/>
                    <a:pt x="3305080" y="1182148"/>
                    <a:pt x="3235288" y="1182148"/>
                  </a:cubicBezTo>
                  <a:close/>
                  <a:moveTo>
                    <a:pt x="4789730" y="1182148"/>
                  </a:moveTo>
                  <a:cubicBezTo>
                    <a:pt x="4719937" y="1182148"/>
                    <a:pt x="4663327" y="1224901"/>
                    <a:pt x="4663327" y="1277610"/>
                  </a:cubicBezTo>
                  <a:cubicBezTo>
                    <a:pt x="4663327" y="1330320"/>
                    <a:pt x="4719937" y="1373072"/>
                    <a:pt x="4789730" y="1373072"/>
                  </a:cubicBezTo>
                  <a:cubicBezTo>
                    <a:pt x="4859523" y="1373072"/>
                    <a:pt x="4916132" y="1330320"/>
                    <a:pt x="4916132" y="1277610"/>
                  </a:cubicBezTo>
                  <a:cubicBezTo>
                    <a:pt x="4916132" y="1224901"/>
                    <a:pt x="4859523" y="1182148"/>
                    <a:pt x="4789730" y="1182148"/>
                  </a:cubicBezTo>
                  <a:close/>
                  <a:moveTo>
                    <a:pt x="126403" y="2364590"/>
                  </a:moveTo>
                  <a:cubicBezTo>
                    <a:pt x="56610" y="2364590"/>
                    <a:pt x="0" y="2407343"/>
                    <a:pt x="0" y="2460052"/>
                  </a:cubicBezTo>
                  <a:cubicBezTo>
                    <a:pt x="0" y="2512761"/>
                    <a:pt x="56610" y="2555514"/>
                    <a:pt x="126403" y="2555514"/>
                  </a:cubicBezTo>
                  <a:cubicBezTo>
                    <a:pt x="196196" y="2555514"/>
                    <a:pt x="252805" y="2512761"/>
                    <a:pt x="252805" y="2460052"/>
                  </a:cubicBezTo>
                  <a:cubicBezTo>
                    <a:pt x="252805" y="2407343"/>
                    <a:pt x="196196" y="2364590"/>
                    <a:pt x="126403" y="2364590"/>
                  </a:cubicBezTo>
                  <a:close/>
                  <a:moveTo>
                    <a:pt x="1680845" y="2364590"/>
                  </a:moveTo>
                  <a:cubicBezTo>
                    <a:pt x="1611052" y="2364590"/>
                    <a:pt x="1554442" y="2407343"/>
                    <a:pt x="1554442" y="2460052"/>
                  </a:cubicBezTo>
                  <a:cubicBezTo>
                    <a:pt x="1554442" y="2512761"/>
                    <a:pt x="1611052" y="2555514"/>
                    <a:pt x="1680845" y="2555514"/>
                  </a:cubicBezTo>
                  <a:cubicBezTo>
                    <a:pt x="1750638" y="2555514"/>
                    <a:pt x="1807248" y="2512761"/>
                    <a:pt x="1807248" y="2460052"/>
                  </a:cubicBezTo>
                  <a:cubicBezTo>
                    <a:pt x="1807248" y="2407343"/>
                    <a:pt x="1750638" y="2364590"/>
                    <a:pt x="1680845" y="2364590"/>
                  </a:cubicBezTo>
                  <a:close/>
                  <a:moveTo>
                    <a:pt x="3235288" y="2364590"/>
                  </a:moveTo>
                  <a:cubicBezTo>
                    <a:pt x="3165495" y="2364590"/>
                    <a:pt x="3108885" y="2407343"/>
                    <a:pt x="3108885" y="2460052"/>
                  </a:cubicBezTo>
                  <a:cubicBezTo>
                    <a:pt x="3108885" y="2512761"/>
                    <a:pt x="3165495" y="2555514"/>
                    <a:pt x="3235288" y="2555514"/>
                  </a:cubicBezTo>
                  <a:cubicBezTo>
                    <a:pt x="3305080" y="2555514"/>
                    <a:pt x="3361690" y="2512761"/>
                    <a:pt x="3361690" y="2460052"/>
                  </a:cubicBezTo>
                  <a:cubicBezTo>
                    <a:pt x="3361690" y="2407343"/>
                    <a:pt x="3305080" y="2364590"/>
                    <a:pt x="3235288" y="2364590"/>
                  </a:cubicBezTo>
                  <a:close/>
                  <a:moveTo>
                    <a:pt x="4789730" y="2364590"/>
                  </a:moveTo>
                  <a:cubicBezTo>
                    <a:pt x="4719937" y="2364590"/>
                    <a:pt x="4663327" y="2407343"/>
                    <a:pt x="4663327" y="2460052"/>
                  </a:cubicBezTo>
                  <a:cubicBezTo>
                    <a:pt x="4663327" y="2512761"/>
                    <a:pt x="4719937" y="2555514"/>
                    <a:pt x="4789730" y="2555514"/>
                  </a:cubicBezTo>
                  <a:cubicBezTo>
                    <a:pt x="4859523" y="2555514"/>
                    <a:pt x="4916132" y="2512761"/>
                    <a:pt x="4916132" y="2460052"/>
                  </a:cubicBezTo>
                  <a:cubicBezTo>
                    <a:pt x="4916132" y="2407343"/>
                    <a:pt x="4859523" y="2364590"/>
                    <a:pt x="4789730" y="2364590"/>
                  </a:cubicBezTo>
                  <a:close/>
                  <a:moveTo>
                    <a:pt x="126403" y="3546738"/>
                  </a:moveTo>
                  <a:cubicBezTo>
                    <a:pt x="56610" y="3546738"/>
                    <a:pt x="0" y="3589491"/>
                    <a:pt x="0" y="3642200"/>
                  </a:cubicBezTo>
                  <a:cubicBezTo>
                    <a:pt x="0" y="3694909"/>
                    <a:pt x="56610" y="3737662"/>
                    <a:pt x="126403" y="3737662"/>
                  </a:cubicBezTo>
                  <a:cubicBezTo>
                    <a:pt x="196196" y="3737662"/>
                    <a:pt x="252805" y="3694909"/>
                    <a:pt x="252805" y="3642200"/>
                  </a:cubicBezTo>
                  <a:cubicBezTo>
                    <a:pt x="252805" y="3589491"/>
                    <a:pt x="196196" y="3546738"/>
                    <a:pt x="126403" y="3546738"/>
                  </a:cubicBezTo>
                  <a:close/>
                  <a:moveTo>
                    <a:pt x="1680845" y="3546738"/>
                  </a:moveTo>
                  <a:cubicBezTo>
                    <a:pt x="1611052" y="3546738"/>
                    <a:pt x="1554442" y="3589491"/>
                    <a:pt x="1554442" y="3642200"/>
                  </a:cubicBezTo>
                  <a:cubicBezTo>
                    <a:pt x="1554442" y="3694909"/>
                    <a:pt x="1611052" y="3737662"/>
                    <a:pt x="1680845" y="3737662"/>
                  </a:cubicBezTo>
                  <a:cubicBezTo>
                    <a:pt x="1750638" y="3737662"/>
                    <a:pt x="1807248" y="3694909"/>
                    <a:pt x="1807248" y="3642200"/>
                  </a:cubicBezTo>
                  <a:cubicBezTo>
                    <a:pt x="1807248" y="3589491"/>
                    <a:pt x="1750638" y="3546738"/>
                    <a:pt x="1680845" y="3546738"/>
                  </a:cubicBezTo>
                  <a:close/>
                  <a:moveTo>
                    <a:pt x="3235288" y="3546738"/>
                  </a:moveTo>
                  <a:cubicBezTo>
                    <a:pt x="3165495" y="3546738"/>
                    <a:pt x="3108885" y="3589491"/>
                    <a:pt x="3108885" y="3642200"/>
                  </a:cubicBezTo>
                  <a:cubicBezTo>
                    <a:pt x="3108885" y="3694909"/>
                    <a:pt x="3165495" y="3737662"/>
                    <a:pt x="3235288" y="3737662"/>
                  </a:cubicBezTo>
                  <a:cubicBezTo>
                    <a:pt x="3305080" y="3737662"/>
                    <a:pt x="3361690" y="3694909"/>
                    <a:pt x="3361690" y="3642200"/>
                  </a:cubicBezTo>
                  <a:cubicBezTo>
                    <a:pt x="3361690" y="3589491"/>
                    <a:pt x="3305080" y="3546738"/>
                    <a:pt x="3235288" y="3546738"/>
                  </a:cubicBezTo>
                  <a:close/>
                  <a:moveTo>
                    <a:pt x="4789730" y="3546738"/>
                  </a:moveTo>
                  <a:cubicBezTo>
                    <a:pt x="4719937" y="3546738"/>
                    <a:pt x="4663327" y="3589491"/>
                    <a:pt x="4663327" y="3642200"/>
                  </a:cubicBezTo>
                  <a:cubicBezTo>
                    <a:pt x="4663327" y="3694909"/>
                    <a:pt x="4719937" y="3737662"/>
                    <a:pt x="4789730" y="3737662"/>
                  </a:cubicBezTo>
                  <a:cubicBezTo>
                    <a:pt x="4859523" y="3737662"/>
                    <a:pt x="4916132" y="3694909"/>
                    <a:pt x="4916132" y="3642200"/>
                  </a:cubicBezTo>
                  <a:cubicBezTo>
                    <a:pt x="4916132" y="3589491"/>
                    <a:pt x="4859523" y="3546738"/>
                    <a:pt x="4789730" y="3546738"/>
                  </a:cubicBezTo>
                  <a:close/>
                </a:path>
              </a:pathLst>
            </a:custGeom>
            <a:grpFill/>
          </p:spPr>
        </p:sp>
        <p:grpSp>
          <p:nvGrpSpPr>
            <p:cNvPr id="10" name="Group 7">
              <a:extLst>
                <a:ext uri="{FF2B5EF4-FFF2-40B4-BE49-F238E27FC236}">
                  <a16:creationId xmlns:a16="http://schemas.microsoft.com/office/drawing/2014/main" id="{7F2C8D33-8952-4F48-A499-8B755CBB7301}"/>
                </a:ext>
              </a:extLst>
            </p:cNvPr>
            <p:cNvGrpSpPr/>
            <p:nvPr/>
          </p:nvGrpSpPr>
          <p:grpSpPr>
            <a:xfrm>
              <a:off x="4038600" y="1028701"/>
              <a:ext cx="2174376" cy="1872676"/>
              <a:chOff x="-4993988" y="-2780512"/>
              <a:chExt cx="3143893" cy="2356322"/>
            </a:xfrm>
            <a:grpFill/>
          </p:grpSpPr>
          <p:sp>
            <p:nvSpPr>
              <p:cNvPr id="12" name="Freeform 8">
                <a:extLst>
                  <a:ext uri="{FF2B5EF4-FFF2-40B4-BE49-F238E27FC236}">
                    <a16:creationId xmlns:a16="http://schemas.microsoft.com/office/drawing/2014/main" id="{10B967D9-AADE-48DB-AF95-87151587B2E3}"/>
                  </a:ext>
                </a:extLst>
              </p:cNvPr>
              <p:cNvSpPr/>
              <p:nvPr/>
            </p:nvSpPr>
            <p:spPr>
              <a:xfrm>
                <a:off x="-4993988" y="-2780512"/>
                <a:ext cx="3143893" cy="2356322"/>
              </a:xfrm>
              <a:custGeom>
                <a:avLst/>
                <a:gdLst/>
                <a:ahLst/>
                <a:cxnLst/>
                <a:rect l="l" t="t" r="r" b="b"/>
                <a:pathLst>
                  <a:path w="4916132" h="3737662">
                    <a:moveTo>
                      <a:pt x="252805" y="95462"/>
                    </a:moveTo>
                    <a:cubicBezTo>
                      <a:pt x="252805" y="148171"/>
                      <a:pt x="196196" y="190924"/>
                      <a:pt x="126403" y="190924"/>
                    </a:cubicBezTo>
                    <a:cubicBezTo>
                      <a:pt x="56610" y="190924"/>
                      <a:pt x="0" y="148171"/>
                      <a:pt x="0" y="95462"/>
                    </a:cubicBezTo>
                    <a:cubicBezTo>
                      <a:pt x="0" y="42753"/>
                      <a:pt x="56610" y="0"/>
                      <a:pt x="126403" y="0"/>
                    </a:cubicBezTo>
                    <a:cubicBezTo>
                      <a:pt x="196196" y="0"/>
                      <a:pt x="252805" y="42753"/>
                      <a:pt x="252805" y="95462"/>
                    </a:cubicBezTo>
                    <a:close/>
                    <a:moveTo>
                      <a:pt x="1680845" y="0"/>
                    </a:moveTo>
                    <a:cubicBezTo>
                      <a:pt x="1611052" y="0"/>
                      <a:pt x="1554442" y="42753"/>
                      <a:pt x="1554442" y="95462"/>
                    </a:cubicBezTo>
                    <a:cubicBezTo>
                      <a:pt x="1554442" y="148171"/>
                      <a:pt x="1611052" y="190924"/>
                      <a:pt x="1680845" y="190924"/>
                    </a:cubicBezTo>
                    <a:cubicBezTo>
                      <a:pt x="1750638" y="190924"/>
                      <a:pt x="1807248" y="148171"/>
                      <a:pt x="1807248" y="95462"/>
                    </a:cubicBezTo>
                    <a:cubicBezTo>
                      <a:pt x="1807248" y="42753"/>
                      <a:pt x="1750638" y="0"/>
                      <a:pt x="1680845" y="0"/>
                    </a:cubicBezTo>
                    <a:close/>
                    <a:moveTo>
                      <a:pt x="3235288" y="0"/>
                    </a:moveTo>
                    <a:cubicBezTo>
                      <a:pt x="3165495" y="0"/>
                      <a:pt x="3108885" y="42753"/>
                      <a:pt x="3108885" y="95462"/>
                    </a:cubicBezTo>
                    <a:cubicBezTo>
                      <a:pt x="3108885" y="148171"/>
                      <a:pt x="3165495" y="190924"/>
                      <a:pt x="3235288" y="190924"/>
                    </a:cubicBezTo>
                    <a:cubicBezTo>
                      <a:pt x="3305080" y="190924"/>
                      <a:pt x="3361690" y="148171"/>
                      <a:pt x="3361690" y="95462"/>
                    </a:cubicBezTo>
                    <a:cubicBezTo>
                      <a:pt x="3361690" y="42753"/>
                      <a:pt x="3305080" y="0"/>
                      <a:pt x="3235288" y="0"/>
                    </a:cubicBezTo>
                    <a:close/>
                    <a:moveTo>
                      <a:pt x="4789730" y="190924"/>
                    </a:moveTo>
                    <a:cubicBezTo>
                      <a:pt x="4859523" y="190924"/>
                      <a:pt x="4916132" y="148171"/>
                      <a:pt x="4916132" y="95462"/>
                    </a:cubicBezTo>
                    <a:cubicBezTo>
                      <a:pt x="4916132" y="42753"/>
                      <a:pt x="4859523" y="0"/>
                      <a:pt x="4789730" y="0"/>
                    </a:cubicBezTo>
                    <a:cubicBezTo>
                      <a:pt x="4719937" y="0"/>
                      <a:pt x="4663327" y="42753"/>
                      <a:pt x="4663327" y="95462"/>
                    </a:cubicBezTo>
                    <a:cubicBezTo>
                      <a:pt x="4663327" y="148171"/>
                      <a:pt x="4719937" y="190924"/>
                      <a:pt x="4789730" y="190924"/>
                    </a:cubicBezTo>
                    <a:close/>
                    <a:moveTo>
                      <a:pt x="126403" y="1182148"/>
                    </a:moveTo>
                    <a:cubicBezTo>
                      <a:pt x="56610" y="1182148"/>
                      <a:pt x="0" y="1224901"/>
                      <a:pt x="0" y="1277610"/>
                    </a:cubicBezTo>
                    <a:cubicBezTo>
                      <a:pt x="0" y="1330320"/>
                      <a:pt x="56610" y="1373072"/>
                      <a:pt x="126403" y="1373072"/>
                    </a:cubicBezTo>
                    <a:cubicBezTo>
                      <a:pt x="196196" y="1373072"/>
                      <a:pt x="252805" y="1330320"/>
                      <a:pt x="252805" y="1277610"/>
                    </a:cubicBezTo>
                    <a:cubicBezTo>
                      <a:pt x="252805" y="1224901"/>
                      <a:pt x="196196" y="1182148"/>
                      <a:pt x="126403" y="1182148"/>
                    </a:cubicBezTo>
                    <a:close/>
                    <a:moveTo>
                      <a:pt x="1680845" y="1182148"/>
                    </a:moveTo>
                    <a:cubicBezTo>
                      <a:pt x="1611052" y="1182148"/>
                      <a:pt x="1554442" y="1224901"/>
                      <a:pt x="1554442" y="1277610"/>
                    </a:cubicBezTo>
                    <a:cubicBezTo>
                      <a:pt x="1554442" y="1330320"/>
                      <a:pt x="1611052" y="1373072"/>
                      <a:pt x="1680845" y="1373072"/>
                    </a:cubicBezTo>
                    <a:cubicBezTo>
                      <a:pt x="1750638" y="1373072"/>
                      <a:pt x="1807248" y="1330320"/>
                      <a:pt x="1807248" y="1277610"/>
                    </a:cubicBezTo>
                    <a:cubicBezTo>
                      <a:pt x="1807248" y="1224901"/>
                      <a:pt x="1750638" y="1182148"/>
                      <a:pt x="1680845" y="1182148"/>
                    </a:cubicBezTo>
                    <a:close/>
                    <a:moveTo>
                      <a:pt x="3235288" y="1182148"/>
                    </a:moveTo>
                    <a:cubicBezTo>
                      <a:pt x="3165495" y="1182148"/>
                      <a:pt x="3108885" y="1224901"/>
                      <a:pt x="3108885" y="1277610"/>
                    </a:cubicBezTo>
                    <a:cubicBezTo>
                      <a:pt x="3108885" y="1330320"/>
                      <a:pt x="3165495" y="1373072"/>
                      <a:pt x="3235288" y="1373072"/>
                    </a:cubicBezTo>
                    <a:cubicBezTo>
                      <a:pt x="3305080" y="1373072"/>
                      <a:pt x="3361690" y="1330320"/>
                      <a:pt x="3361690" y="1277610"/>
                    </a:cubicBezTo>
                    <a:cubicBezTo>
                      <a:pt x="3361690" y="1224901"/>
                      <a:pt x="3305080" y="1182148"/>
                      <a:pt x="3235288" y="1182148"/>
                    </a:cubicBezTo>
                    <a:close/>
                    <a:moveTo>
                      <a:pt x="4789730" y="1182148"/>
                    </a:moveTo>
                    <a:cubicBezTo>
                      <a:pt x="4719937" y="1182148"/>
                      <a:pt x="4663327" y="1224901"/>
                      <a:pt x="4663327" y="1277610"/>
                    </a:cubicBezTo>
                    <a:cubicBezTo>
                      <a:pt x="4663327" y="1330320"/>
                      <a:pt x="4719937" y="1373072"/>
                      <a:pt x="4789730" y="1373072"/>
                    </a:cubicBezTo>
                    <a:cubicBezTo>
                      <a:pt x="4859523" y="1373072"/>
                      <a:pt x="4916132" y="1330320"/>
                      <a:pt x="4916132" y="1277610"/>
                    </a:cubicBezTo>
                    <a:cubicBezTo>
                      <a:pt x="4916132" y="1224901"/>
                      <a:pt x="4859523" y="1182148"/>
                      <a:pt x="4789730" y="1182148"/>
                    </a:cubicBezTo>
                    <a:close/>
                    <a:moveTo>
                      <a:pt x="126403" y="2364590"/>
                    </a:moveTo>
                    <a:cubicBezTo>
                      <a:pt x="56610" y="2364590"/>
                      <a:pt x="0" y="2407343"/>
                      <a:pt x="0" y="2460052"/>
                    </a:cubicBezTo>
                    <a:cubicBezTo>
                      <a:pt x="0" y="2512761"/>
                      <a:pt x="56610" y="2555514"/>
                      <a:pt x="126403" y="2555514"/>
                    </a:cubicBezTo>
                    <a:cubicBezTo>
                      <a:pt x="196196" y="2555514"/>
                      <a:pt x="252805" y="2512761"/>
                      <a:pt x="252805" y="2460052"/>
                    </a:cubicBezTo>
                    <a:cubicBezTo>
                      <a:pt x="252805" y="2407343"/>
                      <a:pt x="196196" y="2364590"/>
                      <a:pt x="126403" y="2364590"/>
                    </a:cubicBezTo>
                    <a:close/>
                    <a:moveTo>
                      <a:pt x="1680845" y="2364590"/>
                    </a:moveTo>
                    <a:cubicBezTo>
                      <a:pt x="1611052" y="2364590"/>
                      <a:pt x="1554442" y="2407343"/>
                      <a:pt x="1554442" y="2460052"/>
                    </a:cubicBezTo>
                    <a:cubicBezTo>
                      <a:pt x="1554442" y="2512761"/>
                      <a:pt x="1611052" y="2555514"/>
                      <a:pt x="1680845" y="2555514"/>
                    </a:cubicBezTo>
                    <a:cubicBezTo>
                      <a:pt x="1750638" y="2555514"/>
                      <a:pt x="1807248" y="2512761"/>
                      <a:pt x="1807248" y="2460052"/>
                    </a:cubicBezTo>
                    <a:cubicBezTo>
                      <a:pt x="1807248" y="2407343"/>
                      <a:pt x="1750638" y="2364590"/>
                      <a:pt x="1680845" y="2364590"/>
                    </a:cubicBezTo>
                    <a:close/>
                    <a:moveTo>
                      <a:pt x="3235288" y="2364590"/>
                    </a:moveTo>
                    <a:cubicBezTo>
                      <a:pt x="3165495" y="2364590"/>
                      <a:pt x="3108885" y="2407343"/>
                      <a:pt x="3108885" y="2460052"/>
                    </a:cubicBezTo>
                    <a:cubicBezTo>
                      <a:pt x="3108885" y="2512761"/>
                      <a:pt x="3165495" y="2555514"/>
                      <a:pt x="3235288" y="2555514"/>
                    </a:cubicBezTo>
                    <a:cubicBezTo>
                      <a:pt x="3305080" y="2555514"/>
                      <a:pt x="3361690" y="2512761"/>
                      <a:pt x="3361690" y="2460052"/>
                    </a:cubicBezTo>
                    <a:cubicBezTo>
                      <a:pt x="3361690" y="2407343"/>
                      <a:pt x="3305080" y="2364590"/>
                      <a:pt x="3235288" y="2364590"/>
                    </a:cubicBezTo>
                    <a:close/>
                    <a:moveTo>
                      <a:pt x="4789730" y="2364590"/>
                    </a:moveTo>
                    <a:cubicBezTo>
                      <a:pt x="4719937" y="2364590"/>
                      <a:pt x="4663327" y="2407343"/>
                      <a:pt x="4663327" y="2460052"/>
                    </a:cubicBezTo>
                    <a:cubicBezTo>
                      <a:pt x="4663327" y="2512761"/>
                      <a:pt x="4719937" y="2555514"/>
                      <a:pt x="4789730" y="2555514"/>
                    </a:cubicBezTo>
                    <a:cubicBezTo>
                      <a:pt x="4859523" y="2555514"/>
                      <a:pt x="4916132" y="2512761"/>
                      <a:pt x="4916132" y="2460052"/>
                    </a:cubicBezTo>
                    <a:cubicBezTo>
                      <a:pt x="4916132" y="2407343"/>
                      <a:pt x="4859523" y="2364590"/>
                      <a:pt x="4789730" y="2364590"/>
                    </a:cubicBezTo>
                    <a:close/>
                    <a:moveTo>
                      <a:pt x="126403" y="3546738"/>
                    </a:moveTo>
                    <a:cubicBezTo>
                      <a:pt x="56610" y="3546738"/>
                      <a:pt x="0" y="3589491"/>
                      <a:pt x="0" y="3642200"/>
                    </a:cubicBezTo>
                    <a:cubicBezTo>
                      <a:pt x="0" y="3694909"/>
                      <a:pt x="56610" y="3737662"/>
                      <a:pt x="126403" y="3737662"/>
                    </a:cubicBezTo>
                    <a:cubicBezTo>
                      <a:pt x="196196" y="3737662"/>
                      <a:pt x="252805" y="3694909"/>
                      <a:pt x="252805" y="3642200"/>
                    </a:cubicBezTo>
                    <a:cubicBezTo>
                      <a:pt x="252805" y="3589491"/>
                      <a:pt x="196196" y="3546738"/>
                      <a:pt x="126403" y="3546738"/>
                    </a:cubicBezTo>
                    <a:close/>
                    <a:moveTo>
                      <a:pt x="1680845" y="3546738"/>
                    </a:moveTo>
                    <a:cubicBezTo>
                      <a:pt x="1611052" y="3546738"/>
                      <a:pt x="1554442" y="3589491"/>
                      <a:pt x="1554442" y="3642200"/>
                    </a:cubicBezTo>
                    <a:cubicBezTo>
                      <a:pt x="1554442" y="3694909"/>
                      <a:pt x="1611052" y="3737662"/>
                      <a:pt x="1680845" y="3737662"/>
                    </a:cubicBezTo>
                    <a:cubicBezTo>
                      <a:pt x="1750638" y="3737662"/>
                      <a:pt x="1807248" y="3694909"/>
                      <a:pt x="1807248" y="3642200"/>
                    </a:cubicBezTo>
                    <a:cubicBezTo>
                      <a:pt x="1807248" y="3589491"/>
                      <a:pt x="1750638" y="3546738"/>
                      <a:pt x="1680845" y="3546738"/>
                    </a:cubicBezTo>
                    <a:close/>
                    <a:moveTo>
                      <a:pt x="3235288" y="3546738"/>
                    </a:moveTo>
                    <a:cubicBezTo>
                      <a:pt x="3165495" y="3546738"/>
                      <a:pt x="3108885" y="3589491"/>
                      <a:pt x="3108885" y="3642200"/>
                    </a:cubicBezTo>
                    <a:cubicBezTo>
                      <a:pt x="3108885" y="3694909"/>
                      <a:pt x="3165495" y="3737662"/>
                      <a:pt x="3235288" y="3737662"/>
                    </a:cubicBezTo>
                    <a:cubicBezTo>
                      <a:pt x="3305080" y="3737662"/>
                      <a:pt x="3361690" y="3694909"/>
                      <a:pt x="3361690" y="3642200"/>
                    </a:cubicBezTo>
                    <a:cubicBezTo>
                      <a:pt x="3361690" y="3589491"/>
                      <a:pt x="3305080" y="3546738"/>
                      <a:pt x="3235288" y="3546738"/>
                    </a:cubicBezTo>
                    <a:close/>
                    <a:moveTo>
                      <a:pt x="4789730" y="3546738"/>
                    </a:moveTo>
                    <a:cubicBezTo>
                      <a:pt x="4719937" y="3546738"/>
                      <a:pt x="4663327" y="3589491"/>
                      <a:pt x="4663327" y="3642200"/>
                    </a:cubicBezTo>
                    <a:cubicBezTo>
                      <a:pt x="4663327" y="3694909"/>
                      <a:pt x="4719937" y="3737662"/>
                      <a:pt x="4789730" y="3737662"/>
                    </a:cubicBezTo>
                    <a:cubicBezTo>
                      <a:pt x="4859523" y="3737662"/>
                      <a:pt x="4916132" y="3694909"/>
                      <a:pt x="4916132" y="3642200"/>
                    </a:cubicBezTo>
                    <a:cubicBezTo>
                      <a:pt x="4916132" y="3589491"/>
                      <a:pt x="4859523" y="3546738"/>
                      <a:pt x="4789730" y="3546738"/>
                    </a:cubicBezTo>
                    <a:close/>
                  </a:path>
                </a:pathLst>
              </a:custGeom>
              <a:grpFill/>
            </p:spPr>
          </p:sp>
        </p:grpSp>
        <p:sp>
          <p:nvSpPr>
            <p:cNvPr id="11" name="Freeform 8">
              <a:extLst>
                <a:ext uri="{FF2B5EF4-FFF2-40B4-BE49-F238E27FC236}">
                  <a16:creationId xmlns:a16="http://schemas.microsoft.com/office/drawing/2014/main" id="{C83C7038-8454-494E-BE4E-EA1C1A8D8B64}"/>
                </a:ext>
              </a:extLst>
            </p:cNvPr>
            <p:cNvSpPr/>
            <p:nvPr/>
          </p:nvSpPr>
          <p:spPr>
            <a:xfrm>
              <a:off x="4038600" y="3451411"/>
              <a:ext cx="2174376" cy="1872676"/>
            </a:xfrm>
            <a:custGeom>
              <a:avLst/>
              <a:gdLst/>
              <a:ahLst/>
              <a:cxnLst/>
              <a:rect l="l" t="t" r="r" b="b"/>
              <a:pathLst>
                <a:path w="4916132" h="3737662">
                  <a:moveTo>
                    <a:pt x="252805" y="95462"/>
                  </a:moveTo>
                  <a:cubicBezTo>
                    <a:pt x="252805" y="148171"/>
                    <a:pt x="196196" y="190924"/>
                    <a:pt x="126403" y="190924"/>
                  </a:cubicBezTo>
                  <a:cubicBezTo>
                    <a:pt x="56610" y="190924"/>
                    <a:pt x="0" y="148171"/>
                    <a:pt x="0" y="95462"/>
                  </a:cubicBezTo>
                  <a:cubicBezTo>
                    <a:pt x="0" y="42753"/>
                    <a:pt x="56610" y="0"/>
                    <a:pt x="126403" y="0"/>
                  </a:cubicBezTo>
                  <a:cubicBezTo>
                    <a:pt x="196196" y="0"/>
                    <a:pt x="252805" y="42753"/>
                    <a:pt x="252805" y="95462"/>
                  </a:cubicBezTo>
                  <a:close/>
                  <a:moveTo>
                    <a:pt x="1680845" y="0"/>
                  </a:moveTo>
                  <a:cubicBezTo>
                    <a:pt x="1611052" y="0"/>
                    <a:pt x="1554442" y="42753"/>
                    <a:pt x="1554442" y="95462"/>
                  </a:cubicBezTo>
                  <a:cubicBezTo>
                    <a:pt x="1554442" y="148171"/>
                    <a:pt x="1611052" y="190924"/>
                    <a:pt x="1680845" y="190924"/>
                  </a:cubicBezTo>
                  <a:cubicBezTo>
                    <a:pt x="1750638" y="190924"/>
                    <a:pt x="1807248" y="148171"/>
                    <a:pt x="1807248" y="95462"/>
                  </a:cubicBezTo>
                  <a:cubicBezTo>
                    <a:pt x="1807248" y="42753"/>
                    <a:pt x="1750638" y="0"/>
                    <a:pt x="1680845" y="0"/>
                  </a:cubicBezTo>
                  <a:close/>
                  <a:moveTo>
                    <a:pt x="3235288" y="0"/>
                  </a:moveTo>
                  <a:cubicBezTo>
                    <a:pt x="3165495" y="0"/>
                    <a:pt x="3108885" y="42753"/>
                    <a:pt x="3108885" y="95462"/>
                  </a:cubicBezTo>
                  <a:cubicBezTo>
                    <a:pt x="3108885" y="148171"/>
                    <a:pt x="3165495" y="190924"/>
                    <a:pt x="3235288" y="190924"/>
                  </a:cubicBezTo>
                  <a:cubicBezTo>
                    <a:pt x="3305080" y="190924"/>
                    <a:pt x="3361690" y="148171"/>
                    <a:pt x="3361690" y="95462"/>
                  </a:cubicBezTo>
                  <a:cubicBezTo>
                    <a:pt x="3361690" y="42753"/>
                    <a:pt x="3305080" y="0"/>
                    <a:pt x="3235288" y="0"/>
                  </a:cubicBezTo>
                  <a:close/>
                  <a:moveTo>
                    <a:pt x="4789730" y="190924"/>
                  </a:moveTo>
                  <a:cubicBezTo>
                    <a:pt x="4859523" y="190924"/>
                    <a:pt x="4916132" y="148171"/>
                    <a:pt x="4916132" y="95462"/>
                  </a:cubicBezTo>
                  <a:cubicBezTo>
                    <a:pt x="4916132" y="42753"/>
                    <a:pt x="4859523" y="0"/>
                    <a:pt x="4789730" y="0"/>
                  </a:cubicBezTo>
                  <a:cubicBezTo>
                    <a:pt x="4719937" y="0"/>
                    <a:pt x="4663327" y="42753"/>
                    <a:pt x="4663327" y="95462"/>
                  </a:cubicBezTo>
                  <a:cubicBezTo>
                    <a:pt x="4663327" y="148171"/>
                    <a:pt x="4719937" y="190924"/>
                    <a:pt x="4789730" y="190924"/>
                  </a:cubicBezTo>
                  <a:close/>
                  <a:moveTo>
                    <a:pt x="126403" y="1182148"/>
                  </a:moveTo>
                  <a:cubicBezTo>
                    <a:pt x="56610" y="1182148"/>
                    <a:pt x="0" y="1224901"/>
                    <a:pt x="0" y="1277610"/>
                  </a:cubicBezTo>
                  <a:cubicBezTo>
                    <a:pt x="0" y="1330320"/>
                    <a:pt x="56610" y="1373072"/>
                    <a:pt x="126403" y="1373072"/>
                  </a:cubicBezTo>
                  <a:cubicBezTo>
                    <a:pt x="196196" y="1373072"/>
                    <a:pt x="252805" y="1330320"/>
                    <a:pt x="252805" y="1277610"/>
                  </a:cubicBezTo>
                  <a:cubicBezTo>
                    <a:pt x="252805" y="1224901"/>
                    <a:pt x="196196" y="1182148"/>
                    <a:pt x="126403" y="1182148"/>
                  </a:cubicBezTo>
                  <a:close/>
                  <a:moveTo>
                    <a:pt x="1680845" y="1182148"/>
                  </a:moveTo>
                  <a:cubicBezTo>
                    <a:pt x="1611052" y="1182148"/>
                    <a:pt x="1554442" y="1224901"/>
                    <a:pt x="1554442" y="1277610"/>
                  </a:cubicBezTo>
                  <a:cubicBezTo>
                    <a:pt x="1554442" y="1330320"/>
                    <a:pt x="1611052" y="1373072"/>
                    <a:pt x="1680845" y="1373072"/>
                  </a:cubicBezTo>
                  <a:cubicBezTo>
                    <a:pt x="1750638" y="1373072"/>
                    <a:pt x="1807248" y="1330320"/>
                    <a:pt x="1807248" y="1277610"/>
                  </a:cubicBezTo>
                  <a:cubicBezTo>
                    <a:pt x="1807248" y="1224901"/>
                    <a:pt x="1750638" y="1182148"/>
                    <a:pt x="1680845" y="1182148"/>
                  </a:cubicBezTo>
                  <a:close/>
                  <a:moveTo>
                    <a:pt x="3235288" y="1182148"/>
                  </a:moveTo>
                  <a:cubicBezTo>
                    <a:pt x="3165495" y="1182148"/>
                    <a:pt x="3108885" y="1224901"/>
                    <a:pt x="3108885" y="1277610"/>
                  </a:cubicBezTo>
                  <a:cubicBezTo>
                    <a:pt x="3108885" y="1330320"/>
                    <a:pt x="3165495" y="1373072"/>
                    <a:pt x="3235288" y="1373072"/>
                  </a:cubicBezTo>
                  <a:cubicBezTo>
                    <a:pt x="3305080" y="1373072"/>
                    <a:pt x="3361690" y="1330320"/>
                    <a:pt x="3361690" y="1277610"/>
                  </a:cubicBezTo>
                  <a:cubicBezTo>
                    <a:pt x="3361690" y="1224901"/>
                    <a:pt x="3305080" y="1182148"/>
                    <a:pt x="3235288" y="1182148"/>
                  </a:cubicBezTo>
                  <a:close/>
                  <a:moveTo>
                    <a:pt x="4789730" y="1182148"/>
                  </a:moveTo>
                  <a:cubicBezTo>
                    <a:pt x="4719937" y="1182148"/>
                    <a:pt x="4663327" y="1224901"/>
                    <a:pt x="4663327" y="1277610"/>
                  </a:cubicBezTo>
                  <a:cubicBezTo>
                    <a:pt x="4663327" y="1330320"/>
                    <a:pt x="4719937" y="1373072"/>
                    <a:pt x="4789730" y="1373072"/>
                  </a:cubicBezTo>
                  <a:cubicBezTo>
                    <a:pt x="4859523" y="1373072"/>
                    <a:pt x="4916132" y="1330320"/>
                    <a:pt x="4916132" y="1277610"/>
                  </a:cubicBezTo>
                  <a:cubicBezTo>
                    <a:pt x="4916132" y="1224901"/>
                    <a:pt x="4859523" y="1182148"/>
                    <a:pt x="4789730" y="1182148"/>
                  </a:cubicBezTo>
                  <a:close/>
                  <a:moveTo>
                    <a:pt x="126403" y="2364590"/>
                  </a:moveTo>
                  <a:cubicBezTo>
                    <a:pt x="56610" y="2364590"/>
                    <a:pt x="0" y="2407343"/>
                    <a:pt x="0" y="2460052"/>
                  </a:cubicBezTo>
                  <a:cubicBezTo>
                    <a:pt x="0" y="2512761"/>
                    <a:pt x="56610" y="2555514"/>
                    <a:pt x="126403" y="2555514"/>
                  </a:cubicBezTo>
                  <a:cubicBezTo>
                    <a:pt x="196196" y="2555514"/>
                    <a:pt x="252805" y="2512761"/>
                    <a:pt x="252805" y="2460052"/>
                  </a:cubicBezTo>
                  <a:cubicBezTo>
                    <a:pt x="252805" y="2407343"/>
                    <a:pt x="196196" y="2364590"/>
                    <a:pt x="126403" y="2364590"/>
                  </a:cubicBezTo>
                  <a:close/>
                  <a:moveTo>
                    <a:pt x="1680845" y="2364590"/>
                  </a:moveTo>
                  <a:cubicBezTo>
                    <a:pt x="1611052" y="2364590"/>
                    <a:pt x="1554442" y="2407343"/>
                    <a:pt x="1554442" y="2460052"/>
                  </a:cubicBezTo>
                  <a:cubicBezTo>
                    <a:pt x="1554442" y="2512761"/>
                    <a:pt x="1611052" y="2555514"/>
                    <a:pt x="1680845" y="2555514"/>
                  </a:cubicBezTo>
                  <a:cubicBezTo>
                    <a:pt x="1750638" y="2555514"/>
                    <a:pt x="1807248" y="2512761"/>
                    <a:pt x="1807248" y="2460052"/>
                  </a:cubicBezTo>
                  <a:cubicBezTo>
                    <a:pt x="1807248" y="2407343"/>
                    <a:pt x="1750638" y="2364590"/>
                    <a:pt x="1680845" y="2364590"/>
                  </a:cubicBezTo>
                  <a:close/>
                  <a:moveTo>
                    <a:pt x="3235288" y="2364590"/>
                  </a:moveTo>
                  <a:cubicBezTo>
                    <a:pt x="3165495" y="2364590"/>
                    <a:pt x="3108885" y="2407343"/>
                    <a:pt x="3108885" y="2460052"/>
                  </a:cubicBezTo>
                  <a:cubicBezTo>
                    <a:pt x="3108885" y="2512761"/>
                    <a:pt x="3165495" y="2555514"/>
                    <a:pt x="3235288" y="2555514"/>
                  </a:cubicBezTo>
                  <a:cubicBezTo>
                    <a:pt x="3305080" y="2555514"/>
                    <a:pt x="3361690" y="2512761"/>
                    <a:pt x="3361690" y="2460052"/>
                  </a:cubicBezTo>
                  <a:cubicBezTo>
                    <a:pt x="3361690" y="2407343"/>
                    <a:pt x="3305080" y="2364590"/>
                    <a:pt x="3235288" y="2364590"/>
                  </a:cubicBezTo>
                  <a:close/>
                  <a:moveTo>
                    <a:pt x="4789730" y="2364590"/>
                  </a:moveTo>
                  <a:cubicBezTo>
                    <a:pt x="4719937" y="2364590"/>
                    <a:pt x="4663327" y="2407343"/>
                    <a:pt x="4663327" y="2460052"/>
                  </a:cubicBezTo>
                  <a:cubicBezTo>
                    <a:pt x="4663327" y="2512761"/>
                    <a:pt x="4719937" y="2555514"/>
                    <a:pt x="4789730" y="2555514"/>
                  </a:cubicBezTo>
                  <a:cubicBezTo>
                    <a:pt x="4859523" y="2555514"/>
                    <a:pt x="4916132" y="2512761"/>
                    <a:pt x="4916132" y="2460052"/>
                  </a:cubicBezTo>
                  <a:cubicBezTo>
                    <a:pt x="4916132" y="2407343"/>
                    <a:pt x="4859523" y="2364590"/>
                    <a:pt x="4789730" y="2364590"/>
                  </a:cubicBezTo>
                  <a:close/>
                  <a:moveTo>
                    <a:pt x="126403" y="3546738"/>
                  </a:moveTo>
                  <a:cubicBezTo>
                    <a:pt x="56610" y="3546738"/>
                    <a:pt x="0" y="3589491"/>
                    <a:pt x="0" y="3642200"/>
                  </a:cubicBezTo>
                  <a:cubicBezTo>
                    <a:pt x="0" y="3694909"/>
                    <a:pt x="56610" y="3737662"/>
                    <a:pt x="126403" y="3737662"/>
                  </a:cubicBezTo>
                  <a:cubicBezTo>
                    <a:pt x="196196" y="3737662"/>
                    <a:pt x="252805" y="3694909"/>
                    <a:pt x="252805" y="3642200"/>
                  </a:cubicBezTo>
                  <a:cubicBezTo>
                    <a:pt x="252805" y="3589491"/>
                    <a:pt x="196196" y="3546738"/>
                    <a:pt x="126403" y="3546738"/>
                  </a:cubicBezTo>
                  <a:close/>
                  <a:moveTo>
                    <a:pt x="1680845" y="3546738"/>
                  </a:moveTo>
                  <a:cubicBezTo>
                    <a:pt x="1611052" y="3546738"/>
                    <a:pt x="1554442" y="3589491"/>
                    <a:pt x="1554442" y="3642200"/>
                  </a:cubicBezTo>
                  <a:cubicBezTo>
                    <a:pt x="1554442" y="3694909"/>
                    <a:pt x="1611052" y="3737662"/>
                    <a:pt x="1680845" y="3737662"/>
                  </a:cubicBezTo>
                  <a:cubicBezTo>
                    <a:pt x="1750638" y="3737662"/>
                    <a:pt x="1807248" y="3694909"/>
                    <a:pt x="1807248" y="3642200"/>
                  </a:cubicBezTo>
                  <a:cubicBezTo>
                    <a:pt x="1807248" y="3589491"/>
                    <a:pt x="1750638" y="3546738"/>
                    <a:pt x="1680845" y="3546738"/>
                  </a:cubicBezTo>
                  <a:close/>
                  <a:moveTo>
                    <a:pt x="3235288" y="3546738"/>
                  </a:moveTo>
                  <a:cubicBezTo>
                    <a:pt x="3165495" y="3546738"/>
                    <a:pt x="3108885" y="3589491"/>
                    <a:pt x="3108885" y="3642200"/>
                  </a:cubicBezTo>
                  <a:cubicBezTo>
                    <a:pt x="3108885" y="3694909"/>
                    <a:pt x="3165495" y="3737662"/>
                    <a:pt x="3235288" y="3737662"/>
                  </a:cubicBezTo>
                  <a:cubicBezTo>
                    <a:pt x="3305080" y="3737662"/>
                    <a:pt x="3361690" y="3694909"/>
                    <a:pt x="3361690" y="3642200"/>
                  </a:cubicBezTo>
                  <a:cubicBezTo>
                    <a:pt x="3361690" y="3589491"/>
                    <a:pt x="3305080" y="3546738"/>
                    <a:pt x="3235288" y="3546738"/>
                  </a:cubicBezTo>
                  <a:close/>
                  <a:moveTo>
                    <a:pt x="4789730" y="3546738"/>
                  </a:moveTo>
                  <a:cubicBezTo>
                    <a:pt x="4719937" y="3546738"/>
                    <a:pt x="4663327" y="3589491"/>
                    <a:pt x="4663327" y="3642200"/>
                  </a:cubicBezTo>
                  <a:cubicBezTo>
                    <a:pt x="4663327" y="3694909"/>
                    <a:pt x="4719937" y="3737662"/>
                    <a:pt x="4789730" y="3737662"/>
                  </a:cubicBezTo>
                  <a:cubicBezTo>
                    <a:pt x="4859523" y="3737662"/>
                    <a:pt x="4916132" y="3694909"/>
                    <a:pt x="4916132" y="3642200"/>
                  </a:cubicBezTo>
                  <a:cubicBezTo>
                    <a:pt x="4916132" y="3589491"/>
                    <a:pt x="4859523" y="3546738"/>
                    <a:pt x="4789730" y="3546738"/>
                  </a:cubicBezTo>
                  <a:close/>
                </a:path>
              </a:pathLst>
            </a:custGeom>
            <a:grpFill/>
          </p:spPr>
        </p:sp>
      </p:grpSp>
      <p:sp>
        <p:nvSpPr>
          <p:cNvPr id="14" name="Content Placeholder 2">
            <a:extLst>
              <a:ext uri="{FF2B5EF4-FFF2-40B4-BE49-F238E27FC236}">
                <a16:creationId xmlns:a16="http://schemas.microsoft.com/office/drawing/2014/main" id="{67F7EAE3-71F4-4ABF-B378-41E5F60C42A4}"/>
              </a:ext>
            </a:extLst>
          </p:cNvPr>
          <p:cNvSpPr>
            <a:spLocks noGrp="1"/>
          </p:cNvSpPr>
          <p:nvPr>
            <p:ph idx="1"/>
          </p:nvPr>
        </p:nvSpPr>
        <p:spPr>
          <a:xfrm>
            <a:off x="571500" y="1065105"/>
            <a:ext cx="6400800" cy="3608595"/>
          </a:xfrm>
          <a:noFill/>
        </p:spPr>
        <p:txBody>
          <a:bodyPr/>
          <a:lstStyle>
            <a:lvl1pPr marL="171450" indent="-171450">
              <a:spcBef>
                <a:spcPts val="450"/>
              </a:spcBef>
              <a:defRPr sz="1800"/>
            </a:lvl1pPr>
            <a:lvl2pPr marL="434579" indent="-172641">
              <a:spcBef>
                <a:spcPts val="450"/>
              </a:spcBef>
              <a:defRPr sz="1800"/>
            </a:lvl2pPr>
            <a:lvl3pPr marL="684610" indent="-171450">
              <a:spcBef>
                <a:spcPts val="450"/>
              </a:spcBef>
              <a:defRPr sz="1800"/>
            </a:lvl3pPr>
            <a:lvl4pPr marL="947738" indent="-171450">
              <a:spcBef>
                <a:spcPts val="450"/>
              </a:spcBef>
              <a:defRPr sz="1800"/>
            </a:lvl4pPr>
            <a:lvl5pPr marL="1200150" indent="-171450">
              <a:spcBef>
                <a:spcPts val="450"/>
              </a:spcBef>
              <a:defRPr sz="18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386748166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43"/>
        <p:cNvGrpSpPr/>
        <p:nvPr/>
      </p:nvGrpSpPr>
      <p:grpSpPr>
        <a:xfrm>
          <a:off x="0" y="0"/>
          <a:ext cx="0" cy="0"/>
          <a:chOff x="0" y="0"/>
          <a:chExt cx="0" cy="0"/>
        </a:xfrm>
      </p:grpSpPr>
      <p:grpSp>
        <p:nvGrpSpPr>
          <p:cNvPr id="44" name="Google Shape;44;p3"/>
          <p:cNvGrpSpPr/>
          <p:nvPr/>
        </p:nvGrpSpPr>
        <p:grpSpPr>
          <a:xfrm>
            <a:off x="2132649" y="713253"/>
            <a:ext cx="4878702" cy="3717004"/>
            <a:chOff x="399425" y="238125"/>
            <a:chExt cx="6810025" cy="5187000"/>
          </a:xfrm>
        </p:grpSpPr>
        <p:sp>
          <p:nvSpPr>
            <p:cNvPr id="45" name="Google Shape;45;p3"/>
            <p:cNvSpPr/>
            <p:nvPr/>
          </p:nvSpPr>
          <p:spPr>
            <a:xfrm>
              <a:off x="399425" y="238325"/>
              <a:ext cx="6810025" cy="5186100"/>
            </a:xfrm>
            <a:custGeom>
              <a:avLst/>
              <a:gdLst/>
              <a:ahLst/>
              <a:cxnLst/>
              <a:rect l="l" t="t" r="r" b="b"/>
              <a:pathLst>
                <a:path w="272401" h="207444" extrusionOk="0">
                  <a:moveTo>
                    <a:pt x="143525" y="0"/>
                  </a:moveTo>
                  <a:cubicBezTo>
                    <a:pt x="130816" y="0"/>
                    <a:pt x="118065" y="708"/>
                    <a:pt x="105367" y="1397"/>
                  </a:cubicBezTo>
                  <a:cubicBezTo>
                    <a:pt x="85699" y="2506"/>
                    <a:pt x="65661" y="3689"/>
                    <a:pt x="47175" y="10640"/>
                  </a:cubicBezTo>
                  <a:cubicBezTo>
                    <a:pt x="28764" y="17590"/>
                    <a:pt x="11832" y="31343"/>
                    <a:pt x="5990" y="50198"/>
                  </a:cubicBezTo>
                  <a:cubicBezTo>
                    <a:pt x="1" y="69867"/>
                    <a:pt x="6877" y="90940"/>
                    <a:pt x="13680" y="110387"/>
                  </a:cubicBezTo>
                  <a:cubicBezTo>
                    <a:pt x="22479" y="135305"/>
                    <a:pt x="31870" y="161332"/>
                    <a:pt x="51390" y="179152"/>
                  </a:cubicBezTo>
                  <a:cubicBezTo>
                    <a:pt x="67098" y="193557"/>
                    <a:pt x="97572" y="207444"/>
                    <a:pt x="121591" y="207444"/>
                  </a:cubicBezTo>
                  <a:cubicBezTo>
                    <a:pt x="124820" y="207444"/>
                    <a:pt x="127933" y="207193"/>
                    <a:pt x="130877" y="206658"/>
                  </a:cubicBezTo>
                  <a:cubicBezTo>
                    <a:pt x="145739" y="204070"/>
                    <a:pt x="159714" y="191205"/>
                    <a:pt x="171840" y="182923"/>
                  </a:cubicBezTo>
                  <a:cubicBezTo>
                    <a:pt x="188625" y="171314"/>
                    <a:pt x="205484" y="159705"/>
                    <a:pt x="222268" y="148097"/>
                  </a:cubicBezTo>
                  <a:cubicBezTo>
                    <a:pt x="236909" y="138041"/>
                    <a:pt x="252067" y="127319"/>
                    <a:pt x="260348" y="111644"/>
                  </a:cubicBezTo>
                  <a:cubicBezTo>
                    <a:pt x="272400" y="88722"/>
                    <a:pt x="266411" y="59071"/>
                    <a:pt x="249996" y="39033"/>
                  </a:cubicBezTo>
                  <a:cubicBezTo>
                    <a:pt x="233507" y="18995"/>
                    <a:pt x="208367" y="7756"/>
                    <a:pt x="182858" y="3098"/>
                  </a:cubicBezTo>
                  <a:cubicBezTo>
                    <a:pt x="169864" y="762"/>
                    <a:pt x="156717" y="0"/>
                    <a:pt x="14352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3"/>
            <p:cNvSpPr/>
            <p:nvPr/>
          </p:nvSpPr>
          <p:spPr>
            <a:xfrm>
              <a:off x="491875" y="238125"/>
              <a:ext cx="6575225" cy="5187000"/>
            </a:xfrm>
            <a:custGeom>
              <a:avLst/>
              <a:gdLst/>
              <a:ahLst/>
              <a:cxnLst/>
              <a:rect l="l" t="t" r="r" b="b"/>
              <a:pathLst>
                <a:path w="263009" h="207480" extrusionOk="0">
                  <a:moveTo>
                    <a:pt x="139601" y="0"/>
                  </a:moveTo>
                  <a:cubicBezTo>
                    <a:pt x="126957" y="0"/>
                    <a:pt x="114313" y="739"/>
                    <a:pt x="101669" y="1405"/>
                  </a:cubicBezTo>
                  <a:cubicBezTo>
                    <a:pt x="82001" y="2514"/>
                    <a:pt x="61963" y="3697"/>
                    <a:pt x="43477" y="10648"/>
                  </a:cubicBezTo>
                  <a:cubicBezTo>
                    <a:pt x="25066" y="17598"/>
                    <a:pt x="8134" y="31351"/>
                    <a:pt x="2292" y="50206"/>
                  </a:cubicBezTo>
                  <a:cubicBezTo>
                    <a:pt x="665" y="55530"/>
                    <a:pt x="0" y="60928"/>
                    <a:pt x="0" y="66399"/>
                  </a:cubicBezTo>
                  <a:cubicBezTo>
                    <a:pt x="0" y="81114"/>
                    <a:pt x="5028" y="96198"/>
                    <a:pt x="9982" y="110395"/>
                  </a:cubicBezTo>
                  <a:cubicBezTo>
                    <a:pt x="18781" y="135313"/>
                    <a:pt x="28172" y="161340"/>
                    <a:pt x="47692" y="179160"/>
                  </a:cubicBezTo>
                  <a:cubicBezTo>
                    <a:pt x="63442" y="193579"/>
                    <a:pt x="93979" y="207480"/>
                    <a:pt x="118010" y="207480"/>
                  </a:cubicBezTo>
                  <a:cubicBezTo>
                    <a:pt x="121190" y="207480"/>
                    <a:pt x="124221" y="207258"/>
                    <a:pt x="127179" y="206666"/>
                  </a:cubicBezTo>
                  <a:cubicBezTo>
                    <a:pt x="142041" y="204078"/>
                    <a:pt x="156016" y="191213"/>
                    <a:pt x="168142" y="182931"/>
                  </a:cubicBezTo>
                  <a:cubicBezTo>
                    <a:pt x="184927" y="171322"/>
                    <a:pt x="201786" y="159713"/>
                    <a:pt x="218570" y="148105"/>
                  </a:cubicBezTo>
                  <a:cubicBezTo>
                    <a:pt x="233211" y="138049"/>
                    <a:pt x="248369" y="127327"/>
                    <a:pt x="256650" y="111652"/>
                  </a:cubicBezTo>
                  <a:cubicBezTo>
                    <a:pt x="261013" y="103370"/>
                    <a:pt x="263009" y="94127"/>
                    <a:pt x="263009" y="84885"/>
                  </a:cubicBezTo>
                  <a:cubicBezTo>
                    <a:pt x="263009" y="68544"/>
                    <a:pt x="256798" y="51833"/>
                    <a:pt x="246298" y="39041"/>
                  </a:cubicBezTo>
                  <a:cubicBezTo>
                    <a:pt x="229809" y="19003"/>
                    <a:pt x="204669" y="7764"/>
                    <a:pt x="179160" y="3106"/>
                  </a:cubicBezTo>
                  <a:cubicBezTo>
                    <a:pt x="166146" y="813"/>
                    <a:pt x="152910" y="0"/>
                    <a:pt x="13960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 name="Google Shape;47;p3"/>
          <p:cNvSpPr txBox="1">
            <a:spLocks noGrp="1"/>
          </p:cNvSpPr>
          <p:nvPr>
            <p:ph type="title"/>
          </p:nvPr>
        </p:nvSpPr>
        <p:spPr>
          <a:xfrm>
            <a:off x="2971800" y="2231136"/>
            <a:ext cx="3200400" cy="804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r>
              <a:rPr lang="en-US"/>
              <a:t>Click to edit Master title style</a:t>
            </a:r>
            <a:endParaRPr/>
          </a:p>
        </p:txBody>
      </p:sp>
      <p:sp>
        <p:nvSpPr>
          <p:cNvPr id="48" name="Google Shape;48;p3"/>
          <p:cNvSpPr txBox="1">
            <a:spLocks noGrp="1"/>
          </p:cNvSpPr>
          <p:nvPr>
            <p:ph type="title" idx="2" hasCustomPrompt="1"/>
          </p:nvPr>
        </p:nvSpPr>
        <p:spPr>
          <a:xfrm>
            <a:off x="2971800" y="1161288"/>
            <a:ext cx="2967600" cy="1069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9600"/>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t>xx%</a:t>
            </a:r>
          </a:p>
        </p:txBody>
      </p:sp>
      <p:sp>
        <p:nvSpPr>
          <p:cNvPr id="49" name="Google Shape;49;p3"/>
          <p:cNvSpPr txBox="1">
            <a:spLocks noGrp="1"/>
          </p:cNvSpPr>
          <p:nvPr>
            <p:ph type="subTitle" idx="1"/>
          </p:nvPr>
        </p:nvSpPr>
        <p:spPr>
          <a:xfrm>
            <a:off x="2973225" y="2999232"/>
            <a:ext cx="3200400" cy="685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grpSp>
        <p:nvGrpSpPr>
          <p:cNvPr id="50" name="Google Shape;50;p3"/>
          <p:cNvGrpSpPr/>
          <p:nvPr/>
        </p:nvGrpSpPr>
        <p:grpSpPr>
          <a:xfrm>
            <a:off x="432850" y="0"/>
            <a:ext cx="8278300" cy="5165700"/>
            <a:chOff x="432850" y="0"/>
            <a:chExt cx="8278300" cy="5165700"/>
          </a:xfrm>
        </p:grpSpPr>
        <p:cxnSp>
          <p:nvCxnSpPr>
            <p:cNvPr id="51" name="Google Shape;51;p3"/>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52" name="Google Shape;52;p3"/>
            <p:cNvGrpSpPr/>
            <p:nvPr/>
          </p:nvGrpSpPr>
          <p:grpSpPr>
            <a:xfrm>
              <a:off x="8129350" y="4292175"/>
              <a:ext cx="581800" cy="582350"/>
              <a:chOff x="8064275" y="887850"/>
              <a:chExt cx="581800" cy="582350"/>
            </a:xfrm>
          </p:grpSpPr>
          <p:sp>
            <p:nvSpPr>
              <p:cNvPr id="53" name="Google Shape;53;p3"/>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3"/>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3"/>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3"/>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3"/>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3"/>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59;p3"/>
            <p:cNvGrpSpPr/>
            <p:nvPr/>
          </p:nvGrpSpPr>
          <p:grpSpPr>
            <a:xfrm>
              <a:off x="8274238" y="3720600"/>
              <a:ext cx="292025" cy="292575"/>
              <a:chOff x="7353050" y="316275"/>
              <a:chExt cx="292025" cy="292575"/>
            </a:xfrm>
          </p:grpSpPr>
          <p:sp>
            <p:nvSpPr>
              <p:cNvPr id="60" name="Google Shape;60;p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 name="Google Shape;64;p3"/>
            <p:cNvGrpSpPr/>
            <p:nvPr/>
          </p:nvGrpSpPr>
          <p:grpSpPr>
            <a:xfrm>
              <a:off x="8332763" y="3212475"/>
              <a:ext cx="175000" cy="175000"/>
              <a:chOff x="8792300" y="321275"/>
              <a:chExt cx="175000" cy="175000"/>
            </a:xfrm>
          </p:grpSpPr>
          <p:sp>
            <p:nvSpPr>
              <p:cNvPr id="65" name="Google Shape;65;p3"/>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3"/>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3"/>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3"/>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69" name="Google Shape;69;p3"/>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70" name="Google Shape;70;p3"/>
            <p:cNvGrpSpPr/>
            <p:nvPr/>
          </p:nvGrpSpPr>
          <p:grpSpPr>
            <a:xfrm rot="10800000">
              <a:off x="432850" y="291788"/>
              <a:ext cx="581800" cy="582350"/>
              <a:chOff x="8064275" y="887850"/>
              <a:chExt cx="581800" cy="582350"/>
            </a:xfrm>
          </p:grpSpPr>
          <p:sp>
            <p:nvSpPr>
              <p:cNvPr id="71" name="Google Shape;71;p3"/>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3"/>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3"/>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3"/>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3"/>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3"/>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7" name="Google Shape;77;p3"/>
            <p:cNvGrpSpPr/>
            <p:nvPr/>
          </p:nvGrpSpPr>
          <p:grpSpPr>
            <a:xfrm rot="10800000">
              <a:off x="577738" y="1153138"/>
              <a:ext cx="292025" cy="292575"/>
              <a:chOff x="7353050" y="316275"/>
              <a:chExt cx="292025" cy="292575"/>
            </a:xfrm>
          </p:grpSpPr>
          <p:sp>
            <p:nvSpPr>
              <p:cNvPr id="78" name="Google Shape;78;p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 name="Google Shape;82;p3"/>
            <p:cNvGrpSpPr/>
            <p:nvPr/>
          </p:nvGrpSpPr>
          <p:grpSpPr>
            <a:xfrm rot="10800000">
              <a:off x="636238" y="1778838"/>
              <a:ext cx="175000" cy="175000"/>
              <a:chOff x="8792300" y="321275"/>
              <a:chExt cx="175000" cy="175000"/>
            </a:xfrm>
          </p:grpSpPr>
          <p:sp>
            <p:nvSpPr>
              <p:cNvPr id="83" name="Google Shape;83;p3"/>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3"/>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3"/>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3"/>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 name="Google Shape;87;p3"/>
            <p:cNvGrpSpPr/>
            <p:nvPr/>
          </p:nvGrpSpPr>
          <p:grpSpPr>
            <a:xfrm>
              <a:off x="432850" y="2003163"/>
              <a:ext cx="175013" cy="27000"/>
              <a:chOff x="5662375" y="212375"/>
              <a:chExt cx="175013" cy="27000"/>
            </a:xfrm>
          </p:grpSpPr>
          <p:sp>
            <p:nvSpPr>
              <p:cNvPr id="88" name="Google Shape;88;p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 name="Google Shape;91;p3"/>
            <p:cNvGrpSpPr/>
            <p:nvPr/>
          </p:nvGrpSpPr>
          <p:grpSpPr>
            <a:xfrm>
              <a:off x="788100" y="208488"/>
              <a:ext cx="175013" cy="27000"/>
              <a:chOff x="5662375" y="212375"/>
              <a:chExt cx="175013" cy="27000"/>
            </a:xfrm>
          </p:grpSpPr>
          <p:sp>
            <p:nvSpPr>
              <p:cNvPr id="92" name="Google Shape;92;p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 name="Google Shape;95;p3"/>
            <p:cNvGrpSpPr/>
            <p:nvPr/>
          </p:nvGrpSpPr>
          <p:grpSpPr>
            <a:xfrm>
              <a:off x="8129350" y="4988725"/>
              <a:ext cx="175013" cy="27000"/>
              <a:chOff x="5662375" y="212375"/>
              <a:chExt cx="175013" cy="27000"/>
            </a:xfrm>
          </p:grpSpPr>
          <p:sp>
            <p:nvSpPr>
              <p:cNvPr id="96" name="Google Shape;96;p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 name="Google Shape;99;p3"/>
            <p:cNvGrpSpPr/>
            <p:nvPr/>
          </p:nvGrpSpPr>
          <p:grpSpPr>
            <a:xfrm>
              <a:off x="8497550" y="3429425"/>
              <a:ext cx="175013" cy="27000"/>
              <a:chOff x="5662375" y="212375"/>
              <a:chExt cx="175013" cy="27000"/>
            </a:xfrm>
          </p:grpSpPr>
          <p:sp>
            <p:nvSpPr>
              <p:cNvPr id="100" name="Google Shape;100;p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03" name="Google Shape;103;p3"/>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104" name="Google Shape;104;p3"/>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105" name="Google Shape;105;p3"/>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3"/>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3"/>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3"/>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94494188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7"/>
        <p:cNvGrpSpPr/>
        <p:nvPr/>
      </p:nvGrpSpPr>
      <p:grpSpPr>
        <a:xfrm>
          <a:off x="0" y="0"/>
          <a:ext cx="0" cy="0"/>
          <a:chOff x="0" y="0"/>
          <a:chExt cx="0" cy="0"/>
        </a:xfrm>
      </p:grpSpPr>
      <p:sp>
        <p:nvSpPr>
          <p:cNvPr id="8" name="Google Shape;8;p2"/>
          <p:cNvSpPr txBox="1">
            <a:spLocks noGrp="1"/>
          </p:cNvSpPr>
          <p:nvPr>
            <p:ph type="ctrTitle"/>
          </p:nvPr>
        </p:nvSpPr>
        <p:spPr>
          <a:xfrm>
            <a:off x="5248656" y="2002536"/>
            <a:ext cx="3264300" cy="1792200"/>
          </a:xfrm>
          <a:prstGeom prst="rect">
            <a:avLst/>
          </a:prstGeom>
        </p:spPr>
        <p:txBody>
          <a:bodyPr spcFirstLastPara="1" wrap="square" lIns="91425" tIns="91425" rIns="91425" bIns="91425" anchor="b" anchorCtr="0">
            <a:noAutofit/>
          </a:bodyPr>
          <a:lstStyle>
            <a:lvl1pPr lvl="0" algn="r" rtl="0">
              <a:spcBef>
                <a:spcPts val="0"/>
              </a:spcBef>
              <a:spcAft>
                <a:spcPts val="0"/>
              </a:spcAft>
              <a:buSzPts val="5200"/>
              <a:buNone/>
              <a:defRPr sz="5200"/>
            </a:lvl1pPr>
            <a:lvl2pPr lvl="1" algn="r" rtl="0">
              <a:spcBef>
                <a:spcPts val="0"/>
              </a:spcBef>
              <a:spcAft>
                <a:spcPts val="0"/>
              </a:spcAft>
              <a:buSzPts val="5200"/>
              <a:buNone/>
              <a:defRPr sz="5200"/>
            </a:lvl2pPr>
            <a:lvl3pPr lvl="2" algn="r" rtl="0">
              <a:spcBef>
                <a:spcPts val="0"/>
              </a:spcBef>
              <a:spcAft>
                <a:spcPts val="0"/>
              </a:spcAft>
              <a:buSzPts val="5200"/>
              <a:buNone/>
              <a:defRPr sz="5200"/>
            </a:lvl3pPr>
            <a:lvl4pPr lvl="3" algn="r" rtl="0">
              <a:spcBef>
                <a:spcPts val="0"/>
              </a:spcBef>
              <a:spcAft>
                <a:spcPts val="0"/>
              </a:spcAft>
              <a:buSzPts val="5200"/>
              <a:buNone/>
              <a:defRPr sz="5200"/>
            </a:lvl4pPr>
            <a:lvl5pPr lvl="4" algn="r" rtl="0">
              <a:spcBef>
                <a:spcPts val="0"/>
              </a:spcBef>
              <a:spcAft>
                <a:spcPts val="0"/>
              </a:spcAft>
              <a:buSzPts val="5200"/>
              <a:buNone/>
              <a:defRPr sz="5200"/>
            </a:lvl5pPr>
            <a:lvl6pPr lvl="5" algn="r" rtl="0">
              <a:spcBef>
                <a:spcPts val="0"/>
              </a:spcBef>
              <a:spcAft>
                <a:spcPts val="0"/>
              </a:spcAft>
              <a:buSzPts val="5200"/>
              <a:buNone/>
              <a:defRPr sz="5200"/>
            </a:lvl6pPr>
            <a:lvl7pPr lvl="6" algn="r" rtl="0">
              <a:spcBef>
                <a:spcPts val="0"/>
              </a:spcBef>
              <a:spcAft>
                <a:spcPts val="0"/>
              </a:spcAft>
              <a:buSzPts val="5200"/>
              <a:buNone/>
              <a:defRPr sz="5200"/>
            </a:lvl7pPr>
            <a:lvl8pPr lvl="7" algn="r" rtl="0">
              <a:spcBef>
                <a:spcPts val="0"/>
              </a:spcBef>
              <a:spcAft>
                <a:spcPts val="0"/>
              </a:spcAft>
              <a:buSzPts val="5200"/>
              <a:buNone/>
              <a:defRPr sz="5200"/>
            </a:lvl8pPr>
            <a:lvl9pPr lvl="8" algn="r" rtl="0">
              <a:spcBef>
                <a:spcPts val="0"/>
              </a:spcBef>
              <a:spcAft>
                <a:spcPts val="0"/>
              </a:spcAft>
              <a:buSzPts val="5200"/>
              <a:buNone/>
              <a:defRPr sz="5200"/>
            </a:lvl9pPr>
          </a:lstStyle>
          <a:p>
            <a:r>
              <a:rPr lang="en-US"/>
              <a:t>Click to edit Master title style</a:t>
            </a:r>
            <a:endParaRPr/>
          </a:p>
        </p:txBody>
      </p:sp>
      <p:sp>
        <p:nvSpPr>
          <p:cNvPr id="9" name="Google Shape;9;p2"/>
          <p:cNvSpPr txBox="1">
            <a:spLocks noGrp="1"/>
          </p:cNvSpPr>
          <p:nvPr>
            <p:ph type="subTitle" idx="1"/>
          </p:nvPr>
        </p:nvSpPr>
        <p:spPr>
          <a:xfrm>
            <a:off x="5248656" y="3721608"/>
            <a:ext cx="3264300" cy="8961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1pPr>
            <a:lvl2pPr lvl="1"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2pPr>
            <a:lvl3pPr lvl="2"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3pPr>
            <a:lvl4pPr lvl="3"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4pPr>
            <a:lvl5pPr lvl="4"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5pPr>
            <a:lvl6pPr lvl="5"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6pPr>
            <a:lvl7pPr lvl="6"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7pPr>
            <a:lvl8pPr lvl="7"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8pPr>
            <a:lvl9pPr lvl="8" algn="r" rtl="0">
              <a:lnSpc>
                <a:spcPct val="100000"/>
              </a:lnSpc>
              <a:spcBef>
                <a:spcPts val="0"/>
              </a:spcBef>
              <a:spcAft>
                <a:spcPts val="0"/>
              </a:spcAft>
              <a:buClr>
                <a:schemeClr val="accent1"/>
              </a:buClr>
              <a:buSzPts val="2800"/>
              <a:buFont typeface="Barlow Semi Condensed Medium"/>
              <a:buNone/>
              <a:defRPr sz="2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cxnSp>
        <p:nvCxnSpPr>
          <p:cNvPr id="10" name="Google Shape;10;p2"/>
          <p:cNvCxnSpPr/>
          <p:nvPr/>
        </p:nvCxnSpPr>
        <p:spPr>
          <a:xfrm flipH="1">
            <a:off x="5827050" y="451300"/>
            <a:ext cx="1672500" cy="126000"/>
          </a:xfrm>
          <a:prstGeom prst="straightConnector1">
            <a:avLst/>
          </a:prstGeom>
          <a:noFill/>
          <a:ln w="9525" cap="flat" cmpd="sng">
            <a:solidFill>
              <a:schemeClr val="dk1"/>
            </a:solidFill>
            <a:prstDash val="solid"/>
            <a:round/>
            <a:headEnd type="none" w="med" len="med"/>
            <a:tailEnd type="none" w="med" len="med"/>
          </a:ln>
        </p:spPr>
      </p:cxnSp>
      <p:cxnSp>
        <p:nvCxnSpPr>
          <p:cNvPr id="11" name="Google Shape;11;p2"/>
          <p:cNvCxnSpPr/>
          <p:nvPr/>
        </p:nvCxnSpPr>
        <p:spPr>
          <a:xfrm rot="10800000">
            <a:off x="7512925" y="457850"/>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12" name="Google Shape;12;p2"/>
          <p:cNvCxnSpPr/>
          <p:nvPr/>
        </p:nvCxnSpPr>
        <p:spPr>
          <a:xfrm flipH="1">
            <a:off x="8348975" y="-6625"/>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13" name="Google Shape;13;p2"/>
          <p:cNvGrpSpPr/>
          <p:nvPr/>
        </p:nvGrpSpPr>
        <p:grpSpPr>
          <a:xfrm>
            <a:off x="8064275" y="887850"/>
            <a:ext cx="581800" cy="582350"/>
            <a:chOff x="8064275" y="887850"/>
            <a:chExt cx="581800" cy="582350"/>
          </a:xfrm>
        </p:grpSpPr>
        <p:sp>
          <p:nvSpPr>
            <p:cNvPr id="14" name="Google Shape;14;p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 name="Google Shape;20;p2"/>
          <p:cNvGrpSpPr/>
          <p:nvPr/>
        </p:nvGrpSpPr>
        <p:grpSpPr>
          <a:xfrm>
            <a:off x="7353050" y="316275"/>
            <a:ext cx="292025" cy="292575"/>
            <a:chOff x="7353050" y="316275"/>
            <a:chExt cx="292025" cy="292575"/>
          </a:xfrm>
        </p:grpSpPr>
        <p:sp>
          <p:nvSpPr>
            <p:cNvPr id="21" name="Google Shape;21;p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 name="Google Shape;25;p2"/>
          <p:cNvSpPr/>
          <p:nvPr/>
        </p:nvSpPr>
        <p:spPr>
          <a:xfrm>
            <a:off x="5690580" y="4258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5688325" y="4232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5727069" y="4623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5724827" y="4597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5766657" y="5018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5764415" y="4996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 name="Google Shape;31;p2"/>
          <p:cNvGrpSpPr/>
          <p:nvPr/>
        </p:nvGrpSpPr>
        <p:grpSpPr>
          <a:xfrm>
            <a:off x="5443350" y="289275"/>
            <a:ext cx="175013" cy="27000"/>
            <a:chOff x="5662375" y="212375"/>
            <a:chExt cx="175013" cy="27000"/>
          </a:xfrm>
        </p:grpSpPr>
        <p:sp>
          <p:nvSpPr>
            <p:cNvPr id="32" name="Google Shape;32;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 name="Google Shape;35;p2"/>
          <p:cNvGrpSpPr/>
          <p:nvPr/>
        </p:nvGrpSpPr>
        <p:grpSpPr>
          <a:xfrm>
            <a:off x="8490050" y="170875"/>
            <a:ext cx="175013" cy="27000"/>
            <a:chOff x="5662375" y="212375"/>
            <a:chExt cx="175013" cy="27000"/>
          </a:xfrm>
        </p:grpSpPr>
        <p:sp>
          <p:nvSpPr>
            <p:cNvPr id="36" name="Google Shape;36;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 name="Google Shape;39;p2"/>
          <p:cNvGrpSpPr/>
          <p:nvPr/>
        </p:nvGrpSpPr>
        <p:grpSpPr>
          <a:xfrm>
            <a:off x="8068750" y="1581800"/>
            <a:ext cx="175013" cy="27000"/>
            <a:chOff x="5662375" y="212375"/>
            <a:chExt cx="175013" cy="27000"/>
          </a:xfrm>
        </p:grpSpPr>
        <p:sp>
          <p:nvSpPr>
            <p:cNvPr id="40" name="Google Shape;40;p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36239120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43"/>
        <p:cNvGrpSpPr/>
        <p:nvPr/>
      </p:nvGrpSpPr>
      <p:grpSpPr>
        <a:xfrm>
          <a:off x="0" y="0"/>
          <a:ext cx="0" cy="0"/>
          <a:chOff x="0" y="0"/>
          <a:chExt cx="0" cy="0"/>
        </a:xfrm>
      </p:grpSpPr>
      <p:grpSp>
        <p:nvGrpSpPr>
          <p:cNvPr id="44" name="Google Shape;44;p3"/>
          <p:cNvGrpSpPr/>
          <p:nvPr/>
        </p:nvGrpSpPr>
        <p:grpSpPr>
          <a:xfrm>
            <a:off x="2132649" y="713253"/>
            <a:ext cx="4878702" cy="3717004"/>
            <a:chOff x="399425" y="238125"/>
            <a:chExt cx="6810025" cy="5187000"/>
          </a:xfrm>
        </p:grpSpPr>
        <p:sp>
          <p:nvSpPr>
            <p:cNvPr id="45" name="Google Shape;45;p3"/>
            <p:cNvSpPr/>
            <p:nvPr/>
          </p:nvSpPr>
          <p:spPr>
            <a:xfrm>
              <a:off x="399425" y="238325"/>
              <a:ext cx="6810025" cy="5186100"/>
            </a:xfrm>
            <a:custGeom>
              <a:avLst/>
              <a:gdLst/>
              <a:ahLst/>
              <a:cxnLst/>
              <a:rect l="l" t="t" r="r" b="b"/>
              <a:pathLst>
                <a:path w="272401" h="207444" extrusionOk="0">
                  <a:moveTo>
                    <a:pt x="143525" y="0"/>
                  </a:moveTo>
                  <a:cubicBezTo>
                    <a:pt x="130816" y="0"/>
                    <a:pt x="118065" y="708"/>
                    <a:pt x="105367" y="1397"/>
                  </a:cubicBezTo>
                  <a:cubicBezTo>
                    <a:pt x="85699" y="2506"/>
                    <a:pt x="65661" y="3689"/>
                    <a:pt x="47175" y="10640"/>
                  </a:cubicBezTo>
                  <a:cubicBezTo>
                    <a:pt x="28764" y="17590"/>
                    <a:pt x="11832" y="31343"/>
                    <a:pt x="5990" y="50198"/>
                  </a:cubicBezTo>
                  <a:cubicBezTo>
                    <a:pt x="1" y="69867"/>
                    <a:pt x="6877" y="90940"/>
                    <a:pt x="13680" y="110387"/>
                  </a:cubicBezTo>
                  <a:cubicBezTo>
                    <a:pt x="22479" y="135305"/>
                    <a:pt x="31870" y="161332"/>
                    <a:pt x="51390" y="179152"/>
                  </a:cubicBezTo>
                  <a:cubicBezTo>
                    <a:pt x="67098" y="193557"/>
                    <a:pt x="97572" y="207444"/>
                    <a:pt x="121591" y="207444"/>
                  </a:cubicBezTo>
                  <a:cubicBezTo>
                    <a:pt x="124820" y="207444"/>
                    <a:pt x="127933" y="207193"/>
                    <a:pt x="130877" y="206658"/>
                  </a:cubicBezTo>
                  <a:cubicBezTo>
                    <a:pt x="145739" y="204070"/>
                    <a:pt x="159714" y="191205"/>
                    <a:pt x="171840" y="182923"/>
                  </a:cubicBezTo>
                  <a:cubicBezTo>
                    <a:pt x="188625" y="171314"/>
                    <a:pt x="205484" y="159705"/>
                    <a:pt x="222268" y="148097"/>
                  </a:cubicBezTo>
                  <a:cubicBezTo>
                    <a:pt x="236909" y="138041"/>
                    <a:pt x="252067" y="127319"/>
                    <a:pt x="260348" y="111644"/>
                  </a:cubicBezTo>
                  <a:cubicBezTo>
                    <a:pt x="272400" y="88722"/>
                    <a:pt x="266411" y="59071"/>
                    <a:pt x="249996" y="39033"/>
                  </a:cubicBezTo>
                  <a:cubicBezTo>
                    <a:pt x="233507" y="18995"/>
                    <a:pt x="208367" y="7756"/>
                    <a:pt x="182858" y="3098"/>
                  </a:cubicBezTo>
                  <a:cubicBezTo>
                    <a:pt x="169864" y="762"/>
                    <a:pt x="156717" y="0"/>
                    <a:pt x="14352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3"/>
            <p:cNvSpPr/>
            <p:nvPr/>
          </p:nvSpPr>
          <p:spPr>
            <a:xfrm>
              <a:off x="491875" y="238125"/>
              <a:ext cx="6575225" cy="5187000"/>
            </a:xfrm>
            <a:custGeom>
              <a:avLst/>
              <a:gdLst/>
              <a:ahLst/>
              <a:cxnLst/>
              <a:rect l="l" t="t" r="r" b="b"/>
              <a:pathLst>
                <a:path w="263009" h="207480" extrusionOk="0">
                  <a:moveTo>
                    <a:pt x="139601" y="0"/>
                  </a:moveTo>
                  <a:cubicBezTo>
                    <a:pt x="126957" y="0"/>
                    <a:pt x="114313" y="739"/>
                    <a:pt x="101669" y="1405"/>
                  </a:cubicBezTo>
                  <a:cubicBezTo>
                    <a:pt x="82001" y="2514"/>
                    <a:pt x="61963" y="3697"/>
                    <a:pt x="43477" y="10648"/>
                  </a:cubicBezTo>
                  <a:cubicBezTo>
                    <a:pt x="25066" y="17598"/>
                    <a:pt x="8134" y="31351"/>
                    <a:pt x="2292" y="50206"/>
                  </a:cubicBezTo>
                  <a:cubicBezTo>
                    <a:pt x="665" y="55530"/>
                    <a:pt x="0" y="60928"/>
                    <a:pt x="0" y="66399"/>
                  </a:cubicBezTo>
                  <a:cubicBezTo>
                    <a:pt x="0" y="81114"/>
                    <a:pt x="5028" y="96198"/>
                    <a:pt x="9982" y="110395"/>
                  </a:cubicBezTo>
                  <a:cubicBezTo>
                    <a:pt x="18781" y="135313"/>
                    <a:pt x="28172" y="161340"/>
                    <a:pt x="47692" y="179160"/>
                  </a:cubicBezTo>
                  <a:cubicBezTo>
                    <a:pt x="63442" y="193579"/>
                    <a:pt x="93979" y="207480"/>
                    <a:pt x="118010" y="207480"/>
                  </a:cubicBezTo>
                  <a:cubicBezTo>
                    <a:pt x="121190" y="207480"/>
                    <a:pt x="124221" y="207258"/>
                    <a:pt x="127179" y="206666"/>
                  </a:cubicBezTo>
                  <a:cubicBezTo>
                    <a:pt x="142041" y="204078"/>
                    <a:pt x="156016" y="191213"/>
                    <a:pt x="168142" y="182931"/>
                  </a:cubicBezTo>
                  <a:cubicBezTo>
                    <a:pt x="184927" y="171322"/>
                    <a:pt x="201786" y="159713"/>
                    <a:pt x="218570" y="148105"/>
                  </a:cubicBezTo>
                  <a:cubicBezTo>
                    <a:pt x="233211" y="138049"/>
                    <a:pt x="248369" y="127327"/>
                    <a:pt x="256650" y="111652"/>
                  </a:cubicBezTo>
                  <a:cubicBezTo>
                    <a:pt x="261013" y="103370"/>
                    <a:pt x="263009" y="94127"/>
                    <a:pt x="263009" y="84885"/>
                  </a:cubicBezTo>
                  <a:cubicBezTo>
                    <a:pt x="263009" y="68544"/>
                    <a:pt x="256798" y="51833"/>
                    <a:pt x="246298" y="39041"/>
                  </a:cubicBezTo>
                  <a:cubicBezTo>
                    <a:pt x="229809" y="19003"/>
                    <a:pt x="204669" y="7764"/>
                    <a:pt x="179160" y="3106"/>
                  </a:cubicBezTo>
                  <a:cubicBezTo>
                    <a:pt x="166146" y="813"/>
                    <a:pt x="152910" y="0"/>
                    <a:pt x="13960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 name="Google Shape;47;p3"/>
          <p:cNvSpPr txBox="1">
            <a:spLocks noGrp="1"/>
          </p:cNvSpPr>
          <p:nvPr>
            <p:ph type="title"/>
          </p:nvPr>
        </p:nvSpPr>
        <p:spPr>
          <a:xfrm>
            <a:off x="2971800" y="2231136"/>
            <a:ext cx="3200400" cy="804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r>
              <a:rPr lang="en-US"/>
              <a:t>Click to edit Master title style</a:t>
            </a:r>
            <a:endParaRPr/>
          </a:p>
        </p:txBody>
      </p:sp>
      <p:sp>
        <p:nvSpPr>
          <p:cNvPr id="48" name="Google Shape;48;p3"/>
          <p:cNvSpPr txBox="1">
            <a:spLocks noGrp="1"/>
          </p:cNvSpPr>
          <p:nvPr>
            <p:ph type="title" idx="2" hasCustomPrompt="1"/>
          </p:nvPr>
        </p:nvSpPr>
        <p:spPr>
          <a:xfrm>
            <a:off x="2971800" y="1161288"/>
            <a:ext cx="2967600" cy="1069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9600"/>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t>xx%</a:t>
            </a:r>
          </a:p>
        </p:txBody>
      </p:sp>
      <p:sp>
        <p:nvSpPr>
          <p:cNvPr id="49" name="Google Shape;49;p3"/>
          <p:cNvSpPr txBox="1">
            <a:spLocks noGrp="1"/>
          </p:cNvSpPr>
          <p:nvPr>
            <p:ph type="subTitle" idx="1"/>
          </p:nvPr>
        </p:nvSpPr>
        <p:spPr>
          <a:xfrm>
            <a:off x="2973225" y="2999232"/>
            <a:ext cx="3200400" cy="685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grpSp>
        <p:nvGrpSpPr>
          <p:cNvPr id="50" name="Google Shape;50;p3"/>
          <p:cNvGrpSpPr/>
          <p:nvPr/>
        </p:nvGrpSpPr>
        <p:grpSpPr>
          <a:xfrm>
            <a:off x="432850" y="0"/>
            <a:ext cx="8278300" cy="5165700"/>
            <a:chOff x="432850" y="0"/>
            <a:chExt cx="8278300" cy="5165700"/>
          </a:xfrm>
        </p:grpSpPr>
        <p:cxnSp>
          <p:nvCxnSpPr>
            <p:cNvPr id="51" name="Google Shape;51;p3"/>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52" name="Google Shape;52;p3"/>
            <p:cNvGrpSpPr/>
            <p:nvPr/>
          </p:nvGrpSpPr>
          <p:grpSpPr>
            <a:xfrm>
              <a:off x="8129350" y="4292175"/>
              <a:ext cx="581800" cy="582350"/>
              <a:chOff x="8064275" y="887850"/>
              <a:chExt cx="581800" cy="582350"/>
            </a:xfrm>
          </p:grpSpPr>
          <p:sp>
            <p:nvSpPr>
              <p:cNvPr id="53" name="Google Shape;53;p3"/>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3"/>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3"/>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3"/>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3"/>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3"/>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59;p3"/>
            <p:cNvGrpSpPr/>
            <p:nvPr/>
          </p:nvGrpSpPr>
          <p:grpSpPr>
            <a:xfrm>
              <a:off x="8274238" y="3720600"/>
              <a:ext cx="292025" cy="292575"/>
              <a:chOff x="7353050" y="316275"/>
              <a:chExt cx="292025" cy="292575"/>
            </a:xfrm>
          </p:grpSpPr>
          <p:sp>
            <p:nvSpPr>
              <p:cNvPr id="60" name="Google Shape;60;p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 name="Google Shape;64;p3"/>
            <p:cNvGrpSpPr/>
            <p:nvPr/>
          </p:nvGrpSpPr>
          <p:grpSpPr>
            <a:xfrm>
              <a:off x="8332763" y="3212475"/>
              <a:ext cx="175000" cy="175000"/>
              <a:chOff x="8792300" y="321275"/>
              <a:chExt cx="175000" cy="175000"/>
            </a:xfrm>
          </p:grpSpPr>
          <p:sp>
            <p:nvSpPr>
              <p:cNvPr id="65" name="Google Shape;65;p3"/>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3"/>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3"/>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3"/>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69" name="Google Shape;69;p3"/>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70" name="Google Shape;70;p3"/>
            <p:cNvGrpSpPr/>
            <p:nvPr/>
          </p:nvGrpSpPr>
          <p:grpSpPr>
            <a:xfrm rot="10800000">
              <a:off x="432850" y="291788"/>
              <a:ext cx="581800" cy="582350"/>
              <a:chOff x="8064275" y="887850"/>
              <a:chExt cx="581800" cy="582350"/>
            </a:xfrm>
          </p:grpSpPr>
          <p:sp>
            <p:nvSpPr>
              <p:cNvPr id="71" name="Google Shape;71;p3"/>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3"/>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3"/>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3"/>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3"/>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3"/>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7" name="Google Shape;77;p3"/>
            <p:cNvGrpSpPr/>
            <p:nvPr/>
          </p:nvGrpSpPr>
          <p:grpSpPr>
            <a:xfrm rot="10800000">
              <a:off x="577738" y="1153138"/>
              <a:ext cx="292025" cy="292575"/>
              <a:chOff x="7353050" y="316275"/>
              <a:chExt cx="292025" cy="292575"/>
            </a:xfrm>
          </p:grpSpPr>
          <p:sp>
            <p:nvSpPr>
              <p:cNvPr id="78" name="Google Shape;78;p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 name="Google Shape;82;p3"/>
            <p:cNvGrpSpPr/>
            <p:nvPr/>
          </p:nvGrpSpPr>
          <p:grpSpPr>
            <a:xfrm rot="10800000">
              <a:off x="636238" y="1778838"/>
              <a:ext cx="175000" cy="175000"/>
              <a:chOff x="8792300" y="321275"/>
              <a:chExt cx="175000" cy="175000"/>
            </a:xfrm>
          </p:grpSpPr>
          <p:sp>
            <p:nvSpPr>
              <p:cNvPr id="83" name="Google Shape;83;p3"/>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3"/>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3"/>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3"/>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 name="Google Shape;87;p3"/>
            <p:cNvGrpSpPr/>
            <p:nvPr/>
          </p:nvGrpSpPr>
          <p:grpSpPr>
            <a:xfrm>
              <a:off x="432850" y="2003163"/>
              <a:ext cx="175013" cy="27000"/>
              <a:chOff x="5662375" y="212375"/>
              <a:chExt cx="175013" cy="27000"/>
            </a:xfrm>
          </p:grpSpPr>
          <p:sp>
            <p:nvSpPr>
              <p:cNvPr id="88" name="Google Shape;88;p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 name="Google Shape;91;p3"/>
            <p:cNvGrpSpPr/>
            <p:nvPr/>
          </p:nvGrpSpPr>
          <p:grpSpPr>
            <a:xfrm>
              <a:off x="788100" y="208488"/>
              <a:ext cx="175013" cy="27000"/>
              <a:chOff x="5662375" y="212375"/>
              <a:chExt cx="175013" cy="27000"/>
            </a:xfrm>
          </p:grpSpPr>
          <p:sp>
            <p:nvSpPr>
              <p:cNvPr id="92" name="Google Shape;92;p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 name="Google Shape;95;p3"/>
            <p:cNvGrpSpPr/>
            <p:nvPr/>
          </p:nvGrpSpPr>
          <p:grpSpPr>
            <a:xfrm>
              <a:off x="8129350" y="4988725"/>
              <a:ext cx="175013" cy="27000"/>
              <a:chOff x="5662375" y="212375"/>
              <a:chExt cx="175013" cy="27000"/>
            </a:xfrm>
          </p:grpSpPr>
          <p:sp>
            <p:nvSpPr>
              <p:cNvPr id="96" name="Google Shape;96;p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 name="Google Shape;99;p3"/>
            <p:cNvGrpSpPr/>
            <p:nvPr/>
          </p:nvGrpSpPr>
          <p:grpSpPr>
            <a:xfrm>
              <a:off x="8497550" y="3429425"/>
              <a:ext cx="175013" cy="27000"/>
              <a:chOff x="5662375" y="212375"/>
              <a:chExt cx="175013" cy="27000"/>
            </a:xfrm>
          </p:grpSpPr>
          <p:sp>
            <p:nvSpPr>
              <p:cNvPr id="100" name="Google Shape;100;p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03" name="Google Shape;103;p3"/>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104" name="Google Shape;104;p3"/>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105" name="Google Shape;105;p3"/>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3"/>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3"/>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3"/>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13158760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09"/>
        <p:cNvGrpSpPr/>
        <p:nvPr/>
      </p:nvGrpSpPr>
      <p:grpSpPr>
        <a:xfrm>
          <a:off x="0" y="0"/>
          <a:ext cx="0" cy="0"/>
          <a:chOff x="0" y="0"/>
          <a:chExt cx="0" cy="0"/>
        </a:xfrm>
      </p:grpSpPr>
      <p:sp>
        <p:nvSpPr>
          <p:cNvPr id="110" name="Google Shape;110;p4"/>
          <p:cNvSpPr txBox="1">
            <a:spLocks noGrp="1"/>
          </p:cNvSpPr>
          <p:nvPr>
            <p:ph type="subTitle" idx="1"/>
          </p:nvPr>
        </p:nvSpPr>
        <p:spPr>
          <a:xfrm>
            <a:off x="2167128" y="3054096"/>
            <a:ext cx="4809600" cy="11340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grpSp>
        <p:nvGrpSpPr>
          <p:cNvPr id="111" name="Google Shape;111;p4"/>
          <p:cNvGrpSpPr/>
          <p:nvPr/>
        </p:nvGrpSpPr>
        <p:grpSpPr>
          <a:xfrm>
            <a:off x="4484494" y="4433000"/>
            <a:ext cx="175013" cy="27000"/>
            <a:chOff x="5662375" y="212375"/>
            <a:chExt cx="175013" cy="27000"/>
          </a:xfrm>
        </p:grpSpPr>
        <p:sp>
          <p:nvSpPr>
            <p:cNvPr id="112" name="Google Shape;112;p4"/>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4"/>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4"/>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5" name="Google Shape;115;p4"/>
          <p:cNvSpPr txBox="1">
            <a:spLocks noGrp="1"/>
          </p:cNvSpPr>
          <p:nvPr>
            <p:ph type="title"/>
          </p:nvPr>
        </p:nvSpPr>
        <p:spPr>
          <a:xfrm>
            <a:off x="2167128" y="2478024"/>
            <a:ext cx="4809600" cy="57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grpSp>
        <p:nvGrpSpPr>
          <p:cNvPr id="116" name="Google Shape;116;p4"/>
          <p:cNvGrpSpPr/>
          <p:nvPr/>
        </p:nvGrpSpPr>
        <p:grpSpPr>
          <a:xfrm>
            <a:off x="432850" y="0"/>
            <a:ext cx="8278300" cy="5165700"/>
            <a:chOff x="432850" y="0"/>
            <a:chExt cx="8278300" cy="5165700"/>
          </a:xfrm>
        </p:grpSpPr>
        <p:cxnSp>
          <p:nvCxnSpPr>
            <p:cNvPr id="117" name="Google Shape;117;p4"/>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18" name="Google Shape;118;p4"/>
            <p:cNvGrpSpPr/>
            <p:nvPr/>
          </p:nvGrpSpPr>
          <p:grpSpPr>
            <a:xfrm>
              <a:off x="8129350" y="4292175"/>
              <a:ext cx="581800" cy="582350"/>
              <a:chOff x="8064275" y="887850"/>
              <a:chExt cx="581800" cy="582350"/>
            </a:xfrm>
          </p:grpSpPr>
          <p:sp>
            <p:nvSpPr>
              <p:cNvPr id="119" name="Google Shape;119;p4"/>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4"/>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4"/>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4"/>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4"/>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4"/>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 name="Google Shape;125;p4"/>
            <p:cNvGrpSpPr/>
            <p:nvPr/>
          </p:nvGrpSpPr>
          <p:grpSpPr>
            <a:xfrm>
              <a:off x="8274238" y="3720600"/>
              <a:ext cx="292025" cy="292575"/>
              <a:chOff x="7353050" y="316275"/>
              <a:chExt cx="292025" cy="292575"/>
            </a:xfrm>
          </p:grpSpPr>
          <p:sp>
            <p:nvSpPr>
              <p:cNvPr id="126" name="Google Shape;126;p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 name="Google Shape;130;p4"/>
            <p:cNvGrpSpPr/>
            <p:nvPr/>
          </p:nvGrpSpPr>
          <p:grpSpPr>
            <a:xfrm>
              <a:off x="8332763" y="3212475"/>
              <a:ext cx="175000" cy="175000"/>
              <a:chOff x="8792300" y="321275"/>
              <a:chExt cx="175000" cy="175000"/>
            </a:xfrm>
          </p:grpSpPr>
          <p:sp>
            <p:nvSpPr>
              <p:cNvPr id="131" name="Google Shape;131;p4"/>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4"/>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4"/>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4"/>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35" name="Google Shape;135;p4"/>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36" name="Google Shape;136;p4"/>
            <p:cNvGrpSpPr/>
            <p:nvPr/>
          </p:nvGrpSpPr>
          <p:grpSpPr>
            <a:xfrm rot="10800000">
              <a:off x="432850" y="291788"/>
              <a:ext cx="581800" cy="582350"/>
              <a:chOff x="8064275" y="887850"/>
              <a:chExt cx="581800" cy="582350"/>
            </a:xfrm>
          </p:grpSpPr>
          <p:sp>
            <p:nvSpPr>
              <p:cNvPr id="137" name="Google Shape;137;p4"/>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4"/>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4"/>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4"/>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4"/>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4"/>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3" name="Google Shape;143;p4"/>
            <p:cNvGrpSpPr/>
            <p:nvPr/>
          </p:nvGrpSpPr>
          <p:grpSpPr>
            <a:xfrm rot="10800000">
              <a:off x="577738" y="1153138"/>
              <a:ext cx="292025" cy="292575"/>
              <a:chOff x="7353050" y="316275"/>
              <a:chExt cx="292025" cy="292575"/>
            </a:xfrm>
          </p:grpSpPr>
          <p:sp>
            <p:nvSpPr>
              <p:cNvPr id="144" name="Google Shape;144;p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8" name="Google Shape;148;p4"/>
            <p:cNvGrpSpPr/>
            <p:nvPr/>
          </p:nvGrpSpPr>
          <p:grpSpPr>
            <a:xfrm rot="10800000">
              <a:off x="636238" y="1778838"/>
              <a:ext cx="175000" cy="175000"/>
              <a:chOff x="8792300" y="321275"/>
              <a:chExt cx="175000" cy="175000"/>
            </a:xfrm>
          </p:grpSpPr>
          <p:sp>
            <p:nvSpPr>
              <p:cNvPr id="149" name="Google Shape;149;p4"/>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4"/>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4"/>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4"/>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3" name="Google Shape;153;p4"/>
            <p:cNvGrpSpPr/>
            <p:nvPr/>
          </p:nvGrpSpPr>
          <p:grpSpPr>
            <a:xfrm>
              <a:off x="432850" y="2003163"/>
              <a:ext cx="175013" cy="27000"/>
              <a:chOff x="5662375" y="212375"/>
              <a:chExt cx="175013" cy="27000"/>
            </a:xfrm>
          </p:grpSpPr>
          <p:sp>
            <p:nvSpPr>
              <p:cNvPr id="154" name="Google Shape;154;p4"/>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4"/>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4"/>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7" name="Google Shape;157;p4"/>
            <p:cNvGrpSpPr/>
            <p:nvPr/>
          </p:nvGrpSpPr>
          <p:grpSpPr>
            <a:xfrm>
              <a:off x="788100" y="208488"/>
              <a:ext cx="175013" cy="27000"/>
              <a:chOff x="5662375" y="212375"/>
              <a:chExt cx="175013" cy="27000"/>
            </a:xfrm>
          </p:grpSpPr>
          <p:sp>
            <p:nvSpPr>
              <p:cNvPr id="158" name="Google Shape;158;p4"/>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4"/>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4"/>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1" name="Google Shape;161;p4"/>
            <p:cNvGrpSpPr/>
            <p:nvPr/>
          </p:nvGrpSpPr>
          <p:grpSpPr>
            <a:xfrm>
              <a:off x="8129350" y="4988725"/>
              <a:ext cx="175013" cy="27000"/>
              <a:chOff x="5662375" y="212375"/>
              <a:chExt cx="175013" cy="27000"/>
            </a:xfrm>
          </p:grpSpPr>
          <p:sp>
            <p:nvSpPr>
              <p:cNvPr id="162" name="Google Shape;162;p4"/>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4"/>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4"/>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 name="Google Shape;165;p4"/>
            <p:cNvGrpSpPr/>
            <p:nvPr/>
          </p:nvGrpSpPr>
          <p:grpSpPr>
            <a:xfrm>
              <a:off x="8497550" y="3429425"/>
              <a:ext cx="175013" cy="27000"/>
              <a:chOff x="5662375" y="212375"/>
              <a:chExt cx="175013" cy="27000"/>
            </a:xfrm>
          </p:grpSpPr>
          <p:sp>
            <p:nvSpPr>
              <p:cNvPr id="166" name="Google Shape;166;p4"/>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4"/>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4"/>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69" name="Google Shape;169;p4"/>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170" name="Google Shape;170;p4"/>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171" name="Google Shape;171;p4"/>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4"/>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4"/>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4"/>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60929029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75"/>
        <p:cNvGrpSpPr/>
        <p:nvPr/>
      </p:nvGrpSpPr>
      <p:grpSpPr>
        <a:xfrm>
          <a:off x="0" y="0"/>
          <a:ext cx="0" cy="0"/>
          <a:chOff x="0" y="0"/>
          <a:chExt cx="0" cy="0"/>
        </a:xfrm>
      </p:grpSpPr>
      <p:sp>
        <p:nvSpPr>
          <p:cNvPr id="176" name="Google Shape;176;p5"/>
          <p:cNvSpPr txBox="1">
            <a:spLocks noGrp="1"/>
          </p:cNvSpPr>
          <p:nvPr>
            <p:ph type="title"/>
          </p:nvPr>
        </p:nvSpPr>
        <p:spPr>
          <a:xfrm>
            <a:off x="1840021" y="338325"/>
            <a:ext cx="5464200" cy="6126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r>
              <a:rPr lang="en-US"/>
              <a:t>Click to edit Master title style</a:t>
            </a:r>
            <a:endParaRPr/>
          </a:p>
        </p:txBody>
      </p:sp>
      <p:sp>
        <p:nvSpPr>
          <p:cNvPr id="177" name="Google Shape;177;p5"/>
          <p:cNvSpPr txBox="1">
            <a:spLocks noGrp="1"/>
          </p:cNvSpPr>
          <p:nvPr>
            <p:ph type="subTitle" idx="1"/>
          </p:nvPr>
        </p:nvSpPr>
        <p:spPr>
          <a:xfrm>
            <a:off x="4956048" y="2532888"/>
            <a:ext cx="2084700" cy="136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78" name="Google Shape;178;p5"/>
          <p:cNvSpPr txBox="1">
            <a:spLocks noGrp="1"/>
          </p:cNvSpPr>
          <p:nvPr>
            <p:ph type="subTitle" idx="2"/>
          </p:nvPr>
        </p:nvSpPr>
        <p:spPr>
          <a:xfrm>
            <a:off x="2093976" y="2532888"/>
            <a:ext cx="2084700" cy="136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79" name="Google Shape;179;p5"/>
          <p:cNvSpPr txBox="1">
            <a:spLocks noGrp="1"/>
          </p:cNvSpPr>
          <p:nvPr>
            <p:ph type="subTitle" idx="3"/>
          </p:nvPr>
        </p:nvSpPr>
        <p:spPr>
          <a:xfrm>
            <a:off x="4956048" y="2221992"/>
            <a:ext cx="2084700" cy="2835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defRPr>
            </a:lvl2pPr>
            <a:lvl3pPr lvl="2" algn="ctr" rtl="0">
              <a:spcBef>
                <a:spcPts val="0"/>
              </a:spcBef>
              <a:spcAft>
                <a:spcPts val="0"/>
              </a:spcAft>
              <a:buNone/>
              <a:defRPr sz="1600">
                <a:solidFill>
                  <a:schemeClr val="accent1"/>
                </a:solidFill>
              </a:defRPr>
            </a:lvl3pPr>
            <a:lvl4pPr lvl="3" algn="ctr" rtl="0">
              <a:spcBef>
                <a:spcPts val="0"/>
              </a:spcBef>
              <a:spcAft>
                <a:spcPts val="0"/>
              </a:spcAft>
              <a:buNone/>
              <a:defRPr sz="1600">
                <a:solidFill>
                  <a:schemeClr val="accent1"/>
                </a:solidFill>
              </a:defRPr>
            </a:lvl4pPr>
            <a:lvl5pPr lvl="4" algn="ctr" rtl="0">
              <a:spcBef>
                <a:spcPts val="0"/>
              </a:spcBef>
              <a:spcAft>
                <a:spcPts val="0"/>
              </a:spcAft>
              <a:buNone/>
              <a:defRPr sz="1600">
                <a:solidFill>
                  <a:schemeClr val="accent1"/>
                </a:solidFill>
              </a:defRPr>
            </a:lvl5pPr>
            <a:lvl6pPr lvl="5" algn="ctr" rtl="0">
              <a:spcBef>
                <a:spcPts val="0"/>
              </a:spcBef>
              <a:spcAft>
                <a:spcPts val="0"/>
              </a:spcAft>
              <a:buNone/>
              <a:defRPr sz="1600">
                <a:solidFill>
                  <a:schemeClr val="accent1"/>
                </a:solidFill>
              </a:defRPr>
            </a:lvl6pPr>
            <a:lvl7pPr lvl="6" algn="ctr" rtl="0">
              <a:spcBef>
                <a:spcPts val="0"/>
              </a:spcBef>
              <a:spcAft>
                <a:spcPts val="0"/>
              </a:spcAft>
              <a:buNone/>
              <a:defRPr sz="1600">
                <a:solidFill>
                  <a:schemeClr val="accent1"/>
                </a:solidFill>
              </a:defRPr>
            </a:lvl7pPr>
            <a:lvl8pPr lvl="7" algn="ctr" rtl="0">
              <a:spcBef>
                <a:spcPts val="0"/>
              </a:spcBef>
              <a:spcAft>
                <a:spcPts val="0"/>
              </a:spcAft>
              <a:buNone/>
              <a:defRPr sz="1600">
                <a:solidFill>
                  <a:schemeClr val="accent1"/>
                </a:solidFill>
              </a:defRPr>
            </a:lvl8pPr>
            <a:lvl9pPr lvl="8" algn="ctr" rtl="0">
              <a:spcBef>
                <a:spcPts val="0"/>
              </a:spcBef>
              <a:spcAft>
                <a:spcPts val="0"/>
              </a:spcAft>
              <a:buNone/>
              <a:defRPr sz="1600">
                <a:solidFill>
                  <a:schemeClr val="accent1"/>
                </a:solidFill>
              </a:defRPr>
            </a:lvl9pPr>
          </a:lstStyle>
          <a:p>
            <a:r>
              <a:rPr lang="en-US"/>
              <a:t>Click to edit Master subtitle style</a:t>
            </a:r>
            <a:endParaRPr/>
          </a:p>
        </p:txBody>
      </p:sp>
      <p:sp>
        <p:nvSpPr>
          <p:cNvPr id="180" name="Google Shape;180;p5"/>
          <p:cNvSpPr txBox="1">
            <a:spLocks noGrp="1"/>
          </p:cNvSpPr>
          <p:nvPr>
            <p:ph type="subTitle" idx="4"/>
          </p:nvPr>
        </p:nvSpPr>
        <p:spPr>
          <a:xfrm>
            <a:off x="2093976" y="2203704"/>
            <a:ext cx="2084700" cy="310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defRPr>
            </a:lvl2pPr>
            <a:lvl3pPr lvl="2" algn="ctr" rtl="0">
              <a:spcBef>
                <a:spcPts val="0"/>
              </a:spcBef>
              <a:spcAft>
                <a:spcPts val="0"/>
              </a:spcAft>
              <a:buNone/>
              <a:defRPr sz="1600">
                <a:solidFill>
                  <a:schemeClr val="accent1"/>
                </a:solidFill>
              </a:defRPr>
            </a:lvl3pPr>
            <a:lvl4pPr lvl="3" algn="ctr" rtl="0">
              <a:spcBef>
                <a:spcPts val="0"/>
              </a:spcBef>
              <a:spcAft>
                <a:spcPts val="0"/>
              </a:spcAft>
              <a:buNone/>
              <a:defRPr sz="1600">
                <a:solidFill>
                  <a:schemeClr val="accent1"/>
                </a:solidFill>
              </a:defRPr>
            </a:lvl4pPr>
            <a:lvl5pPr lvl="4" algn="ctr" rtl="0">
              <a:spcBef>
                <a:spcPts val="0"/>
              </a:spcBef>
              <a:spcAft>
                <a:spcPts val="0"/>
              </a:spcAft>
              <a:buNone/>
              <a:defRPr sz="1600">
                <a:solidFill>
                  <a:schemeClr val="accent1"/>
                </a:solidFill>
              </a:defRPr>
            </a:lvl5pPr>
            <a:lvl6pPr lvl="5" algn="ctr" rtl="0">
              <a:spcBef>
                <a:spcPts val="0"/>
              </a:spcBef>
              <a:spcAft>
                <a:spcPts val="0"/>
              </a:spcAft>
              <a:buNone/>
              <a:defRPr sz="1600">
                <a:solidFill>
                  <a:schemeClr val="accent1"/>
                </a:solidFill>
              </a:defRPr>
            </a:lvl6pPr>
            <a:lvl7pPr lvl="6" algn="ctr" rtl="0">
              <a:spcBef>
                <a:spcPts val="0"/>
              </a:spcBef>
              <a:spcAft>
                <a:spcPts val="0"/>
              </a:spcAft>
              <a:buNone/>
              <a:defRPr sz="1600">
                <a:solidFill>
                  <a:schemeClr val="accent1"/>
                </a:solidFill>
              </a:defRPr>
            </a:lvl7pPr>
            <a:lvl8pPr lvl="7" algn="ctr" rtl="0">
              <a:spcBef>
                <a:spcPts val="0"/>
              </a:spcBef>
              <a:spcAft>
                <a:spcPts val="0"/>
              </a:spcAft>
              <a:buNone/>
              <a:defRPr sz="1600">
                <a:solidFill>
                  <a:schemeClr val="accent1"/>
                </a:solidFill>
              </a:defRPr>
            </a:lvl8pPr>
            <a:lvl9pPr lvl="8" algn="ctr" rtl="0">
              <a:spcBef>
                <a:spcPts val="0"/>
              </a:spcBef>
              <a:spcAft>
                <a:spcPts val="0"/>
              </a:spcAft>
              <a:buNone/>
              <a:defRPr sz="1600">
                <a:solidFill>
                  <a:schemeClr val="accent1"/>
                </a:solidFill>
              </a:defRPr>
            </a:lvl9pPr>
          </a:lstStyle>
          <a:p>
            <a:r>
              <a:rPr lang="en-US"/>
              <a:t>Click to edit Master subtitle style</a:t>
            </a:r>
            <a:endParaRPr/>
          </a:p>
        </p:txBody>
      </p:sp>
      <p:sp>
        <p:nvSpPr>
          <p:cNvPr id="181" name="Google Shape;181;p5"/>
          <p:cNvSpPr txBox="1">
            <a:spLocks noGrp="1"/>
          </p:cNvSpPr>
          <p:nvPr>
            <p:ph type="title" idx="5" hasCustomPrompt="1"/>
          </p:nvPr>
        </p:nvSpPr>
        <p:spPr>
          <a:xfrm>
            <a:off x="2779776" y="1627632"/>
            <a:ext cx="722400" cy="457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182" name="Google Shape;182;p5"/>
          <p:cNvSpPr txBox="1">
            <a:spLocks noGrp="1"/>
          </p:cNvSpPr>
          <p:nvPr>
            <p:ph type="title" idx="6" hasCustomPrompt="1"/>
          </p:nvPr>
        </p:nvSpPr>
        <p:spPr>
          <a:xfrm>
            <a:off x="5641848" y="1627632"/>
            <a:ext cx="722400" cy="457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grpSp>
        <p:nvGrpSpPr>
          <p:cNvPr id="183" name="Google Shape;183;p5"/>
          <p:cNvGrpSpPr/>
          <p:nvPr/>
        </p:nvGrpSpPr>
        <p:grpSpPr>
          <a:xfrm>
            <a:off x="432850" y="0"/>
            <a:ext cx="8278300" cy="5165700"/>
            <a:chOff x="432850" y="0"/>
            <a:chExt cx="8278300" cy="5165700"/>
          </a:xfrm>
        </p:grpSpPr>
        <p:cxnSp>
          <p:nvCxnSpPr>
            <p:cNvPr id="184" name="Google Shape;184;p5"/>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85" name="Google Shape;185;p5"/>
            <p:cNvGrpSpPr/>
            <p:nvPr/>
          </p:nvGrpSpPr>
          <p:grpSpPr>
            <a:xfrm>
              <a:off x="8129350" y="4292175"/>
              <a:ext cx="581800" cy="582350"/>
              <a:chOff x="8064275" y="887850"/>
              <a:chExt cx="581800" cy="582350"/>
            </a:xfrm>
          </p:grpSpPr>
          <p:sp>
            <p:nvSpPr>
              <p:cNvPr id="186" name="Google Shape;186;p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2" name="Google Shape;192;p5"/>
            <p:cNvGrpSpPr/>
            <p:nvPr/>
          </p:nvGrpSpPr>
          <p:grpSpPr>
            <a:xfrm>
              <a:off x="8274238" y="3720600"/>
              <a:ext cx="292025" cy="292575"/>
              <a:chOff x="7353050" y="316275"/>
              <a:chExt cx="292025" cy="292575"/>
            </a:xfrm>
          </p:grpSpPr>
          <p:sp>
            <p:nvSpPr>
              <p:cNvPr id="193" name="Google Shape;193;p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7" name="Google Shape;197;p5"/>
            <p:cNvGrpSpPr/>
            <p:nvPr/>
          </p:nvGrpSpPr>
          <p:grpSpPr>
            <a:xfrm>
              <a:off x="8332763" y="3212475"/>
              <a:ext cx="175000" cy="175000"/>
              <a:chOff x="8792300" y="321275"/>
              <a:chExt cx="175000" cy="175000"/>
            </a:xfrm>
          </p:grpSpPr>
          <p:sp>
            <p:nvSpPr>
              <p:cNvPr id="198" name="Google Shape;198;p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02" name="Google Shape;202;p5"/>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203" name="Google Shape;203;p5"/>
            <p:cNvGrpSpPr/>
            <p:nvPr/>
          </p:nvGrpSpPr>
          <p:grpSpPr>
            <a:xfrm rot="10800000">
              <a:off x="432850" y="291788"/>
              <a:ext cx="581800" cy="582350"/>
              <a:chOff x="8064275" y="887850"/>
              <a:chExt cx="581800" cy="582350"/>
            </a:xfrm>
          </p:grpSpPr>
          <p:sp>
            <p:nvSpPr>
              <p:cNvPr id="204" name="Google Shape;204;p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0" name="Google Shape;210;p5"/>
            <p:cNvGrpSpPr/>
            <p:nvPr/>
          </p:nvGrpSpPr>
          <p:grpSpPr>
            <a:xfrm rot="10800000">
              <a:off x="577738" y="1153138"/>
              <a:ext cx="292025" cy="292575"/>
              <a:chOff x="7353050" y="316275"/>
              <a:chExt cx="292025" cy="292575"/>
            </a:xfrm>
          </p:grpSpPr>
          <p:sp>
            <p:nvSpPr>
              <p:cNvPr id="211" name="Google Shape;211;p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5" name="Google Shape;215;p5"/>
            <p:cNvGrpSpPr/>
            <p:nvPr/>
          </p:nvGrpSpPr>
          <p:grpSpPr>
            <a:xfrm rot="10800000">
              <a:off x="636238" y="1778838"/>
              <a:ext cx="175000" cy="175000"/>
              <a:chOff x="8792300" y="321275"/>
              <a:chExt cx="175000" cy="175000"/>
            </a:xfrm>
          </p:grpSpPr>
          <p:sp>
            <p:nvSpPr>
              <p:cNvPr id="216" name="Google Shape;216;p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0" name="Google Shape;220;p5"/>
            <p:cNvGrpSpPr/>
            <p:nvPr/>
          </p:nvGrpSpPr>
          <p:grpSpPr>
            <a:xfrm>
              <a:off x="432850" y="2003163"/>
              <a:ext cx="175013" cy="27000"/>
              <a:chOff x="5662375" y="212375"/>
              <a:chExt cx="175013" cy="27000"/>
            </a:xfrm>
          </p:grpSpPr>
          <p:sp>
            <p:nvSpPr>
              <p:cNvPr id="221" name="Google Shape;221;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4" name="Google Shape;224;p5"/>
            <p:cNvGrpSpPr/>
            <p:nvPr/>
          </p:nvGrpSpPr>
          <p:grpSpPr>
            <a:xfrm>
              <a:off x="788100" y="208488"/>
              <a:ext cx="175013" cy="27000"/>
              <a:chOff x="5662375" y="212375"/>
              <a:chExt cx="175013" cy="27000"/>
            </a:xfrm>
          </p:grpSpPr>
          <p:sp>
            <p:nvSpPr>
              <p:cNvPr id="225" name="Google Shape;225;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8" name="Google Shape;228;p5"/>
            <p:cNvGrpSpPr/>
            <p:nvPr/>
          </p:nvGrpSpPr>
          <p:grpSpPr>
            <a:xfrm>
              <a:off x="8129350" y="4988725"/>
              <a:ext cx="175013" cy="27000"/>
              <a:chOff x="5662375" y="212375"/>
              <a:chExt cx="175013" cy="27000"/>
            </a:xfrm>
          </p:grpSpPr>
          <p:sp>
            <p:nvSpPr>
              <p:cNvPr id="229" name="Google Shape;229;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2" name="Google Shape;232;p5"/>
            <p:cNvGrpSpPr/>
            <p:nvPr/>
          </p:nvGrpSpPr>
          <p:grpSpPr>
            <a:xfrm>
              <a:off x="8497550" y="3429425"/>
              <a:ext cx="175013" cy="27000"/>
              <a:chOff x="5662375" y="212375"/>
              <a:chExt cx="175013" cy="27000"/>
            </a:xfrm>
          </p:grpSpPr>
          <p:sp>
            <p:nvSpPr>
              <p:cNvPr id="233" name="Google Shape;233;p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36" name="Google Shape;236;p5"/>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237" name="Google Shape;237;p5"/>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238" name="Google Shape;238;p5"/>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5"/>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5"/>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5"/>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67834153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42"/>
        <p:cNvGrpSpPr/>
        <p:nvPr/>
      </p:nvGrpSpPr>
      <p:grpSpPr>
        <a:xfrm>
          <a:off x="0" y="0"/>
          <a:ext cx="0" cy="0"/>
          <a:chOff x="0" y="0"/>
          <a:chExt cx="0" cy="0"/>
        </a:xfrm>
      </p:grpSpPr>
      <p:sp>
        <p:nvSpPr>
          <p:cNvPr id="243" name="Google Shape;243;p6"/>
          <p:cNvSpPr txBox="1">
            <a:spLocks noGrp="1"/>
          </p:cNvSpPr>
          <p:nvPr>
            <p:ph type="title"/>
          </p:nvPr>
        </p:nvSpPr>
        <p:spPr>
          <a:xfrm>
            <a:off x="1823475" y="338328"/>
            <a:ext cx="5496900" cy="5727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a:r>
              <a:rPr lang="en-US"/>
              <a:t>Click to edit Master title style</a:t>
            </a:r>
            <a:endParaRPr/>
          </a:p>
        </p:txBody>
      </p:sp>
      <p:grpSp>
        <p:nvGrpSpPr>
          <p:cNvPr id="244" name="Google Shape;244;p6"/>
          <p:cNvGrpSpPr/>
          <p:nvPr/>
        </p:nvGrpSpPr>
        <p:grpSpPr>
          <a:xfrm>
            <a:off x="432850" y="0"/>
            <a:ext cx="8278300" cy="5165700"/>
            <a:chOff x="432850" y="0"/>
            <a:chExt cx="8278300" cy="5165700"/>
          </a:xfrm>
        </p:grpSpPr>
        <p:cxnSp>
          <p:nvCxnSpPr>
            <p:cNvPr id="245" name="Google Shape;245;p6"/>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246" name="Google Shape;246;p6"/>
            <p:cNvGrpSpPr/>
            <p:nvPr/>
          </p:nvGrpSpPr>
          <p:grpSpPr>
            <a:xfrm>
              <a:off x="8129350" y="4292175"/>
              <a:ext cx="581800" cy="582350"/>
              <a:chOff x="8064275" y="887850"/>
              <a:chExt cx="581800" cy="582350"/>
            </a:xfrm>
          </p:grpSpPr>
          <p:sp>
            <p:nvSpPr>
              <p:cNvPr id="247" name="Google Shape;247;p6"/>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6"/>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6"/>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6"/>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6"/>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6"/>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3" name="Google Shape;253;p6"/>
            <p:cNvGrpSpPr/>
            <p:nvPr/>
          </p:nvGrpSpPr>
          <p:grpSpPr>
            <a:xfrm>
              <a:off x="8274238" y="3720600"/>
              <a:ext cx="292025" cy="292575"/>
              <a:chOff x="7353050" y="316275"/>
              <a:chExt cx="292025" cy="292575"/>
            </a:xfrm>
          </p:grpSpPr>
          <p:sp>
            <p:nvSpPr>
              <p:cNvPr id="254" name="Google Shape;254;p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8" name="Google Shape;258;p6"/>
            <p:cNvGrpSpPr/>
            <p:nvPr/>
          </p:nvGrpSpPr>
          <p:grpSpPr>
            <a:xfrm>
              <a:off x="8332763" y="3212475"/>
              <a:ext cx="175000" cy="175000"/>
              <a:chOff x="8792300" y="321275"/>
              <a:chExt cx="175000" cy="175000"/>
            </a:xfrm>
          </p:grpSpPr>
          <p:sp>
            <p:nvSpPr>
              <p:cNvPr id="259" name="Google Shape;259;p6"/>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6"/>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6"/>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6"/>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63" name="Google Shape;263;p6"/>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264" name="Google Shape;264;p6"/>
            <p:cNvGrpSpPr/>
            <p:nvPr/>
          </p:nvGrpSpPr>
          <p:grpSpPr>
            <a:xfrm rot="10800000">
              <a:off x="432850" y="291788"/>
              <a:ext cx="581800" cy="582350"/>
              <a:chOff x="8064275" y="887850"/>
              <a:chExt cx="581800" cy="582350"/>
            </a:xfrm>
          </p:grpSpPr>
          <p:sp>
            <p:nvSpPr>
              <p:cNvPr id="265" name="Google Shape;265;p6"/>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6"/>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6"/>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6"/>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6"/>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6"/>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1" name="Google Shape;271;p6"/>
            <p:cNvGrpSpPr/>
            <p:nvPr/>
          </p:nvGrpSpPr>
          <p:grpSpPr>
            <a:xfrm rot="10800000">
              <a:off x="577738" y="1153138"/>
              <a:ext cx="292025" cy="292575"/>
              <a:chOff x="7353050" y="316275"/>
              <a:chExt cx="292025" cy="292575"/>
            </a:xfrm>
          </p:grpSpPr>
          <p:sp>
            <p:nvSpPr>
              <p:cNvPr id="272" name="Google Shape;272;p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6" name="Google Shape;276;p6"/>
            <p:cNvGrpSpPr/>
            <p:nvPr/>
          </p:nvGrpSpPr>
          <p:grpSpPr>
            <a:xfrm rot="10800000">
              <a:off x="636238" y="1778838"/>
              <a:ext cx="175000" cy="175000"/>
              <a:chOff x="8792300" y="321275"/>
              <a:chExt cx="175000" cy="175000"/>
            </a:xfrm>
          </p:grpSpPr>
          <p:sp>
            <p:nvSpPr>
              <p:cNvPr id="277" name="Google Shape;277;p6"/>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6"/>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6"/>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6"/>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1" name="Google Shape;281;p6"/>
            <p:cNvGrpSpPr/>
            <p:nvPr/>
          </p:nvGrpSpPr>
          <p:grpSpPr>
            <a:xfrm>
              <a:off x="432850" y="2003163"/>
              <a:ext cx="175013" cy="27000"/>
              <a:chOff x="5662375" y="212375"/>
              <a:chExt cx="175013" cy="27000"/>
            </a:xfrm>
          </p:grpSpPr>
          <p:sp>
            <p:nvSpPr>
              <p:cNvPr id="282" name="Google Shape;282;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5" name="Google Shape;285;p6"/>
            <p:cNvGrpSpPr/>
            <p:nvPr/>
          </p:nvGrpSpPr>
          <p:grpSpPr>
            <a:xfrm>
              <a:off x="788100" y="208488"/>
              <a:ext cx="175013" cy="27000"/>
              <a:chOff x="5662375" y="212375"/>
              <a:chExt cx="175013" cy="27000"/>
            </a:xfrm>
          </p:grpSpPr>
          <p:sp>
            <p:nvSpPr>
              <p:cNvPr id="286" name="Google Shape;286;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9" name="Google Shape;289;p6"/>
            <p:cNvGrpSpPr/>
            <p:nvPr/>
          </p:nvGrpSpPr>
          <p:grpSpPr>
            <a:xfrm>
              <a:off x="8129350" y="4988725"/>
              <a:ext cx="175013" cy="27000"/>
              <a:chOff x="5662375" y="212375"/>
              <a:chExt cx="175013" cy="27000"/>
            </a:xfrm>
          </p:grpSpPr>
          <p:sp>
            <p:nvSpPr>
              <p:cNvPr id="290" name="Google Shape;290;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3" name="Google Shape;293;p6"/>
            <p:cNvGrpSpPr/>
            <p:nvPr/>
          </p:nvGrpSpPr>
          <p:grpSpPr>
            <a:xfrm>
              <a:off x="8497550" y="3429425"/>
              <a:ext cx="175013" cy="27000"/>
              <a:chOff x="5662375" y="212375"/>
              <a:chExt cx="175013" cy="27000"/>
            </a:xfrm>
          </p:grpSpPr>
          <p:sp>
            <p:nvSpPr>
              <p:cNvPr id="294" name="Google Shape;294;p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97" name="Google Shape;297;p6"/>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298" name="Google Shape;298;p6"/>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299" name="Google Shape;299;p6"/>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6"/>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6"/>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6"/>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4978966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03"/>
        <p:cNvGrpSpPr/>
        <p:nvPr/>
      </p:nvGrpSpPr>
      <p:grpSpPr>
        <a:xfrm>
          <a:off x="0" y="0"/>
          <a:ext cx="0" cy="0"/>
          <a:chOff x="0" y="0"/>
          <a:chExt cx="0" cy="0"/>
        </a:xfrm>
      </p:grpSpPr>
      <p:sp>
        <p:nvSpPr>
          <p:cNvPr id="304" name="Google Shape;304;p7"/>
          <p:cNvSpPr txBox="1">
            <a:spLocks noGrp="1"/>
          </p:cNvSpPr>
          <p:nvPr>
            <p:ph type="subTitle" idx="1"/>
          </p:nvPr>
        </p:nvSpPr>
        <p:spPr>
          <a:xfrm>
            <a:off x="804672" y="1984248"/>
            <a:ext cx="3291900" cy="1371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None/>
              <a:defRPr sz="1900">
                <a:solidFill>
                  <a:schemeClr val="dk2"/>
                </a:solidFill>
                <a:latin typeface="Barlow Semi Condensed"/>
                <a:ea typeface="Barlow Semi Condensed"/>
                <a:cs typeface="Barlow Semi Condensed"/>
                <a:sym typeface="Barlow Semi Condensed"/>
              </a:defRPr>
            </a:lvl1pPr>
            <a:lvl2pPr lvl="1">
              <a:spcBef>
                <a:spcPts val="0"/>
              </a:spcBef>
              <a:spcAft>
                <a:spcPts val="0"/>
              </a:spcAft>
              <a:buNone/>
              <a:defRPr sz="1900">
                <a:solidFill>
                  <a:schemeClr val="dk2"/>
                </a:solidFill>
                <a:latin typeface="Barlow Semi Condensed"/>
                <a:ea typeface="Barlow Semi Condensed"/>
                <a:cs typeface="Barlow Semi Condensed"/>
                <a:sym typeface="Barlow Semi Condensed"/>
              </a:defRPr>
            </a:lvl2pPr>
            <a:lvl3pPr lvl="2">
              <a:spcBef>
                <a:spcPts val="0"/>
              </a:spcBef>
              <a:spcAft>
                <a:spcPts val="0"/>
              </a:spcAft>
              <a:buNone/>
              <a:defRPr sz="1900">
                <a:solidFill>
                  <a:schemeClr val="dk2"/>
                </a:solidFill>
                <a:latin typeface="Barlow Semi Condensed"/>
                <a:ea typeface="Barlow Semi Condensed"/>
                <a:cs typeface="Barlow Semi Condensed"/>
                <a:sym typeface="Barlow Semi Condensed"/>
              </a:defRPr>
            </a:lvl3pPr>
            <a:lvl4pPr lvl="3">
              <a:spcBef>
                <a:spcPts val="0"/>
              </a:spcBef>
              <a:spcAft>
                <a:spcPts val="0"/>
              </a:spcAft>
              <a:buNone/>
              <a:defRPr sz="1900">
                <a:solidFill>
                  <a:schemeClr val="dk2"/>
                </a:solidFill>
                <a:latin typeface="Barlow Semi Condensed"/>
                <a:ea typeface="Barlow Semi Condensed"/>
                <a:cs typeface="Barlow Semi Condensed"/>
                <a:sym typeface="Barlow Semi Condensed"/>
              </a:defRPr>
            </a:lvl4pPr>
            <a:lvl5pPr lvl="4">
              <a:spcBef>
                <a:spcPts val="0"/>
              </a:spcBef>
              <a:spcAft>
                <a:spcPts val="0"/>
              </a:spcAft>
              <a:buNone/>
              <a:defRPr sz="1900">
                <a:solidFill>
                  <a:schemeClr val="dk2"/>
                </a:solidFill>
                <a:latin typeface="Barlow Semi Condensed"/>
                <a:ea typeface="Barlow Semi Condensed"/>
                <a:cs typeface="Barlow Semi Condensed"/>
                <a:sym typeface="Barlow Semi Condensed"/>
              </a:defRPr>
            </a:lvl5pPr>
            <a:lvl6pPr lvl="5">
              <a:spcBef>
                <a:spcPts val="0"/>
              </a:spcBef>
              <a:spcAft>
                <a:spcPts val="0"/>
              </a:spcAft>
              <a:buNone/>
              <a:defRPr sz="1900">
                <a:solidFill>
                  <a:schemeClr val="dk2"/>
                </a:solidFill>
                <a:latin typeface="Barlow Semi Condensed"/>
                <a:ea typeface="Barlow Semi Condensed"/>
                <a:cs typeface="Barlow Semi Condensed"/>
                <a:sym typeface="Barlow Semi Condensed"/>
              </a:defRPr>
            </a:lvl6pPr>
            <a:lvl7pPr lvl="6">
              <a:spcBef>
                <a:spcPts val="0"/>
              </a:spcBef>
              <a:spcAft>
                <a:spcPts val="0"/>
              </a:spcAft>
              <a:buNone/>
              <a:defRPr sz="1900">
                <a:solidFill>
                  <a:schemeClr val="dk2"/>
                </a:solidFill>
                <a:latin typeface="Barlow Semi Condensed"/>
                <a:ea typeface="Barlow Semi Condensed"/>
                <a:cs typeface="Barlow Semi Condensed"/>
                <a:sym typeface="Barlow Semi Condensed"/>
              </a:defRPr>
            </a:lvl7pPr>
            <a:lvl8pPr lvl="7">
              <a:spcBef>
                <a:spcPts val="0"/>
              </a:spcBef>
              <a:spcAft>
                <a:spcPts val="0"/>
              </a:spcAft>
              <a:buNone/>
              <a:defRPr sz="1900">
                <a:solidFill>
                  <a:schemeClr val="dk2"/>
                </a:solidFill>
                <a:latin typeface="Barlow Semi Condensed"/>
                <a:ea typeface="Barlow Semi Condensed"/>
                <a:cs typeface="Barlow Semi Condensed"/>
                <a:sym typeface="Barlow Semi Condensed"/>
              </a:defRPr>
            </a:lvl8pPr>
            <a:lvl9pPr lvl="8">
              <a:spcBef>
                <a:spcPts val="0"/>
              </a:spcBef>
              <a:spcAft>
                <a:spcPts val="0"/>
              </a:spcAft>
              <a:buNone/>
              <a:defRPr sz="19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305" name="Google Shape;305;p7"/>
          <p:cNvSpPr txBox="1">
            <a:spLocks noGrp="1"/>
          </p:cNvSpPr>
          <p:nvPr>
            <p:ph type="title"/>
          </p:nvPr>
        </p:nvSpPr>
        <p:spPr>
          <a:xfrm>
            <a:off x="804672" y="3319272"/>
            <a:ext cx="3291900" cy="402300"/>
          </a:xfrm>
          <a:prstGeom prst="rect">
            <a:avLst/>
          </a:prstGeom>
        </p:spPr>
        <p:txBody>
          <a:bodyPr spcFirstLastPara="1" wrap="square" lIns="91425" tIns="91425" rIns="91425" bIns="91425" anchor="b" anchorCtr="0">
            <a:noAutofit/>
          </a:bodyPr>
          <a:lstStyle>
            <a:lvl1pPr lvl="0"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1pPr>
            <a:lvl2pPr lvl="1"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2pPr>
            <a:lvl3pPr lvl="2"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3pPr>
            <a:lvl4pPr lvl="3"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4pPr>
            <a:lvl5pPr lvl="4"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5pPr>
            <a:lvl6pPr lvl="5"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6pPr>
            <a:lvl7pPr lvl="6"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7pPr>
            <a:lvl8pPr lvl="7"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8pPr>
            <a:lvl9pPr lvl="8" algn="r">
              <a:spcBef>
                <a:spcPts val="0"/>
              </a:spcBef>
              <a:spcAft>
                <a:spcPts val="0"/>
              </a:spcAft>
              <a:buClr>
                <a:schemeClr val="accent1"/>
              </a:buClr>
              <a:buSzPts val="1600"/>
              <a:buFont typeface="Barlow Semi Condensed Medium"/>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title style</a:t>
            </a:r>
            <a:endParaRPr/>
          </a:p>
        </p:txBody>
      </p:sp>
      <p:cxnSp>
        <p:nvCxnSpPr>
          <p:cNvPr id="306" name="Google Shape;306;p7"/>
          <p:cNvCxnSpPr/>
          <p:nvPr/>
        </p:nvCxnSpPr>
        <p:spPr>
          <a:xfrm>
            <a:off x="1645925" y="523125"/>
            <a:ext cx="1672500" cy="126000"/>
          </a:xfrm>
          <a:prstGeom prst="straightConnector1">
            <a:avLst/>
          </a:prstGeom>
          <a:noFill/>
          <a:ln w="9525" cap="flat" cmpd="sng">
            <a:solidFill>
              <a:schemeClr val="dk1"/>
            </a:solidFill>
            <a:prstDash val="solid"/>
            <a:round/>
            <a:headEnd type="none" w="med" len="med"/>
            <a:tailEnd type="none" w="med" len="med"/>
          </a:ln>
        </p:spPr>
      </p:cxnSp>
      <p:cxnSp>
        <p:nvCxnSpPr>
          <p:cNvPr id="307" name="Google Shape;307;p7"/>
          <p:cNvCxnSpPr/>
          <p:nvPr/>
        </p:nvCxnSpPr>
        <p:spPr>
          <a:xfrm rot="10800000" flipH="1">
            <a:off x="803050" y="529675"/>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308" name="Google Shape;308;p7"/>
          <p:cNvCxnSpPr/>
          <p:nvPr/>
        </p:nvCxnSpPr>
        <p:spPr>
          <a:xfrm>
            <a:off x="0" y="65200"/>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309" name="Google Shape;309;p7"/>
          <p:cNvGrpSpPr/>
          <p:nvPr/>
        </p:nvGrpSpPr>
        <p:grpSpPr>
          <a:xfrm flipH="1">
            <a:off x="499400" y="959675"/>
            <a:ext cx="581800" cy="582350"/>
            <a:chOff x="8064275" y="887850"/>
            <a:chExt cx="581800" cy="582350"/>
          </a:xfrm>
        </p:grpSpPr>
        <p:sp>
          <p:nvSpPr>
            <p:cNvPr id="310" name="Google Shape;310;p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6" name="Google Shape;316;p7"/>
          <p:cNvGrpSpPr/>
          <p:nvPr/>
        </p:nvGrpSpPr>
        <p:grpSpPr>
          <a:xfrm flipH="1">
            <a:off x="1500400" y="388100"/>
            <a:ext cx="292025" cy="292575"/>
            <a:chOff x="7353050" y="316275"/>
            <a:chExt cx="292025" cy="292575"/>
          </a:xfrm>
        </p:grpSpPr>
        <p:sp>
          <p:nvSpPr>
            <p:cNvPr id="317" name="Google Shape;317;p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1" name="Google Shape;321;p7"/>
          <p:cNvSpPr/>
          <p:nvPr/>
        </p:nvSpPr>
        <p:spPr>
          <a:xfrm flipH="1">
            <a:off x="3166281" y="497632"/>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7"/>
          <p:cNvSpPr/>
          <p:nvPr/>
        </p:nvSpPr>
        <p:spPr>
          <a:xfrm flipH="1">
            <a:off x="3164039" y="495100"/>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7"/>
          <p:cNvSpPr/>
          <p:nvPr/>
        </p:nvSpPr>
        <p:spPr>
          <a:xfrm flipH="1">
            <a:off x="3202780" y="534134"/>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7"/>
          <p:cNvSpPr/>
          <p:nvPr/>
        </p:nvSpPr>
        <p:spPr>
          <a:xfrm flipH="1">
            <a:off x="3200525" y="531602"/>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7"/>
          <p:cNvSpPr/>
          <p:nvPr/>
        </p:nvSpPr>
        <p:spPr>
          <a:xfrm flipH="1">
            <a:off x="3242641" y="573709"/>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7"/>
          <p:cNvSpPr/>
          <p:nvPr/>
        </p:nvSpPr>
        <p:spPr>
          <a:xfrm flipH="1">
            <a:off x="3240109" y="571467"/>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7" name="Google Shape;327;p7"/>
          <p:cNvGrpSpPr/>
          <p:nvPr/>
        </p:nvGrpSpPr>
        <p:grpSpPr>
          <a:xfrm flipH="1">
            <a:off x="3527112" y="361100"/>
            <a:ext cx="175013" cy="27000"/>
            <a:chOff x="5662375" y="212375"/>
            <a:chExt cx="175013" cy="27000"/>
          </a:xfrm>
        </p:grpSpPr>
        <p:sp>
          <p:nvSpPr>
            <p:cNvPr id="328" name="Google Shape;328;p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1" name="Google Shape;331;p7"/>
          <p:cNvGrpSpPr/>
          <p:nvPr/>
        </p:nvGrpSpPr>
        <p:grpSpPr>
          <a:xfrm flipH="1">
            <a:off x="480412" y="242700"/>
            <a:ext cx="175013" cy="27000"/>
            <a:chOff x="5662375" y="212375"/>
            <a:chExt cx="175013" cy="27000"/>
          </a:xfrm>
        </p:grpSpPr>
        <p:sp>
          <p:nvSpPr>
            <p:cNvPr id="332" name="Google Shape;332;p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5" name="Google Shape;335;p7"/>
          <p:cNvGrpSpPr/>
          <p:nvPr/>
        </p:nvGrpSpPr>
        <p:grpSpPr>
          <a:xfrm flipH="1">
            <a:off x="901712" y="1653625"/>
            <a:ext cx="175013" cy="27000"/>
            <a:chOff x="5662375" y="212375"/>
            <a:chExt cx="175013" cy="27000"/>
          </a:xfrm>
        </p:grpSpPr>
        <p:sp>
          <p:nvSpPr>
            <p:cNvPr id="336" name="Google Shape;336;p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339" name="Google Shape;339;p7"/>
          <p:cNvCxnSpPr/>
          <p:nvPr/>
        </p:nvCxnSpPr>
        <p:spPr>
          <a:xfrm>
            <a:off x="791400" y="4212400"/>
            <a:ext cx="1157100" cy="542700"/>
          </a:xfrm>
          <a:prstGeom prst="straightConnector1">
            <a:avLst/>
          </a:prstGeom>
          <a:noFill/>
          <a:ln w="9525" cap="flat" cmpd="sng">
            <a:solidFill>
              <a:schemeClr val="dk1"/>
            </a:solidFill>
            <a:prstDash val="solid"/>
            <a:round/>
            <a:headEnd type="none" w="med" len="med"/>
            <a:tailEnd type="none" w="med" len="med"/>
          </a:ln>
        </p:spPr>
      </p:cxnSp>
      <p:cxnSp>
        <p:nvCxnSpPr>
          <p:cNvPr id="340" name="Google Shape;340;p7"/>
          <p:cNvCxnSpPr/>
          <p:nvPr/>
        </p:nvCxnSpPr>
        <p:spPr>
          <a:xfrm rot="10800000" flipH="1">
            <a:off x="0" y="4220425"/>
            <a:ext cx="791400" cy="836400"/>
          </a:xfrm>
          <a:prstGeom prst="straightConnector1">
            <a:avLst/>
          </a:prstGeom>
          <a:noFill/>
          <a:ln w="9525" cap="flat" cmpd="sng">
            <a:solidFill>
              <a:schemeClr val="dk1"/>
            </a:solidFill>
            <a:prstDash val="solid"/>
            <a:round/>
            <a:headEnd type="none" w="med" len="med"/>
            <a:tailEnd type="none" w="med" len="med"/>
          </a:ln>
        </p:spPr>
      </p:cxnSp>
      <p:grpSp>
        <p:nvGrpSpPr>
          <p:cNvPr id="341" name="Google Shape;341;p7"/>
          <p:cNvGrpSpPr/>
          <p:nvPr/>
        </p:nvGrpSpPr>
        <p:grpSpPr>
          <a:xfrm rot="10800000">
            <a:off x="499400" y="3940925"/>
            <a:ext cx="581800" cy="582350"/>
            <a:chOff x="8064275" y="887850"/>
            <a:chExt cx="581800" cy="582350"/>
          </a:xfrm>
        </p:grpSpPr>
        <p:sp>
          <p:nvSpPr>
            <p:cNvPr id="342" name="Google Shape;342;p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8" name="Google Shape;348;p7"/>
          <p:cNvGrpSpPr/>
          <p:nvPr/>
        </p:nvGrpSpPr>
        <p:grpSpPr>
          <a:xfrm rot="10800000">
            <a:off x="1819575" y="4586750"/>
            <a:ext cx="292025" cy="292575"/>
            <a:chOff x="7353050" y="316275"/>
            <a:chExt cx="292025" cy="292575"/>
          </a:xfrm>
        </p:grpSpPr>
        <p:sp>
          <p:nvSpPr>
            <p:cNvPr id="349" name="Google Shape;349;p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3" name="Google Shape;353;p7"/>
          <p:cNvGrpSpPr/>
          <p:nvPr/>
        </p:nvGrpSpPr>
        <p:grpSpPr>
          <a:xfrm rot="10800000">
            <a:off x="212525" y="4645550"/>
            <a:ext cx="175000" cy="175000"/>
            <a:chOff x="8792300" y="321275"/>
            <a:chExt cx="175000" cy="175000"/>
          </a:xfrm>
        </p:grpSpPr>
        <p:sp>
          <p:nvSpPr>
            <p:cNvPr id="354" name="Google Shape;354;p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8" name="Google Shape;358;p7"/>
          <p:cNvGrpSpPr/>
          <p:nvPr/>
        </p:nvGrpSpPr>
        <p:grpSpPr>
          <a:xfrm rot="10800000">
            <a:off x="480412" y="4852325"/>
            <a:ext cx="175013" cy="27000"/>
            <a:chOff x="5662375" y="212375"/>
            <a:chExt cx="175013" cy="27000"/>
          </a:xfrm>
        </p:grpSpPr>
        <p:sp>
          <p:nvSpPr>
            <p:cNvPr id="359" name="Google Shape;359;p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2" name="Google Shape;362;p7"/>
          <p:cNvGrpSpPr/>
          <p:nvPr/>
        </p:nvGrpSpPr>
        <p:grpSpPr>
          <a:xfrm rot="10800000">
            <a:off x="1054112" y="3898600"/>
            <a:ext cx="175013" cy="27000"/>
            <a:chOff x="5662375" y="212375"/>
            <a:chExt cx="175013" cy="27000"/>
          </a:xfrm>
        </p:grpSpPr>
        <p:sp>
          <p:nvSpPr>
            <p:cNvPr id="363" name="Google Shape;363;p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32400851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66"/>
        <p:cNvGrpSpPr/>
        <p:nvPr/>
      </p:nvGrpSpPr>
      <p:grpSpPr>
        <a:xfrm>
          <a:off x="0" y="0"/>
          <a:ext cx="0" cy="0"/>
          <a:chOff x="0" y="0"/>
          <a:chExt cx="0" cy="0"/>
        </a:xfrm>
      </p:grpSpPr>
      <p:grpSp>
        <p:nvGrpSpPr>
          <p:cNvPr id="367" name="Google Shape;367;p8"/>
          <p:cNvGrpSpPr/>
          <p:nvPr/>
        </p:nvGrpSpPr>
        <p:grpSpPr>
          <a:xfrm>
            <a:off x="1349626" y="598417"/>
            <a:ext cx="6453730" cy="3631136"/>
            <a:chOff x="365750" y="1285025"/>
            <a:chExt cx="6934275" cy="3315500"/>
          </a:xfrm>
        </p:grpSpPr>
        <p:sp>
          <p:nvSpPr>
            <p:cNvPr id="368" name="Google Shape;368;p8"/>
            <p:cNvSpPr/>
            <p:nvPr/>
          </p:nvSpPr>
          <p:spPr>
            <a:xfrm>
              <a:off x="365750" y="1285025"/>
              <a:ext cx="6934275" cy="3315500"/>
            </a:xfrm>
            <a:custGeom>
              <a:avLst/>
              <a:gdLst/>
              <a:ahLst/>
              <a:cxnLst/>
              <a:rect l="l" t="t" r="r" b="b"/>
              <a:pathLst>
                <a:path w="277371" h="132620" extrusionOk="0">
                  <a:moveTo>
                    <a:pt x="139292" y="1"/>
                  </a:moveTo>
                  <a:cubicBezTo>
                    <a:pt x="131931" y="1"/>
                    <a:pt x="124510" y="530"/>
                    <a:pt x="116820" y="2020"/>
                  </a:cubicBezTo>
                  <a:cubicBezTo>
                    <a:pt x="97286" y="5794"/>
                    <a:pt x="78528" y="13563"/>
                    <a:pt x="62212" y="24940"/>
                  </a:cubicBezTo>
                  <a:cubicBezTo>
                    <a:pt x="40180" y="40312"/>
                    <a:pt x="16039" y="63953"/>
                    <a:pt x="5883" y="89204"/>
                  </a:cubicBezTo>
                  <a:cubicBezTo>
                    <a:pt x="2054" y="98638"/>
                    <a:pt x="1" y="109904"/>
                    <a:pt x="5162" y="118672"/>
                  </a:cubicBezTo>
                  <a:cubicBezTo>
                    <a:pt x="10878" y="128329"/>
                    <a:pt x="23309" y="131547"/>
                    <a:pt x="34519" y="132324"/>
                  </a:cubicBezTo>
                  <a:cubicBezTo>
                    <a:pt x="37485" y="132528"/>
                    <a:pt x="40447" y="132620"/>
                    <a:pt x="43408" y="132620"/>
                  </a:cubicBezTo>
                  <a:cubicBezTo>
                    <a:pt x="64717" y="132620"/>
                    <a:pt x="85919" y="127832"/>
                    <a:pt x="107164" y="125054"/>
                  </a:cubicBezTo>
                  <a:cubicBezTo>
                    <a:pt x="121795" y="123154"/>
                    <a:pt x="136548" y="122208"/>
                    <a:pt x="151300" y="122208"/>
                  </a:cubicBezTo>
                  <a:cubicBezTo>
                    <a:pt x="172303" y="122208"/>
                    <a:pt x="193303" y="124126"/>
                    <a:pt x="213939" y="127940"/>
                  </a:cubicBezTo>
                  <a:cubicBezTo>
                    <a:pt x="222522" y="129553"/>
                    <a:pt x="231673" y="131360"/>
                    <a:pt x="240407" y="131360"/>
                  </a:cubicBezTo>
                  <a:cubicBezTo>
                    <a:pt x="248501" y="131360"/>
                    <a:pt x="256237" y="129808"/>
                    <a:pt x="262831" y="125110"/>
                  </a:cubicBezTo>
                  <a:cubicBezTo>
                    <a:pt x="276372" y="115454"/>
                    <a:pt x="277371" y="99138"/>
                    <a:pt x="274429" y="84431"/>
                  </a:cubicBezTo>
                  <a:cubicBezTo>
                    <a:pt x="271488" y="69670"/>
                    <a:pt x="264329" y="59902"/>
                    <a:pt x="257059" y="47305"/>
                  </a:cubicBezTo>
                  <a:cubicBezTo>
                    <a:pt x="252786" y="39868"/>
                    <a:pt x="247736" y="33098"/>
                    <a:pt x="241798" y="27215"/>
                  </a:cubicBezTo>
                  <a:cubicBezTo>
                    <a:pt x="234972" y="20500"/>
                    <a:pt x="226925" y="14951"/>
                    <a:pt x="217768" y="11177"/>
                  </a:cubicBezTo>
                  <a:cubicBezTo>
                    <a:pt x="203783" y="5350"/>
                    <a:pt x="188521" y="3407"/>
                    <a:pt x="173482" y="2186"/>
                  </a:cubicBezTo>
                  <a:cubicBezTo>
                    <a:pt x="161726" y="1246"/>
                    <a:pt x="150579" y="1"/>
                    <a:pt x="1392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8"/>
            <p:cNvSpPr/>
            <p:nvPr/>
          </p:nvSpPr>
          <p:spPr>
            <a:xfrm>
              <a:off x="417100" y="1285575"/>
              <a:ext cx="6842700" cy="3314500"/>
            </a:xfrm>
            <a:custGeom>
              <a:avLst/>
              <a:gdLst/>
              <a:ahLst/>
              <a:cxnLst/>
              <a:rect l="l" t="t" r="r" b="b"/>
              <a:pathLst>
                <a:path w="273708" h="132580" extrusionOk="0">
                  <a:moveTo>
                    <a:pt x="137298" y="0"/>
                  </a:moveTo>
                  <a:cubicBezTo>
                    <a:pt x="129917" y="0"/>
                    <a:pt x="122480" y="500"/>
                    <a:pt x="114766" y="1998"/>
                  </a:cubicBezTo>
                  <a:cubicBezTo>
                    <a:pt x="95232" y="5772"/>
                    <a:pt x="76474" y="13541"/>
                    <a:pt x="60158" y="24918"/>
                  </a:cubicBezTo>
                  <a:cubicBezTo>
                    <a:pt x="38126" y="40290"/>
                    <a:pt x="13985" y="63931"/>
                    <a:pt x="3829" y="89182"/>
                  </a:cubicBezTo>
                  <a:cubicBezTo>
                    <a:pt x="1609" y="94621"/>
                    <a:pt x="0" y="100614"/>
                    <a:pt x="56" y="106386"/>
                  </a:cubicBezTo>
                  <a:cubicBezTo>
                    <a:pt x="56" y="110715"/>
                    <a:pt x="943" y="114877"/>
                    <a:pt x="3108" y="118650"/>
                  </a:cubicBezTo>
                  <a:cubicBezTo>
                    <a:pt x="8824" y="128307"/>
                    <a:pt x="21255" y="131525"/>
                    <a:pt x="32465" y="132302"/>
                  </a:cubicBezTo>
                  <a:cubicBezTo>
                    <a:pt x="35407" y="132469"/>
                    <a:pt x="38403" y="132580"/>
                    <a:pt x="41345" y="132580"/>
                  </a:cubicBezTo>
                  <a:cubicBezTo>
                    <a:pt x="62655" y="132580"/>
                    <a:pt x="83855" y="127807"/>
                    <a:pt x="105110" y="125032"/>
                  </a:cubicBezTo>
                  <a:cubicBezTo>
                    <a:pt x="119761" y="123146"/>
                    <a:pt x="134523" y="122202"/>
                    <a:pt x="149340" y="122202"/>
                  </a:cubicBezTo>
                  <a:cubicBezTo>
                    <a:pt x="170318" y="122202"/>
                    <a:pt x="191240" y="124089"/>
                    <a:pt x="211885" y="127918"/>
                  </a:cubicBezTo>
                  <a:cubicBezTo>
                    <a:pt x="220486" y="129528"/>
                    <a:pt x="229643" y="131359"/>
                    <a:pt x="238412" y="131359"/>
                  </a:cubicBezTo>
                  <a:cubicBezTo>
                    <a:pt x="246459" y="131359"/>
                    <a:pt x="254173" y="129805"/>
                    <a:pt x="260777" y="125088"/>
                  </a:cubicBezTo>
                  <a:cubicBezTo>
                    <a:pt x="270433" y="118206"/>
                    <a:pt x="273707" y="107884"/>
                    <a:pt x="273707" y="97229"/>
                  </a:cubicBezTo>
                  <a:cubicBezTo>
                    <a:pt x="273707" y="92956"/>
                    <a:pt x="273208" y="88627"/>
                    <a:pt x="272375" y="84409"/>
                  </a:cubicBezTo>
                  <a:cubicBezTo>
                    <a:pt x="269434" y="69648"/>
                    <a:pt x="262275" y="59880"/>
                    <a:pt x="255005" y="47283"/>
                  </a:cubicBezTo>
                  <a:cubicBezTo>
                    <a:pt x="250732" y="39846"/>
                    <a:pt x="245682" y="33076"/>
                    <a:pt x="239744" y="27193"/>
                  </a:cubicBezTo>
                  <a:cubicBezTo>
                    <a:pt x="232918" y="20478"/>
                    <a:pt x="224871" y="14929"/>
                    <a:pt x="215714" y="11155"/>
                  </a:cubicBezTo>
                  <a:cubicBezTo>
                    <a:pt x="201729" y="5328"/>
                    <a:pt x="186467" y="3385"/>
                    <a:pt x="171428" y="2164"/>
                  </a:cubicBezTo>
                  <a:cubicBezTo>
                    <a:pt x="159663" y="1221"/>
                    <a:pt x="148563" y="0"/>
                    <a:pt x="1372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70" name="Google Shape;370;p8"/>
          <p:cNvSpPr txBox="1">
            <a:spLocks noGrp="1"/>
          </p:cNvSpPr>
          <p:nvPr>
            <p:ph type="title"/>
          </p:nvPr>
        </p:nvSpPr>
        <p:spPr>
          <a:xfrm>
            <a:off x="2624328" y="1620753"/>
            <a:ext cx="3904500" cy="19020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73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rPr lang="en-US"/>
              <a:t>Click to edit Master title style</a:t>
            </a:r>
            <a:endParaRPr/>
          </a:p>
        </p:txBody>
      </p:sp>
      <p:grpSp>
        <p:nvGrpSpPr>
          <p:cNvPr id="371" name="Google Shape;371;p8"/>
          <p:cNvGrpSpPr/>
          <p:nvPr/>
        </p:nvGrpSpPr>
        <p:grpSpPr>
          <a:xfrm>
            <a:off x="-6867" y="-6625"/>
            <a:ext cx="9152342" cy="5102050"/>
            <a:chOff x="-6867" y="-6625"/>
            <a:chExt cx="9152342" cy="5102050"/>
          </a:xfrm>
        </p:grpSpPr>
        <p:cxnSp>
          <p:nvCxnSpPr>
            <p:cNvPr id="372" name="Google Shape;372;p8"/>
            <p:cNvCxnSpPr/>
            <p:nvPr/>
          </p:nvCxnSpPr>
          <p:spPr>
            <a:xfrm>
              <a:off x="2904283" y="4513075"/>
              <a:ext cx="1133100" cy="306300"/>
            </a:xfrm>
            <a:prstGeom prst="straightConnector1">
              <a:avLst/>
            </a:prstGeom>
            <a:noFill/>
            <a:ln w="9525" cap="flat" cmpd="sng">
              <a:solidFill>
                <a:schemeClr val="dk1"/>
              </a:solidFill>
              <a:prstDash val="solid"/>
              <a:round/>
              <a:headEnd type="none" w="med" len="med"/>
              <a:tailEnd type="none" w="med" len="med"/>
            </a:ln>
          </p:spPr>
        </p:cxnSp>
        <p:cxnSp>
          <p:nvCxnSpPr>
            <p:cNvPr id="373" name="Google Shape;373;p8"/>
            <p:cNvCxnSpPr/>
            <p:nvPr/>
          </p:nvCxnSpPr>
          <p:spPr>
            <a:xfrm rot="10800000" flipH="1">
              <a:off x="1562083" y="4492325"/>
              <a:ext cx="1342200" cy="315300"/>
            </a:xfrm>
            <a:prstGeom prst="straightConnector1">
              <a:avLst/>
            </a:prstGeom>
            <a:noFill/>
            <a:ln w="9525" cap="flat" cmpd="sng">
              <a:solidFill>
                <a:schemeClr val="dk1"/>
              </a:solidFill>
              <a:prstDash val="solid"/>
              <a:round/>
              <a:headEnd type="none" w="med" len="med"/>
              <a:tailEnd type="none" w="med" len="med"/>
            </a:ln>
          </p:spPr>
        </p:cxnSp>
        <p:cxnSp>
          <p:nvCxnSpPr>
            <p:cNvPr id="374" name="Google Shape;374;p8"/>
            <p:cNvCxnSpPr/>
            <p:nvPr/>
          </p:nvCxnSpPr>
          <p:spPr>
            <a:xfrm>
              <a:off x="259558" y="4408000"/>
              <a:ext cx="1332000" cy="392100"/>
            </a:xfrm>
            <a:prstGeom prst="straightConnector1">
              <a:avLst/>
            </a:prstGeom>
            <a:noFill/>
            <a:ln w="9525" cap="flat" cmpd="sng">
              <a:solidFill>
                <a:schemeClr val="dk1"/>
              </a:solidFill>
              <a:prstDash val="solid"/>
              <a:round/>
              <a:headEnd type="none" w="med" len="med"/>
              <a:tailEnd type="none" w="med" len="med"/>
            </a:ln>
          </p:spPr>
        </p:cxnSp>
        <p:cxnSp>
          <p:nvCxnSpPr>
            <p:cNvPr id="375" name="Google Shape;375;p8"/>
            <p:cNvCxnSpPr/>
            <p:nvPr/>
          </p:nvCxnSpPr>
          <p:spPr>
            <a:xfrm>
              <a:off x="-6867" y="3993550"/>
              <a:ext cx="273900" cy="407100"/>
            </a:xfrm>
            <a:prstGeom prst="straightConnector1">
              <a:avLst/>
            </a:prstGeom>
            <a:noFill/>
            <a:ln w="9525" cap="flat" cmpd="sng">
              <a:solidFill>
                <a:schemeClr val="dk1"/>
              </a:solidFill>
              <a:prstDash val="solid"/>
              <a:round/>
              <a:headEnd type="none" w="med" len="med"/>
              <a:tailEnd type="none" w="med" len="med"/>
            </a:ln>
          </p:spPr>
        </p:cxnSp>
        <p:grpSp>
          <p:nvGrpSpPr>
            <p:cNvPr id="376" name="Google Shape;376;p8"/>
            <p:cNvGrpSpPr/>
            <p:nvPr/>
          </p:nvGrpSpPr>
          <p:grpSpPr>
            <a:xfrm flipH="1">
              <a:off x="1278333" y="4513075"/>
              <a:ext cx="581800" cy="582350"/>
              <a:chOff x="8064275" y="887850"/>
              <a:chExt cx="581800" cy="582350"/>
            </a:xfrm>
          </p:grpSpPr>
          <p:sp>
            <p:nvSpPr>
              <p:cNvPr id="377" name="Google Shape;377;p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3" name="Google Shape;383;p8"/>
            <p:cNvGrpSpPr/>
            <p:nvPr/>
          </p:nvGrpSpPr>
          <p:grpSpPr>
            <a:xfrm flipH="1">
              <a:off x="2747608" y="4340463"/>
              <a:ext cx="292025" cy="292575"/>
              <a:chOff x="7353050" y="316275"/>
              <a:chExt cx="292025" cy="292575"/>
            </a:xfrm>
          </p:grpSpPr>
          <p:sp>
            <p:nvSpPr>
              <p:cNvPr id="384" name="Google Shape;384;p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8" name="Google Shape;388;p8"/>
            <p:cNvGrpSpPr/>
            <p:nvPr/>
          </p:nvGrpSpPr>
          <p:grpSpPr>
            <a:xfrm flipH="1">
              <a:off x="171308" y="4315025"/>
              <a:ext cx="175000" cy="175000"/>
              <a:chOff x="8792300" y="321275"/>
              <a:chExt cx="175000" cy="175000"/>
            </a:xfrm>
          </p:grpSpPr>
          <p:sp>
            <p:nvSpPr>
              <p:cNvPr id="389" name="Google Shape;389;p8"/>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8"/>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8"/>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8"/>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3" name="Google Shape;393;p8"/>
            <p:cNvGrpSpPr/>
            <p:nvPr/>
          </p:nvGrpSpPr>
          <p:grpSpPr>
            <a:xfrm>
              <a:off x="3873197" y="4657550"/>
              <a:ext cx="293111" cy="293388"/>
              <a:chOff x="3164039" y="430875"/>
              <a:chExt cx="293111" cy="293388"/>
            </a:xfrm>
          </p:grpSpPr>
          <p:sp>
            <p:nvSpPr>
              <p:cNvPr id="394" name="Google Shape;394;p8"/>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8"/>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8"/>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8"/>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8"/>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8"/>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0" name="Google Shape;400;p8"/>
            <p:cNvGrpSpPr/>
            <p:nvPr/>
          </p:nvGrpSpPr>
          <p:grpSpPr>
            <a:xfrm flipH="1">
              <a:off x="242270" y="4142425"/>
              <a:ext cx="175013" cy="27000"/>
              <a:chOff x="5662375" y="212375"/>
              <a:chExt cx="175013" cy="27000"/>
            </a:xfrm>
          </p:grpSpPr>
          <p:sp>
            <p:nvSpPr>
              <p:cNvPr id="401" name="Google Shape;401;p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404" name="Google Shape;404;p8"/>
            <p:cNvCxnSpPr/>
            <p:nvPr/>
          </p:nvCxnSpPr>
          <p:spPr>
            <a:xfrm rot="10800000">
              <a:off x="5995050" y="226600"/>
              <a:ext cx="1504500" cy="224700"/>
            </a:xfrm>
            <a:prstGeom prst="straightConnector1">
              <a:avLst/>
            </a:prstGeom>
            <a:noFill/>
            <a:ln w="9525" cap="flat" cmpd="sng">
              <a:solidFill>
                <a:schemeClr val="dk1"/>
              </a:solidFill>
              <a:prstDash val="solid"/>
              <a:round/>
              <a:headEnd type="none" w="med" len="med"/>
              <a:tailEnd type="none" w="med" len="med"/>
            </a:ln>
          </p:spPr>
        </p:cxnSp>
        <p:cxnSp>
          <p:nvCxnSpPr>
            <p:cNvPr id="405" name="Google Shape;405;p8"/>
            <p:cNvCxnSpPr/>
            <p:nvPr/>
          </p:nvCxnSpPr>
          <p:spPr>
            <a:xfrm rot="10800000">
              <a:off x="7512925" y="457850"/>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406" name="Google Shape;406;p8"/>
            <p:cNvCxnSpPr/>
            <p:nvPr/>
          </p:nvCxnSpPr>
          <p:spPr>
            <a:xfrm flipH="1">
              <a:off x="8348975" y="-6625"/>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407" name="Google Shape;407;p8"/>
            <p:cNvGrpSpPr/>
            <p:nvPr/>
          </p:nvGrpSpPr>
          <p:grpSpPr>
            <a:xfrm>
              <a:off x="8064275" y="1040250"/>
              <a:ext cx="581800" cy="582350"/>
              <a:chOff x="8064275" y="887850"/>
              <a:chExt cx="581800" cy="582350"/>
            </a:xfrm>
          </p:grpSpPr>
          <p:sp>
            <p:nvSpPr>
              <p:cNvPr id="408" name="Google Shape;408;p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4" name="Google Shape;414;p8"/>
            <p:cNvGrpSpPr/>
            <p:nvPr/>
          </p:nvGrpSpPr>
          <p:grpSpPr>
            <a:xfrm>
              <a:off x="7353050" y="316275"/>
              <a:ext cx="292025" cy="292575"/>
              <a:chOff x="7353050" y="316275"/>
              <a:chExt cx="292025" cy="292575"/>
            </a:xfrm>
          </p:grpSpPr>
          <p:sp>
            <p:nvSpPr>
              <p:cNvPr id="415" name="Google Shape;415;p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9" name="Google Shape;419;p8"/>
            <p:cNvGrpSpPr/>
            <p:nvPr/>
          </p:nvGrpSpPr>
          <p:grpSpPr>
            <a:xfrm>
              <a:off x="8792300" y="321275"/>
              <a:ext cx="175000" cy="175000"/>
              <a:chOff x="8792300" y="321275"/>
              <a:chExt cx="175000" cy="175000"/>
            </a:xfrm>
          </p:grpSpPr>
          <p:sp>
            <p:nvSpPr>
              <p:cNvPr id="420" name="Google Shape;420;p8"/>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8"/>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8"/>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8"/>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24" name="Google Shape;424;p8"/>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8"/>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8"/>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8"/>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8"/>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8"/>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0" name="Google Shape;430;p8"/>
            <p:cNvGrpSpPr/>
            <p:nvPr/>
          </p:nvGrpSpPr>
          <p:grpSpPr>
            <a:xfrm>
              <a:off x="8490050" y="170875"/>
              <a:ext cx="175013" cy="27000"/>
              <a:chOff x="5662375" y="212375"/>
              <a:chExt cx="175013" cy="27000"/>
            </a:xfrm>
          </p:grpSpPr>
          <p:sp>
            <p:nvSpPr>
              <p:cNvPr id="431" name="Google Shape;431;p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4" name="Google Shape;434;p8"/>
            <p:cNvGrpSpPr/>
            <p:nvPr/>
          </p:nvGrpSpPr>
          <p:grpSpPr>
            <a:xfrm>
              <a:off x="8678350" y="1658000"/>
              <a:ext cx="175013" cy="27000"/>
              <a:chOff x="5662375" y="212375"/>
              <a:chExt cx="175013" cy="27000"/>
            </a:xfrm>
          </p:grpSpPr>
          <p:sp>
            <p:nvSpPr>
              <p:cNvPr id="435" name="Google Shape;435;p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117212381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38"/>
        <p:cNvGrpSpPr/>
        <p:nvPr/>
      </p:nvGrpSpPr>
      <p:grpSpPr>
        <a:xfrm>
          <a:off x="0" y="0"/>
          <a:ext cx="0" cy="0"/>
          <a:chOff x="0" y="0"/>
          <a:chExt cx="0" cy="0"/>
        </a:xfrm>
      </p:grpSpPr>
      <p:sp>
        <p:nvSpPr>
          <p:cNvPr id="439" name="Google Shape;439;p9"/>
          <p:cNvSpPr txBox="1">
            <a:spLocks noGrp="1"/>
          </p:cNvSpPr>
          <p:nvPr>
            <p:ph type="title"/>
          </p:nvPr>
        </p:nvSpPr>
        <p:spPr>
          <a:xfrm>
            <a:off x="896112" y="2039112"/>
            <a:ext cx="3566100" cy="13626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r>
              <a:rPr lang="en-US"/>
              <a:t>Click to edit Master title style</a:t>
            </a:r>
            <a:endParaRPr/>
          </a:p>
        </p:txBody>
      </p:sp>
      <p:sp>
        <p:nvSpPr>
          <p:cNvPr id="440" name="Google Shape;440;p9"/>
          <p:cNvSpPr txBox="1">
            <a:spLocks noGrp="1"/>
          </p:cNvSpPr>
          <p:nvPr>
            <p:ph type="body" idx="1"/>
          </p:nvPr>
        </p:nvSpPr>
        <p:spPr>
          <a:xfrm>
            <a:off x="4899150" y="821850"/>
            <a:ext cx="3096000" cy="3478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1pPr>
            <a:lvl2pPr marL="914400" lvl="1"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2pPr>
            <a:lvl3pPr marL="1371600" lvl="2"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3pPr>
            <a:lvl4pPr marL="1828800" lvl="3"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4pPr>
            <a:lvl5pPr marL="2286000" lvl="4"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5pPr>
            <a:lvl6pPr marL="2743200" lvl="5"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6pPr>
            <a:lvl7pPr marL="3200400" lvl="6"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7pPr>
            <a:lvl8pPr marL="3657600" lvl="7"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8pPr>
            <a:lvl9pPr marL="4114800" lvl="8" indent="-317500">
              <a:spcBef>
                <a:spcPts val="0"/>
              </a:spcBef>
              <a:spcAft>
                <a:spcPts val="0"/>
              </a:spcAft>
              <a:buClr>
                <a:schemeClr val="accent5"/>
              </a:buClr>
              <a:buSzPts val="1400"/>
              <a:buFont typeface="Barlow Semi Condensed"/>
              <a:buChar char="■"/>
              <a:defRPr>
                <a:solidFill>
                  <a:schemeClr val="accent5"/>
                </a:solidFill>
                <a:latin typeface="Barlow Semi Condensed"/>
                <a:ea typeface="Barlow Semi Condensed"/>
                <a:cs typeface="Barlow Semi Condensed"/>
                <a:sym typeface="Barlow Semi Condensed"/>
              </a:defRPr>
            </a:lvl9pPr>
          </a:lstStyle>
          <a:p>
            <a:pPr lvl="0"/>
            <a:r>
              <a:rPr lang="en-US"/>
              <a:t>Click to edit Master text styles</a:t>
            </a:r>
          </a:p>
        </p:txBody>
      </p:sp>
      <p:cxnSp>
        <p:nvCxnSpPr>
          <p:cNvPr id="441" name="Google Shape;441;p9"/>
          <p:cNvCxnSpPr/>
          <p:nvPr/>
        </p:nvCxnSpPr>
        <p:spPr>
          <a:xfrm>
            <a:off x="1645925" y="523125"/>
            <a:ext cx="1672500" cy="126000"/>
          </a:xfrm>
          <a:prstGeom prst="straightConnector1">
            <a:avLst/>
          </a:prstGeom>
          <a:noFill/>
          <a:ln w="9525" cap="flat" cmpd="sng">
            <a:solidFill>
              <a:schemeClr val="dk1"/>
            </a:solidFill>
            <a:prstDash val="solid"/>
            <a:round/>
            <a:headEnd type="none" w="med" len="med"/>
            <a:tailEnd type="none" w="med" len="med"/>
          </a:ln>
        </p:spPr>
      </p:cxnSp>
      <p:cxnSp>
        <p:nvCxnSpPr>
          <p:cNvPr id="442" name="Google Shape;442;p9"/>
          <p:cNvCxnSpPr/>
          <p:nvPr/>
        </p:nvCxnSpPr>
        <p:spPr>
          <a:xfrm rot="10800000" flipH="1">
            <a:off x="803050" y="529675"/>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443" name="Google Shape;443;p9"/>
          <p:cNvCxnSpPr/>
          <p:nvPr/>
        </p:nvCxnSpPr>
        <p:spPr>
          <a:xfrm>
            <a:off x="0" y="65200"/>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444" name="Google Shape;444;p9"/>
          <p:cNvGrpSpPr/>
          <p:nvPr/>
        </p:nvGrpSpPr>
        <p:grpSpPr>
          <a:xfrm flipH="1">
            <a:off x="499400" y="959675"/>
            <a:ext cx="581800" cy="582350"/>
            <a:chOff x="8064275" y="887850"/>
            <a:chExt cx="581800" cy="582350"/>
          </a:xfrm>
        </p:grpSpPr>
        <p:sp>
          <p:nvSpPr>
            <p:cNvPr id="445" name="Google Shape;445;p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1" name="Google Shape;451;p9"/>
          <p:cNvGrpSpPr/>
          <p:nvPr/>
        </p:nvGrpSpPr>
        <p:grpSpPr>
          <a:xfrm flipH="1">
            <a:off x="1500400" y="388100"/>
            <a:ext cx="292025" cy="292575"/>
            <a:chOff x="7353050" y="316275"/>
            <a:chExt cx="292025" cy="292575"/>
          </a:xfrm>
        </p:grpSpPr>
        <p:sp>
          <p:nvSpPr>
            <p:cNvPr id="452" name="Google Shape;452;p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6" name="Google Shape;456;p9"/>
          <p:cNvSpPr/>
          <p:nvPr/>
        </p:nvSpPr>
        <p:spPr>
          <a:xfrm flipH="1">
            <a:off x="3166281" y="497632"/>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9"/>
          <p:cNvSpPr/>
          <p:nvPr/>
        </p:nvSpPr>
        <p:spPr>
          <a:xfrm flipH="1">
            <a:off x="3164039" y="495100"/>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9"/>
          <p:cNvSpPr/>
          <p:nvPr/>
        </p:nvSpPr>
        <p:spPr>
          <a:xfrm flipH="1">
            <a:off x="3202780" y="534134"/>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9"/>
          <p:cNvSpPr/>
          <p:nvPr/>
        </p:nvSpPr>
        <p:spPr>
          <a:xfrm flipH="1">
            <a:off x="3200525" y="531602"/>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9"/>
          <p:cNvSpPr/>
          <p:nvPr/>
        </p:nvSpPr>
        <p:spPr>
          <a:xfrm flipH="1">
            <a:off x="3242641" y="573709"/>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9"/>
          <p:cNvSpPr/>
          <p:nvPr/>
        </p:nvSpPr>
        <p:spPr>
          <a:xfrm flipH="1">
            <a:off x="3240109" y="571467"/>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62" name="Google Shape;462;p9"/>
          <p:cNvGrpSpPr/>
          <p:nvPr/>
        </p:nvGrpSpPr>
        <p:grpSpPr>
          <a:xfrm flipH="1">
            <a:off x="3527112" y="361100"/>
            <a:ext cx="175013" cy="27000"/>
            <a:chOff x="5662375" y="212375"/>
            <a:chExt cx="175013" cy="27000"/>
          </a:xfrm>
        </p:grpSpPr>
        <p:sp>
          <p:nvSpPr>
            <p:cNvPr id="463" name="Google Shape;463;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6" name="Google Shape;466;p9"/>
          <p:cNvGrpSpPr/>
          <p:nvPr/>
        </p:nvGrpSpPr>
        <p:grpSpPr>
          <a:xfrm flipH="1">
            <a:off x="480412" y="242700"/>
            <a:ext cx="175013" cy="27000"/>
            <a:chOff x="5662375" y="212375"/>
            <a:chExt cx="175013" cy="27000"/>
          </a:xfrm>
        </p:grpSpPr>
        <p:sp>
          <p:nvSpPr>
            <p:cNvPr id="467" name="Google Shape;467;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0" name="Google Shape;470;p9"/>
          <p:cNvGrpSpPr/>
          <p:nvPr/>
        </p:nvGrpSpPr>
        <p:grpSpPr>
          <a:xfrm flipH="1">
            <a:off x="901712" y="1653625"/>
            <a:ext cx="175013" cy="27000"/>
            <a:chOff x="5662375" y="212375"/>
            <a:chExt cx="175013" cy="27000"/>
          </a:xfrm>
        </p:grpSpPr>
        <p:sp>
          <p:nvSpPr>
            <p:cNvPr id="471" name="Google Shape;471;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474" name="Google Shape;474;p9"/>
          <p:cNvCxnSpPr/>
          <p:nvPr/>
        </p:nvCxnSpPr>
        <p:spPr>
          <a:xfrm>
            <a:off x="791400" y="4212400"/>
            <a:ext cx="1157100" cy="542700"/>
          </a:xfrm>
          <a:prstGeom prst="straightConnector1">
            <a:avLst/>
          </a:prstGeom>
          <a:noFill/>
          <a:ln w="9525" cap="flat" cmpd="sng">
            <a:solidFill>
              <a:schemeClr val="dk1"/>
            </a:solidFill>
            <a:prstDash val="solid"/>
            <a:round/>
            <a:headEnd type="none" w="med" len="med"/>
            <a:tailEnd type="none" w="med" len="med"/>
          </a:ln>
        </p:spPr>
      </p:cxnSp>
      <p:cxnSp>
        <p:nvCxnSpPr>
          <p:cNvPr id="475" name="Google Shape;475;p9"/>
          <p:cNvCxnSpPr/>
          <p:nvPr/>
        </p:nvCxnSpPr>
        <p:spPr>
          <a:xfrm rot="10800000" flipH="1">
            <a:off x="0" y="4220425"/>
            <a:ext cx="791400" cy="836400"/>
          </a:xfrm>
          <a:prstGeom prst="straightConnector1">
            <a:avLst/>
          </a:prstGeom>
          <a:noFill/>
          <a:ln w="9525" cap="flat" cmpd="sng">
            <a:solidFill>
              <a:schemeClr val="dk1"/>
            </a:solidFill>
            <a:prstDash val="solid"/>
            <a:round/>
            <a:headEnd type="none" w="med" len="med"/>
            <a:tailEnd type="none" w="med" len="med"/>
          </a:ln>
        </p:spPr>
      </p:cxnSp>
      <p:grpSp>
        <p:nvGrpSpPr>
          <p:cNvPr id="476" name="Google Shape;476;p9"/>
          <p:cNvGrpSpPr/>
          <p:nvPr/>
        </p:nvGrpSpPr>
        <p:grpSpPr>
          <a:xfrm rot="10800000">
            <a:off x="499400" y="3940925"/>
            <a:ext cx="581800" cy="582350"/>
            <a:chOff x="8064275" y="887850"/>
            <a:chExt cx="581800" cy="582350"/>
          </a:xfrm>
        </p:grpSpPr>
        <p:sp>
          <p:nvSpPr>
            <p:cNvPr id="477" name="Google Shape;477;p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3" name="Google Shape;483;p9"/>
          <p:cNvGrpSpPr/>
          <p:nvPr/>
        </p:nvGrpSpPr>
        <p:grpSpPr>
          <a:xfrm rot="10800000">
            <a:off x="1819575" y="4586750"/>
            <a:ext cx="292025" cy="292575"/>
            <a:chOff x="7353050" y="316275"/>
            <a:chExt cx="292025" cy="292575"/>
          </a:xfrm>
        </p:grpSpPr>
        <p:sp>
          <p:nvSpPr>
            <p:cNvPr id="484" name="Google Shape;484;p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8" name="Google Shape;488;p9"/>
          <p:cNvGrpSpPr/>
          <p:nvPr/>
        </p:nvGrpSpPr>
        <p:grpSpPr>
          <a:xfrm rot="10800000">
            <a:off x="212525" y="4645550"/>
            <a:ext cx="175000" cy="175000"/>
            <a:chOff x="8792300" y="321275"/>
            <a:chExt cx="175000" cy="175000"/>
          </a:xfrm>
        </p:grpSpPr>
        <p:sp>
          <p:nvSpPr>
            <p:cNvPr id="489" name="Google Shape;489;p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3" name="Google Shape;493;p9"/>
          <p:cNvGrpSpPr/>
          <p:nvPr/>
        </p:nvGrpSpPr>
        <p:grpSpPr>
          <a:xfrm rot="10800000">
            <a:off x="480412" y="4852325"/>
            <a:ext cx="175013" cy="27000"/>
            <a:chOff x="5662375" y="212375"/>
            <a:chExt cx="175013" cy="27000"/>
          </a:xfrm>
        </p:grpSpPr>
        <p:sp>
          <p:nvSpPr>
            <p:cNvPr id="494" name="Google Shape;494;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7" name="Google Shape;497;p9"/>
          <p:cNvGrpSpPr/>
          <p:nvPr/>
        </p:nvGrpSpPr>
        <p:grpSpPr>
          <a:xfrm rot="10800000">
            <a:off x="1054112" y="3898600"/>
            <a:ext cx="175013" cy="27000"/>
            <a:chOff x="5662375" y="212375"/>
            <a:chExt cx="175013" cy="27000"/>
          </a:xfrm>
        </p:grpSpPr>
        <p:sp>
          <p:nvSpPr>
            <p:cNvPr id="498" name="Google Shape;498;p9"/>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9"/>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9"/>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3879994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01"/>
        <p:cNvGrpSpPr/>
        <p:nvPr/>
      </p:nvGrpSpPr>
      <p:grpSpPr>
        <a:xfrm>
          <a:off x="0" y="0"/>
          <a:ext cx="0" cy="0"/>
          <a:chOff x="0" y="0"/>
          <a:chExt cx="0" cy="0"/>
        </a:xfrm>
      </p:grpSpPr>
      <p:sp>
        <p:nvSpPr>
          <p:cNvPr id="502" name="Google Shape;502;p10"/>
          <p:cNvSpPr txBox="1">
            <a:spLocks noGrp="1"/>
          </p:cNvSpPr>
          <p:nvPr>
            <p:ph type="body" idx="1"/>
          </p:nvPr>
        </p:nvSpPr>
        <p:spPr>
          <a:xfrm>
            <a:off x="1122050" y="1947672"/>
            <a:ext cx="2788800" cy="1362600"/>
          </a:xfrm>
          <a:prstGeom prst="rect">
            <a:avLst/>
          </a:prstGeom>
          <a:noFill/>
          <a:ln>
            <a:noFill/>
          </a:ln>
        </p:spPr>
        <p:txBody>
          <a:bodyPr spcFirstLastPara="1" wrap="square" lIns="91425" tIns="91425" rIns="91425" bIns="91425" anchor="ctr" anchorCtr="0">
            <a:noAutofit/>
          </a:bodyPr>
          <a:lstStyle>
            <a:lvl1pPr marL="457200" lvl="0" indent="-228600">
              <a:lnSpc>
                <a:spcPct val="100000"/>
              </a:lnSpc>
              <a:spcBef>
                <a:spcPts val="0"/>
              </a:spcBef>
              <a:spcAft>
                <a:spcPts val="0"/>
              </a:spcAft>
              <a:buClr>
                <a:schemeClr val="dk2"/>
              </a:buClr>
              <a:buSzPts val="1600"/>
              <a:buFont typeface="Barlow Semi Condensed"/>
              <a:buNone/>
              <a:defRPr sz="1600">
                <a:solidFill>
                  <a:schemeClr val="dk2"/>
                </a:solidFill>
                <a:latin typeface="Barlow Semi Condensed"/>
                <a:ea typeface="Barlow Semi Condensed"/>
                <a:cs typeface="Barlow Semi Condensed"/>
                <a:sym typeface="Barlow Semi Condensed"/>
              </a:defRPr>
            </a:lvl1pPr>
          </a:lstStyle>
          <a:p>
            <a:pPr lvl="0"/>
            <a:r>
              <a:rPr lang="en-US"/>
              <a:t>Click to edit Master text styles</a:t>
            </a:r>
          </a:p>
        </p:txBody>
      </p:sp>
      <p:sp>
        <p:nvSpPr>
          <p:cNvPr id="503" name="Google Shape;503;p10"/>
          <p:cNvSpPr txBox="1">
            <a:spLocks noGrp="1"/>
          </p:cNvSpPr>
          <p:nvPr>
            <p:ph type="title"/>
          </p:nvPr>
        </p:nvSpPr>
        <p:spPr>
          <a:xfrm>
            <a:off x="2100600" y="347472"/>
            <a:ext cx="4947000" cy="585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cxnSp>
        <p:nvCxnSpPr>
          <p:cNvPr id="504" name="Google Shape;504;p10"/>
          <p:cNvCxnSpPr/>
          <p:nvPr/>
        </p:nvCxnSpPr>
        <p:spPr>
          <a:xfrm>
            <a:off x="590450" y="4340600"/>
            <a:ext cx="1212900" cy="422700"/>
          </a:xfrm>
          <a:prstGeom prst="straightConnector1">
            <a:avLst/>
          </a:prstGeom>
          <a:noFill/>
          <a:ln w="9525" cap="flat" cmpd="sng">
            <a:solidFill>
              <a:schemeClr val="dk1"/>
            </a:solidFill>
            <a:prstDash val="solid"/>
            <a:round/>
            <a:headEnd type="none" w="med" len="med"/>
            <a:tailEnd type="none" w="med" len="med"/>
          </a:ln>
        </p:spPr>
      </p:cxnSp>
      <p:cxnSp>
        <p:nvCxnSpPr>
          <p:cNvPr id="505" name="Google Shape;505;p10"/>
          <p:cNvCxnSpPr/>
          <p:nvPr/>
        </p:nvCxnSpPr>
        <p:spPr>
          <a:xfrm rot="10800000" flipH="1">
            <a:off x="7975" y="4332600"/>
            <a:ext cx="582600" cy="654300"/>
          </a:xfrm>
          <a:prstGeom prst="straightConnector1">
            <a:avLst/>
          </a:prstGeom>
          <a:noFill/>
          <a:ln w="9525" cap="flat" cmpd="sng">
            <a:solidFill>
              <a:schemeClr val="dk1"/>
            </a:solidFill>
            <a:prstDash val="solid"/>
            <a:round/>
            <a:headEnd type="none" w="med" len="med"/>
            <a:tailEnd type="none" w="med" len="med"/>
          </a:ln>
        </p:spPr>
      </p:cxnSp>
      <p:grpSp>
        <p:nvGrpSpPr>
          <p:cNvPr id="506" name="Google Shape;506;p10"/>
          <p:cNvGrpSpPr/>
          <p:nvPr/>
        </p:nvGrpSpPr>
        <p:grpSpPr>
          <a:xfrm flipH="1">
            <a:off x="431725" y="4183775"/>
            <a:ext cx="292025" cy="292575"/>
            <a:chOff x="7353050" y="316275"/>
            <a:chExt cx="292025" cy="292575"/>
          </a:xfrm>
        </p:grpSpPr>
        <p:sp>
          <p:nvSpPr>
            <p:cNvPr id="507" name="Google Shape;507;p1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1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1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1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1" name="Google Shape;511;p10"/>
          <p:cNvGrpSpPr/>
          <p:nvPr/>
        </p:nvGrpSpPr>
        <p:grpSpPr>
          <a:xfrm>
            <a:off x="1646714" y="4616575"/>
            <a:ext cx="293111" cy="293388"/>
            <a:chOff x="3164039" y="430875"/>
            <a:chExt cx="293111" cy="293388"/>
          </a:xfrm>
        </p:grpSpPr>
        <p:sp>
          <p:nvSpPr>
            <p:cNvPr id="512" name="Google Shape;512;p1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1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1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1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1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1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518" name="Google Shape;518;p10"/>
          <p:cNvCxnSpPr/>
          <p:nvPr/>
        </p:nvCxnSpPr>
        <p:spPr>
          <a:xfrm rot="10800000">
            <a:off x="7196975" y="295100"/>
            <a:ext cx="1157100" cy="542700"/>
          </a:xfrm>
          <a:prstGeom prst="straightConnector1">
            <a:avLst/>
          </a:prstGeom>
          <a:noFill/>
          <a:ln w="9525" cap="flat" cmpd="sng">
            <a:solidFill>
              <a:schemeClr val="dk1"/>
            </a:solidFill>
            <a:prstDash val="solid"/>
            <a:round/>
            <a:headEnd type="none" w="med" len="med"/>
            <a:tailEnd type="none" w="med" len="med"/>
          </a:ln>
        </p:spPr>
      </p:cxnSp>
      <p:cxnSp>
        <p:nvCxnSpPr>
          <p:cNvPr id="519" name="Google Shape;519;p10"/>
          <p:cNvCxnSpPr/>
          <p:nvPr/>
        </p:nvCxnSpPr>
        <p:spPr>
          <a:xfrm flipH="1">
            <a:off x="8354075" y="-6625"/>
            <a:ext cx="791400" cy="836400"/>
          </a:xfrm>
          <a:prstGeom prst="straightConnector1">
            <a:avLst/>
          </a:prstGeom>
          <a:noFill/>
          <a:ln w="9525" cap="flat" cmpd="sng">
            <a:solidFill>
              <a:schemeClr val="dk1"/>
            </a:solidFill>
            <a:prstDash val="solid"/>
            <a:round/>
            <a:headEnd type="none" w="med" len="med"/>
            <a:tailEnd type="none" w="med" len="med"/>
          </a:ln>
        </p:spPr>
      </p:cxnSp>
      <p:grpSp>
        <p:nvGrpSpPr>
          <p:cNvPr id="520" name="Google Shape;520;p10"/>
          <p:cNvGrpSpPr/>
          <p:nvPr/>
        </p:nvGrpSpPr>
        <p:grpSpPr>
          <a:xfrm>
            <a:off x="8064275" y="526925"/>
            <a:ext cx="581800" cy="582350"/>
            <a:chOff x="8064275" y="887850"/>
            <a:chExt cx="581800" cy="582350"/>
          </a:xfrm>
        </p:grpSpPr>
        <p:sp>
          <p:nvSpPr>
            <p:cNvPr id="521" name="Google Shape;521;p1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1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1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1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1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1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7" name="Google Shape;527;p10"/>
          <p:cNvGrpSpPr/>
          <p:nvPr/>
        </p:nvGrpSpPr>
        <p:grpSpPr>
          <a:xfrm>
            <a:off x="7033875" y="170875"/>
            <a:ext cx="292025" cy="292575"/>
            <a:chOff x="7353050" y="316275"/>
            <a:chExt cx="292025" cy="292575"/>
          </a:xfrm>
        </p:grpSpPr>
        <p:sp>
          <p:nvSpPr>
            <p:cNvPr id="528" name="Google Shape;528;p1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1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1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1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2" name="Google Shape;532;p10"/>
          <p:cNvGrpSpPr/>
          <p:nvPr/>
        </p:nvGrpSpPr>
        <p:grpSpPr>
          <a:xfrm>
            <a:off x="8757950" y="229650"/>
            <a:ext cx="175000" cy="175000"/>
            <a:chOff x="8792300" y="321275"/>
            <a:chExt cx="175000" cy="175000"/>
          </a:xfrm>
        </p:grpSpPr>
        <p:sp>
          <p:nvSpPr>
            <p:cNvPr id="533" name="Google Shape;533;p1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1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1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1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7" name="Google Shape;537;p10"/>
          <p:cNvGrpSpPr/>
          <p:nvPr/>
        </p:nvGrpSpPr>
        <p:grpSpPr>
          <a:xfrm>
            <a:off x="8490050" y="170875"/>
            <a:ext cx="175013" cy="27000"/>
            <a:chOff x="5662375" y="212375"/>
            <a:chExt cx="175013" cy="27000"/>
          </a:xfrm>
        </p:grpSpPr>
        <p:sp>
          <p:nvSpPr>
            <p:cNvPr id="538" name="Google Shape;538;p10"/>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10"/>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10"/>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1" name="Google Shape;541;p10"/>
          <p:cNvGrpSpPr/>
          <p:nvPr/>
        </p:nvGrpSpPr>
        <p:grpSpPr>
          <a:xfrm>
            <a:off x="7916350" y="1124600"/>
            <a:ext cx="175013" cy="27000"/>
            <a:chOff x="5662375" y="212375"/>
            <a:chExt cx="175013" cy="27000"/>
          </a:xfrm>
        </p:grpSpPr>
        <p:sp>
          <p:nvSpPr>
            <p:cNvPr id="542" name="Google Shape;542;p10"/>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10"/>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10"/>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71923852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545"/>
        <p:cNvGrpSpPr/>
        <p:nvPr/>
      </p:nvGrpSpPr>
      <p:grpSpPr>
        <a:xfrm>
          <a:off x="0" y="0"/>
          <a:ext cx="0" cy="0"/>
          <a:chOff x="0" y="0"/>
          <a:chExt cx="0" cy="0"/>
        </a:xfrm>
      </p:grpSpPr>
      <p:grpSp>
        <p:nvGrpSpPr>
          <p:cNvPr id="546" name="Google Shape;546;p11"/>
          <p:cNvGrpSpPr/>
          <p:nvPr/>
        </p:nvGrpSpPr>
        <p:grpSpPr>
          <a:xfrm rot="10800000">
            <a:off x="1954823" y="1124844"/>
            <a:ext cx="5234354" cy="3069144"/>
            <a:chOff x="1098425" y="237675"/>
            <a:chExt cx="5358675" cy="5174750"/>
          </a:xfrm>
        </p:grpSpPr>
        <p:sp>
          <p:nvSpPr>
            <p:cNvPr id="547" name="Google Shape;547;p11"/>
            <p:cNvSpPr/>
            <p:nvPr/>
          </p:nvSpPr>
          <p:spPr>
            <a:xfrm>
              <a:off x="1098425" y="237675"/>
              <a:ext cx="5358675" cy="5173850"/>
            </a:xfrm>
            <a:custGeom>
              <a:avLst/>
              <a:gdLst/>
              <a:ahLst/>
              <a:cxnLst/>
              <a:rect l="l" t="t" r="r" b="b"/>
              <a:pathLst>
                <a:path w="214347" h="206954" extrusionOk="0">
                  <a:moveTo>
                    <a:pt x="115079" y="1"/>
                  </a:moveTo>
                  <a:cubicBezTo>
                    <a:pt x="106819" y="1"/>
                    <a:pt x="98029" y="1749"/>
                    <a:pt x="88677" y="5654"/>
                  </a:cubicBezTo>
                  <a:cubicBezTo>
                    <a:pt x="67392" y="14588"/>
                    <a:pt x="50544" y="31735"/>
                    <a:pt x="37474" y="50742"/>
                  </a:cubicBezTo>
                  <a:cubicBezTo>
                    <a:pt x="17088" y="80241"/>
                    <a:pt x="4497" y="115076"/>
                    <a:pt x="1260" y="150810"/>
                  </a:cubicBezTo>
                  <a:cubicBezTo>
                    <a:pt x="1" y="164900"/>
                    <a:pt x="1140" y="181268"/>
                    <a:pt x="12472" y="189722"/>
                  </a:cubicBezTo>
                  <a:cubicBezTo>
                    <a:pt x="19127" y="194639"/>
                    <a:pt x="27881" y="195658"/>
                    <a:pt x="36155" y="196437"/>
                  </a:cubicBezTo>
                  <a:cubicBezTo>
                    <a:pt x="68471" y="199615"/>
                    <a:pt x="100788" y="202793"/>
                    <a:pt x="133105" y="205911"/>
                  </a:cubicBezTo>
                  <a:cubicBezTo>
                    <a:pt x="138433" y="206449"/>
                    <a:pt x="143882" y="206954"/>
                    <a:pt x="149263" y="206954"/>
                  </a:cubicBezTo>
                  <a:cubicBezTo>
                    <a:pt x="156478" y="206954"/>
                    <a:pt x="163573" y="206046"/>
                    <a:pt x="170098" y="203093"/>
                  </a:cubicBezTo>
                  <a:cubicBezTo>
                    <a:pt x="185747" y="196018"/>
                    <a:pt x="194081" y="179110"/>
                    <a:pt x="201216" y="163461"/>
                  </a:cubicBezTo>
                  <a:cubicBezTo>
                    <a:pt x="207451" y="149731"/>
                    <a:pt x="213867" y="135461"/>
                    <a:pt x="214106" y="120352"/>
                  </a:cubicBezTo>
                  <a:cubicBezTo>
                    <a:pt x="214346" y="105542"/>
                    <a:pt x="208710" y="91273"/>
                    <a:pt x="201875" y="78082"/>
                  </a:cubicBezTo>
                  <a:cubicBezTo>
                    <a:pt x="183394" y="42166"/>
                    <a:pt x="155643" y="1"/>
                    <a:pt x="1150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11"/>
            <p:cNvSpPr/>
            <p:nvPr/>
          </p:nvSpPr>
          <p:spPr>
            <a:xfrm>
              <a:off x="1098425" y="237675"/>
              <a:ext cx="5358675" cy="5173850"/>
            </a:xfrm>
            <a:custGeom>
              <a:avLst/>
              <a:gdLst/>
              <a:ahLst/>
              <a:cxnLst/>
              <a:rect l="l" t="t" r="r" b="b"/>
              <a:pathLst>
                <a:path w="214347" h="206954" extrusionOk="0">
                  <a:moveTo>
                    <a:pt x="115079" y="1"/>
                  </a:moveTo>
                  <a:cubicBezTo>
                    <a:pt x="106819" y="1"/>
                    <a:pt x="98029" y="1749"/>
                    <a:pt x="88677" y="5654"/>
                  </a:cubicBezTo>
                  <a:cubicBezTo>
                    <a:pt x="67392" y="14588"/>
                    <a:pt x="50544" y="31735"/>
                    <a:pt x="37474" y="50742"/>
                  </a:cubicBezTo>
                  <a:cubicBezTo>
                    <a:pt x="17088" y="80241"/>
                    <a:pt x="4497" y="115076"/>
                    <a:pt x="1260" y="150810"/>
                  </a:cubicBezTo>
                  <a:cubicBezTo>
                    <a:pt x="1" y="164900"/>
                    <a:pt x="1140" y="181268"/>
                    <a:pt x="12472" y="189722"/>
                  </a:cubicBezTo>
                  <a:cubicBezTo>
                    <a:pt x="19127" y="194639"/>
                    <a:pt x="27881" y="195658"/>
                    <a:pt x="36155" y="196437"/>
                  </a:cubicBezTo>
                  <a:cubicBezTo>
                    <a:pt x="68471" y="199615"/>
                    <a:pt x="100788" y="202793"/>
                    <a:pt x="133105" y="205911"/>
                  </a:cubicBezTo>
                  <a:cubicBezTo>
                    <a:pt x="138433" y="206449"/>
                    <a:pt x="143882" y="206954"/>
                    <a:pt x="149263" y="206954"/>
                  </a:cubicBezTo>
                  <a:cubicBezTo>
                    <a:pt x="156478" y="206954"/>
                    <a:pt x="163573" y="206046"/>
                    <a:pt x="170098" y="203093"/>
                  </a:cubicBezTo>
                  <a:cubicBezTo>
                    <a:pt x="185747" y="196018"/>
                    <a:pt x="194081" y="179110"/>
                    <a:pt x="201216" y="163461"/>
                  </a:cubicBezTo>
                  <a:cubicBezTo>
                    <a:pt x="207451" y="149731"/>
                    <a:pt x="213867" y="135461"/>
                    <a:pt x="214106" y="120352"/>
                  </a:cubicBezTo>
                  <a:cubicBezTo>
                    <a:pt x="214346" y="105542"/>
                    <a:pt x="208710" y="91273"/>
                    <a:pt x="201875" y="78082"/>
                  </a:cubicBezTo>
                  <a:cubicBezTo>
                    <a:pt x="183394" y="42166"/>
                    <a:pt x="155643" y="1"/>
                    <a:pt x="1150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11"/>
            <p:cNvSpPr/>
            <p:nvPr/>
          </p:nvSpPr>
          <p:spPr>
            <a:xfrm>
              <a:off x="1119425" y="238125"/>
              <a:ext cx="5331675" cy="5174300"/>
            </a:xfrm>
            <a:custGeom>
              <a:avLst/>
              <a:gdLst/>
              <a:ahLst/>
              <a:cxnLst/>
              <a:rect l="l" t="t" r="r" b="b"/>
              <a:pathLst>
                <a:path w="213267" h="206972" extrusionOk="0">
                  <a:moveTo>
                    <a:pt x="114278" y="0"/>
                  </a:moveTo>
                  <a:cubicBezTo>
                    <a:pt x="106004" y="0"/>
                    <a:pt x="97190" y="1739"/>
                    <a:pt x="87837" y="5636"/>
                  </a:cubicBezTo>
                  <a:cubicBezTo>
                    <a:pt x="66552" y="14570"/>
                    <a:pt x="49704" y="31717"/>
                    <a:pt x="36634" y="50724"/>
                  </a:cubicBezTo>
                  <a:cubicBezTo>
                    <a:pt x="16248" y="80223"/>
                    <a:pt x="3657" y="115058"/>
                    <a:pt x="420" y="150792"/>
                  </a:cubicBezTo>
                  <a:cubicBezTo>
                    <a:pt x="180" y="153610"/>
                    <a:pt x="0" y="156488"/>
                    <a:pt x="0" y="159366"/>
                  </a:cubicBezTo>
                  <a:cubicBezTo>
                    <a:pt x="0" y="171058"/>
                    <a:pt x="2578" y="182929"/>
                    <a:pt x="11632" y="189704"/>
                  </a:cubicBezTo>
                  <a:cubicBezTo>
                    <a:pt x="18287" y="194621"/>
                    <a:pt x="27041" y="195640"/>
                    <a:pt x="35315" y="196419"/>
                  </a:cubicBezTo>
                  <a:cubicBezTo>
                    <a:pt x="67631" y="199597"/>
                    <a:pt x="99948" y="202775"/>
                    <a:pt x="132265" y="205893"/>
                  </a:cubicBezTo>
                  <a:cubicBezTo>
                    <a:pt x="137601" y="206432"/>
                    <a:pt x="143057" y="206972"/>
                    <a:pt x="148393" y="206972"/>
                  </a:cubicBezTo>
                  <a:cubicBezTo>
                    <a:pt x="155648" y="206972"/>
                    <a:pt x="162723" y="206013"/>
                    <a:pt x="169258" y="203075"/>
                  </a:cubicBezTo>
                  <a:cubicBezTo>
                    <a:pt x="184907" y="196000"/>
                    <a:pt x="193241" y="179092"/>
                    <a:pt x="200376" y="163443"/>
                  </a:cubicBezTo>
                  <a:cubicBezTo>
                    <a:pt x="206611" y="149713"/>
                    <a:pt x="213027" y="135443"/>
                    <a:pt x="213266" y="120334"/>
                  </a:cubicBezTo>
                  <a:cubicBezTo>
                    <a:pt x="213266" y="120034"/>
                    <a:pt x="213266" y="119734"/>
                    <a:pt x="213266" y="119375"/>
                  </a:cubicBezTo>
                  <a:cubicBezTo>
                    <a:pt x="213266" y="104925"/>
                    <a:pt x="207690" y="90955"/>
                    <a:pt x="201035" y="78064"/>
                  </a:cubicBezTo>
                  <a:cubicBezTo>
                    <a:pt x="182569" y="42150"/>
                    <a:pt x="154809" y="0"/>
                    <a:pt x="1142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0" name="Google Shape;550;p11"/>
          <p:cNvSpPr txBox="1">
            <a:spLocks noGrp="1"/>
          </p:cNvSpPr>
          <p:nvPr>
            <p:ph type="subTitle" idx="1"/>
          </p:nvPr>
        </p:nvSpPr>
        <p:spPr>
          <a:xfrm>
            <a:off x="3227832" y="2816352"/>
            <a:ext cx="2679300" cy="6585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551" name="Google Shape;551;p11"/>
          <p:cNvCxnSpPr/>
          <p:nvPr/>
        </p:nvCxnSpPr>
        <p:spPr>
          <a:xfrm rot="5400000">
            <a:off x="7269708" y="3324550"/>
            <a:ext cx="1133100" cy="306300"/>
          </a:xfrm>
          <a:prstGeom prst="straightConnector1">
            <a:avLst/>
          </a:prstGeom>
          <a:noFill/>
          <a:ln w="9525" cap="flat" cmpd="sng">
            <a:solidFill>
              <a:schemeClr val="dk1"/>
            </a:solidFill>
            <a:prstDash val="solid"/>
            <a:round/>
            <a:headEnd type="none" w="med" len="med"/>
            <a:tailEnd type="none" w="med" len="med"/>
          </a:ln>
        </p:spPr>
      </p:cxnSp>
      <p:cxnSp>
        <p:nvCxnSpPr>
          <p:cNvPr id="552" name="Google Shape;552;p11"/>
          <p:cNvCxnSpPr/>
          <p:nvPr/>
        </p:nvCxnSpPr>
        <p:spPr>
          <a:xfrm rot="-5400000" flipH="1">
            <a:off x="7181408" y="2082400"/>
            <a:ext cx="1342200" cy="315300"/>
          </a:xfrm>
          <a:prstGeom prst="straightConnector1">
            <a:avLst/>
          </a:prstGeom>
          <a:noFill/>
          <a:ln w="9525" cap="flat" cmpd="sng">
            <a:solidFill>
              <a:schemeClr val="dk1"/>
            </a:solidFill>
            <a:prstDash val="solid"/>
            <a:round/>
            <a:headEnd type="none" w="med" len="med"/>
            <a:tailEnd type="none" w="med" len="med"/>
          </a:ln>
        </p:spPr>
      </p:cxnSp>
      <p:cxnSp>
        <p:nvCxnSpPr>
          <p:cNvPr id="553" name="Google Shape;553;p11"/>
          <p:cNvCxnSpPr/>
          <p:nvPr/>
        </p:nvCxnSpPr>
        <p:spPr>
          <a:xfrm rot="5400000">
            <a:off x="7232433" y="736375"/>
            <a:ext cx="1332000" cy="392100"/>
          </a:xfrm>
          <a:prstGeom prst="straightConnector1">
            <a:avLst/>
          </a:prstGeom>
          <a:noFill/>
          <a:ln w="9525" cap="flat" cmpd="sng">
            <a:solidFill>
              <a:schemeClr val="dk1"/>
            </a:solidFill>
            <a:prstDash val="solid"/>
            <a:round/>
            <a:headEnd type="none" w="med" len="med"/>
            <a:tailEnd type="none" w="med" len="med"/>
          </a:ln>
        </p:spPr>
      </p:cxnSp>
      <p:cxnSp>
        <p:nvCxnSpPr>
          <p:cNvPr id="554" name="Google Shape;554;p11"/>
          <p:cNvCxnSpPr/>
          <p:nvPr/>
        </p:nvCxnSpPr>
        <p:spPr>
          <a:xfrm rot="5400000">
            <a:off x="8168433" y="-66600"/>
            <a:ext cx="273900" cy="407100"/>
          </a:xfrm>
          <a:prstGeom prst="straightConnector1">
            <a:avLst/>
          </a:prstGeom>
          <a:noFill/>
          <a:ln w="9525" cap="flat" cmpd="sng">
            <a:solidFill>
              <a:schemeClr val="dk1"/>
            </a:solidFill>
            <a:prstDash val="solid"/>
            <a:round/>
            <a:headEnd type="none" w="med" len="med"/>
            <a:tailEnd type="none" w="med" len="med"/>
          </a:ln>
        </p:spPr>
      </p:cxnSp>
      <p:grpSp>
        <p:nvGrpSpPr>
          <p:cNvPr id="555" name="Google Shape;555;p11"/>
          <p:cNvGrpSpPr/>
          <p:nvPr/>
        </p:nvGrpSpPr>
        <p:grpSpPr>
          <a:xfrm rot="5400000" flipH="1">
            <a:off x="7407333" y="1284925"/>
            <a:ext cx="581800" cy="582350"/>
            <a:chOff x="8064275" y="887850"/>
            <a:chExt cx="581800" cy="582350"/>
          </a:xfrm>
        </p:grpSpPr>
        <p:sp>
          <p:nvSpPr>
            <p:cNvPr id="556" name="Google Shape;556;p1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1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1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1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1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1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2" name="Google Shape;562;p11"/>
          <p:cNvGrpSpPr/>
          <p:nvPr/>
        </p:nvGrpSpPr>
        <p:grpSpPr>
          <a:xfrm rot="5400000" flipH="1">
            <a:off x="7869720" y="2754200"/>
            <a:ext cx="292025" cy="292575"/>
            <a:chOff x="7353050" y="316275"/>
            <a:chExt cx="292025" cy="292575"/>
          </a:xfrm>
        </p:grpSpPr>
        <p:sp>
          <p:nvSpPr>
            <p:cNvPr id="563" name="Google Shape;563;p1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1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1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1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7" name="Google Shape;567;p11"/>
          <p:cNvGrpSpPr/>
          <p:nvPr/>
        </p:nvGrpSpPr>
        <p:grpSpPr>
          <a:xfrm rot="5400000" flipH="1">
            <a:off x="8012458" y="178175"/>
            <a:ext cx="175000" cy="175000"/>
            <a:chOff x="8792300" y="321275"/>
            <a:chExt cx="175000" cy="175000"/>
          </a:xfrm>
        </p:grpSpPr>
        <p:sp>
          <p:nvSpPr>
            <p:cNvPr id="568" name="Google Shape;568;p11"/>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11"/>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11"/>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11"/>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72" name="Google Shape;572;p11"/>
          <p:cNvGrpSpPr/>
          <p:nvPr/>
        </p:nvGrpSpPr>
        <p:grpSpPr>
          <a:xfrm rot="5400000">
            <a:off x="7551683" y="3879926"/>
            <a:ext cx="293111" cy="293388"/>
            <a:chOff x="3164039" y="430875"/>
            <a:chExt cx="293111" cy="293388"/>
          </a:xfrm>
        </p:grpSpPr>
        <p:sp>
          <p:nvSpPr>
            <p:cNvPr id="573" name="Google Shape;573;p11"/>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11"/>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11"/>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11"/>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11"/>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11"/>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79" name="Google Shape;579;p11"/>
          <p:cNvGrpSpPr/>
          <p:nvPr/>
        </p:nvGrpSpPr>
        <p:grpSpPr>
          <a:xfrm rot="5400000" flipH="1">
            <a:off x="8259052" y="323144"/>
            <a:ext cx="175013" cy="27000"/>
            <a:chOff x="5662375" y="212375"/>
            <a:chExt cx="175013" cy="27000"/>
          </a:xfrm>
        </p:grpSpPr>
        <p:sp>
          <p:nvSpPr>
            <p:cNvPr id="580" name="Google Shape;580;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583" name="Google Shape;583;p11"/>
          <p:cNvCxnSpPr/>
          <p:nvPr/>
        </p:nvCxnSpPr>
        <p:spPr>
          <a:xfrm rot="5400000" flipH="1">
            <a:off x="740850" y="2598325"/>
            <a:ext cx="1672500" cy="126000"/>
          </a:xfrm>
          <a:prstGeom prst="straightConnector1">
            <a:avLst/>
          </a:prstGeom>
          <a:noFill/>
          <a:ln w="9525" cap="flat" cmpd="sng">
            <a:solidFill>
              <a:schemeClr val="dk1"/>
            </a:solidFill>
            <a:prstDash val="solid"/>
            <a:round/>
            <a:headEnd type="none" w="med" len="med"/>
            <a:tailEnd type="none" w="med" len="med"/>
          </a:ln>
        </p:spPr>
      </p:cxnSp>
      <p:cxnSp>
        <p:nvCxnSpPr>
          <p:cNvPr id="584" name="Google Shape;584;p11"/>
          <p:cNvCxnSpPr/>
          <p:nvPr/>
        </p:nvCxnSpPr>
        <p:spPr>
          <a:xfrm rot="-5400000">
            <a:off x="847100" y="3554000"/>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585" name="Google Shape;585;p11"/>
          <p:cNvCxnSpPr/>
          <p:nvPr/>
        </p:nvCxnSpPr>
        <p:spPr>
          <a:xfrm rot="5400000" flipH="1">
            <a:off x="1105775" y="4151250"/>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586" name="Google Shape;586;p11"/>
          <p:cNvGrpSpPr/>
          <p:nvPr/>
        </p:nvGrpSpPr>
        <p:grpSpPr>
          <a:xfrm rot="5400000">
            <a:off x="621475" y="4062025"/>
            <a:ext cx="581800" cy="582350"/>
            <a:chOff x="8064275" y="887850"/>
            <a:chExt cx="581800" cy="582350"/>
          </a:xfrm>
        </p:grpSpPr>
        <p:sp>
          <p:nvSpPr>
            <p:cNvPr id="587" name="Google Shape;587;p1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1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1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1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1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1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3" name="Google Shape;593;p11"/>
          <p:cNvGrpSpPr/>
          <p:nvPr/>
        </p:nvGrpSpPr>
        <p:grpSpPr>
          <a:xfrm rot="5400000">
            <a:off x="1482825" y="3350800"/>
            <a:ext cx="292025" cy="292575"/>
            <a:chOff x="7353050" y="316275"/>
            <a:chExt cx="292025" cy="292575"/>
          </a:xfrm>
        </p:grpSpPr>
        <p:sp>
          <p:nvSpPr>
            <p:cNvPr id="594" name="Google Shape;594;p1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1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1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1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8" name="Google Shape;598;p11"/>
          <p:cNvGrpSpPr/>
          <p:nvPr/>
        </p:nvGrpSpPr>
        <p:grpSpPr>
          <a:xfrm rot="5400000">
            <a:off x="1595125" y="4790325"/>
            <a:ext cx="175000" cy="175000"/>
            <a:chOff x="8792300" y="321275"/>
            <a:chExt cx="175000" cy="175000"/>
          </a:xfrm>
        </p:grpSpPr>
        <p:sp>
          <p:nvSpPr>
            <p:cNvPr id="599" name="Google Shape;599;p11"/>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11"/>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11"/>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11"/>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03" name="Google Shape;603;p11"/>
          <p:cNvSpPr/>
          <p:nvPr/>
        </p:nvSpPr>
        <p:spPr>
          <a:xfrm rot="5400000">
            <a:off x="1377117" y="1688743"/>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11"/>
          <p:cNvSpPr/>
          <p:nvPr/>
        </p:nvSpPr>
        <p:spPr>
          <a:xfrm rot="5400000">
            <a:off x="1374876" y="1686211"/>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11"/>
          <p:cNvSpPr/>
          <p:nvPr/>
        </p:nvSpPr>
        <p:spPr>
          <a:xfrm rot="5400000">
            <a:off x="1413610" y="172523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11"/>
          <p:cNvSpPr/>
          <p:nvPr/>
        </p:nvSpPr>
        <p:spPr>
          <a:xfrm rot="5400000">
            <a:off x="1411362" y="1722714"/>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11"/>
          <p:cNvSpPr/>
          <p:nvPr/>
        </p:nvSpPr>
        <p:spPr>
          <a:xfrm rot="5400000">
            <a:off x="1453339" y="1764682"/>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11"/>
          <p:cNvSpPr/>
          <p:nvPr/>
        </p:nvSpPr>
        <p:spPr>
          <a:xfrm rot="5400000">
            <a:off x="1450946" y="1762579"/>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9" name="Google Shape;609;p11"/>
          <p:cNvGrpSpPr/>
          <p:nvPr/>
        </p:nvGrpSpPr>
        <p:grpSpPr>
          <a:xfrm rot="5400000">
            <a:off x="1701119" y="1515381"/>
            <a:ext cx="175013" cy="27000"/>
            <a:chOff x="5662375" y="212375"/>
            <a:chExt cx="175013" cy="27000"/>
          </a:xfrm>
        </p:grpSpPr>
        <p:sp>
          <p:nvSpPr>
            <p:cNvPr id="610" name="Google Shape;610;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3" name="Google Shape;613;p11"/>
          <p:cNvGrpSpPr/>
          <p:nvPr/>
        </p:nvGrpSpPr>
        <p:grpSpPr>
          <a:xfrm rot="5400000">
            <a:off x="1819519" y="4562081"/>
            <a:ext cx="175013" cy="27000"/>
            <a:chOff x="5662375" y="212375"/>
            <a:chExt cx="175013" cy="27000"/>
          </a:xfrm>
        </p:grpSpPr>
        <p:sp>
          <p:nvSpPr>
            <p:cNvPr id="614" name="Google Shape;614;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7" name="Google Shape;617;p11"/>
          <p:cNvGrpSpPr/>
          <p:nvPr/>
        </p:nvGrpSpPr>
        <p:grpSpPr>
          <a:xfrm rot="5400000">
            <a:off x="408594" y="4140781"/>
            <a:ext cx="175013" cy="27000"/>
            <a:chOff x="5662375" y="212375"/>
            <a:chExt cx="175013" cy="27000"/>
          </a:xfrm>
        </p:grpSpPr>
        <p:sp>
          <p:nvSpPr>
            <p:cNvPr id="618" name="Google Shape;618;p11"/>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11"/>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11"/>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21" name="Google Shape;621;p11"/>
          <p:cNvSpPr txBox="1">
            <a:spLocks noGrp="1"/>
          </p:cNvSpPr>
          <p:nvPr>
            <p:ph type="title" hasCustomPrompt="1"/>
          </p:nvPr>
        </p:nvSpPr>
        <p:spPr>
          <a:xfrm>
            <a:off x="2624328" y="2057400"/>
            <a:ext cx="3904500" cy="786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9600"/>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t>xx%</a:t>
            </a:r>
          </a:p>
        </p:txBody>
      </p:sp>
    </p:spTree>
    <p:extLst>
      <p:ext uri="{BB962C8B-B14F-4D97-AF65-F5344CB8AC3E}">
        <p14:creationId xmlns:p14="http://schemas.microsoft.com/office/powerpoint/2010/main" val="127613756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22"/>
        <p:cNvGrpSpPr/>
        <p:nvPr/>
      </p:nvGrpSpPr>
      <p:grpSpPr>
        <a:xfrm>
          <a:off x="0" y="0"/>
          <a:ext cx="0" cy="0"/>
          <a:chOff x="0" y="0"/>
          <a:chExt cx="0" cy="0"/>
        </a:xfrm>
      </p:grpSpPr>
    </p:spTree>
    <p:extLst>
      <p:ext uri="{BB962C8B-B14F-4D97-AF65-F5344CB8AC3E}">
        <p14:creationId xmlns:p14="http://schemas.microsoft.com/office/powerpoint/2010/main" val="370259827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623"/>
        <p:cNvGrpSpPr/>
        <p:nvPr/>
      </p:nvGrpSpPr>
      <p:grpSpPr>
        <a:xfrm>
          <a:off x="0" y="0"/>
          <a:ext cx="0" cy="0"/>
          <a:chOff x="0" y="0"/>
          <a:chExt cx="0" cy="0"/>
        </a:xfrm>
      </p:grpSpPr>
      <p:sp>
        <p:nvSpPr>
          <p:cNvPr id="624" name="Google Shape;624;p13"/>
          <p:cNvSpPr txBox="1">
            <a:spLocks noGrp="1"/>
          </p:cNvSpPr>
          <p:nvPr>
            <p:ph type="title"/>
          </p:nvPr>
        </p:nvSpPr>
        <p:spPr>
          <a:xfrm>
            <a:off x="5907024" y="356616"/>
            <a:ext cx="2615100" cy="5760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800"/>
              <a:buNone/>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r>
              <a:rPr lang="en-US"/>
              <a:t>Click to edit Master title style</a:t>
            </a:r>
            <a:endParaRPr/>
          </a:p>
        </p:txBody>
      </p:sp>
      <p:sp>
        <p:nvSpPr>
          <p:cNvPr id="625" name="Google Shape;625;p13"/>
          <p:cNvSpPr txBox="1">
            <a:spLocks noGrp="1"/>
          </p:cNvSpPr>
          <p:nvPr>
            <p:ph type="subTitle" idx="1"/>
          </p:nvPr>
        </p:nvSpPr>
        <p:spPr>
          <a:xfrm>
            <a:off x="1664208" y="429768"/>
            <a:ext cx="2615100" cy="384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26" name="Google Shape;626;p13"/>
          <p:cNvSpPr txBox="1">
            <a:spLocks noGrp="1"/>
          </p:cNvSpPr>
          <p:nvPr>
            <p:ph type="subTitle" idx="2"/>
          </p:nvPr>
        </p:nvSpPr>
        <p:spPr>
          <a:xfrm>
            <a:off x="1664208" y="713232"/>
            <a:ext cx="2615100" cy="576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27" name="Google Shape;627;p13"/>
          <p:cNvSpPr txBox="1">
            <a:spLocks noGrp="1"/>
          </p:cNvSpPr>
          <p:nvPr>
            <p:ph type="subTitle" idx="3"/>
          </p:nvPr>
        </p:nvSpPr>
        <p:spPr>
          <a:xfrm>
            <a:off x="1664208" y="1508760"/>
            <a:ext cx="2615100" cy="384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28" name="Google Shape;628;p13"/>
          <p:cNvSpPr txBox="1">
            <a:spLocks noGrp="1"/>
          </p:cNvSpPr>
          <p:nvPr>
            <p:ph type="subTitle" idx="4"/>
          </p:nvPr>
        </p:nvSpPr>
        <p:spPr>
          <a:xfrm>
            <a:off x="1664208" y="1792224"/>
            <a:ext cx="2615100" cy="576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29" name="Google Shape;629;p13"/>
          <p:cNvSpPr txBox="1">
            <a:spLocks noGrp="1"/>
          </p:cNvSpPr>
          <p:nvPr>
            <p:ph type="subTitle" idx="5"/>
          </p:nvPr>
        </p:nvSpPr>
        <p:spPr>
          <a:xfrm>
            <a:off x="1664208" y="2587752"/>
            <a:ext cx="2615100" cy="384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30" name="Google Shape;630;p13"/>
          <p:cNvSpPr txBox="1">
            <a:spLocks noGrp="1"/>
          </p:cNvSpPr>
          <p:nvPr>
            <p:ph type="subTitle" idx="6"/>
          </p:nvPr>
        </p:nvSpPr>
        <p:spPr>
          <a:xfrm>
            <a:off x="1664208" y="2871216"/>
            <a:ext cx="2615100" cy="576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31" name="Google Shape;631;p13"/>
          <p:cNvSpPr txBox="1">
            <a:spLocks noGrp="1"/>
          </p:cNvSpPr>
          <p:nvPr>
            <p:ph type="subTitle" idx="7"/>
          </p:nvPr>
        </p:nvSpPr>
        <p:spPr>
          <a:xfrm>
            <a:off x="1664208" y="3666744"/>
            <a:ext cx="2615100" cy="384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32" name="Google Shape;632;p13"/>
          <p:cNvSpPr txBox="1">
            <a:spLocks noGrp="1"/>
          </p:cNvSpPr>
          <p:nvPr>
            <p:ph type="subTitle" idx="8"/>
          </p:nvPr>
        </p:nvSpPr>
        <p:spPr>
          <a:xfrm>
            <a:off x="1664208" y="3950208"/>
            <a:ext cx="2615100" cy="576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33" name="Google Shape;633;p13"/>
          <p:cNvSpPr txBox="1">
            <a:spLocks noGrp="1"/>
          </p:cNvSpPr>
          <p:nvPr>
            <p:ph type="title" idx="9" hasCustomPrompt="1"/>
          </p:nvPr>
        </p:nvSpPr>
        <p:spPr>
          <a:xfrm>
            <a:off x="813816" y="722376"/>
            <a:ext cx="457200" cy="347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000">
                <a:solidFill>
                  <a:schemeClr val="lt1"/>
                </a:solidFill>
              </a:defRPr>
            </a:lvl1pPr>
            <a:lvl2pPr lvl="1" algn="ctr" rtl="0">
              <a:spcBef>
                <a:spcPts val="0"/>
              </a:spcBef>
              <a:spcAft>
                <a:spcPts val="0"/>
              </a:spcAft>
              <a:buClr>
                <a:schemeClr val="lt1"/>
              </a:buClr>
              <a:buSzPts val="2000"/>
              <a:buNone/>
              <a:defRPr sz="2000">
                <a:solidFill>
                  <a:schemeClr val="lt1"/>
                </a:solidFill>
              </a:defRPr>
            </a:lvl2pPr>
            <a:lvl3pPr lvl="2" algn="ctr" rtl="0">
              <a:spcBef>
                <a:spcPts val="0"/>
              </a:spcBef>
              <a:spcAft>
                <a:spcPts val="0"/>
              </a:spcAft>
              <a:buClr>
                <a:schemeClr val="lt1"/>
              </a:buClr>
              <a:buSzPts val="2000"/>
              <a:buNone/>
              <a:defRPr sz="2000">
                <a:solidFill>
                  <a:schemeClr val="lt1"/>
                </a:solidFill>
              </a:defRPr>
            </a:lvl3pPr>
            <a:lvl4pPr lvl="3" algn="ctr" rtl="0">
              <a:spcBef>
                <a:spcPts val="0"/>
              </a:spcBef>
              <a:spcAft>
                <a:spcPts val="0"/>
              </a:spcAft>
              <a:buClr>
                <a:schemeClr val="lt1"/>
              </a:buClr>
              <a:buSzPts val="2000"/>
              <a:buNone/>
              <a:defRPr sz="2000">
                <a:solidFill>
                  <a:schemeClr val="lt1"/>
                </a:solidFill>
              </a:defRPr>
            </a:lvl4pPr>
            <a:lvl5pPr lvl="4" algn="ctr" rtl="0">
              <a:spcBef>
                <a:spcPts val="0"/>
              </a:spcBef>
              <a:spcAft>
                <a:spcPts val="0"/>
              </a:spcAft>
              <a:buClr>
                <a:schemeClr val="lt1"/>
              </a:buClr>
              <a:buSzPts val="2000"/>
              <a:buNone/>
              <a:defRPr sz="2000">
                <a:solidFill>
                  <a:schemeClr val="lt1"/>
                </a:solidFill>
              </a:defRPr>
            </a:lvl5pPr>
            <a:lvl6pPr lvl="5" algn="ctr" rtl="0">
              <a:spcBef>
                <a:spcPts val="0"/>
              </a:spcBef>
              <a:spcAft>
                <a:spcPts val="0"/>
              </a:spcAft>
              <a:buClr>
                <a:schemeClr val="lt1"/>
              </a:buClr>
              <a:buSzPts val="2000"/>
              <a:buNone/>
              <a:defRPr sz="2000">
                <a:solidFill>
                  <a:schemeClr val="lt1"/>
                </a:solidFill>
              </a:defRPr>
            </a:lvl6pPr>
            <a:lvl7pPr lvl="6" algn="ctr" rtl="0">
              <a:spcBef>
                <a:spcPts val="0"/>
              </a:spcBef>
              <a:spcAft>
                <a:spcPts val="0"/>
              </a:spcAft>
              <a:buClr>
                <a:schemeClr val="lt1"/>
              </a:buClr>
              <a:buSzPts val="2000"/>
              <a:buNone/>
              <a:defRPr sz="2000">
                <a:solidFill>
                  <a:schemeClr val="lt1"/>
                </a:solidFill>
              </a:defRPr>
            </a:lvl7pPr>
            <a:lvl8pPr lvl="7" algn="ctr" rtl="0">
              <a:spcBef>
                <a:spcPts val="0"/>
              </a:spcBef>
              <a:spcAft>
                <a:spcPts val="0"/>
              </a:spcAft>
              <a:buClr>
                <a:schemeClr val="lt1"/>
              </a:buClr>
              <a:buSzPts val="2000"/>
              <a:buNone/>
              <a:defRPr sz="2000">
                <a:solidFill>
                  <a:schemeClr val="lt1"/>
                </a:solidFill>
              </a:defRPr>
            </a:lvl8pPr>
            <a:lvl9pPr lvl="8" algn="ctr" rtl="0">
              <a:spcBef>
                <a:spcPts val="0"/>
              </a:spcBef>
              <a:spcAft>
                <a:spcPts val="0"/>
              </a:spcAft>
              <a:buClr>
                <a:schemeClr val="lt1"/>
              </a:buClr>
              <a:buSzPts val="2000"/>
              <a:buNone/>
              <a:defRPr sz="2000">
                <a:solidFill>
                  <a:schemeClr val="lt1"/>
                </a:solidFill>
              </a:defRPr>
            </a:lvl9pPr>
          </a:lstStyle>
          <a:p>
            <a:r>
              <a:t>xx%</a:t>
            </a:r>
          </a:p>
        </p:txBody>
      </p:sp>
      <p:sp>
        <p:nvSpPr>
          <p:cNvPr id="634" name="Google Shape;634;p13"/>
          <p:cNvSpPr txBox="1">
            <a:spLocks noGrp="1"/>
          </p:cNvSpPr>
          <p:nvPr>
            <p:ph type="title" idx="13" hasCustomPrompt="1"/>
          </p:nvPr>
        </p:nvSpPr>
        <p:spPr>
          <a:xfrm>
            <a:off x="813816" y="1801368"/>
            <a:ext cx="457200" cy="347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000">
                <a:solidFill>
                  <a:schemeClr val="lt1"/>
                </a:solidFill>
              </a:defRPr>
            </a:lvl1pPr>
            <a:lvl2pPr lvl="1" algn="ctr" rtl="0">
              <a:spcBef>
                <a:spcPts val="0"/>
              </a:spcBef>
              <a:spcAft>
                <a:spcPts val="0"/>
              </a:spcAft>
              <a:buClr>
                <a:schemeClr val="lt1"/>
              </a:buClr>
              <a:buSzPts val="2000"/>
              <a:buNone/>
              <a:defRPr sz="2000">
                <a:solidFill>
                  <a:schemeClr val="lt1"/>
                </a:solidFill>
              </a:defRPr>
            </a:lvl2pPr>
            <a:lvl3pPr lvl="2" algn="ctr" rtl="0">
              <a:spcBef>
                <a:spcPts val="0"/>
              </a:spcBef>
              <a:spcAft>
                <a:spcPts val="0"/>
              </a:spcAft>
              <a:buClr>
                <a:schemeClr val="lt1"/>
              </a:buClr>
              <a:buSzPts val="2000"/>
              <a:buNone/>
              <a:defRPr sz="2000">
                <a:solidFill>
                  <a:schemeClr val="lt1"/>
                </a:solidFill>
              </a:defRPr>
            </a:lvl3pPr>
            <a:lvl4pPr lvl="3" algn="ctr" rtl="0">
              <a:spcBef>
                <a:spcPts val="0"/>
              </a:spcBef>
              <a:spcAft>
                <a:spcPts val="0"/>
              </a:spcAft>
              <a:buClr>
                <a:schemeClr val="lt1"/>
              </a:buClr>
              <a:buSzPts val="2000"/>
              <a:buNone/>
              <a:defRPr sz="2000">
                <a:solidFill>
                  <a:schemeClr val="lt1"/>
                </a:solidFill>
              </a:defRPr>
            </a:lvl4pPr>
            <a:lvl5pPr lvl="4" algn="ctr" rtl="0">
              <a:spcBef>
                <a:spcPts val="0"/>
              </a:spcBef>
              <a:spcAft>
                <a:spcPts val="0"/>
              </a:spcAft>
              <a:buClr>
                <a:schemeClr val="lt1"/>
              </a:buClr>
              <a:buSzPts val="2000"/>
              <a:buNone/>
              <a:defRPr sz="2000">
                <a:solidFill>
                  <a:schemeClr val="lt1"/>
                </a:solidFill>
              </a:defRPr>
            </a:lvl5pPr>
            <a:lvl6pPr lvl="5" algn="ctr" rtl="0">
              <a:spcBef>
                <a:spcPts val="0"/>
              </a:spcBef>
              <a:spcAft>
                <a:spcPts val="0"/>
              </a:spcAft>
              <a:buClr>
                <a:schemeClr val="lt1"/>
              </a:buClr>
              <a:buSzPts val="2000"/>
              <a:buNone/>
              <a:defRPr sz="2000">
                <a:solidFill>
                  <a:schemeClr val="lt1"/>
                </a:solidFill>
              </a:defRPr>
            </a:lvl6pPr>
            <a:lvl7pPr lvl="6" algn="ctr" rtl="0">
              <a:spcBef>
                <a:spcPts val="0"/>
              </a:spcBef>
              <a:spcAft>
                <a:spcPts val="0"/>
              </a:spcAft>
              <a:buClr>
                <a:schemeClr val="lt1"/>
              </a:buClr>
              <a:buSzPts val="2000"/>
              <a:buNone/>
              <a:defRPr sz="2000">
                <a:solidFill>
                  <a:schemeClr val="lt1"/>
                </a:solidFill>
              </a:defRPr>
            </a:lvl7pPr>
            <a:lvl8pPr lvl="7" algn="ctr" rtl="0">
              <a:spcBef>
                <a:spcPts val="0"/>
              </a:spcBef>
              <a:spcAft>
                <a:spcPts val="0"/>
              </a:spcAft>
              <a:buClr>
                <a:schemeClr val="lt1"/>
              </a:buClr>
              <a:buSzPts val="2000"/>
              <a:buNone/>
              <a:defRPr sz="2000">
                <a:solidFill>
                  <a:schemeClr val="lt1"/>
                </a:solidFill>
              </a:defRPr>
            </a:lvl8pPr>
            <a:lvl9pPr lvl="8" algn="ctr" rtl="0">
              <a:spcBef>
                <a:spcPts val="0"/>
              </a:spcBef>
              <a:spcAft>
                <a:spcPts val="0"/>
              </a:spcAft>
              <a:buClr>
                <a:schemeClr val="lt1"/>
              </a:buClr>
              <a:buSzPts val="2000"/>
              <a:buNone/>
              <a:defRPr sz="2000">
                <a:solidFill>
                  <a:schemeClr val="lt1"/>
                </a:solidFill>
              </a:defRPr>
            </a:lvl9pPr>
          </a:lstStyle>
          <a:p>
            <a:r>
              <a:t>xx%</a:t>
            </a:r>
          </a:p>
        </p:txBody>
      </p:sp>
      <p:sp>
        <p:nvSpPr>
          <p:cNvPr id="635" name="Google Shape;635;p13"/>
          <p:cNvSpPr txBox="1">
            <a:spLocks noGrp="1"/>
          </p:cNvSpPr>
          <p:nvPr>
            <p:ph type="title" idx="14" hasCustomPrompt="1"/>
          </p:nvPr>
        </p:nvSpPr>
        <p:spPr>
          <a:xfrm>
            <a:off x="813816" y="2880360"/>
            <a:ext cx="457200" cy="347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000">
                <a:solidFill>
                  <a:schemeClr val="lt1"/>
                </a:solidFill>
              </a:defRPr>
            </a:lvl1pPr>
            <a:lvl2pPr lvl="1" algn="ctr" rtl="0">
              <a:spcBef>
                <a:spcPts val="0"/>
              </a:spcBef>
              <a:spcAft>
                <a:spcPts val="0"/>
              </a:spcAft>
              <a:buClr>
                <a:schemeClr val="lt1"/>
              </a:buClr>
              <a:buSzPts val="2000"/>
              <a:buNone/>
              <a:defRPr sz="2000">
                <a:solidFill>
                  <a:schemeClr val="lt1"/>
                </a:solidFill>
              </a:defRPr>
            </a:lvl2pPr>
            <a:lvl3pPr lvl="2" algn="ctr" rtl="0">
              <a:spcBef>
                <a:spcPts val="0"/>
              </a:spcBef>
              <a:spcAft>
                <a:spcPts val="0"/>
              </a:spcAft>
              <a:buClr>
                <a:schemeClr val="lt1"/>
              </a:buClr>
              <a:buSzPts val="2000"/>
              <a:buNone/>
              <a:defRPr sz="2000">
                <a:solidFill>
                  <a:schemeClr val="lt1"/>
                </a:solidFill>
              </a:defRPr>
            </a:lvl3pPr>
            <a:lvl4pPr lvl="3" algn="ctr" rtl="0">
              <a:spcBef>
                <a:spcPts val="0"/>
              </a:spcBef>
              <a:spcAft>
                <a:spcPts val="0"/>
              </a:spcAft>
              <a:buClr>
                <a:schemeClr val="lt1"/>
              </a:buClr>
              <a:buSzPts val="2000"/>
              <a:buNone/>
              <a:defRPr sz="2000">
                <a:solidFill>
                  <a:schemeClr val="lt1"/>
                </a:solidFill>
              </a:defRPr>
            </a:lvl4pPr>
            <a:lvl5pPr lvl="4" algn="ctr" rtl="0">
              <a:spcBef>
                <a:spcPts val="0"/>
              </a:spcBef>
              <a:spcAft>
                <a:spcPts val="0"/>
              </a:spcAft>
              <a:buClr>
                <a:schemeClr val="lt1"/>
              </a:buClr>
              <a:buSzPts val="2000"/>
              <a:buNone/>
              <a:defRPr sz="2000">
                <a:solidFill>
                  <a:schemeClr val="lt1"/>
                </a:solidFill>
              </a:defRPr>
            </a:lvl5pPr>
            <a:lvl6pPr lvl="5" algn="ctr" rtl="0">
              <a:spcBef>
                <a:spcPts val="0"/>
              </a:spcBef>
              <a:spcAft>
                <a:spcPts val="0"/>
              </a:spcAft>
              <a:buClr>
                <a:schemeClr val="lt1"/>
              </a:buClr>
              <a:buSzPts val="2000"/>
              <a:buNone/>
              <a:defRPr sz="2000">
                <a:solidFill>
                  <a:schemeClr val="lt1"/>
                </a:solidFill>
              </a:defRPr>
            </a:lvl6pPr>
            <a:lvl7pPr lvl="6" algn="ctr" rtl="0">
              <a:spcBef>
                <a:spcPts val="0"/>
              </a:spcBef>
              <a:spcAft>
                <a:spcPts val="0"/>
              </a:spcAft>
              <a:buClr>
                <a:schemeClr val="lt1"/>
              </a:buClr>
              <a:buSzPts val="2000"/>
              <a:buNone/>
              <a:defRPr sz="2000">
                <a:solidFill>
                  <a:schemeClr val="lt1"/>
                </a:solidFill>
              </a:defRPr>
            </a:lvl7pPr>
            <a:lvl8pPr lvl="7" algn="ctr" rtl="0">
              <a:spcBef>
                <a:spcPts val="0"/>
              </a:spcBef>
              <a:spcAft>
                <a:spcPts val="0"/>
              </a:spcAft>
              <a:buClr>
                <a:schemeClr val="lt1"/>
              </a:buClr>
              <a:buSzPts val="2000"/>
              <a:buNone/>
              <a:defRPr sz="2000">
                <a:solidFill>
                  <a:schemeClr val="lt1"/>
                </a:solidFill>
              </a:defRPr>
            </a:lvl8pPr>
            <a:lvl9pPr lvl="8" algn="ctr" rtl="0">
              <a:spcBef>
                <a:spcPts val="0"/>
              </a:spcBef>
              <a:spcAft>
                <a:spcPts val="0"/>
              </a:spcAft>
              <a:buClr>
                <a:schemeClr val="lt1"/>
              </a:buClr>
              <a:buSzPts val="2000"/>
              <a:buNone/>
              <a:defRPr sz="2000">
                <a:solidFill>
                  <a:schemeClr val="lt1"/>
                </a:solidFill>
              </a:defRPr>
            </a:lvl9pPr>
          </a:lstStyle>
          <a:p>
            <a:r>
              <a:t>xx%</a:t>
            </a:r>
          </a:p>
        </p:txBody>
      </p:sp>
      <p:sp>
        <p:nvSpPr>
          <p:cNvPr id="636" name="Google Shape;636;p13"/>
          <p:cNvSpPr txBox="1">
            <a:spLocks noGrp="1"/>
          </p:cNvSpPr>
          <p:nvPr>
            <p:ph type="title" idx="15" hasCustomPrompt="1"/>
          </p:nvPr>
        </p:nvSpPr>
        <p:spPr>
          <a:xfrm>
            <a:off x="813816" y="3959352"/>
            <a:ext cx="457200" cy="347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000"/>
              <a:buNone/>
              <a:defRPr sz="2000">
                <a:solidFill>
                  <a:schemeClr val="lt1"/>
                </a:solidFill>
              </a:defRPr>
            </a:lvl1pPr>
            <a:lvl2pPr lvl="1" algn="ctr" rtl="0">
              <a:spcBef>
                <a:spcPts val="0"/>
              </a:spcBef>
              <a:spcAft>
                <a:spcPts val="0"/>
              </a:spcAft>
              <a:buClr>
                <a:schemeClr val="lt1"/>
              </a:buClr>
              <a:buSzPts val="2000"/>
              <a:buNone/>
              <a:defRPr sz="2000">
                <a:solidFill>
                  <a:schemeClr val="lt1"/>
                </a:solidFill>
              </a:defRPr>
            </a:lvl2pPr>
            <a:lvl3pPr lvl="2" algn="ctr" rtl="0">
              <a:spcBef>
                <a:spcPts val="0"/>
              </a:spcBef>
              <a:spcAft>
                <a:spcPts val="0"/>
              </a:spcAft>
              <a:buClr>
                <a:schemeClr val="lt1"/>
              </a:buClr>
              <a:buSzPts val="2000"/>
              <a:buNone/>
              <a:defRPr sz="2000">
                <a:solidFill>
                  <a:schemeClr val="lt1"/>
                </a:solidFill>
              </a:defRPr>
            </a:lvl3pPr>
            <a:lvl4pPr lvl="3" algn="ctr" rtl="0">
              <a:spcBef>
                <a:spcPts val="0"/>
              </a:spcBef>
              <a:spcAft>
                <a:spcPts val="0"/>
              </a:spcAft>
              <a:buClr>
                <a:schemeClr val="lt1"/>
              </a:buClr>
              <a:buSzPts val="2000"/>
              <a:buNone/>
              <a:defRPr sz="2000">
                <a:solidFill>
                  <a:schemeClr val="lt1"/>
                </a:solidFill>
              </a:defRPr>
            </a:lvl4pPr>
            <a:lvl5pPr lvl="4" algn="ctr" rtl="0">
              <a:spcBef>
                <a:spcPts val="0"/>
              </a:spcBef>
              <a:spcAft>
                <a:spcPts val="0"/>
              </a:spcAft>
              <a:buClr>
                <a:schemeClr val="lt1"/>
              </a:buClr>
              <a:buSzPts val="2000"/>
              <a:buNone/>
              <a:defRPr sz="2000">
                <a:solidFill>
                  <a:schemeClr val="lt1"/>
                </a:solidFill>
              </a:defRPr>
            </a:lvl5pPr>
            <a:lvl6pPr lvl="5" algn="ctr" rtl="0">
              <a:spcBef>
                <a:spcPts val="0"/>
              </a:spcBef>
              <a:spcAft>
                <a:spcPts val="0"/>
              </a:spcAft>
              <a:buClr>
                <a:schemeClr val="lt1"/>
              </a:buClr>
              <a:buSzPts val="2000"/>
              <a:buNone/>
              <a:defRPr sz="2000">
                <a:solidFill>
                  <a:schemeClr val="lt1"/>
                </a:solidFill>
              </a:defRPr>
            </a:lvl6pPr>
            <a:lvl7pPr lvl="6" algn="ctr" rtl="0">
              <a:spcBef>
                <a:spcPts val="0"/>
              </a:spcBef>
              <a:spcAft>
                <a:spcPts val="0"/>
              </a:spcAft>
              <a:buClr>
                <a:schemeClr val="lt1"/>
              </a:buClr>
              <a:buSzPts val="2000"/>
              <a:buNone/>
              <a:defRPr sz="2000">
                <a:solidFill>
                  <a:schemeClr val="lt1"/>
                </a:solidFill>
              </a:defRPr>
            </a:lvl7pPr>
            <a:lvl8pPr lvl="7" algn="ctr" rtl="0">
              <a:spcBef>
                <a:spcPts val="0"/>
              </a:spcBef>
              <a:spcAft>
                <a:spcPts val="0"/>
              </a:spcAft>
              <a:buClr>
                <a:schemeClr val="lt1"/>
              </a:buClr>
              <a:buSzPts val="2000"/>
              <a:buNone/>
              <a:defRPr sz="2000">
                <a:solidFill>
                  <a:schemeClr val="lt1"/>
                </a:solidFill>
              </a:defRPr>
            </a:lvl8pPr>
            <a:lvl9pPr lvl="8" algn="ctr" rtl="0">
              <a:spcBef>
                <a:spcPts val="0"/>
              </a:spcBef>
              <a:spcAft>
                <a:spcPts val="0"/>
              </a:spcAft>
              <a:buClr>
                <a:schemeClr val="lt1"/>
              </a:buClr>
              <a:buSzPts val="2000"/>
              <a:buNone/>
              <a:defRPr sz="2000">
                <a:solidFill>
                  <a:schemeClr val="lt1"/>
                </a:solidFill>
              </a:defRPr>
            </a:lvl9pPr>
          </a:lstStyle>
          <a:p>
            <a:r>
              <a:t>xx%</a:t>
            </a:r>
          </a:p>
        </p:txBody>
      </p:sp>
    </p:spTree>
    <p:extLst>
      <p:ext uri="{BB962C8B-B14F-4D97-AF65-F5344CB8AC3E}">
        <p14:creationId xmlns:p14="http://schemas.microsoft.com/office/powerpoint/2010/main" val="287957354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Three columns of text">
  <p:cSld name="Three columns of text">
    <p:spTree>
      <p:nvGrpSpPr>
        <p:cNvPr id="1" name="Shape 637"/>
        <p:cNvGrpSpPr/>
        <p:nvPr/>
      </p:nvGrpSpPr>
      <p:grpSpPr>
        <a:xfrm>
          <a:off x="0" y="0"/>
          <a:ext cx="0" cy="0"/>
          <a:chOff x="0" y="0"/>
          <a:chExt cx="0" cy="0"/>
        </a:xfrm>
      </p:grpSpPr>
      <p:sp>
        <p:nvSpPr>
          <p:cNvPr id="638" name="Google Shape;638;p14"/>
          <p:cNvSpPr txBox="1">
            <a:spLocks noGrp="1"/>
          </p:cNvSpPr>
          <p:nvPr>
            <p:ph type="title"/>
          </p:nvPr>
        </p:nvSpPr>
        <p:spPr>
          <a:xfrm>
            <a:off x="1719072" y="338328"/>
            <a:ext cx="5577900" cy="594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
        <p:nvSpPr>
          <p:cNvPr id="639" name="Google Shape;639;p14"/>
          <p:cNvSpPr txBox="1">
            <a:spLocks noGrp="1"/>
          </p:cNvSpPr>
          <p:nvPr>
            <p:ph type="subTitle" idx="1"/>
          </p:nvPr>
        </p:nvSpPr>
        <p:spPr>
          <a:xfrm>
            <a:off x="3694176" y="2414016"/>
            <a:ext cx="1764900" cy="32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40" name="Google Shape;640;p14"/>
          <p:cNvSpPr txBox="1">
            <a:spLocks noGrp="1"/>
          </p:cNvSpPr>
          <p:nvPr>
            <p:ph type="subTitle" idx="2"/>
          </p:nvPr>
        </p:nvSpPr>
        <p:spPr>
          <a:xfrm>
            <a:off x="1024128" y="2414016"/>
            <a:ext cx="1764900" cy="32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41" name="Google Shape;641;p14"/>
          <p:cNvSpPr txBox="1">
            <a:spLocks noGrp="1"/>
          </p:cNvSpPr>
          <p:nvPr>
            <p:ph type="subTitle" idx="3"/>
          </p:nvPr>
        </p:nvSpPr>
        <p:spPr>
          <a:xfrm>
            <a:off x="6355080" y="2414016"/>
            <a:ext cx="1764900" cy="32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42" name="Google Shape;642;p14"/>
          <p:cNvSpPr txBox="1">
            <a:spLocks noGrp="1"/>
          </p:cNvSpPr>
          <p:nvPr>
            <p:ph type="subTitle" idx="4"/>
          </p:nvPr>
        </p:nvSpPr>
        <p:spPr>
          <a:xfrm>
            <a:off x="3694176" y="2825496"/>
            <a:ext cx="1764900" cy="107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43" name="Google Shape;643;p14"/>
          <p:cNvSpPr txBox="1">
            <a:spLocks noGrp="1"/>
          </p:cNvSpPr>
          <p:nvPr>
            <p:ph type="subTitle" idx="5"/>
          </p:nvPr>
        </p:nvSpPr>
        <p:spPr>
          <a:xfrm>
            <a:off x="1024128" y="2825496"/>
            <a:ext cx="1764900" cy="107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44" name="Google Shape;644;p14"/>
          <p:cNvSpPr txBox="1">
            <a:spLocks noGrp="1"/>
          </p:cNvSpPr>
          <p:nvPr>
            <p:ph type="subTitle" idx="6"/>
          </p:nvPr>
        </p:nvSpPr>
        <p:spPr>
          <a:xfrm>
            <a:off x="6355080" y="2825496"/>
            <a:ext cx="1764900" cy="107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grpSp>
        <p:nvGrpSpPr>
          <p:cNvPr id="645" name="Google Shape;645;p14"/>
          <p:cNvGrpSpPr/>
          <p:nvPr/>
        </p:nvGrpSpPr>
        <p:grpSpPr>
          <a:xfrm>
            <a:off x="261711" y="-1158"/>
            <a:ext cx="8550326" cy="3981600"/>
            <a:chOff x="261711" y="-1158"/>
            <a:chExt cx="8550326" cy="3981600"/>
          </a:xfrm>
        </p:grpSpPr>
        <p:cxnSp>
          <p:nvCxnSpPr>
            <p:cNvPr id="646" name="Google Shape;646;p14"/>
            <p:cNvCxnSpPr/>
            <p:nvPr/>
          </p:nvCxnSpPr>
          <p:spPr>
            <a:xfrm>
              <a:off x="515925" y="-1158"/>
              <a:ext cx="0" cy="3981600"/>
            </a:xfrm>
            <a:prstGeom prst="straightConnector1">
              <a:avLst/>
            </a:prstGeom>
            <a:noFill/>
            <a:ln w="9525" cap="flat" cmpd="sng">
              <a:solidFill>
                <a:schemeClr val="dk1"/>
              </a:solidFill>
              <a:prstDash val="solid"/>
              <a:round/>
              <a:headEnd type="none" w="med" len="med"/>
              <a:tailEnd type="none" w="med" len="med"/>
            </a:ln>
          </p:spPr>
        </p:cxnSp>
        <p:cxnSp>
          <p:nvCxnSpPr>
            <p:cNvPr id="647" name="Google Shape;647;p14"/>
            <p:cNvCxnSpPr/>
            <p:nvPr/>
          </p:nvCxnSpPr>
          <p:spPr>
            <a:xfrm>
              <a:off x="8666025" y="-1158"/>
              <a:ext cx="0" cy="1902000"/>
            </a:xfrm>
            <a:prstGeom prst="straightConnector1">
              <a:avLst/>
            </a:prstGeom>
            <a:noFill/>
            <a:ln w="9525" cap="flat" cmpd="sng">
              <a:solidFill>
                <a:schemeClr val="dk1"/>
              </a:solidFill>
              <a:prstDash val="solid"/>
              <a:round/>
              <a:headEnd type="none" w="med" len="med"/>
              <a:tailEnd type="none" w="med" len="med"/>
            </a:ln>
          </p:spPr>
        </p:cxnSp>
        <p:grpSp>
          <p:nvGrpSpPr>
            <p:cNvPr id="648" name="Google Shape;648;p14"/>
            <p:cNvGrpSpPr/>
            <p:nvPr/>
          </p:nvGrpSpPr>
          <p:grpSpPr>
            <a:xfrm rot="10800000">
              <a:off x="343275" y="3300779"/>
              <a:ext cx="344736" cy="345385"/>
              <a:chOff x="7353050" y="316275"/>
              <a:chExt cx="292025" cy="292575"/>
            </a:xfrm>
          </p:grpSpPr>
          <p:sp>
            <p:nvSpPr>
              <p:cNvPr id="649" name="Google Shape;649;p1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1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1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1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53" name="Google Shape;653;p14"/>
            <p:cNvGrpSpPr/>
            <p:nvPr/>
          </p:nvGrpSpPr>
          <p:grpSpPr>
            <a:xfrm rot="10800000">
              <a:off x="8520013" y="714742"/>
              <a:ext cx="292025" cy="292575"/>
              <a:chOff x="7353050" y="316275"/>
              <a:chExt cx="292025" cy="292575"/>
            </a:xfrm>
          </p:grpSpPr>
          <p:sp>
            <p:nvSpPr>
              <p:cNvPr id="654" name="Google Shape;654;p1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1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1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1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58" name="Google Shape;658;p14"/>
            <p:cNvGrpSpPr/>
            <p:nvPr/>
          </p:nvGrpSpPr>
          <p:grpSpPr>
            <a:xfrm rot="10800000">
              <a:off x="261711" y="465077"/>
              <a:ext cx="507562" cy="507984"/>
              <a:chOff x="8064275" y="887850"/>
              <a:chExt cx="581800" cy="582350"/>
            </a:xfrm>
          </p:grpSpPr>
          <p:sp>
            <p:nvSpPr>
              <p:cNvPr id="659" name="Google Shape;659;p14"/>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14"/>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14"/>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14"/>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14"/>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14"/>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147322600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Four columns of text">
  <p:cSld name="Four columns of text">
    <p:spTree>
      <p:nvGrpSpPr>
        <p:cNvPr id="1" name="Shape 665"/>
        <p:cNvGrpSpPr/>
        <p:nvPr/>
      </p:nvGrpSpPr>
      <p:grpSpPr>
        <a:xfrm>
          <a:off x="0" y="0"/>
          <a:ext cx="0" cy="0"/>
          <a:chOff x="0" y="0"/>
          <a:chExt cx="0" cy="0"/>
        </a:xfrm>
      </p:grpSpPr>
      <p:sp>
        <p:nvSpPr>
          <p:cNvPr id="666" name="Google Shape;666;p15"/>
          <p:cNvSpPr txBox="1">
            <a:spLocks noGrp="1"/>
          </p:cNvSpPr>
          <p:nvPr>
            <p:ph type="title"/>
          </p:nvPr>
        </p:nvSpPr>
        <p:spPr>
          <a:xfrm>
            <a:off x="1568775" y="442350"/>
            <a:ext cx="6006300" cy="595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
        <p:nvSpPr>
          <p:cNvPr id="667" name="Google Shape;667;p15"/>
          <p:cNvSpPr txBox="1">
            <a:spLocks noGrp="1"/>
          </p:cNvSpPr>
          <p:nvPr>
            <p:ph type="subTitle" idx="1"/>
          </p:nvPr>
        </p:nvSpPr>
        <p:spPr>
          <a:xfrm>
            <a:off x="1709928" y="1545336"/>
            <a:ext cx="1945200" cy="375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68" name="Google Shape;668;p15"/>
          <p:cNvSpPr txBox="1">
            <a:spLocks noGrp="1"/>
          </p:cNvSpPr>
          <p:nvPr>
            <p:ph type="subTitle" idx="2"/>
          </p:nvPr>
        </p:nvSpPr>
        <p:spPr>
          <a:xfrm>
            <a:off x="1709928" y="1938528"/>
            <a:ext cx="1945200" cy="759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2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2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2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2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2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2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2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2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2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69" name="Google Shape;669;p15"/>
          <p:cNvSpPr txBox="1">
            <a:spLocks noGrp="1"/>
          </p:cNvSpPr>
          <p:nvPr>
            <p:ph type="subTitle" idx="3"/>
          </p:nvPr>
        </p:nvSpPr>
        <p:spPr>
          <a:xfrm>
            <a:off x="5468112" y="1545336"/>
            <a:ext cx="1947600" cy="375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70" name="Google Shape;670;p15"/>
          <p:cNvSpPr txBox="1">
            <a:spLocks noGrp="1"/>
          </p:cNvSpPr>
          <p:nvPr>
            <p:ph type="subTitle" idx="4"/>
          </p:nvPr>
        </p:nvSpPr>
        <p:spPr>
          <a:xfrm>
            <a:off x="5468112" y="1938528"/>
            <a:ext cx="1947600" cy="759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2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2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2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2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2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2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2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2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2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71" name="Google Shape;671;p15"/>
          <p:cNvSpPr txBox="1">
            <a:spLocks noGrp="1"/>
          </p:cNvSpPr>
          <p:nvPr>
            <p:ph type="subTitle" idx="5"/>
          </p:nvPr>
        </p:nvSpPr>
        <p:spPr>
          <a:xfrm>
            <a:off x="2825496" y="3200400"/>
            <a:ext cx="1945200" cy="375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72" name="Google Shape;672;p15"/>
          <p:cNvSpPr txBox="1">
            <a:spLocks noGrp="1"/>
          </p:cNvSpPr>
          <p:nvPr>
            <p:ph type="subTitle" idx="6"/>
          </p:nvPr>
        </p:nvSpPr>
        <p:spPr>
          <a:xfrm>
            <a:off x="2825496" y="3593592"/>
            <a:ext cx="1945200" cy="759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2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2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2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2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2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2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2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2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2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673" name="Google Shape;673;p15"/>
          <p:cNvSpPr txBox="1">
            <a:spLocks noGrp="1"/>
          </p:cNvSpPr>
          <p:nvPr>
            <p:ph type="subTitle" idx="7"/>
          </p:nvPr>
        </p:nvSpPr>
        <p:spPr>
          <a:xfrm>
            <a:off x="6464808" y="3200400"/>
            <a:ext cx="1993500" cy="375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4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674" name="Google Shape;674;p15"/>
          <p:cNvSpPr txBox="1">
            <a:spLocks noGrp="1"/>
          </p:cNvSpPr>
          <p:nvPr>
            <p:ph type="subTitle" idx="8"/>
          </p:nvPr>
        </p:nvSpPr>
        <p:spPr>
          <a:xfrm>
            <a:off x="6464808" y="3593592"/>
            <a:ext cx="1993500" cy="759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2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2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2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2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2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2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2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2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2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675" name="Google Shape;675;p15"/>
          <p:cNvCxnSpPr/>
          <p:nvPr/>
        </p:nvCxnSpPr>
        <p:spPr>
          <a:xfrm rot="10800000">
            <a:off x="8109000" y="501275"/>
            <a:ext cx="737700" cy="737700"/>
          </a:xfrm>
          <a:prstGeom prst="straightConnector1">
            <a:avLst/>
          </a:prstGeom>
          <a:noFill/>
          <a:ln w="9525" cap="flat" cmpd="sng">
            <a:solidFill>
              <a:schemeClr val="dk1"/>
            </a:solidFill>
            <a:prstDash val="solid"/>
            <a:round/>
            <a:headEnd type="none" w="med" len="med"/>
            <a:tailEnd type="none" w="med" len="med"/>
          </a:ln>
        </p:spPr>
      </p:cxnSp>
      <p:cxnSp>
        <p:nvCxnSpPr>
          <p:cNvPr id="676" name="Google Shape;676;p15"/>
          <p:cNvCxnSpPr/>
          <p:nvPr/>
        </p:nvCxnSpPr>
        <p:spPr>
          <a:xfrm>
            <a:off x="582475" y="282188"/>
            <a:ext cx="1212900" cy="422700"/>
          </a:xfrm>
          <a:prstGeom prst="straightConnector1">
            <a:avLst/>
          </a:prstGeom>
          <a:noFill/>
          <a:ln w="9525" cap="flat" cmpd="sng">
            <a:solidFill>
              <a:schemeClr val="dk1"/>
            </a:solidFill>
            <a:prstDash val="solid"/>
            <a:round/>
            <a:headEnd type="none" w="med" len="med"/>
            <a:tailEnd type="none" w="med" len="med"/>
          </a:ln>
        </p:spPr>
      </p:cxnSp>
      <p:cxnSp>
        <p:nvCxnSpPr>
          <p:cNvPr id="677" name="Google Shape;677;p15"/>
          <p:cNvCxnSpPr/>
          <p:nvPr/>
        </p:nvCxnSpPr>
        <p:spPr>
          <a:xfrm rot="10800000" flipH="1">
            <a:off x="0" y="274188"/>
            <a:ext cx="582600" cy="654300"/>
          </a:xfrm>
          <a:prstGeom prst="straightConnector1">
            <a:avLst/>
          </a:prstGeom>
          <a:noFill/>
          <a:ln w="9525" cap="flat" cmpd="sng">
            <a:solidFill>
              <a:schemeClr val="dk1"/>
            </a:solidFill>
            <a:prstDash val="solid"/>
            <a:round/>
            <a:headEnd type="none" w="med" len="med"/>
            <a:tailEnd type="none" w="med" len="med"/>
          </a:ln>
        </p:spPr>
      </p:cxnSp>
      <p:grpSp>
        <p:nvGrpSpPr>
          <p:cNvPr id="678" name="Google Shape;678;p15"/>
          <p:cNvGrpSpPr/>
          <p:nvPr/>
        </p:nvGrpSpPr>
        <p:grpSpPr>
          <a:xfrm flipH="1">
            <a:off x="423750" y="125363"/>
            <a:ext cx="292025" cy="292575"/>
            <a:chOff x="7353050" y="316275"/>
            <a:chExt cx="292025" cy="292575"/>
          </a:xfrm>
        </p:grpSpPr>
        <p:sp>
          <p:nvSpPr>
            <p:cNvPr id="679" name="Google Shape;679;p1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1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1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1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83" name="Google Shape;683;p15"/>
          <p:cNvGrpSpPr/>
          <p:nvPr/>
        </p:nvGrpSpPr>
        <p:grpSpPr>
          <a:xfrm>
            <a:off x="1638739" y="558163"/>
            <a:ext cx="293111" cy="293388"/>
            <a:chOff x="3164039" y="430875"/>
            <a:chExt cx="293111" cy="293388"/>
          </a:xfrm>
        </p:grpSpPr>
        <p:sp>
          <p:nvSpPr>
            <p:cNvPr id="684" name="Google Shape;684;p15"/>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15"/>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15"/>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15"/>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15"/>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15"/>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90" name="Google Shape;690;p15"/>
          <p:cNvGrpSpPr/>
          <p:nvPr/>
        </p:nvGrpSpPr>
        <p:grpSpPr>
          <a:xfrm>
            <a:off x="1591750" y="362600"/>
            <a:ext cx="175013" cy="27000"/>
            <a:chOff x="5662375" y="212375"/>
            <a:chExt cx="175013" cy="27000"/>
          </a:xfrm>
        </p:grpSpPr>
        <p:sp>
          <p:nvSpPr>
            <p:cNvPr id="691" name="Google Shape;691;p1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1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1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694" name="Google Shape;694;p15"/>
          <p:cNvCxnSpPr/>
          <p:nvPr/>
        </p:nvCxnSpPr>
        <p:spPr>
          <a:xfrm flipH="1">
            <a:off x="8151325" y="6875"/>
            <a:ext cx="1002600" cy="494400"/>
          </a:xfrm>
          <a:prstGeom prst="straightConnector1">
            <a:avLst/>
          </a:prstGeom>
          <a:noFill/>
          <a:ln w="9525" cap="flat" cmpd="sng">
            <a:solidFill>
              <a:schemeClr val="dk1"/>
            </a:solidFill>
            <a:prstDash val="solid"/>
            <a:round/>
            <a:headEnd type="none" w="med" len="med"/>
            <a:tailEnd type="none" w="med" len="med"/>
          </a:ln>
        </p:spPr>
      </p:cxnSp>
      <p:grpSp>
        <p:nvGrpSpPr>
          <p:cNvPr id="695" name="Google Shape;695;p15"/>
          <p:cNvGrpSpPr/>
          <p:nvPr/>
        </p:nvGrpSpPr>
        <p:grpSpPr>
          <a:xfrm>
            <a:off x="7823875" y="202375"/>
            <a:ext cx="581800" cy="582350"/>
            <a:chOff x="8064275" y="887850"/>
            <a:chExt cx="581800" cy="582350"/>
          </a:xfrm>
        </p:grpSpPr>
        <p:sp>
          <p:nvSpPr>
            <p:cNvPr id="696" name="Google Shape;696;p1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1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1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1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1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1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02" name="Google Shape;702;p15"/>
          <p:cNvGrpSpPr/>
          <p:nvPr/>
        </p:nvGrpSpPr>
        <p:grpSpPr>
          <a:xfrm flipH="1">
            <a:off x="8698650" y="1117488"/>
            <a:ext cx="292025" cy="292575"/>
            <a:chOff x="7353050" y="316275"/>
            <a:chExt cx="292025" cy="292575"/>
          </a:xfrm>
        </p:grpSpPr>
        <p:sp>
          <p:nvSpPr>
            <p:cNvPr id="703" name="Google Shape;703;p1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1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1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1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07" name="Google Shape;707;p15"/>
          <p:cNvGrpSpPr/>
          <p:nvPr/>
        </p:nvGrpSpPr>
        <p:grpSpPr>
          <a:xfrm>
            <a:off x="8678350" y="1581800"/>
            <a:ext cx="175013" cy="27000"/>
            <a:chOff x="5662375" y="212375"/>
            <a:chExt cx="175013" cy="27000"/>
          </a:xfrm>
        </p:grpSpPr>
        <p:sp>
          <p:nvSpPr>
            <p:cNvPr id="708" name="Google Shape;708;p15"/>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15"/>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15"/>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6473148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Three columns of text 2">
  <p:cSld name="Three columns of text 2">
    <p:spTree>
      <p:nvGrpSpPr>
        <p:cNvPr id="1" name="Shape 711"/>
        <p:cNvGrpSpPr/>
        <p:nvPr/>
      </p:nvGrpSpPr>
      <p:grpSpPr>
        <a:xfrm>
          <a:off x="0" y="0"/>
          <a:ext cx="0" cy="0"/>
          <a:chOff x="0" y="0"/>
          <a:chExt cx="0" cy="0"/>
        </a:xfrm>
      </p:grpSpPr>
      <p:cxnSp>
        <p:nvCxnSpPr>
          <p:cNvPr id="712" name="Google Shape;712;p16"/>
          <p:cNvCxnSpPr/>
          <p:nvPr/>
        </p:nvCxnSpPr>
        <p:spPr>
          <a:xfrm>
            <a:off x="590450" y="4340600"/>
            <a:ext cx="670200" cy="423000"/>
          </a:xfrm>
          <a:prstGeom prst="straightConnector1">
            <a:avLst/>
          </a:prstGeom>
          <a:noFill/>
          <a:ln w="9525" cap="flat" cmpd="sng">
            <a:solidFill>
              <a:schemeClr val="dk1"/>
            </a:solidFill>
            <a:prstDash val="solid"/>
            <a:round/>
            <a:headEnd type="none" w="med" len="med"/>
            <a:tailEnd type="none" w="med" len="med"/>
          </a:ln>
        </p:spPr>
      </p:cxnSp>
      <p:sp>
        <p:nvSpPr>
          <p:cNvPr id="713" name="Google Shape;713;p16"/>
          <p:cNvSpPr txBox="1">
            <a:spLocks noGrp="1"/>
          </p:cNvSpPr>
          <p:nvPr>
            <p:ph type="title"/>
          </p:nvPr>
        </p:nvSpPr>
        <p:spPr>
          <a:xfrm>
            <a:off x="2208175" y="342775"/>
            <a:ext cx="47277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r>
              <a:rPr lang="en-US"/>
              <a:t>Click to edit Master title style</a:t>
            </a:r>
            <a:endParaRPr/>
          </a:p>
        </p:txBody>
      </p:sp>
      <p:cxnSp>
        <p:nvCxnSpPr>
          <p:cNvPr id="714" name="Google Shape;714;p16"/>
          <p:cNvCxnSpPr/>
          <p:nvPr/>
        </p:nvCxnSpPr>
        <p:spPr>
          <a:xfrm rot="10800000" flipH="1">
            <a:off x="0" y="4332550"/>
            <a:ext cx="590700" cy="663900"/>
          </a:xfrm>
          <a:prstGeom prst="straightConnector1">
            <a:avLst/>
          </a:prstGeom>
          <a:noFill/>
          <a:ln w="9525" cap="flat" cmpd="sng">
            <a:solidFill>
              <a:schemeClr val="dk1"/>
            </a:solidFill>
            <a:prstDash val="solid"/>
            <a:round/>
            <a:headEnd type="none" w="med" len="med"/>
            <a:tailEnd type="none" w="med" len="med"/>
          </a:ln>
        </p:spPr>
      </p:cxnSp>
      <p:grpSp>
        <p:nvGrpSpPr>
          <p:cNvPr id="715" name="Google Shape;715;p16"/>
          <p:cNvGrpSpPr/>
          <p:nvPr/>
        </p:nvGrpSpPr>
        <p:grpSpPr>
          <a:xfrm flipH="1">
            <a:off x="431725" y="4183775"/>
            <a:ext cx="292025" cy="292575"/>
            <a:chOff x="7353050" y="316275"/>
            <a:chExt cx="292025" cy="292575"/>
          </a:xfrm>
        </p:grpSpPr>
        <p:sp>
          <p:nvSpPr>
            <p:cNvPr id="716" name="Google Shape;716;p1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1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1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1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0" name="Google Shape;720;p16"/>
          <p:cNvGrpSpPr/>
          <p:nvPr/>
        </p:nvGrpSpPr>
        <p:grpSpPr>
          <a:xfrm>
            <a:off x="1075789" y="4604675"/>
            <a:ext cx="293111" cy="293388"/>
            <a:chOff x="3164039" y="430875"/>
            <a:chExt cx="293111" cy="293388"/>
          </a:xfrm>
        </p:grpSpPr>
        <p:sp>
          <p:nvSpPr>
            <p:cNvPr id="721" name="Google Shape;721;p16"/>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16"/>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16"/>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16"/>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16"/>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16"/>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727" name="Google Shape;727;p16"/>
          <p:cNvCxnSpPr/>
          <p:nvPr/>
        </p:nvCxnSpPr>
        <p:spPr>
          <a:xfrm rot="10800000">
            <a:off x="7196975" y="295100"/>
            <a:ext cx="1157100" cy="542700"/>
          </a:xfrm>
          <a:prstGeom prst="straightConnector1">
            <a:avLst/>
          </a:prstGeom>
          <a:noFill/>
          <a:ln w="9525" cap="flat" cmpd="sng">
            <a:solidFill>
              <a:schemeClr val="dk1"/>
            </a:solidFill>
            <a:prstDash val="solid"/>
            <a:round/>
            <a:headEnd type="none" w="med" len="med"/>
            <a:tailEnd type="none" w="med" len="med"/>
          </a:ln>
        </p:spPr>
      </p:cxnSp>
      <p:cxnSp>
        <p:nvCxnSpPr>
          <p:cNvPr id="728" name="Google Shape;728;p16"/>
          <p:cNvCxnSpPr/>
          <p:nvPr/>
        </p:nvCxnSpPr>
        <p:spPr>
          <a:xfrm flipH="1">
            <a:off x="8354075" y="-6625"/>
            <a:ext cx="791400" cy="836400"/>
          </a:xfrm>
          <a:prstGeom prst="straightConnector1">
            <a:avLst/>
          </a:prstGeom>
          <a:noFill/>
          <a:ln w="9525" cap="flat" cmpd="sng">
            <a:solidFill>
              <a:schemeClr val="dk1"/>
            </a:solidFill>
            <a:prstDash val="solid"/>
            <a:round/>
            <a:headEnd type="none" w="med" len="med"/>
            <a:tailEnd type="none" w="med" len="med"/>
          </a:ln>
        </p:spPr>
      </p:cxnSp>
      <p:grpSp>
        <p:nvGrpSpPr>
          <p:cNvPr id="729" name="Google Shape;729;p16"/>
          <p:cNvGrpSpPr/>
          <p:nvPr/>
        </p:nvGrpSpPr>
        <p:grpSpPr>
          <a:xfrm>
            <a:off x="8064275" y="526925"/>
            <a:ext cx="581800" cy="582350"/>
            <a:chOff x="8064275" y="887850"/>
            <a:chExt cx="581800" cy="582350"/>
          </a:xfrm>
        </p:grpSpPr>
        <p:sp>
          <p:nvSpPr>
            <p:cNvPr id="730" name="Google Shape;730;p16"/>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16"/>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16"/>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16"/>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16"/>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16"/>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6" name="Google Shape;736;p16"/>
          <p:cNvGrpSpPr/>
          <p:nvPr/>
        </p:nvGrpSpPr>
        <p:grpSpPr>
          <a:xfrm>
            <a:off x="7033875" y="170875"/>
            <a:ext cx="292025" cy="292575"/>
            <a:chOff x="7353050" y="316275"/>
            <a:chExt cx="292025" cy="292575"/>
          </a:xfrm>
        </p:grpSpPr>
        <p:sp>
          <p:nvSpPr>
            <p:cNvPr id="737" name="Google Shape;737;p1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1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1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1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1" name="Google Shape;741;p16"/>
          <p:cNvGrpSpPr/>
          <p:nvPr/>
        </p:nvGrpSpPr>
        <p:grpSpPr>
          <a:xfrm>
            <a:off x="8757950" y="229650"/>
            <a:ext cx="175000" cy="175000"/>
            <a:chOff x="8792300" y="321275"/>
            <a:chExt cx="175000" cy="175000"/>
          </a:xfrm>
        </p:grpSpPr>
        <p:sp>
          <p:nvSpPr>
            <p:cNvPr id="742" name="Google Shape;742;p16"/>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16"/>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16"/>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16"/>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6" name="Google Shape;746;p16"/>
          <p:cNvGrpSpPr/>
          <p:nvPr/>
        </p:nvGrpSpPr>
        <p:grpSpPr>
          <a:xfrm>
            <a:off x="8490050" y="170875"/>
            <a:ext cx="175013" cy="27000"/>
            <a:chOff x="5662375" y="212375"/>
            <a:chExt cx="175013" cy="27000"/>
          </a:xfrm>
        </p:grpSpPr>
        <p:sp>
          <p:nvSpPr>
            <p:cNvPr id="747" name="Google Shape;747;p1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1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1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0" name="Google Shape;750;p16"/>
          <p:cNvGrpSpPr/>
          <p:nvPr/>
        </p:nvGrpSpPr>
        <p:grpSpPr>
          <a:xfrm>
            <a:off x="7916350" y="1124600"/>
            <a:ext cx="175013" cy="27000"/>
            <a:chOff x="5662375" y="212375"/>
            <a:chExt cx="175013" cy="27000"/>
          </a:xfrm>
        </p:grpSpPr>
        <p:sp>
          <p:nvSpPr>
            <p:cNvPr id="751" name="Google Shape;751;p16"/>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16"/>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16"/>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54" name="Google Shape;754;p16"/>
          <p:cNvSpPr txBox="1">
            <a:spLocks noGrp="1"/>
          </p:cNvSpPr>
          <p:nvPr>
            <p:ph type="subTitle" idx="1"/>
          </p:nvPr>
        </p:nvSpPr>
        <p:spPr>
          <a:xfrm>
            <a:off x="6217920" y="1819656"/>
            <a:ext cx="1636800" cy="356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55" name="Google Shape;755;p16"/>
          <p:cNvSpPr txBox="1">
            <a:spLocks noGrp="1"/>
          </p:cNvSpPr>
          <p:nvPr>
            <p:ph type="subTitle" idx="2"/>
          </p:nvPr>
        </p:nvSpPr>
        <p:spPr>
          <a:xfrm>
            <a:off x="3749040" y="1252728"/>
            <a:ext cx="1636800" cy="356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56" name="Google Shape;756;p16"/>
          <p:cNvSpPr txBox="1">
            <a:spLocks noGrp="1"/>
          </p:cNvSpPr>
          <p:nvPr>
            <p:ph type="subTitle" idx="3"/>
          </p:nvPr>
        </p:nvSpPr>
        <p:spPr>
          <a:xfrm>
            <a:off x="1289304" y="1819656"/>
            <a:ext cx="1636800" cy="356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57" name="Google Shape;757;p16"/>
          <p:cNvSpPr txBox="1">
            <a:spLocks noGrp="1"/>
          </p:cNvSpPr>
          <p:nvPr>
            <p:ph type="subTitle" idx="4"/>
          </p:nvPr>
        </p:nvSpPr>
        <p:spPr>
          <a:xfrm>
            <a:off x="6217920" y="2139696"/>
            <a:ext cx="1636800" cy="8778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defRPr>
            </a:lvl1pPr>
            <a:lvl2pPr lvl="1" algn="ctr" rtl="0">
              <a:spcBef>
                <a:spcPts val="0"/>
              </a:spcBef>
              <a:spcAft>
                <a:spcPts val="0"/>
              </a:spcAft>
              <a:buNone/>
              <a:defRPr sz="1600">
                <a:solidFill>
                  <a:schemeClr val="dk2"/>
                </a:solidFill>
              </a:defRPr>
            </a:lvl2pPr>
            <a:lvl3pPr lvl="2" algn="ctr" rtl="0">
              <a:spcBef>
                <a:spcPts val="0"/>
              </a:spcBef>
              <a:spcAft>
                <a:spcPts val="0"/>
              </a:spcAft>
              <a:buNone/>
              <a:defRPr sz="1600">
                <a:solidFill>
                  <a:schemeClr val="dk2"/>
                </a:solidFill>
              </a:defRPr>
            </a:lvl3pPr>
            <a:lvl4pPr lvl="3" algn="ctr" rtl="0">
              <a:spcBef>
                <a:spcPts val="0"/>
              </a:spcBef>
              <a:spcAft>
                <a:spcPts val="0"/>
              </a:spcAft>
              <a:buNone/>
              <a:defRPr sz="1600">
                <a:solidFill>
                  <a:schemeClr val="dk2"/>
                </a:solidFill>
              </a:defRPr>
            </a:lvl4pPr>
            <a:lvl5pPr lvl="4" algn="ctr" rtl="0">
              <a:spcBef>
                <a:spcPts val="0"/>
              </a:spcBef>
              <a:spcAft>
                <a:spcPts val="0"/>
              </a:spcAft>
              <a:buNone/>
              <a:defRPr sz="1600">
                <a:solidFill>
                  <a:schemeClr val="dk2"/>
                </a:solidFill>
              </a:defRPr>
            </a:lvl5pPr>
            <a:lvl6pPr lvl="5" algn="ctr" rtl="0">
              <a:spcBef>
                <a:spcPts val="0"/>
              </a:spcBef>
              <a:spcAft>
                <a:spcPts val="0"/>
              </a:spcAft>
              <a:buNone/>
              <a:defRPr sz="1600">
                <a:solidFill>
                  <a:schemeClr val="dk2"/>
                </a:solidFill>
              </a:defRPr>
            </a:lvl6pPr>
            <a:lvl7pPr lvl="6" algn="ctr" rtl="0">
              <a:spcBef>
                <a:spcPts val="0"/>
              </a:spcBef>
              <a:spcAft>
                <a:spcPts val="0"/>
              </a:spcAft>
              <a:buNone/>
              <a:defRPr sz="1600">
                <a:solidFill>
                  <a:schemeClr val="dk2"/>
                </a:solidFill>
              </a:defRPr>
            </a:lvl7pPr>
            <a:lvl8pPr lvl="7" algn="ctr" rtl="0">
              <a:spcBef>
                <a:spcPts val="0"/>
              </a:spcBef>
              <a:spcAft>
                <a:spcPts val="0"/>
              </a:spcAft>
              <a:buNone/>
              <a:defRPr sz="1600">
                <a:solidFill>
                  <a:schemeClr val="dk2"/>
                </a:solidFill>
              </a:defRPr>
            </a:lvl8pPr>
            <a:lvl9pPr lvl="8" algn="ctr" rtl="0">
              <a:spcBef>
                <a:spcPts val="0"/>
              </a:spcBef>
              <a:spcAft>
                <a:spcPts val="0"/>
              </a:spcAft>
              <a:buNone/>
              <a:defRPr sz="1600">
                <a:solidFill>
                  <a:schemeClr val="dk2"/>
                </a:solidFill>
              </a:defRPr>
            </a:lvl9pPr>
          </a:lstStyle>
          <a:p>
            <a:r>
              <a:rPr lang="en-US"/>
              <a:t>Click to edit Master subtitle style</a:t>
            </a:r>
            <a:endParaRPr/>
          </a:p>
        </p:txBody>
      </p:sp>
      <p:sp>
        <p:nvSpPr>
          <p:cNvPr id="758" name="Google Shape;758;p16"/>
          <p:cNvSpPr txBox="1">
            <a:spLocks noGrp="1"/>
          </p:cNvSpPr>
          <p:nvPr>
            <p:ph type="subTitle" idx="5"/>
          </p:nvPr>
        </p:nvSpPr>
        <p:spPr>
          <a:xfrm>
            <a:off x="3749040" y="1581912"/>
            <a:ext cx="1636800" cy="877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59" name="Google Shape;759;p16"/>
          <p:cNvSpPr txBox="1">
            <a:spLocks noGrp="1"/>
          </p:cNvSpPr>
          <p:nvPr>
            <p:ph type="subTitle" idx="6"/>
          </p:nvPr>
        </p:nvSpPr>
        <p:spPr>
          <a:xfrm>
            <a:off x="1289304" y="2139696"/>
            <a:ext cx="1636800" cy="877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762113489"/>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Six columns of text">
  <p:cSld name="Six columns of text">
    <p:spTree>
      <p:nvGrpSpPr>
        <p:cNvPr id="1" name="Shape 760"/>
        <p:cNvGrpSpPr/>
        <p:nvPr/>
      </p:nvGrpSpPr>
      <p:grpSpPr>
        <a:xfrm>
          <a:off x="0" y="0"/>
          <a:ext cx="0" cy="0"/>
          <a:chOff x="0" y="0"/>
          <a:chExt cx="0" cy="0"/>
        </a:xfrm>
      </p:grpSpPr>
      <p:sp>
        <p:nvSpPr>
          <p:cNvPr id="761" name="Google Shape;761;p17"/>
          <p:cNvSpPr txBox="1">
            <a:spLocks noGrp="1"/>
          </p:cNvSpPr>
          <p:nvPr>
            <p:ph type="title"/>
          </p:nvPr>
        </p:nvSpPr>
        <p:spPr>
          <a:xfrm>
            <a:off x="3090672" y="338328"/>
            <a:ext cx="2962800" cy="5760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sp>
        <p:nvSpPr>
          <p:cNvPr id="762" name="Google Shape;762;p17"/>
          <p:cNvSpPr txBox="1">
            <a:spLocks noGrp="1"/>
          </p:cNvSpPr>
          <p:nvPr>
            <p:ph type="subTitle" idx="1"/>
          </p:nvPr>
        </p:nvSpPr>
        <p:spPr>
          <a:xfrm>
            <a:off x="1522425" y="1588336"/>
            <a:ext cx="17649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63" name="Google Shape;763;p17"/>
          <p:cNvSpPr txBox="1">
            <a:spLocks noGrp="1"/>
          </p:cNvSpPr>
          <p:nvPr>
            <p:ph type="subTitle" idx="2"/>
          </p:nvPr>
        </p:nvSpPr>
        <p:spPr>
          <a:xfrm>
            <a:off x="1522425" y="1928169"/>
            <a:ext cx="17649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64" name="Google Shape;764;p17"/>
          <p:cNvSpPr txBox="1">
            <a:spLocks noGrp="1"/>
          </p:cNvSpPr>
          <p:nvPr>
            <p:ph type="subTitle" idx="3"/>
          </p:nvPr>
        </p:nvSpPr>
        <p:spPr>
          <a:xfrm>
            <a:off x="3689552" y="1588336"/>
            <a:ext cx="1764900" cy="4572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65" name="Google Shape;765;p17"/>
          <p:cNvSpPr txBox="1">
            <a:spLocks noGrp="1"/>
          </p:cNvSpPr>
          <p:nvPr>
            <p:ph type="subTitle" idx="4"/>
          </p:nvPr>
        </p:nvSpPr>
        <p:spPr>
          <a:xfrm>
            <a:off x="3689552" y="1928169"/>
            <a:ext cx="17649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accent1"/>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66" name="Google Shape;766;p17"/>
          <p:cNvSpPr txBox="1">
            <a:spLocks noGrp="1"/>
          </p:cNvSpPr>
          <p:nvPr>
            <p:ph type="subTitle" idx="5"/>
          </p:nvPr>
        </p:nvSpPr>
        <p:spPr>
          <a:xfrm>
            <a:off x="5856675" y="1588336"/>
            <a:ext cx="17649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67" name="Google Shape;767;p17"/>
          <p:cNvSpPr txBox="1">
            <a:spLocks noGrp="1"/>
          </p:cNvSpPr>
          <p:nvPr>
            <p:ph type="subTitle" idx="6"/>
          </p:nvPr>
        </p:nvSpPr>
        <p:spPr>
          <a:xfrm>
            <a:off x="5856675" y="1928169"/>
            <a:ext cx="17649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68" name="Google Shape;768;p17"/>
          <p:cNvSpPr txBox="1">
            <a:spLocks noGrp="1"/>
          </p:cNvSpPr>
          <p:nvPr>
            <p:ph type="subTitle" idx="7"/>
          </p:nvPr>
        </p:nvSpPr>
        <p:spPr>
          <a:xfrm>
            <a:off x="1522425" y="3215958"/>
            <a:ext cx="17649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69" name="Google Shape;769;p17"/>
          <p:cNvSpPr txBox="1">
            <a:spLocks noGrp="1"/>
          </p:cNvSpPr>
          <p:nvPr>
            <p:ph type="subTitle" idx="8"/>
          </p:nvPr>
        </p:nvSpPr>
        <p:spPr>
          <a:xfrm>
            <a:off x="1522425" y="3556017"/>
            <a:ext cx="1764900" cy="610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70" name="Google Shape;770;p17"/>
          <p:cNvSpPr txBox="1">
            <a:spLocks noGrp="1"/>
          </p:cNvSpPr>
          <p:nvPr>
            <p:ph type="subTitle" idx="9"/>
          </p:nvPr>
        </p:nvSpPr>
        <p:spPr>
          <a:xfrm>
            <a:off x="3597450" y="3215961"/>
            <a:ext cx="19491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71" name="Google Shape;771;p17"/>
          <p:cNvSpPr txBox="1">
            <a:spLocks noGrp="1"/>
          </p:cNvSpPr>
          <p:nvPr>
            <p:ph type="subTitle" idx="13"/>
          </p:nvPr>
        </p:nvSpPr>
        <p:spPr>
          <a:xfrm>
            <a:off x="3597500" y="3556017"/>
            <a:ext cx="1949100" cy="610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772" name="Google Shape;772;p17"/>
          <p:cNvSpPr txBox="1">
            <a:spLocks noGrp="1"/>
          </p:cNvSpPr>
          <p:nvPr>
            <p:ph type="subTitle" idx="14"/>
          </p:nvPr>
        </p:nvSpPr>
        <p:spPr>
          <a:xfrm>
            <a:off x="5856675" y="3215958"/>
            <a:ext cx="1764900" cy="457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6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773" name="Google Shape;773;p17"/>
          <p:cNvSpPr txBox="1">
            <a:spLocks noGrp="1"/>
          </p:cNvSpPr>
          <p:nvPr>
            <p:ph type="subTitle" idx="15"/>
          </p:nvPr>
        </p:nvSpPr>
        <p:spPr>
          <a:xfrm>
            <a:off x="5856675" y="3556017"/>
            <a:ext cx="1764900" cy="610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774" name="Google Shape;774;p17"/>
          <p:cNvCxnSpPr/>
          <p:nvPr/>
        </p:nvCxnSpPr>
        <p:spPr>
          <a:xfrm>
            <a:off x="2904283" y="4513075"/>
            <a:ext cx="1133100" cy="306300"/>
          </a:xfrm>
          <a:prstGeom prst="straightConnector1">
            <a:avLst/>
          </a:prstGeom>
          <a:noFill/>
          <a:ln w="9525" cap="flat" cmpd="sng">
            <a:solidFill>
              <a:schemeClr val="dk1"/>
            </a:solidFill>
            <a:prstDash val="solid"/>
            <a:round/>
            <a:headEnd type="none" w="med" len="med"/>
            <a:tailEnd type="none" w="med" len="med"/>
          </a:ln>
        </p:spPr>
      </p:cxnSp>
      <p:cxnSp>
        <p:nvCxnSpPr>
          <p:cNvPr id="775" name="Google Shape;775;p17"/>
          <p:cNvCxnSpPr/>
          <p:nvPr/>
        </p:nvCxnSpPr>
        <p:spPr>
          <a:xfrm rot="10800000" flipH="1">
            <a:off x="1562083" y="4492325"/>
            <a:ext cx="1342200" cy="315300"/>
          </a:xfrm>
          <a:prstGeom prst="straightConnector1">
            <a:avLst/>
          </a:prstGeom>
          <a:noFill/>
          <a:ln w="9525" cap="flat" cmpd="sng">
            <a:solidFill>
              <a:schemeClr val="dk1"/>
            </a:solidFill>
            <a:prstDash val="solid"/>
            <a:round/>
            <a:headEnd type="none" w="med" len="med"/>
            <a:tailEnd type="none" w="med" len="med"/>
          </a:ln>
        </p:spPr>
      </p:cxnSp>
      <p:cxnSp>
        <p:nvCxnSpPr>
          <p:cNvPr id="776" name="Google Shape;776;p17"/>
          <p:cNvCxnSpPr/>
          <p:nvPr/>
        </p:nvCxnSpPr>
        <p:spPr>
          <a:xfrm>
            <a:off x="259558" y="4408000"/>
            <a:ext cx="1332000" cy="392100"/>
          </a:xfrm>
          <a:prstGeom prst="straightConnector1">
            <a:avLst/>
          </a:prstGeom>
          <a:noFill/>
          <a:ln w="9525" cap="flat" cmpd="sng">
            <a:solidFill>
              <a:schemeClr val="dk1"/>
            </a:solidFill>
            <a:prstDash val="solid"/>
            <a:round/>
            <a:headEnd type="none" w="med" len="med"/>
            <a:tailEnd type="none" w="med" len="med"/>
          </a:ln>
        </p:spPr>
      </p:cxnSp>
      <p:cxnSp>
        <p:nvCxnSpPr>
          <p:cNvPr id="777" name="Google Shape;777;p17"/>
          <p:cNvCxnSpPr/>
          <p:nvPr/>
        </p:nvCxnSpPr>
        <p:spPr>
          <a:xfrm>
            <a:off x="-6867" y="3993550"/>
            <a:ext cx="273900" cy="407100"/>
          </a:xfrm>
          <a:prstGeom prst="straightConnector1">
            <a:avLst/>
          </a:prstGeom>
          <a:noFill/>
          <a:ln w="9525" cap="flat" cmpd="sng">
            <a:solidFill>
              <a:schemeClr val="dk1"/>
            </a:solidFill>
            <a:prstDash val="solid"/>
            <a:round/>
            <a:headEnd type="none" w="med" len="med"/>
            <a:tailEnd type="none" w="med" len="med"/>
          </a:ln>
        </p:spPr>
      </p:cxnSp>
      <p:grpSp>
        <p:nvGrpSpPr>
          <p:cNvPr id="778" name="Google Shape;778;p17"/>
          <p:cNvGrpSpPr/>
          <p:nvPr/>
        </p:nvGrpSpPr>
        <p:grpSpPr>
          <a:xfrm flipH="1">
            <a:off x="1278333" y="4513075"/>
            <a:ext cx="581800" cy="582350"/>
            <a:chOff x="8064275" y="887850"/>
            <a:chExt cx="581800" cy="582350"/>
          </a:xfrm>
        </p:grpSpPr>
        <p:sp>
          <p:nvSpPr>
            <p:cNvPr id="779" name="Google Shape;779;p1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1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1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1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1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1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85" name="Google Shape;785;p17"/>
          <p:cNvGrpSpPr/>
          <p:nvPr/>
        </p:nvGrpSpPr>
        <p:grpSpPr>
          <a:xfrm flipH="1">
            <a:off x="2747608" y="4340463"/>
            <a:ext cx="292025" cy="292575"/>
            <a:chOff x="7353050" y="316275"/>
            <a:chExt cx="292025" cy="292575"/>
          </a:xfrm>
        </p:grpSpPr>
        <p:sp>
          <p:nvSpPr>
            <p:cNvPr id="786" name="Google Shape;786;p1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1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1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1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0" name="Google Shape;790;p17"/>
          <p:cNvGrpSpPr/>
          <p:nvPr/>
        </p:nvGrpSpPr>
        <p:grpSpPr>
          <a:xfrm flipH="1">
            <a:off x="171308" y="4315025"/>
            <a:ext cx="175000" cy="175000"/>
            <a:chOff x="8792300" y="321275"/>
            <a:chExt cx="175000" cy="175000"/>
          </a:xfrm>
        </p:grpSpPr>
        <p:sp>
          <p:nvSpPr>
            <p:cNvPr id="791" name="Google Shape;791;p1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1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1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1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5" name="Google Shape;795;p17"/>
          <p:cNvGrpSpPr/>
          <p:nvPr/>
        </p:nvGrpSpPr>
        <p:grpSpPr>
          <a:xfrm>
            <a:off x="3873197" y="4657550"/>
            <a:ext cx="293111" cy="293388"/>
            <a:chOff x="3164039" y="430875"/>
            <a:chExt cx="293111" cy="293388"/>
          </a:xfrm>
        </p:grpSpPr>
        <p:sp>
          <p:nvSpPr>
            <p:cNvPr id="796" name="Google Shape;796;p17"/>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17"/>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17"/>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17"/>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17"/>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17"/>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2" name="Google Shape;802;p17"/>
          <p:cNvGrpSpPr/>
          <p:nvPr/>
        </p:nvGrpSpPr>
        <p:grpSpPr>
          <a:xfrm flipH="1">
            <a:off x="242270" y="4142425"/>
            <a:ext cx="175013" cy="27000"/>
            <a:chOff x="5662375" y="212375"/>
            <a:chExt cx="175013" cy="27000"/>
          </a:xfrm>
        </p:grpSpPr>
        <p:sp>
          <p:nvSpPr>
            <p:cNvPr id="803" name="Google Shape;803;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806" name="Google Shape;806;p17"/>
          <p:cNvCxnSpPr/>
          <p:nvPr/>
        </p:nvCxnSpPr>
        <p:spPr>
          <a:xfrm rot="10800000">
            <a:off x="5995050" y="226600"/>
            <a:ext cx="1504500" cy="224700"/>
          </a:xfrm>
          <a:prstGeom prst="straightConnector1">
            <a:avLst/>
          </a:prstGeom>
          <a:noFill/>
          <a:ln w="9525" cap="flat" cmpd="sng">
            <a:solidFill>
              <a:schemeClr val="dk1"/>
            </a:solidFill>
            <a:prstDash val="solid"/>
            <a:round/>
            <a:headEnd type="none" w="med" len="med"/>
            <a:tailEnd type="none" w="med" len="med"/>
          </a:ln>
        </p:spPr>
      </p:cxnSp>
      <p:cxnSp>
        <p:nvCxnSpPr>
          <p:cNvPr id="807" name="Google Shape;807;p17"/>
          <p:cNvCxnSpPr/>
          <p:nvPr/>
        </p:nvCxnSpPr>
        <p:spPr>
          <a:xfrm rot="10800000">
            <a:off x="7512925" y="457850"/>
            <a:ext cx="829500" cy="743400"/>
          </a:xfrm>
          <a:prstGeom prst="straightConnector1">
            <a:avLst/>
          </a:prstGeom>
          <a:noFill/>
          <a:ln w="9525" cap="flat" cmpd="sng">
            <a:solidFill>
              <a:schemeClr val="dk1"/>
            </a:solidFill>
            <a:prstDash val="solid"/>
            <a:round/>
            <a:headEnd type="none" w="med" len="med"/>
            <a:tailEnd type="none" w="med" len="med"/>
          </a:ln>
        </p:spPr>
      </p:cxnSp>
      <p:cxnSp>
        <p:nvCxnSpPr>
          <p:cNvPr id="808" name="Google Shape;808;p17"/>
          <p:cNvCxnSpPr/>
          <p:nvPr/>
        </p:nvCxnSpPr>
        <p:spPr>
          <a:xfrm flipH="1">
            <a:off x="8348975" y="-6625"/>
            <a:ext cx="796500" cy="1188000"/>
          </a:xfrm>
          <a:prstGeom prst="straightConnector1">
            <a:avLst/>
          </a:prstGeom>
          <a:noFill/>
          <a:ln w="9525" cap="flat" cmpd="sng">
            <a:solidFill>
              <a:schemeClr val="dk1"/>
            </a:solidFill>
            <a:prstDash val="solid"/>
            <a:round/>
            <a:headEnd type="none" w="med" len="med"/>
            <a:tailEnd type="none" w="med" len="med"/>
          </a:ln>
        </p:spPr>
      </p:cxnSp>
      <p:grpSp>
        <p:nvGrpSpPr>
          <p:cNvPr id="809" name="Google Shape;809;p17"/>
          <p:cNvGrpSpPr/>
          <p:nvPr/>
        </p:nvGrpSpPr>
        <p:grpSpPr>
          <a:xfrm>
            <a:off x="8064275" y="1040250"/>
            <a:ext cx="581800" cy="582350"/>
            <a:chOff x="8064275" y="887850"/>
            <a:chExt cx="581800" cy="582350"/>
          </a:xfrm>
        </p:grpSpPr>
        <p:sp>
          <p:nvSpPr>
            <p:cNvPr id="810" name="Google Shape;810;p1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1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1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1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1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1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6" name="Google Shape;816;p17"/>
          <p:cNvGrpSpPr/>
          <p:nvPr/>
        </p:nvGrpSpPr>
        <p:grpSpPr>
          <a:xfrm>
            <a:off x="7353050" y="316275"/>
            <a:ext cx="292025" cy="292575"/>
            <a:chOff x="7353050" y="316275"/>
            <a:chExt cx="292025" cy="292575"/>
          </a:xfrm>
        </p:grpSpPr>
        <p:sp>
          <p:nvSpPr>
            <p:cNvPr id="817" name="Google Shape;817;p1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1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1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1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1" name="Google Shape;821;p17"/>
          <p:cNvGrpSpPr/>
          <p:nvPr/>
        </p:nvGrpSpPr>
        <p:grpSpPr>
          <a:xfrm>
            <a:off x="8792300" y="321275"/>
            <a:ext cx="175000" cy="175000"/>
            <a:chOff x="8792300" y="321275"/>
            <a:chExt cx="175000" cy="175000"/>
          </a:xfrm>
        </p:grpSpPr>
        <p:sp>
          <p:nvSpPr>
            <p:cNvPr id="822" name="Google Shape;822;p1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1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1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1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26" name="Google Shape;826;p17"/>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17"/>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17"/>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17"/>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17"/>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17"/>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32" name="Google Shape;832;p17"/>
          <p:cNvGrpSpPr/>
          <p:nvPr/>
        </p:nvGrpSpPr>
        <p:grpSpPr>
          <a:xfrm>
            <a:off x="8490050" y="170875"/>
            <a:ext cx="175013" cy="27000"/>
            <a:chOff x="5662375" y="212375"/>
            <a:chExt cx="175013" cy="27000"/>
          </a:xfrm>
        </p:grpSpPr>
        <p:sp>
          <p:nvSpPr>
            <p:cNvPr id="833" name="Google Shape;833;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6" name="Google Shape;836;p17"/>
          <p:cNvGrpSpPr/>
          <p:nvPr/>
        </p:nvGrpSpPr>
        <p:grpSpPr>
          <a:xfrm>
            <a:off x="8678350" y="1658000"/>
            <a:ext cx="175013" cy="27000"/>
            <a:chOff x="5662375" y="212375"/>
            <a:chExt cx="175013" cy="27000"/>
          </a:xfrm>
        </p:grpSpPr>
        <p:sp>
          <p:nvSpPr>
            <p:cNvPr id="837" name="Google Shape;837;p17"/>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17"/>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17"/>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4529334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Title and body 2">
  <p:cSld name="Title and body 2">
    <p:spTree>
      <p:nvGrpSpPr>
        <p:cNvPr id="1" name="Shape 840"/>
        <p:cNvGrpSpPr/>
        <p:nvPr/>
      </p:nvGrpSpPr>
      <p:grpSpPr>
        <a:xfrm>
          <a:off x="0" y="0"/>
          <a:ext cx="0" cy="0"/>
          <a:chOff x="0" y="0"/>
          <a:chExt cx="0" cy="0"/>
        </a:xfrm>
      </p:grpSpPr>
      <p:sp>
        <p:nvSpPr>
          <p:cNvPr id="841" name="Google Shape;841;p18"/>
          <p:cNvSpPr txBox="1">
            <a:spLocks noGrp="1"/>
          </p:cNvSpPr>
          <p:nvPr>
            <p:ph type="title"/>
          </p:nvPr>
        </p:nvSpPr>
        <p:spPr>
          <a:xfrm>
            <a:off x="1271016" y="338328"/>
            <a:ext cx="6611100" cy="5487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sp>
        <p:nvSpPr>
          <p:cNvPr id="842" name="Google Shape;842;p18"/>
          <p:cNvSpPr txBox="1">
            <a:spLocks noGrp="1"/>
          </p:cNvSpPr>
          <p:nvPr>
            <p:ph type="subTitle" idx="1"/>
          </p:nvPr>
        </p:nvSpPr>
        <p:spPr>
          <a:xfrm>
            <a:off x="4690875" y="1491351"/>
            <a:ext cx="3557100" cy="2656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843" name="Google Shape;843;p18"/>
          <p:cNvCxnSpPr/>
          <p:nvPr/>
        </p:nvCxnSpPr>
        <p:spPr>
          <a:xfrm rot="10800000">
            <a:off x="8109000" y="501275"/>
            <a:ext cx="737700" cy="737700"/>
          </a:xfrm>
          <a:prstGeom prst="straightConnector1">
            <a:avLst/>
          </a:prstGeom>
          <a:noFill/>
          <a:ln w="9525" cap="flat" cmpd="sng">
            <a:solidFill>
              <a:schemeClr val="dk1"/>
            </a:solidFill>
            <a:prstDash val="solid"/>
            <a:round/>
            <a:headEnd type="none" w="med" len="med"/>
            <a:tailEnd type="none" w="med" len="med"/>
          </a:ln>
        </p:spPr>
      </p:cxnSp>
      <p:cxnSp>
        <p:nvCxnSpPr>
          <p:cNvPr id="844" name="Google Shape;844;p18"/>
          <p:cNvCxnSpPr/>
          <p:nvPr/>
        </p:nvCxnSpPr>
        <p:spPr>
          <a:xfrm>
            <a:off x="582475" y="282188"/>
            <a:ext cx="1212900" cy="422700"/>
          </a:xfrm>
          <a:prstGeom prst="straightConnector1">
            <a:avLst/>
          </a:prstGeom>
          <a:noFill/>
          <a:ln w="9525" cap="flat" cmpd="sng">
            <a:solidFill>
              <a:schemeClr val="dk1"/>
            </a:solidFill>
            <a:prstDash val="solid"/>
            <a:round/>
            <a:headEnd type="none" w="med" len="med"/>
            <a:tailEnd type="none" w="med" len="med"/>
          </a:ln>
        </p:spPr>
      </p:cxnSp>
      <p:cxnSp>
        <p:nvCxnSpPr>
          <p:cNvPr id="845" name="Google Shape;845;p18"/>
          <p:cNvCxnSpPr/>
          <p:nvPr/>
        </p:nvCxnSpPr>
        <p:spPr>
          <a:xfrm rot="10800000" flipH="1">
            <a:off x="0" y="274188"/>
            <a:ext cx="582600" cy="654300"/>
          </a:xfrm>
          <a:prstGeom prst="straightConnector1">
            <a:avLst/>
          </a:prstGeom>
          <a:noFill/>
          <a:ln w="9525" cap="flat" cmpd="sng">
            <a:solidFill>
              <a:schemeClr val="dk1"/>
            </a:solidFill>
            <a:prstDash val="solid"/>
            <a:round/>
            <a:headEnd type="none" w="med" len="med"/>
            <a:tailEnd type="none" w="med" len="med"/>
          </a:ln>
        </p:spPr>
      </p:cxnSp>
      <p:grpSp>
        <p:nvGrpSpPr>
          <p:cNvPr id="846" name="Google Shape;846;p18"/>
          <p:cNvGrpSpPr/>
          <p:nvPr/>
        </p:nvGrpSpPr>
        <p:grpSpPr>
          <a:xfrm flipH="1">
            <a:off x="423750" y="125363"/>
            <a:ext cx="292025" cy="292575"/>
            <a:chOff x="7353050" y="316275"/>
            <a:chExt cx="292025" cy="292575"/>
          </a:xfrm>
        </p:grpSpPr>
        <p:sp>
          <p:nvSpPr>
            <p:cNvPr id="847" name="Google Shape;847;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1" name="Google Shape;851;p18"/>
          <p:cNvGrpSpPr/>
          <p:nvPr/>
        </p:nvGrpSpPr>
        <p:grpSpPr>
          <a:xfrm>
            <a:off x="1638739" y="558163"/>
            <a:ext cx="293111" cy="293388"/>
            <a:chOff x="3164039" y="430875"/>
            <a:chExt cx="293111" cy="293388"/>
          </a:xfrm>
        </p:grpSpPr>
        <p:sp>
          <p:nvSpPr>
            <p:cNvPr id="852" name="Google Shape;852;p18"/>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18"/>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18"/>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18"/>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18"/>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18"/>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8" name="Google Shape;858;p18"/>
          <p:cNvGrpSpPr/>
          <p:nvPr/>
        </p:nvGrpSpPr>
        <p:grpSpPr>
          <a:xfrm>
            <a:off x="1591750" y="362600"/>
            <a:ext cx="175013" cy="27000"/>
            <a:chOff x="5662375" y="212375"/>
            <a:chExt cx="175013" cy="27000"/>
          </a:xfrm>
        </p:grpSpPr>
        <p:sp>
          <p:nvSpPr>
            <p:cNvPr id="859" name="Google Shape;859;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862" name="Google Shape;862;p18"/>
          <p:cNvCxnSpPr/>
          <p:nvPr/>
        </p:nvCxnSpPr>
        <p:spPr>
          <a:xfrm flipH="1">
            <a:off x="8151325" y="6875"/>
            <a:ext cx="1002600" cy="494400"/>
          </a:xfrm>
          <a:prstGeom prst="straightConnector1">
            <a:avLst/>
          </a:prstGeom>
          <a:noFill/>
          <a:ln w="9525" cap="flat" cmpd="sng">
            <a:solidFill>
              <a:schemeClr val="dk1"/>
            </a:solidFill>
            <a:prstDash val="solid"/>
            <a:round/>
            <a:headEnd type="none" w="med" len="med"/>
            <a:tailEnd type="none" w="med" len="med"/>
          </a:ln>
        </p:spPr>
      </p:cxnSp>
      <p:grpSp>
        <p:nvGrpSpPr>
          <p:cNvPr id="863" name="Google Shape;863;p18"/>
          <p:cNvGrpSpPr/>
          <p:nvPr/>
        </p:nvGrpSpPr>
        <p:grpSpPr>
          <a:xfrm>
            <a:off x="7823875" y="202375"/>
            <a:ext cx="581800" cy="582350"/>
            <a:chOff x="8064275" y="887850"/>
            <a:chExt cx="581800" cy="582350"/>
          </a:xfrm>
        </p:grpSpPr>
        <p:sp>
          <p:nvSpPr>
            <p:cNvPr id="864" name="Google Shape;864;p1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1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1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1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1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1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0" name="Google Shape;870;p18"/>
          <p:cNvGrpSpPr/>
          <p:nvPr/>
        </p:nvGrpSpPr>
        <p:grpSpPr>
          <a:xfrm flipH="1">
            <a:off x="8698650" y="1117488"/>
            <a:ext cx="292025" cy="292575"/>
            <a:chOff x="7353050" y="316275"/>
            <a:chExt cx="292025" cy="292575"/>
          </a:xfrm>
        </p:grpSpPr>
        <p:sp>
          <p:nvSpPr>
            <p:cNvPr id="871" name="Google Shape;871;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5" name="Google Shape;875;p18"/>
          <p:cNvGrpSpPr/>
          <p:nvPr/>
        </p:nvGrpSpPr>
        <p:grpSpPr>
          <a:xfrm>
            <a:off x="8678350" y="1581800"/>
            <a:ext cx="175013" cy="27000"/>
            <a:chOff x="5662375" y="212375"/>
            <a:chExt cx="175013" cy="27000"/>
          </a:xfrm>
        </p:grpSpPr>
        <p:sp>
          <p:nvSpPr>
            <p:cNvPr id="876" name="Google Shape;876;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879" name="Google Shape;879;p18"/>
          <p:cNvCxnSpPr/>
          <p:nvPr/>
        </p:nvCxnSpPr>
        <p:spPr>
          <a:xfrm flipH="1">
            <a:off x="5101704" y="4513075"/>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880" name="Google Shape;880;p18"/>
          <p:cNvCxnSpPr/>
          <p:nvPr/>
        </p:nvCxnSpPr>
        <p:spPr>
          <a:xfrm rot="10800000">
            <a:off x="6234804" y="4492325"/>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881" name="Google Shape;881;p18"/>
          <p:cNvCxnSpPr/>
          <p:nvPr/>
        </p:nvCxnSpPr>
        <p:spPr>
          <a:xfrm flipH="1">
            <a:off x="7547529" y="4408000"/>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882" name="Google Shape;882;p18"/>
          <p:cNvCxnSpPr/>
          <p:nvPr/>
        </p:nvCxnSpPr>
        <p:spPr>
          <a:xfrm flipH="1">
            <a:off x="8872054" y="399355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883" name="Google Shape;883;p18"/>
          <p:cNvGrpSpPr/>
          <p:nvPr/>
        </p:nvGrpSpPr>
        <p:grpSpPr>
          <a:xfrm>
            <a:off x="7278954" y="4513075"/>
            <a:ext cx="581800" cy="582350"/>
            <a:chOff x="8064275" y="887850"/>
            <a:chExt cx="581800" cy="582350"/>
          </a:xfrm>
        </p:grpSpPr>
        <p:sp>
          <p:nvSpPr>
            <p:cNvPr id="884" name="Google Shape;884;p1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1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1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1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1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1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0" name="Google Shape;890;p18"/>
          <p:cNvGrpSpPr/>
          <p:nvPr/>
        </p:nvGrpSpPr>
        <p:grpSpPr>
          <a:xfrm>
            <a:off x="6099454" y="4340463"/>
            <a:ext cx="292025" cy="292575"/>
            <a:chOff x="7353050" y="316275"/>
            <a:chExt cx="292025" cy="292575"/>
          </a:xfrm>
        </p:grpSpPr>
        <p:sp>
          <p:nvSpPr>
            <p:cNvPr id="891" name="Google Shape;891;p1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1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1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1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5" name="Google Shape;895;p18"/>
          <p:cNvGrpSpPr/>
          <p:nvPr/>
        </p:nvGrpSpPr>
        <p:grpSpPr>
          <a:xfrm>
            <a:off x="8792779" y="4315025"/>
            <a:ext cx="175000" cy="175000"/>
            <a:chOff x="8792300" y="321275"/>
            <a:chExt cx="175000" cy="175000"/>
          </a:xfrm>
        </p:grpSpPr>
        <p:sp>
          <p:nvSpPr>
            <p:cNvPr id="896" name="Google Shape;896;p18"/>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18"/>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18"/>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18"/>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0" name="Google Shape;900;p18"/>
          <p:cNvGrpSpPr/>
          <p:nvPr/>
        </p:nvGrpSpPr>
        <p:grpSpPr>
          <a:xfrm flipH="1">
            <a:off x="4972779" y="4657550"/>
            <a:ext cx="293111" cy="293388"/>
            <a:chOff x="3164039" y="430875"/>
            <a:chExt cx="293111" cy="293388"/>
          </a:xfrm>
        </p:grpSpPr>
        <p:sp>
          <p:nvSpPr>
            <p:cNvPr id="901" name="Google Shape;901;p18"/>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18"/>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18"/>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18"/>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18"/>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18"/>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7" name="Google Shape;907;p18"/>
          <p:cNvGrpSpPr/>
          <p:nvPr/>
        </p:nvGrpSpPr>
        <p:grpSpPr>
          <a:xfrm>
            <a:off x="8721804" y="4142425"/>
            <a:ext cx="175013" cy="27000"/>
            <a:chOff x="5662375" y="212375"/>
            <a:chExt cx="175013" cy="27000"/>
          </a:xfrm>
        </p:grpSpPr>
        <p:sp>
          <p:nvSpPr>
            <p:cNvPr id="908" name="Google Shape;908;p18"/>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18"/>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18"/>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36974537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911"/>
        <p:cNvGrpSpPr/>
        <p:nvPr/>
      </p:nvGrpSpPr>
      <p:grpSpPr>
        <a:xfrm>
          <a:off x="0" y="0"/>
          <a:ext cx="0" cy="0"/>
          <a:chOff x="0" y="0"/>
          <a:chExt cx="0" cy="0"/>
        </a:xfrm>
      </p:grpSpPr>
      <p:sp>
        <p:nvSpPr>
          <p:cNvPr id="912" name="Google Shape;912;p19"/>
          <p:cNvSpPr txBox="1">
            <a:spLocks noGrp="1"/>
          </p:cNvSpPr>
          <p:nvPr>
            <p:ph type="title"/>
          </p:nvPr>
        </p:nvSpPr>
        <p:spPr>
          <a:xfrm>
            <a:off x="2105425" y="384048"/>
            <a:ext cx="4937700" cy="10791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4800"/>
            </a:lvl1pPr>
            <a:lvl2pPr lvl="1">
              <a:spcBef>
                <a:spcPts val="0"/>
              </a:spcBef>
              <a:spcAft>
                <a:spcPts val="0"/>
              </a:spcAft>
              <a:buNone/>
              <a:defRPr sz="4800"/>
            </a:lvl2pPr>
            <a:lvl3pPr lvl="2">
              <a:spcBef>
                <a:spcPts val="0"/>
              </a:spcBef>
              <a:spcAft>
                <a:spcPts val="0"/>
              </a:spcAft>
              <a:buNone/>
              <a:defRPr sz="4800"/>
            </a:lvl3pPr>
            <a:lvl4pPr lvl="3">
              <a:spcBef>
                <a:spcPts val="0"/>
              </a:spcBef>
              <a:spcAft>
                <a:spcPts val="0"/>
              </a:spcAft>
              <a:buNone/>
              <a:defRPr sz="4800"/>
            </a:lvl4pPr>
            <a:lvl5pPr lvl="4">
              <a:spcBef>
                <a:spcPts val="0"/>
              </a:spcBef>
              <a:spcAft>
                <a:spcPts val="0"/>
              </a:spcAft>
              <a:buNone/>
              <a:defRPr sz="4800"/>
            </a:lvl5pPr>
            <a:lvl6pPr lvl="5">
              <a:spcBef>
                <a:spcPts val="0"/>
              </a:spcBef>
              <a:spcAft>
                <a:spcPts val="0"/>
              </a:spcAft>
              <a:buNone/>
              <a:defRPr sz="4800"/>
            </a:lvl6pPr>
            <a:lvl7pPr lvl="6">
              <a:spcBef>
                <a:spcPts val="0"/>
              </a:spcBef>
              <a:spcAft>
                <a:spcPts val="0"/>
              </a:spcAft>
              <a:buNone/>
              <a:defRPr sz="4800"/>
            </a:lvl7pPr>
            <a:lvl8pPr lvl="7">
              <a:spcBef>
                <a:spcPts val="0"/>
              </a:spcBef>
              <a:spcAft>
                <a:spcPts val="0"/>
              </a:spcAft>
              <a:buNone/>
              <a:defRPr sz="4800"/>
            </a:lvl8pPr>
            <a:lvl9pPr lvl="8">
              <a:spcBef>
                <a:spcPts val="0"/>
              </a:spcBef>
              <a:spcAft>
                <a:spcPts val="0"/>
              </a:spcAft>
              <a:buNone/>
              <a:defRPr sz="4800"/>
            </a:lvl9pPr>
          </a:lstStyle>
          <a:p>
            <a:r>
              <a:rPr lang="en-US"/>
              <a:t>Click to edit Master title style</a:t>
            </a:r>
            <a:endParaRPr/>
          </a:p>
        </p:txBody>
      </p:sp>
      <p:sp>
        <p:nvSpPr>
          <p:cNvPr id="913" name="Google Shape;913;p19"/>
          <p:cNvSpPr txBox="1">
            <a:spLocks noGrp="1"/>
          </p:cNvSpPr>
          <p:nvPr>
            <p:ph type="subTitle" idx="1"/>
          </p:nvPr>
        </p:nvSpPr>
        <p:spPr>
          <a:xfrm>
            <a:off x="3017520" y="1709928"/>
            <a:ext cx="3099900" cy="14355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None/>
              <a:defRPr sz="1600">
                <a:latin typeface="Barlow Semi Condensed"/>
                <a:ea typeface="Barlow Semi Condensed"/>
                <a:cs typeface="Barlow Semi Condensed"/>
                <a:sym typeface="Barlow Semi Condensed"/>
              </a:defRPr>
            </a:lvl1pPr>
            <a:lvl2pPr lvl="1">
              <a:spcBef>
                <a:spcPts val="0"/>
              </a:spcBef>
              <a:spcAft>
                <a:spcPts val="0"/>
              </a:spcAft>
              <a:buNone/>
              <a:defRPr>
                <a:latin typeface="Barlow Semi Condensed"/>
                <a:ea typeface="Barlow Semi Condensed"/>
                <a:cs typeface="Barlow Semi Condensed"/>
                <a:sym typeface="Barlow Semi Condensed"/>
              </a:defRPr>
            </a:lvl2pPr>
            <a:lvl3pPr lvl="2">
              <a:spcBef>
                <a:spcPts val="0"/>
              </a:spcBef>
              <a:spcAft>
                <a:spcPts val="0"/>
              </a:spcAft>
              <a:buNone/>
              <a:defRPr>
                <a:latin typeface="Barlow Semi Condensed"/>
                <a:ea typeface="Barlow Semi Condensed"/>
                <a:cs typeface="Barlow Semi Condensed"/>
                <a:sym typeface="Barlow Semi Condensed"/>
              </a:defRPr>
            </a:lvl3pPr>
            <a:lvl4pPr lvl="3">
              <a:spcBef>
                <a:spcPts val="0"/>
              </a:spcBef>
              <a:spcAft>
                <a:spcPts val="0"/>
              </a:spcAft>
              <a:buNone/>
              <a:defRPr>
                <a:latin typeface="Barlow Semi Condensed"/>
                <a:ea typeface="Barlow Semi Condensed"/>
                <a:cs typeface="Barlow Semi Condensed"/>
                <a:sym typeface="Barlow Semi Condensed"/>
              </a:defRPr>
            </a:lvl4pPr>
            <a:lvl5pPr lvl="4">
              <a:spcBef>
                <a:spcPts val="0"/>
              </a:spcBef>
              <a:spcAft>
                <a:spcPts val="0"/>
              </a:spcAft>
              <a:buNone/>
              <a:defRPr>
                <a:latin typeface="Barlow Semi Condensed"/>
                <a:ea typeface="Barlow Semi Condensed"/>
                <a:cs typeface="Barlow Semi Condensed"/>
                <a:sym typeface="Barlow Semi Condensed"/>
              </a:defRPr>
            </a:lvl5pPr>
            <a:lvl6pPr lvl="5">
              <a:spcBef>
                <a:spcPts val="0"/>
              </a:spcBef>
              <a:spcAft>
                <a:spcPts val="0"/>
              </a:spcAft>
              <a:buNone/>
              <a:defRPr>
                <a:latin typeface="Barlow Semi Condensed"/>
                <a:ea typeface="Barlow Semi Condensed"/>
                <a:cs typeface="Barlow Semi Condensed"/>
                <a:sym typeface="Barlow Semi Condensed"/>
              </a:defRPr>
            </a:lvl6pPr>
            <a:lvl7pPr lvl="6">
              <a:spcBef>
                <a:spcPts val="0"/>
              </a:spcBef>
              <a:spcAft>
                <a:spcPts val="0"/>
              </a:spcAft>
              <a:buNone/>
              <a:defRPr>
                <a:latin typeface="Barlow Semi Condensed"/>
                <a:ea typeface="Barlow Semi Condensed"/>
                <a:cs typeface="Barlow Semi Condensed"/>
                <a:sym typeface="Barlow Semi Condensed"/>
              </a:defRPr>
            </a:lvl7pPr>
            <a:lvl8pPr lvl="7">
              <a:spcBef>
                <a:spcPts val="0"/>
              </a:spcBef>
              <a:spcAft>
                <a:spcPts val="0"/>
              </a:spcAft>
              <a:buNone/>
              <a:defRPr>
                <a:latin typeface="Barlow Semi Condensed"/>
                <a:ea typeface="Barlow Semi Condensed"/>
                <a:cs typeface="Barlow Semi Condensed"/>
                <a:sym typeface="Barlow Semi Condensed"/>
              </a:defRPr>
            </a:lvl8pPr>
            <a:lvl9pPr lvl="8">
              <a:spcBef>
                <a:spcPts val="0"/>
              </a:spcBef>
              <a:spcAft>
                <a:spcPts val="0"/>
              </a:spcAft>
              <a:buNone/>
              <a:defRPr>
                <a:latin typeface="Barlow Semi Condensed"/>
                <a:ea typeface="Barlow Semi Condensed"/>
                <a:cs typeface="Barlow Semi Condensed"/>
                <a:sym typeface="Barlow Semi Condensed"/>
              </a:defRPr>
            </a:lvl9pPr>
          </a:lstStyle>
          <a:p>
            <a:r>
              <a:rPr lang="en-US"/>
              <a:t>Click to edit Master subtitle style</a:t>
            </a:r>
            <a:endParaRPr/>
          </a:p>
        </p:txBody>
      </p:sp>
      <p:sp>
        <p:nvSpPr>
          <p:cNvPr id="914" name="Google Shape;914;p19"/>
          <p:cNvSpPr txBox="1"/>
          <p:nvPr/>
        </p:nvSpPr>
        <p:spPr>
          <a:xfrm>
            <a:off x="2489375" y="3664200"/>
            <a:ext cx="4161600" cy="7623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100">
                <a:solidFill>
                  <a:schemeClr val="accent1"/>
                </a:solidFill>
                <a:latin typeface="Barlow Semi Condensed Medium"/>
                <a:ea typeface="Barlow Semi Condensed Medium"/>
                <a:cs typeface="Barlow Semi Condensed Medium"/>
                <a:sym typeface="Barlow Semi Condensed Medium"/>
              </a:rPr>
              <a:t>CREDITS:</a:t>
            </a:r>
            <a:r>
              <a:rPr lang="en" sz="1100">
                <a:solidFill>
                  <a:schemeClr val="dk2"/>
                </a:solidFill>
                <a:latin typeface="Barlow Semi Condensed"/>
                <a:ea typeface="Barlow Semi Condensed"/>
                <a:cs typeface="Barlow Semi Condensed"/>
                <a:sym typeface="Barlow Semi Condensed"/>
              </a:rPr>
              <a:t> This presentation template was created by </a:t>
            </a:r>
            <a:r>
              <a:rPr lang="en" sz="1100">
                <a:solidFill>
                  <a:schemeClr val="accent1"/>
                </a:solidFill>
                <a:uFill>
                  <a:noFill/>
                </a:uFill>
                <a:latin typeface="Barlow Semi Condensed Medium"/>
                <a:ea typeface="Barlow Semi Condensed Medium"/>
                <a:cs typeface="Barlow Semi Condensed Medium"/>
                <a:sym typeface="Barlow Semi Condensed Medium"/>
                <a:hlinkClick r:id="rId2">
                  <a:extLst>
                    <a:ext uri="{A12FA001-AC4F-418D-AE19-62706E023703}">
                      <ahyp:hlinkClr xmlns:ahyp="http://schemas.microsoft.com/office/drawing/2018/hyperlinkcolor" val="tx"/>
                    </a:ext>
                  </a:extLst>
                </a:hlinkClick>
              </a:rPr>
              <a:t>Slidesgo</a:t>
            </a:r>
            <a:r>
              <a:rPr lang="en" sz="1100">
                <a:solidFill>
                  <a:schemeClr val="dk2"/>
                </a:solidFill>
                <a:latin typeface="Barlow Semi Condensed"/>
                <a:ea typeface="Barlow Semi Condensed"/>
                <a:cs typeface="Barlow Semi Condensed"/>
                <a:sym typeface="Barlow Semi Condensed"/>
              </a:rPr>
              <a:t>, including icons by </a:t>
            </a:r>
            <a:r>
              <a:rPr lang="en" sz="1100">
                <a:solidFill>
                  <a:schemeClr val="accent1"/>
                </a:solidFill>
                <a:uFill>
                  <a:noFill/>
                </a:uFill>
                <a:latin typeface="Barlow Semi Condensed Medium"/>
                <a:ea typeface="Barlow Semi Condensed Medium"/>
                <a:cs typeface="Barlow Semi Condensed Medium"/>
                <a:sym typeface="Barlow Semi Condensed Medium"/>
                <a:hlinkClick r:id="rId3">
                  <a:extLst>
                    <a:ext uri="{A12FA001-AC4F-418D-AE19-62706E023703}">
                      <ahyp:hlinkClr xmlns:ahyp="http://schemas.microsoft.com/office/drawing/2018/hyperlinkcolor" val="tx"/>
                    </a:ext>
                  </a:extLst>
                </a:hlinkClick>
              </a:rPr>
              <a:t>Flaticon</a:t>
            </a:r>
            <a:r>
              <a:rPr lang="en" sz="1100">
                <a:solidFill>
                  <a:schemeClr val="dk2"/>
                </a:solidFill>
                <a:latin typeface="Barlow Semi Condensed"/>
                <a:ea typeface="Barlow Semi Condensed"/>
                <a:cs typeface="Barlow Semi Condensed"/>
                <a:sym typeface="Barlow Semi Condensed"/>
              </a:rPr>
              <a:t>, infographics &amp; images by </a:t>
            </a:r>
            <a:r>
              <a:rPr lang="en" sz="1100">
                <a:solidFill>
                  <a:schemeClr val="accent1"/>
                </a:solidFill>
                <a:uFill>
                  <a:noFill/>
                </a:uFill>
                <a:latin typeface="Barlow Semi Condensed Medium"/>
                <a:ea typeface="Barlow Semi Condensed Medium"/>
                <a:cs typeface="Barlow Semi Condensed Medium"/>
                <a:sym typeface="Barlow Semi Condensed Medium"/>
                <a:hlinkClick r:id="rId4">
                  <a:extLst>
                    <a:ext uri="{A12FA001-AC4F-418D-AE19-62706E023703}">
                      <ahyp:hlinkClr xmlns:ahyp="http://schemas.microsoft.com/office/drawing/2018/hyperlinkcolor" val="tx"/>
                    </a:ext>
                  </a:extLst>
                </a:hlinkClick>
              </a:rPr>
              <a:t>Freepik</a:t>
            </a:r>
            <a:r>
              <a:rPr lang="en" sz="1100">
                <a:solidFill>
                  <a:schemeClr val="dk2"/>
                </a:solidFill>
                <a:latin typeface="Barlow Semi Condensed"/>
                <a:ea typeface="Barlow Semi Condensed"/>
                <a:cs typeface="Barlow Semi Condensed"/>
                <a:sym typeface="Barlow Semi Condensed"/>
              </a:rPr>
              <a:t> and illustrations by </a:t>
            </a:r>
            <a:r>
              <a:rPr lang="en" sz="1100">
                <a:solidFill>
                  <a:schemeClr val="accent1"/>
                </a:solidFill>
                <a:uFill>
                  <a:noFill/>
                </a:uFill>
                <a:latin typeface="Barlow Semi Condensed Medium"/>
                <a:ea typeface="Barlow Semi Condensed Medium"/>
                <a:cs typeface="Barlow Semi Condensed Medium"/>
                <a:sym typeface="Barlow Semi Condensed Medium"/>
                <a:hlinkClick r:id="rId5">
                  <a:extLst>
                    <a:ext uri="{A12FA001-AC4F-418D-AE19-62706E023703}">
                      <ahyp:hlinkClr xmlns:ahyp="http://schemas.microsoft.com/office/drawing/2018/hyperlinkcolor" val="tx"/>
                    </a:ext>
                  </a:extLst>
                </a:hlinkClick>
              </a:rPr>
              <a:t>Stories</a:t>
            </a:r>
            <a:endParaRPr>
              <a:solidFill>
                <a:schemeClr val="dk2"/>
              </a:solidFill>
              <a:latin typeface="Barlow Semi Condensed Medium"/>
              <a:ea typeface="Barlow Semi Condensed Medium"/>
              <a:cs typeface="Barlow Semi Condensed Medium"/>
              <a:sym typeface="Barlow Semi Condensed Medium"/>
            </a:endParaRPr>
          </a:p>
          <a:p>
            <a:pPr marL="0" lvl="0" indent="0" algn="ctr" rtl="0">
              <a:spcBef>
                <a:spcPts val="0"/>
              </a:spcBef>
              <a:spcAft>
                <a:spcPts val="0"/>
              </a:spcAft>
              <a:buNone/>
            </a:pPr>
            <a:endParaRPr>
              <a:solidFill>
                <a:schemeClr val="dk2"/>
              </a:solidFill>
              <a:latin typeface="Barlow Semi Condensed"/>
              <a:ea typeface="Barlow Semi Condensed"/>
              <a:cs typeface="Barlow Semi Condensed"/>
              <a:sym typeface="Barlow Semi Condensed"/>
            </a:endParaRPr>
          </a:p>
        </p:txBody>
      </p:sp>
      <p:cxnSp>
        <p:nvCxnSpPr>
          <p:cNvPr id="915" name="Google Shape;915;p19"/>
          <p:cNvCxnSpPr/>
          <p:nvPr/>
        </p:nvCxnSpPr>
        <p:spPr>
          <a:xfrm rot="5400000">
            <a:off x="7269708" y="3324550"/>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916" name="Google Shape;916;p19"/>
          <p:cNvCxnSpPr/>
          <p:nvPr/>
        </p:nvCxnSpPr>
        <p:spPr>
          <a:xfrm rot="-5400000" flipH="1">
            <a:off x="7181408" y="2082400"/>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917" name="Google Shape;917;p19"/>
          <p:cNvCxnSpPr/>
          <p:nvPr/>
        </p:nvCxnSpPr>
        <p:spPr>
          <a:xfrm rot="5400000">
            <a:off x="7232433" y="736375"/>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918" name="Google Shape;918;p19"/>
          <p:cNvCxnSpPr/>
          <p:nvPr/>
        </p:nvCxnSpPr>
        <p:spPr>
          <a:xfrm rot="5400000">
            <a:off x="8168433" y="-6660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919" name="Google Shape;919;p19"/>
          <p:cNvGrpSpPr/>
          <p:nvPr/>
        </p:nvGrpSpPr>
        <p:grpSpPr>
          <a:xfrm rot="5400000" flipH="1">
            <a:off x="7407333" y="1284925"/>
            <a:ext cx="581800" cy="582350"/>
            <a:chOff x="8064275" y="887850"/>
            <a:chExt cx="581800" cy="582350"/>
          </a:xfrm>
        </p:grpSpPr>
        <p:sp>
          <p:nvSpPr>
            <p:cNvPr id="920" name="Google Shape;920;p1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1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1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1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1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1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6" name="Google Shape;926;p19"/>
          <p:cNvGrpSpPr/>
          <p:nvPr/>
        </p:nvGrpSpPr>
        <p:grpSpPr>
          <a:xfrm rot="5400000" flipH="1">
            <a:off x="7869720" y="2754200"/>
            <a:ext cx="292025" cy="292575"/>
            <a:chOff x="7353050" y="316275"/>
            <a:chExt cx="292025" cy="292575"/>
          </a:xfrm>
        </p:grpSpPr>
        <p:sp>
          <p:nvSpPr>
            <p:cNvPr id="927" name="Google Shape;927;p1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1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1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1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1" name="Google Shape;931;p19"/>
          <p:cNvGrpSpPr/>
          <p:nvPr/>
        </p:nvGrpSpPr>
        <p:grpSpPr>
          <a:xfrm rot="5400000" flipH="1">
            <a:off x="8012458" y="178175"/>
            <a:ext cx="175000" cy="175000"/>
            <a:chOff x="8792300" y="321275"/>
            <a:chExt cx="175000" cy="175000"/>
          </a:xfrm>
        </p:grpSpPr>
        <p:sp>
          <p:nvSpPr>
            <p:cNvPr id="932" name="Google Shape;932;p1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1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1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1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6" name="Google Shape;936;p19"/>
          <p:cNvGrpSpPr/>
          <p:nvPr/>
        </p:nvGrpSpPr>
        <p:grpSpPr>
          <a:xfrm rot="5400000">
            <a:off x="7551683" y="3879926"/>
            <a:ext cx="293111" cy="293388"/>
            <a:chOff x="3164039" y="430875"/>
            <a:chExt cx="293111" cy="293388"/>
          </a:xfrm>
        </p:grpSpPr>
        <p:sp>
          <p:nvSpPr>
            <p:cNvPr id="937" name="Google Shape;937;p19"/>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19"/>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19"/>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19"/>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19"/>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19"/>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3" name="Google Shape;943;p19"/>
          <p:cNvGrpSpPr/>
          <p:nvPr/>
        </p:nvGrpSpPr>
        <p:grpSpPr>
          <a:xfrm rot="5400000" flipH="1">
            <a:off x="8259052" y="323144"/>
            <a:ext cx="175013" cy="27000"/>
            <a:chOff x="5662375" y="212375"/>
            <a:chExt cx="175013" cy="27000"/>
          </a:xfrm>
        </p:grpSpPr>
        <p:sp>
          <p:nvSpPr>
            <p:cNvPr id="944" name="Google Shape;944;p19"/>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19"/>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19"/>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947" name="Google Shape;947;p19"/>
          <p:cNvCxnSpPr/>
          <p:nvPr/>
        </p:nvCxnSpPr>
        <p:spPr>
          <a:xfrm rot="5400000" flipH="1">
            <a:off x="740850" y="2598325"/>
            <a:ext cx="1672500" cy="126000"/>
          </a:xfrm>
          <a:prstGeom prst="straightConnector1">
            <a:avLst/>
          </a:prstGeom>
          <a:noFill/>
          <a:ln w="9525" cap="flat" cmpd="sng">
            <a:solidFill>
              <a:schemeClr val="dk2"/>
            </a:solidFill>
            <a:prstDash val="solid"/>
            <a:round/>
            <a:headEnd type="none" w="med" len="med"/>
            <a:tailEnd type="none" w="med" len="med"/>
          </a:ln>
        </p:spPr>
      </p:cxnSp>
      <p:cxnSp>
        <p:nvCxnSpPr>
          <p:cNvPr id="948" name="Google Shape;948;p19"/>
          <p:cNvCxnSpPr/>
          <p:nvPr/>
        </p:nvCxnSpPr>
        <p:spPr>
          <a:xfrm rot="-5400000">
            <a:off x="847100" y="3554000"/>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949" name="Google Shape;949;p19"/>
          <p:cNvCxnSpPr/>
          <p:nvPr/>
        </p:nvCxnSpPr>
        <p:spPr>
          <a:xfrm rot="5400000" flipH="1">
            <a:off x="1105775" y="4151250"/>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950" name="Google Shape;950;p19"/>
          <p:cNvGrpSpPr/>
          <p:nvPr/>
        </p:nvGrpSpPr>
        <p:grpSpPr>
          <a:xfrm rot="5400000">
            <a:off x="621475" y="4062025"/>
            <a:ext cx="581800" cy="582350"/>
            <a:chOff x="8064275" y="887850"/>
            <a:chExt cx="581800" cy="582350"/>
          </a:xfrm>
        </p:grpSpPr>
        <p:sp>
          <p:nvSpPr>
            <p:cNvPr id="951" name="Google Shape;951;p1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1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1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1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1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1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7" name="Google Shape;957;p19"/>
          <p:cNvGrpSpPr/>
          <p:nvPr/>
        </p:nvGrpSpPr>
        <p:grpSpPr>
          <a:xfrm rot="5400000">
            <a:off x="1482825" y="3350800"/>
            <a:ext cx="292025" cy="292575"/>
            <a:chOff x="7353050" y="316275"/>
            <a:chExt cx="292025" cy="292575"/>
          </a:xfrm>
        </p:grpSpPr>
        <p:sp>
          <p:nvSpPr>
            <p:cNvPr id="958" name="Google Shape;958;p1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1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1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1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2" name="Google Shape;962;p19"/>
          <p:cNvGrpSpPr/>
          <p:nvPr/>
        </p:nvGrpSpPr>
        <p:grpSpPr>
          <a:xfrm rot="5400000">
            <a:off x="1595125" y="4790325"/>
            <a:ext cx="175000" cy="175000"/>
            <a:chOff x="8792300" y="321275"/>
            <a:chExt cx="175000" cy="175000"/>
          </a:xfrm>
        </p:grpSpPr>
        <p:sp>
          <p:nvSpPr>
            <p:cNvPr id="963" name="Google Shape;963;p1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1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1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1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67" name="Google Shape;967;p19"/>
          <p:cNvSpPr/>
          <p:nvPr/>
        </p:nvSpPr>
        <p:spPr>
          <a:xfrm rot="5400000">
            <a:off x="1377117" y="1688743"/>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19"/>
          <p:cNvSpPr/>
          <p:nvPr/>
        </p:nvSpPr>
        <p:spPr>
          <a:xfrm rot="5400000">
            <a:off x="1374876" y="1686211"/>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19"/>
          <p:cNvSpPr/>
          <p:nvPr/>
        </p:nvSpPr>
        <p:spPr>
          <a:xfrm rot="5400000">
            <a:off x="1413610" y="172523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19"/>
          <p:cNvSpPr/>
          <p:nvPr/>
        </p:nvSpPr>
        <p:spPr>
          <a:xfrm rot="5400000">
            <a:off x="1411362" y="1722714"/>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19"/>
          <p:cNvSpPr/>
          <p:nvPr/>
        </p:nvSpPr>
        <p:spPr>
          <a:xfrm rot="5400000">
            <a:off x="1453339" y="1764682"/>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19"/>
          <p:cNvSpPr/>
          <p:nvPr/>
        </p:nvSpPr>
        <p:spPr>
          <a:xfrm rot="5400000">
            <a:off x="1450946" y="1762579"/>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73" name="Google Shape;973;p19"/>
          <p:cNvGrpSpPr/>
          <p:nvPr/>
        </p:nvGrpSpPr>
        <p:grpSpPr>
          <a:xfrm rot="5400000">
            <a:off x="1701119" y="1515381"/>
            <a:ext cx="175013" cy="27000"/>
            <a:chOff x="5662375" y="212375"/>
            <a:chExt cx="175013" cy="27000"/>
          </a:xfrm>
        </p:grpSpPr>
        <p:sp>
          <p:nvSpPr>
            <p:cNvPr id="974" name="Google Shape;974;p19"/>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19"/>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19"/>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7" name="Google Shape;977;p19"/>
          <p:cNvGrpSpPr/>
          <p:nvPr/>
        </p:nvGrpSpPr>
        <p:grpSpPr>
          <a:xfrm rot="5400000">
            <a:off x="1819519" y="4562081"/>
            <a:ext cx="175013" cy="27000"/>
            <a:chOff x="5662375" y="212375"/>
            <a:chExt cx="175013" cy="27000"/>
          </a:xfrm>
        </p:grpSpPr>
        <p:sp>
          <p:nvSpPr>
            <p:cNvPr id="978" name="Google Shape;978;p19"/>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19"/>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19"/>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1" name="Google Shape;981;p19"/>
          <p:cNvGrpSpPr/>
          <p:nvPr/>
        </p:nvGrpSpPr>
        <p:grpSpPr>
          <a:xfrm rot="5400000">
            <a:off x="408594" y="4140781"/>
            <a:ext cx="175013" cy="27000"/>
            <a:chOff x="5662375" y="212375"/>
            <a:chExt cx="175013" cy="27000"/>
          </a:xfrm>
        </p:grpSpPr>
        <p:sp>
          <p:nvSpPr>
            <p:cNvPr id="982" name="Google Shape;982;p1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1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1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26913325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Highlighted numbers">
  <p:cSld name="Highlighted numbers">
    <p:spTree>
      <p:nvGrpSpPr>
        <p:cNvPr id="1" name="Shape 985"/>
        <p:cNvGrpSpPr/>
        <p:nvPr/>
      </p:nvGrpSpPr>
      <p:grpSpPr>
        <a:xfrm>
          <a:off x="0" y="0"/>
          <a:ext cx="0" cy="0"/>
          <a:chOff x="0" y="0"/>
          <a:chExt cx="0" cy="0"/>
        </a:xfrm>
      </p:grpSpPr>
      <p:sp>
        <p:nvSpPr>
          <p:cNvPr id="986" name="Google Shape;986;p20"/>
          <p:cNvSpPr txBox="1">
            <a:spLocks noGrp="1"/>
          </p:cNvSpPr>
          <p:nvPr>
            <p:ph type="title" hasCustomPrompt="1"/>
          </p:nvPr>
        </p:nvSpPr>
        <p:spPr>
          <a:xfrm>
            <a:off x="2825496" y="704088"/>
            <a:ext cx="3483900" cy="5670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1"/>
              </a:buClr>
              <a:buSzPts val="3600"/>
              <a:buNone/>
              <a:defRPr sz="3600">
                <a:solidFill>
                  <a:schemeClr val="accent1"/>
                </a:solidFill>
              </a:defRPr>
            </a:lvl1pPr>
            <a:lvl2pPr lvl="1" algn="ctr" rtl="0">
              <a:spcBef>
                <a:spcPts val="0"/>
              </a:spcBef>
              <a:spcAft>
                <a:spcPts val="0"/>
              </a:spcAft>
              <a:buClr>
                <a:schemeClr val="accent1"/>
              </a:buClr>
              <a:buSzPts val="3600"/>
              <a:buNone/>
              <a:defRPr sz="3600">
                <a:solidFill>
                  <a:schemeClr val="accent1"/>
                </a:solidFill>
              </a:defRPr>
            </a:lvl2pPr>
            <a:lvl3pPr lvl="2" algn="ctr" rtl="0">
              <a:spcBef>
                <a:spcPts val="0"/>
              </a:spcBef>
              <a:spcAft>
                <a:spcPts val="0"/>
              </a:spcAft>
              <a:buClr>
                <a:schemeClr val="accent1"/>
              </a:buClr>
              <a:buSzPts val="3600"/>
              <a:buNone/>
              <a:defRPr sz="3600">
                <a:solidFill>
                  <a:schemeClr val="accent1"/>
                </a:solidFill>
              </a:defRPr>
            </a:lvl3pPr>
            <a:lvl4pPr lvl="3" algn="ctr" rtl="0">
              <a:spcBef>
                <a:spcPts val="0"/>
              </a:spcBef>
              <a:spcAft>
                <a:spcPts val="0"/>
              </a:spcAft>
              <a:buClr>
                <a:schemeClr val="accent1"/>
              </a:buClr>
              <a:buSzPts val="3600"/>
              <a:buNone/>
              <a:defRPr sz="3600">
                <a:solidFill>
                  <a:schemeClr val="accent1"/>
                </a:solidFill>
              </a:defRPr>
            </a:lvl4pPr>
            <a:lvl5pPr lvl="4" algn="ctr" rtl="0">
              <a:spcBef>
                <a:spcPts val="0"/>
              </a:spcBef>
              <a:spcAft>
                <a:spcPts val="0"/>
              </a:spcAft>
              <a:buClr>
                <a:schemeClr val="accent1"/>
              </a:buClr>
              <a:buSzPts val="3600"/>
              <a:buNone/>
              <a:defRPr sz="3600">
                <a:solidFill>
                  <a:schemeClr val="accent1"/>
                </a:solidFill>
              </a:defRPr>
            </a:lvl5pPr>
            <a:lvl6pPr lvl="5" algn="ctr" rtl="0">
              <a:spcBef>
                <a:spcPts val="0"/>
              </a:spcBef>
              <a:spcAft>
                <a:spcPts val="0"/>
              </a:spcAft>
              <a:buClr>
                <a:schemeClr val="accent1"/>
              </a:buClr>
              <a:buSzPts val="3600"/>
              <a:buNone/>
              <a:defRPr sz="3600">
                <a:solidFill>
                  <a:schemeClr val="accent1"/>
                </a:solidFill>
              </a:defRPr>
            </a:lvl6pPr>
            <a:lvl7pPr lvl="6" algn="ctr" rtl="0">
              <a:spcBef>
                <a:spcPts val="0"/>
              </a:spcBef>
              <a:spcAft>
                <a:spcPts val="0"/>
              </a:spcAft>
              <a:buClr>
                <a:schemeClr val="accent1"/>
              </a:buClr>
              <a:buSzPts val="3600"/>
              <a:buNone/>
              <a:defRPr sz="3600">
                <a:solidFill>
                  <a:schemeClr val="accent1"/>
                </a:solidFill>
              </a:defRPr>
            </a:lvl7pPr>
            <a:lvl8pPr lvl="7" algn="ctr" rtl="0">
              <a:spcBef>
                <a:spcPts val="0"/>
              </a:spcBef>
              <a:spcAft>
                <a:spcPts val="0"/>
              </a:spcAft>
              <a:buClr>
                <a:schemeClr val="accent1"/>
              </a:buClr>
              <a:buSzPts val="3600"/>
              <a:buNone/>
              <a:defRPr sz="3600">
                <a:solidFill>
                  <a:schemeClr val="accent1"/>
                </a:solidFill>
              </a:defRPr>
            </a:lvl8pPr>
            <a:lvl9pPr lvl="8" algn="ctr" rtl="0">
              <a:spcBef>
                <a:spcPts val="0"/>
              </a:spcBef>
              <a:spcAft>
                <a:spcPts val="0"/>
              </a:spcAft>
              <a:buClr>
                <a:schemeClr val="accent1"/>
              </a:buClr>
              <a:buSzPts val="3600"/>
              <a:buNone/>
              <a:defRPr sz="3600">
                <a:solidFill>
                  <a:schemeClr val="accent1"/>
                </a:solidFill>
              </a:defRPr>
            </a:lvl9pPr>
          </a:lstStyle>
          <a:p>
            <a:r>
              <a:t>xx%</a:t>
            </a:r>
          </a:p>
        </p:txBody>
      </p:sp>
      <p:sp>
        <p:nvSpPr>
          <p:cNvPr id="987" name="Google Shape;987;p20"/>
          <p:cNvSpPr txBox="1">
            <a:spLocks noGrp="1"/>
          </p:cNvSpPr>
          <p:nvPr>
            <p:ph type="subTitle" idx="1"/>
          </p:nvPr>
        </p:nvSpPr>
        <p:spPr>
          <a:xfrm>
            <a:off x="2825496" y="1225296"/>
            <a:ext cx="3483900" cy="2742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988" name="Google Shape;988;p20"/>
          <p:cNvSpPr txBox="1">
            <a:spLocks noGrp="1"/>
          </p:cNvSpPr>
          <p:nvPr>
            <p:ph type="title" idx="2" hasCustomPrompt="1"/>
          </p:nvPr>
        </p:nvSpPr>
        <p:spPr>
          <a:xfrm>
            <a:off x="2825496" y="2185416"/>
            <a:ext cx="3483900" cy="5670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1"/>
              </a:buClr>
              <a:buSzPts val="3600"/>
              <a:buNone/>
              <a:defRPr sz="3600">
                <a:solidFill>
                  <a:schemeClr val="accent1"/>
                </a:solidFill>
              </a:defRPr>
            </a:lvl1pPr>
            <a:lvl2pPr lvl="1" algn="ctr" rtl="0">
              <a:spcBef>
                <a:spcPts val="0"/>
              </a:spcBef>
              <a:spcAft>
                <a:spcPts val="0"/>
              </a:spcAft>
              <a:buClr>
                <a:schemeClr val="accent1"/>
              </a:buClr>
              <a:buSzPts val="3600"/>
              <a:buNone/>
              <a:defRPr sz="3600">
                <a:solidFill>
                  <a:schemeClr val="accent1"/>
                </a:solidFill>
              </a:defRPr>
            </a:lvl2pPr>
            <a:lvl3pPr lvl="2" algn="ctr" rtl="0">
              <a:spcBef>
                <a:spcPts val="0"/>
              </a:spcBef>
              <a:spcAft>
                <a:spcPts val="0"/>
              </a:spcAft>
              <a:buClr>
                <a:schemeClr val="accent1"/>
              </a:buClr>
              <a:buSzPts val="3600"/>
              <a:buNone/>
              <a:defRPr sz="3600">
                <a:solidFill>
                  <a:schemeClr val="accent1"/>
                </a:solidFill>
              </a:defRPr>
            </a:lvl3pPr>
            <a:lvl4pPr lvl="3" algn="ctr" rtl="0">
              <a:spcBef>
                <a:spcPts val="0"/>
              </a:spcBef>
              <a:spcAft>
                <a:spcPts val="0"/>
              </a:spcAft>
              <a:buClr>
                <a:schemeClr val="accent1"/>
              </a:buClr>
              <a:buSzPts val="3600"/>
              <a:buNone/>
              <a:defRPr sz="3600">
                <a:solidFill>
                  <a:schemeClr val="accent1"/>
                </a:solidFill>
              </a:defRPr>
            </a:lvl4pPr>
            <a:lvl5pPr lvl="4" algn="ctr" rtl="0">
              <a:spcBef>
                <a:spcPts val="0"/>
              </a:spcBef>
              <a:spcAft>
                <a:spcPts val="0"/>
              </a:spcAft>
              <a:buClr>
                <a:schemeClr val="accent1"/>
              </a:buClr>
              <a:buSzPts val="3600"/>
              <a:buNone/>
              <a:defRPr sz="3600">
                <a:solidFill>
                  <a:schemeClr val="accent1"/>
                </a:solidFill>
              </a:defRPr>
            </a:lvl5pPr>
            <a:lvl6pPr lvl="5" algn="ctr" rtl="0">
              <a:spcBef>
                <a:spcPts val="0"/>
              </a:spcBef>
              <a:spcAft>
                <a:spcPts val="0"/>
              </a:spcAft>
              <a:buClr>
                <a:schemeClr val="accent1"/>
              </a:buClr>
              <a:buSzPts val="3600"/>
              <a:buNone/>
              <a:defRPr sz="3600">
                <a:solidFill>
                  <a:schemeClr val="accent1"/>
                </a:solidFill>
              </a:defRPr>
            </a:lvl6pPr>
            <a:lvl7pPr lvl="6" algn="ctr" rtl="0">
              <a:spcBef>
                <a:spcPts val="0"/>
              </a:spcBef>
              <a:spcAft>
                <a:spcPts val="0"/>
              </a:spcAft>
              <a:buClr>
                <a:schemeClr val="accent1"/>
              </a:buClr>
              <a:buSzPts val="3600"/>
              <a:buNone/>
              <a:defRPr sz="3600">
                <a:solidFill>
                  <a:schemeClr val="accent1"/>
                </a:solidFill>
              </a:defRPr>
            </a:lvl7pPr>
            <a:lvl8pPr lvl="7" algn="ctr" rtl="0">
              <a:spcBef>
                <a:spcPts val="0"/>
              </a:spcBef>
              <a:spcAft>
                <a:spcPts val="0"/>
              </a:spcAft>
              <a:buClr>
                <a:schemeClr val="accent1"/>
              </a:buClr>
              <a:buSzPts val="3600"/>
              <a:buNone/>
              <a:defRPr sz="3600">
                <a:solidFill>
                  <a:schemeClr val="accent1"/>
                </a:solidFill>
              </a:defRPr>
            </a:lvl8pPr>
            <a:lvl9pPr lvl="8" algn="ctr" rtl="0">
              <a:spcBef>
                <a:spcPts val="0"/>
              </a:spcBef>
              <a:spcAft>
                <a:spcPts val="0"/>
              </a:spcAft>
              <a:buClr>
                <a:schemeClr val="accent1"/>
              </a:buClr>
              <a:buSzPts val="3600"/>
              <a:buNone/>
              <a:defRPr sz="3600">
                <a:solidFill>
                  <a:schemeClr val="accent1"/>
                </a:solidFill>
              </a:defRPr>
            </a:lvl9pPr>
          </a:lstStyle>
          <a:p>
            <a:r>
              <a:t>xx%</a:t>
            </a:r>
          </a:p>
        </p:txBody>
      </p:sp>
      <p:sp>
        <p:nvSpPr>
          <p:cNvPr id="989" name="Google Shape;989;p20"/>
          <p:cNvSpPr txBox="1">
            <a:spLocks noGrp="1"/>
          </p:cNvSpPr>
          <p:nvPr>
            <p:ph type="subTitle" idx="3"/>
          </p:nvPr>
        </p:nvSpPr>
        <p:spPr>
          <a:xfrm>
            <a:off x="2825496" y="2697480"/>
            <a:ext cx="3483900" cy="2742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990" name="Google Shape;990;p20"/>
          <p:cNvSpPr txBox="1">
            <a:spLocks noGrp="1"/>
          </p:cNvSpPr>
          <p:nvPr>
            <p:ph type="title" idx="4" hasCustomPrompt="1"/>
          </p:nvPr>
        </p:nvSpPr>
        <p:spPr>
          <a:xfrm>
            <a:off x="2825496" y="3648456"/>
            <a:ext cx="3483900" cy="5670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1"/>
              </a:buClr>
              <a:buSzPts val="3600"/>
              <a:buNone/>
              <a:defRPr sz="3600">
                <a:solidFill>
                  <a:schemeClr val="accent1"/>
                </a:solidFill>
              </a:defRPr>
            </a:lvl1pPr>
            <a:lvl2pPr lvl="1" algn="ctr" rtl="0">
              <a:spcBef>
                <a:spcPts val="0"/>
              </a:spcBef>
              <a:spcAft>
                <a:spcPts val="0"/>
              </a:spcAft>
              <a:buClr>
                <a:schemeClr val="accent1"/>
              </a:buClr>
              <a:buSzPts val="3600"/>
              <a:buNone/>
              <a:defRPr sz="3600">
                <a:solidFill>
                  <a:schemeClr val="accent1"/>
                </a:solidFill>
              </a:defRPr>
            </a:lvl2pPr>
            <a:lvl3pPr lvl="2" algn="ctr" rtl="0">
              <a:spcBef>
                <a:spcPts val="0"/>
              </a:spcBef>
              <a:spcAft>
                <a:spcPts val="0"/>
              </a:spcAft>
              <a:buClr>
                <a:schemeClr val="accent1"/>
              </a:buClr>
              <a:buSzPts val="3600"/>
              <a:buNone/>
              <a:defRPr sz="3600">
                <a:solidFill>
                  <a:schemeClr val="accent1"/>
                </a:solidFill>
              </a:defRPr>
            </a:lvl3pPr>
            <a:lvl4pPr lvl="3" algn="ctr" rtl="0">
              <a:spcBef>
                <a:spcPts val="0"/>
              </a:spcBef>
              <a:spcAft>
                <a:spcPts val="0"/>
              </a:spcAft>
              <a:buClr>
                <a:schemeClr val="accent1"/>
              </a:buClr>
              <a:buSzPts val="3600"/>
              <a:buNone/>
              <a:defRPr sz="3600">
                <a:solidFill>
                  <a:schemeClr val="accent1"/>
                </a:solidFill>
              </a:defRPr>
            </a:lvl4pPr>
            <a:lvl5pPr lvl="4" algn="ctr" rtl="0">
              <a:spcBef>
                <a:spcPts val="0"/>
              </a:spcBef>
              <a:spcAft>
                <a:spcPts val="0"/>
              </a:spcAft>
              <a:buClr>
                <a:schemeClr val="accent1"/>
              </a:buClr>
              <a:buSzPts val="3600"/>
              <a:buNone/>
              <a:defRPr sz="3600">
                <a:solidFill>
                  <a:schemeClr val="accent1"/>
                </a:solidFill>
              </a:defRPr>
            </a:lvl5pPr>
            <a:lvl6pPr lvl="5" algn="ctr" rtl="0">
              <a:spcBef>
                <a:spcPts val="0"/>
              </a:spcBef>
              <a:spcAft>
                <a:spcPts val="0"/>
              </a:spcAft>
              <a:buClr>
                <a:schemeClr val="accent1"/>
              </a:buClr>
              <a:buSzPts val="3600"/>
              <a:buNone/>
              <a:defRPr sz="3600">
                <a:solidFill>
                  <a:schemeClr val="accent1"/>
                </a:solidFill>
              </a:defRPr>
            </a:lvl6pPr>
            <a:lvl7pPr lvl="6" algn="ctr" rtl="0">
              <a:spcBef>
                <a:spcPts val="0"/>
              </a:spcBef>
              <a:spcAft>
                <a:spcPts val="0"/>
              </a:spcAft>
              <a:buClr>
                <a:schemeClr val="accent1"/>
              </a:buClr>
              <a:buSzPts val="3600"/>
              <a:buNone/>
              <a:defRPr sz="3600">
                <a:solidFill>
                  <a:schemeClr val="accent1"/>
                </a:solidFill>
              </a:defRPr>
            </a:lvl7pPr>
            <a:lvl8pPr lvl="7" algn="ctr" rtl="0">
              <a:spcBef>
                <a:spcPts val="0"/>
              </a:spcBef>
              <a:spcAft>
                <a:spcPts val="0"/>
              </a:spcAft>
              <a:buClr>
                <a:schemeClr val="accent1"/>
              </a:buClr>
              <a:buSzPts val="3600"/>
              <a:buNone/>
              <a:defRPr sz="3600">
                <a:solidFill>
                  <a:schemeClr val="accent1"/>
                </a:solidFill>
              </a:defRPr>
            </a:lvl8pPr>
            <a:lvl9pPr lvl="8" algn="ctr" rtl="0">
              <a:spcBef>
                <a:spcPts val="0"/>
              </a:spcBef>
              <a:spcAft>
                <a:spcPts val="0"/>
              </a:spcAft>
              <a:buClr>
                <a:schemeClr val="accent1"/>
              </a:buClr>
              <a:buSzPts val="3600"/>
              <a:buNone/>
              <a:defRPr sz="3600">
                <a:solidFill>
                  <a:schemeClr val="accent1"/>
                </a:solidFill>
              </a:defRPr>
            </a:lvl9pPr>
          </a:lstStyle>
          <a:p>
            <a:r>
              <a:t>xx%</a:t>
            </a:r>
          </a:p>
        </p:txBody>
      </p:sp>
      <p:sp>
        <p:nvSpPr>
          <p:cNvPr id="991" name="Google Shape;991;p20"/>
          <p:cNvSpPr txBox="1">
            <a:spLocks noGrp="1"/>
          </p:cNvSpPr>
          <p:nvPr>
            <p:ph type="subTitle" idx="5"/>
          </p:nvPr>
        </p:nvSpPr>
        <p:spPr>
          <a:xfrm>
            <a:off x="2834640" y="4169664"/>
            <a:ext cx="3483900" cy="2742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cxnSp>
        <p:nvCxnSpPr>
          <p:cNvPr id="992" name="Google Shape;992;p20"/>
          <p:cNvCxnSpPr/>
          <p:nvPr/>
        </p:nvCxnSpPr>
        <p:spPr>
          <a:xfrm rot="5400000">
            <a:off x="7269708" y="3324550"/>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993" name="Google Shape;993;p20"/>
          <p:cNvCxnSpPr/>
          <p:nvPr/>
        </p:nvCxnSpPr>
        <p:spPr>
          <a:xfrm rot="-5400000" flipH="1">
            <a:off x="7181408" y="2082400"/>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994" name="Google Shape;994;p20"/>
          <p:cNvCxnSpPr/>
          <p:nvPr/>
        </p:nvCxnSpPr>
        <p:spPr>
          <a:xfrm rot="5400000">
            <a:off x="7232433" y="736375"/>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995" name="Google Shape;995;p20"/>
          <p:cNvCxnSpPr/>
          <p:nvPr/>
        </p:nvCxnSpPr>
        <p:spPr>
          <a:xfrm rot="5400000">
            <a:off x="8168433" y="-6660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996" name="Google Shape;996;p20"/>
          <p:cNvGrpSpPr/>
          <p:nvPr/>
        </p:nvGrpSpPr>
        <p:grpSpPr>
          <a:xfrm rot="5400000" flipH="1">
            <a:off x="7407333" y="1284925"/>
            <a:ext cx="581800" cy="582350"/>
            <a:chOff x="8064275" y="887850"/>
            <a:chExt cx="581800" cy="582350"/>
          </a:xfrm>
        </p:grpSpPr>
        <p:sp>
          <p:nvSpPr>
            <p:cNvPr id="997" name="Google Shape;997;p2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2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2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2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2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2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3" name="Google Shape;1003;p20"/>
          <p:cNvGrpSpPr/>
          <p:nvPr/>
        </p:nvGrpSpPr>
        <p:grpSpPr>
          <a:xfrm rot="5400000" flipH="1">
            <a:off x="7869720" y="2754200"/>
            <a:ext cx="292025" cy="292575"/>
            <a:chOff x="7353050" y="316275"/>
            <a:chExt cx="292025" cy="292575"/>
          </a:xfrm>
        </p:grpSpPr>
        <p:sp>
          <p:nvSpPr>
            <p:cNvPr id="1004" name="Google Shape;1004;p2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2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2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2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8" name="Google Shape;1008;p20"/>
          <p:cNvGrpSpPr/>
          <p:nvPr/>
        </p:nvGrpSpPr>
        <p:grpSpPr>
          <a:xfrm rot="5400000" flipH="1">
            <a:off x="8012458" y="178175"/>
            <a:ext cx="175000" cy="175000"/>
            <a:chOff x="8792300" y="321275"/>
            <a:chExt cx="175000" cy="175000"/>
          </a:xfrm>
        </p:grpSpPr>
        <p:sp>
          <p:nvSpPr>
            <p:cNvPr id="1009" name="Google Shape;1009;p2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2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2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2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3" name="Google Shape;1013;p20"/>
          <p:cNvGrpSpPr/>
          <p:nvPr/>
        </p:nvGrpSpPr>
        <p:grpSpPr>
          <a:xfrm rot="5400000">
            <a:off x="7551683" y="3879926"/>
            <a:ext cx="293111" cy="293388"/>
            <a:chOff x="3164039" y="430875"/>
            <a:chExt cx="293111" cy="293388"/>
          </a:xfrm>
        </p:grpSpPr>
        <p:sp>
          <p:nvSpPr>
            <p:cNvPr id="1014" name="Google Shape;1014;p2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2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2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2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2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2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0" name="Google Shape;1020;p20"/>
          <p:cNvGrpSpPr/>
          <p:nvPr/>
        </p:nvGrpSpPr>
        <p:grpSpPr>
          <a:xfrm rot="5400000" flipH="1">
            <a:off x="8259052" y="323144"/>
            <a:ext cx="175013" cy="27000"/>
            <a:chOff x="5662375" y="212375"/>
            <a:chExt cx="175013" cy="27000"/>
          </a:xfrm>
        </p:grpSpPr>
        <p:sp>
          <p:nvSpPr>
            <p:cNvPr id="1021" name="Google Shape;1021;p2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2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2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024" name="Google Shape;1024;p20"/>
          <p:cNvCxnSpPr/>
          <p:nvPr/>
        </p:nvCxnSpPr>
        <p:spPr>
          <a:xfrm rot="5400000" flipH="1">
            <a:off x="740850" y="2598325"/>
            <a:ext cx="1672500" cy="126000"/>
          </a:xfrm>
          <a:prstGeom prst="straightConnector1">
            <a:avLst/>
          </a:prstGeom>
          <a:noFill/>
          <a:ln w="9525" cap="flat" cmpd="sng">
            <a:solidFill>
              <a:schemeClr val="dk2"/>
            </a:solidFill>
            <a:prstDash val="solid"/>
            <a:round/>
            <a:headEnd type="none" w="med" len="med"/>
            <a:tailEnd type="none" w="med" len="med"/>
          </a:ln>
        </p:spPr>
      </p:cxnSp>
      <p:cxnSp>
        <p:nvCxnSpPr>
          <p:cNvPr id="1025" name="Google Shape;1025;p20"/>
          <p:cNvCxnSpPr/>
          <p:nvPr/>
        </p:nvCxnSpPr>
        <p:spPr>
          <a:xfrm rot="-5400000">
            <a:off x="847100" y="3554000"/>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1026" name="Google Shape;1026;p20"/>
          <p:cNvCxnSpPr/>
          <p:nvPr/>
        </p:nvCxnSpPr>
        <p:spPr>
          <a:xfrm rot="5400000" flipH="1">
            <a:off x="1105775" y="4151250"/>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1027" name="Google Shape;1027;p20"/>
          <p:cNvGrpSpPr/>
          <p:nvPr/>
        </p:nvGrpSpPr>
        <p:grpSpPr>
          <a:xfrm rot="5400000">
            <a:off x="621475" y="4062025"/>
            <a:ext cx="581800" cy="582350"/>
            <a:chOff x="8064275" y="887850"/>
            <a:chExt cx="581800" cy="582350"/>
          </a:xfrm>
        </p:grpSpPr>
        <p:sp>
          <p:nvSpPr>
            <p:cNvPr id="1028" name="Google Shape;1028;p2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2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2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2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2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2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4" name="Google Shape;1034;p20"/>
          <p:cNvGrpSpPr/>
          <p:nvPr/>
        </p:nvGrpSpPr>
        <p:grpSpPr>
          <a:xfrm rot="5400000">
            <a:off x="1482825" y="3350800"/>
            <a:ext cx="292025" cy="292575"/>
            <a:chOff x="7353050" y="316275"/>
            <a:chExt cx="292025" cy="292575"/>
          </a:xfrm>
        </p:grpSpPr>
        <p:sp>
          <p:nvSpPr>
            <p:cNvPr id="1035" name="Google Shape;1035;p2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2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2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2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9" name="Google Shape;1039;p20"/>
          <p:cNvGrpSpPr/>
          <p:nvPr/>
        </p:nvGrpSpPr>
        <p:grpSpPr>
          <a:xfrm rot="5400000">
            <a:off x="1595125" y="4790325"/>
            <a:ext cx="175000" cy="175000"/>
            <a:chOff x="8792300" y="321275"/>
            <a:chExt cx="175000" cy="175000"/>
          </a:xfrm>
        </p:grpSpPr>
        <p:sp>
          <p:nvSpPr>
            <p:cNvPr id="1040" name="Google Shape;1040;p2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2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2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2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44" name="Google Shape;1044;p20"/>
          <p:cNvSpPr/>
          <p:nvPr/>
        </p:nvSpPr>
        <p:spPr>
          <a:xfrm rot="5400000">
            <a:off x="1377117" y="1688743"/>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20"/>
          <p:cNvSpPr/>
          <p:nvPr/>
        </p:nvSpPr>
        <p:spPr>
          <a:xfrm rot="5400000">
            <a:off x="1374876" y="1686211"/>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20"/>
          <p:cNvSpPr/>
          <p:nvPr/>
        </p:nvSpPr>
        <p:spPr>
          <a:xfrm rot="5400000">
            <a:off x="1413610" y="172523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20"/>
          <p:cNvSpPr/>
          <p:nvPr/>
        </p:nvSpPr>
        <p:spPr>
          <a:xfrm rot="5400000">
            <a:off x="1411362" y="1722714"/>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20"/>
          <p:cNvSpPr/>
          <p:nvPr/>
        </p:nvSpPr>
        <p:spPr>
          <a:xfrm rot="5400000">
            <a:off x="1453339" y="1764682"/>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20"/>
          <p:cNvSpPr/>
          <p:nvPr/>
        </p:nvSpPr>
        <p:spPr>
          <a:xfrm rot="5400000">
            <a:off x="1450946" y="1762579"/>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50" name="Google Shape;1050;p20"/>
          <p:cNvGrpSpPr/>
          <p:nvPr/>
        </p:nvGrpSpPr>
        <p:grpSpPr>
          <a:xfrm rot="5400000">
            <a:off x="1701119" y="1515381"/>
            <a:ext cx="175013" cy="27000"/>
            <a:chOff x="5662375" y="212375"/>
            <a:chExt cx="175013" cy="27000"/>
          </a:xfrm>
        </p:grpSpPr>
        <p:sp>
          <p:nvSpPr>
            <p:cNvPr id="1051" name="Google Shape;1051;p2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2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2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4" name="Google Shape;1054;p20"/>
          <p:cNvGrpSpPr/>
          <p:nvPr/>
        </p:nvGrpSpPr>
        <p:grpSpPr>
          <a:xfrm rot="5400000">
            <a:off x="1819519" y="4562081"/>
            <a:ext cx="175013" cy="27000"/>
            <a:chOff x="5662375" y="212375"/>
            <a:chExt cx="175013" cy="27000"/>
          </a:xfrm>
        </p:grpSpPr>
        <p:sp>
          <p:nvSpPr>
            <p:cNvPr id="1055" name="Google Shape;1055;p2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2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2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8" name="Google Shape;1058;p20"/>
          <p:cNvGrpSpPr/>
          <p:nvPr/>
        </p:nvGrpSpPr>
        <p:grpSpPr>
          <a:xfrm rot="5400000">
            <a:off x="408594" y="4140781"/>
            <a:ext cx="175013" cy="27000"/>
            <a:chOff x="5662375" y="212375"/>
            <a:chExt cx="175013" cy="27000"/>
          </a:xfrm>
        </p:grpSpPr>
        <p:sp>
          <p:nvSpPr>
            <p:cNvPr id="1059" name="Google Shape;1059;p20"/>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20"/>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2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95705293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Three columns of text 3">
  <p:cSld name="Three columns of text 3">
    <p:spTree>
      <p:nvGrpSpPr>
        <p:cNvPr id="1" name="Shape 1062"/>
        <p:cNvGrpSpPr/>
        <p:nvPr/>
      </p:nvGrpSpPr>
      <p:grpSpPr>
        <a:xfrm>
          <a:off x="0" y="0"/>
          <a:ext cx="0" cy="0"/>
          <a:chOff x="0" y="0"/>
          <a:chExt cx="0" cy="0"/>
        </a:xfrm>
      </p:grpSpPr>
      <p:sp>
        <p:nvSpPr>
          <p:cNvPr id="1063" name="Google Shape;1063;p21"/>
          <p:cNvSpPr txBox="1">
            <a:spLocks noGrp="1"/>
          </p:cNvSpPr>
          <p:nvPr>
            <p:ph type="title"/>
          </p:nvPr>
        </p:nvSpPr>
        <p:spPr>
          <a:xfrm>
            <a:off x="2962656" y="338328"/>
            <a:ext cx="3218700" cy="5727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grpSp>
        <p:nvGrpSpPr>
          <p:cNvPr id="1064" name="Google Shape;1064;p21"/>
          <p:cNvGrpSpPr/>
          <p:nvPr/>
        </p:nvGrpSpPr>
        <p:grpSpPr>
          <a:xfrm>
            <a:off x="261711" y="-1158"/>
            <a:ext cx="8550326" cy="3981600"/>
            <a:chOff x="261711" y="-1158"/>
            <a:chExt cx="8550326" cy="3981600"/>
          </a:xfrm>
        </p:grpSpPr>
        <p:cxnSp>
          <p:nvCxnSpPr>
            <p:cNvPr id="1065" name="Google Shape;1065;p21"/>
            <p:cNvCxnSpPr/>
            <p:nvPr/>
          </p:nvCxnSpPr>
          <p:spPr>
            <a:xfrm>
              <a:off x="515925" y="-1158"/>
              <a:ext cx="0" cy="3981600"/>
            </a:xfrm>
            <a:prstGeom prst="straightConnector1">
              <a:avLst/>
            </a:prstGeom>
            <a:noFill/>
            <a:ln w="9525" cap="flat" cmpd="sng">
              <a:solidFill>
                <a:schemeClr val="dk2"/>
              </a:solidFill>
              <a:prstDash val="solid"/>
              <a:round/>
              <a:headEnd type="none" w="med" len="med"/>
              <a:tailEnd type="none" w="med" len="med"/>
            </a:ln>
          </p:spPr>
        </p:cxnSp>
        <p:cxnSp>
          <p:nvCxnSpPr>
            <p:cNvPr id="1066" name="Google Shape;1066;p21"/>
            <p:cNvCxnSpPr/>
            <p:nvPr/>
          </p:nvCxnSpPr>
          <p:spPr>
            <a:xfrm>
              <a:off x="8666025" y="-1158"/>
              <a:ext cx="0" cy="1902000"/>
            </a:xfrm>
            <a:prstGeom prst="straightConnector1">
              <a:avLst/>
            </a:prstGeom>
            <a:noFill/>
            <a:ln w="9525" cap="flat" cmpd="sng">
              <a:solidFill>
                <a:schemeClr val="dk2"/>
              </a:solidFill>
              <a:prstDash val="solid"/>
              <a:round/>
              <a:headEnd type="none" w="med" len="med"/>
              <a:tailEnd type="none" w="med" len="med"/>
            </a:ln>
          </p:spPr>
        </p:cxnSp>
        <p:grpSp>
          <p:nvGrpSpPr>
            <p:cNvPr id="1067" name="Google Shape;1067;p21"/>
            <p:cNvGrpSpPr/>
            <p:nvPr/>
          </p:nvGrpSpPr>
          <p:grpSpPr>
            <a:xfrm rot="10800000">
              <a:off x="343275" y="3300779"/>
              <a:ext cx="344736" cy="345385"/>
              <a:chOff x="7353050" y="316275"/>
              <a:chExt cx="292025" cy="292575"/>
            </a:xfrm>
          </p:grpSpPr>
          <p:sp>
            <p:nvSpPr>
              <p:cNvPr id="1068" name="Google Shape;1068;p2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2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2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2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2" name="Google Shape;1072;p21"/>
            <p:cNvGrpSpPr/>
            <p:nvPr/>
          </p:nvGrpSpPr>
          <p:grpSpPr>
            <a:xfrm rot="10800000">
              <a:off x="8520013" y="714742"/>
              <a:ext cx="292025" cy="292575"/>
              <a:chOff x="7353050" y="316275"/>
              <a:chExt cx="292025" cy="292575"/>
            </a:xfrm>
          </p:grpSpPr>
          <p:sp>
            <p:nvSpPr>
              <p:cNvPr id="1073" name="Google Shape;1073;p2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2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2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2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7" name="Google Shape;1077;p21"/>
            <p:cNvGrpSpPr/>
            <p:nvPr/>
          </p:nvGrpSpPr>
          <p:grpSpPr>
            <a:xfrm rot="10800000">
              <a:off x="261711" y="465077"/>
              <a:ext cx="507562" cy="507984"/>
              <a:chOff x="8064275" y="887850"/>
              <a:chExt cx="581800" cy="582350"/>
            </a:xfrm>
          </p:grpSpPr>
          <p:sp>
            <p:nvSpPr>
              <p:cNvPr id="1078" name="Google Shape;1078;p2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2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2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2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2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2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084" name="Google Shape;1084;p21"/>
          <p:cNvSpPr txBox="1">
            <a:spLocks noGrp="1"/>
          </p:cNvSpPr>
          <p:nvPr>
            <p:ph type="subTitle" idx="1"/>
          </p:nvPr>
        </p:nvSpPr>
        <p:spPr>
          <a:xfrm>
            <a:off x="1408175" y="1035279"/>
            <a:ext cx="2184000" cy="457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085" name="Google Shape;1085;p21"/>
          <p:cNvSpPr txBox="1">
            <a:spLocks noGrp="1"/>
          </p:cNvSpPr>
          <p:nvPr>
            <p:ph type="subTitle" idx="2"/>
          </p:nvPr>
        </p:nvSpPr>
        <p:spPr>
          <a:xfrm>
            <a:off x="1408175" y="1336956"/>
            <a:ext cx="2184000" cy="6108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086" name="Google Shape;1086;p21"/>
          <p:cNvSpPr txBox="1">
            <a:spLocks noGrp="1"/>
          </p:cNvSpPr>
          <p:nvPr>
            <p:ph type="subTitle" idx="3"/>
          </p:nvPr>
        </p:nvSpPr>
        <p:spPr>
          <a:xfrm>
            <a:off x="1408175" y="2309476"/>
            <a:ext cx="2184000" cy="4572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087" name="Google Shape;1087;p21"/>
          <p:cNvSpPr txBox="1">
            <a:spLocks noGrp="1"/>
          </p:cNvSpPr>
          <p:nvPr>
            <p:ph type="subTitle" idx="4"/>
          </p:nvPr>
        </p:nvSpPr>
        <p:spPr>
          <a:xfrm>
            <a:off x="1408175" y="2609979"/>
            <a:ext cx="2184000" cy="6108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088" name="Google Shape;1088;p21"/>
          <p:cNvSpPr txBox="1">
            <a:spLocks noGrp="1"/>
          </p:cNvSpPr>
          <p:nvPr>
            <p:ph type="subTitle" idx="5"/>
          </p:nvPr>
        </p:nvSpPr>
        <p:spPr>
          <a:xfrm>
            <a:off x="1408175" y="3587645"/>
            <a:ext cx="2184000" cy="457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089" name="Google Shape;1089;p21"/>
          <p:cNvSpPr txBox="1">
            <a:spLocks noGrp="1"/>
          </p:cNvSpPr>
          <p:nvPr>
            <p:ph type="subTitle" idx="6"/>
          </p:nvPr>
        </p:nvSpPr>
        <p:spPr>
          <a:xfrm>
            <a:off x="1408175" y="3889317"/>
            <a:ext cx="2184000" cy="6108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2399360515"/>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Three columns of text 4">
  <p:cSld name="Three columns of text 4">
    <p:spTree>
      <p:nvGrpSpPr>
        <p:cNvPr id="1" name="Shape 1090"/>
        <p:cNvGrpSpPr/>
        <p:nvPr/>
      </p:nvGrpSpPr>
      <p:grpSpPr>
        <a:xfrm>
          <a:off x="0" y="0"/>
          <a:ext cx="0" cy="0"/>
          <a:chOff x="0" y="0"/>
          <a:chExt cx="0" cy="0"/>
        </a:xfrm>
      </p:grpSpPr>
      <p:cxnSp>
        <p:nvCxnSpPr>
          <p:cNvPr id="1091" name="Google Shape;1091;p22"/>
          <p:cNvCxnSpPr/>
          <p:nvPr/>
        </p:nvCxnSpPr>
        <p:spPr>
          <a:xfrm>
            <a:off x="590450" y="4340600"/>
            <a:ext cx="670200" cy="423000"/>
          </a:xfrm>
          <a:prstGeom prst="straightConnector1">
            <a:avLst/>
          </a:prstGeom>
          <a:noFill/>
          <a:ln w="9525" cap="flat" cmpd="sng">
            <a:solidFill>
              <a:schemeClr val="dk2"/>
            </a:solidFill>
            <a:prstDash val="solid"/>
            <a:round/>
            <a:headEnd type="none" w="med" len="med"/>
            <a:tailEnd type="none" w="med" len="med"/>
          </a:ln>
        </p:spPr>
      </p:cxnSp>
      <p:sp>
        <p:nvSpPr>
          <p:cNvPr id="1092" name="Google Shape;1092;p22"/>
          <p:cNvSpPr txBox="1">
            <a:spLocks noGrp="1"/>
          </p:cNvSpPr>
          <p:nvPr>
            <p:ph type="title"/>
          </p:nvPr>
        </p:nvSpPr>
        <p:spPr>
          <a:xfrm>
            <a:off x="2208175" y="342775"/>
            <a:ext cx="47277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r>
              <a:rPr lang="en-US"/>
              <a:t>Click to edit Master title style</a:t>
            </a:r>
            <a:endParaRPr/>
          </a:p>
        </p:txBody>
      </p:sp>
      <p:cxnSp>
        <p:nvCxnSpPr>
          <p:cNvPr id="1093" name="Google Shape;1093;p22"/>
          <p:cNvCxnSpPr/>
          <p:nvPr/>
        </p:nvCxnSpPr>
        <p:spPr>
          <a:xfrm rot="10800000" flipH="1">
            <a:off x="0" y="4332550"/>
            <a:ext cx="590700" cy="663900"/>
          </a:xfrm>
          <a:prstGeom prst="straightConnector1">
            <a:avLst/>
          </a:prstGeom>
          <a:noFill/>
          <a:ln w="9525" cap="flat" cmpd="sng">
            <a:solidFill>
              <a:schemeClr val="dk2"/>
            </a:solidFill>
            <a:prstDash val="solid"/>
            <a:round/>
            <a:headEnd type="none" w="med" len="med"/>
            <a:tailEnd type="none" w="med" len="med"/>
          </a:ln>
        </p:spPr>
      </p:cxnSp>
      <p:grpSp>
        <p:nvGrpSpPr>
          <p:cNvPr id="1094" name="Google Shape;1094;p22"/>
          <p:cNvGrpSpPr/>
          <p:nvPr/>
        </p:nvGrpSpPr>
        <p:grpSpPr>
          <a:xfrm flipH="1">
            <a:off x="431725" y="4183775"/>
            <a:ext cx="292025" cy="292575"/>
            <a:chOff x="7353050" y="316275"/>
            <a:chExt cx="292025" cy="292575"/>
          </a:xfrm>
        </p:grpSpPr>
        <p:sp>
          <p:nvSpPr>
            <p:cNvPr id="1095" name="Google Shape;1095;p2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2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2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2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99" name="Google Shape;1099;p22"/>
          <p:cNvGrpSpPr/>
          <p:nvPr/>
        </p:nvGrpSpPr>
        <p:grpSpPr>
          <a:xfrm>
            <a:off x="1075789" y="4604675"/>
            <a:ext cx="293111" cy="293388"/>
            <a:chOff x="3164039" y="430875"/>
            <a:chExt cx="293111" cy="293388"/>
          </a:xfrm>
        </p:grpSpPr>
        <p:sp>
          <p:nvSpPr>
            <p:cNvPr id="1100" name="Google Shape;1100;p22"/>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22"/>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22"/>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22"/>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22"/>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22"/>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106" name="Google Shape;1106;p22"/>
          <p:cNvCxnSpPr/>
          <p:nvPr/>
        </p:nvCxnSpPr>
        <p:spPr>
          <a:xfrm rot="10800000">
            <a:off x="7196975" y="295100"/>
            <a:ext cx="1157100" cy="542700"/>
          </a:xfrm>
          <a:prstGeom prst="straightConnector1">
            <a:avLst/>
          </a:prstGeom>
          <a:noFill/>
          <a:ln w="9525" cap="flat" cmpd="sng">
            <a:solidFill>
              <a:schemeClr val="dk2"/>
            </a:solidFill>
            <a:prstDash val="solid"/>
            <a:round/>
            <a:headEnd type="none" w="med" len="med"/>
            <a:tailEnd type="none" w="med" len="med"/>
          </a:ln>
        </p:spPr>
      </p:cxnSp>
      <p:cxnSp>
        <p:nvCxnSpPr>
          <p:cNvPr id="1107" name="Google Shape;1107;p22"/>
          <p:cNvCxnSpPr/>
          <p:nvPr/>
        </p:nvCxnSpPr>
        <p:spPr>
          <a:xfrm flipH="1">
            <a:off x="8354075" y="-6625"/>
            <a:ext cx="791400" cy="836400"/>
          </a:xfrm>
          <a:prstGeom prst="straightConnector1">
            <a:avLst/>
          </a:prstGeom>
          <a:noFill/>
          <a:ln w="9525" cap="flat" cmpd="sng">
            <a:solidFill>
              <a:schemeClr val="dk2"/>
            </a:solidFill>
            <a:prstDash val="solid"/>
            <a:round/>
            <a:headEnd type="none" w="med" len="med"/>
            <a:tailEnd type="none" w="med" len="med"/>
          </a:ln>
        </p:spPr>
      </p:cxnSp>
      <p:grpSp>
        <p:nvGrpSpPr>
          <p:cNvPr id="1108" name="Google Shape;1108;p22"/>
          <p:cNvGrpSpPr/>
          <p:nvPr/>
        </p:nvGrpSpPr>
        <p:grpSpPr>
          <a:xfrm>
            <a:off x="8064275" y="526925"/>
            <a:ext cx="581800" cy="582350"/>
            <a:chOff x="8064275" y="887850"/>
            <a:chExt cx="581800" cy="582350"/>
          </a:xfrm>
        </p:grpSpPr>
        <p:sp>
          <p:nvSpPr>
            <p:cNvPr id="1109" name="Google Shape;1109;p2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2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2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2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2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2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15" name="Google Shape;1115;p22"/>
          <p:cNvGrpSpPr/>
          <p:nvPr/>
        </p:nvGrpSpPr>
        <p:grpSpPr>
          <a:xfrm>
            <a:off x="7033875" y="170875"/>
            <a:ext cx="292025" cy="292575"/>
            <a:chOff x="7353050" y="316275"/>
            <a:chExt cx="292025" cy="292575"/>
          </a:xfrm>
        </p:grpSpPr>
        <p:sp>
          <p:nvSpPr>
            <p:cNvPr id="1116" name="Google Shape;1116;p2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2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2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2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0" name="Google Shape;1120;p22"/>
          <p:cNvGrpSpPr/>
          <p:nvPr/>
        </p:nvGrpSpPr>
        <p:grpSpPr>
          <a:xfrm>
            <a:off x="8757950" y="229650"/>
            <a:ext cx="175000" cy="175000"/>
            <a:chOff x="8792300" y="321275"/>
            <a:chExt cx="175000" cy="175000"/>
          </a:xfrm>
        </p:grpSpPr>
        <p:sp>
          <p:nvSpPr>
            <p:cNvPr id="1121" name="Google Shape;1121;p2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2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2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2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5" name="Google Shape;1125;p22"/>
          <p:cNvGrpSpPr/>
          <p:nvPr/>
        </p:nvGrpSpPr>
        <p:grpSpPr>
          <a:xfrm>
            <a:off x="8490050" y="170875"/>
            <a:ext cx="175013" cy="27000"/>
            <a:chOff x="5662375" y="212375"/>
            <a:chExt cx="175013" cy="27000"/>
          </a:xfrm>
        </p:grpSpPr>
        <p:sp>
          <p:nvSpPr>
            <p:cNvPr id="1126" name="Google Shape;1126;p2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2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2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9" name="Google Shape;1129;p22"/>
          <p:cNvGrpSpPr/>
          <p:nvPr/>
        </p:nvGrpSpPr>
        <p:grpSpPr>
          <a:xfrm>
            <a:off x="7916350" y="1124600"/>
            <a:ext cx="175013" cy="27000"/>
            <a:chOff x="5662375" y="212375"/>
            <a:chExt cx="175013" cy="27000"/>
          </a:xfrm>
        </p:grpSpPr>
        <p:sp>
          <p:nvSpPr>
            <p:cNvPr id="1130" name="Google Shape;1130;p22"/>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22"/>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22"/>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33" name="Google Shape;1133;p22"/>
          <p:cNvSpPr txBox="1">
            <a:spLocks noGrp="1"/>
          </p:cNvSpPr>
          <p:nvPr>
            <p:ph type="subTitle" idx="1"/>
          </p:nvPr>
        </p:nvSpPr>
        <p:spPr>
          <a:xfrm>
            <a:off x="5641848" y="2743200"/>
            <a:ext cx="1865400" cy="4023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134" name="Google Shape;1134;p22"/>
          <p:cNvSpPr txBox="1">
            <a:spLocks noGrp="1"/>
          </p:cNvSpPr>
          <p:nvPr>
            <p:ph type="subTitle" idx="2"/>
          </p:nvPr>
        </p:nvSpPr>
        <p:spPr>
          <a:xfrm>
            <a:off x="3639312" y="1636776"/>
            <a:ext cx="1865400" cy="4023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135" name="Google Shape;1135;p22"/>
          <p:cNvSpPr txBox="1">
            <a:spLocks noGrp="1"/>
          </p:cNvSpPr>
          <p:nvPr>
            <p:ph type="subTitle" idx="3"/>
          </p:nvPr>
        </p:nvSpPr>
        <p:spPr>
          <a:xfrm>
            <a:off x="1636776" y="2249424"/>
            <a:ext cx="1865400" cy="4023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2pPr>
            <a:lvl3pPr lvl="2"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3pPr>
            <a:lvl4pPr lvl="3"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4pPr>
            <a:lvl5pPr lvl="4"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5pPr>
            <a:lvl6pPr lvl="5"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6pPr>
            <a:lvl7pPr lvl="6"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7pPr>
            <a:lvl8pPr lvl="7"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8pPr>
            <a:lvl9pPr lvl="8" algn="ctr" rtl="0">
              <a:spcBef>
                <a:spcPts val="0"/>
              </a:spcBef>
              <a:spcAft>
                <a:spcPts val="0"/>
              </a:spcAft>
              <a:buNone/>
              <a:defRPr sz="1800">
                <a:solidFill>
                  <a:schemeClr val="accent1"/>
                </a:solidFill>
                <a:latin typeface="Barlow Semi Condensed Medium"/>
                <a:ea typeface="Barlow Semi Condensed Medium"/>
                <a:cs typeface="Barlow Semi Condensed Medium"/>
                <a:sym typeface="Barlow Semi Condensed Medium"/>
              </a:defRPr>
            </a:lvl9pPr>
          </a:lstStyle>
          <a:p>
            <a:r>
              <a:rPr lang="en-US"/>
              <a:t>Click to edit Master subtitle style</a:t>
            </a:r>
            <a:endParaRPr/>
          </a:p>
        </p:txBody>
      </p:sp>
      <p:sp>
        <p:nvSpPr>
          <p:cNvPr id="1136" name="Google Shape;1136;p22"/>
          <p:cNvSpPr txBox="1">
            <a:spLocks noGrp="1"/>
          </p:cNvSpPr>
          <p:nvPr>
            <p:ph type="subTitle" idx="4"/>
          </p:nvPr>
        </p:nvSpPr>
        <p:spPr>
          <a:xfrm>
            <a:off x="5641848" y="3081528"/>
            <a:ext cx="18654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137" name="Google Shape;1137;p22"/>
          <p:cNvSpPr txBox="1">
            <a:spLocks noGrp="1"/>
          </p:cNvSpPr>
          <p:nvPr>
            <p:ph type="subTitle" idx="5"/>
          </p:nvPr>
        </p:nvSpPr>
        <p:spPr>
          <a:xfrm>
            <a:off x="3639312" y="1975104"/>
            <a:ext cx="18654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
        <p:nvSpPr>
          <p:cNvPr id="1138" name="Google Shape;1138;p22"/>
          <p:cNvSpPr txBox="1">
            <a:spLocks noGrp="1"/>
          </p:cNvSpPr>
          <p:nvPr>
            <p:ph type="subTitle" idx="6"/>
          </p:nvPr>
        </p:nvSpPr>
        <p:spPr>
          <a:xfrm>
            <a:off x="1636776" y="2596896"/>
            <a:ext cx="18654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73078096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Title and body 3">
  <p:cSld name="Title and body 3">
    <p:spTree>
      <p:nvGrpSpPr>
        <p:cNvPr id="1" name="Shape 1139"/>
        <p:cNvGrpSpPr/>
        <p:nvPr/>
      </p:nvGrpSpPr>
      <p:grpSpPr>
        <a:xfrm>
          <a:off x="0" y="0"/>
          <a:ext cx="0" cy="0"/>
          <a:chOff x="0" y="0"/>
          <a:chExt cx="0" cy="0"/>
        </a:xfrm>
      </p:grpSpPr>
      <p:sp>
        <p:nvSpPr>
          <p:cNvPr id="1140" name="Google Shape;1140;p23"/>
          <p:cNvSpPr txBox="1">
            <a:spLocks noGrp="1"/>
          </p:cNvSpPr>
          <p:nvPr>
            <p:ph type="title"/>
          </p:nvPr>
        </p:nvSpPr>
        <p:spPr>
          <a:xfrm>
            <a:off x="2532888" y="338328"/>
            <a:ext cx="4087500" cy="57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
        <p:nvSpPr>
          <p:cNvPr id="1141" name="Google Shape;1141;p23"/>
          <p:cNvSpPr txBox="1">
            <a:spLocks noGrp="1"/>
          </p:cNvSpPr>
          <p:nvPr>
            <p:ph type="body" idx="1"/>
          </p:nvPr>
        </p:nvSpPr>
        <p:spPr>
          <a:xfrm>
            <a:off x="714650" y="1152150"/>
            <a:ext cx="7705500" cy="3529500"/>
          </a:xfrm>
          <a:prstGeom prst="rect">
            <a:avLst/>
          </a:prstGeom>
          <a:noFill/>
          <a:ln>
            <a:noFill/>
          </a:ln>
        </p:spPr>
        <p:txBody>
          <a:bodyPr spcFirstLastPara="1" wrap="square" lIns="91425" tIns="91425" rIns="91425" bIns="91425" anchor="ctr" anchorCtr="0">
            <a:noAutofit/>
          </a:bodyPr>
          <a:lstStyle>
            <a:lvl1pPr marL="457200" lvl="0" indent="-304800" rtl="0">
              <a:spcBef>
                <a:spcPts val="0"/>
              </a:spcBef>
              <a:spcAft>
                <a:spcPts val="0"/>
              </a:spcAft>
              <a:buClr>
                <a:srgbClr val="434343"/>
              </a:buClr>
              <a:buSzPts val="1200"/>
              <a:buFont typeface="Barlow Semi Condensed Medium"/>
              <a:buAutoNum type="arabicPeriod"/>
              <a:defRPr sz="1200">
                <a:solidFill>
                  <a:schemeClr val="dk2"/>
                </a:solidFill>
                <a:latin typeface="Barlow Semi Condensed"/>
                <a:ea typeface="Barlow Semi Condensed"/>
                <a:cs typeface="Barlow Semi Condensed"/>
                <a:sym typeface="Barlow Semi Condensed"/>
              </a:defRPr>
            </a:lvl1pPr>
            <a:lvl2pPr marL="914400" lvl="1" indent="-304800" rtl="0">
              <a:spcBef>
                <a:spcPts val="0"/>
              </a:spcBef>
              <a:spcAft>
                <a:spcPts val="0"/>
              </a:spcAft>
              <a:buClr>
                <a:srgbClr val="434343"/>
              </a:buClr>
              <a:buSzPts val="1200"/>
              <a:buFont typeface="Roboto Condensed Light"/>
              <a:buAutoNum type="alphaLcPeriod"/>
              <a:defRPr>
                <a:solidFill>
                  <a:schemeClr val="dk2"/>
                </a:solidFill>
                <a:latin typeface="Barlow Semi Condensed"/>
                <a:ea typeface="Barlow Semi Condensed"/>
                <a:cs typeface="Barlow Semi Condensed"/>
                <a:sym typeface="Barlow Semi Condensed"/>
              </a:defRPr>
            </a:lvl2pPr>
            <a:lvl3pPr marL="1371600" lvl="2" indent="-304800" rtl="0">
              <a:spcBef>
                <a:spcPts val="0"/>
              </a:spcBef>
              <a:spcAft>
                <a:spcPts val="0"/>
              </a:spcAft>
              <a:buClr>
                <a:srgbClr val="434343"/>
              </a:buClr>
              <a:buSzPts val="1200"/>
              <a:buFont typeface="Roboto Condensed Light"/>
              <a:buAutoNum type="romanLcPeriod"/>
              <a:defRPr>
                <a:solidFill>
                  <a:schemeClr val="dk2"/>
                </a:solidFill>
                <a:latin typeface="Barlow Semi Condensed"/>
                <a:ea typeface="Barlow Semi Condensed"/>
                <a:cs typeface="Barlow Semi Condensed"/>
                <a:sym typeface="Barlow Semi Condensed"/>
              </a:defRPr>
            </a:lvl3pPr>
            <a:lvl4pPr marL="1828800" lvl="3" indent="-304800" rtl="0">
              <a:spcBef>
                <a:spcPts val="0"/>
              </a:spcBef>
              <a:spcAft>
                <a:spcPts val="0"/>
              </a:spcAft>
              <a:buClr>
                <a:srgbClr val="434343"/>
              </a:buClr>
              <a:buSzPts val="1200"/>
              <a:buFont typeface="Roboto Condensed Light"/>
              <a:buAutoNum type="arabicPeriod"/>
              <a:defRPr>
                <a:solidFill>
                  <a:schemeClr val="dk2"/>
                </a:solidFill>
                <a:latin typeface="Barlow Semi Condensed"/>
                <a:ea typeface="Barlow Semi Condensed"/>
                <a:cs typeface="Barlow Semi Condensed"/>
                <a:sym typeface="Barlow Semi Condensed"/>
              </a:defRPr>
            </a:lvl4pPr>
            <a:lvl5pPr marL="2286000" lvl="4" indent="-304800" rtl="0">
              <a:spcBef>
                <a:spcPts val="0"/>
              </a:spcBef>
              <a:spcAft>
                <a:spcPts val="0"/>
              </a:spcAft>
              <a:buClr>
                <a:srgbClr val="434343"/>
              </a:buClr>
              <a:buSzPts val="1200"/>
              <a:buFont typeface="Roboto Condensed Light"/>
              <a:buAutoNum type="alphaLcPeriod"/>
              <a:defRPr>
                <a:solidFill>
                  <a:schemeClr val="dk2"/>
                </a:solidFill>
                <a:latin typeface="Barlow Semi Condensed"/>
                <a:ea typeface="Barlow Semi Condensed"/>
                <a:cs typeface="Barlow Semi Condensed"/>
                <a:sym typeface="Barlow Semi Condensed"/>
              </a:defRPr>
            </a:lvl5pPr>
            <a:lvl6pPr marL="2743200" lvl="5" indent="-304800" rtl="0">
              <a:spcBef>
                <a:spcPts val="0"/>
              </a:spcBef>
              <a:spcAft>
                <a:spcPts val="0"/>
              </a:spcAft>
              <a:buClr>
                <a:srgbClr val="434343"/>
              </a:buClr>
              <a:buSzPts val="1200"/>
              <a:buFont typeface="Roboto Condensed Light"/>
              <a:buAutoNum type="romanLcPeriod"/>
              <a:defRPr>
                <a:solidFill>
                  <a:schemeClr val="dk2"/>
                </a:solidFill>
                <a:latin typeface="Barlow Semi Condensed"/>
                <a:ea typeface="Barlow Semi Condensed"/>
                <a:cs typeface="Barlow Semi Condensed"/>
                <a:sym typeface="Barlow Semi Condensed"/>
              </a:defRPr>
            </a:lvl6pPr>
            <a:lvl7pPr marL="3200400" lvl="6" indent="-304800" rtl="0">
              <a:spcBef>
                <a:spcPts val="0"/>
              </a:spcBef>
              <a:spcAft>
                <a:spcPts val="0"/>
              </a:spcAft>
              <a:buClr>
                <a:srgbClr val="434343"/>
              </a:buClr>
              <a:buSzPts val="1200"/>
              <a:buFont typeface="Roboto Condensed Light"/>
              <a:buAutoNum type="arabicPeriod"/>
              <a:defRPr>
                <a:solidFill>
                  <a:schemeClr val="dk2"/>
                </a:solidFill>
                <a:latin typeface="Barlow Semi Condensed"/>
                <a:ea typeface="Barlow Semi Condensed"/>
                <a:cs typeface="Barlow Semi Condensed"/>
                <a:sym typeface="Barlow Semi Condensed"/>
              </a:defRPr>
            </a:lvl7pPr>
            <a:lvl8pPr marL="3657600" lvl="7" indent="-304800" rtl="0">
              <a:spcBef>
                <a:spcPts val="0"/>
              </a:spcBef>
              <a:spcAft>
                <a:spcPts val="0"/>
              </a:spcAft>
              <a:buClr>
                <a:srgbClr val="434343"/>
              </a:buClr>
              <a:buSzPts val="1200"/>
              <a:buFont typeface="Roboto Condensed Light"/>
              <a:buAutoNum type="alphaLcPeriod"/>
              <a:defRPr>
                <a:solidFill>
                  <a:schemeClr val="dk2"/>
                </a:solidFill>
                <a:latin typeface="Barlow Semi Condensed"/>
                <a:ea typeface="Barlow Semi Condensed"/>
                <a:cs typeface="Barlow Semi Condensed"/>
                <a:sym typeface="Barlow Semi Condensed"/>
              </a:defRPr>
            </a:lvl8pPr>
            <a:lvl9pPr marL="4114800" lvl="8" indent="-304800" rtl="0">
              <a:spcBef>
                <a:spcPts val="0"/>
              </a:spcBef>
              <a:spcAft>
                <a:spcPts val="0"/>
              </a:spcAft>
              <a:buClr>
                <a:srgbClr val="434343"/>
              </a:buClr>
              <a:buSzPts val="1200"/>
              <a:buFont typeface="Roboto Condensed Light"/>
              <a:buAutoNum type="romanLcPeriod"/>
              <a:defRPr>
                <a:solidFill>
                  <a:schemeClr val="dk2"/>
                </a:solidFill>
                <a:latin typeface="Barlow Semi Condensed"/>
                <a:ea typeface="Barlow Semi Condensed"/>
                <a:cs typeface="Barlow Semi Condensed"/>
                <a:sym typeface="Barlow Semi Condensed"/>
              </a:defRPr>
            </a:lvl9pPr>
          </a:lstStyle>
          <a:p>
            <a:pPr lvl="0"/>
            <a:r>
              <a:rPr lang="en-US"/>
              <a:t>Click to edit Master text styles</a:t>
            </a:r>
          </a:p>
        </p:txBody>
      </p:sp>
      <p:cxnSp>
        <p:nvCxnSpPr>
          <p:cNvPr id="1142" name="Google Shape;1142;p23"/>
          <p:cNvCxnSpPr/>
          <p:nvPr/>
        </p:nvCxnSpPr>
        <p:spPr>
          <a:xfrm rot="10800000">
            <a:off x="303000" y="3359375"/>
            <a:ext cx="151800" cy="957300"/>
          </a:xfrm>
          <a:prstGeom prst="straightConnector1">
            <a:avLst/>
          </a:prstGeom>
          <a:noFill/>
          <a:ln w="9525" cap="flat" cmpd="sng">
            <a:solidFill>
              <a:schemeClr val="dk1"/>
            </a:solidFill>
            <a:prstDash val="solid"/>
            <a:round/>
            <a:headEnd type="none" w="med" len="med"/>
            <a:tailEnd type="none" w="med" len="med"/>
          </a:ln>
        </p:spPr>
      </p:cxnSp>
      <p:cxnSp>
        <p:nvCxnSpPr>
          <p:cNvPr id="1143" name="Google Shape;1143;p23"/>
          <p:cNvCxnSpPr/>
          <p:nvPr/>
        </p:nvCxnSpPr>
        <p:spPr>
          <a:xfrm rot="10800000" flipH="1">
            <a:off x="0" y="4332550"/>
            <a:ext cx="446700" cy="663900"/>
          </a:xfrm>
          <a:prstGeom prst="straightConnector1">
            <a:avLst/>
          </a:prstGeom>
          <a:noFill/>
          <a:ln w="9525" cap="flat" cmpd="sng">
            <a:solidFill>
              <a:schemeClr val="dk1"/>
            </a:solidFill>
            <a:prstDash val="solid"/>
            <a:round/>
            <a:headEnd type="none" w="med" len="med"/>
            <a:tailEnd type="none" w="med" len="med"/>
          </a:ln>
        </p:spPr>
      </p:cxnSp>
      <p:grpSp>
        <p:nvGrpSpPr>
          <p:cNvPr id="1144" name="Google Shape;1144;p23"/>
          <p:cNvGrpSpPr/>
          <p:nvPr/>
        </p:nvGrpSpPr>
        <p:grpSpPr>
          <a:xfrm flipH="1">
            <a:off x="300738" y="4167800"/>
            <a:ext cx="292025" cy="292575"/>
            <a:chOff x="7353050" y="316275"/>
            <a:chExt cx="292025" cy="292575"/>
          </a:xfrm>
        </p:grpSpPr>
        <p:sp>
          <p:nvSpPr>
            <p:cNvPr id="1145" name="Google Shape;1145;p2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2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2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2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9" name="Google Shape;1149;p23"/>
          <p:cNvGrpSpPr/>
          <p:nvPr/>
        </p:nvGrpSpPr>
        <p:grpSpPr>
          <a:xfrm>
            <a:off x="148789" y="3224300"/>
            <a:ext cx="293111" cy="293388"/>
            <a:chOff x="3164039" y="430875"/>
            <a:chExt cx="293111" cy="293388"/>
          </a:xfrm>
        </p:grpSpPr>
        <p:sp>
          <p:nvSpPr>
            <p:cNvPr id="1150" name="Google Shape;1150;p23"/>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23"/>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23"/>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23"/>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23"/>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23"/>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156" name="Google Shape;1156;p23"/>
          <p:cNvCxnSpPr/>
          <p:nvPr/>
        </p:nvCxnSpPr>
        <p:spPr>
          <a:xfrm rot="10800000">
            <a:off x="7196975" y="295100"/>
            <a:ext cx="1157100" cy="542700"/>
          </a:xfrm>
          <a:prstGeom prst="straightConnector1">
            <a:avLst/>
          </a:prstGeom>
          <a:noFill/>
          <a:ln w="9525" cap="flat" cmpd="sng">
            <a:solidFill>
              <a:schemeClr val="dk1"/>
            </a:solidFill>
            <a:prstDash val="solid"/>
            <a:round/>
            <a:headEnd type="none" w="med" len="med"/>
            <a:tailEnd type="none" w="med" len="med"/>
          </a:ln>
        </p:spPr>
      </p:cxnSp>
      <p:cxnSp>
        <p:nvCxnSpPr>
          <p:cNvPr id="1157" name="Google Shape;1157;p23"/>
          <p:cNvCxnSpPr/>
          <p:nvPr/>
        </p:nvCxnSpPr>
        <p:spPr>
          <a:xfrm flipH="1">
            <a:off x="8354075" y="-6625"/>
            <a:ext cx="791400" cy="836400"/>
          </a:xfrm>
          <a:prstGeom prst="straightConnector1">
            <a:avLst/>
          </a:prstGeom>
          <a:noFill/>
          <a:ln w="9525" cap="flat" cmpd="sng">
            <a:solidFill>
              <a:schemeClr val="dk1"/>
            </a:solidFill>
            <a:prstDash val="solid"/>
            <a:round/>
            <a:headEnd type="none" w="med" len="med"/>
            <a:tailEnd type="none" w="med" len="med"/>
          </a:ln>
        </p:spPr>
      </p:cxnSp>
      <p:grpSp>
        <p:nvGrpSpPr>
          <p:cNvPr id="1158" name="Google Shape;1158;p23"/>
          <p:cNvGrpSpPr/>
          <p:nvPr/>
        </p:nvGrpSpPr>
        <p:grpSpPr>
          <a:xfrm>
            <a:off x="8064275" y="526925"/>
            <a:ext cx="581800" cy="582350"/>
            <a:chOff x="8064275" y="887850"/>
            <a:chExt cx="581800" cy="582350"/>
          </a:xfrm>
        </p:grpSpPr>
        <p:sp>
          <p:nvSpPr>
            <p:cNvPr id="1159" name="Google Shape;1159;p23"/>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23"/>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23"/>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23"/>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23"/>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23"/>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65" name="Google Shape;1165;p23"/>
          <p:cNvGrpSpPr/>
          <p:nvPr/>
        </p:nvGrpSpPr>
        <p:grpSpPr>
          <a:xfrm>
            <a:off x="7033875" y="170875"/>
            <a:ext cx="292025" cy="292575"/>
            <a:chOff x="7353050" y="316275"/>
            <a:chExt cx="292025" cy="292575"/>
          </a:xfrm>
        </p:grpSpPr>
        <p:sp>
          <p:nvSpPr>
            <p:cNvPr id="1166" name="Google Shape;1166;p2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2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2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2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0" name="Google Shape;1170;p23"/>
          <p:cNvGrpSpPr/>
          <p:nvPr/>
        </p:nvGrpSpPr>
        <p:grpSpPr>
          <a:xfrm>
            <a:off x="8757950" y="229650"/>
            <a:ext cx="175000" cy="175000"/>
            <a:chOff x="8792300" y="321275"/>
            <a:chExt cx="175000" cy="175000"/>
          </a:xfrm>
        </p:grpSpPr>
        <p:sp>
          <p:nvSpPr>
            <p:cNvPr id="1171" name="Google Shape;1171;p23"/>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23"/>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23"/>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23"/>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5" name="Google Shape;1175;p23"/>
          <p:cNvGrpSpPr/>
          <p:nvPr/>
        </p:nvGrpSpPr>
        <p:grpSpPr>
          <a:xfrm>
            <a:off x="8490050" y="170875"/>
            <a:ext cx="175013" cy="27000"/>
            <a:chOff x="5662375" y="212375"/>
            <a:chExt cx="175013" cy="27000"/>
          </a:xfrm>
        </p:grpSpPr>
        <p:sp>
          <p:nvSpPr>
            <p:cNvPr id="1176" name="Google Shape;1176;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9" name="Google Shape;1179;p23"/>
          <p:cNvGrpSpPr/>
          <p:nvPr/>
        </p:nvGrpSpPr>
        <p:grpSpPr>
          <a:xfrm>
            <a:off x="7916350" y="1124600"/>
            <a:ext cx="175013" cy="27000"/>
            <a:chOff x="5662375" y="212375"/>
            <a:chExt cx="175013" cy="27000"/>
          </a:xfrm>
        </p:grpSpPr>
        <p:sp>
          <p:nvSpPr>
            <p:cNvPr id="1180" name="Google Shape;1180;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57247997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1183"/>
        <p:cNvGrpSpPr/>
        <p:nvPr/>
      </p:nvGrpSpPr>
      <p:grpSpPr>
        <a:xfrm>
          <a:off x="0" y="0"/>
          <a:ext cx="0" cy="0"/>
          <a:chOff x="0" y="0"/>
          <a:chExt cx="0" cy="0"/>
        </a:xfrm>
      </p:grpSpPr>
      <p:sp>
        <p:nvSpPr>
          <p:cNvPr id="1184" name="Google Shape;1184;p24"/>
          <p:cNvSpPr txBox="1">
            <a:spLocks noGrp="1"/>
          </p:cNvSpPr>
          <p:nvPr>
            <p:ph type="title"/>
          </p:nvPr>
        </p:nvSpPr>
        <p:spPr>
          <a:xfrm>
            <a:off x="723750" y="526925"/>
            <a:ext cx="7696500" cy="5727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r>
              <a:rPr lang="en-US"/>
              <a:t>Click to edit Master title style</a:t>
            </a:r>
            <a:endParaRPr/>
          </a:p>
        </p:txBody>
      </p:sp>
      <p:cxnSp>
        <p:nvCxnSpPr>
          <p:cNvPr id="1185" name="Google Shape;1185;p24"/>
          <p:cNvCxnSpPr/>
          <p:nvPr/>
        </p:nvCxnSpPr>
        <p:spPr>
          <a:xfrm>
            <a:off x="590450" y="4340600"/>
            <a:ext cx="670200" cy="423000"/>
          </a:xfrm>
          <a:prstGeom prst="straightConnector1">
            <a:avLst/>
          </a:prstGeom>
          <a:noFill/>
          <a:ln w="9525" cap="flat" cmpd="sng">
            <a:solidFill>
              <a:schemeClr val="dk1"/>
            </a:solidFill>
            <a:prstDash val="solid"/>
            <a:round/>
            <a:headEnd type="none" w="med" len="med"/>
            <a:tailEnd type="none" w="med" len="med"/>
          </a:ln>
        </p:spPr>
      </p:cxnSp>
      <p:cxnSp>
        <p:nvCxnSpPr>
          <p:cNvPr id="1186" name="Google Shape;1186;p24"/>
          <p:cNvCxnSpPr/>
          <p:nvPr/>
        </p:nvCxnSpPr>
        <p:spPr>
          <a:xfrm rot="10800000" flipH="1">
            <a:off x="0" y="4332550"/>
            <a:ext cx="590700" cy="663900"/>
          </a:xfrm>
          <a:prstGeom prst="straightConnector1">
            <a:avLst/>
          </a:prstGeom>
          <a:noFill/>
          <a:ln w="9525" cap="flat" cmpd="sng">
            <a:solidFill>
              <a:schemeClr val="dk1"/>
            </a:solidFill>
            <a:prstDash val="solid"/>
            <a:round/>
            <a:headEnd type="none" w="med" len="med"/>
            <a:tailEnd type="none" w="med" len="med"/>
          </a:ln>
        </p:spPr>
      </p:cxnSp>
      <p:grpSp>
        <p:nvGrpSpPr>
          <p:cNvPr id="1187" name="Google Shape;1187;p24"/>
          <p:cNvGrpSpPr/>
          <p:nvPr/>
        </p:nvGrpSpPr>
        <p:grpSpPr>
          <a:xfrm flipH="1">
            <a:off x="431725" y="4183775"/>
            <a:ext cx="292025" cy="292575"/>
            <a:chOff x="7353050" y="316275"/>
            <a:chExt cx="292025" cy="292575"/>
          </a:xfrm>
        </p:grpSpPr>
        <p:sp>
          <p:nvSpPr>
            <p:cNvPr id="1188" name="Google Shape;1188;p2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2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2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2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92" name="Google Shape;1192;p24"/>
          <p:cNvGrpSpPr/>
          <p:nvPr/>
        </p:nvGrpSpPr>
        <p:grpSpPr>
          <a:xfrm>
            <a:off x="1075789" y="4604675"/>
            <a:ext cx="293111" cy="293388"/>
            <a:chOff x="3164039" y="430875"/>
            <a:chExt cx="293111" cy="293388"/>
          </a:xfrm>
        </p:grpSpPr>
        <p:sp>
          <p:nvSpPr>
            <p:cNvPr id="1193" name="Google Shape;1193;p24"/>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24"/>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24"/>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24"/>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24"/>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24"/>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199" name="Google Shape;1199;p24"/>
          <p:cNvCxnSpPr/>
          <p:nvPr/>
        </p:nvCxnSpPr>
        <p:spPr>
          <a:xfrm rot="10800000">
            <a:off x="7196975" y="295100"/>
            <a:ext cx="1157100" cy="542700"/>
          </a:xfrm>
          <a:prstGeom prst="straightConnector1">
            <a:avLst/>
          </a:prstGeom>
          <a:noFill/>
          <a:ln w="9525" cap="flat" cmpd="sng">
            <a:solidFill>
              <a:schemeClr val="dk2"/>
            </a:solidFill>
            <a:prstDash val="solid"/>
            <a:round/>
            <a:headEnd type="none" w="med" len="med"/>
            <a:tailEnd type="none" w="med" len="med"/>
          </a:ln>
        </p:spPr>
      </p:cxnSp>
      <p:cxnSp>
        <p:nvCxnSpPr>
          <p:cNvPr id="1200" name="Google Shape;1200;p24"/>
          <p:cNvCxnSpPr/>
          <p:nvPr/>
        </p:nvCxnSpPr>
        <p:spPr>
          <a:xfrm flipH="1">
            <a:off x="8354075" y="-6625"/>
            <a:ext cx="791400" cy="836400"/>
          </a:xfrm>
          <a:prstGeom prst="straightConnector1">
            <a:avLst/>
          </a:prstGeom>
          <a:noFill/>
          <a:ln w="9525" cap="flat" cmpd="sng">
            <a:solidFill>
              <a:schemeClr val="dk2"/>
            </a:solidFill>
            <a:prstDash val="solid"/>
            <a:round/>
            <a:headEnd type="none" w="med" len="med"/>
            <a:tailEnd type="none" w="med" len="med"/>
          </a:ln>
        </p:spPr>
      </p:cxnSp>
      <p:grpSp>
        <p:nvGrpSpPr>
          <p:cNvPr id="1201" name="Google Shape;1201;p24"/>
          <p:cNvGrpSpPr/>
          <p:nvPr/>
        </p:nvGrpSpPr>
        <p:grpSpPr>
          <a:xfrm>
            <a:off x="8064275" y="526925"/>
            <a:ext cx="581800" cy="582350"/>
            <a:chOff x="8064275" y="887850"/>
            <a:chExt cx="581800" cy="582350"/>
          </a:xfrm>
        </p:grpSpPr>
        <p:sp>
          <p:nvSpPr>
            <p:cNvPr id="1202" name="Google Shape;1202;p24"/>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24"/>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24"/>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24"/>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24"/>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24"/>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08" name="Google Shape;1208;p24"/>
          <p:cNvGrpSpPr/>
          <p:nvPr/>
        </p:nvGrpSpPr>
        <p:grpSpPr>
          <a:xfrm>
            <a:off x="7033875" y="170875"/>
            <a:ext cx="292025" cy="292575"/>
            <a:chOff x="7353050" y="316275"/>
            <a:chExt cx="292025" cy="292575"/>
          </a:xfrm>
        </p:grpSpPr>
        <p:sp>
          <p:nvSpPr>
            <p:cNvPr id="1209" name="Google Shape;1209;p24"/>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24"/>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24"/>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24"/>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3" name="Google Shape;1213;p24"/>
          <p:cNvGrpSpPr/>
          <p:nvPr/>
        </p:nvGrpSpPr>
        <p:grpSpPr>
          <a:xfrm>
            <a:off x="8757950" y="229650"/>
            <a:ext cx="175000" cy="175000"/>
            <a:chOff x="8792300" y="321275"/>
            <a:chExt cx="175000" cy="175000"/>
          </a:xfrm>
        </p:grpSpPr>
        <p:sp>
          <p:nvSpPr>
            <p:cNvPr id="1214" name="Google Shape;1214;p24"/>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24"/>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24"/>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24"/>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8" name="Google Shape;1218;p24"/>
          <p:cNvGrpSpPr/>
          <p:nvPr/>
        </p:nvGrpSpPr>
        <p:grpSpPr>
          <a:xfrm>
            <a:off x="8490050" y="170875"/>
            <a:ext cx="175013" cy="27000"/>
            <a:chOff x="5662375" y="212375"/>
            <a:chExt cx="175013" cy="27000"/>
          </a:xfrm>
        </p:grpSpPr>
        <p:sp>
          <p:nvSpPr>
            <p:cNvPr id="1219" name="Google Shape;1219;p24"/>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24"/>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24"/>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2" name="Google Shape;1222;p24"/>
          <p:cNvGrpSpPr/>
          <p:nvPr/>
        </p:nvGrpSpPr>
        <p:grpSpPr>
          <a:xfrm>
            <a:off x="7916350" y="1124600"/>
            <a:ext cx="175013" cy="27000"/>
            <a:chOff x="5662375" y="212375"/>
            <a:chExt cx="175013" cy="27000"/>
          </a:xfrm>
        </p:grpSpPr>
        <p:sp>
          <p:nvSpPr>
            <p:cNvPr id="1223" name="Google Shape;1223;p24"/>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24"/>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24"/>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36398290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Title only 3">
  <p:cSld name="Title only 3">
    <p:spTree>
      <p:nvGrpSpPr>
        <p:cNvPr id="1" name="Shape 1226"/>
        <p:cNvGrpSpPr/>
        <p:nvPr/>
      </p:nvGrpSpPr>
      <p:grpSpPr>
        <a:xfrm>
          <a:off x="0" y="0"/>
          <a:ext cx="0" cy="0"/>
          <a:chOff x="0" y="0"/>
          <a:chExt cx="0" cy="0"/>
        </a:xfrm>
      </p:grpSpPr>
      <p:cxnSp>
        <p:nvCxnSpPr>
          <p:cNvPr id="1227" name="Google Shape;1227;p25"/>
          <p:cNvCxnSpPr/>
          <p:nvPr/>
        </p:nvCxnSpPr>
        <p:spPr>
          <a:xfrm>
            <a:off x="1645925" y="523125"/>
            <a:ext cx="1672500" cy="126000"/>
          </a:xfrm>
          <a:prstGeom prst="straightConnector1">
            <a:avLst/>
          </a:prstGeom>
          <a:noFill/>
          <a:ln w="9525" cap="flat" cmpd="sng">
            <a:solidFill>
              <a:schemeClr val="dk2"/>
            </a:solidFill>
            <a:prstDash val="solid"/>
            <a:round/>
            <a:headEnd type="none" w="med" len="med"/>
            <a:tailEnd type="none" w="med" len="med"/>
          </a:ln>
        </p:spPr>
      </p:cxnSp>
      <p:cxnSp>
        <p:nvCxnSpPr>
          <p:cNvPr id="1228" name="Google Shape;1228;p25"/>
          <p:cNvCxnSpPr/>
          <p:nvPr/>
        </p:nvCxnSpPr>
        <p:spPr>
          <a:xfrm rot="10800000" flipH="1">
            <a:off x="803050" y="529675"/>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1229" name="Google Shape;1229;p25"/>
          <p:cNvCxnSpPr/>
          <p:nvPr/>
        </p:nvCxnSpPr>
        <p:spPr>
          <a:xfrm>
            <a:off x="0" y="65200"/>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1230" name="Google Shape;1230;p25"/>
          <p:cNvGrpSpPr/>
          <p:nvPr/>
        </p:nvGrpSpPr>
        <p:grpSpPr>
          <a:xfrm flipH="1">
            <a:off x="499400" y="959675"/>
            <a:ext cx="581800" cy="582350"/>
            <a:chOff x="8064275" y="887850"/>
            <a:chExt cx="581800" cy="582350"/>
          </a:xfrm>
        </p:grpSpPr>
        <p:sp>
          <p:nvSpPr>
            <p:cNvPr id="1231" name="Google Shape;1231;p2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2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2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2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2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2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37" name="Google Shape;1237;p25"/>
          <p:cNvGrpSpPr/>
          <p:nvPr/>
        </p:nvGrpSpPr>
        <p:grpSpPr>
          <a:xfrm flipH="1">
            <a:off x="1500400" y="388100"/>
            <a:ext cx="292025" cy="292575"/>
            <a:chOff x="7353050" y="316275"/>
            <a:chExt cx="292025" cy="292575"/>
          </a:xfrm>
        </p:grpSpPr>
        <p:sp>
          <p:nvSpPr>
            <p:cNvPr id="1238" name="Google Shape;1238;p2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2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2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2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42" name="Google Shape;1242;p25"/>
          <p:cNvSpPr/>
          <p:nvPr/>
        </p:nvSpPr>
        <p:spPr>
          <a:xfrm flipH="1">
            <a:off x="3166281" y="497632"/>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25"/>
          <p:cNvSpPr/>
          <p:nvPr/>
        </p:nvSpPr>
        <p:spPr>
          <a:xfrm flipH="1">
            <a:off x="3164039" y="495100"/>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25"/>
          <p:cNvSpPr/>
          <p:nvPr/>
        </p:nvSpPr>
        <p:spPr>
          <a:xfrm flipH="1">
            <a:off x="3202780" y="534134"/>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25"/>
          <p:cNvSpPr/>
          <p:nvPr/>
        </p:nvSpPr>
        <p:spPr>
          <a:xfrm flipH="1">
            <a:off x="3200525" y="531602"/>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25"/>
          <p:cNvSpPr/>
          <p:nvPr/>
        </p:nvSpPr>
        <p:spPr>
          <a:xfrm flipH="1">
            <a:off x="3242641" y="573709"/>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25"/>
          <p:cNvSpPr/>
          <p:nvPr/>
        </p:nvSpPr>
        <p:spPr>
          <a:xfrm flipH="1">
            <a:off x="3240109" y="571467"/>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48" name="Google Shape;1248;p25"/>
          <p:cNvGrpSpPr/>
          <p:nvPr/>
        </p:nvGrpSpPr>
        <p:grpSpPr>
          <a:xfrm flipH="1">
            <a:off x="3527112" y="361100"/>
            <a:ext cx="175013" cy="27000"/>
            <a:chOff x="5662375" y="212375"/>
            <a:chExt cx="175013" cy="27000"/>
          </a:xfrm>
        </p:grpSpPr>
        <p:sp>
          <p:nvSpPr>
            <p:cNvPr id="1249" name="Google Shape;1249;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2" name="Google Shape;1252;p25"/>
          <p:cNvGrpSpPr/>
          <p:nvPr/>
        </p:nvGrpSpPr>
        <p:grpSpPr>
          <a:xfrm flipH="1">
            <a:off x="480412" y="242700"/>
            <a:ext cx="175013" cy="27000"/>
            <a:chOff x="5662375" y="212375"/>
            <a:chExt cx="175013" cy="27000"/>
          </a:xfrm>
        </p:grpSpPr>
        <p:sp>
          <p:nvSpPr>
            <p:cNvPr id="1253" name="Google Shape;1253;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6" name="Google Shape;1256;p25"/>
          <p:cNvGrpSpPr/>
          <p:nvPr/>
        </p:nvGrpSpPr>
        <p:grpSpPr>
          <a:xfrm flipH="1">
            <a:off x="901712" y="1653625"/>
            <a:ext cx="175013" cy="27000"/>
            <a:chOff x="5662375" y="212375"/>
            <a:chExt cx="175013" cy="27000"/>
          </a:xfrm>
        </p:grpSpPr>
        <p:sp>
          <p:nvSpPr>
            <p:cNvPr id="1257" name="Google Shape;1257;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260" name="Google Shape;1260;p25"/>
          <p:cNvCxnSpPr/>
          <p:nvPr/>
        </p:nvCxnSpPr>
        <p:spPr>
          <a:xfrm>
            <a:off x="791400" y="4212400"/>
            <a:ext cx="1157100" cy="542700"/>
          </a:xfrm>
          <a:prstGeom prst="straightConnector1">
            <a:avLst/>
          </a:prstGeom>
          <a:noFill/>
          <a:ln w="9525" cap="flat" cmpd="sng">
            <a:solidFill>
              <a:schemeClr val="dk2"/>
            </a:solidFill>
            <a:prstDash val="solid"/>
            <a:round/>
            <a:headEnd type="none" w="med" len="med"/>
            <a:tailEnd type="none" w="med" len="med"/>
          </a:ln>
        </p:spPr>
      </p:cxnSp>
      <p:cxnSp>
        <p:nvCxnSpPr>
          <p:cNvPr id="1261" name="Google Shape;1261;p25"/>
          <p:cNvCxnSpPr/>
          <p:nvPr/>
        </p:nvCxnSpPr>
        <p:spPr>
          <a:xfrm rot="10800000" flipH="1">
            <a:off x="0" y="4220425"/>
            <a:ext cx="791400" cy="836400"/>
          </a:xfrm>
          <a:prstGeom prst="straightConnector1">
            <a:avLst/>
          </a:prstGeom>
          <a:noFill/>
          <a:ln w="9525" cap="flat" cmpd="sng">
            <a:solidFill>
              <a:schemeClr val="dk2"/>
            </a:solidFill>
            <a:prstDash val="solid"/>
            <a:round/>
            <a:headEnd type="none" w="med" len="med"/>
            <a:tailEnd type="none" w="med" len="med"/>
          </a:ln>
        </p:spPr>
      </p:cxnSp>
      <p:grpSp>
        <p:nvGrpSpPr>
          <p:cNvPr id="1262" name="Google Shape;1262;p25"/>
          <p:cNvGrpSpPr/>
          <p:nvPr/>
        </p:nvGrpSpPr>
        <p:grpSpPr>
          <a:xfrm rot="10800000">
            <a:off x="499400" y="3940925"/>
            <a:ext cx="581800" cy="582350"/>
            <a:chOff x="8064275" y="887850"/>
            <a:chExt cx="581800" cy="582350"/>
          </a:xfrm>
        </p:grpSpPr>
        <p:sp>
          <p:nvSpPr>
            <p:cNvPr id="1263" name="Google Shape;1263;p25"/>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25"/>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25"/>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25"/>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25"/>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25"/>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69" name="Google Shape;1269;p25"/>
          <p:cNvGrpSpPr/>
          <p:nvPr/>
        </p:nvGrpSpPr>
        <p:grpSpPr>
          <a:xfrm rot="10800000">
            <a:off x="1819575" y="4586750"/>
            <a:ext cx="292025" cy="292575"/>
            <a:chOff x="7353050" y="316275"/>
            <a:chExt cx="292025" cy="292575"/>
          </a:xfrm>
        </p:grpSpPr>
        <p:sp>
          <p:nvSpPr>
            <p:cNvPr id="1270" name="Google Shape;1270;p25"/>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25"/>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25"/>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25"/>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74" name="Google Shape;1274;p25"/>
          <p:cNvGrpSpPr/>
          <p:nvPr/>
        </p:nvGrpSpPr>
        <p:grpSpPr>
          <a:xfrm rot="10800000">
            <a:off x="212525" y="4645550"/>
            <a:ext cx="175000" cy="175000"/>
            <a:chOff x="8792300" y="321275"/>
            <a:chExt cx="175000" cy="175000"/>
          </a:xfrm>
        </p:grpSpPr>
        <p:sp>
          <p:nvSpPr>
            <p:cNvPr id="1275" name="Google Shape;1275;p25"/>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25"/>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25"/>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25"/>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79" name="Google Shape;1279;p25"/>
          <p:cNvGrpSpPr/>
          <p:nvPr/>
        </p:nvGrpSpPr>
        <p:grpSpPr>
          <a:xfrm rot="10800000">
            <a:off x="480412" y="4852325"/>
            <a:ext cx="175013" cy="27000"/>
            <a:chOff x="5662375" y="212375"/>
            <a:chExt cx="175013" cy="27000"/>
          </a:xfrm>
        </p:grpSpPr>
        <p:sp>
          <p:nvSpPr>
            <p:cNvPr id="1280" name="Google Shape;1280;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83" name="Google Shape;1283;p25"/>
          <p:cNvGrpSpPr/>
          <p:nvPr/>
        </p:nvGrpSpPr>
        <p:grpSpPr>
          <a:xfrm rot="10800000">
            <a:off x="1054112" y="3898600"/>
            <a:ext cx="175013" cy="27000"/>
            <a:chOff x="5662375" y="212375"/>
            <a:chExt cx="175013" cy="27000"/>
          </a:xfrm>
        </p:grpSpPr>
        <p:sp>
          <p:nvSpPr>
            <p:cNvPr id="1284" name="Google Shape;1284;p25"/>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25"/>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25"/>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87" name="Google Shape;1287;p25"/>
          <p:cNvSpPr txBox="1">
            <a:spLocks noGrp="1"/>
          </p:cNvSpPr>
          <p:nvPr>
            <p:ph type="title"/>
          </p:nvPr>
        </p:nvSpPr>
        <p:spPr>
          <a:xfrm>
            <a:off x="896100" y="1984450"/>
            <a:ext cx="3457200" cy="1292100"/>
          </a:xfrm>
          <a:prstGeom prst="rect">
            <a:avLst/>
          </a:prstGeom>
        </p:spPr>
        <p:txBody>
          <a:bodyPr spcFirstLastPara="1" wrap="square" lIns="91425" tIns="91425" rIns="91425" bIns="91425" anchor="b" anchorCtr="0">
            <a:noAutofit/>
          </a:bodyPr>
          <a:lstStyle>
            <a:lvl1pPr lvl="0" rtl="0">
              <a:spcBef>
                <a:spcPts val="0"/>
              </a:spcBef>
              <a:spcAft>
                <a:spcPts val="0"/>
              </a:spcAft>
              <a:buSzPts val="4200"/>
              <a:buNone/>
              <a:defRPr/>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r>
              <a:rPr lang="en-US"/>
              <a:t>Click to edit Master title style</a:t>
            </a:r>
            <a:endParaRPr/>
          </a:p>
        </p:txBody>
      </p:sp>
    </p:spTree>
    <p:extLst>
      <p:ext uri="{BB962C8B-B14F-4D97-AF65-F5344CB8AC3E}">
        <p14:creationId xmlns:p14="http://schemas.microsoft.com/office/powerpoint/2010/main" val="1675338295"/>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Title only 4">
  <p:cSld name="Title only 4">
    <p:spTree>
      <p:nvGrpSpPr>
        <p:cNvPr id="1" name="Shape 1288"/>
        <p:cNvGrpSpPr/>
        <p:nvPr/>
      </p:nvGrpSpPr>
      <p:grpSpPr>
        <a:xfrm>
          <a:off x="0" y="0"/>
          <a:ext cx="0" cy="0"/>
          <a:chOff x="0" y="0"/>
          <a:chExt cx="0" cy="0"/>
        </a:xfrm>
      </p:grpSpPr>
      <p:sp>
        <p:nvSpPr>
          <p:cNvPr id="1289" name="Google Shape;1289;p26"/>
          <p:cNvSpPr txBox="1">
            <a:spLocks noGrp="1"/>
          </p:cNvSpPr>
          <p:nvPr>
            <p:ph type="title"/>
          </p:nvPr>
        </p:nvSpPr>
        <p:spPr>
          <a:xfrm>
            <a:off x="723750" y="526925"/>
            <a:ext cx="7696500" cy="5727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r>
              <a:rPr lang="en-US"/>
              <a:t>Click to edit Master title style</a:t>
            </a:r>
            <a:endParaRPr/>
          </a:p>
        </p:txBody>
      </p:sp>
      <p:cxnSp>
        <p:nvCxnSpPr>
          <p:cNvPr id="1290" name="Google Shape;1290;p26"/>
          <p:cNvCxnSpPr/>
          <p:nvPr/>
        </p:nvCxnSpPr>
        <p:spPr>
          <a:xfrm rot="10800000">
            <a:off x="8109000" y="501275"/>
            <a:ext cx="737700" cy="737700"/>
          </a:xfrm>
          <a:prstGeom prst="straightConnector1">
            <a:avLst/>
          </a:prstGeom>
          <a:noFill/>
          <a:ln w="9525" cap="flat" cmpd="sng">
            <a:solidFill>
              <a:schemeClr val="dk2"/>
            </a:solidFill>
            <a:prstDash val="solid"/>
            <a:round/>
            <a:headEnd type="none" w="med" len="med"/>
            <a:tailEnd type="none" w="med" len="med"/>
          </a:ln>
        </p:spPr>
      </p:cxnSp>
      <p:cxnSp>
        <p:nvCxnSpPr>
          <p:cNvPr id="1291" name="Google Shape;1291;p26"/>
          <p:cNvCxnSpPr/>
          <p:nvPr/>
        </p:nvCxnSpPr>
        <p:spPr>
          <a:xfrm>
            <a:off x="582475" y="282188"/>
            <a:ext cx="1212900" cy="422700"/>
          </a:xfrm>
          <a:prstGeom prst="straightConnector1">
            <a:avLst/>
          </a:prstGeom>
          <a:noFill/>
          <a:ln w="9525" cap="flat" cmpd="sng">
            <a:solidFill>
              <a:schemeClr val="dk2"/>
            </a:solidFill>
            <a:prstDash val="solid"/>
            <a:round/>
            <a:headEnd type="none" w="med" len="med"/>
            <a:tailEnd type="none" w="med" len="med"/>
          </a:ln>
        </p:spPr>
      </p:cxnSp>
      <p:cxnSp>
        <p:nvCxnSpPr>
          <p:cNvPr id="1292" name="Google Shape;1292;p26"/>
          <p:cNvCxnSpPr/>
          <p:nvPr/>
        </p:nvCxnSpPr>
        <p:spPr>
          <a:xfrm rot="10800000" flipH="1">
            <a:off x="0" y="274188"/>
            <a:ext cx="582600" cy="654300"/>
          </a:xfrm>
          <a:prstGeom prst="straightConnector1">
            <a:avLst/>
          </a:prstGeom>
          <a:noFill/>
          <a:ln w="9525" cap="flat" cmpd="sng">
            <a:solidFill>
              <a:schemeClr val="dk2"/>
            </a:solidFill>
            <a:prstDash val="solid"/>
            <a:round/>
            <a:headEnd type="none" w="med" len="med"/>
            <a:tailEnd type="none" w="med" len="med"/>
          </a:ln>
        </p:spPr>
      </p:cxnSp>
      <p:grpSp>
        <p:nvGrpSpPr>
          <p:cNvPr id="1293" name="Google Shape;1293;p26"/>
          <p:cNvGrpSpPr/>
          <p:nvPr/>
        </p:nvGrpSpPr>
        <p:grpSpPr>
          <a:xfrm flipH="1">
            <a:off x="423750" y="125363"/>
            <a:ext cx="292025" cy="292575"/>
            <a:chOff x="7353050" y="316275"/>
            <a:chExt cx="292025" cy="292575"/>
          </a:xfrm>
        </p:grpSpPr>
        <p:sp>
          <p:nvSpPr>
            <p:cNvPr id="1294" name="Google Shape;1294;p2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2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2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2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98" name="Google Shape;1298;p26"/>
          <p:cNvGrpSpPr/>
          <p:nvPr/>
        </p:nvGrpSpPr>
        <p:grpSpPr>
          <a:xfrm>
            <a:off x="1638739" y="558163"/>
            <a:ext cx="293111" cy="293388"/>
            <a:chOff x="3164039" y="430875"/>
            <a:chExt cx="293111" cy="293388"/>
          </a:xfrm>
        </p:grpSpPr>
        <p:sp>
          <p:nvSpPr>
            <p:cNvPr id="1299" name="Google Shape;1299;p26"/>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26"/>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26"/>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26"/>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26"/>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26"/>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5" name="Google Shape;1305;p26"/>
          <p:cNvGrpSpPr/>
          <p:nvPr/>
        </p:nvGrpSpPr>
        <p:grpSpPr>
          <a:xfrm>
            <a:off x="1591750" y="362600"/>
            <a:ext cx="175013" cy="27000"/>
            <a:chOff x="5662375" y="212375"/>
            <a:chExt cx="175013" cy="27000"/>
          </a:xfrm>
        </p:grpSpPr>
        <p:sp>
          <p:nvSpPr>
            <p:cNvPr id="1306" name="Google Shape;1306;p26"/>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26"/>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26"/>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309" name="Google Shape;1309;p26"/>
          <p:cNvCxnSpPr/>
          <p:nvPr/>
        </p:nvCxnSpPr>
        <p:spPr>
          <a:xfrm flipH="1">
            <a:off x="8151325" y="6875"/>
            <a:ext cx="1002600" cy="494400"/>
          </a:xfrm>
          <a:prstGeom prst="straightConnector1">
            <a:avLst/>
          </a:prstGeom>
          <a:noFill/>
          <a:ln w="9525" cap="flat" cmpd="sng">
            <a:solidFill>
              <a:schemeClr val="dk2"/>
            </a:solidFill>
            <a:prstDash val="solid"/>
            <a:round/>
            <a:headEnd type="none" w="med" len="med"/>
            <a:tailEnd type="none" w="med" len="med"/>
          </a:ln>
        </p:spPr>
      </p:cxnSp>
      <p:grpSp>
        <p:nvGrpSpPr>
          <p:cNvPr id="1310" name="Google Shape;1310;p26"/>
          <p:cNvGrpSpPr/>
          <p:nvPr/>
        </p:nvGrpSpPr>
        <p:grpSpPr>
          <a:xfrm>
            <a:off x="7823875" y="202375"/>
            <a:ext cx="581800" cy="582350"/>
            <a:chOff x="8064275" y="887850"/>
            <a:chExt cx="581800" cy="582350"/>
          </a:xfrm>
        </p:grpSpPr>
        <p:sp>
          <p:nvSpPr>
            <p:cNvPr id="1311" name="Google Shape;1311;p26"/>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26"/>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26"/>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26"/>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26"/>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26"/>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17" name="Google Shape;1317;p26"/>
          <p:cNvGrpSpPr/>
          <p:nvPr/>
        </p:nvGrpSpPr>
        <p:grpSpPr>
          <a:xfrm flipH="1">
            <a:off x="8698650" y="1117488"/>
            <a:ext cx="292025" cy="292575"/>
            <a:chOff x="7353050" y="316275"/>
            <a:chExt cx="292025" cy="292575"/>
          </a:xfrm>
        </p:grpSpPr>
        <p:sp>
          <p:nvSpPr>
            <p:cNvPr id="1318" name="Google Shape;1318;p26"/>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26"/>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26"/>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26"/>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22" name="Google Shape;1322;p26"/>
          <p:cNvGrpSpPr/>
          <p:nvPr/>
        </p:nvGrpSpPr>
        <p:grpSpPr>
          <a:xfrm>
            <a:off x="8678350" y="1581800"/>
            <a:ext cx="175013" cy="27000"/>
            <a:chOff x="5662375" y="212375"/>
            <a:chExt cx="175013" cy="27000"/>
          </a:xfrm>
        </p:grpSpPr>
        <p:sp>
          <p:nvSpPr>
            <p:cNvPr id="1323" name="Google Shape;1323;p26"/>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26"/>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26"/>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16892733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1326"/>
        <p:cNvGrpSpPr/>
        <p:nvPr/>
      </p:nvGrpSpPr>
      <p:grpSpPr>
        <a:xfrm>
          <a:off x="0" y="0"/>
          <a:ext cx="0" cy="0"/>
          <a:chOff x="0" y="0"/>
          <a:chExt cx="0" cy="0"/>
        </a:xfrm>
      </p:grpSpPr>
      <p:cxnSp>
        <p:nvCxnSpPr>
          <p:cNvPr id="1327" name="Google Shape;1327;p27"/>
          <p:cNvCxnSpPr/>
          <p:nvPr/>
        </p:nvCxnSpPr>
        <p:spPr>
          <a:xfrm rot="5400000">
            <a:off x="7269708" y="3324550"/>
            <a:ext cx="1133100" cy="306300"/>
          </a:xfrm>
          <a:prstGeom prst="straightConnector1">
            <a:avLst/>
          </a:prstGeom>
          <a:noFill/>
          <a:ln w="9525" cap="flat" cmpd="sng">
            <a:solidFill>
              <a:srgbClr val="1A2E35"/>
            </a:solidFill>
            <a:prstDash val="solid"/>
            <a:round/>
            <a:headEnd type="none" w="med" len="med"/>
            <a:tailEnd type="none" w="med" len="med"/>
          </a:ln>
        </p:spPr>
      </p:cxnSp>
      <p:cxnSp>
        <p:nvCxnSpPr>
          <p:cNvPr id="1328" name="Google Shape;1328;p27"/>
          <p:cNvCxnSpPr/>
          <p:nvPr/>
        </p:nvCxnSpPr>
        <p:spPr>
          <a:xfrm rot="-5400000" flipH="1">
            <a:off x="7181408" y="2082400"/>
            <a:ext cx="1342200" cy="315300"/>
          </a:xfrm>
          <a:prstGeom prst="straightConnector1">
            <a:avLst/>
          </a:prstGeom>
          <a:noFill/>
          <a:ln w="9525" cap="flat" cmpd="sng">
            <a:solidFill>
              <a:srgbClr val="1A2E35"/>
            </a:solidFill>
            <a:prstDash val="solid"/>
            <a:round/>
            <a:headEnd type="none" w="med" len="med"/>
            <a:tailEnd type="none" w="med" len="med"/>
          </a:ln>
        </p:spPr>
      </p:cxnSp>
      <p:cxnSp>
        <p:nvCxnSpPr>
          <p:cNvPr id="1329" name="Google Shape;1329;p27"/>
          <p:cNvCxnSpPr/>
          <p:nvPr/>
        </p:nvCxnSpPr>
        <p:spPr>
          <a:xfrm rot="5400000">
            <a:off x="7232433" y="736375"/>
            <a:ext cx="1332000" cy="392100"/>
          </a:xfrm>
          <a:prstGeom prst="straightConnector1">
            <a:avLst/>
          </a:prstGeom>
          <a:noFill/>
          <a:ln w="9525" cap="flat" cmpd="sng">
            <a:solidFill>
              <a:srgbClr val="1A2E35"/>
            </a:solidFill>
            <a:prstDash val="solid"/>
            <a:round/>
            <a:headEnd type="none" w="med" len="med"/>
            <a:tailEnd type="none" w="med" len="med"/>
          </a:ln>
        </p:spPr>
      </p:cxnSp>
      <p:cxnSp>
        <p:nvCxnSpPr>
          <p:cNvPr id="1330" name="Google Shape;1330;p27"/>
          <p:cNvCxnSpPr/>
          <p:nvPr/>
        </p:nvCxnSpPr>
        <p:spPr>
          <a:xfrm rot="5400000">
            <a:off x="8168433" y="-66600"/>
            <a:ext cx="273900" cy="407100"/>
          </a:xfrm>
          <a:prstGeom prst="straightConnector1">
            <a:avLst/>
          </a:prstGeom>
          <a:noFill/>
          <a:ln w="9525" cap="flat" cmpd="sng">
            <a:solidFill>
              <a:srgbClr val="1A2E35"/>
            </a:solidFill>
            <a:prstDash val="solid"/>
            <a:round/>
            <a:headEnd type="none" w="med" len="med"/>
            <a:tailEnd type="none" w="med" len="med"/>
          </a:ln>
        </p:spPr>
      </p:cxnSp>
      <p:grpSp>
        <p:nvGrpSpPr>
          <p:cNvPr id="1331" name="Google Shape;1331;p27"/>
          <p:cNvGrpSpPr/>
          <p:nvPr/>
        </p:nvGrpSpPr>
        <p:grpSpPr>
          <a:xfrm rot="5400000" flipH="1">
            <a:off x="7407333" y="1284925"/>
            <a:ext cx="581800" cy="582350"/>
            <a:chOff x="8064275" y="887850"/>
            <a:chExt cx="581800" cy="582350"/>
          </a:xfrm>
        </p:grpSpPr>
        <p:sp>
          <p:nvSpPr>
            <p:cNvPr id="1332" name="Google Shape;1332;p2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2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2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2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2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2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38" name="Google Shape;1338;p27"/>
          <p:cNvGrpSpPr/>
          <p:nvPr/>
        </p:nvGrpSpPr>
        <p:grpSpPr>
          <a:xfrm rot="5400000" flipH="1">
            <a:off x="7869720" y="2754200"/>
            <a:ext cx="292025" cy="292575"/>
            <a:chOff x="7353050" y="316275"/>
            <a:chExt cx="292025" cy="292575"/>
          </a:xfrm>
        </p:grpSpPr>
        <p:sp>
          <p:nvSpPr>
            <p:cNvPr id="1339" name="Google Shape;1339;p2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2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2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2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43" name="Google Shape;1343;p27"/>
          <p:cNvGrpSpPr/>
          <p:nvPr/>
        </p:nvGrpSpPr>
        <p:grpSpPr>
          <a:xfrm rot="5400000" flipH="1">
            <a:off x="8012458" y="178175"/>
            <a:ext cx="175000" cy="175000"/>
            <a:chOff x="8792300" y="321275"/>
            <a:chExt cx="175000" cy="175000"/>
          </a:xfrm>
        </p:grpSpPr>
        <p:sp>
          <p:nvSpPr>
            <p:cNvPr id="1344" name="Google Shape;1344;p2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2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2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2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48" name="Google Shape;1348;p27"/>
          <p:cNvGrpSpPr/>
          <p:nvPr/>
        </p:nvGrpSpPr>
        <p:grpSpPr>
          <a:xfrm rot="5400000">
            <a:off x="7551683" y="3879926"/>
            <a:ext cx="293111" cy="293388"/>
            <a:chOff x="3164039" y="430875"/>
            <a:chExt cx="293111" cy="293388"/>
          </a:xfrm>
        </p:grpSpPr>
        <p:sp>
          <p:nvSpPr>
            <p:cNvPr id="1349" name="Google Shape;1349;p27"/>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27"/>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27"/>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27"/>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27"/>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27"/>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55" name="Google Shape;1355;p27"/>
          <p:cNvGrpSpPr/>
          <p:nvPr/>
        </p:nvGrpSpPr>
        <p:grpSpPr>
          <a:xfrm rot="5400000" flipH="1">
            <a:off x="8259052" y="323144"/>
            <a:ext cx="175013" cy="27000"/>
            <a:chOff x="5662375" y="212375"/>
            <a:chExt cx="175013" cy="27000"/>
          </a:xfrm>
        </p:grpSpPr>
        <p:sp>
          <p:nvSpPr>
            <p:cNvPr id="1356" name="Google Shape;1356;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359" name="Google Shape;1359;p27"/>
          <p:cNvCxnSpPr/>
          <p:nvPr/>
        </p:nvCxnSpPr>
        <p:spPr>
          <a:xfrm rot="5400000" flipH="1">
            <a:off x="740850" y="2598325"/>
            <a:ext cx="1672500" cy="126000"/>
          </a:xfrm>
          <a:prstGeom prst="straightConnector1">
            <a:avLst/>
          </a:prstGeom>
          <a:noFill/>
          <a:ln w="9525" cap="flat" cmpd="sng">
            <a:solidFill>
              <a:srgbClr val="1A2E35"/>
            </a:solidFill>
            <a:prstDash val="solid"/>
            <a:round/>
            <a:headEnd type="none" w="med" len="med"/>
            <a:tailEnd type="none" w="med" len="med"/>
          </a:ln>
        </p:spPr>
      </p:cxnSp>
      <p:cxnSp>
        <p:nvCxnSpPr>
          <p:cNvPr id="1360" name="Google Shape;1360;p27"/>
          <p:cNvCxnSpPr/>
          <p:nvPr/>
        </p:nvCxnSpPr>
        <p:spPr>
          <a:xfrm rot="-5400000">
            <a:off x="847100" y="3554000"/>
            <a:ext cx="829500" cy="743400"/>
          </a:xfrm>
          <a:prstGeom prst="straightConnector1">
            <a:avLst/>
          </a:prstGeom>
          <a:noFill/>
          <a:ln w="9525" cap="flat" cmpd="sng">
            <a:solidFill>
              <a:srgbClr val="1A2E35"/>
            </a:solidFill>
            <a:prstDash val="solid"/>
            <a:round/>
            <a:headEnd type="none" w="med" len="med"/>
            <a:tailEnd type="none" w="med" len="med"/>
          </a:ln>
        </p:spPr>
      </p:cxnSp>
      <p:cxnSp>
        <p:nvCxnSpPr>
          <p:cNvPr id="1361" name="Google Shape;1361;p27"/>
          <p:cNvCxnSpPr/>
          <p:nvPr/>
        </p:nvCxnSpPr>
        <p:spPr>
          <a:xfrm rot="5400000" flipH="1">
            <a:off x="1105775" y="4151250"/>
            <a:ext cx="796500" cy="1188000"/>
          </a:xfrm>
          <a:prstGeom prst="straightConnector1">
            <a:avLst/>
          </a:prstGeom>
          <a:noFill/>
          <a:ln w="9525" cap="flat" cmpd="sng">
            <a:solidFill>
              <a:srgbClr val="1A2E35"/>
            </a:solidFill>
            <a:prstDash val="solid"/>
            <a:round/>
            <a:headEnd type="none" w="med" len="med"/>
            <a:tailEnd type="none" w="med" len="med"/>
          </a:ln>
        </p:spPr>
      </p:cxnSp>
      <p:grpSp>
        <p:nvGrpSpPr>
          <p:cNvPr id="1362" name="Google Shape;1362;p27"/>
          <p:cNvGrpSpPr/>
          <p:nvPr/>
        </p:nvGrpSpPr>
        <p:grpSpPr>
          <a:xfrm rot="5400000">
            <a:off x="621475" y="4062025"/>
            <a:ext cx="581800" cy="582350"/>
            <a:chOff x="8064275" y="887850"/>
            <a:chExt cx="581800" cy="582350"/>
          </a:xfrm>
        </p:grpSpPr>
        <p:sp>
          <p:nvSpPr>
            <p:cNvPr id="1363" name="Google Shape;1363;p27"/>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27"/>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27"/>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27"/>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27"/>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27"/>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69" name="Google Shape;1369;p27"/>
          <p:cNvGrpSpPr/>
          <p:nvPr/>
        </p:nvGrpSpPr>
        <p:grpSpPr>
          <a:xfrm rot="5400000">
            <a:off x="1482825" y="3350800"/>
            <a:ext cx="292025" cy="292575"/>
            <a:chOff x="7353050" y="316275"/>
            <a:chExt cx="292025" cy="292575"/>
          </a:xfrm>
        </p:grpSpPr>
        <p:sp>
          <p:nvSpPr>
            <p:cNvPr id="1370" name="Google Shape;1370;p27"/>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27"/>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27"/>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27"/>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74" name="Google Shape;1374;p27"/>
          <p:cNvGrpSpPr/>
          <p:nvPr/>
        </p:nvGrpSpPr>
        <p:grpSpPr>
          <a:xfrm rot="5400000">
            <a:off x="1595125" y="4790325"/>
            <a:ext cx="175000" cy="175000"/>
            <a:chOff x="8792300" y="321275"/>
            <a:chExt cx="175000" cy="175000"/>
          </a:xfrm>
        </p:grpSpPr>
        <p:sp>
          <p:nvSpPr>
            <p:cNvPr id="1375" name="Google Shape;1375;p27"/>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27"/>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27"/>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27"/>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79" name="Google Shape;1379;p27"/>
          <p:cNvSpPr/>
          <p:nvPr/>
        </p:nvSpPr>
        <p:spPr>
          <a:xfrm rot="5400000">
            <a:off x="1377117" y="1688743"/>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27"/>
          <p:cNvSpPr/>
          <p:nvPr/>
        </p:nvSpPr>
        <p:spPr>
          <a:xfrm rot="5400000">
            <a:off x="1374876" y="1686211"/>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27"/>
          <p:cNvSpPr/>
          <p:nvPr/>
        </p:nvSpPr>
        <p:spPr>
          <a:xfrm rot="5400000">
            <a:off x="1413610" y="172523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27"/>
          <p:cNvSpPr/>
          <p:nvPr/>
        </p:nvSpPr>
        <p:spPr>
          <a:xfrm rot="5400000">
            <a:off x="1411362" y="1722714"/>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27"/>
          <p:cNvSpPr/>
          <p:nvPr/>
        </p:nvSpPr>
        <p:spPr>
          <a:xfrm rot="5400000">
            <a:off x="1453339" y="1764682"/>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27"/>
          <p:cNvSpPr/>
          <p:nvPr/>
        </p:nvSpPr>
        <p:spPr>
          <a:xfrm rot="5400000">
            <a:off x="1450946" y="1762579"/>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85" name="Google Shape;1385;p27"/>
          <p:cNvGrpSpPr/>
          <p:nvPr/>
        </p:nvGrpSpPr>
        <p:grpSpPr>
          <a:xfrm rot="5400000">
            <a:off x="1701119" y="1515381"/>
            <a:ext cx="175013" cy="27000"/>
            <a:chOff x="5662375" y="212375"/>
            <a:chExt cx="175013" cy="27000"/>
          </a:xfrm>
        </p:grpSpPr>
        <p:sp>
          <p:nvSpPr>
            <p:cNvPr id="1386" name="Google Shape;1386;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89" name="Google Shape;1389;p27"/>
          <p:cNvGrpSpPr/>
          <p:nvPr/>
        </p:nvGrpSpPr>
        <p:grpSpPr>
          <a:xfrm rot="5400000">
            <a:off x="1819519" y="4562081"/>
            <a:ext cx="175013" cy="27000"/>
            <a:chOff x="5662375" y="212375"/>
            <a:chExt cx="175013" cy="27000"/>
          </a:xfrm>
        </p:grpSpPr>
        <p:sp>
          <p:nvSpPr>
            <p:cNvPr id="1390" name="Google Shape;1390;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93" name="Google Shape;1393;p27"/>
          <p:cNvGrpSpPr/>
          <p:nvPr/>
        </p:nvGrpSpPr>
        <p:grpSpPr>
          <a:xfrm rot="5400000">
            <a:off x="408594" y="4140781"/>
            <a:ext cx="175013" cy="27000"/>
            <a:chOff x="5662375" y="212375"/>
            <a:chExt cx="175013" cy="27000"/>
          </a:xfrm>
        </p:grpSpPr>
        <p:sp>
          <p:nvSpPr>
            <p:cNvPr id="1394" name="Google Shape;1394;p27"/>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27"/>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27"/>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83912668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Background 2">
  <p:cSld name="Background 2">
    <p:spTree>
      <p:nvGrpSpPr>
        <p:cNvPr id="1" name="Shape 1397"/>
        <p:cNvGrpSpPr/>
        <p:nvPr/>
      </p:nvGrpSpPr>
      <p:grpSpPr>
        <a:xfrm>
          <a:off x="0" y="0"/>
          <a:ext cx="0" cy="0"/>
          <a:chOff x="0" y="0"/>
          <a:chExt cx="0" cy="0"/>
        </a:xfrm>
      </p:grpSpPr>
      <p:grpSp>
        <p:nvGrpSpPr>
          <p:cNvPr id="1398" name="Google Shape;1398;p28"/>
          <p:cNvGrpSpPr/>
          <p:nvPr/>
        </p:nvGrpSpPr>
        <p:grpSpPr>
          <a:xfrm>
            <a:off x="261711" y="-1158"/>
            <a:ext cx="8550326" cy="3981600"/>
            <a:chOff x="261711" y="-1158"/>
            <a:chExt cx="8550326" cy="3981600"/>
          </a:xfrm>
        </p:grpSpPr>
        <p:cxnSp>
          <p:nvCxnSpPr>
            <p:cNvPr id="1399" name="Google Shape;1399;p28"/>
            <p:cNvCxnSpPr/>
            <p:nvPr/>
          </p:nvCxnSpPr>
          <p:spPr>
            <a:xfrm>
              <a:off x="515925" y="-1158"/>
              <a:ext cx="0" cy="3981600"/>
            </a:xfrm>
            <a:prstGeom prst="straightConnector1">
              <a:avLst/>
            </a:prstGeom>
            <a:noFill/>
            <a:ln w="9525" cap="flat" cmpd="sng">
              <a:solidFill>
                <a:srgbClr val="595959"/>
              </a:solidFill>
              <a:prstDash val="solid"/>
              <a:round/>
              <a:headEnd type="none" w="med" len="med"/>
              <a:tailEnd type="none" w="med" len="med"/>
            </a:ln>
          </p:spPr>
        </p:cxnSp>
        <p:cxnSp>
          <p:nvCxnSpPr>
            <p:cNvPr id="1400" name="Google Shape;1400;p28"/>
            <p:cNvCxnSpPr/>
            <p:nvPr/>
          </p:nvCxnSpPr>
          <p:spPr>
            <a:xfrm>
              <a:off x="8666025" y="-1158"/>
              <a:ext cx="0" cy="1902000"/>
            </a:xfrm>
            <a:prstGeom prst="straightConnector1">
              <a:avLst/>
            </a:prstGeom>
            <a:noFill/>
            <a:ln w="9525" cap="flat" cmpd="sng">
              <a:solidFill>
                <a:srgbClr val="595959"/>
              </a:solidFill>
              <a:prstDash val="solid"/>
              <a:round/>
              <a:headEnd type="none" w="med" len="med"/>
              <a:tailEnd type="none" w="med" len="med"/>
            </a:ln>
          </p:spPr>
        </p:cxnSp>
        <p:grpSp>
          <p:nvGrpSpPr>
            <p:cNvPr id="1401" name="Google Shape;1401;p28"/>
            <p:cNvGrpSpPr/>
            <p:nvPr/>
          </p:nvGrpSpPr>
          <p:grpSpPr>
            <a:xfrm rot="10800000">
              <a:off x="343275" y="3300779"/>
              <a:ext cx="344736" cy="345385"/>
              <a:chOff x="7353050" y="316275"/>
              <a:chExt cx="292025" cy="292575"/>
            </a:xfrm>
          </p:grpSpPr>
          <p:sp>
            <p:nvSpPr>
              <p:cNvPr id="1402" name="Google Shape;1402;p2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2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2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2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06" name="Google Shape;1406;p28"/>
            <p:cNvGrpSpPr/>
            <p:nvPr/>
          </p:nvGrpSpPr>
          <p:grpSpPr>
            <a:xfrm rot="10800000">
              <a:off x="8520013" y="714742"/>
              <a:ext cx="292025" cy="292575"/>
              <a:chOff x="7353050" y="316275"/>
              <a:chExt cx="292025" cy="292575"/>
            </a:xfrm>
          </p:grpSpPr>
          <p:sp>
            <p:nvSpPr>
              <p:cNvPr id="1407" name="Google Shape;1407;p28"/>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28"/>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28"/>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28"/>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11" name="Google Shape;1411;p28"/>
            <p:cNvGrpSpPr/>
            <p:nvPr/>
          </p:nvGrpSpPr>
          <p:grpSpPr>
            <a:xfrm rot="10800000">
              <a:off x="261711" y="465077"/>
              <a:ext cx="507562" cy="507984"/>
              <a:chOff x="8064275" y="887850"/>
              <a:chExt cx="581800" cy="582350"/>
            </a:xfrm>
          </p:grpSpPr>
          <p:sp>
            <p:nvSpPr>
              <p:cNvPr id="1412" name="Google Shape;1412;p28"/>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28"/>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28"/>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28"/>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28"/>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28"/>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29859635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matchingName="Background 3">
  <p:cSld name="Background 3">
    <p:spTree>
      <p:nvGrpSpPr>
        <p:cNvPr id="1" name="Shape 1418"/>
        <p:cNvGrpSpPr/>
        <p:nvPr/>
      </p:nvGrpSpPr>
      <p:grpSpPr>
        <a:xfrm>
          <a:off x="0" y="0"/>
          <a:ext cx="0" cy="0"/>
          <a:chOff x="0" y="0"/>
          <a:chExt cx="0" cy="0"/>
        </a:xfrm>
      </p:grpSpPr>
      <p:grpSp>
        <p:nvGrpSpPr>
          <p:cNvPr id="1419" name="Google Shape;1419;p29"/>
          <p:cNvGrpSpPr/>
          <p:nvPr/>
        </p:nvGrpSpPr>
        <p:grpSpPr>
          <a:xfrm>
            <a:off x="432850" y="0"/>
            <a:ext cx="8278300" cy="5165700"/>
            <a:chOff x="432850" y="0"/>
            <a:chExt cx="8278300" cy="5165700"/>
          </a:xfrm>
        </p:grpSpPr>
        <p:cxnSp>
          <p:nvCxnSpPr>
            <p:cNvPr id="1420" name="Google Shape;1420;p29"/>
            <p:cNvCxnSpPr/>
            <p:nvPr/>
          </p:nvCxnSpPr>
          <p:spPr>
            <a:xfrm rot="10800000">
              <a:off x="8420275" y="2664300"/>
              <a:ext cx="0" cy="2501400"/>
            </a:xfrm>
            <a:prstGeom prst="straightConnector1">
              <a:avLst/>
            </a:prstGeom>
            <a:noFill/>
            <a:ln w="9525" cap="flat" cmpd="sng">
              <a:solidFill>
                <a:srgbClr val="595959"/>
              </a:solidFill>
              <a:prstDash val="solid"/>
              <a:round/>
              <a:headEnd type="none" w="med" len="med"/>
              <a:tailEnd type="none" w="med" len="med"/>
            </a:ln>
          </p:spPr>
        </p:cxnSp>
        <p:grpSp>
          <p:nvGrpSpPr>
            <p:cNvPr id="1421" name="Google Shape;1421;p29"/>
            <p:cNvGrpSpPr/>
            <p:nvPr/>
          </p:nvGrpSpPr>
          <p:grpSpPr>
            <a:xfrm>
              <a:off x="8129350" y="4292175"/>
              <a:ext cx="581800" cy="582350"/>
              <a:chOff x="8064275" y="887850"/>
              <a:chExt cx="581800" cy="582350"/>
            </a:xfrm>
          </p:grpSpPr>
          <p:sp>
            <p:nvSpPr>
              <p:cNvPr id="1422" name="Google Shape;1422;p2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2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2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2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2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2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28" name="Google Shape;1428;p29"/>
            <p:cNvGrpSpPr/>
            <p:nvPr/>
          </p:nvGrpSpPr>
          <p:grpSpPr>
            <a:xfrm>
              <a:off x="8274238" y="3720600"/>
              <a:ext cx="292025" cy="292575"/>
              <a:chOff x="7353050" y="316275"/>
              <a:chExt cx="292025" cy="292575"/>
            </a:xfrm>
          </p:grpSpPr>
          <p:sp>
            <p:nvSpPr>
              <p:cNvPr id="1429" name="Google Shape;1429;p2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2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2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2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33" name="Google Shape;1433;p29"/>
            <p:cNvGrpSpPr/>
            <p:nvPr/>
          </p:nvGrpSpPr>
          <p:grpSpPr>
            <a:xfrm>
              <a:off x="8332763" y="3212475"/>
              <a:ext cx="175000" cy="175000"/>
              <a:chOff x="8792300" y="321275"/>
              <a:chExt cx="175000" cy="175000"/>
            </a:xfrm>
          </p:grpSpPr>
          <p:sp>
            <p:nvSpPr>
              <p:cNvPr id="1434" name="Google Shape;1434;p2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2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2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2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438" name="Google Shape;1438;p29"/>
            <p:cNvCxnSpPr/>
            <p:nvPr/>
          </p:nvCxnSpPr>
          <p:spPr>
            <a:xfrm>
              <a:off x="723725" y="613"/>
              <a:ext cx="0" cy="2501400"/>
            </a:xfrm>
            <a:prstGeom prst="straightConnector1">
              <a:avLst/>
            </a:prstGeom>
            <a:noFill/>
            <a:ln w="9525" cap="flat" cmpd="sng">
              <a:solidFill>
                <a:srgbClr val="595959"/>
              </a:solidFill>
              <a:prstDash val="solid"/>
              <a:round/>
              <a:headEnd type="none" w="med" len="med"/>
              <a:tailEnd type="none" w="med" len="med"/>
            </a:ln>
          </p:spPr>
        </p:cxnSp>
        <p:grpSp>
          <p:nvGrpSpPr>
            <p:cNvPr id="1439" name="Google Shape;1439;p29"/>
            <p:cNvGrpSpPr/>
            <p:nvPr/>
          </p:nvGrpSpPr>
          <p:grpSpPr>
            <a:xfrm rot="10800000">
              <a:off x="432850" y="291788"/>
              <a:ext cx="581800" cy="582350"/>
              <a:chOff x="8064275" y="887850"/>
              <a:chExt cx="581800" cy="582350"/>
            </a:xfrm>
          </p:grpSpPr>
          <p:sp>
            <p:nvSpPr>
              <p:cNvPr id="1440" name="Google Shape;1440;p29"/>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29"/>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29"/>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29"/>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29"/>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29"/>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46" name="Google Shape;1446;p29"/>
            <p:cNvGrpSpPr/>
            <p:nvPr/>
          </p:nvGrpSpPr>
          <p:grpSpPr>
            <a:xfrm rot="10800000">
              <a:off x="577738" y="1153138"/>
              <a:ext cx="292025" cy="292575"/>
              <a:chOff x="7353050" y="316275"/>
              <a:chExt cx="292025" cy="292575"/>
            </a:xfrm>
          </p:grpSpPr>
          <p:sp>
            <p:nvSpPr>
              <p:cNvPr id="1447" name="Google Shape;1447;p29"/>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29"/>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29"/>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29"/>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51" name="Google Shape;1451;p29"/>
            <p:cNvGrpSpPr/>
            <p:nvPr/>
          </p:nvGrpSpPr>
          <p:grpSpPr>
            <a:xfrm rot="10800000">
              <a:off x="636238" y="1778838"/>
              <a:ext cx="175000" cy="175000"/>
              <a:chOff x="8792300" y="321275"/>
              <a:chExt cx="175000" cy="175000"/>
            </a:xfrm>
          </p:grpSpPr>
          <p:sp>
            <p:nvSpPr>
              <p:cNvPr id="1452" name="Google Shape;1452;p29"/>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29"/>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29"/>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29"/>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56" name="Google Shape;1456;p29"/>
            <p:cNvGrpSpPr/>
            <p:nvPr/>
          </p:nvGrpSpPr>
          <p:grpSpPr>
            <a:xfrm>
              <a:off x="432850" y="2003163"/>
              <a:ext cx="175013" cy="27000"/>
              <a:chOff x="5662375" y="212375"/>
              <a:chExt cx="175013" cy="27000"/>
            </a:xfrm>
          </p:grpSpPr>
          <p:sp>
            <p:nvSpPr>
              <p:cNvPr id="1457" name="Google Shape;1457;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0" name="Google Shape;1460;p29"/>
            <p:cNvGrpSpPr/>
            <p:nvPr/>
          </p:nvGrpSpPr>
          <p:grpSpPr>
            <a:xfrm>
              <a:off x="788100" y="208488"/>
              <a:ext cx="175013" cy="27000"/>
              <a:chOff x="5662375" y="212375"/>
              <a:chExt cx="175013" cy="27000"/>
            </a:xfrm>
          </p:grpSpPr>
          <p:sp>
            <p:nvSpPr>
              <p:cNvPr id="1461" name="Google Shape;1461;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4" name="Google Shape;1464;p29"/>
            <p:cNvGrpSpPr/>
            <p:nvPr/>
          </p:nvGrpSpPr>
          <p:grpSpPr>
            <a:xfrm>
              <a:off x="8129350" y="4988725"/>
              <a:ext cx="175013" cy="27000"/>
              <a:chOff x="5662375" y="212375"/>
              <a:chExt cx="175013" cy="27000"/>
            </a:xfrm>
          </p:grpSpPr>
          <p:sp>
            <p:nvSpPr>
              <p:cNvPr id="1465" name="Google Shape;1465;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8" name="Google Shape;1468;p29"/>
            <p:cNvGrpSpPr/>
            <p:nvPr/>
          </p:nvGrpSpPr>
          <p:grpSpPr>
            <a:xfrm>
              <a:off x="8497550" y="3429425"/>
              <a:ext cx="175013" cy="27000"/>
              <a:chOff x="5662375" y="212375"/>
              <a:chExt cx="175013" cy="27000"/>
            </a:xfrm>
          </p:grpSpPr>
          <p:sp>
            <p:nvSpPr>
              <p:cNvPr id="1469" name="Google Shape;1469;p29"/>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29"/>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29"/>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472" name="Google Shape;1472;p29"/>
            <p:cNvCxnSpPr/>
            <p:nvPr/>
          </p:nvCxnSpPr>
          <p:spPr>
            <a:xfrm>
              <a:off x="8407225" y="0"/>
              <a:ext cx="0" cy="2160900"/>
            </a:xfrm>
            <a:prstGeom prst="straightConnector1">
              <a:avLst/>
            </a:prstGeom>
            <a:noFill/>
            <a:ln w="9525" cap="flat" cmpd="sng">
              <a:solidFill>
                <a:srgbClr val="595959"/>
              </a:solidFill>
              <a:prstDash val="solid"/>
              <a:round/>
              <a:headEnd type="none" w="med" len="med"/>
              <a:tailEnd type="none" w="med" len="med"/>
            </a:ln>
          </p:spPr>
        </p:cxnSp>
        <p:cxnSp>
          <p:nvCxnSpPr>
            <p:cNvPr id="1473" name="Google Shape;1473;p29"/>
            <p:cNvCxnSpPr/>
            <p:nvPr/>
          </p:nvCxnSpPr>
          <p:spPr>
            <a:xfrm>
              <a:off x="718025" y="2985634"/>
              <a:ext cx="0" cy="2160900"/>
            </a:xfrm>
            <a:prstGeom prst="straightConnector1">
              <a:avLst/>
            </a:prstGeom>
            <a:noFill/>
            <a:ln w="9525" cap="flat" cmpd="sng">
              <a:solidFill>
                <a:srgbClr val="595959"/>
              </a:solidFill>
              <a:prstDash val="solid"/>
              <a:round/>
              <a:headEnd type="none" w="med" len="med"/>
              <a:tailEnd type="none" w="med" len="med"/>
            </a:ln>
          </p:spPr>
        </p:cxnSp>
        <p:sp>
          <p:nvSpPr>
            <p:cNvPr id="1474" name="Google Shape;1474;p29"/>
            <p:cNvSpPr/>
            <p:nvPr/>
          </p:nvSpPr>
          <p:spPr>
            <a:xfrm>
              <a:off x="671825" y="4587888"/>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29"/>
            <p:cNvSpPr/>
            <p:nvPr/>
          </p:nvSpPr>
          <p:spPr>
            <a:xfrm>
              <a:off x="671825" y="3940338"/>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29"/>
            <p:cNvSpPr/>
            <p:nvPr/>
          </p:nvSpPr>
          <p:spPr>
            <a:xfrm>
              <a:off x="8361025" y="1453500"/>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29"/>
            <p:cNvSpPr/>
            <p:nvPr/>
          </p:nvSpPr>
          <p:spPr>
            <a:xfrm>
              <a:off x="8361025" y="234875"/>
              <a:ext cx="92400" cy="924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202639365"/>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Background 4">
  <p:cSld name="Background 4">
    <p:spTree>
      <p:nvGrpSpPr>
        <p:cNvPr id="1" name="Shape 1478"/>
        <p:cNvGrpSpPr/>
        <p:nvPr/>
      </p:nvGrpSpPr>
      <p:grpSpPr>
        <a:xfrm>
          <a:off x="0" y="0"/>
          <a:ext cx="0" cy="0"/>
          <a:chOff x="0" y="0"/>
          <a:chExt cx="0" cy="0"/>
        </a:xfrm>
      </p:grpSpPr>
      <p:grpSp>
        <p:nvGrpSpPr>
          <p:cNvPr id="1479" name="Google Shape;1479;p30"/>
          <p:cNvGrpSpPr/>
          <p:nvPr/>
        </p:nvGrpSpPr>
        <p:grpSpPr>
          <a:xfrm>
            <a:off x="-6867" y="-6625"/>
            <a:ext cx="9152342" cy="5102050"/>
            <a:chOff x="-6867" y="-6625"/>
            <a:chExt cx="9152342" cy="5102050"/>
          </a:xfrm>
        </p:grpSpPr>
        <p:cxnSp>
          <p:nvCxnSpPr>
            <p:cNvPr id="1480" name="Google Shape;1480;p30"/>
            <p:cNvCxnSpPr/>
            <p:nvPr/>
          </p:nvCxnSpPr>
          <p:spPr>
            <a:xfrm>
              <a:off x="2904283" y="4513075"/>
              <a:ext cx="1133100" cy="306300"/>
            </a:xfrm>
            <a:prstGeom prst="straightConnector1">
              <a:avLst/>
            </a:prstGeom>
            <a:noFill/>
            <a:ln w="9525" cap="flat" cmpd="sng">
              <a:solidFill>
                <a:schemeClr val="dk2"/>
              </a:solidFill>
              <a:prstDash val="solid"/>
              <a:round/>
              <a:headEnd type="none" w="med" len="med"/>
              <a:tailEnd type="none" w="med" len="med"/>
            </a:ln>
          </p:spPr>
        </p:cxnSp>
        <p:cxnSp>
          <p:nvCxnSpPr>
            <p:cNvPr id="1481" name="Google Shape;1481;p30"/>
            <p:cNvCxnSpPr/>
            <p:nvPr/>
          </p:nvCxnSpPr>
          <p:spPr>
            <a:xfrm rot="10800000" flipH="1">
              <a:off x="1562083" y="4492325"/>
              <a:ext cx="1342200" cy="315300"/>
            </a:xfrm>
            <a:prstGeom prst="straightConnector1">
              <a:avLst/>
            </a:prstGeom>
            <a:noFill/>
            <a:ln w="9525" cap="flat" cmpd="sng">
              <a:solidFill>
                <a:schemeClr val="dk2"/>
              </a:solidFill>
              <a:prstDash val="solid"/>
              <a:round/>
              <a:headEnd type="none" w="med" len="med"/>
              <a:tailEnd type="none" w="med" len="med"/>
            </a:ln>
          </p:spPr>
        </p:cxnSp>
        <p:cxnSp>
          <p:nvCxnSpPr>
            <p:cNvPr id="1482" name="Google Shape;1482;p30"/>
            <p:cNvCxnSpPr/>
            <p:nvPr/>
          </p:nvCxnSpPr>
          <p:spPr>
            <a:xfrm>
              <a:off x="259558" y="4408000"/>
              <a:ext cx="1332000" cy="392100"/>
            </a:xfrm>
            <a:prstGeom prst="straightConnector1">
              <a:avLst/>
            </a:prstGeom>
            <a:noFill/>
            <a:ln w="9525" cap="flat" cmpd="sng">
              <a:solidFill>
                <a:schemeClr val="dk2"/>
              </a:solidFill>
              <a:prstDash val="solid"/>
              <a:round/>
              <a:headEnd type="none" w="med" len="med"/>
              <a:tailEnd type="none" w="med" len="med"/>
            </a:ln>
          </p:spPr>
        </p:cxnSp>
        <p:cxnSp>
          <p:nvCxnSpPr>
            <p:cNvPr id="1483" name="Google Shape;1483;p30"/>
            <p:cNvCxnSpPr/>
            <p:nvPr/>
          </p:nvCxnSpPr>
          <p:spPr>
            <a:xfrm>
              <a:off x="-6867" y="3993550"/>
              <a:ext cx="273900" cy="407100"/>
            </a:xfrm>
            <a:prstGeom prst="straightConnector1">
              <a:avLst/>
            </a:prstGeom>
            <a:noFill/>
            <a:ln w="9525" cap="flat" cmpd="sng">
              <a:solidFill>
                <a:schemeClr val="dk2"/>
              </a:solidFill>
              <a:prstDash val="solid"/>
              <a:round/>
              <a:headEnd type="none" w="med" len="med"/>
              <a:tailEnd type="none" w="med" len="med"/>
            </a:ln>
          </p:spPr>
        </p:cxnSp>
        <p:grpSp>
          <p:nvGrpSpPr>
            <p:cNvPr id="1484" name="Google Shape;1484;p30"/>
            <p:cNvGrpSpPr/>
            <p:nvPr/>
          </p:nvGrpSpPr>
          <p:grpSpPr>
            <a:xfrm flipH="1">
              <a:off x="1278333" y="4513075"/>
              <a:ext cx="581800" cy="582350"/>
              <a:chOff x="8064275" y="887850"/>
              <a:chExt cx="581800" cy="582350"/>
            </a:xfrm>
          </p:grpSpPr>
          <p:sp>
            <p:nvSpPr>
              <p:cNvPr id="1485" name="Google Shape;1485;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1" name="Google Shape;1491;p30"/>
            <p:cNvGrpSpPr/>
            <p:nvPr/>
          </p:nvGrpSpPr>
          <p:grpSpPr>
            <a:xfrm flipH="1">
              <a:off x="2747608" y="4340463"/>
              <a:ext cx="292025" cy="292575"/>
              <a:chOff x="7353050" y="316275"/>
              <a:chExt cx="292025" cy="292575"/>
            </a:xfrm>
          </p:grpSpPr>
          <p:sp>
            <p:nvSpPr>
              <p:cNvPr id="1492" name="Google Shape;1492;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3" name="Google Shape;1493;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6" name="Google Shape;1496;p30"/>
            <p:cNvGrpSpPr/>
            <p:nvPr/>
          </p:nvGrpSpPr>
          <p:grpSpPr>
            <a:xfrm flipH="1">
              <a:off x="171308" y="4315025"/>
              <a:ext cx="175000" cy="175000"/>
              <a:chOff x="8792300" y="321275"/>
              <a:chExt cx="175000" cy="175000"/>
            </a:xfrm>
          </p:grpSpPr>
          <p:sp>
            <p:nvSpPr>
              <p:cNvPr id="1497" name="Google Shape;1497;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8" name="Google Shape;1498;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9" name="Google Shape;1499;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0" name="Google Shape;1500;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01" name="Google Shape;1501;p30"/>
            <p:cNvGrpSpPr/>
            <p:nvPr/>
          </p:nvGrpSpPr>
          <p:grpSpPr>
            <a:xfrm>
              <a:off x="3873197" y="4657550"/>
              <a:ext cx="293111" cy="293388"/>
              <a:chOff x="3164039" y="430875"/>
              <a:chExt cx="293111" cy="293388"/>
            </a:xfrm>
          </p:grpSpPr>
          <p:sp>
            <p:nvSpPr>
              <p:cNvPr id="1502" name="Google Shape;1502;p30"/>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3" name="Google Shape;1503;p30"/>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4" name="Google Shape;1504;p30"/>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30"/>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30"/>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30"/>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08" name="Google Shape;1508;p30"/>
            <p:cNvGrpSpPr/>
            <p:nvPr/>
          </p:nvGrpSpPr>
          <p:grpSpPr>
            <a:xfrm flipH="1">
              <a:off x="242270" y="4142425"/>
              <a:ext cx="175013" cy="27000"/>
              <a:chOff x="5662375" y="212375"/>
              <a:chExt cx="175013" cy="27000"/>
            </a:xfrm>
          </p:grpSpPr>
          <p:sp>
            <p:nvSpPr>
              <p:cNvPr id="1509" name="Google Shape;1509;p30"/>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0" name="Google Shape;1510;p30"/>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1" name="Google Shape;151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512" name="Google Shape;1512;p30"/>
            <p:cNvCxnSpPr/>
            <p:nvPr/>
          </p:nvCxnSpPr>
          <p:spPr>
            <a:xfrm rot="10800000">
              <a:off x="5995050" y="226600"/>
              <a:ext cx="1504500" cy="224700"/>
            </a:xfrm>
            <a:prstGeom prst="straightConnector1">
              <a:avLst/>
            </a:prstGeom>
            <a:noFill/>
            <a:ln w="9525" cap="flat" cmpd="sng">
              <a:solidFill>
                <a:schemeClr val="dk2"/>
              </a:solidFill>
              <a:prstDash val="solid"/>
              <a:round/>
              <a:headEnd type="none" w="med" len="med"/>
              <a:tailEnd type="none" w="med" len="med"/>
            </a:ln>
          </p:spPr>
        </p:cxnSp>
        <p:cxnSp>
          <p:nvCxnSpPr>
            <p:cNvPr id="1513" name="Google Shape;1513;p30"/>
            <p:cNvCxnSpPr/>
            <p:nvPr/>
          </p:nvCxnSpPr>
          <p:spPr>
            <a:xfrm rot="10800000">
              <a:off x="7512925" y="457850"/>
              <a:ext cx="829500" cy="743400"/>
            </a:xfrm>
            <a:prstGeom prst="straightConnector1">
              <a:avLst/>
            </a:prstGeom>
            <a:noFill/>
            <a:ln w="9525" cap="flat" cmpd="sng">
              <a:solidFill>
                <a:schemeClr val="dk2"/>
              </a:solidFill>
              <a:prstDash val="solid"/>
              <a:round/>
              <a:headEnd type="none" w="med" len="med"/>
              <a:tailEnd type="none" w="med" len="med"/>
            </a:ln>
          </p:spPr>
        </p:cxnSp>
        <p:cxnSp>
          <p:nvCxnSpPr>
            <p:cNvPr id="1514" name="Google Shape;1514;p30"/>
            <p:cNvCxnSpPr/>
            <p:nvPr/>
          </p:nvCxnSpPr>
          <p:spPr>
            <a:xfrm flipH="1">
              <a:off x="8348975" y="-6625"/>
              <a:ext cx="796500" cy="1188000"/>
            </a:xfrm>
            <a:prstGeom prst="straightConnector1">
              <a:avLst/>
            </a:prstGeom>
            <a:noFill/>
            <a:ln w="9525" cap="flat" cmpd="sng">
              <a:solidFill>
                <a:schemeClr val="dk2"/>
              </a:solidFill>
              <a:prstDash val="solid"/>
              <a:round/>
              <a:headEnd type="none" w="med" len="med"/>
              <a:tailEnd type="none" w="med" len="med"/>
            </a:ln>
          </p:spPr>
        </p:cxnSp>
        <p:grpSp>
          <p:nvGrpSpPr>
            <p:cNvPr id="1515" name="Google Shape;1515;p30"/>
            <p:cNvGrpSpPr/>
            <p:nvPr/>
          </p:nvGrpSpPr>
          <p:grpSpPr>
            <a:xfrm>
              <a:off x="8064275" y="1040250"/>
              <a:ext cx="581800" cy="582350"/>
              <a:chOff x="8064275" y="887850"/>
              <a:chExt cx="581800" cy="582350"/>
            </a:xfrm>
          </p:grpSpPr>
          <p:sp>
            <p:nvSpPr>
              <p:cNvPr id="1516" name="Google Shape;1516;p30"/>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30"/>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30"/>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30"/>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30"/>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30"/>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22" name="Google Shape;1522;p30"/>
            <p:cNvGrpSpPr/>
            <p:nvPr/>
          </p:nvGrpSpPr>
          <p:grpSpPr>
            <a:xfrm>
              <a:off x="7353050" y="316275"/>
              <a:ext cx="292025" cy="292575"/>
              <a:chOff x="7353050" y="316275"/>
              <a:chExt cx="292025" cy="292575"/>
            </a:xfrm>
          </p:grpSpPr>
          <p:sp>
            <p:nvSpPr>
              <p:cNvPr id="1523" name="Google Shape;1523;p30"/>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30"/>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30"/>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30"/>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27" name="Google Shape;1527;p30"/>
            <p:cNvGrpSpPr/>
            <p:nvPr/>
          </p:nvGrpSpPr>
          <p:grpSpPr>
            <a:xfrm>
              <a:off x="8792300" y="321275"/>
              <a:ext cx="175000" cy="175000"/>
              <a:chOff x="8792300" y="321275"/>
              <a:chExt cx="175000" cy="175000"/>
            </a:xfrm>
          </p:grpSpPr>
          <p:sp>
            <p:nvSpPr>
              <p:cNvPr id="1528" name="Google Shape;1528;p30"/>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30"/>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30"/>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30"/>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32" name="Google Shape;1532;p30"/>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30"/>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30"/>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30"/>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30"/>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30"/>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38" name="Google Shape;1538;p30"/>
            <p:cNvGrpSpPr/>
            <p:nvPr/>
          </p:nvGrpSpPr>
          <p:grpSpPr>
            <a:xfrm>
              <a:off x="8490050" y="170875"/>
              <a:ext cx="175013" cy="27000"/>
              <a:chOff x="5662375" y="212375"/>
              <a:chExt cx="175013" cy="27000"/>
            </a:xfrm>
          </p:grpSpPr>
          <p:sp>
            <p:nvSpPr>
              <p:cNvPr id="1539" name="Google Shape;1539;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30"/>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42" name="Google Shape;1542;p30"/>
            <p:cNvGrpSpPr/>
            <p:nvPr/>
          </p:nvGrpSpPr>
          <p:grpSpPr>
            <a:xfrm>
              <a:off x="8678350" y="1658000"/>
              <a:ext cx="175013" cy="27000"/>
              <a:chOff x="5662375" y="212375"/>
              <a:chExt cx="175013" cy="27000"/>
            </a:xfrm>
          </p:grpSpPr>
          <p:sp>
            <p:nvSpPr>
              <p:cNvPr id="1543" name="Google Shape;1543;p30"/>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30"/>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30"/>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262134328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Main point 2">
  <p:cSld name="Main point 2">
    <p:spTree>
      <p:nvGrpSpPr>
        <p:cNvPr id="1" name="Shape 1546"/>
        <p:cNvGrpSpPr/>
        <p:nvPr/>
      </p:nvGrpSpPr>
      <p:grpSpPr>
        <a:xfrm>
          <a:off x="0" y="0"/>
          <a:ext cx="0" cy="0"/>
          <a:chOff x="0" y="0"/>
          <a:chExt cx="0" cy="0"/>
        </a:xfrm>
      </p:grpSpPr>
      <p:grpSp>
        <p:nvGrpSpPr>
          <p:cNvPr id="1547" name="Google Shape;1547;p31"/>
          <p:cNvGrpSpPr/>
          <p:nvPr/>
        </p:nvGrpSpPr>
        <p:grpSpPr>
          <a:xfrm>
            <a:off x="1349626" y="598417"/>
            <a:ext cx="6453730" cy="3631136"/>
            <a:chOff x="365750" y="1285025"/>
            <a:chExt cx="6934275" cy="3315500"/>
          </a:xfrm>
        </p:grpSpPr>
        <p:sp>
          <p:nvSpPr>
            <p:cNvPr id="1548" name="Google Shape;1548;p31"/>
            <p:cNvSpPr/>
            <p:nvPr/>
          </p:nvSpPr>
          <p:spPr>
            <a:xfrm>
              <a:off x="365750" y="1285025"/>
              <a:ext cx="6934275" cy="3315500"/>
            </a:xfrm>
            <a:custGeom>
              <a:avLst/>
              <a:gdLst/>
              <a:ahLst/>
              <a:cxnLst/>
              <a:rect l="l" t="t" r="r" b="b"/>
              <a:pathLst>
                <a:path w="277371" h="132620" extrusionOk="0">
                  <a:moveTo>
                    <a:pt x="139292" y="1"/>
                  </a:moveTo>
                  <a:cubicBezTo>
                    <a:pt x="131931" y="1"/>
                    <a:pt x="124510" y="530"/>
                    <a:pt x="116820" y="2020"/>
                  </a:cubicBezTo>
                  <a:cubicBezTo>
                    <a:pt x="97286" y="5794"/>
                    <a:pt x="78528" y="13563"/>
                    <a:pt x="62212" y="24940"/>
                  </a:cubicBezTo>
                  <a:cubicBezTo>
                    <a:pt x="40180" y="40312"/>
                    <a:pt x="16039" y="63953"/>
                    <a:pt x="5883" y="89204"/>
                  </a:cubicBezTo>
                  <a:cubicBezTo>
                    <a:pt x="2054" y="98638"/>
                    <a:pt x="1" y="109904"/>
                    <a:pt x="5162" y="118672"/>
                  </a:cubicBezTo>
                  <a:cubicBezTo>
                    <a:pt x="10878" y="128329"/>
                    <a:pt x="23309" y="131547"/>
                    <a:pt x="34519" y="132324"/>
                  </a:cubicBezTo>
                  <a:cubicBezTo>
                    <a:pt x="37485" y="132528"/>
                    <a:pt x="40447" y="132620"/>
                    <a:pt x="43408" y="132620"/>
                  </a:cubicBezTo>
                  <a:cubicBezTo>
                    <a:pt x="64717" y="132620"/>
                    <a:pt x="85919" y="127832"/>
                    <a:pt x="107164" y="125054"/>
                  </a:cubicBezTo>
                  <a:cubicBezTo>
                    <a:pt x="121795" y="123154"/>
                    <a:pt x="136548" y="122208"/>
                    <a:pt x="151300" y="122208"/>
                  </a:cubicBezTo>
                  <a:cubicBezTo>
                    <a:pt x="172303" y="122208"/>
                    <a:pt x="193303" y="124126"/>
                    <a:pt x="213939" y="127940"/>
                  </a:cubicBezTo>
                  <a:cubicBezTo>
                    <a:pt x="222522" y="129553"/>
                    <a:pt x="231673" y="131360"/>
                    <a:pt x="240407" y="131360"/>
                  </a:cubicBezTo>
                  <a:cubicBezTo>
                    <a:pt x="248501" y="131360"/>
                    <a:pt x="256237" y="129808"/>
                    <a:pt x="262831" y="125110"/>
                  </a:cubicBezTo>
                  <a:cubicBezTo>
                    <a:pt x="276372" y="115454"/>
                    <a:pt x="277371" y="99138"/>
                    <a:pt x="274429" y="84431"/>
                  </a:cubicBezTo>
                  <a:cubicBezTo>
                    <a:pt x="271488" y="69670"/>
                    <a:pt x="264329" y="59902"/>
                    <a:pt x="257059" y="47305"/>
                  </a:cubicBezTo>
                  <a:cubicBezTo>
                    <a:pt x="252786" y="39868"/>
                    <a:pt x="247736" y="33098"/>
                    <a:pt x="241798" y="27215"/>
                  </a:cubicBezTo>
                  <a:cubicBezTo>
                    <a:pt x="234972" y="20500"/>
                    <a:pt x="226925" y="14951"/>
                    <a:pt x="217768" y="11177"/>
                  </a:cubicBezTo>
                  <a:cubicBezTo>
                    <a:pt x="203783" y="5350"/>
                    <a:pt x="188521" y="3407"/>
                    <a:pt x="173482" y="2186"/>
                  </a:cubicBezTo>
                  <a:cubicBezTo>
                    <a:pt x="161726" y="1246"/>
                    <a:pt x="150579" y="1"/>
                    <a:pt x="1392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31"/>
            <p:cNvSpPr/>
            <p:nvPr/>
          </p:nvSpPr>
          <p:spPr>
            <a:xfrm>
              <a:off x="417100" y="1285575"/>
              <a:ext cx="6842700" cy="3314500"/>
            </a:xfrm>
            <a:custGeom>
              <a:avLst/>
              <a:gdLst/>
              <a:ahLst/>
              <a:cxnLst/>
              <a:rect l="l" t="t" r="r" b="b"/>
              <a:pathLst>
                <a:path w="273708" h="132580" extrusionOk="0">
                  <a:moveTo>
                    <a:pt x="137298" y="0"/>
                  </a:moveTo>
                  <a:cubicBezTo>
                    <a:pt x="129917" y="0"/>
                    <a:pt x="122480" y="500"/>
                    <a:pt x="114766" y="1998"/>
                  </a:cubicBezTo>
                  <a:cubicBezTo>
                    <a:pt x="95232" y="5772"/>
                    <a:pt x="76474" y="13541"/>
                    <a:pt x="60158" y="24918"/>
                  </a:cubicBezTo>
                  <a:cubicBezTo>
                    <a:pt x="38126" y="40290"/>
                    <a:pt x="13985" y="63931"/>
                    <a:pt x="3829" y="89182"/>
                  </a:cubicBezTo>
                  <a:cubicBezTo>
                    <a:pt x="1609" y="94621"/>
                    <a:pt x="0" y="100614"/>
                    <a:pt x="56" y="106386"/>
                  </a:cubicBezTo>
                  <a:cubicBezTo>
                    <a:pt x="56" y="110715"/>
                    <a:pt x="943" y="114877"/>
                    <a:pt x="3108" y="118650"/>
                  </a:cubicBezTo>
                  <a:cubicBezTo>
                    <a:pt x="8824" y="128307"/>
                    <a:pt x="21255" y="131525"/>
                    <a:pt x="32465" y="132302"/>
                  </a:cubicBezTo>
                  <a:cubicBezTo>
                    <a:pt x="35407" y="132469"/>
                    <a:pt x="38403" y="132580"/>
                    <a:pt x="41345" y="132580"/>
                  </a:cubicBezTo>
                  <a:cubicBezTo>
                    <a:pt x="62655" y="132580"/>
                    <a:pt x="83855" y="127807"/>
                    <a:pt x="105110" y="125032"/>
                  </a:cubicBezTo>
                  <a:cubicBezTo>
                    <a:pt x="119761" y="123146"/>
                    <a:pt x="134523" y="122202"/>
                    <a:pt x="149340" y="122202"/>
                  </a:cubicBezTo>
                  <a:cubicBezTo>
                    <a:pt x="170318" y="122202"/>
                    <a:pt x="191240" y="124089"/>
                    <a:pt x="211885" y="127918"/>
                  </a:cubicBezTo>
                  <a:cubicBezTo>
                    <a:pt x="220486" y="129528"/>
                    <a:pt x="229643" y="131359"/>
                    <a:pt x="238412" y="131359"/>
                  </a:cubicBezTo>
                  <a:cubicBezTo>
                    <a:pt x="246459" y="131359"/>
                    <a:pt x="254173" y="129805"/>
                    <a:pt x="260777" y="125088"/>
                  </a:cubicBezTo>
                  <a:cubicBezTo>
                    <a:pt x="270433" y="118206"/>
                    <a:pt x="273707" y="107884"/>
                    <a:pt x="273707" y="97229"/>
                  </a:cubicBezTo>
                  <a:cubicBezTo>
                    <a:pt x="273707" y="92956"/>
                    <a:pt x="273208" y="88627"/>
                    <a:pt x="272375" y="84409"/>
                  </a:cubicBezTo>
                  <a:cubicBezTo>
                    <a:pt x="269434" y="69648"/>
                    <a:pt x="262275" y="59880"/>
                    <a:pt x="255005" y="47283"/>
                  </a:cubicBezTo>
                  <a:cubicBezTo>
                    <a:pt x="250732" y="39846"/>
                    <a:pt x="245682" y="33076"/>
                    <a:pt x="239744" y="27193"/>
                  </a:cubicBezTo>
                  <a:cubicBezTo>
                    <a:pt x="232918" y="20478"/>
                    <a:pt x="224871" y="14929"/>
                    <a:pt x="215714" y="11155"/>
                  </a:cubicBezTo>
                  <a:cubicBezTo>
                    <a:pt x="201729" y="5328"/>
                    <a:pt x="186467" y="3385"/>
                    <a:pt x="171428" y="2164"/>
                  </a:cubicBezTo>
                  <a:cubicBezTo>
                    <a:pt x="159663" y="1221"/>
                    <a:pt x="148563" y="0"/>
                    <a:pt x="1372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50" name="Google Shape;1550;p31"/>
          <p:cNvSpPr txBox="1">
            <a:spLocks noGrp="1"/>
          </p:cNvSpPr>
          <p:nvPr>
            <p:ph type="title"/>
          </p:nvPr>
        </p:nvSpPr>
        <p:spPr>
          <a:xfrm>
            <a:off x="2624328" y="1018528"/>
            <a:ext cx="3904500" cy="1902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rPr lang="en-US"/>
              <a:t>Click to edit Master title style</a:t>
            </a:r>
            <a:endParaRPr/>
          </a:p>
        </p:txBody>
      </p:sp>
      <p:grpSp>
        <p:nvGrpSpPr>
          <p:cNvPr id="1551" name="Google Shape;1551;p31"/>
          <p:cNvGrpSpPr/>
          <p:nvPr/>
        </p:nvGrpSpPr>
        <p:grpSpPr>
          <a:xfrm>
            <a:off x="-6867" y="-6625"/>
            <a:ext cx="9152342" cy="5102050"/>
            <a:chOff x="-6867" y="-6625"/>
            <a:chExt cx="9152342" cy="5102050"/>
          </a:xfrm>
        </p:grpSpPr>
        <p:cxnSp>
          <p:nvCxnSpPr>
            <p:cNvPr id="1552" name="Google Shape;1552;p31"/>
            <p:cNvCxnSpPr/>
            <p:nvPr/>
          </p:nvCxnSpPr>
          <p:spPr>
            <a:xfrm>
              <a:off x="2904283" y="4513075"/>
              <a:ext cx="1133100" cy="306300"/>
            </a:xfrm>
            <a:prstGeom prst="straightConnector1">
              <a:avLst/>
            </a:prstGeom>
            <a:noFill/>
            <a:ln w="9525" cap="flat" cmpd="sng">
              <a:solidFill>
                <a:srgbClr val="595959"/>
              </a:solidFill>
              <a:prstDash val="solid"/>
              <a:round/>
              <a:headEnd type="none" w="med" len="med"/>
              <a:tailEnd type="none" w="med" len="med"/>
            </a:ln>
          </p:spPr>
        </p:cxnSp>
        <p:cxnSp>
          <p:nvCxnSpPr>
            <p:cNvPr id="1553" name="Google Shape;1553;p31"/>
            <p:cNvCxnSpPr/>
            <p:nvPr/>
          </p:nvCxnSpPr>
          <p:spPr>
            <a:xfrm rot="10800000" flipH="1">
              <a:off x="1562083" y="4492325"/>
              <a:ext cx="1342200" cy="315300"/>
            </a:xfrm>
            <a:prstGeom prst="straightConnector1">
              <a:avLst/>
            </a:prstGeom>
            <a:noFill/>
            <a:ln w="9525" cap="flat" cmpd="sng">
              <a:solidFill>
                <a:srgbClr val="595959"/>
              </a:solidFill>
              <a:prstDash val="solid"/>
              <a:round/>
              <a:headEnd type="none" w="med" len="med"/>
              <a:tailEnd type="none" w="med" len="med"/>
            </a:ln>
          </p:spPr>
        </p:cxnSp>
        <p:cxnSp>
          <p:nvCxnSpPr>
            <p:cNvPr id="1554" name="Google Shape;1554;p31"/>
            <p:cNvCxnSpPr/>
            <p:nvPr/>
          </p:nvCxnSpPr>
          <p:spPr>
            <a:xfrm>
              <a:off x="259558" y="4408000"/>
              <a:ext cx="1332000" cy="392100"/>
            </a:xfrm>
            <a:prstGeom prst="straightConnector1">
              <a:avLst/>
            </a:prstGeom>
            <a:noFill/>
            <a:ln w="9525" cap="flat" cmpd="sng">
              <a:solidFill>
                <a:srgbClr val="595959"/>
              </a:solidFill>
              <a:prstDash val="solid"/>
              <a:round/>
              <a:headEnd type="none" w="med" len="med"/>
              <a:tailEnd type="none" w="med" len="med"/>
            </a:ln>
          </p:spPr>
        </p:cxnSp>
        <p:cxnSp>
          <p:nvCxnSpPr>
            <p:cNvPr id="1555" name="Google Shape;1555;p31"/>
            <p:cNvCxnSpPr/>
            <p:nvPr/>
          </p:nvCxnSpPr>
          <p:spPr>
            <a:xfrm>
              <a:off x="-6867" y="3993550"/>
              <a:ext cx="273900" cy="407100"/>
            </a:xfrm>
            <a:prstGeom prst="straightConnector1">
              <a:avLst/>
            </a:prstGeom>
            <a:noFill/>
            <a:ln w="9525" cap="flat" cmpd="sng">
              <a:solidFill>
                <a:srgbClr val="595959"/>
              </a:solidFill>
              <a:prstDash val="solid"/>
              <a:round/>
              <a:headEnd type="none" w="med" len="med"/>
              <a:tailEnd type="none" w="med" len="med"/>
            </a:ln>
          </p:spPr>
        </p:cxnSp>
        <p:grpSp>
          <p:nvGrpSpPr>
            <p:cNvPr id="1556" name="Google Shape;1556;p31"/>
            <p:cNvGrpSpPr/>
            <p:nvPr/>
          </p:nvGrpSpPr>
          <p:grpSpPr>
            <a:xfrm flipH="1">
              <a:off x="1278333" y="4513075"/>
              <a:ext cx="581800" cy="582350"/>
              <a:chOff x="8064275" y="887850"/>
              <a:chExt cx="581800" cy="582350"/>
            </a:xfrm>
          </p:grpSpPr>
          <p:sp>
            <p:nvSpPr>
              <p:cNvPr id="1557" name="Google Shape;1557;p3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3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3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3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3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3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63" name="Google Shape;1563;p31"/>
            <p:cNvGrpSpPr/>
            <p:nvPr/>
          </p:nvGrpSpPr>
          <p:grpSpPr>
            <a:xfrm flipH="1">
              <a:off x="2747608" y="4340463"/>
              <a:ext cx="292025" cy="292575"/>
              <a:chOff x="7353050" y="316275"/>
              <a:chExt cx="292025" cy="292575"/>
            </a:xfrm>
          </p:grpSpPr>
          <p:sp>
            <p:nvSpPr>
              <p:cNvPr id="1564" name="Google Shape;1564;p3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3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3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3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68" name="Google Shape;1568;p31"/>
            <p:cNvGrpSpPr/>
            <p:nvPr/>
          </p:nvGrpSpPr>
          <p:grpSpPr>
            <a:xfrm flipH="1">
              <a:off x="171308" y="4315025"/>
              <a:ext cx="175000" cy="175000"/>
              <a:chOff x="8792300" y="321275"/>
              <a:chExt cx="175000" cy="175000"/>
            </a:xfrm>
          </p:grpSpPr>
          <p:sp>
            <p:nvSpPr>
              <p:cNvPr id="1569" name="Google Shape;1569;p31"/>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31"/>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31"/>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31"/>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73" name="Google Shape;1573;p31"/>
            <p:cNvGrpSpPr/>
            <p:nvPr/>
          </p:nvGrpSpPr>
          <p:grpSpPr>
            <a:xfrm>
              <a:off x="3873197" y="4657550"/>
              <a:ext cx="293111" cy="293388"/>
              <a:chOff x="3164039" y="430875"/>
              <a:chExt cx="293111" cy="293388"/>
            </a:xfrm>
          </p:grpSpPr>
          <p:sp>
            <p:nvSpPr>
              <p:cNvPr id="1574" name="Google Shape;1574;p31"/>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31"/>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31"/>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31"/>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31"/>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31"/>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80" name="Google Shape;1580;p31"/>
            <p:cNvGrpSpPr/>
            <p:nvPr/>
          </p:nvGrpSpPr>
          <p:grpSpPr>
            <a:xfrm flipH="1">
              <a:off x="242270" y="4142425"/>
              <a:ext cx="175013" cy="27000"/>
              <a:chOff x="5662375" y="212375"/>
              <a:chExt cx="175013" cy="27000"/>
            </a:xfrm>
          </p:grpSpPr>
          <p:sp>
            <p:nvSpPr>
              <p:cNvPr id="1581" name="Google Shape;1581;p31"/>
              <p:cNvSpPr/>
              <p:nvPr/>
            </p:nvSpPr>
            <p:spPr>
              <a:xfrm>
                <a:off x="5662375"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31"/>
              <p:cNvSpPr/>
              <p:nvPr/>
            </p:nvSpPr>
            <p:spPr>
              <a:xfrm>
                <a:off x="5736381"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31"/>
              <p:cNvSpPr/>
              <p:nvPr/>
            </p:nvSpPr>
            <p:spPr>
              <a:xfrm>
                <a:off x="5810388" y="212375"/>
                <a:ext cx="27000" cy="27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584" name="Google Shape;1584;p31"/>
            <p:cNvCxnSpPr/>
            <p:nvPr/>
          </p:nvCxnSpPr>
          <p:spPr>
            <a:xfrm rot="10800000">
              <a:off x="5995050" y="226600"/>
              <a:ext cx="1504500" cy="224700"/>
            </a:xfrm>
            <a:prstGeom prst="straightConnector1">
              <a:avLst/>
            </a:prstGeom>
            <a:noFill/>
            <a:ln w="9525" cap="flat" cmpd="sng">
              <a:solidFill>
                <a:srgbClr val="595959"/>
              </a:solidFill>
              <a:prstDash val="solid"/>
              <a:round/>
              <a:headEnd type="none" w="med" len="med"/>
              <a:tailEnd type="none" w="med" len="med"/>
            </a:ln>
          </p:spPr>
        </p:cxnSp>
        <p:cxnSp>
          <p:nvCxnSpPr>
            <p:cNvPr id="1585" name="Google Shape;1585;p31"/>
            <p:cNvCxnSpPr/>
            <p:nvPr/>
          </p:nvCxnSpPr>
          <p:spPr>
            <a:xfrm rot="10800000">
              <a:off x="7512925" y="457850"/>
              <a:ext cx="829500" cy="743400"/>
            </a:xfrm>
            <a:prstGeom prst="straightConnector1">
              <a:avLst/>
            </a:prstGeom>
            <a:noFill/>
            <a:ln w="9525" cap="flat" cmpd="sng">
              <a:solidFill>
                <a:srgbClr val="595959"/>
              </a:solidFill>
              <a:prstDash val="solid"/>
              <a:round/>
              <a:headEnd type="none" w="med" len="med"/>
              <a:tailEnd type="none" w="med" len="med"/>
            </a:ln>
          </p:spPr>
        </p:cxnSp>
        <p:cxnSp>
          <p:nvCxnSpPr>
            <p:cNvPr id="1586" name="Google Shape;1586;p31"/>
            <p:cNvCxnSpPr/>
            <p:nvPr/>
          </p:nvCxnSpPr>
          <p:spPr>
            <a:xfrm flipH="1">
              <a:off x="8348975" y="-6625"/>
              <a:ext cx="796500" cy="1188000"/>
            </a:xfrm>
            <a:prstGeom prst="straightConnector1">
              <a:avLst/>
            </a:prstGeom>
            <a:noFill/>
            <a:ln w="9525" cap="flat" cmpd="sng">
              <a:solidFill>
                <a:srgbClr val="595959"/>
              </a:solidFill>
              <a:prstDash val="solid"/>
              <a:round/>
              <a:headEnd type="none" w="med" len="med"/>
              <a:tailEnd type="none" w="med" len="med"/>
            </a:ln>
          </p:spPr>
        </p:cxnSp>
        <p:grpSp>
          <p:nvGrpSpPr>
            <p:cNvPr id="1587" name="Google Shape;1587;p31"/>
            <p:cNvGrpSpPr/>
            <p:nvPr/>
          </p:nvGrpSpPr>
          <p:grpSpPr>
            <a:xfrm>
              <a:off x="8064275" y="1040250"/>
              <a:ext cx="581800" cy="582350"/>
              <a:chOff x="8064275" y="887850"/>
              <a:chExt cx="581800" cy="582350"/>
            </a:xfrm>
          </p:grpSpPr>
          <p:sp>
            <p:nvSpPr>
              <p:cNvPr id="1588" name="Google Shape;1588;p31"/>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31"/>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31"/>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31"/>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31"/>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31"/>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94" name="Google Shape;1594;p31"/>
            <p:cNvGrpSpPr/>
            <p:nvPr/>
          </p:nvGrpSpPr>
          <p:grpSpPr>
            <a:xfrm>
              <a:off x="7353050" y="316275"/>
              <a:ext cx="292025" cy="292575"/>
              <a:chOff x="7353050" y="316275"/>
              <a:chExt cx="292025" cy="292575"/>
            </a:xfrm>
          </p:grpSpPr>
          <p:sp>
            <p:nvSpPr>
              <p:cNvPr id="1595" name="Google Shape;1595;p31"/>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31"/>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31"/>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31"/>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99" name="Google Shape;1599;p31"/>
            <p:cNvGrpSpPr/>
            <p:nvPr/>
          </p:nvGrpSpPr>
          <p:grpSpPr>
            <a:xfrm>
              <a:off x="8792300" y="321275"/>
              <a:ext cx="175000" cy="175000"/>
              <a:chOff x="8792300" y="321275"/>
              <a:chExt cx="175000" cy="175000"/>
            </a:xfrm>
          </p:grpSpPr>
          <p:sp>
            <p:nvSpPr>
              <p:cNvPr id="1600" name="Google Shape;1600;p31"/>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31"/>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31"/>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31"/>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04" name="Google Shape;1604;p31"/>
            <p:cNvSpPr/>
            <p:nvPr/>
          </p:nvSpPr>
          <p:spPr>
            <a:xfrm>
              <a:off x="5829305" y="687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31"/>
            <p:cNvSpPr/>
            <p:nvPr/>
          </p:nvSpPr>
          <p:spPr>
            <a:xfrm>
              <a:off x="5827050" y="661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31"/>
            <p:cNvSpPr/>
            <p:nvPr/>
          </p:nvSpPr>
          <p:spPr>
            <a:xfrm>
              <a:off x="5865794" y="1052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31"/>
            <p:cNvSpPr/>
            <p:nvPr/>
          </p:nvSpPr>
          <p:spPr>
            <a:xfrm>
              <a:off x="5863552" y="1026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31"/>
            <p:cNvSpPr/>
            <p:nvPr/>
          </p:nvSpPr>
          <p:spPr>
            <a:xfrm>
              <a:off x="5905382" y="1447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31"/>
            <p:cNvSpPr/>
            <p:nvPr/>
          </p:nvSpPr>
          <p:spPr>
            <a:xfrm>
              <a:off x="5903140" y="1425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10" name="Google Shape;1610;p31"/>
            <p:cNvGrpSpPr/>
            <p:nvPr/>
          </p:nvGrpSpPr>
          <p:grpSpPr>
            <a:xfrm>
              <a:off x="8490050" y="170875"/>
              <a:ext cx="175013" cy="27000"/>
              <a:chOff x="5662375" y="212375"/>
              <a:chExt cx="175013" cy="27000"/>
            </a:xfrm>
          </p:grpSpPr>
          <p:sp>
            <p:nvSpPr>
              <p:cNvPr id="1611" name="Google Shape;1611;p31"/>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31"/>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31"/>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14" name="Google Shape;1614;p31"/>
            <p:cNvGrpSpPr/>
            <p:nvPr/>
          </p:nvGrpSpPr>
          <p:grpSpPr>
            <a:xfrm>
              <a:off x="8678350" y="1658000"/>
              <a:ext cx="175013" cy="27000"/>
              <a:chOff x="5662375" y="212375"/>
              <a:chExt cx="175013" cy="27000"/>
            </a:xfrm>
          </p:grpSpPr>
          <p:sp>
            <p:nvSpPr>
              <p:cNvPr id="1615" name="Google Shape;1615;p31"/>
              <p:cNvSpPr/>
              <p:nvPr/>
            </p:nvSpPr>
            <p:spPr>
              <a:xfrm>
                <a:off x="5662375"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31"/>
              <p:cNvSpPr/>
              <p:nvPr/>
            </p:nvSpPr>
            <p:spPr>
              <a:xfrm>
                <a:off x="5736381"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31"/>
              <p:cNvSpPr/>
              <p:nvPr/>
            </p:nvSpPr>
            <p:spPr>
              <a:xfrm>
                <a:off x="5810388" y="212375"/>
                <a:ext cx="27000" cy="27000"/>
              </a:xfrm>
              <a:prstGeom prst="ellipse">
                <a:avLst/>
              </a:prstGeom>
              <a:solidFill>
                <a:srgbClr val="5959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618" name="Google Shape;1618;p31"/>
          <p:cNvSpPr txBox="1">
            <a:spLocks noGrp="1"/>
          </p:cNvSpPr>
          <p:nvPr>
            <p:ph type="subTitle" idx="1"/>
          </p:nvPr>
        </p:nvSpPr>
        <p:spPr>
          <a:xfrm>
            <a:off x="3639300" y="2596896"/>
            <a:ext cx="1865400" cy="61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1pPr>
            <a:lvl2pPr lvl="1"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2pPr>
            <a:lvl3pPr lvl="2"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3pPr>
            <a:lvl4pPr lvl="3"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4pPr>
            <a:lvl5pPr lvl="4"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5pPr>
            <a:lvl6pPr lvl="5"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6pPr>
            <a:lvl7pPr lvl="6"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7pPr>
            <a:lvl8pPr lvl="7"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8pPr>
            <a:lvl9pPr lvl="8" algn="ctr" rtl="0">
              <a:spcBef>
                <a:spcPts val="0"/>
              </a:spcBef>
              <a:spcAft>
                <a:spcPts val="0"/>
              </a:spcAft>
              <a:buNone/>
              <a:defRPr sz="1600">
                <a:solidFill>
                  <a:schemeClr val="dk2"/>
                </a:solidFill>
                <a:latin typeface="Barlow Semi Condensed"/>
                <a:ea typeface="Barlow Semi Condensed"/>
                <a:cs typeface="Barlow Semi Condensed"/>
                <a:sym typeface="Barlow Semi Condensed"/>
              </a:defRPr>
            </a:lvl9pPr>
          </a:lstStyle>
          <a:p>
            <a:r>
              <a:rPr lang="en-US"/>
              <a:t>Click to edit Master subtitle style</a:t>
            </a:r>
            <a:endParaRPr/>
          </a:p>
        </p:txBody>
      </p:sp>
    </p:spTree>
    <p:extLst>
      <p:ext uri="{BB962C8B-B14F-4D97-AF65-F5344CB8AC3E}">
        <p14:creationId xmlns:p14="http://schemas.microsoft.com/office/powerpoint/2010/main" val="1644131869"/>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1619"/>
        <p:cNvGrpSpPr/>
        <p:nvPr/>
      </p:nvGrpSpPr>
      <p:grpSpPr>
        <a:xfrm>
          <a:off x="0" y="0"/>
          <a:ext cx="0" cy="0"/>
          <a:chOff x="0" y="0"/>
          <a:chExt cx="0" cy="0"/>
        </a:xfrm>
      </p:grpSpPr>
      <p:sp>
        <p:nvSpPr>
          <p:cNvPr id="1620" name="Google Shape;1620;p32"/>
          <p:cNvSpPr txBox="1">
            <a:spLocks noGrp="1"/>
          </p:cNvSpPr>
          <p:nvPr>
            <p:ph type="body" idx="1"/>
          </p:nvPr>
        </p:nvSpPr>
        <p:spPr>
          <a:xfrm>
            <a:off x="1881350" y="1246850"/>
            <a:ext cx="2133300" cy="3524400"/>
          </a:xfrm>
          <a:prstGeom prst="rect">
            <a:avLst/>
          </a:prstGeom>
          <a:noFill/>
          <a:ln>
            <a:noFill/>
          </a:ln>
        </p:spPr>
        <p:txBody>
          <a:bodyPr spcFirstLastPara="1" wrap="square" lIns="91425" tIns="91425" rIns="91425" bIns="91425" anchor="t" anchorCtr="0">
            <a:noAutofit/>
          </a:bodyPr>
          <a:lstStyle>
            <a:lvl1pPr marL="457200" lvl="0" indent="-317500" rtl="0">
              <a:spcBef>
                <a:spcPts val="0"/>
              </a:spcBef>
              <a:spcAft>
                <a:spcPts val="0"/>
              </a:spcAft>
              <a:buClr>
                <a:schemeClr val="accent1"/>
              </a:buClr>
              <a:buSzPts val="1400"/>
              <a:buChar char="●"/>
              <a:defRPr sz="1200">
                <a:solidFill>
                  <a:schemeClr val="dk2"/>
                </a:solidFill>
                <a:latin typeface="Barlow Semi Condensed"/>
                <a:ea typeface="Barlow Semi Condensed"/>
                <a:cs typeface="Barlow Semi Condensed"/>
                <a:sym typeface="Barlow Semi Condensed"/>
              </a:defRPr>
            </a:lvl1pPr>
            <a:lvl2pPr marL="914400" lvl="1"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2pPr>
            <a:lvl3pPr marL="1371600" lvl="2"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3pPr>
            <a:lvl4pPr marL="1828800" lvl="3"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4pPr>
            <a:lvl5pPr marL="2286000" lvl="4"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5pPr>
            <a:lvl6pPr marL="2743200" lvl="5"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6pPr>
            <a:lvl7pPr marL="3200400" lvl="6"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7pPr>
            <a:lvl8pPr marL="3657600" lvl="7"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8pPr>
            <a:lvl9pPr marL="4114800" lvl="8"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9pPr>
          </a:lstStyle>
          <a:p>
            <a:pPr lvl="0"/>
            <a:r>
              <a:rPr lang="en-US"/>
              <a:t>Click to edit Master text styles</a:t>
            </a:r>
          </a:p>
        </p:txBody>
      </p:sp>
      <p:sp>
        <p:nvSpPr>
          <p:cNvPr id="1621" name="Google Shape;1621;p32"/>
          <p:cNvSpPr txBox="1">
            <a:spLocks noGrp="1"/>
          </p:cNvSpPr>
          <p:nvPr>
            <p:ph type="body" idx="2"/>
          </p:nvPr>
        </p:nvSpPr>
        <p:spPr>
          <a:xfrm>
            <a:off x="4220325" y="1246850"/>
            <a:ext cx="3099900" cy="3524400"/>
          </a:xfrm>
          <a:prstGeom prst="rect">
            <a:avLst/>
          </a:prstGeom>
          <a:noFill/>
          <a:ln>
            <a:noFill/>
          </a:ln>
        </p:spPr>
        <p:txBody>
          <a:bodyPr spcFirstLastPara="1" wrap="square" lIns="91425" tIns="91425" rIns="91425" bIns="91425" anchor="t" anchorCtr="0">
            <a:noAutofit/>
          </a:bodyPr>
          <a:lstStyle>
            <a:lvl1pPr marL="457200" lvl="0" indent="-317500" rtl="0">
              <a:spcBef>
                <a:spcPts val="0"/>
              </a:spcBef>
              <a:spcAft>
                <a:spcPts val="0"/>
              </a:spcAft>
              <a:buClr>
                <a:schemeClr val="accent1"/>
              </a:buClr>
              <a:buSzPts val="1400"/>
              <a:buChar char="●"/>
              <a:defRPr sz="1200">
                <a:solidFill>
                  <a:schemeClr val="dk2"/>
                </a:solidFill>
                <a:latin typeface="Barlow Semi Condensed"/>
                <a:ea typeface="Barlow Semi Condensed"/>
                <a:cs typeface="Barlow Semi Condensed"/>
                <a:sym typeface="Barlow Semi Condensed"/>
              </a:defRPr>
            </a:lvl1pPr>
            <a:lvl2pPr marL="914400" lvl="1"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2pPr>
            <a:lvl3pPr marL="1371600" lvl="2"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3pPr>
            <a:lvl4pPr marL="1828800" lvl="3"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4pPr>
            <a:lvl5pPr marL="2286000" lvl="4"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5pPr>
            <a:lvl6pPr marL="2743200" lvl="5"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6pPr>
            <a:lvl7pPr marL="3200400" lvl="6"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7pPr>
            <a:lvl8pPr marL="3657600" lvl="7"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8pPr>
            <a:lvl9pPr marL="4114800" lvl="8" indent="-317500" rtl="0">
              <a:spcBef>
                <a:spcPts val="0"/>
              </a:spcBef>
              <a:spcAft>
                <a:spcPts val="0"/>
              </a:spcAft>
              <a:buSzPts val="1400"/>
              <a:buChar char="■"/>
              <a:defRPr>
                <a:solidFill>
                  <a:schemeClr val="dk2"/>
                </a:solidFill>
                <a:latin typeface="Barlow Semi Condensed"/>
                <a:ea typeface="Barlow Semi Condensed"/>
                <a:cs typeface="Barlow Semi Condensed"/>
                <a:sym typeface="Barlow Semi Condensed"/>
              </a:defRPr>
            </a:lvl9pPr>
          </a:lstStyle>
          <a:p>
            <a:pPr lvl="0"/>
            <a:r>
              <a:rPr lang="en-US"/>
              <a:t>Click to edit Master text styles</a:t>
            </a:r>
          </a:p>
        </p:txBody>
      </p:sp>
      <p:sp>
        <p:nvSpPr>
          <p:cNvPr id="1622" name="Google Shape;1622;p32"/>
          <p:cNvSpPr txBox="1">
            <a:spLocks noGrp="1"/>
          </p:cNvSpPr>
          <p:nvPr>
            <p:ph type="title"/>
          </p:nvPr>
        </p:nvSpPr>
        <p:spPr>
          <a:xfrm>
            <a:off x="2532888" y="338328"/>
            <a:ext cx="4087500" cy="57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grpSp>
        <p:nvGrpSpPr>
          <p:cNvPr id="1623" name="Google Shape;1623;p32"/>
          <p:cNvGrpSpPr/>
          <p:nvPr/>
        </p:nvGrpSpPr>
        <p:grpSpPr>
          <a:xfrm>
            <a:off x="432850" y="0"/>
            <a:ext cx="8278300" cy="5165700"/>
            <a:chOff x="432850" y="0"/>
            <a:chExt cx="8278300" cy="5165700"/>
          </a:xfrm>
        </p:grpSpPr>
        <p:cxnSp>
          <p:nvCxnSpPr>
            <p:cNvPr id="1624" name="Google Shape;1624;p32"/>
            <p:cNvCxnSpPr/>
            <p:nvPr/>
          </p:nvCxnSpPr>
          <p:spPr>
            <a:xfrm rot="10800000">
              <a:off x="8420275" y="2664300"/>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625" name="Google Shape;1625;p32"/>
            <p:cNvGrpSpPr/>
            <p:nvPr/>
          </p:nvGrpSpPr>
          <p:grpSpPr>
            <a:xfrm>
              <a:off x="8129350" y="4292175"/>
              <a:ext cx="581800" cy="582350"/>
              <a:chOff x="8064275" y="887850"/>
              <a:chExt cx="581800" cy="582350"/>
            </a:xfrm>
          </p:grpSpPr>
          <p:sp>
            <p:nvSpPr>
              <p:cNvPr id="1626" name="Google Shape;1626;p3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3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3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3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3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3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2" name="Google Shape;1632;p32"/>
            <p:cNvGrpSpPr/>
            <p:nvPr/>
          </p:nvGrpSpPr>
          <p:grpSpPr>
            <a:xfrm>
              <a:off x="8274238" y="3720600"/>
              <a:ext cx="292025" cy="292575"/>
              <a:chOff x="7353050" y="316275"/>
              <a:chExt cx="292025" cy="292575"/>
            </a:xfrm>
          </p:grpSpPr>
          <p:sp>
            <p:nvSpPr>
              <p:cNvPr id="1633" name="Google Shape;1633;p3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3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3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3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7" name="Google Shape;1637;p32"/>
            <p:cNvGrpSpPr/>
            <p:nvPr/>
          </p:nvGrpSpPr>
          <p:grpSpPr>
            <a:xfrm>
              <a:off x="8332763" y="3212475"/>
              <a:ext cx="175000" cy="175000"/>
              <a:chOff x="8792300" y="321275"/>
              <a:chExt cx="175000" cy="175000"/>
            </a:xfrm>
          </p:grpSpPr>
          <p:sp>
            <p:nvSpPr>
              <p:cNvPr id="1638" name="Google Shape;1638;p3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3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3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3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642" name="Google Shape;1642;p32"/>
            <p:cNvCxnSpPr/>
            <p:nvPr/>
          </p:nvCxnSpPr>
          <p:spPr>
            <a:xfrm>
              <a:off x="723725" y="613"/>
              <a:ext cx="0" cy="2501400"/>
            </a:xfrm>
            <a:prstGeom prst="straightConnector1">
              <a:avLst/>
            </a:prstGeom>
            <a:noFill/>
            <a:ln w="9525" cap="flat" cmpd="sng">
              <a:solidFill>
                <a:schemeClr val="dk1"/>
              </a:solidFill>
              <a:prstDash val="solid"/>
              <a:round/>
              <a:headEnd type="none" w="med" len="med"/>
              <a:tailEnd type="none" w="med" len="med"/>
            </a:ln>
          </p:spPr>
        </p:cxnSp>
        <p:grpSp>
          <p:nvGrpSpPr>
            <p:cNvPr id="1643" name="Google Shape;1643;p32"/>
            <p:cNvGrpSpPr/>
            <p:nvPr/>
          </p:nvGrpSpPr>
          <p:grpSpPr>
            <a:xfrm rot="10800000">
              <a:off x="432850" y="291788"/>
              <a:ext cx="581800" cy="582350"/>
              <a:chOff x="8064275" y="887850"/>
              <a:chExt cx="581800" cy="582350"/>
            </a:xfrm>
          </p:grpSpPr>
          <p:sp>
            <p:nvSpPr>
              <p:cNvPr id="1644" name="Google Shape;1644;p32"/>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32"/>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32"/>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32"/>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8" name="Google Shape;1648;p32"/>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32"/>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0" name="Google Shape;1650;p32"/>
            <p:cNvGrpSpPr/>
            <p:nvPr/>
          </p:nvGrpSpPr>
          <p:grpSpPr>
            <a:xfrm rot="10800000">
              <a:off x="577738" y="1153138"/>
              <a:ext cx="292025" cy="292575"/>
              <a:chOff x="7353050" y="316275"/>
              <a:chExt cx="292025" cy="292575"/>
            </a:xfrm>
          </p:grpSpPr>
          <p:sp>
            <p:nvSpPr>
              <p:cNvPr id="1651" name="Google Shape;1651;p32"/>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32"/>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32"/>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32"/>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5" name="Google Shape;1655;p32"/>
            <p:cNvGrpSpPr/>
            <p:nvPr/>
          </p:nvGrpSpPr>
          <p:grpSpPr>
            <a:xfrm rot="10800000">
              <a:off x="636238" y="1778838"/>
              <a:ext cx="175000" cy="175000"/>
              <a:chOff x="8792300" y="321275"/>
              <a:chExt cx="175000" cy="175000"/>
            </a:xfrm>
          </p:grpSpPr>
          <p:sp>
            <p:nvSpPr>
              <p:cNvPr id="1656" name="Google Shape;1656;p32"/>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32"/>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32"/>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32"/>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60" name="Google Shape;1660;p32"/>
            <p:cNvGrpSpPr/>
            <p:nvPr/>
          </p:nvGrpSpPr>
          <p:grpSpPr>
            <a:xfrm>
              <a:off x="432850" y="2003163"/>
              <a:ext cx="175013" cy="27000"/>
              <a:chOff x="5662375" y="212375"/>
              <a:chExt cx="175013" cy="27000"/>
            </a:xfrm>
          </p:grpSpPr>
          <p:sp>
            <p:nvSpPr>
              <p:cNvPr id="1661" name="Google Shape;1661;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64" name="Google Shape;1664;p32"/>
            <p:cNvGrpSpPr/>
            <p:nvPr/>
          </p:nvGrpSpPr>
          <p:grpSpPr>
            <a:xfrm>
              <a:off x="788100" y="208488"/>
              <a:ext cx="175013" cy="27000"/>
              <a:chOff x="5662375" y="212375"/>
              <a:chExt cx="175013" cy="27000"/>
            </a:xfrm>
          </p:grpSpPr>
          <p:sp>
            <p:nvSpPr>
              <p:cNvPr id="1665" name="Google Shape;1665;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68" name="Google Shape;1668;p32"/>
            <p:cNvGrpSpPr/>
            <p:nvPr/>
          </p:nvGrpSpPr>
          <p:grpSpPr>
            <a:xfrm>
              <a:off x="8129350" y="4988725"/>
              <a:ext cx="175013" cy="27000"/>
              <a:chOff x="5662375" y="212375"/>
              <a:chExt cx="175013" cy="27000"/>
            </a:xfrm>
          </p:grpSpPr>
          <p:sp>
            <p:nvSpPr>
              <p:cNvPr id="1669" name="Google Shape;1669;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72" name="Google Shape;1672;p32"/>
            <p:cNvGrpSpPr/>
            <p:nvPr/>
          </p:nvGrpSpPr>
          <p:grpSpPr>
            <a:xfrm>
              <a:off x="8497550" y="3429425"/>
              <a:ext cx="175013" cy="27000"/>
              <a:chOff x="5662375" y="212375"/>
              <a:chExt cx="175013" cy="27000"/>
            </a:xfrm>
          </p:grpSpPr>
          <p:sp>
            <p:nvSpPr>
              <p:cNvPr id="1673" name="Google Shape;1673;p32"/>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32"/>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32"/>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676" name="Google Shape;1676;p32"/>
            <p:cNvCxnSpPr/>
            <p:nvPr/>
          </p:nvCxnSpPr>
          <p:spPr>
            <a:xfrm>
              <a:off x="8407225" y="0"/>
              <a:ext cx="0" cy="2160900"/>
            </a:xfrm>
            <a:prstGeom prst="straightConnector1">
              <a:avLst/>
            </a:prstGeom>
            <a:noFill/>
            <a:ln w="9525" cap="flat" cmpd="sng">
              <a:solidFill>
                <a:schemeClr val="dk1"/>
              </a:solidFill>
              <a:prstDash val="solid"/>
              <a:round/>
              <a:headEnd type="none" w="med" len="med"/>
              <a:tailEnd type="none" w="med" len="med"/>
            </a:ln>
          </p:spPr>
        </p:cxnSp>
        <p:cxnSp>
          <p:nvCxnSpPr>
            <p:cNvPr id="1677" name="Google Shape;1677;p32"/>
            <p:cNvCxnSpPr/>
            <p:nvPr/>
          </p:nvCxnSpPr>
          <p:spPr>
            <a:xfrm>
              <a:off x="718025" y="2985634"/>
              <a:ext cx="0" cy="2160900"/>
            </a:xfrm>
            <a:prstGeom prst="straightConnector1">
              <a:avLst/>
            </a:prstGeom>
            <a:noFill/>
            <a:ln w="9525" cap="flat" cmpd="sng">
              <a:solidFill>
                <a:schemeClr val="dk1"/>
              </a:solidFill>
              <a:prstDash val="solid"/>
              <a:round/>
              <a:headEnd type="none" w="med" len="med"/>
              <a:tailEnd type="none" w="med" len="med"/>
            </a:ln>
          </p:spPr>
        </p:cxnSp>
        <p:sp>
          <p:nvSpPr>
            <p:cNvPr id="1678" name="Google Shape;1678;p32"/>
            <p:cNvSpPr/>
            <p:nvPr/>
          </p:nvSpPr>
          <p:spPr>
            <a:xfrm>
              <a:off x="671825" y="458788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32"/>
            <p:cNvSpPr/>
            <p:nvPr/>
          </p:nvSpPr>
          <p:spPr>
            <a:xfrm>
              <a:off x="671825" y="3940338"/>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32"/>
            <p:cNvSpPr/>
            <p:nvPr/>
          </p:nvSpPr>
          <p:spPr>
            <a:xfrm>
              <a:off x="8361025" y="14535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1" name="Google Shape;1681;p32"/>
            <p:cNvSpPr/>
            <p:nvPr/>
          </p:nvSpPr>
          <p:spPr>
            <a:xfrm>
              <a:off x="8361025" y="234875"/>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05722580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26" Type="http://schemas.openxmlformats.org/officeDocument/2006/relationships/slideLayout" Target="../slideLayouts/slideLayout59.xml"/><Relationship Id="rId3" Type="http://schemas.openxmlformats.org/officeDocument/2006/relationships/slideLayout" Target="../slideLayouts/slideLayout36.xml"/><Relationship Id="rId21" Type="http://schemas.openxmlformats.org/officeDocument/2006/relationships/slideLayout" Target="../slideLayouts/slideLayout54.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5" Type="http://schemas.openxmlformats.org/officeDocument/2006/relationships/slideLayout" Target="../slideLayouts/slideLayout58.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slideLayout" Target="../slideLayouts/slideLayout57.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slideLayout" Target="../slideLayouts/slideLayout56.xml"/><Relationship Id="rId10" Type="http://schemas.openxmlformats.org/officeDocument/2006/relationships/slideLayout" Target="../slideLayouts/slideLayout43.xml"/><Relationship Id="rId19" Type="http://schemas.openxmlformats.org/officeDocument/2006/relationships/slideLayout" Target="../slideLayouts/slideLayout52.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slideLayout" Target="../slideLayouts/slideLayout55.xml"/><Relationship Id="rId27"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6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slideLayout" Target="../slideLayouts/slideLayout73.xml"/><Relationship Id="rId18" Type="http://schemas.openxmlformats.org/officeDocument/2006/relationships/slideLayout" Target="../slideLayouts/slideLayout78.xml"/><Relationship Id="rId26" Type="http://schemas.openxmlformats.org/officeDocument/2006/relationships/slideLayout" Target="../slideLayouts/slideLayout86.xml"/><Relationship Id="rId3" Type="http://schemas.openxmlformats.org/officeDocument/2006/relationships/slideLayout" Target="../slideLayouts/slideLayout63.xml"/><Relationship Id="rId21" Type="http://schemas.openxmlformats.org/officeDocument/2006/relationships/slideLayout" Target="../slideLayouts/slideLayout81.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17" Type="http://schemas.openxmlformats.org/officeDocument/2006/relationships/slideLayout" Target="../slideLayouts/slideLayout77.xml"/><Relationship Id="rId25" Type="http://schemas.openxmlformats.org/officeDocument/2006/relationships/slideLayout" Target="../slideLayouts/slideLayout85.xml"/><Relationship Id="rId2" Type="http://schemas.openxmlformats.org/officeDocument/2006/relationships/slideLayout" Target="../slideLayouts/slideLayout62.xml"/><Relationship Id="rId16" Type="http://schemas.openxmlformats.org/officeDocument/2006/relationships/slideLayout" Target="../slideLayouts/slideLayout76.xml"/><Relationship Id="rId20" Type="http://schemas.openxmlformats.org/officeDocument/2006/relationships/slideLayout" Target="../slideLayouts/slideLayout80.xml"/><Relationship Id="rId29" Type="http://schemas.openxmlformats.org/officeDocument/2006/relationships/slideLayout" Target="../slideLayouts/slideLayout89.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24" Type="http://schemas.openxmlformats.org/officeDocument/2006/relationships/slideLayout" Target="../slideLayouts/slideLayout84.xml"/><Relationship Id="rId32" Type="http://schemas.openxmlformats.org/officeDocument/2006/relationships/theme" Target="../theme/theme4.xml"/><Relationship Id="rId5" Type="http://schemas.openxmlformats.org/officeDocument/2006/relationships/slideLayout" Target="../slideLayouts/slideLayout65.xml"/><Relationship Id="rId15" Type="http://schemas.openxmlformats.org/officeDocument/2006/relationships/slideLayout" Target="../slideLayouts/slideLayout75.xml"/><Relationship Id="rId23" Type="http://schemas.openxmlformats.org/officeDocument/2006/relationships/slideLayout" Target="../slideLayouts/slideLayout83.xml"/><Relationship Id="rId28" Type="http://schemas.openxmlformats.org/officeDocument/2006/relationships/slideLayout" Target="../slideLayouts/slideLayout88.xml"/><Relationship Id="rId10" Type="http://schemas.openxmlformats.org/officeDocument/2006/relationships/slideLayout" Target="../slideLayouts/slideLayout70.xml"/><Relationship Id="rId19" Type="http://schemas.openxmlformats.org/officeDocument/2006/relationships/slideLayout" Target="../slideLayouts/slideLayout79.xml"/><Relationship Id="rId31" Type="http://schemas.openxmlformats.org/officeDocument/2006/relationships/slideLayout" Target="../slideLayouts/slideLayout91.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slideLayout" Target="../slideLayouts/slideLayout74.xml"/><Relationship Id="rId22" Type="http://schemas.openxmlformats.org/officeDocument/2006/relationships/slideLayout" Target="../slideLayouts/slideLayout82.xml"/><Relationship Id="rId27" Type="http://schemas.openxmlformats.org/officeDocument/2006/relationships/slideLayout" Target="../slideLayouts/slideLayout87.xml"/><Relationship Id="rId30" Type="http://schemas.openxmlformats.org/officeDocument/2006/relationships/slideLayout" Target="../slideLayouts/slideLayout9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slideLayout" Target="../slideLayouts/slideLayout104.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slideLayout" Target="../slideLayouts/slideLayout103.xml"/><Relationship Id="rId17" Type="http://schemas.openxmlformats.org/officeDocument/2006/relationships/theme" Target="../theme/theme5.xml"/><Relationship Id="rId2" Type="http://schemas.openxmlformats.org/officeDocument/2006/relationships/slideLayout" Target="../slideLayouts/slideLayout93.xml"/><Relationship Id="rId16" Type="http://schemas.openxmlformats.org/officeDocument/2006/relationships/slideLayout" Target="../slideLayouts/slideLayout107.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5" Type="http://schemas.openxmlformats.org/officeDocument/2006/relationships/slideLayout" Target="../slideLayouts/slideLayout10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 Id="rId14" Type="http://schemas.openxmlformats.org/officeDocument/2006/relationships/slideLayout" Target="../slideLayouts/slideLayout10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15.xml"/><Relationship Id="rId13" Type="http://schemas.openxmlformats.org/officeDocument/2006/relationships/slideLayout" Target="../slideLayouts/slideLayout120.xml"/><Relationship Id="rId18" Type="http://schemas.openxmlformats.org/officeDocument/2006/relationships/slideLayout" Target="../slideLayouts/slideLayout125.xml"/><Relationship Id="rId26" Type="http://schemas.openxmlformats.org/officeDocument/2006/relationships/slideLayout" Target="../slideLayouts/slideLayout133.xml"/><Relationship Id="rId3" Type="http://schemas.openxmlformats.org/officeDocument/2006/relationships/slideLayout" Target="../slideLayouts/slideLayout110.xml"/><Relationship Id="rId21" Type="http://schemas.openxmlformats.org/officeDocument/2006/relationships/slideLayout" Target="../slideLayouts/slideLayout128.xml"/><Relationship Id="rId7" Type="http://schemas.openxmlformats.org/officeDocument/2006/relationships/slideLayout" Target="../slideLayouts/slideLayout114.xml"/><Relationship Id="rId12" Type="http://schemas.openxmlformats.org/officeDocument/2006/relationships/slideLayout" Target="../slideLayouts/slideLayout119.xml"/><Relationship Id="rId17" Type="http://schemas.openxmlformats.org/officeDocument/2006/relationships/slideLayout" Target="../slideLayouts/slideLayout124.xml"/><Relationship Id="rId25" Type="http://schemas.openxmlformats.org/officeDocument/2006/relationships/slideLayout" Target="../slideLayouts/slideLayout132.xml"/><Relationship Id="rId2" Type="http://schemas.openxmlformats.org/officeDocument/2006/relationships/slideLayout" Target="../slideLayouts/slideLayout109.xml"/><Relationship Id="rId16" Type="http://schemas.openxmlformats.org/officeDocument/2006/relationships/slideLayout" Target="../slideLayouts/slideLayout123.xml"/><Relationship Id="rId20" Type="http://schemas.openxmlformats.org/officeDocument/2006/relationships/slideLayout" Target="../slideLayouts/slideLayout127.xml"/><Relationship Id="rId29" Type="http://schemas.openxmlformats.org/officeDocument/2006/relationships/slideLayout" Target="../slideLayouts/slideLayout136.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slideLayout" Target="../slideLayouts/slideLayout118.xml"/><Relationship Id="rId24" Type="http://schemas.openxmlformats.org/officeDocument/2006/relationships/slideLayout" Target="../slideLayouts/slideLayout131.xml"/><Relationship Id="rId32" Type="http://schemas.openxmlformats.org/officeDocument/2006/relationships/theme" Target="../theme/theme6.xml"/><Relationship Id="rId5" Type="http://schemas.openxmlformats.org/officeDocument/2006/relationships/slideLayout" Target="../slideLayouts/slideLayout112.xml"/><Relationship Id="rId15" Type="http://schemas.openxmlformats.org/officeDocument/2006/relationships/slideLayout" Target="../slideLayouts/slideLayout122.xml"/><Relationship Id="rId23" Type="http://schemas.openxmlformats.org/officeDocument/2006/relationships/slideLayout" Target="../slideLayouts/slideLayout130.xml"/><Relationship Id="rId28" Type="http://schemas.openxmlformats.org/officeDocument/2006/relationships/slideLayout" Target="../slideLayouts/slideLayout135.xml"/><Relationship Id="rId10" Type="http://schemas.openxmlformats.org/officeDocument/2006/relationships/slideLayout" Target="../slideLayouts/slideLayout117.xml"/><Relationship Id="rId19" Type="http://schemas.openxmlformats.org/officeDocument/2006/relationships/slideLayout" Target="../slideLayouts/slideLayout126.xml"/><Relationship Id="rId31" Type="http://schemas.openxmlformats.org/officeDocument/2006/relationships/slideLayout" Target="../slideLayouts/slideLayout138.xml"/><Relationship Id="rId4" Type="http://schemas.openxmlformats.org/officeDocument/2006/relationships/slideLayout" Target="../slideLayouts/slideLayout111.xml"/><Relationship Id="rId9" Type="http://schemas.openxmlformats.org/officeDocument/2006/relationships/slideLayout" Target="../slideLayouts/slideLayout116.xml"/><Relationship Id="rId14" Type="http://schemas.openxmlformats.org/officeDocument/2006/relationships/slideLayout" Target="../slideLayouts/slideLayout121.xml"/><Relationship Id="rId22" Type="http://schemas.openxmlformats.org/officeDocument/2006/relationships/slideLayout" Target="../slideLayouts/slideLayout129.xml"/><Relationship Id="rId27" Type="http://schemas.openxmlformats.org/officeDocument/2006/relationships/slideLayout" Target="../slideLayouts/slideLayout134.xml"/><Relationship Id="rId30" Type="http://schemas.openxmlformats.org/officeDocument/2006/relationships/slideLayout" Target="../slideLayouts/slideLayout13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3750" y="526925"/>
            <a:ext cx="7696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1pPr>
            <a:lvl2pPr lvl="1"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2pPr>
            <a:lvl3pPr lvl="2"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3pPr>
            <a:lvl4pPr lvl="3"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4pPr>
            <a:lvl5pPr lvl="4"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5pPr>
            <a:lvl6pPr lvl="5"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6pPr>
            <a:lvl7pPr lvl="6"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7pPr>
            <a:lvl8pPr lvl="7"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8pPr>
            <a:lvl9pPr lvl="8"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9pPr>
          </a:lstStyle>
          <a:p>
            <a:endParaRPr/>
          </a:p>
        </p:txBody>
      </p:sp>
    </p:spTree>
    <p:extLst>
      <p:ext uri="{BB962C8B-B14F-4D97-AF65-F5344CB8AC3E}">
        <p14:creationId xmlns:p14="http://schemas.microsoft.com/office/powerpoint/2010/main" val="3159287855"/>
      </p:ext>
    </p:extLst>
  </p:cSld>
  <p:clrMap bg1="lt1" tx1="dk1" bg2="dk2" tx2="lt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4" r:id="rId11"/>
    <p:sldLayoutId id="2147483695" r:id="rId12"/>
    <p:sldLayoutId id="2147483696" r:id="rId13"/>
    <p:sldLayoutId id="2147483697" r:id="rId14"/>
    <p:sldLayoutId id="2147483698" r:id="rId15"/>
    <p:sldLayoutId id="2147483699" r:id="rId16"/>
    <p:sldLayoutId id="2147483700" r:id="rId17"/>
    <p:sldLayoutId id="2147483701" r:id="rId18"/>
    <p:sldLayoutId id="2147483702" r:id="rId19"/>
    <p:sldLayoutId id="2147483703" r:id="rId20"/>
    <p:sldLayoutId id="2147483704" r:id="rId21"/>
    <p:sldLayoutId id="2147483705" r:id="rId22"/>
    <p:sldLayoutId id="2147483706" r:id="rId23"/>
    <p:sldLayoutId id="2147483707" r:id="rId24"/>
    <p:sldLayoutId id="2147483708" r:id="rId25"/>
    <p:sldLayoutId id="2147483709" r:id="rId26"/>
    <p:sldLayoutId id="2147483711" r:id="rId27"/>
    <p:sldLayoutId id="2147483712" r:id="rId28"/>
    <p:sldLayoutId id="2147483713" r:id="rId29"/>
    <p:sldLayoutId id="2147484001" r:id="rId30"/>
    <p:sldLayoutId id="2147484002" r:id="rId31"/>
    <p:sldLayoutId id="2147484003" r:id="rId32"/>
    <p:sldLayoutId id="2147484007" r:id="rId33"/>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E2A47"/>
        </a:solidFill>
        <a:effectLst/>
      </p:bgPr>
    </p:bg>
    <p:spTree>
      <p:nvGrpSpPr>
        <p:cNvPr id="1" name="Shape 1682"/>
        <p:cNvGrpSpPr/>
        <p:nvPr/>
      </p:nvGrpSpPr>
      <p:grpSpPr>
        <a:xfrm>
          <a:off x="0" y="0"/>
          <a:ext cx="0" cy="0"/>
          <a:chOff x="0" y="0"/>
          <a:chExt cx="0" cy="0"/>
        </a:xfrm>
      </p:grpSpPr>
      <p:sp>
        <p:nvSpPr>
          <p:cNvPr id="1683" name="Google Shape;1683;p33"/>
          <p:cNvSpPr txBox="1">
            <a:spLocks noGrp="1"/>
          </p:cNvSpPr>
          <p:nvPr>
            <p:ph type="title"/>
          </p:nvPr>
        </p:nvSpPr>
        <p:spPr>
          <a:xfrm>
            <a:off x="1068100" y="933450"/>
            <a:ext cx="7047300" cy="4824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1pPr>
            <a:lvl2pPr lvl="1"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2pPr>
            <a:lvl3pPr lvl="2"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3pPr>
            <a:lvl4pPr lvl="3"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4pPr>
            <a:lvl5pPr lvl="4"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5pPr>
            <a:lvl6pPr lvl="5"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6pPr>
            <a:lvl7pPr lvl="6"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7pPr>
            <a:lvl8pPr lvl="7"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8pPr>
            <a:lvl9pPr lvl="8"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9pPr>
          </a:lstStyle>
          <a:p>
            <a:endParaRPr/>
          </a:p>
        </p:txBody>
      </p:sp>
      <p:sp>
        <p:nvSpPr>
          <p:cNvPr id="1684" name="Google Shape;1684;p33"/>
          <p:cNvSpPr txBox="1">
            <a:spLocks noGrp="1"/>
          </p:cNvSpPr>
          <p:nvPr>
            <p:ph type="body" idx="1"/>
          </p:nvPr>
        </p:nvSpPr>
        <p:spPr>
          <a:xfrm>
            <a:off x="1068100" y="1695450"/>
            <a:ext cx="7047300" cy="2502000"/>
          </a:xfrm>
          <a:prstGeom prst="rect">
            <a:avLst/>
          </a:prstGeom>
          <a:noFill/>
          <a:ln>
            <a:noFill/>
          </a:ln>
        </p:spPr>
        <p:txBody>
          <a:bodyPr spcFirstLastPara="1" wrap="square" lIns="91425" tIns="91425" rIns="91425" bIns="91425" anchor="t" anchorCtr="0">
            <a:noAutofit/>
          </a:bodyPr>
          <a:lstStyle>
            <a:lvl1pPr marL="457200" lvl="0"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marL="914400" lvl="1"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marL="1371600" lvl="2"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marL="1828800" lvl="3"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marL="2286000" lvl="4"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marL="2743200" lvl="5"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marL="3200400" lvl="6"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marL="3657600" lvl="7"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marL="4114800" lvl="8"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a:endParaRPr/>
          </a:p>
        </p:txBody>
      </p:sp>
    </p:spTree>
    <p:extLst>
      <p:ext uri="{BB962C8B-B14F-4D97-AF65-F5344CB8AC3E}">
        <p14:creationId xmlns:p14="http://schemas.microsoft.com/office/powerpoint/2010/main" val="3444180424"/>
      </p:ext>
    </p:extLst>
  </p:cSld>
  <p:clrMap bg1="lt1" tx1="dk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 id="2147483732" r:id="rId18"/>
    <p:sldLayoutId id="2147483733" r:id="rId19"/>
    <p:sldLayoutId id="2147483734" r:id="rId20"/>
    <p:sldLayoutId id="2147483735" r:id="rId21"/>
    <p:sldLayoutId id="2147483736" r:id="rId22"/>
    <p:sldLayoutId id="2147483737" r:id="rId23"/>
    <p:sldLayoutId id="2147483738" r:id="rId24"/>
    <p:sldLayoutId id="2147483739" r:id="rId25"/>
    <p:sldLayoutId id="2147483740" r:id="rId26"/>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E2A47"/>
        </a:solidFill>
        <a:effectLst/>
      </p:bgPr>
    </p:bg>
    <p:spTree>
      <p:nvGrpSpPr>
        <p:cNvPr id="1" name="Shape 1682"/>
        <p:cNvGrpSpPr/>
        <p:nvPr/>
      </p:nvGrpSpPr>
      <p:grpSpPr>
        <a:xfrm>
          <a:off x="0" y="0"/>
          <a:ext cx="0" cy="0"/>
          <a:chOff x="0" y="0"/>
          <a:chExt cx="0" cy="0"/>
        </a:xfrm>
      </p:grpSpPr>
      <p:sp>
        <p:nvSpPr>
          <p:cNvPr id="1683" name="Google Shape;1683;p33"/>
          <p:cNvSpPr txBox="1">
            <a:spLocks noGrp="1"/>
          </p:cNvSpPr>
          <p:nvPr>
            <p:ph type="title"/>
          </p:nvPr>
        </p:nvSpPr>
        <p:spPr>
          <a:xfrm>
            <a:off x="1068100" y="933450"/>
            <a:ext cx="7047300" cy="4824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1pPr>
            <a:lvl2pPr lvl="1"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2pPr>
            <a:lvl3pPr lvl="2"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3pPr>
            <a:lvl4pPr lvl="3"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4pPr>
            <a:lvl5pPr lvl="4"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5pPr>
            <a:lvl6pPr lvl="5"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6pPr>
            <a:lvl7pPr lvl="6"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7pPr>
            <a:lvl8pPr lvl="7"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8pPr>
            <a:lvl9pPr lvl="8"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9pPr>
          </a:lstStyle>
          <a:p>
            <a:endParaRPr/>
          </a:p>
        </p:txBody>
      </p:sp>
      <p:sp>
        <p:nvSpPr>
          <p:cNvPr id="1684" name="Google Shape;1684;p33"/>
          <p:cNvSpPr txBox="1">
            <a:spLocks noGrp="1"/>
          </p:cNvSpPr>
          <p:nvPr>
            <p:ph type="body" idx="1"/>
          </p:nvPr>
        </p:nvSpPr>
        <p:spPr>
          <a:xfrm>
            <a:off x="1068100" y="1695450"/>
            <a:ext cx="7047300" cy="2502000"/>
          </a:xfrm>
          <a:prstGeom prst="rect">
            <a:avLst/>
          </a:prstGeom>
          <a:noFill/>
          <a:ln>
            <a:noFill/>
          </a:ln>
        </p:spPr>
        <p:txBody>
          <a:bodyPr spcFirstLastPara="1" wrap="square" lIns="91425" tIns="91425" rIns="91425" bIns="91425" anchor="t" anchorCtr="0">
            <a:noAutofit/>
          </a:bodyPr>
          <a:lstStyle>
            <a:lvl1pPr marL="457200" lvl="0"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marL="914400" lvl="1"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marL="1371600" lvl="2"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marL="1828800" lvl="3"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marL="2286000" lvl="4"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marL="2743200" lvl="5"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marL="3200400" lvl="6"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marL="3657600" lvl="7"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marL="4114800" lvl="8"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a:endParaRPr/>
          </a:p>
        </p:txBody>
      </p:sp>
    </p:spTree>
    <p:extLst>
      <p:ext uri="{BB962C8B-B14F-4D97-AF65-F5344CB8AC3E}">
        <p14:creationId xmlns:p14="http://schemas.microsoft.com/office/powerpoint/2010/main" val="1097596062"/>
      </p:ext>
    </p:extLst>
  </p:cSld>
  <p:clrMap bg1="lt1" tx1="dk1" bg2="dk2" tx2="lt2" accent1="accent1" accent2="accent2" accent3="accent3" accent4="accent4" accent5="accent5" accent6="accent6" hlink="hlink" folHlink="folHlink"/>
  <p:sldLayoutIdLst>
    <p:sldLayoutId id="2147483769" r:id="rId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3750" y="526925"/>
            <a:ext cx="7696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1pPr>
            <a:lvl2pPr lvl="1"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2pPr>
            <a:lvl3pPr lvl="2"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3pPr>
            <a:lvl4pPr lvl="3"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4pPr>
            <a:lvl5pPr lvl="4"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5pPr>
            <a:lvl6pPr lvl="5"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6pPr>
            <a:lvl7pPr lvl="6"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7pPr>
            <a:lvl8pPr lvl="7"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8pPr>
            <a:lvl9pPr lvl="8"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9pPr>
          </a:lstStyle>
          <a:p>
            <a:endParaRPr/>
          </a:p>
        </p:txBody>
      </p:sp>
    </p:spTree>
    <p:extLst>
      <p:ext uri="{BB962C8B-B14F-4D97-AF65-F5344CB8AC3E}">
        <p14:creationId xmlns:p14="http://schemas.microsoft.com/office/powerpoint/2010/main" val="3158660945"/>
      </p:ext>
    </p:extLst>
  </p:cSld>
  <p:clrMap bg1="lt1" tx1="dk1" bg2="dk2" tx2="lt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 id="2147483785" r:id="rId13"/>
    <p:sldLayoutId id="2147483786" r:id="rId14"/>
    <p:sldLayoutId id="2147483787" r:id="rId15"/>
    <p:sldLayoutId id="2147483788" r:id="rId16"/>
    <p:sldLayoutId id="2147483789" r:id="rId17"/>
    <p:sldLayoutId id="2147483790" r:id="rId18"/>
    <p:sldLayoutId id="2147483791" r:id="rId19"/>
    <p:sldLayoutId id="2147483792" r:id="rId20"/>
    <p:sldLayoutId id="2147483793" r:id="rId21"/>
    <p:sldLayoutId id="2147483794" r:id="rId22"/>
    <p:sldLayoutId id="2147483795" r:id="rId23"/>
    <p:sldLayoutId id="2147483796" r:id="rId24"/>
    <p:sldLayoutId id="2147483797" r:id="rId25"/>
    <p:sldLayoutId id="2147483798" r:id="rId26"/>
    <p:sldLayoutId id="2147483799" r:id="rId27"/>
    <p:sldLayoutId id="2147483800" r:id="rId28"/>
    <p:sldLayoutId id="2147483801" r:id="rId29"/>
    <p:sldLayoutId id="2147483802" r:id="rId30"/>
    <p:sldLayoutId id="2147483803" r:id="rId3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3750" y="526925"/>
            <a:ext cx="7696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1pPr>
            <a:lvl2pPr lvl="1"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2pPr>
            <a:lvl3pPr lvl="2"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3pPr>
            <a:lvl4pPr lvl="3"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4pPr>
            <a:lvl5pPr lvl="4"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5pPr>
            <a:lvl6pPr lvl="5"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6pPr>
            <a:lvl7pPr lvl="6"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7pPr>
            <a:lvl8pPr lvl="7"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8pPr>
            <a:lvl9pPr lvl="8"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9pPr>
          </a:lstStyle>
          <a:p>
            <a:endParaRPr/>
          </a:p>
        </p:txBody>
      </p:sp>
    </p:spTree>
    <p:extLst>
      <p:ext uri="{BB962C8B-B14F-4D97-AF65-F5344CB8AC3E}">
        <p14:creationId xmlns:p14="http://schemas.microsoft.com/office/powerpoint/2010/main" val="48443550"/>
      </p:ext>
    </p:extLst>
  </p:cSld>
  <p:clrMap bg1="lt1" tx1="dk1" bg2="dk2" tx2="lt2" accent1="accent1" accent2="accent2" accent3="accent3" accent4="accent4" accent5="accent5" accent6="accent6" hlink="hlink" folHlink="folHlink"/>
  <p:sldLayoutIdLst>
    <p:sldLayoutId id="2147483805" r:id="rId1"/>
    <p:sldLayoutId id="2147483809" r:id="rId2"/>
    <p:sldLayoutId id="2147483812" r:id="rId3"/>
    <p:sldLayoutId id="2147483827" r:id="rId4"/>
    <p:sldLayoutId id="2147483830" r:id="rId5"/>
    <p:sldLayoutId id="2147483831" r:id="rId6"/>
    <p:sldLayoutId id="2147483832" r:id="rId7"/>
    <p:sldLayoutId id="2147483833" r:id="rId8"/>
    <p:sldLayoutId id="2147483990" r:id="rId9"/>
    <p:sldLayoutId id="2147483991" r:id="rId10"/>
    <p:sldLayoutId id="2147483992" r:id="rId11"/>
    <p:sldLayoutId id="2147483993" r:id="rId12"/>
    <p:sldLayoutId id="2147483994" r:id="rId13"/>
    <p:sldLayoutId id="2147483995" r:id="rId14"/>
    <p:sldLayoutId id="2147483996" r:id="rId15"/>
    <p:sldLayoutId id="2147483998" r:id="rId16"/>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3750" y="526925"/>
            <a:ext cx="7696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1pPr>
            <a:lvl2pPr lvl="1"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2pPr>
            <a:lvl3pPr lvl="2"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3pPr>
            <a:lvl4pPr lvl="3"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4pPr>
            <a:lvl5pPr lvl="4"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5pPr>
            <a:lvl6pPr lvl="5"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6pPr>
            <a:lvl7pPr lvl="6"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7pPr>
            <a:lvl8pPr lvl="7"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8pPr>
            <a:lvl9pPr lvl="8" rtl="0">
              <a:spcBef>
                <a:spcPts val="0"/>
              </a:spcBef>
              <a:spcAft>
                <a:spcPts val="0"/>
              </a:spcAft>
              <a:buClr>
                <a:schemeClr val="dk2"/>
              </a:buClr>
              <a:buSzPts val="2800"/>
              <a:buFont typeface="Fjalla One"/>
              <a:buNone/>
              <a:defRPr sz="2800">
                <a:solidFill>
                  <a:schemeClr val="dk2"/>
                </a:solidFill>
                <a:latin typeface="Fjalla One"/>
                <a:ea typeface="Fjalla One"/>
                <a:cs typeface="Fjalla One"/>
                <a:sym typeface="Fjalla One"/>
              </a:defRPr>
            </a:lvl9pPr>
          </a:lstStyle>
          <a:p>
            <a:endParaRPr/>
          </a:p>
        </p:txBody>
      </p:sp>
    </p:spTree>
    <p:extLst>
      <p:ext uri="{BB962C8B-B14F-4D97-AF65-F5344CB8AC3E}">
        <p14:creationId xmlns:p14="http://schemas.microsoft.com/office/powerpoint/2010/main" val="3743130742"/>
      </p:ext>
    </p:extLst>
  </p:cSld>
  <p:clrMap bg1="lt1" tx1="dk1" bg2="dk2" tx2="lt2" accent1="accent1" accent2="accent2" accent3="accent3" accent4="accent4" accent5="accent5" accent6="accent6" hlink="hlink" folHlink="folHlink"/>
  <p:sldLayoutIdLst>
    <p:sldLayoutId id="2147483959" r:id="rId1"/>
    <p:sldLayoutId id="2147483960" r:id="rId2"/>
    <p:sldLayoutId id="2147483961" r:id="rId3"/>
    <p:sldLayoutId id="2147483962" r:id="rId4"/>
    <p:sldLayoutId id="2147483963" r:id="rId5"/>
    <p:sldLayoutId id="2147483964" r:id="rId6"/>
    <p:sldLayoutId id="2147483965" r:id="rId7"/>
    <p:sldLayoutId id="2147483966" r:id="rId8"/>
    <p:sldLayoutId id="2147483967" r:id="rId9"/>
    <p:sldLayoutId id="2147483968" r:id="rId10"/>
    <p:sldLayoutId id="2147483969" r:id="rId11"/>
    <p:sldLayoutId id="2147483970" r:id="rId12"/>
    <p:sldLayoutId id="2147483971" r:id="rId13"/>
    <p:sldLayoutId id="2147483972" r:id="rId14"/>
    <p:sldLayoutId id="2147483973" r:id="rId15"/>
    <p:sldLayoutId id="2147483974" r:id="rId16"/>
    <p:sldLayoutId id="2147483975" r:id="rId17"/>
    <p:sldLayoutId id="2147483976" r:id="rId18"/>
    <p:sldLayoutId id="2147483977" r:id="rId19"/>
    <p:sldLayoutId id="2147483978" r:id="rId20"/>
    <p:sldLayoutId id="2147483979" r:id="rId21"/>
    <p:sldLayoutId id="2147483980" r:id="rId22"/>
    <p:sldLayoutId id="2147483981" r:id="rId23"/>
    <p:sldLayoutId id="2147483982" r:id="rId24"/>
    <p:sldLayoutId id="2147483983" r:id="rId25"/>
    <p:sldLayoutId id="2147483984" r:id="rId26"/>
    <p:sldLayoutId id="2147483985" r:id="rId27"/>
    <p:sldLayoutId id="2147483986" r:id="rId28"/>
    <p:sldLayoutId id="2147483987" r:id="rId29"/>
    <p:sldLayoutId id="2147483988" r:id="rId30"/>
    <p:sldLayoutId id="2147483989" r:id="rId3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2.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9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jpeg"/><Relationship Id="rId2" Type="http://schemas.openxmlformats.org/officeDocument/2006/relationships/diagramData" Target="../diagrams/data1.xml"/><Relationship Id="rId1" Type="http://schemas.openxmlformats.org/officeDocument/2006/relationships/slideLayout" Target="../slideLayouts/slideLayout10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9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9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00.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98.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9.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0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7.xml"/></Relationships>
</file>

<file path=ppt/slides/_rels/slide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9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3.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9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9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5.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30.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45.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77.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48.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26.svg"/><Relationship Id="rId2" Type="http://schemas.openxmlformats.org/officeDocument/2006/relationships/image" Target="../media/image21.png"/><Relationship Id="rId1" Type="http://schemas.openxmlformats.org/officeDocument/2006/relationships/slideLayout" Target="../slideLayouts/slideLayout99.xml"/><Relationship Id="rId6" Type="http://schemas.openxmlformats.org/officeDocument/2006/relationships/image" Target="../media/image25.png"/><Relationship Id="rId5" Type="http://schemas.openxmlformats.org/officeDocument/2006/relationships/image" Target="../media/image24.svg"/><Relationship Id="rId4" Type="http://schemas.openxmlformats.org/officeDocument/2006/relationships/image" Target="../media/image2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9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8.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21.xml"/><Relationship Id="rId6" Type="http://schemas.openxmlformats.org/officeDocument/2006/relationships/image" Target="../media/image30.svg"/><Relationship Id="rId5" Type="http://schemas.openxmlformats.org/officeDocument/2006/relationships/image" Target="../media/image29.png"/><Relationship Id="rId10" Type="http://schemas.openxmlformats.org/officeDocument/2006/relationships/image" Target="../media/image34.svg"/><Relationship Id="rId4" Type="http://schemas.openxmlformats.org/officeDocument/2006/relationships/image" Target="../media/image28.svg"/><Relationship Id="rId9" Type="http://schemas.openxmlformats.org/officeDocument/2006/relationships/image" Target="../media/image33.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0.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26.xml"/></Relationships>
</file>

<file path=ppt/slides/_rels/slide6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26.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8.svg"/></Relationships>
</file>

<file path=ppt/slides/_rels/slide62.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Layout" Target="../slideLayouts/slideLayout26.xml"/><Relationship Id="rId5" Type="http://schemas.openxmlformats.org/officeDocument/2006/relationships/image" Target="../media/image42.svg"/><Relationship Id="rId4" Type="http://schemas.openxmlformats.org/officeDocument/2006/relationships/image" Target="../media/image41.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5.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26.xml"/></Relationships>
</file>

<file path=ppt/slides/_rels/slide66.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png"/><Relationship Id="rId1" Type="http://schemas.openxmlformats.org/officeDocument/2006/relationships/slideLayout" Target="../slideLayouts/slideLayout26.xml"/><Relationship Id="rId5" Type="http://schemas.openxmlformats.org/officeDocument/2006/relationships/image" Target="../media/image36.svg"/><Relationship Id="rId4" Type="http://schemas.openxmlformats.org/officeDocument/2006/relationships/image" Target="../media/image35.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26.xml"/><Relationship Id="rId4" Type="http://schemas.openxmlformats.org/officeDocument/2006/relationships/image" Target="../media/image36.svg"/></Relationships>
</file>

<file path=ppt/slides/_rels/slide69.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png"/><Relationship Id="rId1" Type="http://schemas.openxmlformats.org/officeDocument/2006/relationships/slideLayout" Target="../slideLayouts/slideLayout32.xml"/><Relationship Id="rId5" Type="http://schemas.openxmlformats.org/officeDocument/2006/relationships/image" Target="../media/image36.svg"/><Relationship Id="rId4" Type="http://schemas.openxmlformats.org/officeDocument/2006/relationships/image" Target="../media/image35.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3.xml"/><Relationship Id="rId1" Type="http://schemas.openxmlformats.org/officeDocument/2006/relationships/slideLayout" Target="../slideLayouts/slideLayout21.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77.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4.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hyperlink" Target="http://dwimartani.com/" TargetMode="External"/><Relationship Id="rId2" Type="http://schemas.openxmlformats.org/officeDocument/2006/relationships/notesSlide" Target="../notesSlides/notesSlide16.xml"/><Relationship Id="rId1" Type="http://schemas.openxmlformats.org/officeDocument/2006/relationships/slideLayout" Target="../slideLayouts/slideLayout33.xml"/><Relationship Id="rId6" Type="http://schemas.openxmlformats.org/officeDocument/2006/relationships/hyperlink" Target="http://staff.blog.ui.ac.id/martani/" TargetMode="External"/><Relationship Id="rId5" Type="http://schemas.openxmlformats.org/officeDocument/2006/relationships/hyperlink" Target="mailto:dwimartani@yahoo.com" TargetMode="Externa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89"/>
        <p:cNvGrpSpPr/>
        <p:nvPr/>
      </p:nvGrpSpPr>
      <p:grpSpPr>
        <a:xfrm>
          <a:off x="0" y="0"/>
          <a:ext cx="0" cy="0"/>
          <a:chOff x="0" y="0"/>
          <a:chExt cx="0" cy="0"/>
        </a:xfrm>
      </p:grpSpPr>
      <p:grpSp>
        <p:nvGrpSpPr>
          <p:cNvPr id="1690" name="Google Shape;1690;p35"/>
          <p:cNvGrpSpPr/>
          <p:nvPr/>
        </p:nvGrpSpPr>
        <p:grpSpPr>
          <a:xfrm>
            <a:off x="121920" y="937163"/>
            <a:ext cx="4911634" cy="3600004"/>
            <a:chOff x="469775" y="238125"/>
            <a:chExt cx="6679425" cy="5229600"/>
          </a:xfrm>
        </p:grpSpPr>
        <p:sp>
          <p:nvSpPr>
            <p:cNvPr id="1691" name="Google Shape;1691;p35"/>
            <p:cNvSpPr/>
            <p:nvPr/>
          </p:nvSpPr>
          <p:spPr>
            <a:xfrm>
              <a:off x="830950" y="238200"/>
              <a:ext cx="6001825" cy="5109175"/>
            </a:xfrm>
            <a:custGeom>
              <a:avLst/>
              <a:gdLst/>
              <a:ahLst/>
              <a:cxnLst/>
              <a:rect l="l" t="t" r="r" b="b"/>
              <a:pathLst>
                <a:path w="240073" h="204367" extrusionOk="0">
                  <a:moveTo>
                    <a:pt x="98444" y="0"/>
                  </a:moveTo>
                  <a:cubicBezTo>
                    <a:pt x="66611" y="0"/>
                    <a:pt x="32985" y="23173"/>
                    <a:pt x="18273" y="58560"/>
                  </a:cubicBezTo>
                  <a:cubicBezTo>
                    <a:pt x="0" y="102473"/>
                    <a:pt x="9686" y="134990"/>
                    <a:pt x="9686" y="134990"/>
                  </a:cubicBezTo>
                  <a:cubicBezTo>
                    <a:pt x="9686" y="134990"/>
                    <a:pt x="19372" y="174100"/>
                    <a:pt x="57750" y="192861"/>
                  </a:cubicBezTo>
                  <a:cubicBezTo>
                    <a:pt x="75386" y="201502"/>
                    <a:pt x="94579" y="204367"/>
                    <a:pt x="113787" y="204367"/>
                  </a:cubicBezTo>
                  <a:cubicBezTo>
                    <a:pt x="136375" y="204367"/>
                    <a:pt x="158984" y="200405"/>
                    <a:pt x="179108" y="197216"/>
                  </a:cubicBezTo>
                  <a:cubicBezTo>
                    <a:pt x="216346" y="191315"/>
                    <a:pt x="240073" y="163925"/>
                    <a:pt x="237549" y="131408"/>
                  </a:cubicBezTo>
                  <a:cubicBezTo>
                    <a:pt x="235026" y="98851"/>
                    <a:pt x="204951" y="96002"/>
                    <a:pt x="182038" y="63525"/>
                  </a:cubicBezTo>
                  <a:cubicBezTo>
                    <a:pt x="159085" y="31090"/>
                    <a:pt x="157905" y="18962"/>
                    <a:pt x="120952" y="4230"/>
                  </a:cubicBezTo>
                  <a:cubicBezTo>
                    <a:pt x="113750" y="1358"/>
                    <a:pt x="106150" y="0"/>
                    <a:pt x="984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35"/>
            <p:cNvSpPr/>
            <p:nvPr/>
          </p:nvSpPr>
          <p:spPr>
            <a:xfrm>
              <a:off x="1009000" y="238125"/>
              <a:ext cx="5764775" cy="5102425"/>
            </a:xfrm>
            <a:custGeom>
              <a:avLst/>
              <a:gdLst/>
              <a:ahLst/>
              <a:cxnLst/>
              <a:rect l="l" t="t" r="r" b="b"/>
              <a:pathLst>
                <a:path w="230591" h="204097" extrusionOk="0">
                  <a:moveTo>
                    <a:pt x="87011" y="99545"/>
                  </a:moveTo>
                  <a:cubicBezTo>
                    <a:pt x="86604" y="100766"/>
                    <a:pt x="86115" y="101947"/>
                    <a:pt x="85708" y="103005"/>
                  </a:cubicBezTo>
                  <a:lnTo>
                    <a:pt x="120749" y="103005"/>
                  </a:lnTo>
                  <a:cubicBezTo>
                    <a:pt x="120830" y="103005"/>
                    <a:pt x="120911" y="103045"/>
                    <a:pt x="120993" y="103086"/>
                  </a:cubicBezTo>
                  <a:cubicBezTo>
                    <a:pt x="121034" y="103167"/>
                    <a:pt x="121074" y="103249"/>
                    <a:pt x="121074" y="103330"/>
                  </a:cubicBezTo>
                  <a:lnTo>
                    <a:pt x="121074" y="156766"/>
                  </a:lnTo>
                  <a:cubicBezTo>
                    <a:pt x="121074" y="156847"/>
                    <a:pt x="121034" y="156928"/>
                    <a:pt x="120993" y="157010"/>
                  </a:cubicBezTo>
                  <a:cubicBezTo>
                    <a:pt x="120911" y="157051"/>
                    <a:pt x="120830" y="157091"/>
                    <a:pt x="120749" y="157091"/>
                  </a:cubicBezTo>
                  <a:lnTo>
                    <a:pt x="89697" y="157091"/>
                  </a:lnTo>
                  <a:cubicBezTo>
                    <a:pt x="90470" y="159940"/>
                    <a:pt x="91284" y="162870"/>
                    <a:pt x="92057" y="165556"/>
                  </a:cubicBezTo>
                  <a:cubicBezTo>
                    <a:pt x="92993" y="165068"/>
                    <a:pt x="93807" y="164783"/>
                    <a:pt x="94580" y="164254"/>
                  </a:cubicBezTo>
                  <a:cubicBezTo>
                    <a:pt x="95110" y="163888"/>
                    <a:pt x="95598" y="163806"/>
                    <a:pt x="96046" y="163806"/>
                  </a:cubicBezTo>
                  <a:cubicBezTo>
                    <a:pt x="96493" y="163806"/>
                    <a:pt x="96859" y="163888"/>
                    <a:pt x="97104" y="164010"/>
                  </a:cubicBezTo>
                  <a:cubicBezTo>
                    <a:pt x="97389" y="163725"/>
                    <a:pt x="98040" y="163237"/>
                    <a:pt x="98894" y="162992"/>
                  </a:cubicBezTo>
                  <a:lnTo>
                    <a:pt x="99139" y="162992"/>
                  </a:lnTo>
                  <a:cubicBezTo>
                    <a:pt x="99546" y="162992"/>
                    <a:pt x="99871" y="163155"/>
                    <a:pt x="100156" y="163359"/>
                  </a:cubicBezTo>
                  <a:cubicBezTo>
                    <a:pt x="100441" y="163603"/>
                    <a:pt x="100726" y="163888"/>
                    <a:pt x="100970" y="164173"/>
                  </a:cubicBezTo>
                  <a:cubicBezTo>
                    <a:pt x="101255" y="164498"/>
                    <a:pt x="101458" y="164824"/>
                    <a:pt x="101621" y="165027"/>
                  </a:cubicBezTo>
                  <a:cubicBezTo>
                    <a:pt x="101906" y="164946"/>
                    <a:pt x="102435" y="164783"/>
                    <a:pt x="103290" y="164702"/>
                  </a:cubicBezTo>
                  <a:lnTo>
                    <a:pt x="103656" y="164702"/>
                  </a:lnTo>
                  <a:cubicBezTo>
                    <a:pt x="105040" y="164702"/>
                    <a:pt x="106586" y="165353"/>
                    <a:pt x="107726" y="166207"/>
                  </a:cubicBezTo>
                  <a:cubicBezTo>
                    <a:pt x="108133" y="166533"/>
                    <a:pt x="108295" y="166940"/>
                    <a:pt x="108295" y="167347"/>
                  </a:cubicBezTo>
                  <a:cubicBezTo>
                    <a:pt x="108295" y="167428"/>
                    <a:pt x="108295" y="167510"/>
                    <a:pt x="108255" y="167591"/>
                  </a:cubicBezTo>
                  <a:lnTo>
                    <a:pt x="121725" y="167591"/>
                  </a:lnTo>
                  <a:cubicBezTo>
                    <a:pt x="121929" y="167306"/>
                    <a:pt x="122132" y="167062"/>
                    <a:pt x="122377" y="166859"/>
                  </a:cubicBezTo>
                  <a:cubicBezTo>
                    <a:pt x="122946" y="166248"/>
                    <a:pt x="123557" y="165963"/>
                    <a:pt x="124167" y="165963"/>
                  </a:cubicBezTo>
                  <a:cubicBezTo>
                    <a:pt x="124330" y="165963"/>
                    <a:pt x="124493" y="166004"/>
                    <a:pt x="124656" y="166045"/>
                  </a:cubicBezTo>
                  <a:cubicBezTo>
                    <a:pt x="125510" y="166207"/>
                    <a:pt x="126243" y="166248"/>
                    <a:pt x="126528" y="166289"/>
                  </a:cubicBezTo>
                  <a:lnTo>
                    <a:pt x="126568" y="166289"/>
                  </a:lnTo>
                  <a:cubicBezTo>
                    <a:pt x="127016" y="166045"/>
                    <a:pt x="129051" y="164824"/>
                    <a:pt x="130638" y="164091"/>
                  </a:cubicBezTo>
                  <a:cubicBezTo>
                    <a:pt x="131208" y="163806"/>
                    <a:pt x="131737" y="163603"/>
                    <a:pt x="132103" y="163521"/>
                  </a:cubicBezTo>
                  <a:lnTo>
                    <a:pt x="132347" y="163521"/>
                  </a:lnTo>
                  <a:cubicBezTo>
                    <a:pt x="132795" y="163521"/>
                    <a:pt x="133243" y="163725"/>
                    <a:pt x="133690" y="164010"/>
                  </a:cubicBezTo>
                  <a:cubicBezTo>
                    <a:pt x="134138" y="164295"/>
                    <a:pt x="134586" y="164661"/>
                    <a:pt x="134993" y="165068"/>
                  </a:cubicBezTo>
                  <a:cubicBezTo>
                    <a:pt x="135685" y="165719"/>
                    <a:pt x="136254" y="166370"/>
                    <a:pt x="136376" y="166492"/>
                  </a:cubicBezTo>
                  <a:cubicBezTo>
                    <a:pt x="136498" y="166614"/>
                    <a:pt x="137068" y="167062"/>
                    <a:pt x="137719" y="167591"/>
                  </a:cubicBezTo>
                  <a:lnTo>
                    <a:pt x="176056" y="167591"/>
                  </a:lnTo>
                  <a:lnTo>
                    <a:pt x="176056" y="99545"/>
                  </a:lnTo>
                  <a:close/>
                  <a:moveTo>
                    <a:pt x="88801" y="89371"/>
                  </a:moveTo>
                  <a:cubicBezTo>
                    <a:pt x="89086" y="89982"/>
                    <a:pt x="89331" y="90714"/>
                    <a:pt x="89331" y="91569"/>
                  </a:cubicBezTo>
                  <a:cubicBezTo>
                    <a:pt x="89331" y="92016"/>
                    <a:pt x="89208" y="92708"/>
                    <a:pt x="88964" y="93563"/>
                  </a:cubicBezTo>
                  <a:cubicBezTo>
                    <a:pt x="88761" y="94418"/>
                    <a:pt x="88435" y="95435"/>
                    <a:pt x="88069" y="96534"/>
                  </a:cubicBezTo>
                  <a:cubicBezTo>
                    <a:pt x="87825" y="97307"/>
                    <a:pt x="87540" y="98080"/>
                    <a:pt x="87296" y="98854"/>
                  </a:cubicBezTo>
                  <a:lnTo>
                    <a:pt x="176748" y="98854"/>
                  </a:lnTo>
                  <a:lnTo>
                    <a:pt x="176748" y="167591"/>
                  </a:lnTo>
                  <a:lnTo>
                    <a:pt x="185009" y="167591"/>
                  </a:lnTo>
                  <a:lnTo>
                    <a:pt x="185009" y="89371"/>
                  </a:lnTo>
                  <a:close/>
                  <a:moveTo>
                    <a:pt x="91365" y="0"/>
                  </a:moveTo>
                  <a:cubicBezTo>
                    <a:pt x="59500" y="0"/>
                    <a:pt x="25884" y="23157"/>
                    <a:pt x="11151" y="58563"/>
                  </a:cubicBezTo>
                  <a:cubicBezTo>
                    <a:pt x="2279" y="79889"/>
                    <a:pt x="0" y="98528"/>
                    <a:pt x="0" y="112080"/>
                  </a:cubicBezTo>
                  <a:cubicBezTo>
                    <a:pt x="0" y="126406"/>
                    <a:pt x="2564" y="134993"/>
                    <a:pt x="2564" y="134993"/>
                  </a:cubicBezTo>
                  <a:cubicBezTo>
                    <a:pt x="2564" y="134993"/>
                    <a:pt x="7896" y="156481"/>
                    <a:pt x="26250" y="175242"/>
                  </a:cubicBezTo>
                  <a:cubicBezTo>
                    <a:pt x="26657" y="171783"/>
                    <a:pt x="27064" y="168039"/>
                    <a:pt x="27430" y="164254"/>
                  </a:cubicBezTo>
                  <a:cubicBezTo>
                    <a:pt x="28692" y="152167"/>
                    <a:pt x="29872" y="139795"/>
                    <a:pt x="29994" y="136417"/>
                  </a:cubicBezTo>
                  <a:cubicBezTo>
                    <a:pt x="30157" y="132999"/>
                    <a:pt x="30320" y="129092"/>
                    <a:pt x="31215" y="125388"/>
                  </a:cubicBezTo>
                  <a:cubicBezTo>
                    <a:pt x="32110" y="121725"/>
                    <a:pt x="33738" y="118266"/>
                    <a:pt x="36831" y="115824"/>
                  </a:cubicBezTo>
                  <a:cubicBezTo>
                    <a:pt x="41186" y="112406"/>
                    <a:pt x="46680" y="108539"/>
                    <a:pt x="49447" y="106627"/>
                  </a:cubicBezTo>
                  <a:lnTo>
                    <a:pt x="52662" y="101255"/>
                  </a:lnTo>
                  <a:cubicBezTo>
                    <a:pt x="52662" y="101255"/>
                    <a:pt x="52988" y="101173"/>
                    <a:pt x="53680" y="101173"/>
                  </a:cubicBezTo>
                  <a:cubicBezTo>
                    <a:pt x="54250" y="101173"/>
                    <a:pt x="55104" y="101255"/>
                    <a:pt x="56203" y="101458"/>
                  </a:cubicBezTo>
                  <a:cubicBezTo>
                    <a:pt x="56285" y="101295"/>
                    <a:pt x="56407" y="101173"/>
                    <a:pt x="56529" y="100970"/>
                  </a:cubicBezTo>
                  <a:cubicBezTo>
                    <a:pt x="57343" y="99790"/>
                    <a:pt x="58319" y="98162"/>
                    <a:pt x="58889" y="96290"/>
                  </a:cubicBezTo>
                  <a:cubicBezTo>
                    <a:pt x="59174" y="95435"/>
                    <a:pt x="59296" y="94418"/>
                    <a:pt x="59296" y="93359"/>
                  </a:cubicBezTo>
                  <a:cubicBezTo>
                    <a:pt x="59296" y="90551"/>
                    <a:pt x="58482" y="87621"/>
                    <a:pt x="58279" y="86929"/>
                  </a:cubicBezTo>
                  <a:cubicBezTo>
                    <a:pt x="58238" y="86848"/>
                    <a:pt x="58238" y="86807"/>
                    <a:pt x="58238" y="86807"/>
                  </a:cubicBezTo>
                  <a:lnTo>
                    <a:pt x="58238" y="86726"/>
                  </a:lnTo>
                  <a:cubicBezTo>
                    <a:pt x="58238" y="86726"/>
                    <a:pt x="58034" y="85423"/>
                    <a:pt x="58034" y="83551"/>
                  </a:cubicBezTo>
                  <a:cubicBezTo>
                    <a:pt x="58034" y="81354"/>
                    <a:pt x="58279" y="78383"/>
                    <a:pt x="59255" y="75534"/>
                  </a:cubicBezTo>
                  <a:cubicBezTo>
                    <a:pt x="60232" y="72726"/>
                    <a:pt x="61941" y="70081"/>
                    <a:pt x="64994" y="68656"/>
                  </a:cubicBezTo>
                  <a:cubicBezTo>
                    <a:pt x="68290" y="67110"/>
                    <a:pt x="72156" y="66540"/>
                    <a:pt x="75778" y="66540"/>
                  </a:cubicBezTo>
                  <a:cubicBezTo>
                    <a:pt x="80052" y="66540"/>
                    <a:pt x="83999" y="67354"/>
                    <a:pt x="86238" y="68290"/>
                  </a:cubicBezTo>
                  <a:cubicBezTo>
                    <a:pt x="87011" y="68575"/>
                    <a:pt x="87581" y="68900"/>
                    <a:pt x="87947" y="69267"/>
                  </a:cubicBezTo>
                  <a:cubicBezTo>
                    <a:pt x="89005" y="70325"/>
                    <a:pt x="89493" y="71871"/>
                    <a:pt x="89738" y="73133"/>
                  </a:cubicBezTo>
                  <a:cubicBezTo>
                    <a:pt x="89982" y="74313"/>
                    <a:pt x="90022" y="75290"/>
                    <a:pt x="90022" y="75412"/>
                  </a:cubicBezTo>
                  <a:cubicBezTo>
                    <a:pt x="90022" y="75493"/>
                    <a:pt x="90063" y="76226"/>
                    <a:pt x="90063" y="77203"/>
                  </a:cubicBezTo>
                  <a:cubicBezTo>
                    <a:pt x="90063" y="78017"/>
                    <a:pt x="90022" y="78953"/>
                    <a:pt x="89941" y="79889"/>
                  </a:cubicBezTo>
                  <a:cubicBezTo>
                    <a:pt x="89860" y="80865"/>
                    <a:pt x="89697" y="81761"/>
                    <a:pt x="89453" y="82493"/>
                  </a:cubicBezTo>
                  <a:cubicBezTo>
                    <a:pt x="89046" y="83633"/>
                    <a:pt x="88598" y="84528"/>
                    <a:pt x="88232" y="85301"/>
                  </a:cubicBezTo>
                  <a:cubicBezTo>
                    <a:pt x="87865" y="86075"/>
                    <a:pt x="87621" y="86685"/>
                    <a:pt x="87662" y="87092"/>
                  </a:cubicBezTo>
                  <a:cubicBezTo>
                    <a:pt x="87662" y="87255"/>
                    <a:pt x="87703" y="87499"/>
                    <a:pt x="87865" y="87784"/>
                  </a:cubicBezTo>
                  <a:cubicBezTo>
                    <a:pt x="88028" y="88028"/>
                    <a:pt x="88191" y="88354"/>
                    <a:pt x="88395" y="88679"/>
                  </a:cubicBezTo>
                  <a:lnTo>
                    <a:pt x="185701" y="88679"/>
                  </a:lnTo>
                  <a:lnTo>
                    <a:pt x="185701" y="167591"/>
                  </a:lnTo>
                  <a:lnTo>
                    <a:pt x="218300" y="167591"/>
                  </a:lnTo>
                  <a:cubicBezTo>
                    <a:pt x="218462" y="167591"/>
                    <a:pt x="218584" y="167713"/>
                    <a:pt x="218625" y="167835"/>
                  </a:cubicBezTo>
                  <a:cubicBezTo>
                    <a:pt x="218625" y="167876"/>
                    <a:pt x="218625" y="167917"/>
                    <a:pt x="218625" y="167957"/>
                  </a:cubicBezTo>
                  <a:lnTo>
                    <a:pt x="218625" y="169382"/>
                  </a:lnTo>
                  <a:cubicBezTo>
                    <a:pt x="218625" y="169504"/>
                    <a:pt x="218584" y="169585"/>
                    <a:pt x="218503" y="169667"/>
                  </a:cubicBezTo>
                  <a:lnTo>
                    <a:pt x="190829" y="190911"/>
                  </a:lnTo>
                  <a:cubicBezTo>
                    <a:pt x="190788" y="190992"/>
                    <a:pt x="190707" y="190992"/>
                    <a:pt x="190626" y="190992"/>
                  </a:cubicBezTo>
                  <a:lnTo>
                    <a:pt x="185701" y="190992"/>
                  </a:lnTo>
                  <a:lnTo>
                    <a:pt x="185701" y="193882"/>
                  </a:lnTo>
                  <a:cubicBezTo>
                    <a:pt x="213294" y="184684"/>
                    <a:pt x="230590" y="162423"/>
                    <a:pt x="230590" y="136132"/>
                  </a:cubicBezTo>
                  <a:cubicBezTo>
                    <a:pt x="230590" y="134545"/>
                    <a:pt x="230549" y="132999"/>
                    <a:pt x="230427" y="131411"/>
                  </a:cubicBezTo>
                  <a:cubicBezTo>
                    <a:pt x="227904" y="98854"/>
                    <a:pt x="197829" y="96005"/>
                    <a:pt x="174916" y="63528"/>
                  </a:cubicBezTo>
                  <a:cubicBezTo>
                    <a:pt x="151963" y="31093"/>
                    <a:pt x="150783" y="18965"/>
                    <a:pt x="113830" y="4233"/>
                  </a:cubicBezTo>
                  <a:cubicBezTo>
                    <a:pt x="106667" y="1343"/>
                    <a:pt x="99057" y="0"/>
                    <a:pt x="91365" y="0"/>
                  </a:cubicBezTo>
                  <a:close/>
                  <a:moveTo>
                    <a:pt x="176748" y="190992"/>
                  </a:moveTo>
                  <a:lnTo>
                    <a:pt x="176748" y="196323"/>
                  </a:lnTo>
                  <a:cubicBezTo>
                    <a:pt x="179597" y="195713"/>
                    <a:pt x="182364" y="194980"/>
                    <a:pt x="185009" y="194126"/>
                  </a:cubicBezTo>
                  <a:lnTo>
                    <a:pt x="185009" y="190992"/>
                  </a:lnTo>
                  <a:close/>
                  <a:moveTo>
                    <a:pt x="75697" y="190992"/>
                  </a:moveTo>
                  <a:cubicBezTo>
                    <a:pt x="75697" y="191643"/>
                    <a:pt x="75575" y="192172"/>
                    <a:pt x="75371" y="192620"/>
                  </a:cubicBezTo>
                  <a:cubicBezTo>
                    <a:pt x="75331" y="192701"/>
                    <a:pt x="75290" y="192783"/>
                    <a:pt x="75209" y="192905"/>
                  </a:cubicBezTo>
                  <a:lnTo>
                    <a:pt x="76226" y="197056"/>
                  </a:lnTo>
                  <a:cubicBezTo>
                    <a:pt x="76674" y="197137"/>
                    <a:pt x="77813" y="197259"/>
                    <a:pt x="79360" y="197422"/>
                  </a:cubicBezTo>
                  <a:lnTo>
                    <a:pt x="79360" y="190992"/>
                  </a:lnTo>
                  <a:close/>
                  <a:moveTo>
                    <a:pt x="80052" y="190992"/>
                  </a:moveTo>
                  <a:lnTo>
                    <a:pt x="80052" y="197504"/>
                  </a:lnTo>
                  <a:cubicBezTo>
                    <a:pt x="81679" y="197707"/>
                    <a:pt x="83714" y="197951"/>
                    <a:pt x="85953" y="198236"/>
                  </a:cubicBezTo>
                  <a:cubicBezTo>
                    <a:pt x="85179" y="196730"/>
                    <a:pt x="83836" y="194166"/>
                    <a:pt x="82209" y="190992"/>
                  </a:cubicBezTo>
                  <a:close/>
                  <a:moveTo>
                    <a:pt x="110656" y="190992"/>
                  </a:moveTo>
                  <a:cubicBezTo>
                    <a:pt x="106749" y="193800"/>
                    <a:pt x="101784" y="197300"/>
                    <a:pt x="98121" y="199783"/>
                  </a:cubicBezTo>
                  <a:cubicBezTo>
                    <a:pt x="104144" y="200597"/>
                    <a:pt x="109679" y="201411"/>
                    <a:pt x="112162" y="202021"/>
                  </a:cubicBezTo>
                  <a:cubicBezTo>
                    <a:pt x="114074" y="202469"/>
                    <a:pt x="115824" y="203242"/>
                    <a:pt x="117412" y="204097"/>
                  </a:cubicBezTo>
                  <a:cubicBezTo>
                    <a:pt x="136336" y="203120"/>
                    <a:pt x="155056" y="199905"/>
                    <a:pt x="171986" y="197219"/>
                  </a:cubicBezTo>
                  <a:cubicBezTo>
                    <a:pt x="173370" y="197015"/>
                    <a:pt x="174713" y="196771"/>
                    <a:pt x="176056" y="196486"/>
                  </a:cubicBezTo>
                  <a:lnTo>
                    <a:pt x="176056" y="190992"/>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35"/>
            <p:cNvSpPr/>
            <p:nvPr/>
          </p:nvSpPr>
          <p:spPr>
            <a:xfrm>
              <a:off x="6155150" y="3211050"/>
              <a:ext cx="888225" cy="2247525"/>
            </a:xfrm>
            <a:custGeom>
              <a:avLst/>
              <a:gdLst/>
              <a:ahLst/>
              <a:cxnLst/>
              <a:rect l="l" t="t" r="r" b="b"/>
              <a:pathLst>
                <a:path w="35529" h="89901" extrusionOk="0">
                  <a:moveTo>
                    <a:pt x="7122" y="6430"/>
                  </a:moveTo>
                  <a:cubicBezTo>
                    <a:pt x="8221" y="11843"/>
                    <a:pt x="12698" y="13959"/>
                    <a:pt x="12779" y="13959"/>
                  </a:cubicBezTo>
                  <a:lnTo>
                    <a:pt x="12576" y="14407"/>
                  </a:lnTo>
                  <a:cubicBezTo>
                    <a:pt x="12535" y="14366"/>
                    <a:pt x="7814" y="12169"/>
                    <a:pt x="6675" y="6512"/>
                  </a:cubicBezTo>
                  <a:lnTo>
                    <a:pt x="7122" y="6430"/>
                  </a:lnTo>
                  <a:close/>
                  <a:moveTo>
                    <a:pt x="18314" y="31785"/>
                  </a:moveTo>
                  <a:lnTo>
                    <a:pt x="18314" y="31785"/>
                  </a:lnTo>
                  <a:cubicBezTo>
                    <a:pt x="18311" y="31785"/>
                    <a:pt x="18308" y="31785"/>
                    <a:pt x="18306" y="31785"/>
                  </a:cubicBezTo>
                  <a:lnTo>
                    <a:pt x="18306" y="31785"/>
                  </a:lnTo>
                  <a:cubicBezTo>
                    <a:pt x="18309" y="31787"/>
                    <a:pt x="18312" y="31788"/>
                    <a:pt x="18315" y="31789"/>
                  </a:cubicBezTo>
                  <a:lnTo>
                    <a:pt x="18315" y="31789"/>
                  </a:lnTo>
                  <a:cubicBezTo>
                    <a:pt x="18315" y="31788"/>
                    <a:pt x="18314" y="31786"/>
                    <a:pt x="18314" y="31785"/>
                  </a:cubicBezTo>
                  <a:close/>
                  <a:moveTo>
                    <a:pt x="6919" y="39599"/>
                  </a:moveTo>
                  <a:cubicBezTo>
                    <a:pt x="10012" y="45622"/>
                    <a:pt x="17012" y="48267"/>
                    <a:pt x="17093" y="48267"/>
                  </a:cubicBezTo>
                  <a:lnTo>
                    <a:pt x="16930" y="48715"/>
                  </a:lnTo>
                  <a:cubicBezTo>
                    <a:pt x="16849" y="48674"/>
                    <a:pt x="9686" y="45988"/>
                    <a:pt x="6512" y="39843"/>
                  </a:cubicBezTo>
                  <a:lnTo>
                    <a:pt x="6919" y="39599"/>
                  </a:lnTo>
                  <a:close/>
                  <a:moveTo>
                    <a:pt x="31052" y="0"/>
                  </a:moveTo>
                  <a:cubicBezTo>
                    <a:pt x="31052" y="0"/>
                    <a:pt x="29913" y="2930"/>
                    <a:pt x="27878" y="6512"/>
                  </a:cubicBezTo>
                  <a:cubicBezTo>
                    <a:pt x="25843" y="10134"/>
                    <a:pt x="19535" y="15750"/>
                    <a:pt x="18395" y="21855"/>
                  </a:cubicBezTo>
                  <a:cubicBezTo>
                    <a:pt x="18110" y="23564"/>
                    <a:pt x="17988" y="25110"/>
                    <a:pt x="17988" y="26453"/>
                  </a:cubicBezTo>
                  <a:cubicBezTo>
                    <a:pt x="16930" y="22913"/>
                    <a:pt x="15628" y="19576"/>
                    <a:pt x="14326" y="16483"/>
                  </a:cubicBezTo>
                  <a:cubicBezTo>
                    <a:pt x="13959" y="15669"/>
                    <a:pt x="13674" y="14733"/>
                    <a:pt x="13430" y="13797"/>
                  </a:cubicBezTo>
                  <a:lnTo>
                    <a:pt x="13227" y="13675"/>
                  </a:lnTo>
                  <a:cubicBezTo>
                    <a:pt x="13268" y="13634"/>
                    <a:pt x="17337" y="6756"/>
                    <a:pt x="17337" y="4803"/>
                  </a:cubicBezTo>
                  <a:lnTo>
                    <a:pt x="17785" y="4803"/>
                  </a:lnTo>
                  <a:cubicBezTo>
                    <a:pt x="17785" y="6634"/>
                    <a:pt x="14692" y="12087"/>
                    <a:pt x="13837" y="13552"/>
                  </a:cubicBezTo>
                  <a:cubicBezTo>
                    <a:pt x="15262" y="12698"/>
                    <a:pt x="17581" y="10948"/>
                    <a:pt x="18436" y="8262"/>
                  </a:cubicBezTo>
                  <a:cubicBezTo>
                    <a:pt x="19738" y="4233"/>
                    <a:pt x="17826" y="570"/>
                    <a:pt x="17826" y="570"/>
                  </a:cubicBezTo>
                  <a:cubicBezTo>
                    <a:pt x="17826" y="570"/>
                    <a:pt x="14366" y="5617"/>
                    <a:pt x="13430" y="8832"/>
                  </a:cubicBezTo>
                  <a:cubicBezTo>
                    <a:pt x="12861" y="10866"/>
                    <a:pt x="12698" y="12454"/>
                    <a:pt x="12657" y="13349"/>
                  </a:cubicBezTo>
                  <a:cubicBezTo>
                    <a:pt x="12006" y="11680"/>
                    <a:pt x="10988" y="9401"/>
                    <a:pt x="9849" y="7896"/>
                  </a:cubicBezTo>
                  <a:cubicBezTo>
                    <a:pt x="7814" y="5169"/>
                    <a:pt x="6471" y="1140"/>
                    <a:pt x="6471" y="1140"/>
                  </a:cubicBezTo>
                  <a:cubicBezTo>
                    <a:pt x="6471" y="1140"/>
                    <a:pt x="3989" y="5413"/>
                    <a:pt x="5779" y="9890"/>
                  </a:cubicBezTo>
                  <a:cubicBezTo>
                    <a:pt x="7285" y="13593"/>
                    <a:pt x="11477" y="15018"/>
                    <a:pt x="12942" y="15425"/>
                  </a:cubicBezTo>
                  <a:cubicBezTo>
                    <a:pt x="13105" y="15913"/>
                    <a:pt x="13308" y="16401"/>
                    <a:pt x="13471" y="16849"/>
                  </a:cubicBezTo>
                  <a:cubicBezTo>
                    <a:pt x="15262" y="21041"/>
                    <a:pt x="17052" y="25762"/>
                    <a:pt x="18110" y="30727"/>
                  </a:cubicBezTo>
                  <a:cubicBezTo>
                    <a:pt x="17052" y="29302"/>
                    <a:pt x="15058" y="26860"/>
                    <a:pt x="13186" y="25477"/>
                  </a:cubicBezTo>
                  <a:cubicBezTo>
                    <a:pt x="10460" y="23483"/>
                    <a:pt x="8018" y="19983"/>
                    <a:pt x="8018" y="19983"/>
                  </a:cubicBezTo>
                  <a:lnTo>
                    <a:pt x="8018" y="19983"/>
                  </a:lnTo>
                  <a:cubicBezTo>
                    <a:pt x="8017" y="19983"/>
                    <a:pt x="6878" y="24826"/>
                    <a:pt x="9890" y="28610"/>
                  </a:cubicBezTo>
                  <a:cubicBezTo>
                    <a:pt x="12110" y="31377"/>
                    <a:pt x="15862" y="31799"/>
                    <a:pt x="17735" y="31799"/>
                  </a:cubicBezTo>
                  <a:cubicBezTo>
                    <a:pt x="17952" y="31799"/>
                    <a:pt x="18144" y="31794"/>
                    <a:pt x="18306" y="31785"/>
                  </a:cubicBezTo>
                  <a:lnTo>
                    <a:pt x="18306" y="31785"/>
                  </a:lnTo>
                  <a:cubicBezTo>
                    <a:pt x="16823" y="31118"/>
                    <a:pt x="12173" y="28894"/>
                    <a:pt x="10093" y="25843"/>
                  </a:cubicBezTo>
                  <a:lnTo>
                    <a:pt x="10459" y="25599"/>
                  </a:lnTo>
                  <a:cubicBezTo>
                    <a:pt x="12616" y="28692"/>
                    <a:pt x="17785" y="31052"/>
                    <a:pt x="18762" y="31500"/>
                  </a:cubicBezTo>
                  <a:cubicBezTo>
                    <a:pt x="19535" y="30279"/>
                    <a:pt x="24419" y="22750"/>
                    <a:pt x="26128" y="17988"/>
                  </a:cubicBezTo>
                  <a:lnTo>
                    <a:pt x="26575" y="18151"/>
                  </a:lnTo>
                  <a:cubicBezTo>
                    <a:pt x="24703" y="23320"/>
                    <a:pt x="19128" y="31826"/>
                    <a:pt x="19047" y="31907"/>
                  </a:cubicBezTo>
                  <a:lnTo>
                    <a:pt x="18965" y="32070"/>
                  </a:lnTo>
                  <a:lnTo>
                    <a:pt x="18762" y="31988"/>
                  </a:lnTo>
                  <a:cubicBezTo>
                    <a:pt x="18726" y="31970"/>
                    <a:pt x="18567" y="31903"/>
                    <a:pt x="18315" y="31789"/>
                  </a:cubicBezTo>
                  <a:lnTo>
                    <a:pt x="18315" y="31789"/>
                  </a:lnTo>
                  <a:cubicBezTo>
                    <a:pt x="19372" y="37241"/>
                    <a:pt x="19494" y="42937"/>
                    <a:pt x="17704" y="48471"/>
                  </a:cubicBezTo>
                  <a:cubicBezTo>
                    <a:pt x="17581" y="47372"/>
                    <a:pt x="16971" y="44482"/>
                    <a:pt x="13430" y="41227"/>
                  </a:cubicBezTo>
                  <a:cubicBezTo>
                    <a:pt x="8954" y="37116"/>
                    <a:pt x="1" y="23972"/>
                    <a:pt x="0" y="23971"/>
                  </a:cubicBezTo>
                  <a:lnTo>
                    <a:pt x="0" y="23971"/>
                  </a:lnTo>
                  <a:cubicBezTo>
                    <a:pt x="0" y="23972"/>
                    <a:pt x="733" y="39477"/>
                    <a:pt x="5006" y="44604"/>
                  </a:cubicBezTo>
                  <a:cubicBezTo>
                    <a:pt x="8275" y="48486"/>
                    <a:pt x="14023" y="48949"/>
                    <a:pt x="16528" y="48949"/>
                  </a:cubicBezTo>
                  <a:cubicBezTo>
                    <a:pt x="17017" y="48949"/>
                    <a:pt x="17382" y="48932"/>
                    <a:pt x="17581" y="48918"/>
                  </a:cubicBezTo>
                  <a:lnTo>
                    <a:pt x="17581" y="48918"/>
                  </a:lnTo>
                  <a:cubicBezTo>
                    <a:pt x="17500" y="49163"/>
                    <a:pt x="17419" y="49407"/>
                    <a:pt x="17297" y="49651"/>
                  </a:cubicBezTo>
                  <a:cubicBezTo>
                    <a:pt x="14488" y="57221"/>
                    <a:pt x="13878" y="62552"/>
                    <a:pt x="13837" y="65360"/>
                  </a:cubicBezTo>
                  <a:lnTo>
                    <a:pt x="8506" y="65360"/>
                  </a:lnTo>
                  <a:lnTo>
                    <a:pt x="8506" y="89900"/>
                  </a:lnTo>
                  <a:lnTo>
                    <a:pt x="23157" y="89900"/>
                  </a:lnTo>
                  <a:lnTo>
                    <a:pt x="23157" y="65360"/>
                  </a:lnTo>
                  <a:lnTo>
                    <a:pt x="14733" y="65360"/>
                  </a:lnTo>
                  <a:cubicBezTo>
                    <a:pt x="14773" y="64180"/>
                    <a:pt x="14895" y="62593"/>
                    <a:pt x="15262" y="60558"/>
                  </a:cubicBezTo>
                  <a:lnTo>
                    <a:pt x="15262" y="60558"/>
                  </a:lnTo>
                  <a:cubicBezTo>
                    <a:pt x="15140" y="60598"/>
                    <a:pt x="15099" y="60598"/>
                    <a:pt x="15099" y="60598"/>
                  </a:cubicBezTo>
                  <a:lnTo>
                    <a:pt x="14977" y="60151"/>
                  </a:lnTo>
                  <a:cubicBezTo>
                    <a:pt x="15058" y="60151"/>
                    <a:pt x="24256" y="57546"/>
                    <a:pt x="30645" y="50953"/>
                  </a:cubicBezTo>
                  <a:lnTo>
                    <a:pt x="30971" y="51279"/>
                  </a:lnTo>
                  <a:cubicBezTo>
                    <a:pt x="25802" y="56610"/>
                    <a:pt x="18884" y="59337"/>
                    <a:pt x="16198" y="60273"/>
                  </a:cubicBezTo>
                  <a:cubicBezTo>
                    <a:pt x="18843" y="59907"/>
                    <a:pt x="25314" y="58971"/>
                    <a:pt x="28325" y="57017"/>
                  </a:cubicBezTo>
                  <a:cubicBezTo>
                    <a:pt x="32151" y="54535"/>
                    <a:pt x="35529" y="47087"/>
                    <a:pt x="35529" y="47087"/>
                  </a:cubicBezTo>
                  <a:lnTo>
                    <a:pt x="35529" y="47087"/>
                  </a:lnTo>
                  <a:cubicBezTo>
                    <a:pt x="35528" y="47087"/>
                    <a:pt x="23157" y="49814"/>
                    <a:pt x="19535" y="54290"/>
                  </a:cubicBezTo>
                  <a:cubicBezTo>
                    <a:pt x="17093" y="57383"/>
                    <a:pt x="15872" y="59093"/>
                    <a:pt x="15384" y="59866"/>
                  </a:cubicBezTo>
                  <a:cubicBezTo>
                    <a:pt x="15872" y="57180"/>
                    <a:pt x="16686" y="53883"/>
                    <a:pt x="18151" y="49976"/>
                  </a:cubicBezTo>
                  <a:cubicBezTo>
                    <a:pt x="19128" y="47413"/>
                    <a:pt x="19657" y="44808"/>
                    <a:pt x="19860" y="42203"/>
                  </a:cubicBezTo>
                  <a:lnTo>
                    <a:pt x="19860" y="42203"/>
                  </a:lnTo>
                  <a:cubicBezTo>
                    <a:pt x="19738" y="42285"/>
                    <a:pt x="19657" y="42325"/>
                    <a:pt x="19657" y="42325"/>
                  </a:cubicBezTo>
                  <a:lnTo>
                    <a:pt x="19453" y="41918"/>
                  </a:lnTo>
                  <a:cubicBezTo>
                    <a:pt x="19535" y="41878"/>
                    <a:pt x="27878" y="37442"/>
                    <a:pt x="30238" y="33250"/>
                  </a:cubicBezTo>
                  <a:lnTo>
                    <a:pt x="30645" y="33494"/>
                  </a:lnTo>
                  <a:cubicBezTo>
                    <a:pt x="28529" y="37279"/>
                    <a:pt x="21895" y="41104"/>
                    <a:pt x="20105" y="42081"/>
                  </a:cubicBezTo>
                  <a:cubicBezTo>
                    <a:pt x="21814" y="41918"/>
                    <a:pt x="27186" y="41104"/>
                    <a:pt x="30360" y="37157"/>
                  </a:cubicBezTo>
                  <a:cubicBezTo>
                    <a:pt x="34186" y="32436"/>
                    <a:pt x="33494" y="26576"/>
                    <a:pt x="33494" y="26576"/>
                  </a:cubicBezTo>
                  <a:lnTo>
                    <a:pt x="33494" y="26576"/>
                  </a:lnTo>
                  <a:cubicBezTo>
                    <a:pt x="33493" y="26576"/>
                    <a:pt x="26290" y="31541"/>
                    <a:pt x="23360" y="35366"/>
                  </a:cubicBezTo>
                  <a:cubicBezTo>
                    <a:pt x="21488" y="37808"/>
                    <a:pt x="20471" y="39884"/>
                    <a:pt x="19942" y="41064"/>
                  </a:cubicBezTo>
                  <a:cubicBezTo>
                    <a:pt x="20105" y="37930"/>
                    <a:pt x="19820" y="34796"/>
                    <a:pt x="19250" y="31744"/>
                  </a:cubicBezTo>
                  <a:cubicBezTo>
                    <a:pt x="21651" y="29872"/>
                    <a:pt x="30523" y="22587"/>
                    <a:pt x="31500" y="17134"/>
                  </a:cubicBezTo>
                  <a:cubicBezTo>
                    <a:pt x="32599" y="10826"/>
                    <a:pt x="31052" y="0"/>
                    <a:pt x="3105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35"/>
            <p:cNvSpPr/>
            <p:nvPr/>
          </p:nvSpPr>
          <p:spPr>
            <a:xfrm>
              <a:off x="2992975" y="2455100"/>
              <a:ext cx="2658575" cy="3012625"/>
            </a:xfrm>
            <a:custGeom>
              <a:avLst/>
              <a:gdLst/>
              <a:ahLst/>
              <a:cxnLst/>
              <a:rect l="l" t="t" r="r" b="b"/>
              <a:pathLst>
                <a:path w="106343" h="120505" extrusionOk="0">
                  <a:moveTo>
                    <a:pt x="105650" y="692"/>
                  </a:moveTo>
                  <a:lnTo>
                    <a:pt x="105650" y="119813"/>
                  </a:lnTo>
                  <a:lnTo>
                    <a:pt x="693" y="119813"/>
                  </a:lnTo>
                  <a:lnTo>
                    <a:pt x="693" y="692"/>
                  </a:lnTo>
                  <a:close/>
                  <a:moveTo>
                    <a:pt x="1" y="0"/>
                  </a:moveTo>
                  <a:lnTo>
                    <a:pt x="1" y="367"/>
                  </a:lnTo>
                  <a:lnTo>
                    <a:pt x="1" y="120505"/>
                  </a:lnTo>
                  <a:lnTo>
                    <a:pt x="106342" y="120505"/>
                  </a:lnTo>
                  <a:lnTo>
                    <a:pt x="10634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35"/>
            <p:cNvSpPr/>
            <p:nvPr/>
          </p:nvSpPr>
          <p:spPr>
            <a:xfrm>
              <a:off x="2992975" y="2709450"/>
              <a:ext cx="2434725" cy="2758275"/>
            </a:xfrm>
            <a:custGeom>
              <a:avLst/>
              <a:gdLst/>
              <a:ahLst/>
              <a:cxnLst/>
              <a:rect l="l" t="t" r="r" b="b"/>
              <a:pathLst>
                <a:path w="97389" h="110331" extrusionOk="0">
                  <a:moveTo>
                    <a:pt x="96697" y="692"/>
                  </a:moveTo>
                  <a:lnTo>
                    <a:pt x="96697" y="109639"/>
                  </a:lnTo>
                  <a:lnTo>
                    <a:pt x="693" y="109639"/>
                  </a:lnTo>
                  <a:lnTo>
                    <a:pt x="693" y="692"/>
                  </a:lnTo>
                  <a:close/>
                  <a:moveTo>
                    <a:pt x="1" y="1"/>
                  </a:moveTo>
                  <a:lnTo>
                    <a:pt x="1" y="326"/>
                  </a:lnTo>
                  <a:lnTo>
                    <a:pt x="1" y="110331"/>
                  </a:lnTo>
                  <a:lnTo>
                    <a:pt x="97389" y="110331"/>
                  </a:lnTo>
                  <a:lnTo>
                    <a:pt x="9738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35"/>
            <p:cNvSpPr/>
            <p:nvPr/>
          </p:nvSpPr>
          <p:spPr>
            <a:xfrm>
              <a:off x="5418525" y="2464250"/>
              <a:ext cx="224875" cy="2994325"/>
            </a:xfrm>
            <a:custGeom>
              <a:avLst/>
              <a:gdLst/>
              <a:ahLst/>
              <a:cxnLst/>
              <a:rect l="l" t="t" r="r" b="b"/>
              <a:pathLst>
                <a:path w="8995" h="119773" extrusionOk="0">
                  <a:moveTo>
                    <a:pt x="8995" y="1"/>
                  </a:moveTo>
                  <a:lnTo>
                    <a:pt x="1" y="10134"/>
                  </a:lnTo>
                  <a:lnTo>
                    <a:pt x="1" y="119772"/>
                  </a:lnTo>
                  <a:lnTo>
                    <a:pt x="8995" y="119772"/>
                  </a:lnTo>
                  <a:lnTo>
                    <a:pt x="899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35"/>
            <p:cNvSpPr/>
            <p:nvPr/>
          </p:nvSpPr>
          <p:spPr>
            <a:xfrm>
              <a:off x="5533500" y="4907100"/>
              <a:ext cx="109900" cy="551475"/>
            </a:xfrm>
            <a:custGeom>
              <a:avLst/>
              <a:gdLst/>
              <a:ahLst/>
              <a:cxnLst/>
              <a:rect l="l" t="t" r="r" b="b"/>
              <a:pathLst>
                <a:path w="4396" h="22059" extrusionOk="0">
                  <a:moveTo>
                    <a:pt x="0" y="1"/>
                  </a:moveTo>
                  <a:lnTo>
                    <a:pt x="0" y="22058"/>
                  </a:lnTo>
                  <a:lnTo>
                    <a:pt x="4396" y="22058"/>
                  </a:lnTo>
                  <a:lnTo>
                    <a:pt x="439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8" name="Google Shape;1698;p35"/>
            <p:cNvSpPr/>
            <p:nvPr/>
          </p:nvSpPr>
          <p:spPr>
            <a:xfrm>
              <a:off x="5525350" y="4898950"/>
              <a:ext cx="126200" cy="568775"/>
            </a:xfrm>
            <a:custGeom>
              <a:avLst/>
              <a:gdLst/>
              <a:ahLst/>
              <a:cxnLst/>
              <a:rect l="l" t="t" r="r" b="b"/>
              <a:pathLst>
                <a:path w="5048" h="22751" extrusionOk="0">
                  <a:moveTo>
                    <a:pt x="4355" y="652"/>
                  </a:moveTo>
                  <a:lnTo>
                    <a:pt x="4355" y="22059"/>
                  </a:lnTo>
                  <a:lnTo>
                    <a:pt x="693" y="22059"/>
                  </a:lnTo>
                  <a:lnTo>
                    <a:pt x="693" y="652"/>
                  </a:lnTo>
                  <a:close/>
                  <a:moveTo>
                    <a:pt x="326" y="1"/>
                  </a:moveTo>
                  <a:cubicBezTo>
                    <a:pt x="245" y="1"/>
                    <a:pt x="164" y="1"/>
                    <a:pt x="123" y="82"/>
                  </a:cubicBezTo>
                  <a:cubicBezTo>
                    <a:pt x="41" y="164"/>
                    <a:pt x="1" y="245"/>
                    <a:pt x="1" y="327"/>
                  </a:cubicBezTo>
                  <a:lnTo>
                    <a:pt x="1" y="22384"/>
                  </a:lnTo>
                  <a:cubicBezTo>
                    <a:pt x="1" y="22466"/>
                    <a:pt x="41" y="22588"/>
                    <a:pt x="123" y="22629"/>
                  </a:cubicBezTo>
                  <a:cubicBezTo>
                    <a:pt x="164" y="22710"/>
                    <a:pt x="245" y="22751"/>
                    <a:pt x="326" y="22751"/>
                  </a:cubicBezTo>
                  <a:lnTo>
                    <a:pt x="4722" y="22751"/>
                  </a:lnTo>
                  <a:cubicBezTo>
                    <a:pt x="4803" y="22751"/>
                    <a:pt x="4884" y="22710"/>
                    <a:pt x="4966" y="22629"/>
                  </a:cubicBezTo>
                  <a:cubicBezTo>
                    <a:pt x="5007" y="22547"/>
                    <a:pt x="5047" y="22466"/>
                    <a:pt x="5047" y="22384"/>
                  </a:cubicBezTo>
                  <a:lnTo>
                    <a:pt x="5047" y="327"/>
                  </a:lnTo>
                  <a:cubicBezTo>
                    <a:pt x="5047" y="245"/>
                    <a:pt x="5007" y="164"/>
                    <a:pt x="4966" y="82"/>
                  </a:cubicBezTo>
                  <a:cubicBezTo>
                    <a:pt x="4884" y="1"/>
                    <a:pt x="4803" y="1"/>
                    <a:pt x="47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35"/>
            <p:cNvSpPr/>
            <p:nvPr/>
          </p:nvSpPr>
          <p:spPr>
            <a:xfrm>
              <a:off x="5643375" y="4524550"/>
              <a:ext cx="474150" cy="934025"/>
            </a:xfrm>
            <a:custGeom>
              <a:avLst/>
              <a:gdLst/>
              <a:ahLst/>
              <a:cxnLst/>
              <a:rect l="l" t="t" r="r" b="b"/>
              <a:pathLst>
                <a:path w="18966" h="37361" extrusionOk="0">
                  <a:moveTo>
                    <a:pt x="18965" y="0"/>
                  </a:moveTo>
                  <a:lnTo>
                    <a:pt x="1" y="15303"/>
                  </a:lnTo>
                  <a:lnTo>
                    <a:pt x="1" y="37360"/>
                  </a:lnTo>
                  <a:lnTo>
                    <a:pt x="18965" y="37360"/>
                  </a:lnTo>
                  <a:lnTo>
                    <a:pt x="1896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35"/>
            <p:cNvSpPr/>
            <p:nvPr/>
          </p:nvSpPr>
          <p:spPr>
            <a:xfrm>
              <a:off x="5634225" y="4516325"/>
              <a:ext cx="491450" cy="951400"/>
            </a:xfrm>
            <a:custGeom>
              <a:avLst/>
              <a:gdLst/>
              <a:ahLst/>
              <a:cxnLst/>
              <a:rect l="l" t="t" r="r" b="b"/>
              <a:pathLst>
                <a:path w="19658" h="38056" extrusionOk="0">
                  <a:moveTo>
                    <a:pt x="19006" y="1062"/>
                  </a:moveTo>
                  <a:lnTo>
                    <a:pt x="19006" y="37364"/>
                  </a:lnTo>
                  <a:lnTo>
                    <a:pt x="692" y="37364"/>
                  </a:lnTo>
                  <a:lnTo>
                    <a:pt x="692" y="15794"/>
                  </a:lnTo>
                  <a:lnTo>
                    <a:pt x="19006" y="1062"/>
                  </a:lnTo>
                  <a:close/>
                  <a:moveTo>
                    <a:pt x="19343" y="0"/>
                  </a:moveTo>
                  <a:cubicBezTo>
                    <a:pt x="19260" y="0"/>
                    <a:pt x="19178" y="35"/>
                    <a:pt x="19128" y="85"/>
                  </a:cubicBezTo>
                  <a:lnTo>
                    <a:pt x="163" y="15347"/>
                  </a:lnTo>
                  <a:cubicBezTo>
                    <a:pt x="82" y="15428"/>
                    <a:pt x="0" y="15509"/>
                    <a:pt x="0" y="15632"/>
                  </a:cubicBezTo>
                  <a:lnTo>
                    <a:pt x="0" y="37689"/>
                  </a:lnTo>
                  <a:cubicBezTo>
                    <a:pt x="0" y="37771"/>
                    <a:pt x="41" y="37893"/>
                    <a:pt x="122" y="37934"/>
                  </a:cubicBezTo>
                  <a:cubicBezTo>
                    <a:pt x="163" y="38015"/>
                    <a:pt x="285" y="38056"/>
                    <a:pt x="367" y="38056"/>
                  </a:cubicBezTo>
                  <a:lnTo>
                    <a:pt x="19331" y="38056"/>
                  </a:lnTo>
                  <a:cubicBezTo>
                    <a:pt x="19413" y="38056"/>
                    <a:pt x="19494" y="38015"/>
                    <a:pt x="19576" y="37934"/>
                  </a:cubicBezTo>
                  <a:cubicBezTo>
                    <a:pt x="19616" y="37852"/>
                    <a:pt x="19657" y="37771"/>
                    <a:pt x="19657" y="37689"/>
                  </a:cubicBezTo>
                  <a:lnTo>
                    <a:pt x="19657" y="329"/>
                  </a:lnTo>
                  <a:cubicBezTo>
                    <a:pt x="19657" y="207"/>
                    <a:pt x="19576" y="85"/>
                    <a:pt x="19494" y="45"/>
                  </a:cubicBezTo>
                  <a:cubicBezTo>
                    <a:pt x="19448" y="13"/>
                    <a:pt x="19395" y="0"/>
                    <a:pt x="193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1" name="Google Shape;1701;p35"/>
            <p:cNvSpPr/>
            <p:nvPr/>
          </p:nvSpPr>
          <p:spPr>
            <a:xfrm>
              <a:off x="1820900" y="4907100"/>
              <a:ext cx="109900" cy="551475"/>
            </a:xfrm>
            <a:custGeom>
              <a:avLst/>
              <a:gdLst/>
              <a:ahLst/>
              <a:cxnLst/>
              <a:rect l="l" t="t" r="r" b="b"/>
              <a:pathLst>
                <a:path w="4396" h="22059" extrusionOk="0">
                  <a:moveTo>
                    <a:pt x="1" y="1"/>
                  </a:moveTo>
                  <a:lnTo>
                    <a:pt x="1" y="22058"/>
                  </a:lnTo>
                  <a:lnTo>
                    <a:pt x="4396" y="22058"/>
                  </a:lnTo>
                  <a:lnTo>
                    <a:pt x="439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2" name="Google Shape;1702;p35"/>
            <p:cNvSpPr/>
            <p:nvPr/>
          </p:nvSpPr>
          <p:spPr>
            <a:xfrm>
              <a:off x="1812775" y="4898950"/>
              <a:ext cx="126175" cy="568775"/>
            </a:xfrm>
            <a:custGeom>
              <a:avLst/>
              <a:gdLst/>
              <a:ahLst/>
              <a:cxnLst/>
              <a:rect l="l" t="t" r="r" b="b"/>
              <a:pathLst>
                <a:path w="5047" h="22751" extrusionOk="0">
                  <a:moveTo>
                    <a:pt x="4355" y="652"/>
                  </a:moveTo>
                  <a:lnTo>
                    <a:pt x="4355" y="22059"/>
                  </a:lnTo>
                  <a:lnTo>
                    <a:pt x="692" y="22059"/>
                  </a:lnTo>
                  <a:lnTo>
                    <a:pt x="692" y="652"/>
                  </a:lnTo>
                  <a:close/>
                  <a:moveTo>
                    <a:pt x="326" y="1"/>
                  </a:moveTo>
                  <a:cubicBezTo>
                    <a:pt x="244" y="1"/>
                    <a:pt x="163" y="1"/>
                    <a:pt x="82" y="82"/>
                  </a:cubicBezTo>
                  <a:cubicBezTo>
                    <a:pt x="41" y="164"/>
                    <a:pt x="0" y="245"/>
                    <a:pt x="0" y="327"/>
                  </a:cubicBezTo>
                  <a:lnTo>
                    <a:pt x="0" y="22384"/>
                  </a:lnTo>
                  <a:cubicBezTo>
                    <a:pt x="0" y="22466"/>
                    <a:pt x="41" y="22588"/>
                    <a:pt x="82" y="22629"/>
                  </a:cubicBezTo>
                  <a:cubicBezTo>
                    <a:pt x="163" y="22710"/>
                    <a:pt x="244" y="22751"/>
                    <a:pt x="326" y="22751"/>
                  </a:cubicBezTo>
                  <a:lnTo>
                    <a:pt x="4721" y="22751"/>
                  </a:lnTo>
                  <a:cubicBezTo>
                    <a:pt x="4802" y="22751"/>
                    <a:pt x="4884" y="22710"/>
                    <a:pt x="4924" y="22629"/>
                  </a:cubicBezTo>
                  <a:cubicBezTo>
                    <a:pt x="5006" y="22547"/>
                    <a:pt x="5047" y="22466"/>
                    <a:pt x="5047" y="22384"/>
                  </a:cubicBezTo>
                  <a:lnTo>
                    <a:pt x="5047" y="327"/>
                  </a:lnTo>
                  <a:cubicBezTo>
                    <a:pt x="5047" y="245"/>
                    <a:pt x="5006" y="164"/>
                    <a:pt x="4924" y="82"/>
                  </a:cubicBezTo>
                  <a:cubicBezTo>
                    <a:pt x="4884" y="1"/>
                    <a:pt x="4802" y="1"/>
                    <a:pt x="47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3" name="Google Shape;1703;p35"/>
            <p:cNvSpPr/>
            <p:nvPr/>
          </p:nvSpPr>
          <p:spPr>
            <a:xfrm>
              <a:off x="1930800" y="4524550"/>
              <a:ext cx="474125" cy="934025"/>
            </a:xfrm>
            <a:custGeom>
              <a:avLst/>
              <a:gdLst/>
              <a:ahLst/>
              <a:cxnLst/>
              <a:rect l="l" t="t" r="r" b="b"/>
              <a:pathLst>
                <a:path w="18965" h="37361" extrusionOk="0">
                  <a:moveTo>
                    <a:pt x="18965" y="0"/>
                  </a:moveTo>
                  <a:lnTo>
                    <a:pt x="0" y="15303"/>
                  </a:lnTo>
                  <a:lnTo>
                    <a:pt x="0" y="37360"/>
                  </a:lnTo>
                  <a:lnTo>
                    <a:pt x="18965" y="37360"/>
                  </a:lnTo>
                  <a:lnTo>
                    <a:pt x="189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35"/>
            <p:cNvSpPr/>
            <p:nvPr/>
          </p:nvSpPr>
          <p:spPr>
            <a:xfrm>
              <a:off x="1921625" y="4516325"/>
              <a:ext cx="491450" cy="951400"/>
            </a:xfrm>
            <a:custGeom>
              <a:avLst/>
              <a:gdLst/>
              <a:ahLst/>
              <a:cxnLst/>
              <a:rect l="l" t="t" r="r" b="b"/>
              <a:pathLst>
                <a:path w="19658" h="38056" extrusionOk="0">
                  <a:moveTo>
                    <a:pt x="18966" y="1062"/>
                  </a:moveTo>
                  <a:lnTo>
                    <a:pt x="18966" y="37364"/>
                  </a:lnTo>
                  <a:lnTo>
                    <a:pt x="693" y="37364"/>
                  </a:lnTo>
                  <a:lnTo>
                    <a:pt x="693" y="15794"/>
                  </a:lnTo>
                  <a:lnTo>
                    <a:pt x="18966" y="1062"/>
                  </a:lnTo>
                  <a:close/>
                  <a:moveTo>
                    <a:pt x="19314" y="0"/>
                  </a:moveTo>
                  <a:cubicBezTo>
                    <a:pt x="19239" y="0"/>
                    <a:pt x="19163" y="35"/>
                    <a:pt x="19088" y="85"/>
                  </a:cubicBezTo>
                  <a:lnTo>
                    <a:pt x="123" y="15347"/>
                  </a:lnTo>
                  <a:cubicBezTo>
                    <a:pt x="41" y="15428"/>
                    <a:pt x="1" y="15509"/>
                    <a:pt x="1" y="15632"/>
                  </a:cubicBezTo>
                  <a:lnTo>
                    <a:pt x="1" y="37689"/>
                  </a:lnTo>
                  <a:cubicBezTo>
                    <a:pt x="1" y="37771"/>
                    <a:pt x="41" y="37893"/>
                    <a:pt x="123" y="37934"/>
                  </a:cubicBezTo>
                  <a:cubicBezTo>
                    <a:pt x="164" y="38015"/>
                    <a:pt x="245" y="38056"/>
                    <a:pt x="367" y="38056"/>
                  </a:cubicBezTo>
                  <a:lnTo>
                    <a:pt x="19332" y="38056"/>
                  </a:lnTo>
                  <a:cubicBezTo>
                    <a:pt x="19413" y="38056"/>
                    <a:pt x="19495" y="38015"/>
                    <a:pt x="19576" y="37934"/>
                  </a:cubicBezTo>
                  <a:cubicBezTo>
                    <a:pt x="19617" y="37852"/>
                    <a:pt x="19657" y="37771"/>
                    <a:pt x="19657" y="37689"/>
                  </a:cubicBezTo>
                  <a:lnTo>
                    <a:pt x="19657" y="329"/>
                  </a:lnTo>
                  <a:cubicBezTo>
                    <a:pt x="19657" y="207"/>
                    <a:pt x="19576" y="85"/>
                    <a:pt x="19454" y="45"/>
                  </a:cubicBezTo>
                  <a:cubicBezTo>
                    <a:pt x="19407" y="13"/>
                    <a:pt x="19361" y="0"/>
                    <a:pt x="193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5" name="Google Shape;1705;p35"/>
            <p:cNvSpPr/>
            <p:nvPr/>
          </p:nvSpPr>
          <p:spPr>
            <a:xfrm>
              <a:off x="1398675" y="4437050"/>
              <a:ext cx="5067825" cy="567750"/>
            </a:xfrm>
            <a:custGeom>
              <a:avLst/>
              <a:gdLst/>
              <a:ahLst/>
              <a:cxnLst/>
              <a:rect l="l" t="t" r="r" b="b"/>
              <a:pathLst>
                <a:path w="202713" h="22710" extrusionOk="0">
                  <a:moveTo>
                    <a:pt x="202713" y="0"/>
                  </a:moveTo>
                  <a:lnTo>
                    <a:pt x="0" y="21285"/>
                  </a:lnTo>
                  <a:lnTo>
                    <a:pt x="82" y="22709"/>
                  </a:lnTo>
                  <a:lnTo>
                    <a:pt x="175039" y="22709"/>
                  </a:lnTo>
                  <a:lnTo>
                    <a:pt x="202713" y="1425"/>
                  </a:lnTo>
                  <a:lnTo>
                    <a:pt x="20271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6" name="Google Shape;1706;p35"/>
            <p:cNvSpPr/>
            <p:nvPr/>
          </p:nvSpPr>
          <p:spPr>
            <a:xfrm>
              <a:off x="1390525" y="4428500"/>
              <a:ext cx="5084125" cy="584450"/>
            </a:xfrm>
            <a:custGeom>
              <a:avLst/>
              <a:gdLst/>
              <a:ahLst/>
              <a:cxnLst/>
              <a:rect l="l" t="t" r="r" b="b"/>
              <a:pathLst>
                <a:path w="203365" h="23378" extrusionOk="0">
                  <a:moveTo>
                    <a:pt x="202713" y="709"/>
                  </a:moveTo>
                  <a:lnTo>
                    <a:pt x="202713" y="1604"/>
                  </a:lnTo>
                  <a:lnTo>
                    <a:pt x="175214" y="22726"/>
                  </a:lnTo>
                  <a:lnTo>
                    <a:pt x="733" y="22726"/>
                  </a:lnTo>
                  <a:lnTo>
                    <a:pt x="693" y="21912"/>
                  </a:lnTo>
                  <a:lnTo>
                    <a:pt x="202713" y="709"/>
                  </a:lnTo>
                  <a:close/>
                  <a:moveTo>
                    <a:pt x="203071" y="1"/>
                  </a:moveTo>
                  <a:cubicBezTo>
                    <a:pt x="203044" y="1"/>
                    <a:pt x="203020" y="6"/>
                    <a:pt x="202998" y="17"/>
                  </a:cubicBezTo>
                  <a:lnTo>
                    <a:pt x="286" y="21261"/>
                  </a:lnTo>
                  <a:cubicBezTo>
                    <a:pt x="123" y="21302"/>
                    <a:pt x="1" y="21464"/>
                    <a:pt x="1" y="21627"/>
                  </a:cubicBezTo>
                  <a:lnTo>
                    <a:pt x="82" y="23051"/>
                  </a:lnTo>
                  <a:cubicBezTo>
                    <a:pt x="82" y="23255"/>
                    <a:pt x="204" y="23377"/>
                    <a:pt x="408" y="23377"/>
                  </a:cubicBezTo>
                  <a:lnTo>
                    <a:pt x="175365" y="23377"/>
                  </a:lnTo>
                  <a:cubicBezTo>
                    <a:pt x="175446" y="23377"/>
                    <a:pt x="175527" y="23377"/>
                    <a:pt x="175568" y="23296"/>
                  </a:cubicBezTo>
                  <a:lnTo>
                    <a:pt x="203242" y="2052"/>
                  </a:lnTo>
                  <a:cubicBezTo>
                    <a:pt x="203323" y="1970"/>
                    <a:pt x="203364" y="1889"/>
                    <a:pt x="203364" y="1767"/>
                  </a:cubicBezTo>
                  <a:lnTo>
                    <a:pt x="203364" y="342"/>
                  </a:lnTo>
                  <a:cubicBezTo>
                    <a:pt x="203364" y="220"/>
                    <a:pt x="203323" y="139"/>
                    <a:pt x="203283" y="98"/>
                  </a:cubicBezTo>
                  <a:cubicBezTo>
                    <a:pt x="203223" y="39"/>
                    <a:pt x="203142" y="1"/>
                    <a:pt x="2030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7" name="Google Shape;1707;p35"/>
            <p:cNvSpPr/>
            <p:nvPr/>
          </p:nvSpPr>
          <p:spPr>
            <a:xfrm>
              <a:off x="1400700" y="4437050"/>
              <a:ext cx="5065800" cy="531125"/>
            </a:xfrm>
            <a:custGeom>
              <a:avLst/>
              <a:gdLst/>
              <a:ahLst/>
              <a:cxnLst/>
              <a:rect l="l" t="t" r="r" b="b"/>
              <a:pathLst>
                <a:path w="202632" h="21245" extrusionOk="0">
                  <a:moveTo>
                    <a:pt x="44157" y="0"/>
                  </a:moveTo>
                  <a:lnTo>
                    <a:pt x="1" y="21244"/>
                  </a:lnTo>
                  <a:lnTo>
                    <a:pt x="174958" y="21244"/>
                  </a:lnTo>
                  <a:lnTo>
                    <a:pt x="20263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8" name="Google Shape;1708;p35"/>
            <p:cNvSpPr/>
            <p:nvPr/>
          </p:nvSpPr>
          <p:spPr>
            <a:xfrm>
              <a:off x="1391550" y="4427900"/>
              <a:ext cx="5084100" cy="549425"/>
            </a:xfrm>
            <a:custGeom>
              <a:avLst/>
              <a:gdLst/>
              <a:ahLst/>
              <a:cxnLst/>
              <a:rect l="l" t="t" r="r" b="b"/>
              <a:pathLst>
                <a:path w="203364" h="21977" extrusionOk="0">
                  <a:moveTo>
                    <a:pt x="201980" y="692"/>
                  </a:moveTo>
                  <a:lnTo>
                    <a:pt x="175226" y="21285"/>
                  </a:lnTo>
                  <a:lnTo>
                    <a:pt x="1832" y="21285"/>
                  </a:lnTo>
                  <a:lnTo>
                    <a:pt x="44564" y="692"/>
                  </a:lnTo>
                  <a:close/>
                  <a:moveTo>
                    <a:pt x="44523" y="0"/>
                  </a:moveTo>
                  <a:lnTo>
                    <a:pt x="44360" y="41"/>
                  </a:lnTo>
                  <a:lnTo>
                    <a:pt x="204" y="21326"/>
                  </a:lnTo>
                  <a:cubicBezTo>
                    <a:pt x="82" y="21407"/>
                    <a:pt x="1" y="21570"/>
                    <a:pt x="41" y="21692"/>
                  </a:cubicBezTo>
                  <a:cubicBezTo>
                    <a:pt x="82" y="21855"/>
                    <a:pt x="204" y="21977"/>
                    <a:pt x="367" y="21977"/>
                  </a:cubicBezTo>
                  <a:lnTo>
                    <a:pt x="175324" y="21977"/>
                  </a:lnTo>
                  <a:cubicBezTo>
                    <a:pt x="175405" y="21977"/>
                    <a:pt x="175486" y="21936"/>
                    <a:pt x="175527" y="21895"/>
                  </a:cubicBezTo>
                  <a:lnTo>
                    <a:pt x="203201" y="611"/>
                  </a:lnTo>
                  <a:cubicBezTo>
                    <a:pt x="203323" y="529"/>
                    <a:pt x="203364" y="407"/>
                    <a:pt x="203323" y="244"/>
                  </a:cubicBezTo>
                  <a:cubicBezTo>
                    <a:pt x="203282" y="122"/>
                    <a:pt x="203160" y="0"/>
                    <a:pt x="2029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9" name="Google Shape;1709;p35"/>
            <p:cNvSpPr/>
            <p:nvPr/>
          </p:nvSpPr>
          <p:spPr>
            <a:xfrm>
              <a:off x="5056325" y="4664950"/>
              <a:ext cx="755975" cy="213700"/>
            </a:xfrm>
            <a:custGeom>
              <a:avLst/>
              <a:gdLst/>
              <a:ahLst/>
              <a:cxnLst/>
              <a:rect l="l" t="t" r="r" b="b"/>
              <a:pathLst>
                <a:path w="30239" h="8548" extrusionOk="0">
                  <a:moveTo>
                    <a:pt x="10704" y="1"/>
                  </a:moveTo>
                  <a:lnTo>
                    <a:pt x="0" y="8547"/>
                  </a:lnTo>
                  <a:lnTo>
                    <a:pt x="18558" y="8547"/>
                  </a:lnTo>
                  <a:lnTo>
                    <a:pt x="3023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0" name="Google Shape;1710;p35"/>
            <p:cNvSpPr/>
            <p:nvPr/>
          </p:nvSpPr>
          <p:spPr>
            <a:xfrm>
              <a:off x="5047175" y="4656825"/>
              <a:ext cx="774275" cy="230975"/>
            </a:xfrm>
            <a:custGeom>
              <a:avLst/>
              <a:gdLst/>
              <a:ahLst/>
              <a:cxnLst/>
              <a:rect l="l" t="t" r="r" b="b"/>
              <a:pathLst>
                <a:path w="30971" h="9239" extrusionOk="0">
                  <a:moveTo>
                    <a:pt x="29546" y="651"/>
                  </a:moveTo>
                  <a:lnTo>
                    <a:pt x="18831" y="8546"/>
                  </a:lnTo>
                  <a:lnTo>
                    <a:pt x="1343" y="8546"/>
                  </a:lnTo>
                  <a:lnTo>
                    <a:pt x="11192" y="651"/>
                  </a:lnTo>
                  <a:close/>
                  <a:moveTo>
                    <a:pt x="11070" y="0"/>
                  </a:moveTo>
                  <a:cubicBezTo>
                    <a:pt x="10988" y="0"/>
                    <a:pt x="10907" y="0"/>
                    <a:pt x="10866" y="41"/>
                  </a:cubicBezTo>
                  <a:lnTo>
                    <a:pt x="163" y="8628"/>
                  </a:lnTo>
                  <a:cubicBezTo>
                    <a:pt x="41" y="8709"/>
                    <a:pt x="0" y="8872"/>
                    <a:pt x="82" y="8994"/>
                  </a:cubicBezTo>
                  <a:cubicBezTo>
                    <a:pt x="122" y="9116"/>
                    <a:pt x="244" y="9238"/>
                    <a:pt x="366" y="9238"/>
                  </a:cubicBezTo>
                  <a:lnTo>
                    <a:pt x="18924" y="9238"/>
                  </a:lnTo>
                  <a:cubicBezTo>
                    <a:pt x="18965" y="9238"/>
                    <a:pt x="19046" y="9198"/>
                    <a:pt x="19128" y="9157"/>
                  </a:cubicBezTo>
                  <a:lnTo>
                    <a:pt x="30808" y="611"/>
                  </a:lnTo>
                  <a:cubicBezTo>
                    <a:pt x="30889" y="529"/>
                    <a:pt x="30971" y="366"/>
                    <a:pt x="30889" y="204"/>
                  </a:cubicBezTo>
                  <a:cubicBezTo>
                    <a:pt x="30849" y="81"/>
                    <a:pt x="30726" y="0"/>
                    <a:pt x="3060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1" name="Google Shape;1711;p35"/>
            <p:cNvSpPr/>
            <p:nvPr/>
          </p:nvSpPr>
          <p:spPr>
            <a:xfrm>
              <a:off x="5774625" y="4437050"/>
              <a:ext cx="691875" cy="567750"/>
            </a:xfrm>
            <a:custGeom>
              <a:avLst/>
              <a:gdLst/>
              <a:ahLst/>
              <a:cxnLst/>
              <a:rect l="l" t="t" r="r" b="b"/>
              <a:pathLst>
                <a:path w="27675" h="22710" extrusionOk="0">
                  <a:moveTo>
                    <a:pt x="27675" y="0"/>
                  </a:moveTo>
                  <a:lnTo>
                    <a:pt x="1" y="21244"/>
                  </a:lnTo>
                  <a:lnTo>
                    <a:pt x="1" y="22709"/>
                  </a:lnTo>
                  <a:lnTo>
                    <a:pt x="27675" y="1425"/>
                  </a:lnTo>
                  <a:lnTo>
                    <a:pt x="2767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2" name="Google Shape;1712;p35"/>
            <p:cNvSpPr/>
            <p:nvPr/>
          </p:nvSpPr>
          <p:spPr>
            <a:xfrm>
              <a:off x="5766475" y="4428250"/>
              <a:ext cx="708175" cy="584775"/>
            </a:xfrm>
            <a:custGeom>
              <a:avLst/>
              <a:gdLst/>
              <a:ahLst/>
              <a:cxnLst/>
              <a:rect l="l" t="t" r="r" b="b"/>
              <a:pathLst>
                <a:path w="28327" h="23391" extrusionOk="0">
                  <a:moveTo>
                    <a:pt x="27675" y="1044"/>
                  </a:moveTo>
                  <a:lnTo>
                    <a:pt x="27675" y="1614"/>
                  </a:lnTo>
                  <a:lnTo>
                    <a:pt x="652" y="22370"/>
                  </a:lnTo>
                  <a:lnTo>
                    <a:pt x="652" y="22370"/>
                  </a:lnTo>
                  <a:lnTo>
                    <a:pt x="652" y="21800"/>
                  </a:lnTo>
                  <a:lnTo>
                    <a:pt x="27675" y="1044"/>
                  </a:lnTo>
                  <a:close/>
                  <a:moveTo>
                    <a:pt x="27999" y="0"/>
                  </a:moveTo>
                  <a:cubicBezTo>
                    <a:pt x="27920" y="0"/>
                    <a:pt x="27845" y="20"/>
                    <a:pt x="27797" y="68"/>
                  </a:cubicBezTo>
                  <a:lnTo>
                    <a:pt x="123" y="21352"/>
                  </a:lnTo>
                  <a:cubicBezTo>
                    <a:pt x="42" y="21393"/>
                    <a:pt x="1" y="21515"/>
                    <a:pt x="1" y="21596"/>
                  </a:cubicBezTo>
                  <a:lnTo>
                    <a:pt x="1" y="23061"/>
                  </a:lnTo>
                  <a:cubicBezTo>
                    <a:pt x="1" y="23184"/>
                    <a:pt x="82" y="23306"/>
                    <a:pt x="164" y="23346"/>
                  </a:cubicBezTo>
                  <a:cubicBezTo>
                    <a:pt x="210" y="23377"/>
                    <a:pt x="263" y="23391"/>
                    <a:pt x="315" y="23391"/>
                  </a:cubicBezTo>
                  <a:cubicBezTo>
                    <a:pt x="398" y="23391"/>
                    <a:pt x="480" y="23356"/>
                    <a:pt x="530" y="23306"/>
                  </a:cubicBezTo>
                  <a:lnTo>
                    <a:pt x="28204" y="2062"/>
                  </a:lnTo>
                  <a:cubicBezTo>
                    <a:pt x="28285" y="1980"/>
                    <a:pt x="28326" y="1899"/>
                    <a:pt x="28326" y="1777"/>
                  </a:cubicBezTo>
                  <a:lnTo>
                    <a:pt x="28326" y="352"/>
                  </a:lnTo>
                  <a:cubicBezTo>
                    <a:pt x="28326" y="230"/>
                    <a:pt x="28245" y="108"/>
                    <a:pt x="28163" y="27"/>
                  </a:cubicBezTo>
                  <a:cubicBezTo>
                    <a:pt x="28113" y="10"/>
                    <a:pt x="28055" y="0"/>
                    <a:pt x="279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3" name="Google Shape;1713;p35"/>
            <p:cNvSpPr/>
            <p:nvPr/>
          </p:nvSpPr>
          <p:spPr>
            <a:xfrm>
              <a:off x="5189600" y="4452300"/>
              <a:ext cx="914700" cy="283675"/>
            </a:xfrm>
            <a:custGeom>
              <a:avLst/>
              <a:gdLst/>
              <a:ahLst/>
              <a:cxnLst/>
              <a:rect l="l" t="t" r="r" b="b"/>
              <a:pathLst>
                <a:path w="36588" h="11347" extrusionOk="0">
                  <a:moveTo>
                    <a:pt x="33128" y="1"/>
                  </a:moveTo>
                  <a:cubicBezTo>
                    <a:pt x="32599" y="1"/>
                    <a:pt x="32274" y="42"/>
                    <a:pt x="32233" y="42"/>
                  </a:cubicBezTo>
                  <a:lnTo>
                    <a:pt x="367" y="42"/>
                  </a:lnTo>
                  <a:cubicBezTo>
                    <a:pt x="164" y="42"/>
                    <a:pt x="1" y="204"/>
                    <a:pt x="1" y="367"/>
                  </a:cubicBezTo>
                  <a:cubicBezTo>
                    <a:pt x="1" y="571"/>
                    <a:pt x="164" y="733"/>
                    <a:pt x="367" y="733"/>
                  </a:cubicBezTo>
                  <a:lnTo>
                    <a:pt x="32274" y="733"/>
                  </a:lnTo>
                  <a:lnTo>
                    <a:pt x="32314" y="693"/>
                  </a:lnTo>
                  <a:lnTo>
                    <a:pt x="33128" y="693"/>
                  </a:lnTo>
                  <a:cubicBezTo>
                    <a:pt x="33698" y="693"/>
                    <a:pt x="34430" y="733"/>
                    <a:pt x="35000" y="896"/>
                  </a:cubicBezTo>
                  <a:cubicBezTo>
                    <a:pt x="35285" y="1018"/>
                    <a:pt x="35529" y="1140"/>
                    <a:pt x="35692" y="1263"/>
                  </a:cubicBezTo>
                  <a:cubicBezTo>
                    <a:pt x="35814" y="1385"/>
                    <a:pt x="35896" y="1547"/>
                    <a:pt x="35896" y="1751"/>
                  </a:cubicBezTo>
                  <a:cubicBezTo>
                    <a:pt x="35896" y="1873"/>
                    <a:pt x="35855" y="1995"/>
                    <a:pt x="35814" y="2158"/>
                  </a:cubicBezTo>
                  <a:cubicBezTo>
                    <a:pt x="35611" y="2687"/>
                    <a:pt x="35285" y="3053"/>
                    <a:pt x="34675" y="3379"/>
                  </a:cubicBezTo>
                  <a:cubicBezTo>
                    <a:pt x="33739" y="3867"/>
                    <a:pt x="32274" y="4193"/>
                    <a:pt x="30198" y="4356"/>
                  </a:cubicBezTo>
                  <a:cubicBezTo>
                    <a:pt x="28082" y="4559"/>
                    <a:pt x="25355" y="4640"/>
                    <a:pt x="21936" y="4762"/>
                  </a:cubicBezTo>
                  <a:cubicBezTo>
                    <a:pt x="17256" y="4925"/>
                    <a:pt x="14326" y="6431"/>
                    <a:pt x="12535" y="7896"/>
                  </a:cubicBezTo>
                  <a:cubicBezTo>
                    <a:pt x="10745" y="9402"/>
                    <a:pt x="10094" y="10867"/>
                    <a:pt x="10094" y="10867"/>
                  </a:cubicBezTo>
                  <a:cubicBezTo>
                    <a:pt x="10012" y="11071"/>
                    <a:pt x="10094" y="11274"/>
                    <a:pt x="10256" y="11315"/>
                  </a:cubicBezTo>
                  <a:cubicBezTo>
                    <a:pt x="10311" y="11337"/>
                    <a:pt x="10365" y="11347"/>
                    <a:pt x="10417" y="11347"/>
                  </a:cubicBezTo>
                  <a:cubicBezTo>
                    <a:pt x="10557" y="11347"/>
                    <a:pt x="10674" y="11271"/>
                    <a:pt x="10704" y="11152"/>
                  </a:cubicBezTo>
                  <a:cubicBezTo>
                    <a:pt x="10785" y="11030"/>
                    <a:pt x="11396" y="9646"/>
                    <a:pt x="13105" y="8303"/>
                  </a:cubicBezTo>
                  <a:cubicBezTo>
                    <a:pt x="14814" y="6960"/>
                    <a:pt x="17582" y="5576"/>
                    <a:pt x="21936" y="5454"/>
                  </a:cubicBezTo>
                  <a:cubicBezTo>
                    <a:pt x="26535" y="5292"/>
                    <a:pt x="29872" y="5169"/>
                    <a:pt x="32192" y="4803"/>
                  </a:cubicBezTo>
                  <a:cubicBezTo>
                    <a:pt x="33372" y="4640"/>
                    <a:pt x="34268" y="4356"/>
                    <a:pt x="35000" y="3989"/>
                  </a:cubicBezTo>
                  <a:cubicBezTo>
                    <a:pt x="35692" y="3623"/>
                    <a:pt x="36180" y="3094"/>
                    <a:pt x="36425" y="2402"/>
                  </a:cubicBezTo>
                  <a:cubicBezTo>
                    <a:pt x="36547" y="2199"/>
                    <a:pt x="36587" y="1954"/>
                    <a:pt x="36587" y="1751"/>
                  </a:cubicBezTo>
                  <a:cubicBezTo>
                    <a:pt x="36587" y="1344"/>
                    <a:pt x="36384" y="1018"/>
                    <a:pt x="36140" y="774"/>
                  </a:cubicBezTo>
                  <a:cubicBezTo>
                    <a:pt x="35773" y="408"/>
                    <a:pt x="35244" y="245"/>
                    <a:pt x="34675" y="123"/>
                  </a:cubicBezTo>
                  <a:cubicBezTo>
                    <a:pt x="34146" y="42"/>
                    <a:pt x="33576" y="1"/>
                    <a:pt x="3312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4" name="Google Shape;1714;p35"/>
            <p:cNvSpPr/>
            <p:nvPr/>
          </p:nvSpPr>
          <p:spPr>
            <a:xfrm>
              <a:off x="5292375" y="4676900"/>
              <a:ext cx="262500" cy="176300"/>
            </a:xfrm>
            <a:custGeom>
              <a:avLst/>
              <a:gdLst/>
              <a:ahLst/>
              <a:cxnLst/>
              <a:rect l="l" t="t" r="r" b="b"/>
              <a:pathLst>
                <a:path w="10500" h="7052" extrusionOk="0">
                  <a:moveTo>
                    <a:pt x="6975" y="1"/>
                  </a:moveTo>
                  <a:cubicBezTo>
                    <a:pt x="5952" y="1"/>
                    <a:pt x="4660" y="133"/>
                    <a:pt x="3581" y="662"/>
                  </a:cubicBezTo>
                  <a:cubicBezTo>
                    <a:pt x="2279" y="1354"/>
                    <a:pt x="1058" y="3714"/>
                    <a:pt x="366" y="5342"/>
                  </a:cubicBezTo>
                  <a:cubicBezTo>
                    <a:pt x="0" y="6156"/>
                    <a:pt x="611" y="7052"/>
                    <a:pt x="1506" y="7052"/>
                  </a:cubicBezTo>
                  <a:lnTo>
                    <a:pt x="5535" y="7052"/>
                  </a:lnTo>
                  <a:cubicBezTo>
                    <a:pt x="5861" y="7052"/>
                    <a:pt x="6227" y="6930"/>
                    <a:pt x="6430" y="6645"/>
                  </a:cubicBezTo>
                  <a:lnTo>
                    <a:pt x="10500" y="2087"/>
                  </a:lnTo>
                  <a:cubicBezTo>
                    <a:pt x="10500" y="2087"/>
                    <a:pt x="10337" y="337"/>
                    <a:pt x="8750" y="133"/>
                  </a:cubicBezTo>
                  <a:cubicBezTo>
                    <a:pt x="8750" y="133"/>
                    <a:pt x="7997" y="1"/>
                    <a:pt x="69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5" name="Google Shape;1715;p35"/>
            <p:cNvSpPr/>
            <p:nvPr/>
          </p:nvSpPr>
          <p:spPr>
            <a:xfrm>
              <a:off x="5442950" y="4707275"/>
              <a:ext cx="72250" cy="119475"/>
            </a:xfrm>
            <a:custGeom>
              <a:avLst/>
              <a:gdLst/>
              <a:ahLst/>
              <a:cxnLst/>
              <a:rect l="l" t="t" r="r" b="b"/>
              <a:pathLst>
                <a:path w="2890" h="4779" extrusionOk="0">
                  <a:moveTo>
                    <a:pt x="2677" y="1"/>
                  </a:moveTo>
                  <a:cubicBezTo>
                    <a:pt x="2651" y="1"/>
                    <a:pt x="2627" y="6"/>
                    <a:pt x="2605" y="17"/>
                  </a:cubicBezTo>
                  <a:cubicBezTo>
                    <a:pt x="244" y="1360"/>
                    <a:pt x="0" y="3435"/>
                    <a:pt x="0" y="4249"/>
                  </a:cubicBezTo>
                  <a:cubicBezTo>
                    <a:pt x="0" y="4494"/>
                    <a:pt x="0" y="4616"/>
                    <a:pt x="0" y="4616"/>
                  </a:cubicBezTo>
                  <a:cubicBezTo>
                    <a:pt x="41" y="4738"/>
                    <a:pt x="122" y="4778"/>
                    <a:pt x="204" y="4778"/>
                  </a:cubicBezTo>
                  <a:cubicBezTo>
                    <a:pt x="285" y="4738"/>
                    <a:pt x="367" y="4656"/>
                    <a:pt x="367" y="4575"/>
                  </a:cubicBezTo>
                  <a:lnTo>
                    <a:pt x="326" y="4494"/>
                  </a:lnTo>
                  <a:cubicBezTo>
                    <a:pt x="326" y="4453"/>
                    <a:pt x="326" y="4372"/>
                    <a:pt x="326" y="4249"/>
                  </a:cubicBezTo>
                  <a:cubicBezTo>
                    <a:pt x="326" y="3476"/>
                    <a:pt x="570" y="1563"/>
                    <a:pt x="2768" y="302"/>
                  </a:cubicBezTo>
                  <a:cubicBezTo>
                    <a:pt x="2849" y="261"/>
                    <a:pt x="2890" y="180"/>
                    <a:pt x="2849" y="98"/>
                  </a:cubicBezTo>
                  <a:cubicBezTo>
                    <a:pt x="2819" y="39"/>
                    <a:pt x="2746" y="1"/>
                    <a:pt x="26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35"/>
            <p:cNvSpPr/>
            <p:nvPr/>
          </p:nvSpPr>
          <p:spPr>
            <a:xfrm>
              <a:off x="3283975" y="4592725"/>
              <a:ext cx="2022650" cy="316425"/>
            </a:xfrm>
            <a:custGeom>
              <a:avLst/>
              <a:gdLst/>
              <a:ahLst/>
              <a:cxnLst/>
              <a:rect l="l" t="t" r="r" b="b"/>
              <a:pathLst>
                <a:path w="80906" h="12657" extrusionOk="0">
                  <a:moveTo>
                    <a:pt x="15831" y="0"/>
                  </a:moveTo>
                  <a:lnTo>
                    <a:pt x="0" y="12657"/>
                  </a:lnTo>
                  <a:lnTo>
                    <a:pt x="65075" y="12657"/>
                  </a:lnTo>
                  <a:lnTo>
                    <a:pt x="8090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7" name="Google Shape;1717;p35"/>
            <p:cNvSpPr/>
            <p:nvPr/>
          </p:nvSpPr>
          <p:spPr>
            <a:xfrm>
              <a:off x="3274800" y="4584575"/>
              <a:ext cx="2041000" cy="332725"/>
            </a:xfrm>
            <a:custGeom>
              <a:avLst/>
              <a:gdLst/>
              <a:ahLst/>
              <a:cxnLst/>
              <a:rect l="l" t="t" r="r" b="b"/>
              <a:pathLst>
                <a:path w="81640" h="13309" extrusionOk="0">
                  <a:moveTo>
                    <a:pt x="80296" y="692"/>
                  </a:moveTo>
                  <a:lnTo>
                    <a:pt x="65340" y="12617"/>
                  </a:lnTo>
                  <a:lnTo>
                    <a:pt x="1344" y="12617"/>
                  </a:lnTo>
                  <a:lnTo>
                    <a:pt x="16320" y="692"/>
                  </a:lnTo>
                  <a:close/>
                  <a:moveTo>
                    <a:pt x="16198" y="1"/>
                  </a:moveTo>
                  <a:cubicBezTo>
                    <a:pt x="16117" y="1"/>
                    <a:pt x="16035" y="41"/>
                    <a:pt x="15995" y="82"/>
                  </a:cubicBezTo>
                  <a:lnTo>
                    <a:pt x="164" y="12698"/>
                  </a:lnTo>
                  <a:cubicBezTo>
                    <a:pt x="42" y="12779"/>
                    <a:pt x="1" y="12942"/>
                    <a:pt x="42" y="13064"/>
                  </a:cubicBezTo>
                  <a:cubicBezTo>
                    <a:pt x="82" y="13227"/>
                    <a:pt x="204" y="13309"/>
                    <a:pt x="367" y="13309"/>
                  </a:cubicBezTo>
                  <a:lnTo>
                    <a:pt x="65442" y="13309"/>
                  </a:lnTo>
                  <a:cubicBezTo>
                    <a:pt x="65523" y="13309"/>
                    <a:pt x="65605" y="13268"/>
                    <a:pt x="65645" y="13227"/>
                  </a:cubicBezTo>
                  <a:lnTo>
                    <a:pt x="81476" y="611"/>
                  </a:lnTo>
                  <a:cubicBezTo>
                    <a:pt x="81598" y="530"/>
                    <a:pt x="81639" y="367"/>
                    <a:pt x="81598" y="245"/>
                  </a:cubicBezTo>
                  <a:cubicBezTo>
                    <a:pt x="81558" y="82"/>
                    <a:pt x="81436" y="1"/>
                    <a:pt x="812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8" name="Google Shape;1718;p35"/>
            <p:cNvSpPr/>
            <p:nvPr/>
          </p:nvSpPr>
          <p:spPr>
            <a:xfrm>
              <a:off x="4902700" y="4584475"/>
              <a:ext cx="413100" cy="352825"/>
            </a:xfrm>
            <a:custGeom>
              <a:avLst/>
              <a:gdLst/>
              <a:ahLst/>
              <a:cxnLst/>
              <a:rect l="l" t="t" r="r" b="b"/>
              <a:pathLst>
                <a:path w="16524" h="14113" extrusionOk="0">
                  <a:moveTo>
                    <a:pt x="16180" y="1"/>
                  </a:moveTo>
                  <a:cubicBezTo>
                    <a:pt x="16104" y="1"/>
                    <a:pt x="16029" y="36"/>
                    <a:pt x="15953" y="86"/>
                  </a:cubicBezTo>
                  <a:lnTo>
                    <a:pt x="122" y="12702"/>
                  </a:lnTo>
                  <a:cubicBezTo>
                    <a:pt x="41" y="12783"/>
                    <a:pt x="0" y="12865"/>
                    <a:pt x="0" y="12987"/>
                  </a:cubicBezTo>
                  <a:lnTo>
                    <a:pt x="0" y="13760"/>
                  </a:lnTo>
                  <a:cubicBezTo>
                    <a:pt x="0" y="13882"/>
                    <a:pt x="82" y="14004"/>
                    <a:pt x="204" y="14086"/>
                  </a:cubicBezTo>
                  <a:cubicBezTo>
                    <a:pt x="254" y="14103"/>
                    <a:pt x="305" y="14113"/>
                    <a:pt x="352" y="14113"/>
                  </a:cubicBezTo>
                  <a:cubicBezTo>
                    <a:pt x="420" y="14113"/>
                    <a:pt x="482" y="14093"/>
                    <a:pt x="529" y="14045"/>
                  </a:cubicBezTo>
                  <a:lnTo>
                    <a:pt x="16360" y="1388"/>
                  </a:lnTo>
                  <a:cubicBezTo>
                    <a:pt x="16442" y="1348"/>
                    <a:pt x="16523" y="1225"/>
                    <a:pt x="16523" y="1144"/>
                  </a:cubicBezTo>
                  <a:lnTo>
                    <a:pt x="16523" y="330"/>
                  </a:lnTo>
                  <a:cubicBezTo>
                    <a:pt x="16523" y="208"/>
                    <a:pt x="16442" y="86"/>
                    <a:pt x="16320" y="45"/>
                  </a:cubicBezTo>
                  <a:cubicBezTo>
                    <a:pt x="16273" y="14"/>
                    <a:pt x="16226" y="1"/>
                    <a:pt x="1618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9" name="Google Shape;1719;p35"/>
            <p:cNvSpPr/>
            <p:nvPr/>
          </p:nvSpPr>
          <p:spPr>
            <a:xfrm>
              <a:off x="3283975" y="4909125"/>
              <a:ext cx="1626875" cy="19375"/>
            </a:xfrm>
            <a:custGeom>
              <a:avLst/>
              <a:gdLst/>
              <a:ahLst/>
              <a:cxnLst/>
              <a:rect l="l" t="t" r="r" b="b"/>
              <a:pathLst>
                <a:path w="65075" h="775" extrusionOk="0">
                  <a:moveTo>
                    <a:pt x="0" y="1"/>
                  </a:moveTo>
                  <a:lnTo>
                    <a:pt x="0" y="774"/>
                  </a:lnTo>
                  <a:lnTo>
                    <a:pt x="65075" y="774"/>
                  </a:lnTo>
                  <a:lnTo>
                    <a:pt x="6507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0" name="Google Shape;1720;p35"/>
            <p:cNvSpPr/>
            <p:nvPr/>
          </p:nvSpPr>
          <p:spPr>
            <a:xfrm>
              <a:off x="3274800" y="4899975"/>
              <a:ext cx="1645225" cy="37675"/>
            </a:xfrm>
            <a:custGeom>
              <a:avLst/>
              <a:gdLst/>
              <a:ahLst/>
              <a:cxnLst/>
              <a:rect l="l" t="t" r="r" b="b"/>
              <a:pathLst>
                <a:path w="65809" h="1507" extrusionOk="0">
                  <a:moveTo>
                    <a:pt x="65116" y="693"/>
                  </a:moveTo>
                  <a:lnTo>
                    <a:pt x="65116" y="815"/>
                  </a:lnTo>
                  <a:lnTo>
                    <a:pt x="693" y="815"/>
                  </a:lnTo>
                  <a:lnTo>
                    <a:pt x="693" y="693"/>
                  </a:lnTo>
                  <a:close/>
                  <a:moveTo>
                    <a:pt x="367" y="1"/>
                  </a:moveTo>
                  <a:cubicBezTo>
                    <a:pt x="286" y="1"/>
                    <a:pt x="164" y="41"/>
                    <a:pt x="123" y="123"/>
                  </a:cubicBezTo>
                  <a:cubicBezTo>
                    <a:pt x="42" y="163"/>
                    <a:pt x="1" y="286"/>
                    <a:pt x="1" y="367"/>
                  </a:cubicBezTo>
                  <a:lnTo>
                    <a:pt x="1" y="1140"/>
                  </a:lnTo>
                  <a:cubicBezTo>
                    <a:pt x="1" y="1222"/>
                    <a:pt x="42" y="1344"/>
                    <a:pt x="123" y="1384"/>
                  </a:cubicBezTo>
                  <a:cubicBezTo>
                    <a:pt x="164" y="1466"/>
                    <a:pt x="286" y="1506"/>
                    <a:pt x="367" y="1506"/>
                  </a:cubicBezTo>
                  <a:lnTo>
                    <a:pt x="65442" y="1506"/>
                  </a:lnTo>
                  <a:cubicBezTo>
                    <a:pt x="65523" y="1506"/>
                    <a:pt x="65645" y="1466"/>
                    <a:pt x="65686" y="1384"/>
                  </a:cubicBezTo>
                  <a:cubicBezTo>
                    <a:pt x="65767" y="1344"/>
                    <a:pt x="65808" y="1222"/>
                    <a:pt x="65808" y="1140"/>
                  </a:cubicBezTo>
                  <a:lnTo>
                    <a:pt x="65808" y="367"/>
                  </a:lnTo>
                  <a:cubicBezTo>
                    <a:pt x="65808" y="286"/>
                    <a:pt x="65767" y="163"/>
                    <a:pt x="65686" y="123"/>
                  </a:cubicBezTo>
                  <a:cubicBezTo>
                    <a:pt x="65645" y="41"/>
                    <a:pt x="65523" y="1"/>
                    <a:pt x="6544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1" name="Google Shape;1721;p35"/>
            <p:cNvSpPr/>
            <p:nvPr/>
          </p:nvSpPr>
          <p:spPr>
            <a:xfrm>
              <a:off x="3753000" y="4763650"/>
              <a:ext cx="178075" cy="60050"/>
            </a:xfrm>
            <a:custGeom>
              <a:avLst/>
              <a:gdLst/>
              <a:ahLst/>
              <a:cxnLst/>
              <a:rect l="l" t="t" r="r" b="b"/>
              <a:pathLst>
                <a:path w="7123" h="2402" extrusionOk="0">
                  <a:moveTo>
                    <a:pt x="5779" y="692"/>
                  </a:moveTo>
                  <a:lnTo>
                    <a:pt x="4559" y="1710"/>
                  </a:lnTo>
                  <a:lnTo>
                    <a:pt x="1343" y="1710"/>
                  </a:lnTo>
                  <a:lnTo>
                    <a:pt x="2587" y="692"/>
                  </a:lnTo>
                  <a:close/>
                  <a:moveTo>
                    <a:pt x="2442" y="0"/>
                  </a:moveTo>
                  <a:cubicBezTo>
                    <a:pt x="2361" y="0"/>
                    <a:pt x="2320" y="41"/>
                    <a:pt x="2239" y="82"/>
                  </a:cubicBezTo>
                  <a:lnTo>
                    <a:pt x="163" y="1791"/>
                  </a:lnTo>
                  <a:cubicBezTo>
                    <a:pt x="41" y="1872"/>
                    <a:pt x="0" y="2035"/>
                    <a:pt x="41" y="2157"/>
                  </a:cubicBezTo>
                  <a:cubicBezTo>
                    <a:pt x="82" y="2279"/>
                    <a:pt x="204" y="2401"/>
                    <a:pt x="367" y="2401"/>
                  </a:cubicBezTo>
                  <a:lnTo>
                    <a:pt x="4681" y="2401"/>
                  </a:lnTo>
                  <a:cubicBezTo>
                    <a:pt x="4721" y="2401"/>
                    <a:pt x="4803" y="2361"/>
                    <a:pt x="4884" y="2320"/>
                  </a:cubicBezTo>
                  <a:lnTo>
                    <a:pt x="6960" y="611"/>
                  </a:lnTo>
                  <a:cubicBezTo>
                    <a:pt x="7082" y="529"/>
                    <a:pt x="7122" y="367"/>
                    <a:pt x="7082" y="244"/>
                  </a:cubicBezTo>
                  <a:cubicBezTo>
                    <a:pt x="7041" y="122"/>
                    <a:pt x="6878" y="0"/>
                    <a:pt x="6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2" name="Google Shape;1722;p35"/>
            <p:cNvSpPr/>
            <p:nvPr/>
          </p:nvSpPr>
          <p:spPr>
            <a:xfrm>
              <a:off x="3860850" y="4763650"/>
              <a:ext cx="178075" cy="60050"/>
            </a:xfrm>
            <a:custGeom>
              <a:avLst/>
              <a:gdLst/>
              <a:ahLst/>
              <a:cxnLst/>
              <a:rect l="l" t="t" r="r" b="b"/>
              <a:pathLst>
                <a:path w="7123" h="2402" extrusionOk="0">
                  <a:moveTo>
                    <a:pt x="5779" y="692"/>
                  </a:moveTo>
                  <a:lnTo>
                    <a:pt x="4518" y="1710"/>
                  </a:lnTo>
                  <a:lnTo>
                    <a:pt x="1303" y="1710"/>
                  </a:lnTo>
                  <a:lnTo>
                    <a:pt x="2546" y="692"/>
                  </a:lnTo>
                  <a:close/>
                  <a:moveTo>
                    <a:pt x="2442" y="0"/>
                  </a:moveTo>
                  <a:cubicBezTo>
                    <a:pt x="2361" y="0"/>
                    <a:pt x="2279" y="41"/>
                    <a:pt x="2239" y="82"/>
                  </a:cubicBezTo>
                  <a:lnTo>
                    <a:pt x="122" y="1791"/>
                  </a:lnTo>
                  <a:cubicBezTo>
                    <a:pt x="41" y="1872"/>
                    <a:pt x="0" y="2035"/>
                    <a:pt x="41" y="2157"/>
                  </a:cubicBezTo>
                  <a:cubicBezTo>
                    <a:pt x="82" y="2279"/>
                    <a:pt x="204" y="2401"/>
                    <a:pt x="367" y="2401"/>
                  </a:cubicBezTo>
                  <a:lnTo>
                    <a:pt x="4640" y="2401"/>
                  </a:lnTo>
                  <a:cubicBezTo>
                    <a:pt x="4721" y="2401"/>
                    <a:pt x="4803" y="2361"/>
                    <a:pt x="4843" y="2320"/>
                  </a:cubicBezTo>
                  <a:lnTo>
                    <a:pt x="6960" y="611"/>
                  </a:lnTo>
                  <a:cubicBezTo>
                    <a:pt x="7082" y="529"/>
                    <a:pt x="7122" y="367"/>
                    <a:pt x="7041" y="244"/>
                  </a:cubicBezTo>
                  <a:cubicBezTo>
                    <a:pt x="7000" y="122"/>
                    <a:pt x="6878" y="0"/>
                    <a:pt x="6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3" name="Google Shape;1723;p35"/>
            <p:cNvSpPr/>
            <p:nvPr/>
          </p:nvSpPr>
          <p:spPr>
            <a:xfrm>
              <a:off x="3645150" y="4763650"/>
              <a:ext cx="178075" cy="60050"/>
            </a:xfrm>
            <a:custGeom>
              <a:avLst/>
              <a:gdLst/>
              <a:ahLst/>
              <a:cxnLst/>
              <a:rect l="l" t="t" r="r" b="b"/>
              <a:pathLst>
                <a:path w="7123" h="2402" extrusionOk="0">
                  <a:moveTo>
                    <a:pt x="5820" y="692"/>
                  </a:moveTo>
                  <a:lnTo>
                    <a:pt x="4559" y="1710"/>
                  </a:lnTo>
                  <a:lnTo>
                    <a:pt x="1344" y="1710"/>
                  </a:lnTo>
                  <a:lnTo>
                    <a:pt x="2587" y="692"/>
                  </a:lnTo>
                  <a:close/>
                  <a:moveTo>
                    <a:pt x="2483" y="0"/>
                  </a:moveTo>
                  <a:cubicBezTo>
                    <a:pt x="2402" y="0"/>
                    <a:pt x="2320" y="41"/>
                    <a:pt x="2239" y="82"/>
                  </a:cubicBezTo>
                  <a:lnTo>
                    <a:pt x="163" y="1791"/>
                  </a:lnTo>
                  <a:cubicBezTo>
                    <a:pt x="41" y="1872"/>
                    <a:pt x="1" y="2035"/>
                    <a:pt x="41" y="2157"/>
                  </a:cubicBezTo>
                  <a:cubicBezTo>
                    <a:pt x="123" y="2279"/>
                    <a:pt x="245" y="2401"/>
                    <a:pt x="367" y="2401"/>
                  </a:cubicBezTo>
                  <a:lnTo>
                    <a:pt x="4681" y="2401"/>
                  </a:lnTo>
                  <a:cubicBezTo>
                    <a:pt x="4762" y="2401"/>
                    <a:pt x="4844" y="2361"/>
                    <a:pt x="4884" y="2320"/>
                  </a:cubicBezTo>
                  <a:lnTo>
                    <a:pt x="7000" y="611"/>
                  </a:lnTo>
                  <a:cubicBezTo>
                    <a:pt x="7082" y="529"/>
                    <a:pt x="7123" y="367"/>
                    <a:pt x="7082" y="244"/>
                  </a:cubicBezTo>
                  <a:cubicBezTo>
                    <a:pt x="7041" y="122"/>
                    <a:pt x="6919" y="0"/>
                    <a:pt x="6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4" name="Google Shape;1724;p35"/>
            <p:cNvSpPr/>
            <p:nvPr/>
          </p:nvSpPr>
          <p:spPr>
            <a:xfrm>
              <a:off x="3698050" y="4721925"/>
              <a:ext cx="178075" cy="59050"/>
            </a:xfrm>
            <a:custGeom>
              <a:avLst/>
              <a:gdLst/>
              <a:ahLst/>
              <a:cxnLst/>
              <a:rect l="l" t="t" r="r" b="b"/>
              <a:pathLst>
                <a:path w="7123" h="2362" extrusionOk="0">
                  <a:moveTo>
                    <a:pt x="5745" y="693"/>
                  </a:moveTo>
                  <a:lnTo>
                    <a:pt x="4518" y="1669"/>
                  </a:lnTo>
                  <a:lnTo>
                    <a:pt x="1303" y="1669"/>
                  </a:lnTo>
                  <a:lnTo>
                    <a:pt x="2565" y="693"/>
                  </a:lnTo>
                  <a:close/>
                  <a:moveTo>
                    <a:pt x="2443" y="1"/>
                  </a:moveTo>
                  <a:cubicBezTo>
                    <a:pt x="2361" y="1"/>
                    <a:pt x="2280" y="41"/>
                    <a:pt x="2239" y="82"/>
                  </a:cubicBezTo>
                  <a:lnTo>
                    <a:pt x="123" y="1751"/>
                  </a:lnTo>
                  <a:cubicBezTo>
                    <a:pt x="42" y="1832"/>
                    <a:pt x="1" y="1995"/>
                    <a:pt x="42" y="2117"/>
                  </a:cubicBezTo>
                  <a:cubicBezTo>
                    <a:pt x="82" y="2280"/>
                    <a:pt x="204" y="2361"/>
                    <a:pt x="367" y="2361"/>
                  </a:cubicBezTo>
                  <a:lnTo>
                    <a:pt x="4640" y="2361"/>
                  </a:lnTo>
                  <a:cubicBezTo>
                    <a:pt x="4722" y="2361"/>
                    <a:pt x="4803" y="2320"/>
                    <a:pt x="4884" y="2280"/>
                  </a:cubicBezTo>
                  <a:lnTo>
                    <a:pt x="6960" y="611"/>
                  </a:lnTo>
                  <a:cubicBezTo>
                    <a:pt x="7082" y="489"/>
                    <a:pt x="7123" y="367"/>
                    <a:pt x="7082" y="204"/>
                  </a:cubicBezTo>
                  <a:cubicBezTo>
                    <a:pt x="7001" y="82"/>
                    <a:pt x="6879" y="1"/>
                    <a:pt x="67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35"/>
            <p:cNvSpPr/>
            <p:nvPr/>
          </p:nvSpPr>
          <p:spPr>
            <a:xfrm>
              <a:off x="3857800" y="4679200"/>
              <a:ext cx="178075" cy="60050"/>
            </a:xfrm>
            <a:custGeom>
              <a:avLst/>
              <a:gdLst/>
              <a:ahLst/>
              <a:cxnLst/>
              <a:rect l="l" t="t" r="r" b="b"/>
              <a:pathLst>
                <a:path w="7123" h="2402" extrusionOk="0">
                  <a:moveTo>
                    <a:pt x="5779" y="692"/>
                  </a:moveTo>
                  <a:lnTo>
                    <a:pt x="4536" y="1710"/>
                  </a:lnTo>
                  <a:lnTo>
                    <a:pt x="1303" y="1710"/>
                  </a:lnTo>
                  <a:lnTo>
                    <a:pt x="2564" y="692"/>
                  </a:lnTo>
                  <a:close/>
                  <a:moveTo>
                    <a:pt x="2442" y="0"/>
                  </a:moveTo>
                  <a:cubicBezTo>
                    <a:pt x="2361" y="0"/>
                    <a:pt x="2279" y="41"/>
                    <a:pt x="2239" y="82"/>
                  </a:cubicBezTo>
                  <a:lnTo>
                    <a:pt x="122" y="1791"/>
                  </a:lnTo>
                  <a:cubicBezTo>
                    <a:pt x="41" y="1872"/>
                    <a:pt x="0" y="2035"/>
                    <a:pt x="41" y="2157"/>
                  </a:cubicBezTo>
                  <a:cubicBezTo>
                    <a:pt x="82" y="2279"/>
                    <a:pt x="204" y="2402"/>
                    <a:pt x="367" y="2402"/>
                  </a:cubicBezTo>
                  <a:lnTo>
                    <a:pt x="4640" y="2402"/>
                  </a:lnTo>
                  <a:cubicBezTo>
                    <a:pt x="4721" y="2402"/>
                    <a:pt x="4803" y="2361"/>
                    <a:pt x="4884" y="2320"/>
                  </a:cubicBezTo>
                  <a:lnTo>
                    <a:pt x="6959" y="611"/>
                  </a:lnTo>
                  <a:cubicBezTo>
                    <a:pt x="7082" y="529"/>
                    <a:pt x="7122" y="367"/>
                    <a:pt x="7082" y="245"/>
                  </a:cubicBezTo>
                  <a:cubicBezTo>
                    <a:pt x="7000" y="122"/>
                    <a:pt x="6878" y="0"/>
                    <a:pt x="6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35"/>
            <p:cNvSpPr/>
            <p:nvPr/>
          </p:nvSpPr>
          <p:spPr>
            <a:xfrm>
              <a:off x="3749950" y="4679200"/>
              <a:ext cx="178075" cy="60050"/>
            </a:xfrm>
            <a:custGeom>
              <a:avLst/>
              <a:gdLst/>
              <a:ahLst/>
              <a:cxnLst/>
              <a:rect l="l" t="t" r="r" b="b"/>
              <a:pathLst>
                <a:path w="7123" h="2402" extrusionOk="0">
                  <a:moveTo>
                    <a:pt x="5805" y="692"/>
                  </a:moveTo>
                  <a:lnTo>
                    <a:pt x="4558" y="1710"/>
                  </a:lnTo>
                  <a:lnTo>
                    <a:pt x="1343" y="1710"/>
                  </a:lnTo>
                  <a:lnTo>
                    <a:pt x="2564" y="692"/>
                  </a:lnTo>
                  <a:close/>
                  <a:moveTo>
                    <a:pt x="2483" y="0"/>
                  </a:moveTo>
                  <a:cubicBezTo>
                    <a:pt x="2402" y="0"/>
                    <a:pt x="2320" y="41"/>
                    <a:pt x="2239" y="82"/>
                  </a:cubicBezTo>
                  <a:lnTo>
                    <a:pt x="163" y="1791"/>
                  </a:lnTo>
                  <a:cubicBezTo>
                    <a:pt x="41" y="1872"/>
                    <a:pt x="0" y="2035"/>
                    <a:pt x="41" y="2157"/>
                  </a:cubicBezTo>
                  <a:cubicBezTo>
                    <a:pt x="82" y="2279"/>
                    <a:pt x="245" y="2402"/>
                    <a:pt x="367" y="2402"/>
                  </a:cubicBezTo>
                  <a:lnTo>
                    <a:pt x="4681" y="2402"/>
                  </a:lnTo>
                  <a:cubicBezTo>
                    <a:pt x="4762" y="2402"/>
                    <a:pt x="4803" y="2361"/>
                    <a:pt x="4884" y="2320"/>
                  </a:cubicBezTo>
                  <a:lnTo>
                    <a:pt x="6960" y="611"/>
                  </a:lnTo>
                  <a:cubicBezTo>
                    <a:pt x="7082" y="529"/>
                    <a:pt x="7122" y="367"/>
                    <a:pt x="7082" y="245"/>
                  </a:cubicBezTo>
                  <a:cubicBezTo>
                    <a:pt x="7041" y="122"/>
                    <a:pt x="6919" y="0"/>
                    <a:pt x="6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35"/>
            <p:cNvSpPr/>
            <p:nvPr/>
          </p:nvSpPr>
          <p:spPr>
            <a:xfrm>
              <a:off x="3967675" y="4763650"/>
              <a:ext cx="178075" cy="60050"/>
            </a:xfrm>
            <a:custGeom>
              <a:avLst/>
              <a:gdLst/>
              <a:ahLst/>
              <a:cxnLst/>
              <a:rect l="l" t="t" r="r" b="b"/>
              <a:pathLst>
                <a:path w="7123" h="2402" extrusionOk="0">
                  <a:moveTo>
                    <a:pt x="5820" y="692"/>
                  </a:moveTo>
                  <a:lnTo>
                    <a:pt x="4559" y="1710"/>
                  </a:lnTo>
                  <a:lnTo>
                    <a:pt x="1344" y="1710"/>
                  </a:lnTo>
                  <a:lnTo>
                    <a:pt x="2587" y="692"/>
                  </a:lnTo>
                  <a:close/>
                  <a:moveTo>
                    <a:pt x="2483" y="0"/>
                  </a:moveTo>
                  <a:cubicBezTo>
                    <a:pt x="2402" y="0"/>
                    <a:pt x="2320" y="41"/>
                    <a:pt x="2239" y="82"/>
                  </a:cubicBezTo>
                  <a:lnTo>
                    <a:pt x="163" y="1791"/>
                  </a:lnTo>
                  <a:cubicBezTo>
                    <a:pt x="41" y="1872"/>
                    <a:pt x="1" y="2035"/>
                    <a:pt x="41" y="2157"/>
                  </a:cubicBezTo>
                  <a:cubicBezTo>
                    <a:pt x="82" y="2279"/>
                    <a:pt x="245" y="2401"/>
                    <a:pt x="367" y="2401"/>
                  </a:cubicBezTo>
                  <a:lnTo>
                    <a:pt x="4681" y="2401"/>
                  </a:lnTo>
                  <a:cubicBezTo>
                    <a:pt x="4762" y="2401"/>
                    <a:pt x="4844" y="2361"/>
                    <a:pt x="4884" y="2320"/>
                  </a:cubicBezTo>
                  <a:lnTo>
                    <a:pt x="6960" y="611"/>
                  </a:lnTo>
                  <a:cubicBezTo>
                    <a:pt x="7082" y="529"/>
                    <a:pt x="7123" y="367"/>
                    <a:pt x="7082" y="244"/>
                  </a:cubicBezTo>
                  <a:cubicBezTo>
                    <a:pt x="7041" y="122"/>
                    <a:pt x="6919" y="0"/>
                    <a:pt x="6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35"/>
            <p:cNvSpPr/>
            <p:nvPr/>
          </p:nvSpPr>
          <p:spPr>
            <a:xfrm>
              <a:off x="4504875" y="4763650"/>
              <a:ext cx="178075" cy="60050"/>
            </a:xfrm>
            <a:custGeom>
              <a:avLst/>
              <a:gdLst/>
              <a:ahLst/>
              <a:cxnLst/>
              <a:rect l="l" t="t" r="r" b="b"/>
              <a:pathLst>
                <a:path w="7123" h="2402" extrusionOk="0">
                  <a:moveTo>
                    <a:pt x="5820" y="692"/>
                  </a:moveTo>
                  <a:lnTo>
                    <a:pt x="4559" y="1710"/>
                  </a:lnTo>
                  <a:lnTo>
                    <a:pt x="1344" y="1710"/>
                  </a:lnTo>
                  <a:lnTo>
                    <a:pt x="2587" y="692"/>
                  </a:lnTo>
                  <a:close/>
                  <a:moveTo>
                    <a:pt x="2483" y="0"/>
                  </a:moveTo>
                  <a:cubicBezTo>
                    <a:pt x="2402" y="0"/>
                    <a:pt x="2320" y="41"/>
                    <a:pt x="2239" y="82"/>
                  </a:cubicBezTo>
                  <a:lnTo>
                    <a:pt x="163" y="1791"/>
                  </a:lnTo>
                  <a:cubicBezTo>
                    <a:pt x="41" y="1872"/>
                    <a:pt x="1" y="2035"/>
                    <a:pt x="41" y="2157"/>
                  </a:cubicBezTo>
                  <a:cubicBezTo>
                    <a:pt x="123" y="2279"/>
                    <a:pt x="245" y="2401"/>
                    <a:pt x="367" y="2401"/>
                  </a:cubicBezTo>
                  <a:lnTo>
                    <a:pt x="4681" y="2401"/>
                  </a:lnTo>
                  <a:cubicBezTo>
                    <a:pt x="4762" y="2401"/>
                    <a:pt x="4844" y="2361"/>
                    <a:pt x="4884" y="2320"/>
                  </a:cubicBezTo>
                  <a:lnTo>
                    <a:pt x="6960" y="611"/>
                  </a:lnTo>
                  <a:cubicBezTo>
                    <a:pt x="7082" y="529"/>
                    <a:pt x="7123" y="367"/>
                    <a:pt x="7082" y="244"/>
                  </a:cubicBezTo>
                  <a:cubicBezTo>
                    <a:pt x="7041" y="122"/>
                    <a:pt x="6919" y="0"/>
                    <a:pt x="6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9" name="Google Shape;1729;p35"/>
            <p:cNvSpPr/>
            <p:nvPr/>
          </p:nvSpPr>
          <p:spPr>
            <a:xfrm>
              <a:off x="3964625" y="4679200"/>
              <a:ext cx="178075" cy="60050"/>
            </a:xfrm>
            <a:custGeom>
              <a:avLst/>
              <a:gdLst/>
              <a:ahLst/>
              <a:cxnLst/>
              <a:rect l="l" t="t" r="r" b="b"/>
              <a:pathLst>
                <a:path w="7123" h="2402" extrusionOk="0">
                  <a:moveTo>
                    <a:pt x="5820" y="692"/>
                  </a:moveTo>
                  <a:lnTo>
                    <a:pt x="4577" y="1710"/>
                  </a:lnTo>
                  <a:lnTo>
                    <a:pt x="1343" y="1710"/>
                  </a:lnTo>
                  <a:lnTo>
                    <a:pt x="2605" y="692"/>
                  </a:lnTo>
                  <a:close/>
                  <a:moveTo>
                    <a:pt x="2483" y="0"/>
                  </a:moveTo>
                  <a:cubicBezTo>
                    <a:pt x="2402" y="0"/>
                    <a:pt x="2320" y="41"/>
                    <a:pt x="2279" y="82"/>
                  </a:cubicBezTo>
                  <a:lnTo>
                    <a:pt x="163" y="1791"/>
                  </a:lnTo>
                  <a:cubicBezTo>
                    <a:pt x="41" y="1872"/>
                    <a:pt x="0" y="2035"/>
                    <a:pt x="41" y="2157"/>
                  </a:cubicBezTo>
                  <a:cubicBezTo>
                    <a:pt x="123" y="2279"/>
                    <a:pt x="245" y="2402"/>
                    <a:pt x="367" y="2402"/>
                  </a:cubicBezTo>
                  <a:lnTo>
                    <a:pt x="4681" y="2402"/>
                  </a:lnTo>
                  <a:cubicBezTo>
                    <a:pt x="4762" y="2402"/>
                    <a:pt x="4843" y="2361"/>
                    <a:pt x="4884" y="2320"/>
                  </a:cubicBezTo>
                  <a:lnTo>
                    <a:pt x="7000" y="611"/>
                  </a:lnTo>
                  <a:cubicBezTo>
                    <a:pt x="7082" y="529"/>
                    <a:pt x="7122" y="367"/>
                    <a:pt x="7082" y="245"/>
                  </a:cubicBezTo>
                  <a:cubicBezTo>
                    <a:pt x="7041" y="122"/>
                    <a:pt x="6919" y="0"/>
                    <a:pt x="6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0" name="Google Shape;1730;p35"/>
            <p:cNvSpPr/>
            <p:nvPr/>
          </p:nvSpPr>
          <p:spPr>
            <a:xfrm>
              <a:off x="4075525" y="4763650"/>
              <a:ext cx="178075" cy="60050"/>
            </a:xfrm>
            <a:custGeom>
              <a:avLst/>
              <a:gdLst/>
              <a:ahLst/>
              <a:cxnLst/>
              <a:rect l="l" t="t" r="r" b="b"/>
              <a:pathLst>
                <a:path w="7123" h="2402" extrusionOk="0">
                  <a:moveTo>
                    <a:pt x="5779" y="692"/>
                  </a:moveTo>
                  <a:lnTo>
                    <a:pt x="4518" y="1710"/>
                  </a:lnTo>
                  <a:lnTo>
                    <a:pt x="1303" y="1710"/>
                  </a:lnTo>
                  <a:lnTo>
                    <a:pt x="2546" y="692"/>
                  </a:lnTo>
                  <a:close/>
                  <a:moveTo>
                    <a:pt x="2442" y="0"/>
                  </a:moveTo>
                  <a:cubicBezTo>
                    <a:pt x="2361" y="0"/>
                    <a:pt x="2279" y="41"/>
                    <a:pt x="2239" y="82"/>
                  </a:cubicBezTo>
                  <a:lnTo>
                    <a:pt x="163" y="1791"/>
                  </a:lnTo>
                  <a:cubicBezTo>
                    <a:pt x="41" y="1872"/>
                    <a:pt x="0" y="2035"/>
                    <a:pt x="41" y="2157"/>
                  </a:cubicBezTo>
                  <a:cubicBezTo>
                    <a:pt x="82" y="2279"/>
                    <a:pt x="204" y="2401"/>
                    <a:pt x="367" y="2401"/>
                  </a:cubicBezTo>
                  <a:lnTo>
                    <a:pt x="4640" y="2401"/>
                  </a:lnTo>
                  <a:cubicBezTo>
                    <a:pt x="4721" y="2401"/>
                    <a:pt x="4803" y="2361"/>
                    <a:pt x="4884" y="2320"/>
                  </a:cubicBezTo>
                  <a:lnTo>
                    <a:pt x="6960" y="611"/>
                  </a:lnTo>
                  <a:cubicBezTo>
                    <a:pt x="7082" y="529"/>
                    <a:pt x="7122" y="367"/>
                    <a:pt x="7082" y="244"/>
                  </a:cubicBezTo>
                  <a:cubicBezTo>
                    <a:pt x="7000" y="122"/>
                    <a:pt x="6878" y="0"/>
                    <a:pt x="67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1" name="Google Shape;1731;p35"/>
            <p:cNvSpPr/>
            <p:nvPr/>
          </p:nvSpPr>
          <p:spPr>
            <a:xfrm>
              <a:off x="4719550" y="4763650"/>
              <a:ext cx="178075" cy="60050"/>
            </a:xfrm>
            <a:custGeom>
              <a:avLst/>
              <a:gdLst/>
              <a:ahLst/>
              <a:cxnLst/>
              <a:rect l="l" t="t" r="r" b="b"/>
              <a:pathLst>
                <a:path w="7123" h="2402" extrusionOk="0">
                  <a:moveTo>
                    <a:pt x="5820" y="692"/>
                  </a:moveTo>
                  <a:lnTo>
                    <a:pt x="4559" y="1710"/>
                  </a:lnTo>
                  <a:lnTo>
                    <a:pt x="1359" y="1710"/>
                  </a:lnTo>
                  <a:lnTo>
                    <a:pt x="2605" y="692"/>
                  </a:lnTo>
                  <a:close/>
                  <a:moveTo>
                    <a:pt x="2483" y="0"/>
                  </a:moveTo>
                  <a:cubicBezTo>
                    <a:pt x="2402" y="0"/>
                    <a:pt x="2320" y="41"/>
                    <a:pt x="2280" y="82"/>
                  </a:cubicBezTo>
                  <a:lnTo>
                    <a:pt x="163" y="1791"/>
                  </a:lnTo>
                  <a:cubicBezTo>
                    <a:pt x="41" y="1872"/>
                    <a:pt x="1" y="2035"/>
                    <a:pt x="82" y="2157"/>
                  </a:cubicBezTo>
                  <a:cubicBezTo>
                    <a:pt x="123" y="2279"/>
                    <a:pt x="245" y="2401"/>
                    <a:pt x="367" y="2401"/>
                  </a:cubicBezTo>
                  <a:lnTo>
                    <a:pt x="4681" y="2401"/>
                  </a:lnTo>
                  <a:cubicBezTo>
                    <a:pt x="4762" y="2401"/>
                    <a:pt x="4844" y="2361"/>
                    <a:pt x="4884" y="2320"/>
                  </a:cubicBezTo>
                  <a:lnTo>
                    <a:pt x="7001" y="611"/>
                  </a:lnTo>
                  <a:cubicBezTo>
                    <a:pt x="7082" y="529"/>
                    <a:pt x="7123" y="367"/>
                    <a:pt x="7082" y="244"/>
                  </a:cubicBezTo>
                  <a:cubicBezTo>
                    <a:pt x="7041" y="122"/>
                    <a:pt x="6919" y="0"/>
                    <a:pt x="6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2" name="Google Shape;1732;p35"/>
            <p:cNvSpPr/>
            <p:nvPr/>
          </p:nvSpPr>
          <p:spPr>
            <a:xfrm>
              <a:off x="4772450" y="4721925"/>
              <a:ext cx="178075" cy="59050"/>
            </a:xfrm>
            <a:custGeom>
              <a:avLst/>
              <a:gdLst/>
              <a:ahLst/>
              <a:cxnLst/>
              <a:rect l="l" t="t" r="r" b="b"/>
              <a:pathLst>
                <a:path w="7123" h="2362" extrusionOk="0">
                  <a:moveTo>
                    <a:pt x="5780" y="693"/>
                  </a:moveTo>
                  <a:lnTo>
                    <a:pt x="4559" y="1669"/>
                  </a:lnTo>
                  <a:lnTo>
                    <a:pt x="1338" y="1669"/>
                  </a:lnTo>
                  <a:lnTo>
                    <a:pt x="2565" y="693"/>
                  </a:lnTo>
                  <a:close/>
                  <a:moveTo>
                    <a:pt x="2443" y="1"/>
                  </a:moveTo>
                  <a:cubicBezTo>
                    <a:pt x="2361" y="1"/>
                    <a:pt x="2280" y="41"/>
                    <a:pt x="2239" y="82"/>
                  </a:cubicBezTo>
                  <a:lnTo>
                    <a:pt x="164" y="1751"/>
                  </a:lnTo>
                  <a:cubicBezTo>
                    <a:pt x="42" y="1832"/>
                    <a:pt x="1" y="1995"/>
                    <a:pt x="42" y="2117"/>
                  </a:cubicBezTo>
                  <a:cubicBezTo>
                    <a:pt x="82" y="2280"/>
                    <a:pt x="204" y="2361"/>
                    <a:pt x="367" y="2361"/>
                  </a:cubicBezTo>
                  <a:lnTo>
                    <a:pt x="4640" y="2361"/>
                  </a:lnTo>
                  <a:cubicBezTo>
                    <a:pt x="4722" y="2361"/>
                    <a:pt x="4803" y="2320"/>
                    <a:pt x="4885" y="2280"/>
                  </a:cubicBezTo>
                  <a:lnTo>
                    <a:pt x="6960" y="611"/>
                  </a:lnTo>
                  <a:cubicBezTo>
                    <a:pt x="7082" y="489"/>
                    <a:pt x="7123" y="367"/>
                    <a:pt x="7082" y="204"/>
                  </a:cubicBezTo>
                  <a:cubicBezTo>
                    <a:pt x="7042" y="82"/>
                    <a:pt x="6879" y="1"/>
                    <a:pt x="67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3" name="Google Shape;1733;p35"/>
            <p:cNvSpPr/>
            <p:nvPr/>
          </p:nvSpPr>
          <p:spPr>
            <a:xfrm>
              <a:off x="4612725" y="4763650"/>
              <a:ext cx="178075" cy="60050"/>
            </a:xfrm>
            <a:custGeom>
              <a:avLst/>
              <a:gdLst/>
              <a:ahLst/>
              <a:cxnLst/>
              <a:rect l="l" t="t" r="r" b="b"/>
              <a:pathLst>
                <a:path w="7123" h="2402" extrusionOk="0">
                  <a:moveTo>
                    <a:pt x="5779" y="692"/>
                  </a:moveTo>
                  <a:lnTo>
                    <a:pt x="4559" y="1710"/>
                  </a:lnTo>
                  <a:lnTo>
                    <a:pt x="1303" y="1710"/>
                  </a:lnTo>
                  <a:lnTo>
                    <a:pt x="2546" y="692"/>
                  </a:lnTo>
                  <a:close/>
                  <a:moveTo>
                    <a:pt x="2442" y="0"/>
                  </a:moveTo>
                  <a:cubicBezTo>
                    <a:pt x="2361" y="0"/>
                    <a:pt x="2280" y="41"/>
                    <a:pt x="2239" y="82"/>
                  </a:cubicBezTo>
                  <a:lnTo>
                    <a:pt x="163" y="1791"/>
                  </a:lnTo>
                  <a:cubicBezTo>
                    <a:pt x="41" y="1872"/>
                    <a:pt x="1" y="2035"/>
                    <a:pt x="41" y="2157"/>
                  </a:cubicBezTo>
                  <a:cubicBezTo>
                    <a:pt x="82" y="2279"/>
                    <a:pt x="204" y="2401"/>
                    <a:pt x="367" y="2401"/>
                  </a:cubicBezTo>
                  <a:lnTo>
                    <a:pt x="4640" y="2401"/>
                  </a:lnTo>
                  <a:cubicBezTo>
                    <a:pt x="4721" y="2401"/>
                    <a:pt x="4803" y="2361"/>
                    <a:pt x="4884" y="2320"/>
                  </a:cubicBezTo>
                  <a:lnTo>
                    <a:pt x="6960" y="611"/>
                  </a:lnTo>
                  <a:cubicBezTo>
                    <a:pt x="7082" y="529"/>
                    <a:pt x="7122" y="367"/>
                    <a:pt x="7082" y="244"/>
                  </a:cubicBezTo>
                  <a:cubicBezTo>
                    <a:pt x="7041" y="122"/>
                    <a:pt x="6878" y="0"/>
                    <a:pt x="67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4" name="Google Shape;1734;p35"/>
            <p:cNvSpPr/>
            <p:nvPr/>
          </p:nvSpPr>
          <p:spPr>
            <a:xfrm>
              <a:off x="4398050" y="4763650"/>
              <a:ext cx="178075" cy="60050"/>
            </a:xfrm>
            <a:custGeom>
              <a:avLst/>
              <a:gdLst/>
              <a:ahLst/>
              <a:cxnLst/>
              <a:rect l="l" t="t" r="r" b="b"/>
              <a:pathLst>
                <a:path w="7123" h="2402" extrusionOk="0">
                  <a:moveTo>
                    <a:pt x="5779" y="692"/>
                  </a:moveTo>
                  <a:lnTo>
                    <a:pt x="4518" y="1710"/>
                  </a:lnTo>
                  <a:lnTo>
                    <a:pt x="1303" y="1710"/>
                  </a:lnTo>
                  <a:lnTo>
                    <a:pt x="2546" y="692"/>
                  </a:lnTo>
                  <a:close/>
                  <a:moveTo>
                    <a:pt x="2442" y="0"/>
                  </a:moveTo>
                  <a:cubicBezTo>
                    <a:pt x="2361" y="0"/>
                    <a:pt x="2279" y="41"/>
                    <a:pt x="2239" y="82"/>
                  </a:cubicBezTo>
                  <a:lnTo>
                    <a:pt x="123" y="1791"/>
                  </a:lnTo>
                  <a:cubicBezTo>
                    <a:pt x="41" y="1872"/>
                    <a:pt x="0" y="2035"/>
                    <a:pt x="41" y="2157"/>
                  </a:cubicBezTo>
                  <a:cubicBezTo>
                    <a:pt x="82" y="2279"/>
                    <a:pt x="204" y="2401"/>
                    <a:pt x="367" y="2401"/>
                  </a:cubicBezTo>
                  <a:lnTo>
                    <a:pt x="4640" y="2401"/>
                  </a:lnTo>
                  <a:cubicBezTo>
                    <a:pt x="4721" y="2401"/>
                    <a:pt x="4803" y="2361"/>
                    <a:pt x="4843" y="2320"/>
                  </a:cubicBezTo>
                  <a:lnTo>
                    <a:pt x="6960" y="611"/>
                  </a:lnTo>
                  <a:cubicBezTo>
                    <a:pt x="7082" y="529"/>
                    <a:pt x="7122" y="367"/>
                    <a:pt x="7041" y="244"/>
                  </a:cubicBezTo>
                  <a:cubicBezTo>
                    <a:pt x="7000" y="122"/>
                    <a:pt x="6878" y="0"/>
                    <a:pt x="67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5" name="Google Shape;1735;p35"/>
            <p:cNvSpPr/>
            <p:nvPr/>
          </p:nvSpPr>
          <p:spPr>
            <a:xfrm>
              <a:off x="4182350" y="4763650"/>
              <a:ext cx="178075" cy="60050"/>
            </a:xfrm>
            <a:custGeom>
              <a:avLst/>
              <a:gdLst/>
              <a:ahLst/>
              <a:cxnLst/>
              <a:rect l="l" t="t" r="r" b="b"/>
              <a:pathLst>
                <a:path w="7123" h="2402" extrusionOk="0">
                  <a:moveTo>
                    <a:pt x="5820" y="692"/>
                  </a:moveTo>
                  <a:lnTo>
                    <a:pt x="4559" y="1710"/>
                  </a:lnTo>
                  <a:lnTo>
                    <a:pt x="1344" y="1710"/>
                  </a:lnTo>
                  <a:lnTo>
                    <a:pt x="2587" y="692"/>
                  </a:lnTo>
                  <a:close/>
                  <a:moveTo>
                    <a:pt x="2483" y="0"/>
                  </a:moveTo>
                  <a:cubicBezTo>
                    <a:pt x="2402" y="0"/>
                    <a:pt x="2320" y="41"/>
                    <a:pt x="2280" y="82"/>
                  </a:cubicBezTo>
                  <a:lnTo>
                    <a:pt x="163" y="1791"/>
                  </a:lnTo>
                  <a:cubicBezTo>
                    <a:pt x="41" y="1872"/>
                    <a:pt x="1" y="2035"/>
                    <a:pt x="82" y="2157"/>
                  </a:cubicBezTo>
                  <a:cubicBezTo>
                    <a:pt x="123" y="2279"/>
                    <a:pt x="245" y="2401"/>
                    <a:pt x="367" y="2401"/>
                  </a:cubicBezTo>
                  <a:lnTo>
                    <a:pt x="4681" y="2401"/>
                  </a:lnTo>
                  <a:cubicBezTo>
                    <a:pt x="4762" y="2401"/>
                    <a:pt x="4844" y="2361"/>
                    <a:pt x="4884" y="2320"/>
                  </a:cubicBezTo>
                  <a:lnTo>
                    <a:pt x="7001" y="611"/>
                  </a:lnTo>
                  <a:cubicBezTo>
                    <a:pt x="7082" y="529"/>
                    <a:pt x="7123" y="367"/>
                    <a:pt x="7082" y="244"/>
                  </a:cubicBezTo>
                  <a:cubicBezTo>
                    <a:pt x="7041" y="122"/>
                    <a:pt x="6919" y="0"/>
                    <a:pt x="67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6" name="Google Shape;1736;p35"/>
            <p:cNvSpPr/>
            <p:nvPr/>
          </p:nvSpPr>
          <p:spPr>
            <a:xfrm>
              <a:off x="4290200" y="4763650"/>
              <a:ext cx="178075" cy="60050"/>
            </a:xfrm>
            <a:custGeom>
              <a:avLst/>
              <a:gdLst/>
              <a:ahLst/>
              <a:cxnLst/>
              <a:rect l="l" t="t" r="r" b="b"/>
              <a:pathLst>
                <a:path w="7123" h="2402" extrusionOk="0">
                  <a:moveTo>
                    <a:pt x="5780" y="692"/>
                  </a:moveTo>
                  <a:lnTo>
                    <a:pt x="4559" y="1710"/>
                  </a:lnTo>
                  <a:lnTo>
                    <a:pt x="1344" y="1710"/>
                  </a:lnTo>
                  <a:lnTo>
                    <a:pt x="2587" y="692"/>
                  </a:lnTo>
                  <a:close/>
                  <a:moveTo>
                    <a:pt x="2442" y="0"/>
                  </a:moveTo>
                  <a:cubicBezTo>
                    <a:pt x="2402" y="0"/>
                    <a:pt x="2320" y="41"/>
                    <a:pt x="2239" y="82"/>
                  </a:cubicBezTo>
                  <a:lnTo>
                    <a:pt x="163" y="1791"/>
                  </a:lnTo>
                  <a:cubicBezTo>
                    <a:pt x="41" y="1872"/>
                    <a:pt x="1" y="2035"/>
                    <a:pt x="41" y="2157"/>
                  </a:cubicBezTo>
                  <a:cubicBezTo>
                    <a:pt x="82" y="2279"/>
                    <a:pt x="204" y="2401"/>
                    <a:pt x="367" y="2401"/>
                  </a:cubicBezTo>
                  <a:lnTo>
                    <a:pt x="4681" y="2401"/>
                  </a:lnTo>
                  <a:cubicBezTo>
                    <a:pt x="4762" y="2401"/>
                    <a:pt x="4803" y="2361"/>
                    <a:pt x="4884" y="2320"/>
                  </a:cubicBezTo>
                  <a:lnTo>
                    <a:pt x="6960" y="611"/>
                  </a:lnTo>
                  <a:cubicBezTo>
                    <a:pt x="7082" y="529"/>
                    <a:pt x="7123" y="367"/>
                    <a:pt x="7082" y="244"/>
                  </a:cubicBezTo>
                  <a:cubicBezTo>
                    <a:pt x="7041" y="122"/>
                    <a:pt x="6919" y="0"/>
                    <a:pt x="67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7" name="Google Shape;1737;p35"/>
            <p:cNvSpPr/>
            <p:nvPr/>
          </p:nvSpPr>
          <p:spPr>
            <a:xfrm>
              <a:off x="4395000" y="4679200"/>
              <a:ext cx="178075" cy="60050"/>
            </a:xfrm>
            <a:custGeom>
              <a:avLst/>
              <a:gdLst/>
              <a:ahLst/>
              <a:cxnLst/>
              <a:rect l="l" t="t" r="r" b="b"/>
              <a:pathLst>
                <a:path w="7123" h="2402" extrusionOk="0">
                  <a:moveTo>
                    <a:pt x="5779" y="692"/>
                  </a:moveTo>
                  <a:lnTo>
                    <a:pt x="4536" y="1710"/>
                  </a:lnTo>
                  <a:lnTo>
                    <a:pt x="1303" y="1710"/>
                  </a:lnTo>
                  <a:lnTo>
                    <a:pt x="2564" y="692"/>
                  </a:lnTo>
                  <a:close/>
                  <a:moveTo>
                    <a:pt x="2442" y="0"/>
                  </a:moveTo>
                  <a:cubicBezTo>
                    <a:pt x="2361" y="0"/>
                    <a:pt x="2279" y="41"/>
                    <a:pt x="2239" y="82"/>
                  </a:cubicBezTo>
                  <a:lnTo>
                    <a:pt x="163" y="1791"/>
                  </a:lnTo>
                  <a:cubicBezTo>
                    <a:pt x="41" y="1872"/>
                    <a:pt x="0" y="2035"/>
                    <a:pt x="41" y="2157"/>
                  </a:cubicBezTo>
                  <a:cubicBezTo>
                    <a:pt x="82" y="2279"/>
                    <a:pt x="204" y="2402"/>
                    <a:pt x="367" y="2402"/>
                  </a:cubicBezTo>
                  <a:lnTo>
                    <a:pt x="4640" y="2402"/>
                  </a:lnTo>
                  <a:cubicBezTo>
                    <a:pt x="4721" y="2402"/>
                    <a:pt x="4803" y="2361"/>
                    <a:pt x="4884" y="2320"/>
                  </a:cubicBezTo>
                  <a:lnTo>
                    <a:pt x="6960" y="611"/>
                  </a:lnTo>
                  <a:cubicBezTo>
                    <a:pt x="7082" y="529"/>
                    <a:pt x="7122" y="367"/>
                    <a:pt x="7082" y="245"/>
                  </a:cubicBezTo>
                  <a:cubicBezTo>
                    <a:pt x="7041" y="122"/>
                    <a:pt x="6878" y="0"/>
                    <a:pt x="6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8" name="Google Shape;1738;p35"/>
            <p:cNvSpPr/>
            <p:nvPr/>
          </p:nvSpPr>
          <p:spPr>
            <a:xfrm>
              <a:off x="4557775" y="4721925"/>
              <a:ext cx="178075" cy="59050"/>
            </a:xfrm>
            <a:custGeom>
              <a:avLst/>
              <a:gdLst/>
              <a:ahLst/>
              <a:cxnLst/>
              <a:rect l="l" t="t" r="r" b="b"/>
              <a:pathLst>
                <a:path w="7123" h="2362" extrusionOk="0">
                  <a:moveTo>
                    <a:pt x="5780" y="693"/>
                  </a:moveTo>
                  <a:lnTo>
                    <a:pt x="4518" y="1669"/>
                  </a:lnTo>
                  <a:lnTo>
                    <a:pt x="1303" y="1669"/>
                  </a:lnTo>
                  <a:lnTo>
                    <a:pt x="2543" y="693"/>
                  </a:lnTo>
                  <a:close/>
                  <a:moveTo>
                    <a:pt x="2443" y="1"/>
                  </a:moveTo>
                  <a:cubicBezTo>
                    <a:pt x="2361" y="1"/>
                    <a:pt x="2280" y="41"/>
                    <a:pt x="2239" y="82"/>
                  </a:cubicBezTo>
                  <a:lnTo>
                    <a:pt x="123" y="1751"/>
                  </a:lnTo>
                  <a:cubicBezTo>
                    <a:pt x="42" y="1832"/>
                    <a:pt x="1" y="1995"/>
                    <a:pt x="42" y="2117"/>
                  </a:cubicBezTo>
                  <a:cubicBezTo>
                    <a:pt x="82" y="2280"/>
                    <a:pt x="204" y="2361"/>
                    <a:pt x="367" y="2361"/>
                  </a:cubicBezTo>
                  <a:lnTo>
                    <a:pt x="4640" y="2361"/>
                  </a:lnTo>
                  <a:cubicBezTo>
                    <a:pt x="4722" y="2361"/>
                    <a:pt x="4803" y="2320"/>
                    <a:pt x="4844" y="2280"/>
                  </a:cubicBezTo>
                  <a:lnTo>
                    <a:pt x="6960" y="611"/>
                  </a:lnTo>
                  <a:cubicBezTo>
                    <a:pt x="7082" y="489"/>
                    <a:pt x="7123" y="367"/>
                    <a:pt x="7041" y="204"/>
                  </a:cubicBezTo>
                  <a:cubicBezTo>
                    <a:pt x="7001" y="82"/>
                    <a:pt x="6879" y="1"/>
                    <a:pt x="67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9" name="Google Shape;1739;p35"/>
            <p:cNvSpPr/>
            <p:nvPr/>
          </p:nvSpPr>
          <p:spPr>
            <a:xfrm>
              <a:off x="4342100" y="4721925"/>
              <a:ext cx="178075" cy="59050"/>
            </a:xfrm>
            <a:custGeom>
              <a:avLst/>
              <a:gdLst/>
              <a:ahLst/>
              <a:cxnLst/>
              <a:rect l="l" t="t" r="r" b="b"/>
              <a:pathLst>
                <a:path w="7123" h="2362" extrusionOk="0">
                  <a:moveTo>
                    <a:pt x="5820" y="693"/>
                  </a:moveTo>
                  <a:lnTo>
                    <a:pt x="4558" y="1669"/>
                  </a:lnTo>
                  <a:lnTo>
                    <a:pt x="1343" y="1669"/>
                  </a:lnTo>
                  <a:lnTo>
                    <a:pt x="2583" y="693"/>
                  </a:lnTo>
                  <a:close/>
                  <a:moveTo>
                    <a:pt x="2483" y="1"/>
                  </a:moveTo>
                  <a:cubicBezTo>
                    <a:pt x="2401" y="1"/>
                    <a:pt x="2320" y="41"/>
                    <a:pt x="2279" y="82"/>
                  </a:cubicBezTo>
                  <a:lnTo>
                    <a:pt x="163" y="1751"/>
                  </a:lnTo>
                  <a:cubicBezTo>
                    <a:pt x="41" y="1832"/>
                    <a:pt x="0" y="1995"/>
                    <a:pt x="81" y="2117"/>
                  </a:cubicBezTo>
                  <a:cubicBezTo>
                    <a:pt x="122" y="2280"/>
                    <a:pt x="244" y="2361"/>
                    <a:pt x="366" y="2361"/>
                  </a:cubicBezTo>
                  <a:lnTo>
                    <a:pt x="4680" y="2361"/>
                  </a:lnTo>
                  <a:cubicBezTo>
                    <a:pt x="4762" y="2361"/>
                    <a:pt x="4843" y="2320"/>
                    <a:pt x="4884" y="2280"/>
                  </a:cubicBezTo>
                  <a:lnTo>
                    <a:pt x="7000" y="611"/>
                  </a:lnTo>
                  <a:cubicBezTo>
                    <a:pt x="7081" y="489"/>
                    <a:pt x="7122" y="367"/>
                    <a:pt x="7081" y="204"/>
                  </a:cubicBezTo>
                  <a:cubicBezTo>
                    <a:pt x="7041" y="82"/>
                    <a:pt x="6919" y="1"/>
                    <a:pt x="67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0" name="Google Shape;1740;p35"/>
            <p:cNvSpPr/>
            <p:nvPr/>
          </p:nvSpPr>
          <p:spPr>
            <a:xfrm>
              <a:off x="4127400" y="4721925"/>
              <a:ext cx="178075" cy="59050"/>
            </a:xfrm>
            <a:custGeom>
              <a:avLst/>
              <a:gdLst/>
              <a:ahLst/>
              <a:cxnLst/>
              <a:rect l="l" t="t" r="r" b="b"/>
              <a:pathLst>
                <a:path w="7123" h="2362" extrusionOk="0">
                  <a:moveTo>
                    <a:pt x="5821" y="693"/>
                  </a:moveTo>
                  <a:lnTo>
                    <a:pt x="4559" y="1669"/>
                  </a:lnTo>
                  <a:lnTo>
                    <a:pt x="1344" y="1669"/>
                  </a:lnTo>
                  <a:lnTo>
                    <a:pt x="2584" y="693"/>
                  </a:lnTo>
                  <a:close/>
                  <a:moveTo>
                    <a:pt x="2484" y="1"/>
                  </a:moveTo>
                  <a:cubicBezTo>
                    <a:pt x="2402" y="1"/>
                    <a:pt x="2321" y="41"/>
                    <a:pt x="2239" y="82"/>
                  </a:cubicBezTo>
                  <a:lnTo>
                    <a:pt x="164" y="1751"/>
                  </a:lnTo>
                  <a:cubicBezTo>
                    <a:pt x="42" y="1832"/>
                    <a:pt x="1" y="1995"/>
                    <a:pt x="42" y="2117"/>
                  </a:cubicBezTo>
                  <a:cubicBezTo>
                    <a:pt x="82" y="2280"/>
                    <a:pt x="245" y="2361"/>
                    <a:pt x="367" y="2361"/>
                  </a:cubicBezTo>
                  <a:lnTo>
                    <a:pt x="4681" y="2361"/>
                  </a:lnTo>
                  <a:cubicBezTo>
                    <a:pt x="4763" y="2361"/>
                    <a:pt x="4844" y="2320"/>
                    <a:pt x="4885" y="2280"/>
                  </a:cubicBezTo>
                  <a:lnTo>
                    <a:pt x="6960" y="611"/>
                  </a:lnTo>
                  <a:cubicBezTo>
                    <a:pt x="7082" y="489"/>
                    <a:pt x="7123" y="367"/>
                    <a:pt x="7082" y="204"/>
                  </a:cubicBezTo>
                  <a:cubicBezTo>
                    <a:pt x="7042" y="82"/>
                    <a:pt x="6919" y="1"/>
                    <a:pt x="67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1" name="Google Shape;1741;p35"/>
            <p:cNvSpPr/>
            <p:nvPr/>
          </p:nvSpPr>
          <p:spPr>
            <a:xfrm>
              <a:off x="4449925" y="4721925"/>
              <a:ext cx="178075" cy="59050"/>
            </a:xfrm>
            <a:custGeom>
              <a:avLst/>
              <a:gdLst/>
              <a:ahLst/>
              <a:cxnLst/>
              <a:rect l="l" t="t" r="r" b="b"/>
              <a:pathLst>
                <a:path w="7123" h="2362" extrusionOk="0">
                  <a:moveTo>
                    <a:pt x="5780" y="693"/>
                  </a:moveTo>
                  <a:lnTo>
                    <a:pt x="4559" y="1669"/>
                  </a:lnTo>
                  <a:lnTo>
                    <a:pt x="1344" y="1669"/>
                  </a:lnTo>
                  <a:lnTo>
                    <a:pt x="2584" y="693"/>
                  </a:lnTo>
                  <a:close/>
                  <a:moveTo>
                    <a:pt x="2443" y="1"/>
                  </a:moveTo>
                  <a:cubicBezTo>
                    <a:pt x="2402" y="1"/>
                    <a:pt x="2321" y="41"/>
                    <a:pt x="2239" y="82"/>
                  </a:cubicBezTo>
                  <a:lnTo>
                    <a:pt x="164" y="1751"/>
                  </a:lnTo>
                  <a:cubicBezTo>
                    <a:pt x="42" y="1832"/>
                    <a:pt x="1" y="1995"/>
                    <a:pt x="42" y="2117"/>
                  </a:cubicBezTo>
                  <a:cubicBezTo>
                    <a:pt x="82" y="2280"/>
                    <a:pt x="204" y="2361"/>
                    <a:pt x="367" y="2361"/>
                  </a:cubicBezTo>
                  <a:lnTo>
                    <a:pt x="4681" y="2361"/>
                  </a:lnTo>
                  <a:cubicBezTo>
                    <a:pt x="4763" y="2361"/>
                    <a:pt x="4803" y="2320"/>
                    <a:pt x="4885" y="2280"/>
                  </a:cubicBezTo>
                  <a:lnTo>
                    <a:pt x="6960" y="611"/>
                  </a:lnTo>
                  <a:cubicBezTo>
                    <a:pt x="7082" y="489"/>
                    <a:pt x="7123" y="367"/>
                    <a:pt x="7082" y="204"/>
                  </a:cubicBezTo>
                  <a:cubicBezTo>
                    <a:pt x="7042" y="82"/>
                    <a:pt x="6919" y="1"/>
                    <a:pt x="67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2" name="Google Shape;1742;p35"/>
            <p:cNvSpPr/>
            <p:nvPr/>
          </p:nvSpPr>
          <p:spPr>
            <a:xfrm>
              <a:off x="4072475" y="4679200"/>
              <a:ext cx="178075" cy="60050"/>
            </a:xfrm>
            <a:custGeom>
              <a:avLst/>
              <a:gdLst/>
              <a:ahLst/>
              <a:cxnLst/>
              <a:rect l="l" t="t" r="r" b="b"/>
              <a:pathLst>
                <a:path w="7123" h="2402" extrusionOk="0">
                  <a:moveTo>
                    <a:pt x="5779" y="692"/>
                  </a:moveTo>
                  <a:lnTo>
                    <a:pt x="4536" y="1710"/>
                  </a:lnTo>
                  <a:lnTo>
                    <a:pt x="1343" y="1710"/>
                  </a:lnTo>
                  <a:lnTo>
                    <a:pt x="2564" y="692"/>
                  </a:lnTo>
                  <a:close/>
                  <a:moveTo>
                    <a:pt x="2442" y="0"/>
                  </a:moveTo>
                  <a:cubicBezTo>
                    <a:pt x="2361" y="0"/>
                    <a:pt x="2320" y="41"/>
                    <a:pt x="2239" y="82"/>
                  </a:cubicBezTo>
                  <a:lnTo>
                    <a:pt x="163" y="1791"/>
                  </a:lnTo>
                  <a:cubicBezTo>
                    <a:pt x="41" y="1872"/>
                    <a:pt x="0" y="2035"/>
                    <a:pt x="41" y="2157"/>
                  </a:cubicBezTo>
                  <a:cubicBezTo>
                    <a:pt x="82" y="2279"/>
                    <a:pt x="204" y="2402"/>
                    <a:pt x="367" y="2402"/>
                  </a:cubicBezTo>
                  <a:lnTo>
                    <a:pt x="4681" y="2402"/>
                  </a:lnTo>
                  <a:cubicBezTo>
                    <a:pt x="4721" y="2402"/>
                    <a:pt x="4803" y="2361"/>
                    <a:pt x="4884" y="2320"/>
                  </a:cubicBezTo>
                  <a:lnTo>
                    <a:pt x="6960" y="611"/>
                  </a:lnTo>
                  <a:cubicBezTo>
                    <a:pt x="7082" y="529"/>
                    <a:pt x="7122" y="367"/>
                    <a:pt x="7082" y="245"/>
                  </a:cubicBezTo>
                  <a:cubicBezTo>
                    <a:pt x="7041" y="122"/>
                    <a:pt x="6878" y="0"/>
                    <a:pt x="6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35"/>
            <p:cNvSpPr/>
            <p:nvPr/>
          </p:nvSpPr>
          <p:spPr>
            <a:xfrm>
              <a:off x="3804900" y="4721925"/>
              <a:ext cx="178050" cy="59050"/>
            </a:xfrm>
            <a:custGeom>
              <a:avLst/>
              <a:gdLst/>
              <a:ahLst/>
              <a:cxnLst/>
              <a:rect l="l" t="t" r="r" b="b"/>
              <a:pathLst>
                <a:path w="7122" h="2362" extrusionOk="0">
                  <a:moveTo>
                    <a:pt x="5820" y="693"/>
                  </a:moveTo>
                  <a:lnTo>
                    <a:pt x="4558" y="1669"/>
                  </a:lnTo>
                  <a:lnTo>
                    <a:pt x="1343" y="1669"/>
                  </a:lnTo>
                  <a:lnTo>
                    <a:pt x="2583" y="693"/>
                  </a:lnTo>
                  <a:close/>
                  <a:moveTo>
                    <a:pt x="2483" y="1"/>
                  </a:moveTo>
                  <a:cubicBezTo>
                    <a:pt x="2401" y="1"/>
                    <a:pt x="2320" y="41"/>
                    <a:pt x="2238" y="82"/>
                  </a:cubicBezTo>
                  <a:lnTo>
                    <a:pt x="163" y="1751"/>
                  </a:lnTo>
                  <a:cubicBezTo>
                    <a:pt x="41" y="1832"/>
                    <a:pt x="0" y="1995"/>
                    <a:pt x="41" y="2117"/>
                  </a:cubicBezTo>
                  <a:cubicBezTo>
                    <a:pt x="122" y="2280"/>
                    <a:pt x="244" y="2361"/>
                    <a:pt x="366" y="2361"/>
                  </a:cubicBezTo>
                  <a:lnTo>
                    <a:pt x="4680" y="2361"/>
                  </a:lnTo>
                  <a:cubicBezTo>
                    <a:pt x="4762" y="2361"/>
                    <a:pt x="4843" y="2320"/>
                    <a:pt x="4884" y="2280"/>
                  </a:cubicBezTo>
                  <a:lnTo>
                    <a:pt x="7000" y="611"/>
                  </a:lnTo>
                  <a:cubicBezTo>
                    <a:pt x="7081" y="489"/>
                    <a:pt x="7122" y="367"/>
                    <a:pt x="7081" y="204"/>
                  </a:cubicBezTo>
                  <a:cubicBezTo>
                    <a:pt x="7041" y="82"/>
                    <a:pt x="6919" y="1"/>
                    <a:pt x="67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4" name="Google Shape;1744;p35"/>
            <p:cNvSpPr/>
            <p:nvPr/>
          </p:nvSpPr>
          <p:spPr>
            <a:xfrm>
              <a:off x="4020575" y="4721925"/>
              <a:ext cx="178075" cy="59050"/>
            </a:xfrm>
            <a:custGeom>
              <a:avLst/>
              <a:gdLst/>
              <a:ahLst/>
              <a:cxnLst/>
              <a:rect l="l" t="t" r="r" b="b"/>
              <a:pathLst>
                <a:path w="7123" h="2362" extrusionOk="0">
                  <a:moveTo>
                    <a:pt x="5780" y="693"/>
                  </a:moveTo>
                  <a:lnTo>
                    <a:pt x="4518" y="1669"/>
                  </a:lnTo>
                  <a:lnTo>
                    <a:pt x="1303" y="1669"/>
                  </a:lnTo>
                  <a:lnTo>
                    <a:pt x="2543" y="693"/>
                  </a:lnTo>
                  <a:close/>
                  <a:moveTo>
                    <a:pt x="2443" y="1"/>
                  </a:moveTo>
                  <a:cubicBezTo>
                    <a:pt x="2361" y="1"/>
                    <a:pt x="2280" y="41"/>
                    <a:pt x="2239" y="82"/>
                  </a:cubicBezTo>
                  <a:lnTo>
                    <a:pt x="123" y="1751"/>
                  </a:lnTo>
                  <a:cubicBezTo>
                    <a:pt x="41" y="1832"/>
                    <a:pt x="1" y="1995"/>
                    <a:pt x="41" y="2117"/>
                  </a:cubicBezTo>
                  <a:cubicBezTo>
                    <a:pt x="82" y="2280"/>
                    <a:pt x="204" y="2361"/>
                    <a:pt x="367" y="2361"/>
                  </a:cubicBezTo>
                  <a:lnTo>
                    <a:pt x="4640" y="2361"/>
                  </a:lnTo>
                  <a:cubicBezTo>
                    <a:pt x="4722" y="2361"/>
                    <a:pt x="4803" y="2320"/>
                    <a:pt x="4844" y="2280"/>
                  </a:cubicBezTo>
                  <a:lnTo>
                    <a:pt x="6960" y="611"/>
                  </a:lnTo>
                  <a:cubicBezTo>
                    <a:pt x="7082" y="489"/>
                    <a:pt x="7123" y="367"/>
                    <a:pt x="7041" y="204"/>
                  </a:cubicBezTo>
                  <a:cubicBezTo>
                    <a:pt x="7001" y="82"/>
                    <a:pt x="6879" y="1"/>
                    <a:pt x="67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5" name="Google Shape;1745;p35"/>
            <p:cNvSpPr/>
            <p:nvPr/>
          </p:nvSpPr>
          <p:spPr>
            <a:xfrm>
              <a:off x="3912725" y="4721925"/>
              <a:ext cx="178075" cy="59050"/>
            </a:xfrm>
            <a:custGeom>
              <a:avLst/>
              <a:gdLst/>
              <a:ahLst/>
              <a:cxnLst/>
              <a:rect l="l" t="t" r="r" b="b"/>
              <a:pathLst>
                <a:path w="7123" h="2362" extrusionOk="0">
                  <a:moveTo>
                    <a:pt x="5780" y="693"/>
                  </a:moveTo>
                  <a:lnTo>
                    <a:pt x="4559" y="1669"/>
                  </a:lnTo>
                  <a:lnTo>
                    <a:pt x="1344" y="1669"/>
                  </a:lnTo>
                  <a:lnTo>
                    <a:pt x="2584" y="693"/>
                  </a:lnTo>
                  <a:close/>
                  <a:moveTo>
                    <a:pt x="2443" y="1"/>
                  </a:moveTo>
                  <a:cubicBezTo>
                    <a:pt x="2361" y="1"/>
                    <a:pt x="2321" y="41"/>
                    <a:pt x="2239" y="82"/>
                  </a:cubicBezTo>
                  <a:lnTo>
                    <a:pt x="164" y="1751"/>
                  </a:lnTo>
                  <a:cubicBezTo>
                    <a:pt x="42" y="1832"/>
                    <a:pt x="1" y="1995"/>
                    <a:pt x="42" y="2117"/>
                  </a:cubicBezTo>
                  <a:cubicBezTo>
                    <a:pt x="82" y="2280"/>
                    <a:pt x="204" y="2361"/>
                    <a:pt x="367" y="2361"/>
                  </a:cubicBezTo>
                  <a:lnTo>
                    <a:pt x="4681" y="2361"/>
                  </a:lnTo>
                  <a:cubicBezTo>
                    <a:pt x="4722" y="2361"/>
                    <a:pt x="4803" y="2320"/>
                    <a:pt x="4885" y="2280"/>
                  </a:cubicBezTo>
                  <a:lnTo>
                    <a:pt x="6960" y="611"/>
                  </a:lnTo>
                  <a:cubicBezTo>
                    <a:pt x="7082" y="489"/>
                    <a:pt x="7123" y="367"/>
                    <a:pt x="7082" y="204"/>
                  </a:cubicBezTo>
                  <a:cubicBezTo>
                    <a:pt x="7042" y="82"/>
                    <a:pt x="6879" y="1"/>
                    <a:pt x="67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6" name="Google Shape;1746;p35"/>
            <p:cNvSpPr/>
            <p:nvPr/>
          </p:nvSpPr>
          <p:spPr>
            <a:xfrm>
              <a:off x="4235250" y="4721925"/>
              <a:ext cx="178075" cy="59050"/>
            </a:xfrm>
            <a:custGeom>
              <a:avLst/>
              <a:gdLst/>
              <a:ahLst/>
              <a:cxnLst/>
              <a:rect l="l" t="t" r="r" b="b"/>
              <a:pathLst>
                <a:path w="7123" h="2362" extrusionOk="0">
                  <a:moveTo>
                    <a:pt x="5780" y="693"/>
                  </a:moveTo>
                  <a:lnTo>
                    <a:pt x="4518" y="1669"/>
                  </a:lnTo>
                  <a:lnTo>
                    <a:pt x="1303" y="1669"/>
                  </a:lnTo>
                  <a:lnTo>
                    <a:pt x="2543" y="693"/>
                  </a:lnTo>
                  <a:close/>
                  <a:moveTo>
                    <a:pt x="2443" y="1"/>
                  </a:moveTo>
                  <a:cubicBezTo>
                    <a:pt x="2361" y="1"/>
                    <a:pt x="2280" y="41"/>
                    <a:pt x="2239" y="82"/>
                  </a:cubicBezTo>
                  <a:lnTo>
                    <a:pt x="164" y="1751"/>
                  </a:lnTo>
                  <a:cubicBezTo>
                    <a:pt x="42" y="1832"/>
                    <a:pt x="1" y="1995"/>
                    <a:pt x="42" y="2117"/>
                  </a:cubicBezTo>
                  <a:cubicBezTo>
                    <a:pt x="82" y="2280"/>
                    <a:pt x="204" y="2361"/>
                    <a:pt x="367" y="2361"/>
                  </a:cubicBezTo>
                  <a:lnTo>
                    <a:pt x="4640" y="2361"/>
                  </a:lnTo>
                  <a:cubicBezTo>
                    <a:pt x="4722" y="2361"/>
                    <a:pt x="4803" y="2320"/>
                    <a:pt x="4885" y="2280"/>
                  </a:cubicBezTo>
                  <a:lnTo>
                    <a:pt x="6960" y="611"/>
                  </a:lnTo>
                  <a:cubicBezTo>
                    <a:pt x="7082" y="489"/>
                    <a:pt x="7123" y="367"/>
                    <a:pt x="7082" y="204"/>
                  </a:cubicBezTo>
                  <a:cubicBezTo>
                    <a:pt x="7001" y="82"/>
                    <a:pt x="6879" y="1"/>
                    <a:pt x="67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7" name="Google Shape;1747;p35"/>
            <p:cNvSpPr/>
            <p:nvPr/>
          </p:nvSpPr>
          <p:spPr>
            <a:xfrm>
              <a:off x="4287150" y="4679200"/>
              <a:ext cx="178075" cy="60050"/>
            </a:xfrm>
            <a:custGeom>
              <a:avLst/>
              <a:gdLst/>
              <a:ahLst/>
              <a:cxnLst/>
              <a:rect l="l" t="t" r="r" b="b"/>
              <a:pathLst>
                <a:path w="7123" h="2402" extrusionOk="0">
                  <a:moveTo>
                    <a:pt x="5820" y="692"/>
                  </a:moveTo>
                  <a:lnTo>
                    <a:pt x="4577" y="1710"/>
                  </a:lnTo>
                  <a:lnTo>
                    <a:pt x="1343" y="1710"/>
                  </a:lnTo>
                  <a:lnTo>
                    <a:pt x="2605" y="692"/>
                  </a:lnTo>
                  <a:close/>
                  <a:moveTo>
                    <a:pt x="2483" y="0"/>
                  </a:moveTo>
                  <a:cubicBezTo>
                    <a:pt x="2402" y="0"/>
                    <a:pt x="2320" y="41"/>
                    <a:pt x="2239" y="82"/>
                  </a:cubicBezTo>
                  <a:lnTo>
                    <a:pt x="163" y="1791"/>
                  </a:lnTo>
                  <a:cubicBezTo>
                    <a:pt x="41" y="1872"/>
                    <a:pt x="0" y="2035"/>
                    <a:pt x="41" y="2157"/>
                  </a:cubicBezTo>
                  <a:cubicBezTo>
                    <a:pt x="123" y="2279"/>
                    <a:pt x="245" y="2402"/>
                    <a:pt x="367" y="2402"/>
                  </a:cubicBezTo>
                  <a:lnTo>
                    <a:pt x="4681" y="2402"/>
                  </a:lnTo>
                  <a:cubicBezTo>
                    <a:pt x="4762" y="2402"/>
                    <a:pt x="4843" y="2361"/>
                    <a:pt x="4884" y="2320"/>
                  </a:cubicBezTo>
                  <a:lnTo>
                    <a:pt x="6960" y="611"/>
                  </a:lnTo>
                  <a:cubicBezTo>
                    <a:pt x="7082" y="529"/>
                    <a:pt x="7122" y="367"/>
                    <a:pt x="7082" y="245"/>
                  </a:cubicBezTo>
                  <a:cubicBezTo>
                    <a:pt x="7041" y="122"/>
                    <a:pt x="6919" y="0"/>
                    <a:pt x="67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8" name="Google Shape;1748;p35"/>
            <p:cNvSpPr/>
            <p:nvPr/>
          </p:nvSpPr>
          <p:spPr>
            <a:xfrm>
              <a:off x="4824350" y="4679200"/>
              <a:ext cx="178075" cy="60050"/>
            </a:xfrm>
            <a:custGeom>
              <a:avLst/>
              <a:gdLst/>
              <a:ahLst/>
              <a:cxnLst/>
              <a:rect l="l" t="t" r="r" b="b"/>
              <a:pathLst>
                <a:path w="7123" h="2402" extrusionOk="0">
                  <a:moveTo>
                    <a:pt x="5820" y="692"/>
                  </a:moveTo>
                  <a:lnTo>
                    <a:pt x="4559" y="1710"/>
                  </a:lnTo>
                  <a:lnTo>
                    <a:pt x="1333" y="1710"/>
                  </a:lnTo>
                  <a:lnTo>
                    <a:pt x="2605" y="692"/>
                  </a:lnTo>
                  <a:close/>
                  <a:moveTo>
                    <a:pt x="2483" y="0"/>
                  </a:moveTo>
                  <a:cubicBezTo>
                    <a:pt x="2402" y="0"/>
                    <a:pt x="2320" y="41"/>
                    <a:pt x="2239" y="82"/>
                  </a:cubicBezTo>
                  <a:lnTo>
                    <a:pt x="163" y="1791"/>
                  </a:lnTo>
                  <a:cubicBezTo>
                    <a:pt x="41" y="1872"/>
                    <a:pt x="0" y="2035"/>
                    <a:pt x="41" y="2157"/>
                  </a:cubicBezTo>
                  <a:cubicBezTo>
                    <a:pt x="123" y="2279"/>
                    <a:pt x="245" y="2402"/>
                    <a:pt x="367" y="2402"/>
                  </a:cubicBezTo>
                  <a:lnTo>
                    <a:pt x="4681" y="2402"/>
                  </a:lnTo>
                  <a:cubicBezTo>
                    <a:pt x="4762" y="2402"/>
                    <a:pt x="4843" y="2361"/>
                    <a:pt x="4884" y="2320"/>
                  </a:cubicBezTo>
                  <a:lnTo>
                    <a:pt x="6960" y="611"/>
                  </a:lnTo>
                  <a:cubicBezTo>
                    <a:pt x="7082" y="529"/>
                    <a:pt x="7122" y="367"/>
                    <a:pt x="7082" y="245"/>
                  </a:cubicBezTo>
                  <a:cubicBezTo>
                    <a:pt x="7041" y="122"/>
                    <a:pt x="6919" y="0"/>
                    <a:pt x="67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9" name="Google Shape;1749;p35"/>
            <p:cNvSpPr/>
            <p:nvPr/>
          </p:nvSpPr>
          <p:spPr>
            <a:xfrm>
              <a:off x="4180325" y="4679200"/>
              <a:ext cx="178075" cy="60050"/>
            </a:xfrm>
            <a:custGeom>
              <a:avLst/>
              <a:gdLst/>
              <a:ahLst/>
              <a:cxnLst/>
              <a:rect l="l" t="t" r="r" b="b"/>
              <a:pathLst>
                <a:path w="7123" h="2402" extrusionOk="0">
                  <a:moveTo>
                    <a:pt x="5779" y="692"/>
                  </a:moveTo>
                  <a:lnTo>
                    <a:pt x="4536" y="1710"/>
                  </a:lnTo>
                  <a:lnTo>
                    <a:pt x="1303" y="1710"/>
                  </a:lnTo>
                  <a:lnTo>
                    <a:pt x="2564" y="692"/>
                  </a:lnTo>
                  <a:close/>
                  <a:moveTo>
                    <a:pt x="2442" y="0"/>
                  </a:moveTo>
                  <a:cubicBezTo>
                    <a:pt x="2361" y="0"/>
                    <a:pt x="2279" y="41"/>
                    <a:pt x="2239" y="82"/>
                  </a:cubicBezTo>
                  <a:lnTo>
                    <a:pt x="122" y="1791"/>
                  </a:lnTo>
                  <a:cubicBezTo>
                    <a:pt x="41" y="1872"/>
                    <a:pt x="0" y="2035"/>
                    <a:pt x="41" y="2157"/>
                  </a:cubicBezTo>
                  <a:cubicBezTo>
                    <a:pt x="82" y="2279"/>
                    <a:pt x="204" y="2402"/>
                    <a:pt x="367" y="2402"/>
                  </a:cubicBezTo>
                  <a:lnTo>
                    <a:pt x="4640" y="2402"/>
                  </a:lnTo>
                  <a:cubicBezTo>
                    <a:pt x="4721" y="2402"/>
                    <a:pt x="4802" y="2361"/>
                    <a:pt x="4843" y="2320"/>
                  </a:cubicBezTo>
                  <a:lnTo>
                    <a:pt x="6959" y="611"/>
                  </a:lnTo>
                  <a:cubicBezTo>
                    <a:pt x="7082" y="529"/>
                    <a:pt x="7122" y="367"/>
                    <a:pt x="7041" y="245"/>
                  </a:cubicBezTo>
                  <a:cubicBezTo>
                    <a:pt x="7000" y="122"/>
                    <a:pt x="6878" y="0"/>
                    <a:pt x="6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0" name="Google Shape;1750;p35"/>
            <p:cNvSpPr/>
            <p:nvPr/>
          </p:nvSpPr>
          <p:spPr>
            <a:xfrm>
              <a:off x="4609675" y="4679200"/>
              <a:ext cx="178075" cy="60050"/>
            </a:xfrm>
            <a:custGeom>
              <a:avLst/>
              <a:gdLst/>
              <a:ahLst/>
              <a:cxnLst/>
              <a:rect l="l" t="t" r="r" b="b"/>
              <a:pathLst>
                <a:path w="7123" h="2402" extrusionOk="0">
                  <a:moveTo>
                    <a:pt x="5779" y="692"/>
                  </a:moveTo>
                  <a:lnTo>
                    <a:pt x="4536" y="1710"/>
                  </a:lnTo>
                  <a:lnTo>
                    <a:pt x="1343" y="1710"/>
                  </a:lnTo>
                  <a:lnTo>
                    <a:pt x="2564" y="692"/>
                  </a:lnTo>
                  <a:close/>
                  <a:moveTo>
                    <a:pt x="2442" y="0"/>
                  </a:moveTo>
                  <a:cubicBezTo>
                    <a:pt x="2402" y="0"/>
                    <a:pt x="2320" y="41"/>
                    <a:pt x="2239" y="82"/>
                  </a:cubicBezTo>
                  <a:lnTo>
                    <a:pt x="163" y="1791"/>
                  </a:lnTo>
                  <a:cubicBezTo>
                    <a:pt x="41" y="1872"/>
                    <a:pt x="0" y="2035"/>
                    <a:pt x="41" y="2157"/>
                  </a:cubicBezTo>
                  <a:cubicBezTo>
                    <a:pt x="82" y="2279"/>
                    <a:pt x="204" y="2402"/>
                    <a:pt x="367" y="2402"/>
                  </a:cubicBezTo>
                  <a:lnTo>
                    <a:pt x="4681" y="2402"/>
                  </a:lnTo>
                  <a:cubicBezTo>
                    <a:pt x="4762" y="2402"/>
                    <a:pt x="4803" y="2361"/>
                    <a:pt x="4884" y="2320"/>
                  </a:cubicBezTo>
                  <a:lnTo>
                    <a:pt x="6960" y="611"/>
                  </a:lnTo>
                  <a:cubicBezTo>
                    <a:pt x="7082" y="529"/>
                    <a:pt x="7122" y="367"/>
                    <a:pt x="7082" y="245"/>
                  </a:cubicBezTo>
                  <a:cubicBezTo>
                    <a:pt x="7041" y="122"/>
                    <a:pt x="6919" y="0"/>
                    <a:pt x="67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1" name="Google Shape;1751;p35"/>
            <p:cNvSpPr/>
            <p:nvPr/>
          </p:nvSpPr>
          <p:spPr>
            <a:xfrm>
              <a:off x="4717525" y="4679200"/>
              <a:ext cx="178075" cy="60050"/>
            </a:xfrm>
            <a:custGeom>
              <a:avLst/>
              <a:gdLst/>
              <a:ahLst/>
              <a:cxnLst/>
              <a:rect l="l" t="t" r="r" b="b"/>
              <a:pathLst>
                <a:path w="7123" h="2402" extrusionOk="0">
                  <a:moveTo>
                    <a:pt x="5779" y="692"/>
                  </a:moveTo>
                  <a:lnTo>
                    <a:pt x="4536" y="1710"/>
                  </a:lnTo>
                  <a:lnTo>
                    <a:pt x="1303" y="1710"/>
                  </a:lnTo>
                  <a:lnTo>
                    <a:pt x="2564" y="692"/>
                  </a:lnTo>
                  <a:close/>
                  <a:moveTo>
                    <a:pt x="2442" y="0"/>
                  </a:moveTo>
                  <a:cubicBezTo>
                    <a:pt x="2361" y="0"/>
                    <a:pt x="2279" y="41"/>
                    <a:pt x="2239" y="82"/>
                  </a:cubicBezTo>
                  <a:lnTo>
                    <a:pt x="122" y="1791"/>
                  </a:lnTo>
                  <a:cubicBezTo>
                    <a:pt x="41" y="1872"/>
                    <a:pt x="0" y="2035"/>
                    <a:pt x="41" y="2157"/>
                  </a:cubicBezTo>
                  <a:cubicBezTo>
                    <a:pt x="82" y="2279"/>
                    <a:pt x="204" y="2402"/>
                    <a:pt x="367" y="2402"/>
                  </a:cubicBezTo>
                  <a:lnTo>
                    <a:pt x="4640" y="2402"/>
                  </a:lnTo>
                  <a:cubicBezTo>
                    <a:pt x="4721" y="2402"/>
                    <a:pt x="4803" y="2361"/>
                    <a:pt x="4843" y="2320"/>
                  </a:cubicBezTo>
                  <a:lnTo>
                    <a:pt x="6959" y="611"/>
                  </a:lnTo>
                  <a:cubicBezTo>
                    <a:pt x="7082" y="529"/>
                    <a:pt x="7122" y="367"/>
                    <a:pt x="7082" y="245"/>
                  </a:cubicBezTo>
                  <a:cubicBezTo>
                    <a:pt x="7000" y="122"/>
                    <a:pt x="6878" y="0"/>
                    <a:pt x="6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2" name="Google Shape;1752;p35"/>
            <p:cNvSpPr/>
            <p:nvPr/>
          </p:nvSpPr>
          <p:spPr>
            <a:xfrm>
              <a:off x="4664625" y="4721925"/>
              <a:ext cx="178075" cy="59050"/>
            </a:xfrm>
            <a:custGeom>
              <a:avLst/>
              <a:gdLst/>
              <a:ahLst/>
              <a:cxnLst/>
              <a:rect l="l" t="t" r="r" b="b"/>
              <a:pathLst>
                <a:path w="7123" h="2362" extrusionOk="0">
                  <a:moveTo>
                    <a:pt x="5820" y="693"/>
                  </a:moveTo>
                  <a:lnTo>
                    <a:pt x="4558" y="1669"/>
                  </a:lnTo>
                  <a:lnTo>
                    <a:pt x="1352" y="1669"/>
                  </a:lnTo>
                  <a:lnTo>
                    <a:pt x="2605" y="693"/>
                  </a:lnTo>
                  <a:close/>
                  <a:moveTo>
                    <a:pt x="2483" y="1"/>
                  </a:moveTo>
                  <a:cubicBezTo>
                    <a:pt x="2401" y="1"/>
                    <a:pt x="2320" y="41"/>
                    <a:pt x="2238" y="82"/>
                  </a:cubicBezTo>
                  <a:lnTo>
                    <a:pt x="163" y="1751"/>
                  </a:lnTo>
                  <a:cubicBezTo>
                    <a:pt x="41" y="1832"/>
                    <a:pt x="0" y="1995"/>
                    <a:pt x="41" y="2117"/>
                  </a:cubicBezTo>
                  <a:cubicBezTo>
                    <a:pt x="122" y="2280"/>
                    <a:pt x="244" y="2361"/>
                    <a:pt x="366" y="2361"/>
                  </a:cubicBezTo>
                  <a:lnTo>
                    <a:pt x="4680" y="2361"/>
                  </a:lnTo>
                  <a:cubicBezTo>
                    <a:pt x="4762" y="2361"/>
                    <a:pt x="4843" y="2320"/>
                    <a:pt x="4884" y="2280"/>
                  </a:cubicBezTo>
                  <a:lnTo>
                    <a:pt x="6959" y="611"/>
                  </a:lnTo>
                  <a:cubicBezTo>
                    <a:pt x="7081" y="489"/>
                    <a:pt x="7122" y="367"/>
                    <a:pt x="7081" y="204"/>
                  </a:cubicBezTo>
                  <a:cubicBezTo>
                    <a:pt x="7041" y="82"/>
                    <a:pt x="6919" y="1"/>
                    <a:pt x="67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3" name="Google Shape;1753;p35"/>
            <p:cNvSpPr/>
            <p:nvPr/>
          </p:nvSpPr>
          <p:spPr>
            <a:xfrm>
              <a:off x="4501825" y="4679200"/>
              <a:ext cx="178075" cy="60050"/>
            </a:xfrm>
            <a:custGeom>
              <a:avLst/>
              <a:gdLst/>
              <a:ahLst/>
              <a:cxnLst/>
              <a:rect l="l" t="t" r="r" b="b"/>
              <a:pathLst>
                <a:path w="7123" h="2402" extrusionOk="0">
                  <a:moveTo>
                    <a:pt x="5820" y="692"/>
                  </a:moveTo>
                  <a:lnTo>
                    <a:pt x="4577" y="1710"/>
                  </a:lnTo>
                  <a:lnTo>
                    <a:pt x="1344" y="1710"/>
                  </a:lnTo>
                  <a:lnTo>
                    <a:pt x="2605" y="692"/>
                  </a:lnTo>
                  <a:close/>
                  <a:moveTo>
                    <a:pt x="2483" y="0"/>
                  </a:moveTo>
                  <a:cubicBezTo>
                    <a:pt x="2402" y="0"/>
                    <a:pt x="2320" y="41"/>
                    <a:pt x="2280" y="82"/>
                  </a:cubicBezTo>
                  <a:lnTo>
                    <a:pt x="163" y="1791"/>
                  </a:lnTo>
                  <a:cubicBezTo>
                    <a:pt x="41" y="1872"/>
                    <a:pt x="1" y="2035"/>
                    <a:pt x="82" y="2157"/>
                  </a:cubicBezTo>
                  <a:cubicBezTo>
                    <a:pt x="123" y="2279"/>
                    <a:pt x="245" y="2402"/>
                    <a:pt x="367" y="2402"/>
                  </a:cubicBezTo>
                  <a:lnTo>
                    <a:pt x="4681" y="2402"/>
                  </a:lnTo>
                  <a:cubicBezTo>
                    <a:pt x="4762" y="2402"/>
                    <a:pt x="4843" y="2361"/>
                    <a:pt x="4884" y="2320"/>
                  </a:cubicBezTo>
                  <a:lnTo>
                    <a:pt x="7000" y="611"/>
                  </a:lnTo>
                  <a:cubicBezTo>
                    <a:pt x="7082" y="529"/>
                    <a:pt x="7123" y="367"/>
                    <a:pt x="7082" y="245"/>
                  </a:cubicBezTo>
                  <a:cubicBezTo>
                    <a:pt x="7041" y="122"/>
                    <a:pt x="6919" y="0"/>
                    <a:pt x="67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4" name="Google Shape;1754;p35"/>
            <p:cNvSpPr/>
            <p:nvPr/>
          </p:nvSpPr>
          <p:spPr>
            <a:xfrm>
              <a:off x="4238300" y="4806375"/>
              <a:ext cx="178075" cy="59025"/>
            </a:xfrm>
            <a:custGeom>
              <a:avLst/>
              <a:gdLst/>
              <a:ahLst/>
              <a:cxnLst/>
              <a:rect l="l" t="t" r="r" b="b"/>
              <a:pathLst>
                <a:path w="7123" h="2361" extrusionOk="0">
                  <a:moveTo>
                    <a:pt x="5780" y="692"/>
                  </a:moveTo>
                  <a:lnTo>
                    <a:pt x="4518" y="1669"/>
                  </a:lnTo>
                  <a:lnTo>
                    <a:pt x="1303" y="1669"/>
                  </a:lnTo>
                  <a:lnTo>
                    <a:pt x="2543" y="692"/>
                  </a:lnTo>
                  <a:close/>
                  <a:moveTo>
                    <a:pt x="2443" y="1"/>
                  </a:moveTo>
                  <a:cubicBezTo>
                    <a:pt x="2361" y="1"/>
                    <a:pt x="2280" y="41"/>
                    <a:pt x="2239" y="82"/>
                  </a:cubicBezTo>
                  <a:lnTo>
                    <a:pt x="123" y="1751"/>
                  </a:lnTo>
                  <a:cubicBezTo>
                    <a:pt x="42" y="1832"/>
                    <a:pt x="1" y="1995"/>
                    <a:pt x="42" y="2117"/>
                  </a:cubicBezTo>
                  <a:cubicBezTo>
                    <a:pt x="82" y="2280"/>
                    <a:pt x="204" y="2361"/>
                    <a:pt x="367" y="2361"/>
                  </a:cubicBezTo>
                  <a:lnTo>
                    <a:pt x="4640" y="2361"/>
                  </a:lnTo>
                  <a:cubicBezTo>
                    <a:pt x="4722" y="2361"/>
                    <a:pt x="4803" y="2320"/>
                    <a:pt x="4844" y="2280"/>
                  </a:cubicBezTo>
                  <a:lnTo>
                    <a:pt x="6960" y="611"/>
                  </a:lnTo>
                  <a:cubicBezTo>
                    <a:pt x="7082" y="489"/>
                    <a:pt x="7123" y="367"/>
                    <a:pt x="7042" y="204"/>
                  </a:cubicBezTo>
                  <a:cubicBezTo>
                    <a:pt x="7001" y="82"/>
                    <a:pt x="6879" y="1"/>
                    <a:pt x="67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5" name="Google Shape;1755;p35"/>
            <p:cNvSpPr/>
            <p:nvPr/>
          </p:nvSpPr>
          <p:spPr>
            <a:xfrm>
              <a:off x="4345150" y="4806375"/>
              <a:ext cx="178075" cy="59025"/>
            </a:xfrm>
            <a:custGeom>
              <a:avLst/>
              <a:gdLst/>
              <a:ahLst/>
              <a:cxnLst/>
              <a:rect l="l" t="t" r="r" b="b"/>
              <a:pathLst>
                <a:path w="7123" h="2361" extrusionOk="0">
                  <a:moveTo>
                    <a:pt x="5820" y="692"/>
                  </a:moveTo>
                  <a:lnTo>
                    <a:pt x="4558" y="1669"/>
                  </a:lnTo>
                  <a:lnTo>
                    <a:pt x="1343" y="1669"/>
                  </a:lnTo>
                  <a:lnTo>
                    <a:pt x="2583" y="692"/>
                  </a:lnTo>
                  <a:close/>
                  <a:moveTo>
                    <a:pt x="2483" y="1"/>
                  </a:moveTo>
                  <a:cubicBezTo>
                    <a:pt x="2401" y="1"/>
                    <a:pt x="2320" y="41"/>
                    <a:pt x="2239" y="82"/>
                  </a:cubicBezTo>
                  <a:lnTo>
                    <a:pt x="163" y="1751"/>
                  </a:lnTo>
                  <a:cubicBezTo>
                    <a:pt x="41" y="1832"/>
                    <a:pt x="0" y="1995"/>
                    <a:pt x="41" y="2117"/>
                  </a:cubicBezTo>
                  <a:cubicBezTo>
                    <a:pt x="122" y="2280"/>
                    <a:pt x="244" y="2361"/>
                    <a:pt x="366" y="2361"/>
                  </a:cubicBezTo>
                  <a:lnTo>
                    <a:pt x="4680" y="2361"/>
                  </a:lnTo>
                  <a:cubicBezTo>
                    <a:pt x="4762" y="2361"/>
                    <a:pt x="4843" y="2320"/>
                    <a:pt x="4884" y="2280"/>
                  </a:cubicBezTo>
                  <a:lnTo>
                    <a:pt x="6959" y="611"/>
                  </a:lnTo>
                  <a:cubicBezTo>
                    <a:pt x="7081" y="489"/>
                    <a:pt x="7122" y="367"/>
                    <a:pt x="7081" y="204"/>
                  </a:cubicBezTo>
                  <a:cubicBezTo>
                    <a:pt x="7041" y="82"/>
                    <a:pt x="6919" y="1"/>
                    <a:pt x="67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6" name="Google Shape;1756;p35"/>
            <p:cNvSpPr/>
            <p:nvPr/>
          </p:nvSpPr>
          <p:spPr>
            <a:xfrm>
              <a:off x="4130475" y="4806375"/>
              <a:ext cx="178075" cy="59025"/>
            </a:xfrm>
            <a:custGeom>
              <a:avLst/>
              <a:gdLst/>
              <a:ahLst/>
              <a:cxnLst/>
              <a:rect l="l" t="t" r="r" b="b"/>
              <a:pathLst>
                <a:path w="7123" h="2361" extrusionOk="0">
                  <a:moveTo>
                    <a:pt x="5779" y="692"/>
                  </a:moveTo>
                  <a:lnTo>
                    <a:pt x="4558" y="1669"/>
                  </a:lnTo>
                  <a:lnTo>
                    <a:pt x="1343" y="1669"/>
                  </a:lnTo>
                  <a:lnTo>
                    <a:pt x="2583" y="692"/>
                  </a:lnTo>
                  <a:close/>
                  <a:moveTo>
                    <a:pt x="2442" y="1"/>
                  </a:moveTo>
                  <a:cubicBezTo>
                    <a:pt x="2401" y="1"/>
                    <a:pt x="2320" y="41"/>
                    <a:pt x="2238" y="82"/>
                  </a:cubicBezTo>
                  <a:lnTo>
                    <a:pt x="163" y="1751"/>
                  </a:lnTo>
                  <a:cubicBezTo>
                    <a:pt x="41" y="1832"/>
                    <a:pt x="0" y="1995"/>
                    <a:pt x="41" y="2117"/>
                  </a:cubicBezTo>
                  <a:cubicBezTo>
                    <a:pt x="81" y="2280"/>
                    <a:pt x="204" y="2361"/>
                    <a:pt x="366" y="2361"/>
                  </a:cubicBezTo>
                  <a:lnTo>
                    <a:pt x="4680" y="2361"/>
                  </a:lnTo>
                  <a:cubicBezTo>
                    <a:pt x="4721" y="2361"/>
                    <a:pt x="4802" y="2320"/>
                    <a:pt x="4884" y="2280"/>
                  </a:cubicBezTo>
                  <a:lnTo>
                    <a:pt x="6959" y="611"/>
                  </a:lnTo>
                  <a:cubicBezTo>
                    <a:pt x="7081" y="489"/>
                    <a:pt x="7122" y="367"/>
                    <a:pt x="7081" y="204"/>
                  </a:cubicBezTo>
                  <a:cubicBezTo>
                    <a:pt x="7041" y="82"/>
                    <a:pt x="6919" y="1"/>
                    <a:pt x="67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7" name="Google Shape;1757;p35"/>
            <p:cNvSpPr/>
            <p:nvPr/>
          </p:nvSpPr>
          <p:spPr>
            <a:xfrm>
              <a:off x="4453000" y="4806375"/>
              <a:ext cx="178075" cy="59025"/>
            </a:xfrm>
            <a:custGeom>
              <a:avLst/>
              <a:gdLst/>
              <a:ahLst/>
              <a:cxnLst/>
              <a:rect l="l" t="t" r="r" b="b"/>
              <a:pathLst>
                <a:path w="7123" h="2361" extrusionOk="0">
                  <a:moveTo>
                    <a:pt x="5779" y="692"/>
                  </a:moveTo>
                  <a:lnTo>
                    <a:pt x="4517" y="1669"/>
                  </a:lnTo>
                  <a:lnTo>
                    <a:pt x="1302" y="1669"/>
                  </a:lnTo>
                  <a:lnTo>
                    <a:pt x="2542" y="692"/>
                  </a:lnTo>
                  <a:close/>
                  <a:moveTo>
                    <a:pt x="2442" y="1"/>
                  </a:moveTo>
                  <a:cubicBezTo>
                    <a:pt x="2360" y="1"/>
                    <a:pt x="2279" y="41"/>
                    <a:pt x="2238" y="82"/>
                  </a:cubicBezTo>
                  <a:lnTo>
                    <a:pt x="163" y="1751"/>
                  </a:lnTo>
                  <a:cubicBezTo>
                    <a:pt x="41" y="1832"/>
                    <a:pt x="0" y="1995"/>
                    <a:pt x="41" y="2117"/>
                  </a:cubicBezTo>
                  <a:cubicBezTo>
                    <a:pt x="81" y="2280"/>
                    <a:pt x="204" y="2361"/>
                    <a:pt x="366" y="2361"/>
                  </a:cubicBezTo>
                  <a:lnTo>
                    <a:pt x="4640" y="2361"/>
                  </a:lnTo>
                  <a:cubicBezTo>
                    <a:pt x="4721" y="2361"/>
                    <a:pt x="4802" y="2320"/>
                    <a:pt x="4884" y="2280"/>
                  </a:cubicBezTo>
                  <a:lnTo>
                    <a:pt x="6959" y="611"/>
                  </a:lnTo>
                  <a:cubicBezTo>
                    <a:pt x="7081" y="489"/>
                    <a:pt x="7122" y="367"/>
                    <a:pt x="7081" y="204"/>
                  </a:cubicBezTo>
                  <a:cubicBezTo>
                    <a:pt x="7041" y="82"/>
                    <a:pt x="6878" y="1"/>
                    <a:pt x="67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8" name="Google Shape;1758;p35"/>
            <p:cNvSpPr/>
            <p:nvPr/>
          </p:nvSpPr>
          <p:spPr>
            <a:xfrm>
              <a:off x="4022625" y="4806375"/>
              <a:ext cx="178075" cy="59025"/>
            </a:xfrm>
            <a:custGeom>
              <a:avLst/>
              <a:gdLst/>
              <a:ahLst/>
              <a:cxnLst/>
              <a:rect l="l" t="t" r="r" b="b"/>
              <a:pathLst>
                <a:path w="7123" h="2361" extrusionOk="0">
                  <a:moveTo>
                    <a:pt x="5820" y="692"/>
                  </a:moveTo>
                  <a:lnTo>
                    <a:pt x="4558" y="1669"/>
                  </a:lnTo>
                  <a:lnTo>
                    <a:pt x="1343" y="1669"/>
                  </a:lnTo>
                  <a:lnTo>
                    <a:pt x="2583" y="692"/>
                  </a:lnTo>
                  <a:close/>
                  <a:moveTo>
                    <a:pt x="2483" y="1"/>
                  </a:moveTo>
                  <a:cubicBezTo>
                    <a:pt x="2401" y="1"/>
                    <a:pt x="2320" y="41"/>
                    <a:pt x="2279" y="82"/>
                  </a:cubicBezTo>
                  <a:lnTo>
                    <a:pt x="163" y="1751"/>
                  </a:lnTo>
                  <a:cubicBezTo>
                    <a:pt x="41" y="1832"/>
                    <a:pt x="0" y="1995"/>
                    <a:pt x="82" y="2117"/>
                  </a:cubicBezTo>
                  <a:cubicBezTo>
                    <a:pt x="122" y="2280"/>
                    <a:pt x="244" y="2361"/>
                    <a:pt x="366" y="2361"/>
                  </a:cubicBezTo>
                  <a:lnTo>
                    <a:pt x="4680" y="2361"/>
                  </a:lnTo>
                  <a:cubicBezTo>
                    <a:pt x="4762" y="2361"/>
                    <a:pt x="4843" y="2320"/>
                    <a:pt x="4884" y="2280"/>
                  </a:cubicBezTo>
                  <a:lnTo>
                    <a:pt x="7000" y="611"/>
                  </a:lnTo>
                  <a:cubicBezTo>
                    <a:pt x="7081" y="489"/>
                    <a:pt x="7122" y="367"/>
                    <a:pt x="7081" y="204"/>
                  </a:cubicBezTo>
                  <a:cubicBezTo>
                    <a:pt x="7041" y="82"/>
                    <a:pt x="6919" y="1"/>
                    <a:pt x="67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9" name="Google Shape;1759;p35"/>
            <p:cNvSpPr/>
            <p:nvPr/>
          </p:nvSpPr>
          <p:spPr>
            <a:xfrm>
              <a:off x="3915800" y="4806375"/>
              <a:ext cx="178050" cy="59025"/>
            </a:xfrm>
            <a:custGeom>
              <a:avLst/>
              <a:gdLst/>
              <a:ahLst/>
              <a:cxnLst/>
              <a:rect l="l" t="t" r="r" b="b"/>
              <a:pathLst>
                <a:path w="7122" h="2361" extrusionOk="0">
                  <a:moveTo>
                    <a:pt x="5779" y="692"/>
                  </a:moveTo>
                  <a:lnTo>
                    <a:pt x="4517" y="1669"/>
                  </a:lnTo>
                  <a:lnTo>
                    <a:pt x="1302" y="1669"/>
                  </a:lnTo>
                  <a:lnTo>
                    <a:pt x="2542" y="692"/>
                  </a:lnTo>
                  <a:close/>
                  <a:moveTo>
                    <a:pt x="2442" y="1"/>
                  </a:moveTo>
                  <a:cubicBezTo>
                    <a:pt x="2360" y="1"/>
                    <a:pt x="2279" y="41"/>
                    <a:pt x="2238" y="82"/>
                  </a:cubicBezTo>
                  <a:lnTo>
                    <a:pt x="163" y="1751"/>
                  </a:lnTo>
                  <a:cubicBezTo>
                    <a:pt x="41" y="1832"/>
                    <a:pt x="0" y="1995"/>
                    <a:pt x="41" y="2117"/>
                  </a:cubicBezTo>
                  <a:cubicBezTo>
                    <a:pt x="81" y="2280"/>
                    <a:pt x="203" y="2361"/>
                    <a:pt x="366" y="2361"/>
                  </a:cubicBezTo>
                  <a:lnTo>
                    <a:pt x="4639" y="2361"/>
                  </a:lnTo>
                  <a:cubicBezTo>
                    <a:pt x="4721" y="2361"/>
                    <a:pt x="4802" y="2320"/>
                    <a:pt x="4884" y="2280"/>
                  </a:cubicBezTo>
                  <a:lnTo>
                    <a:pt x="6959" y="611"/>
                  </a:lnTo>
                  <a:cubicBezTo>
                    <a:pt x="7081" y="489"/>
                    <a:pt x="7122" y="367"/>
                    <a:pt x="7081" y="204"/>
                  </a:cubicBezTo>
                  <a:cubicBezTo>
                    <a:pt x="7000" y="82"/>
                    <a:pt x="6878" y="1"/>
                    <a:pt x="67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0" name="Google Shape;1760;p35"/>
            <p:cNvSpPr/>
            <p:nvPr/>
          </p:nvSpPr>
          <p:spPr>
            <a:xfrm>
              <a:off x="4559825" y="4806375"/>
              <a:ext cx="178075" cy="59025"/>
            </a:xfrm>
            <a:custGeom>
              <a:avLst/>
              <a:gdLst/>
              <a:ahLst/>
              <a:cxnLst/>
              <a:rect l="l" t="t" r="r" b="b"/>
              <a:pathLst>
                <a:path w="7123" h="2361" extrusionOk="0">
                  <a:moveTo>
                    <a:pt x="5820" y="692"/>
                  </a:moveTo>
                  <a:lnTo>
                    <a:pt x="4558" y="1669"/>
                  </a:lnTo>
                  <a:lnTo>
                    <a:pt x="1343" y="1669"/>
                  </a:lnTo>
                  <a:lnTo>
                    <a:pt x="2583" y="692"/>
                  </a:lnTo>
                  <a:close/>
                  <a:moveTo>
                    <a:pt x="2483" y="1"/>
                  </a:moveTo>
                  <a:cubicBezTo>
                    <a:pt x="2401" y="1"/>
                    <a:pt x="2320" y="41"/>
                    <a:pt x="2279" y="82"/>
                  </a:cubicBezTo>
                  <a:lnTo>
                    <a:pt x="163" y="1751"/>
                  </a:lnTo>
                  <a:cubicBezTo>
                    <a:pt x="41" y="1832"/>
                    <a:pt x="0" y="1995"/>
                    <a:pt x="82" y="2117"/>
                  </a:cubicBezTo>
                  <a:cubicBezTo>
                    <a:pt x="122" y="2280"/>
                    <a:pt x="244" y="2361"/>
                    <a:pt x="367" y="2361"/>
                  </a:cubicBezTo>
                  <a:lnTo>
                    <a:pt x="4680" y="2361"/>
                  </a:lnTo>
                  <a:cubicBezTo>
                    <a:pt x="4762" y="2361"/>
                    <a:pt x="4843" y="2320"/>
                    <a:pt x="4884" y="2280"/>
                  </a:cubicBezTo>
                  <a:lnTo>
                    <a:pt x="7000" y="611"/>
                  </a:lnTo>
                  <a:cubicBezTo>
                    <a:pt x="7082" y="489"/>
                    <a:pt x="7122" y="367"/>
                    <a:pt x="7082" y="204"/>
                  </a:cubicBezTo>
                  <a:cubicBezTo>
                    <a:pt x="7041" y="82"/>
                    <a:pt x="6919" y="1"/>
                    <a:pt x="67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1" name="Google Shape;1761;p35"/>
            <p:cNvSpPr/>
            <p:nvPr/>
          </p:nvSpPr>
          <p:spPr>
            <a:xfrm>
              <a:off x="3700100" y="4806375"/>
              <a:ext cx="179075" cy="59025"/>
            </a:xfrm>
            <a:custGeom>
              <a:avLst/>
              <a:gdLst/>
              <a:ahLst/>
              <a:cxnLst/>
              <a:rect l="l" t="t" r="r" b="b"/>
              <a:pathLst>
                <a:path w="7163" h="2361" extrusionOk="0">
                  <a:moveTo>
                    <a:pt x="5820" y="692"/>
                  </a:moveTo>
                  <a:lnTo>
                    <a:pt x="4558" y="1669"/>
                  </a:lnTo>
                  <a:lnTo>
                    <a:pt x="1343" y="1669"/>
                  </a:lnTo>
                  <a:lnTo>
                    <a:pt x="2583" y="692"/>
                  </a:lnTo>
                  <a:close/>
                  <a:moveTo>
                    <a:pt x="2483" y="1"/>
                  </a:moveTo>
                  <a:cubicBezTo>
                    <a:pt x="2401" y="1"/>
                    <a:pt x="2320" y="41"/>
                    <a:pt x="2279" y="82"/>
                  </a:cubicBezTo>
                  <a:lnTo>
                    <a:pt x="163" y="1751"/>
                  </a:lnTo>
                  <a:cubicBezTo>
                    <a:pt x="82" y="1832"/>
                    <a:pt x="0" y="1995"/>
                    <a:pt x="82" y="2117"/>
                  </a:cubicBezTo>
                  <a:cubicBezTo>
                    <a:pt x="122" y="2280"/>
                    <a:pt x="244" y="2361"/>
                    <a:pt x="407" y="2361"/>
                  </a:cubicBezTo>
                  <a:lnTo>
                    <a:pt x="4680" y="2361"/>
                  </a:lnTo>
                  <a:cubicBezTo>
                    <a:pt x="4762" y="2361"/>
                    <a:pt x="4843" y="2320"/>
                    <a:pt x="4884" y="2280"/>
                  </a:cubicBezTo>
                  <a:lnTo>
                    <a:pt x="7000" y="611"/>
                  </a:lnTo>
                  <a:cubicBezTo>
                    <a:pt x="7122" y="489"/>
                    <a:pt x="7163" y="367"/>
                    <a:pt x="7082" y="204"/>
                  </a:cubicBezTo>
                  <a:cubicBezTo>
                    <a:pt x="7041" y="82"/>
                    <a:pt x="6919" y="1"/>
                    <a:pt x="67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2" name="Google Shape;1762;p35"/>
            <p:cNvSpPr/>
            <p:nvPr/>
          </p:nvSpPr>
          <p:spPr>
            <a:xfrm>
              <a:off x="3807950" y="4806375"/>
              <a:ext cx="178075" cy="59025"/>
            </a:xfrm>
            <a:custGeom>
              <a:avLst/>
              <a:gdLst/>
              <a:ahLst/>
              <a:cxnLst/>
              <a:rect l="l" t="t" r="r" b="b"/>
              <a:pathLst>
                <a:path w="7123" h="2361" extrusionOk="0">
                  <a:moveTo>
                    <a:pt x="5820" y="692"/>
                  </a:moveTo>
                  <a:lnTo>
                    <a:pt x="4558" y="1669"/>
                  </a:lnTo>
                  <a:lnTo>
                    <a:pt x="1343" y="1669"/>
                  </a:lnTo>
                  <a:lnTo>
                    <a:pt x="2583" y="692"/>
                  </a:lnTo>
                  <a:close/>
                  <a:moveTo>
                    <a:pt x="2483" y="1"/>
                  </a:moveTo>
                  <a:cubicBezTo>
                    <a:pt x="2401" y="1"/>
                    <a:pt x="2320" y="41"/>
                    <a:pt x="2238" y="82"/>
                  </a:cubicBezTo>
                  <a:lnTo>
                    <a:pt x="163" y="1751"/>
                  </a:lnTo>
                  <a:cubicBezTo>
                    <a:pt x="41" y="1832"/>
                    <a:pt x="0" y="1995"/>
                    <a:pt x="41" y="2117"/>
                  </a:cubicBezTo>
                  <a:cubicBezTo>
                    <a:pt x="82" y="2280"/>
                    <a:pt x="244" y="2361"/>
                    <a:pt x="366" y="2361"/>
                  </a:cubicBezTo>
                  <a:lnTo>
                    <a:pt x="4680" y="2361"/>
                  </a:lnTo>
                  <a:cubicBezTo>
                    <a:pt x="4762" y="2361"/>
                    <a:pt x="4843" y="2320"/>
                    <a:pt x="4884" y="2280"/>
                  </a:cubicBezTo>
                  <a:lnTo>
                    <a:pt x="6959" y="611"/>
                  </a:lnTo>
                  <a:cubicBezTo>
                    <a:pt x="7081" y="489"/>
                    <a:pt x="7122" y="367"/>
                    <a:pt x="7081" y="204"/>
                  </a:cubicBezTo>
                  <a:cubicBezTo>
                    <a:pt x="7041" y="82"/>
                    <a:pt x="6919" y="1"/>
                    <a:pt x="67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3" name="Google Shape;1763;p35"/>
            <p:cNvSpPr/>
            <p:nvPr/>
          </p:nvSpPr>
          <p:spPr>
            <a:xfrm>
              <a:off x="4879300" y="4721925"/>
              <a:ext cx="179075" cy="59050"/>
            </a:xfrm>
            <a:custGeom>
              <a:avLst/>
              <a:gdLst/>
              <a:ahLst/>
              <a:cxnLst/>
              <a:rect l="l" t="t" r="r" b="b"/>
              <a:pathLst>
                <a:path w="7163" h="2362" extrusionOk="0">
                  <a:moveTo>
                    <a:pt x="5820" y="693"/>
                  </a:moveTo>
                  <a:lnTo>
                    <a:pt x="4558" y="1669"/>
                  </a:lnTo>
                  <a:lnTo>
                    <a:pt x="1378" y="1669"/>
                  </a:lnTo>
                  <a:lnTo>
                    <a:pt x="2605" y="693"/>
                  </a:lnTo>
                  <a:close/>
                  <a:moveTo>
                    <a:pt x="2483" y="1"/>
                  </a:moveTo>
                  <a:cubicBezTo>
                    <a:pt x="2401" y="1"/>
                    <a:pt x="2320" y="41"/>
                    <a:pt x="2279" y="82"/>
                  </a:cubicBezTo>
                  <a:lnTo>
                    <a:pt x="163" y="1751"/>
                  </a:lnTo>
                  <a:cubicBezTo>
                    <a:pt x="41" y="1832"/>
                    <a:pt x="0" y="1995"/>
                    <a:pt x="82" y="2117"/>
                  </a:cubicBezTo>
                  <a:cubicBezTo>
                    <a:pt x="122" y="2280"/>
                    <a:pt x="244" y="2361"/>
                    <a:pt x="366" y="2361"/>
                  </a:cubicBezTo>
                  <a:lnTo>
                    <a:pt x="4680" y="2361"/>
                  </a:lnTo>
                  <a:cubicBezTo>
                    <a:pt x="4762" y="2361"/>
                    <a:pt x="4843" y="2320"/>
                    <a:pt x="4884" y="2280"/>
                  </a:cubicBezTo>
                  <a:lnTo>
                    <a:pt x="7000" y="611"/>
                  </a:lnTo>
                  <a:cubicBezTo>
                    <a:pt x="7081" y="489"/>
                    <a:pt x="7163" y="367"/>
                    <a:pt x="7081" y="204"/>
                  </a:cubicBezTo>
                  <a:cubicBezTo>
                    <a:pt x="7041" y="82"/>
                    <a:pt x="6919" y="1"/>
                    <a:pt x="67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4" name="Google Shape;1764;p35"/>
            <p:cNvSpPr/>
            <p:nvPr/>
          </p:nvSpPr>
          <p:spPr>
            <a:xfrm>
              <a:off x="4984075" y="4637475"/>
              <a:ext cx="178075" cy="59050"/>
            </a:xfrm>
            <a:custGeom>
              <a:avLst/>
              <a:gdLst/>
              <a:ahLst/>
              <a:cxnLst/>
              <a:rect l="l" t="t" r="r" b="b"/>
              <a:pathLst>
                <a:path w="7123" h="2362" extrusionOk="0">
                  <a:moveTo>
                    <a:pt x="5821" y="693"/>
                  </a:moveTo>
                  <a:lnTo>
                    <a:pt x="4559" y="1669"/>
                  </a:lnTo>
                  <a:lnTo>
                    <a:pt x="1344" y="1669"/>
                  </a:lnTo>
                  <a:lnTo>
                    <a:pt x="2584" y="693"/>
                  </a:lnTo>
                  <a:close/>
                  <a:moveTo>
                    <a:pt x="2483" y="1"/>
                  </a:moveTo>
                  <a:cubicBezTo>
                    <a:pt x="2402" y="1"/>
                    <a:pt x="2321" y="41"/>
                    <a:pt x="2239" y="82"/>
                  </a:cubicBezTo>
                  <a:lnTo>
                    <a:pt x="164" y="1751"/>
                  </a:lnTo>
                  <a:cubicBezTo>
                    <a:pt x="42" y="1832"/>
                    <a:pt x="1" y="1995"/>
                    <a:pt x="42" y="2117"/>
                  </a:cubicBezTo>
                  <a:cubicBezTo>
                    <a:pt x="123" y="2280"/>
                    <a:pt x="245" y="2361"/>
                    <a:pt x="367" y="2361"/>
                  </a:cubicBezTo>
                  <a:lnTo>
                    <a:pt x="4681" y="2361"/>
                  </a:lnTo>
                  <a:cubicBezTo>
                    <a:pt x="4762" y="2361"/>
                    <a:pt x="4844" y="2321"/>
                    <a:pt x="4885" y="2280"/>
                  </a:cubicBezTo>
                  <a:lnTo>
                    <a:pt x="7001" y="611"/>
                  </a:lnTo>
                  <a:cubicBezTo>
                    <a:pt x="7082" y="489"/>
                    <a:pt x="7123" y="367"/>
                    <a:pt x="7082" y="204"/>
                  </a:cubicBezTo>
                  <a:cubicBezTo>
                    <a:pt x="7042" y="82"/>
                    <a:pt x="6919" y="1"/>
                    <a:pt x="67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5" name="Google Shape;1765;p35"/>
            <p:cNvSpPr/>
            <p:nvPr/>
          </p:nvSpPr>
          <p:spPr>
            <a:xfrm>
              <a:off x="4932200" y="4679200"/>
              <a:ext cx="178075" cy="60050"/>
            </a:xfrm>
            <a:custGeom>
              <a:avLst/>
              <a:gdLst/>
              <a:ahLst/>
              <a:cxnLst/>
              <a:rect l="l" t="t" r="r" b="b"/>
              <a:pathLst>
                <a:path w="7123" h="2402" extrusionOk="0">
                  <a:moveTo>
                    <a:pt x="5779" y="692"/>
                  </a:moveTo>
                  <a:lnTo>
                    <a:pt x="4558" y="1710"/>
                  </a:lnTo>
                  <a:lnTo>
                    <a:pt x="1318" y="1710"/>
                  </a:lnTo>
                  <a:lnTo>
                    <a:pt x="2564" y="692"/>
                  </a:lnTo>
                  <a:close/>
                  <a:moveTo>
                    <a:pt x="2442" y="0"/>
                  </a:moveTo>
                  <a:cubicBezTo>
                    <a:pt x="2361" y="0"/>
                    <a:pt x="2320" y="41"/>
                    <a:pt x="2239" y="82"/>
                  </a:cubicBezTo>
                  <a:lnTo>
                    <a:pt x="163" y="1791"/>
                  </a:lnTo>
                  <a:cubicBezTo>
                    <a:pt x="41" y="1872"/>
                    <a:pt x="0" y="2035"/>
                    <a:pt x="41" y="2157"/>
                  </a:cubicBezTo>
                  <a:cubicBezTo>
                    <a:pt x="82" y="2279"/>
                    <a:pt x="204" y="2402"/>
                    <a:pt x="367" y="2402"/>
                  </a:cubicBezTo>
                  <a:lnTo>
                    <a:pt x="4640" y="2402"/>
                  </a:lnTo>
                  <a:cubicBezTo>
                    <a:pt x="4721" y="2402"/>
                    <a:pt x="4803" y="2361"/>
                    <a:pt x="4884" y="2320"/>
                  </a:cubicBezTo>
                  <a:lnTo>
                    <a:pt x="6960" y="611"/>
                  </a:lnTo>
                  <a:cubicBezTo>
                    <a:pt x="7082" y="529"/>
                    <a:pt x="7122" y="367"/>
                    <a:pt x="7082" y="245"/>
                  </a:cubicBezTo>
                  <a:cubicBezTo>
                    <a:pt x="7041" y="122"/>
                    <a:pt x="6878" y="0"/>
                    <a:pt x="67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6" name="Google Shape;1766;p35"/>
            <p:cNvSpPr/>
            <p:nvPr/>
          </p:nvSpPr>
          <p:spPr>
            <a:xfrm>
              <a:off x="3593275" y="4806375"/>
              <a:ext cx="178075" cy="59025"/>
            </a:xfrm>
            <a:custGeom>
              <a:avLst/>
              <a:gdLst/>
              <a:ahLst/>
              <a:cxnLst/>
              <a:rect l="l" t="t" r="r" b="b"/>
              <a:pathLst>
                <a:path w="7123" h="2361" extrusionOk="0">
                  <a:moveTo>
                    <a:pt x="5779" y="692"/>
                  </a:moveTo>
                  <a:lnTo>
                    <a:pt x="4558" y="1669"/>
                  </a:lnTo>
                  <a:lnTo>
                    <a:pt x="1343" y="1669"/>
                  </a:lnTo>
                  <a:lnTo>
                    <a:pt x="2583" y="692"/>
                  </a:lnTo>
                  <a:close/>
                  <a:moveTo>
                    <a:pt x="2442" y="1"/>
                  </a:moveTo>
                  <a:cubicBezTo>
                    <a:pt x="2360" y="1"/>
                    <a:pt x="2320" y="41"/>
                    <a:pt x="2238" y="82"/>
                  </a:cubicBezTo>
                  <a:lnTo>
                    <a:pt x="163" y="1751"/>
                  </a:lnTo>
                  <a:cubicBezTo>
                    <a:pt x="41" y="1832"/>
                    <a:pt x="0" y="1995"/>
                    <a:pt x="41" y="2117"/>
                  </a:cubicBezTo>
                  <a:cubicBezTo>
                    <a:pt x="81" y="2280"/>
                    <a:pt x="204" y="2361"/>
                    <a:pt x="366" y="2361"/>
                  </a:cubicBezTo>
                  <a:lnTo>
                    <a:pt x="4680" y="2361"/>
                  </a:lnTo>
                  <a:cubicBezTo>
                    <a:pt x="4721" y="2361"/>
                    <a:pt x="4802" y="2320"/>
                    <a:pt x="4884" y="2280"/>
                  </a:cubicBezTo>
                  <a:lnTo>
                    <a:pt x="6959" y="611"/>
                  </a:lnTo>
                  <a:cubicBezTo>
                    <a:pt x="7081" y="489"/>
                    <a:pt x="7122" y="367"/>
                    <a:pt x="7081" y="204"/>
                  </a:cubicBezTo>
                  <a:cubicBezTo>
                    <a:pt x="7041" y="82"/>
                    <a:pt x="6878" y="1"/>
                    <a:pt x="67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7" name="Google Shape;1767;p35"/>
            <p:cNvSpPr/>
            <p:nvPr/>
          </p:nvSpPr>
          <p:spPr>
            <a:xfrm>
              <a:off x="4667675" y="4806375"/>
              <a:ext cx="178075" cy="59025"/>
            </a:xfrm>
            <a:custGeom>
              <a:avLst/>
              <a:gdLst/>
              <a:ahLst/>
              <a:cxnLst/>
              <a:rect l="l" t="t" r="r" b="b"/>
              <a:pathLst>
                <a:path w="7123" h="2361" extrusionOk="0">
                  <a:moveTo>
                    <a:pt x="5779" y="692"/>
                  </a:moveTo>
                  <a:lnTo>
                    <a:pt x="4558" y="1669"/>
                  </a:lnTo>
                  <a:lnTo>
                    <a:pt x="1343" y="1669"/>
                  </a:lnTo>
                  <a:lnTo>
                    <a:pt x="2583" y="692"/>
                  </a:lnTo>
                  <a:close/>
                  <a:moveTo>
                    <a:pt x="2442" y="1"/>
                  </a:moveTo>
                  <a:cubicBezTo>
                    <a:pt x="2401" y="1"/>
                    <a:pt x="2320" y="41"/>
                    <a:pt x="2238" y="82"/>
                  </a:cubicBezTo>
                  <a:lnTo>
                    <a:pt x="163" y="1751"/>
                  </a:lnTo>
                  <a:cubicBezTo>
                    <a:pt x="41" y="1832"/>
                    <a:pt x="0" y="1995"/>
                    <a:pt x="41" y="2117"/>
                  </a:cubicBezTo>
                  <a:cubicBezTo>
                    <a:pt x="82" y="2280"/>
                    <a:pt x="244" y="2361"/>
                    <a:pt x="366" y="2361"/>
                  </a:cubicBezTo>
                  <a:lnTo>
                    <a:pt x="4680" y="2361"/>
                  </a:lnTo>
                  <a:cubicBezTo>
                    <a:pt x="4762" y="2361"/>
                    <a:pt x="4802" y="2320"/>
                    <a:pt x="4884" y="2280"/>
                  </a:cubicBezTo>
                  <a:lnTo>
                    <a:pt x="6959" y="611"/>
                  </a:lnTo>
                  <a:cubicBezTo>
                    <a:pt x="7081" y="489"/>
                    <a:pt x="7122" y="367"/>
                    <a:pt x="7081" y="204"/>
                  </a:cubicBezTo>
                  <a:cubicBezTo>
                    <a:pt x="7041" y="82"/>
                    <a:pt x="6919" y="1"/>
                    <a:pt x="67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8" name="Google Shape;1768;p35"/>
            <p:cNvSpPr/>
            <p:nvPr/>
          </p:nvSpPr>
          <p:spPr>
            <a:xfrm>
              <a:off x="4775525" y="4806375"/>
              <a:ext cx="178075" cy="59025"/>
            </a:xfrm>
            <a:custGeom>
              <a:avLst/>
              <a:gdLst/>
              <a:ahLst/>
              <a:cxnLst/>
              <a:rect l="l" t="t" r="r" b="b"/>
              <a:pathLst>
                <a:path w="7123" h="2361" extrusionOk="0">
                  <a:moveTo>
                    <a:pt x="5779" y="692"/>
                  </a:moveTo>
                  <a:lnTo>
                    <a:pt x="4517" y="1669"/>
                  </a:lnTo>
                  <a:lnTo>
                    <a:pt x="1337" y="1669"/>
                  </a:lnTo>
                  <a:lnTo>
                    <a:pt x="2564" y="692"/>
                  </a:lnTo>
                  <a:close/>
                  <a:moveTo>
                    <a:pt x="2442" y="1"/>
                  </a:moveTo>
                  <a:cubicBezTo>
                    <a:pt x="2360" y="1"/>
                    <a:pt x="2279" y="41"/>
                    <a:pt x="2238" y="82"/>
                  </a:cubicBezTo>
                  <a:lnTo>
                    <a:pt x="122" y="1751"/>
                  </a:lnTo>
                  <a:cubicBezTo>
                    <a:pt x="41" y="1832"/>
                    <a:pt x="0" y="1995"/>
                    <a:pt x="41" y="2117"/>
                  </a:cubicBezTo>
                  <a:cubicBezTo>
                    <a:pt x="81" y="2280"/>
                    <a:pt x="204" y="2361"/>
                    <a:pt x="366" y="2361"/>
                  </a:cubicBezTo>
                  <a:lnTo>
                    <a:pt x="4639" y="2361"/>
                  </a:lnTo>
                  <a:cubicBezTo>
                    <a:pt x="4721" y="2361"/>
                    <a:pt x="4802" y="2320"/>
                    <a:pt x="4884" y="2280"/>
                  </a:cubicBezTo>
                  <a:lnTo>
                    <a:pt x="6959" y="611"/>
                  </a:lnTo>
                  <a:cubicBezTo>
                    <a:pt x="7081" y="489"/>
                    <a:pt x="7122" y="367"/>
                    <a:pt x="7081" y="204"/>
                  </a:cubicBezTo>
                  <a:cubicBezTo>
                    <a:pt x="7000" y="82"/>
                    <a:pt x="6878" y="1"/>
                    <a:pt x="67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9" name="Google Shape;1769;p35"/>
            <p:cNvSpPr/>
            <p:nvPr/>
          </p:nvSpPr>
          <p:spPr>
            <a:xfrm>
              <a:off x="4827400" y="4763650"/>
              <a:ext cx="178075" cy="60050"/>
            </a:xfrm>
            <a:custGeom>
              <a:avLst/>
              <a:gdLst/>
              <a:ahLst/>
              <a:cxnLst/>
              <a:rect l="l" t="t" r="r" b="b"/>
              <a:pathLst>
                <a:path w="7123" h="2402" extrusionOk="0">
                  <a:moveTo>
                    <a:pt x="5780" y="692"/>
                  </a:moveTo>
                  <a:lnTo>
                    <a:pt x="4559" y="1710"/>
                  </a:lnTo>
                  <a:lnTo>
                    <a:pt x="1318" y="1710"/>
                  </a:lnTo>
                  <a:lnTo>
                    <a:pt x="2564" y="692"/>
                  </a:lnTo>
                  <a:close/>
                  <a:moveTo>
                    <a:pt x="2442" y="0"/>
                  </a:moveTo>
                  <a:cubicBezTo>
                    <a:pt x="2402" y="0"/>
                    <a:pt x="2320" y="41"/>
                    <a:pt x="2239" y="82"/>
                  </a:cubicBezTo>
                  <a:lnTo>
                    <a:pt x="163" y="1791"/>
                  </a:lnTo>
                  <a:cubicBezTo>
                    <a:pt x="41" y="1872"/>
                    <a:pt x="1" y="2035"/>
                    <a:pt x="41" y="2157"/>
                  </a:cubicBezTo>
                  <a:cubicBezTo>
                    <a:pt x="82" y="2279"/>
                    <a:pt x="245" y="2401"/>
                    <a:pt x="367" y="2401"/>
                  </a:cubicBezTo>
                  <a:lnTo>
                    <a:pt x="4681" y="2401"/>
                  </a:lnTo>
                  <a:cubicBezTo>
                    <a:pt x="4762" y="2401"/>
                    <a:pt x="4803" y="2361"/>
                    <a:pt x="4884" y="2320"/>
                  </a:cubicBezTo>
                  <a:lnTo>
                    <a:pt x="6960" y="611"/>
                  </a:lnTo>
                  <a:cubicBezTo>
                    <a:pt x="7082" y="529"/>
                    <a:pt x="7123" y="367"/>
                    <a:pt x="7082" y="244"/>
                  </a:cubicBezTo>
                  <a:cubicBezTo>
                    <a:pt x="7041" y="122"/>
                    <a:pt x="6919" y="0"/>
                    <a:pt x="67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0" name="Google Shape;1770;p35"/>
            <p:cNvSpPr/>
            <p:nvPr/>
          </p:nvSpPr>
          <p:spPr>
            <a:xfrm>
              <a:off x="3590200" y="4721925"/>
              <a:ext cx="178075" cy="59050"/>
            </a:xfrm>
            <a:custGeom>
              <a:avLst/>
              <a:gdLst/>
              <a:ahLst/>
              <a:cxnLst/>
              <a:rect l="l" t="t" r="r" b="b"/>
              <a:pathLst>
                <a:path w="7123" h="2362" extrusionOk="0">
                  <a:moveTo>
                    <a:pt x="5786" y="693"/>
                  </a:moveTo>
                  <a:lnTo>
                    <a:pt x="4559" y="1669"/>
                  </a:lnTo>
                  <a:lnTo>
                    <a:pt x="1344" y="1669"/>
                  </a:lnTo>
                  <a:lnTo>
                    <a:pt x="2565" y="693"/>
                  </a:lnTo>
                  <a:close/>
                  <a:moveTo>
                    <a:pt x="2483" y="1"/>
                  </a:moveTo>
                  <a:cubicBezTo>
                    <a:pt x="2402" y="1"/>
                    <a:pt x="2321" y="41"/>
                    <a:pt x="2239" y="82"/>
                  </a:cubicBezTo>
                  <a:lnTo>
                    <a:pt x="164" y="1751"/>
                  </a:lnTo>
                  <a:cubicBezTo>
                    <a:pt x="42" y="1832"/>
                    <a:pt x="1" y="1995"/>
                    <a:pt x="42" y="2117"/>
                  </a:cubicBezTo>
                  <a:cubicBezTo>
                    <a:pt x="82" y="2280"/>
                    <a:pt x="245" y="2361"/>
                    <a:pt x="367" y="2361"/>
                  </a:cubicBezTo>
                  <a:lnTo>
                    <a:pt x="4681" y="2361"/>
                  </a:lnTo>
                  <a:cubicBezTo>
                    <a:pt x="4762" y="2361"/>
                    <a:pt x="4803" y="2320"/>
                    <a:pt x="4885" y="2280"/>
                  </a:cubicBezTo>
                  <a:lnTo>
                    <a:pt x="6960" y="611"/>
                  </a:lnTo>
                  <a:cubicBezTo>
                    <a:pt x="7082" y="489"/>
                    <a:pt x="7123" y="367"/>
                    <a:pt x="7082" y="204"/>
                  </a:cubicBezTo>
                  <a:cubicBezTo>
                    <a:pt x="7042" y="82"/>
                    <a:pt x="6919" y="1"/>
                    <a:pt x="67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1" name="Google Shape;1771;p35"/>
            <p:cNvSpPr/>
            <p:nvPr/>
          </p:nvSpPr>
          <p:spPr>
            <a:xfrm>
              <a:off x="4340050" y="4637475"/>
              <a:ext cx="178075" cy="59050"/>
            </a:xfrm>
            <a:custGeom>
              <a:avLst/>
              <a:gdLst/>
              <a:ahLst/>
              <a:cxnLst/>
              <a:rect l="l" t="t" r="r" b="b"/>
              <a:pathLst>
                <a:path w="7123" h="2362" extrusionOk="0">
                  <a:moveTo>
                    <a:pt x="5780" y="693"/>
                  </a:moveTo>
                  <a:lnTo>
                    <a:pt x="4540" y="1669"/>
                  </a:lnTo>
                  <a:lnTo>
                    <a:pt x="1303" y="1669"/>
                  </a:lnTo>
                  <a:lnTo>
                    <a:pt x="2565" y="693"/>
                  </a:lnTo>
                  <a:close/>
                  <a:moveTo>
                    <a:pt x="2443" y="1"/>
                  </a:moveTo>
                  <a:cubicBezTo>
                    <a:pt x="2361" y="1"/>
                    <a:pt x="2280" y="41"/>
                    <a:pt x="2239" y="82"/>
                  </a:cubicBezTo>
                  <a:lnTo>
                    <a:pt x="123" y="1751"/>
                  </a:lnTo>
                  <a:cubicBezTo>
                    <a:pt x="41" y="1832"/>
                    <a:pt x="1" y="1995"/>
                    <a:pt x="41" y="2117"/>
                  </a:cubicBezTo>
                  <a:cubicBezTo>
                    <a:pt x="82" y="2280"/>
                    <a:pt x="204" y="2361"/>
                    <a:pt x="367" y="2361"/>
                  </a:cubicBezTo>
                  <a:lnTo>
                    <a:pt x="4640" y="2361"/>
                  </a:lnTo>
                  <a:cubicBezTo>
                    <a:pt x="4722" y="2361"/>
                    <a:pt x="4803" y="2321"/>
                    <a:pt x="4844" y="2280"/>
                  </a:cubicBezTo>
                  <a:lnTo>
                    <a:pt x="6960" y="611"/>
                  </a:lnTo>
                  <a:cubicBezTo>
                    <a:pt x="7082" y="489"/>
                    <a:pt x="7123" y="367"/>
                    <a:pt x="7041" y="204"/>
                  </a:cubicBezTo>
                  <a:cubicBezTo>
                    <a:pt x="7001" y="82"/>
                    <a:pt x="6878" y="1"/>
                    <a:pt x="67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2" name="Google Shape;1772;p35"/>
            <p:cNvSpPr/>
            <p:nvPr/>
          </p:nvSpPr>
          <p:spPr>
            <a:xfrm>
              <a:off x="4446875" y="4637475"/>
              <a:ext cx="178075" cy="59050"/>
            </a:xfrm>
            <a:custGeom>
              <a:avLst/>
              <a:gdLst/>
              <a:ahLst/>
              <a:cxnLst/>
              <a:rect l="l" t="t" r="r" b="b"/>
              <a:pathLst>
                <a:path w="7123" h="2362" extrusionOk="0">
                  <a:moveTo>
                    <a:pt x="5821" y="693"/>
                  </a:moveTo>
                  <a:lnTo>
                    <a:pt x="4581" y="1669"/>
                  </a:lnTo>
                  <a:lnTo>
                    <a:pt x="1344" y="1669"/>
                  </a:lnTo>
                  <a:lnTo>
                    <a:pt x="2605" y="693"/>
                  </a:lnTo>
                  <a:close/>
                  <a:moveTo>
                    <a:pt x="2483" y="1"/>
                  </a:moveTo>
                  <a:cubicBezTo>
                    <a:pt x="2402" y="1"/>
                    <a:pt x="2321" y="41"/>
                    <a:pt x="2239" y="82"/>
                  </a:cubicBezTo>
                  <a:lnTo>
                    <a:pt x="164" y="1751"/>
                  </a:lnTo>
                  <a:cubicBezTo>
                    <a:pt x="42" y="1832"/>
                    <a:pt x="1" y="1995"/>
                    <a:pt x="42" y="2117"/>
                  </a:cubicBezTo>
                  <a:cubicBezTo>
                    <a:pt x="123" y="2280"/>
                    <a:pt x="245" y="2361"/>
                    <a:pt x="367" y="2361"/>
                  </a:cubicBezTo>
                  <a:lnTo>
                    <a:pt x="4681" y="2361"/>
                  </a:lnTo>
                  <a:cubicBezTo>
                    <a:pt x="4762" y="2361"/>
                    <a:pt x="4844" y="2321"/>
                    <a:pt x="4885" y="2280"/>
                  </a:cubicBezTo>
                  <a:lnTo>
                    <a:pt x="6960" y="611"/>
                  </a:lnTo>
                  <a:cubicBezTo>
                    <a:pt x="7082" y="489"/>
                    <a:pt x="7123" y="367"/>
                    <a:pt x="7082" y="204"/>
                  </a:cubicBezTo>
                  <a:cubicBezTo>
                    <a:pt x="7041" y="82"/>
                    <a:pt x="6919" y="1"/>
                    <a:pt x="67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3" name="Google Shape;1773;p35"/>
            <p:cNvSpPr/>
            <p:nvPr/>
          </p:nvSpPr>
          <p:spPr>
            <a:xfrm>
              <a:off x="4232200" y="4637475"/>
              <a:ext cx="178075" cy="59050"/>
            </a:xfrm>
            <a:custGeom>
              <a:avLst/>
              <a:gdLst/>
              <a:ahLst/>
              <a:cxnLst/>
              <a:rect l="l" t="t" r="r" b="b"/>
              <a:pathLst>
                <a:path w="7123" h="2362" extrusionOk="0">
                  <a:moveTo>
                    <a:pt x="5780" y="693"/>
                  </a:moveTo>
                  <a:lnTo>
                    <a:pt x="4540" y="1669"/>
                  </a:lnTo>
                  <a:lnTo>
                    <a:pt x="1344" y="1669"/>
                  </a:lnTo>
                  <a:lnTo>
                    <a:pt x="2565" y="693"/>
                  </a:lnTo>
                  <a:close/>
                  <a:moveTo>
                    <a:pt x="2443" y="1"/>
                  </a:moveTo>
                  <a:cubicBezTo>
                    <a:pt x="2361" y="1"/>
                    <a:pt x="2321" y="41"/>
                    <a:pt x="2239" y="82"/>
                  </a:cubicBezTo>
                  <a:lnTo>
                    <a:pt x="164" y="1751"/>
                  </a:lnTo>
                  <a:cubicBezTo>
                    <a:pt x="41" y="1832"/>
                    <a:pt x="1" y="1995"/>
                    <a:pt x="41" y="2117"/>
                  </a:cubicBezTo>
                  <a:cubicBezTo>
                    <a:pt x="82" y="2280"/>
                    <a:pt x="204" y="2361"/>
                    <a:pt x="367" y="2361"/>
                  </a:cubicBezTo>
                  <a:lnTo>
                    <a:pt x="4681" y="2361"/>
                  </a:lnTo>
                  <a:cubicBezTo>
                    <a:pt x="4722" y="2361"/>
                    <a:pt x="4803" y="2321"/>
                    <a:pt x="4884" y="2280"/>
                  </a:cubicBezTo>
                  <a:lnTo>
                    <a:pt x="6960" y="611"/>
                  </a:lnTo>
                  <a:cubicBezTo>
                    <a:pt x="7082" y="489"/>
                    <a:pt x="7123" y="367"/>
                    <a:pt x="7082" y="204"/>
                  </a:cubicBezTo>
                  <a:cubicBezTo>
                    <a:pt x="7041" y="82"/>
                    <a:pt x="6919" y="1"/>
                    <a:pt x="67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4" name="Google Shape;1774;p35"/>
            <p:cNvSpPr/>
            <p:nvPr/>
          </p:nvSpPr>
          <p:spPr>
            <a:xfrm>
              <a:off x="4554725" y="4637475"/>
              <a:ext cx="178075" cy="59050"/>
            </a:xfrm>
            <a:custGeom>
              <a:avLst/>
              <a:gdLst/>
              <a:ahLst/>
              <a:cxnLst/>
              <a:rect l="l" t="t" r="r" b="b"/>
              <a:pathLst>
                <a:path w="7123" h="2362" extrusionOk="0">
                  <a:moveTo>
                    <a:pt x="5780" y="693"/>
                  </a:moveTo>
                  <a:lnTo>
                    <a:pt x="4540" y="1669"/>
                  </a:lnTo>
                  <a:lnTo>
                    <a:pt x="1303" y="1669"/>
                  </a:lnTo>
                  <a:lnTo>
                    <a:pt x="2565" y="693"/>
                  </a:lnTo>
                  <a:close/>
                  <a:moveTo>
                    <a:pt x="2443" y="1"/>
                  </a:moveTo>
                  <a:cubicBezTo>
                    <a:pt x="2361" y="1"/>
                    <a:pt x="2280" y="41"/>
                    <a:pt x="2239" y="82"/>
                  </a:cubicBezTo>
                  <a:lnTo>
                    <a:pt x="164" y="1751"/>
                  </a:lnTo>
                  <a:cubicBezTo>
                    <a:pt x="41" y="1832"/>
                    <a:pt x="1" y="1995"/>
                    <a:pt x="41" y="2117"/>
                  </a:cubicBezTo>
                  <a:cubicBezTo>
                    <a:pt x="82" y="2280"/>
                    <a:pt x="204" y="2361"/>
                    <a:pt x="367" y="2361"/>
                  </a:cubicBezTo>
                  <a:lnTo>
                    <a:pt x="4640" y="2361"/>
                  </a:lnTo>
                  <a:cubicBezTo>
                    <a:pt x="4722" y="2361"/>
                    <a:pt x="4803" y="2321"/>
                    <a:pt x="4884" y="2280"/>
                  </a:cubicBezTo>
                  <a:lnTo>
                    <a:pt x="6960" y="611"/>
                  </a:lnTo>
                  <a:cubicBezTo>
                    <a:pt x="7082" y="489"/>
                    <a:pt x="7123" y="367"/>
                    <a:pt x="7082" y="204"/>
                  </a:cubicBezTo>
                  <a:cubicBezTo>
                    <a:pt x="7041" y="82"/>
                    <a:pt x="6879" y="1"/>
                    <a:pt x="67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5" name="Google Shape;1775;p35"/>
            <p:cNvSpPr/>
            <p:nvPr/>
          </p:nvSpPr>
          <p:spPr>
            <a:xfrm>
              <a:off x="4769400" y="4637475"/>
              <a:ext cx="178075" cy="59050"/>
            </a:xfrm>
            <a:custGeom>
              <a:avLst/>
              <a:gdLst/>
              <a:ahLst/>
              <a:cxnLst/>
              <a:rect l="l" t="t" r="r" b="b"/>
              <a:pathLst>
                <a:path w="7123" h="2362" extrusionOk="0">
                  <a:moveTo>
                    <a:pt x="5780" y="693"/>
                  </a:moveTo>
                  <a:lnTo>
                    <a:pt x="4540" y="1669"/>
                  </a:lnTo>
                  <a:lnTo>
                    <a:pt x="1344" y="1669"/>
                  </a:lnTo>
                  <a:lnTo>
                    <a:pt x="2565" y="693"/>
                  </a:lnTo>
                  <a:close/>
                  <a:moveTo>
                    <a:pt x="2443" y="1"/>
                  </a:moveTo>
                  <a:cubicBezTo>
                    <a:pt x="2402" y="1"/>
                    <a:pt x="2321" y="41"/>
                    <a:pt x="2239" y="82"/>
                  </a:cubicBezTo>
                  <a:lnTo>
                    <a:pt x="164" y="1751"/>
                  </a:lnTo>
                  <a:cubicBezTo>
                    <a:pt x="42" y="1832"/>
                    <a:pt x="1" y="1995"/>
                    <a:pt x="42" y="2117"/>
                  </a:cubicBezTo>
                  <a:cubicBezTo>
                    <a:pt x="82" y="2280"/>
                    <a:pt x="245" y="2361"/>
                    <a:pt x="367" y="2361"/>
                  </a:cubicBezTo>
                  <a:lnTo>
                    <a:pt x="4681" y="2361"/>
                  </a:lnTo>
                  <a:cubicBezTo>
                    <a:pt x="4762" y="2361"/>
                    <a:pt x="4803" y="2321"/>
                    <a:pt x="4884" y="2280"/>
                  </a:cubicBezTo>
                  <a:lnTo>
                    <a:pt x="6960" y="611"/>
                  </a:lnTo>
                  <a:cubicBezTo>
                    <a:pt x="7082" y="489"/>
                    <a:pt x="7123" y="367"/>
                    <a:pt x="7082" y="204"/>
                  </a:cubicBezTo>
                  <a:cubicBezTo>
                    <a:pt x="7041" y="82"/>
                    <a:pt x="6919" y="1"/>
                    <a:pt x="67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6" name="Google Shape;1776;p35"/>
            <p:cNvSpPr/>
            <p:nvPr/>
          </p:nvSpPr>
          <p:spPr>
            <a:xfrm>
              <a:off x="4661550" y="4637475"/>
              <a:ext cx="178075" cy="59050"/>
            </a:xfrm>
            <a:custGeom>
              <a:avLst/>
              <a:gdLst/>
              <a:ahLst/>
              <a:cxnLst/>
              <a:rect l="l" t="t" r="r" b="b"/>
              <a:pathLst>
                <a:path w="7123" h="2362" extrusionOk="0">
                  <a:moveTo>
                    <a:pt x="5821" y="693"/>
                  </a:moveTo>
                  <a:lnTo>
                    <a:pt x="4581" y="1669"/>
                  </a:lnTo>
                  <a:lnTo>
                    <a:pt x="1344" y="1669"/>
                  </a:lnTo>
                  <a:lnTo>
                    <a:pt x="2606" y="693"/>
                  </a:lnTo>
                  <a:close/>
                  <a:moveTo>
                    <a:pt x="2483" y="1"/>
                  </a:moveTo>
                  <a:cubicBezTo>
                    <a:pt x="2402" y="1"/>
                    <a:pt x="2321" y="41"/>
                    <a:pt x="2280" y="82"/>
                  </a:cubicBezTo>
                  <a:lnTo>
                    <a:pt x="164" y="1751"/>
                  </a:lnTo>
                  <a:cubicBezTo>
                    <a:pt x="42" y="1832"/>
                    <a:pt x="1" y="1995"/>
                    <a:pt x="82" y="2117"/>
                  </a:cubicBezTo>
                  <a:cubicBezTo>
                    <a:pt x="123" y="2280"/>
                    <a:pt x="245" y="2361"/>
                    <a:pt x="367" y="2361"/>
                  </a:cubicBezTo>
                  <a:lnTo>
                    <a:pt x="4681" y="2361"/>
                  </a:lnTo>
                  <a:cubicBezTo>
                    <a:pt x="4763" y="2361"/>
                    <a:pt x="4844" y="2321"/>
                    <a:pt x="4885" y="2280"/>
                  </a:cubicBezTo>
                  <a:lnTo>
                    <a:pt x="7001" y="611"/>
                  </a:lnTo>
                  <a:cubicBezTo>
                    <a:pt x="7082" y="489"/>
                    <a:pt x="7123" y="367"/>
                    <a:pt x="7082" y="204"/>
                  </a:cubicBezTo>
                  <a:cubicBezTo>
                    <a:pt x="7042" y="82"/>
                    <a:pt x="6919" y="1"/>
                    <a:pt x="67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7" name="Google Shape;1777;p35"/>
            <p:cNvSpPr/>
            <p:nvPr/>
          </p:nvSpPr>
          <p:spPr>
            <a:xfrm>
              <a:off x="4124350" y="4637475"/>
              <a:ext cx="178075" cy="59050"/>
            </a:xfrm>
            <a:custGeom>
              <a:avLst/>
              <a:gdLst/>
              <a:ahLst/>
              <a:cxnLst/>
              <a:rect l="l" t="t" r="r" b="b"/>
              <a:pathLst>
                <a:path w="7123" h="2362" extrusionOk="0">
                  <a:moveTo>
                    <a:pt x="5821" y="693"/>
                  </a:moveTo>
                  <a:lnTo>
                    <a:pt x="4581" y="1669"/>
                  </a:lnTo>
                  <a:lnTo>
                    <a:pt x="1344" y="1669"/>
                  </a:lnTo>
                  <a:lnTo>
                    <a:pt x="2606" y="693"/>
                  </a:lnTo>
                  <a:close/>
                  <a:moveTo>
                    <a:pt x="2483" y="1"/>
                  </a:moveTo>
                  <a:cubicBezTo>
                    <a:pt x="2402" y="1"/>
                    <a:pt x="2321" y="41"/>
                    <a:pt x="2280" y="82"/>
                  </a:cubicBezTo>
                  <a:lnTo>
                    <a:pt x="164" y="1751"/>
                  </a:lnTo>
                  <a:cubicBezTo>
                    <a:pt x="42" y="1832"/>
                    <a:pt x="1" y="1995"/>
                    <a:pt x="82" y="2117"/>
                  </a:cubicBezTo>
                  <a:cubicBezTo>
                    <a:pt x="123" y="2280"/>
                    <a:pt x="245" y="2361"/>
                    <a:pt x="367" y="2361"/>
                  </a:cubicBezTo>
                  <a:lnTo>
                    <a:pt x="4681" y="2361"/>
                  </a:lnTo>
                  <a:cubicBezTo>
                    <a:pt x="4762" y="2361"/>
                    <a:pt x="4844" y="2321"/>
                    <a:pt x="4885" y="2280"/>
                  </a:cubicBezTo>
                  <a:lnTo>
                    <a:pt x="7001" y="611"/>
                  </a:lnTo>
                  <a:cubicBezTo>
                    <a:pt x="7082" y="489"/>
                    <a:pt x="7123" y="367"/>
                    <a:pt x="7082" y="204"/>
                  </a:cubicBezTo>
                  <a:cubicBezTo>
                    <a:pt x="7041" y="82"/>
                    <a:pt x="6919" y="1"/>
                    <a:pt x="67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8" name="Google Shape;1778;p35"/>
            <p:cNvSpPr/>
            <p:nvPr/>
          </p:nvSpPr>
          <p:spPr>
            <a:xfrm>
              <a:off x="3538325" y="4763650"/>
              <a:ext cx="178075" cy="60050"/>
            </a:xfrm>
            <a:custGeom>
              <a:avLst/>
              <a:gdLst/>
              <a:ahLst/>
              <a:cxnLst/>
              <a:rect l="l" t="t" r="r" b="b"/>
              <a:pathLst>
                <a:path w="7123" h="2402" extrusionOk="0">
                  <a:moveTo>
                    <a:pt x="5764" y="692"/>
                  </a:moveTo>
                  <a:lnTo>
                    <a:pt x="4518" y="1710"/>
                  </a:lnTo>
                  <a:lnTo>
                    <a:pt x="1303" y="1710"/>
                  </a:lnTo>
                  <a:lnTo>
                    <a:pt x="2564" y="692"/>
                  </a:lnTo>
                  <a:close/>
                  <a:moveTo>
                    <a:pt x="2442" y="0"/>
                  </a:moveTo>
                  <a:cubicBezTo>
                    <a:pt x="2361" y="0"/>
                    <a:pt x="2279" y="41"/>
                    <a:pt x="2239" y="82"/>
                  </a:cubicBezTo>
                  <a:lnTo>
                    <a:pt x="122" y="1791"/>
                  </a:lnTo>
                  <a:cubicBezTo>
                    <a:pt x="41" y="1872"/>
                    <a:pt x="0" y="2035"/>
                    <a:pt x="41" y="2157"/>
                  </a:cubicBezTo>
                  <a:cubicBezTo>
                    <a:pt x="82" y="2279"/>
                    <a:pt x="204" y="2401"/>
                    <a:pt x="367" y="2401"/>
                  </a:cubicBezTo>
                  <a:lnTo>
                    <a:pt x="4640" y="2401"/>
                  </a:lnTo>
                  <a:cubicBezTo>
                    <a:pt x="4721" y="2401"/>
                    <a:pt x="4803" y="2361"/>
                    <a:pt x="4884" y="2320"/>
                  </a:cubicBezTo>
                  <a:lnTo>
                    <a:pt x="6960" y="611"/>
                  </a:lnTo>
                  <a:cubicBezTo>
                    <a:pt x="7082" y="529"/>
                    <a:pt x="7122" y="367"/>
                    <a:pt x="7082" y="244"/>
                  </a:cubicBezTo>
                  <a:cubicBezTo>
                    <a:pt x="7000" y="122"/>
                    <a:pt x="6878" y="0"/>
                    <a:pt x="6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9" name="Google Shape;1779;p35"/>
            <p:cNvSpPr/>
            <p:nvPr/>
          </p:nvSpPr>
          <p:spPr>
            <a:xfrm>
              <a:off x="3642100" y="4679200"/>
              <a:ext cx="179100" cy="60050"/>
            </a:xfrm>
            <a:custGeom>
              <a:avLst/>
              <a:gdLst/>
              <a:ahLst/>
              <a:cxnLst/>
              <a:rect l="l" t="t" r="r" b="b"/>
              <a:pathLst>
                <a:path w="7164" h="2402" extrusionOk="0">
                  <a:moveTo>
                    <a:pt x="5805" y="692"/>
                  </a:moveTo>
                  <a:lnTo>
                    <a:pt x="4559" y="1710"/>
                  </a:lnTo>
                  <a:lnTo>
                    <a:pt x="1343" y="1710"/>
                  </a:lnTo>
                  <a:lnTo>
                    <a:pt x="2605" y="692"/>
                  </a:lnTo>
                  <a:close/>
                  <a:moveTo>
                    <a:pt x="2483" y="0"/>
                  </a:moveTo>
                  <a:cubicBezTo>
                    <a:pt x="2402" y="0"/>
                    <a:pt x="2320" y="41"/>
                    <a:pt x="2280" y="82"/>
                  </a:cubicBezTo>
                  <a:lnTo>
                    <a:pt x="163" y="1791"/>
                  </a:lnTo>
                  <a:cubicBezTo>
                    <a:pt x="82" y="1872"/>
                    <a:pt x="0" y="2035"/>
                    <a:pt x="82" y="2157"/>
                  </a:cubicBezTo>
                  <a:cubicBezTo>
                    <a:pt x="123" y="2279"/>
                    <a:pt x="245" y="2402"/>
                    <a:pt x="407" y="2402"/>
                  </a:cubicBezTo>
                  <a:lnTo>
                    <a:pt x="4681" y="2402"/>
                  </a:lnTo>
                  <a:cubicBezTo>
                    <a:pt x="4762" y="2402"/>
                    <a:pt x="4843" y="2361"/>
                    <a:pt x="4884" y="2320"/>
                  </a:cubicBezTo>
                  <a:lnTo>
                    <a:pt x="7000" y="611"/>
                  </a:lnTo>
                  <a:cubicBezTo>
                    <a:pt x="7082" y="529"/>
                    <a:pt x="7163" y="367"/>
                    <a:pt x="7082" y="245"/>
                  </a:cubicBezTo>
                  <a:cubicBezTo>
                    <a:pt x="7041" y="122"/>
                    <a:pt x="6919" y="0"/>
                    <a:pt x="67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0" name="Google Shape;1780;p35"/>
            <p:cNvSpPr/>
            <p:nvPr/>
          </p:nvSpPr>
          <p:spPr>
            <a:xfrm>
              <a:off x="4877250" y="4637475"/>
              <a:ext cx="178075" cy="59050"/>
            </a:xfrm>
            <a:custGeom>
              <a:avLst/>
              <a:gdLst/>
              <a:ahLst/>
              <a:cxnLst/>
              <a:rect l="l" t="t" r="r" b="b"/>
              <a:pathLst>
                <a:path w="7123" h="2362" extrusionOk="0">
                  <a:moveTo>
                    <a:pt x="5780" y="693"/>
                  </a:moveTo>
                  <a:lnTo>
                    <a:pt x="4540" y="1669"/>
                  </a:lnTo>
                  <a:lnTo>
                    <a:pt x="1303" y="1669"/>
                  </a:lnTo>
                  <a:lnTo>
                    <a:pt x="2565" y="693"/>
                  </a:lnTo>
                  <a:close/>
                  <a:moveTo>
                    <a:pt x="2443" y="1"/>
                  </a:moveTo>
                  <a:cubicBezTo>
                    <a:pt x="2361" y="1"/>
                    <a:pt x="2280" y="41"/>
                    <a:pt x="2239" y="82"/>
                  </a:cubicBezTo>
                  <a:lnTo>
                    <a:pt x="123" y="1751"/>
                  </a:lnTo>
                  <a:cubicBezTo>
                    <a:pt x="41" y="1832"/>
                    <a:pt x="1" y="1995"/>
                    <a:pt x="41" y="2117"/>
                  </a:cubicBezTo>
                  <a:cubicBezTo>
                    <a:pt x="82" y="2280"/>
                    <a:pt x="204" y="2361"/>
                    <a:pt x="367" y="2361"/>
                  </a:cubicBezTo>
                  <a:lnTo>
                    <a:pt x="4640" y="2361"/>
                  </a:lnTo>
                  <a:cubicBezTo>
                    <a:pt x="4722" y="2361"/>
                    <a:pt x="4803" y="2321"/>
                    <a:pt x="4844" y="2280"/>
                  </a:cubicBezTo>
                  <a:lnTo>
                    <a:pt x="6960" y="611"/>
                  </a:lnTo>
                  <a:cubicBezTo>
                    <a:pt x="7082" y="489"/>
                    <a:pt x="7123" y="367"/>
                    <a:pt x="7082" y="204"/>
                  </a:cubicBezTo>
                  <a:cubicBezTo>
                    <a:pt x="7001" y="82"/>
                    <a:pt x="6879" y="1"/>
                    <a:pt x="67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1" name="Google Shape;1781;p35"/>
            <p:cNvSpPr/>
            <p:nvPr/>
          </p:nvSpPr>
          <p:spPr>
            <a:xfrm>
              <a:off x="3485425" y="4806375"/>
              <a:ext cx="178075" cy="59025"/>
            </a:xfrm>
            <a:custGeom>
              <a:avLst/>
              <a:gdLst/>
              <a:ahLst/>
              <a:cxnLst/>
              <a:rect l="l" t="t" r="r" b="b"/>
              <a:pathLst>
                <a:path w="7123" h="2361" extrusionOk="0">
                  <a:moveTo>
                    <a:pt x="5820" y="692"/>
                  </a:moveTo>
                  <a:lnTo>
                    <a:pt x="4558" y="1669"/>
                  </a:lnTo>
                  <a:lnTo>
                    <a:pt x="1343" y="1669"/>
                  </a:lnTo>
                  <a:lnTo>
                    <a:pt x="2583" y="692"/>
                  </a:lnTo>
                  <a:close/>
                  <a:moveTo>
                    <a:pt x="2483" y="1"/>
                  </a:moveTo>
                  <a:cubicBezTo>
                    <a:pt x="2401" y="1"/>
                    <a:pt x="2320" y="41"/>
                    <a:pt x="2238" y="82"/>
                  </a:cubicBezTo>
                  <a:lnTo>
                    <a:pt x="163" y="1751"/>
                  </a:lnTo>
                  <a:cubicBezTo>
                    <a:pt x="41" y="1832"/>
                    <a:pt x="0" y="1995"/>
                    <a:pt x="41" y="2117"/>
                  </a:cubicBezTo>
                  <a:cubicBezTo>
                    <a:pt x="122" y="2280"/>
                    <a:pt x="244" y="2361"/>
                    <a:pt x="366" y="2361"/>
                  </a:cubicBezTo>
                  <a:lnTo>
                    <a:pt x="4680" y="2361"/>
                  </a:lnTo>
                  <a:cubicBezTo>
                    <a:pt x="4762" y="2361"/>
                    <a:pt x="4843" y="2320"/>
                    <a:pt x="4884" y="2280"/>
                  </a:cubicBezTo>
                  <a:lnTo>
                    <a:pt x="7000" y="611"/>
                  </a:lnTo>
                  <a:cubicBezTo>
                    <a:pt x="7081" y="489"/>
                    <a:pt x="7122" y="367"/>
                    <a:pt x="7081" y="204"/>
                  </a:cubicBezTo>
                  <a:cubicBezTo>
                    <a:pt x="7041" y="82"/>
                    <a:pt x="6919" y="1"/>
                    <a:pt x="67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2" name="Google Shape;1782;p35"/>
            <p:cNvSpPr/>
            <p:nvPr/>
          </p:nvSpPr>
          <p:spPr>
            <a:xfrm>
              <a:off x="3695000" y="4637475"/>
              <a:ext cx="178075" cy="59050"/>
            </a:xfrm>
            <a:custGeom>
              <a:avLst/>
              <a:gdLst/>
              <a:ahLst/>
              <a:cxnLst/>
              <a:rect l="l" t="t" r="r" b="b"/>
              <a:pathLst>
                <a:path w="7123" h="2362" extrusionOk="0">
                  <a:moveTo>
                    <a:pt x="5786" y="693"/>
                  </a:moveTo>
                  <a:lnTo>
                    <a:pt x="4559" y="1669"/>
                  </a:lnTo>
                  <a:lnTo>
                    <a:pt x="1303" y="1669"/>
                  </a:lnTo>
                  <a:lnTo>
                    <a:pt x="2565" y="693"/>
                  </a:lnTo>
                  <a:close/>
                  <a:moveTo>
                    <a:pt x="2443" y="1"/>
                  </a:moveTo>
                  <a:cubicBezTo>
                    <a:pt x="2361" y="1"/>
                    <a:pt x="2320" y="41"/>
                    <a:pt x="2239" y="82"/>
                  </a:cubicBezTo>
                  <a:lnTo>
                    <a:pt x="164" y="1751"/>
                  </a:lnTo>
                  <a:cubicBezTo>
                    <a:pt x="41" y="1832"/>
                    <a:pt x="1" y="1995"/>
                    <a:pt x="41" y="2117"/>
                  </a:cubicBezTo>
                  <a:cubicBezTo>
                    <a:pt x="82" y="2280"/>
                    <a:pt x="204" y="2361"/>
                    <a:pt x="367" y="2361"/>
                  </a:cubicBezTo>
                  <a:lnTo>
                    <a:pt x="4681" y="2361"/>
                  </a:lnTo>
                  <a:cubicBezTo>
                    <a:pt x="4722" y="2361"/>
                    <a:pt x="4803" y="2321"/>
                    <a:pt x="4884" y="2280"/>
                  </a:cubicBezTo>
                  <a:lnTo>
                    <a:pt x="6960" y="611"/>
                  </a:lnTo>
                  <a:cubicBezTo>
                    <a:pt x="7082" y="489"/>
                    <a:pt x="7123" y="367"/>
                    <a:pt x="7082" y="204"/>
                  </a:cubicBezTo>
                  <a:cubicBezTo>
                    <a:pt x="7041" y="82"/>
                    <a:pt x="6879" y="1"/>
                    <a:pt x="67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3" name="Google Shape;1783;p35"/>
            <p:cNvSpPr/>
            <p:nvPr/>
          </p:nvSpPr>
          <p:spPr>
            <a:xfrm>
              <a:off x="3909675" y="4637475"/>
              <a:ext cx="178075" cy="59050"/>
            </a:xfrm>
            <a:custGeom>
              <a:avLst/>
              <a:gdLst/>
              <a:ahLst/>
              <a:cxnLst/>
              <a:rect l="l" t="t" r="r" b="b"/>
              <a:pathLst>
                <a:path w="7123" h="2362" extrusionOk="0">
                  <a:moveTo>
                    <a:pt x="5821" y="693"/>
                  </a:moveTo>
                  <a:lnTo>
                    <a:pt x="4581" y="1669"/>
                  </a:lnTo>
                  <a:lnTo>
                    <a:pt x="1344" y="1669"/>
                  </a:lnTo>
                  <a:lnTo>
                    <a:pt x="2565" y="693"/>
                  </a:lnTo>
                  <a:close/>
                  <a:moveTo>
                    <a:pt x="2483" y="1"/>
                  </a:moveTo>
                  <a:cubicBezTo>
                    <a:pt x="2402" y="1"/>
                    <a:pt x="2321" y="41"/>
                    <a:pt x="2239" y="82"/>
                  </a:cubicBezTo>
                  <a:lnTo>
                    <a:pt x="164" y="1751"/>
                  </a:lnTo>
                  <a:cubicBezTo>
                    <a:pt x="42" y="1832"/>
                    <a:pt x="1" y="1995"/>
                    <a:pt x="42" y="2117"/>
                  </a:cubicBezTo>
                  <a:cubicBezTo>
                    <a:pt x="82" y="2280"/>
                    <a:pt x="245" y="2361"/>
                    <a:pt x="367" y="2361"/>
                  </a:cubicBezTo>
                  <a:lnTo>
                    <a:pt x="4681" y="2361"/>
                  </a:lnTo>
                  <a:cubicBezTo>
                    <a:pt x="4762" y="2361"/>
                    <a:pt x="4844" y="2321"/>
                    <a:pt x="4884" y="2280"/>
                  </a:cubicBezTo>
                  <a:lnTo>
                    <a:pt x="6960" y="611"/>
                  </a:lnTo>
                  <a:cubicBezTo>
                    <a:pt x="7082" y="489"/>
                    <a:pt x="7123" y="367"/>
                    <a:pt x="7082" y="204"/>
                  </a:cubicBezTo>
                  <a:cubicBezTo>
                    <a:pt x="7041" y="82"/>
                    <a:pt x="6919" y="1"/>
                    <a:pt x="67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4" name="Google Shape;1784;p35"/>
            <p:cNvSpPr/>
            <p:nvPr/>
          </p:nvSpPr>
          <p:spPr>
            <a:xfrm>
              <a:off x="3801825" y="4637475"/>
              <a:ext cx="179100" cy="59050"/>
            </a:xfrm>
            <a:custGeom>
              <a:avLst/>
              <a:gdLst/>
              <a:ahLst/>
              <a:cxnLst/>
              <a:rect l="l" t="t" r="r" b="b"/>
              <a:pathLst>
                <a:path w="7164" h="2362" extrusionOk="0">
                  <a:moveTo>
                    <a:pt x="5821" y="693"/>
                  </a:moveTo>
                  <a:lnTo>
                    <a:pt x="4581" y="1669"/>
                  </a:lnTo>
                  <a:lnTo>
                    <a:pt x="1344" y="1669"/>
                  </a:lnTo>
                  <a:lnTo>
                    <a:pt x="2606" y="693"/>
                  </a:lnTo>
                  <a:close/>
                  <a:moveTo>
                    <a:pt x="2483" y="1"/>
                  </a:moveTo>
                  <a:cubicBezTo>
                    <a:pt x="2402" y="1"/>
                    <a:pt x="2321" y="41"/>
                    <a:pt x="2280" y="82"/>
                  </a:cubicBezTo>
                  <a:lnTo>
                    <a:pt x="164" y="1751"/>
                  </a:lnTo>
                  <a:cubicBezTo>
                    <a:pt x="82" y="1832"/>
                    <a:pt x="1" y="1995"/>
                    <a:pt x="82" y="2117"/>
                  </a:cubicBezTo>
                  <a:cubicBezTo>
                    <a:pt x="123" y="2280"/>
                    <a:pt x="245" y="2361"/>
                    <a:pt x="408" y="2361"/>
                  </a:cubicBezTo>
                  <a:lnTo>
                    <a:pt x="4681" y="2361"/>
                  </a:lnTo>
                  <a:cubicBezTo>
                    <a:pt x="4762" y="2361"/>
                    <a:pt x="4844" y="2321"/>
                    <a:pt x="4885" y="2280"/>
                  </a:cubicBezTo>
                  <a:lnTo>
                    <a:pt x="7001" y="611"/>
                  </a:lnTo>
                  <a:cubicBezTo>
                    <a:pt x="7123" y="489"/>
                    <a:pt x="7164" y="367"/>
                    <a:pt x="7082" y="204"/>
                  </a:cubicBezTo>
                  <a:cubicBezTo>
                    <a:pt x="7042" y="82"/>
                    <a:pt x="6919" y="1"/>
                    <a:pt x="67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5" name="Google Shape;1785;p35"/>
            <p:cNvSpPr/>
            <p:nvPr/>
          </p:nvSpPr>
          <p:spPr>
            <a:xfrm>
              <a:off x="4017525" y="4637475"/>
              <a:ext cx="178075" cy="59050"/>
            </a:xfrm>
            <a:custGeom>
              <a:avLst/>
              <a:gdLst/>
              <a:ahLst/>
              <a:cxnLst/>
              <a:rect l="l" t="t" r="r" b="b"/>
              <a:pathLst>
                <a:path w="7123" h="2362" extrusionOk="0">
                  <a:moveTo>
                    <a:pt x="5780" y="693"/>
                  </a:moveTo>
                  <a:lnTo>
                    <a:pt x="4540" y="1669"/>
                  </a:lnTo>
                  <a:lnTo>
                    <a:pt x="1303" y="1669"/>
                  </a:lnTo>
                  <a:lnTo>
                    <a:pt x="2565" y="693"/>
                  </a:lnTo>
                  <a:close/>
                  <a:moveTo>
                    <a:pt x="2443" y="1"/>
                  </a:moveTo>
                  <a:cubicBezTo>
                    <a:pt x="2361" y="1"/>
                    <a:pt x="2280" y="41"/>
                    <a:pt x="2239" y="82"/>
                  </a:cubicBezTo>
                  <a:lnTo>
                    <a:pt x="163" y="1751"/>
                  </a:lnTo>
                  <a:cubicBezTo>
                    <a:pt x="41" y="1832"/>
                    <a:pt x="1" y="1995"/>
                    <a:pt x="41" y="2117"/>
                  </a:cubicBezTo>
                  <a:cubicBezTo>
                    <a:pt x="82" y="2280"/>
                    <a:pt x="204" y="2361"/>
                    <a:pt x="367" y="2361"/>
                  </a:cubicBezTo>
                  <a:lnTo>
                    <a:pt x="4640" y="2361"/>
                  </a:lnTo>
                  <a:cubicBezTo>
                    <a:pt x="4722" y="2361"/>
                    <a:pt x="4803" y="2321"/>
                    <a:pt x="4884" y="2280"/>
                  </a:cubicBezTo>
                  <a:lnTo>
                    <a:pt x="6960" y="611"/>
                  </a:lnTo>
                  <a:cubicBezTo>
                    <a:pt x="7082" y="489"/>
                    <a:pt x="7123" y="367"/>
                    <a:pt x="7082" y="204"/>
                  </a:cubicBezTo>
                  <a:cubicBezTo>
                    <a:pt x="7001" y="82"/>
                    <a:pt x="6879" y="1"/>
                    <a:pt x="67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6" name="Google Shape;1786;p35"/>
            <p:cNvSpPr/>
            <p:nvPr/>
          </p:nvSpPr>
          <p:spPr>
            <a:xfrm>
              <a:off x="4791800" y="4478775"/>
              <a:ext cx="657275" cy="73275"/>
            </a:xfrm>
            <a:custGeom>
              <a:avLst/>
              <a:gdLst/>
              <a:ahLst/>
              <a:cxnLst/>
              <a:rect l="l" t="t" r="r" b="b"/>
              <a:pathLst>
                <a:path w="26291" h="2931" extrusionOk="0">
                  <a:moveTo>
                    <a:pt x="5087" y="0"/>
                  </a:moveTo>
                  <a:lnTo>
                    <a:pt x="4925" y="41"/>
                  </a:lnTo>
                  <a:lnTo>
                    <a:pt x="326" y="2238"/>
                  </a:lnTo>
                  <a:cubicBezTo>
                    <a:pt x="0" y="2401"/>
                    <a:pt x="122" y="2930"/>
                    <a:pt x="489" y="2930"/>
                  </a:cubicBezTo>
                  <a:lnTo>
                    <a:pt x="22913" y="2930"/>
                  </a:lnTo>
                  <a:cubicBezTo>
                    <a:pt x="22994" y="2930"/>
                    <a:pt x="23075" y="2890"/>
                    <a:pt x="23116" y="2849"/>
                  </a:cubicBezTo>
                  <a:lnTo>
                    <a:pt x="26006" y="651"/>
                  </a:lnTo>
                  <a:cubicBezTo>
                    <a:pt x="26290" y="448"/>
                    <a:pt x="26128" y="0"/>
                    <a:pt x="2580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7" name="Google Shape;1787;p35"/>
            <p:cNvSpPr/>
            <p:nvPr/>
          </p:nvSpPr>
          <p:spPr>
            <a:xfrm>
              <a:off x="4786700" y="4470625"/>
              <a:ext cx="667450" cy="89550"/>
            </a:xfrm>
            <a:custGeom>
              <a:avLst/>
              <a:gdLst/>
              <a:ahLst/>
              <a:cxnLst/>
              <a:rect l="l" t="t" r="r" b="b"/>
              <a:pathLst>
                <a:path w="26698" h="3582" extrusionOk="0">
                  <a:moveTo>
                    <a:pt x="26006" y="652"/>
                  </a:moveTo>
                  <a:lnTo>
                    <a:pt x="26047" y="692"/>
                  </a:lnTo>
                  <a:lnTo>
                    <a:pt x="26006" y="692"/>
                  </a:lnTo>
                  <a:lnTo>
                    <a:pt x="23117" y="2931"/>
                  </a:lnTo>
                  <a:lnTo>
                    <a:pt x="693" y="2931"/>
                  </a:lnTo>
                  <a:lnTo>
                    <a:pt x="652" y="2890"/>
                  </a:lnTo>
                  <a:lnTo>
                    <a:pt x="693" y="2890"/>
                  </a:lnTo>
                  <a:lnTo>
                    <a:pt x="5251" y="692"/>
                  </a:lnTo>
                  <a:lnTo>
                    <a:pt x="5332" y="652"/>
                  </a:lnTo>
                  <a:close/>
                  <a:moveTo>
                    <a:pt x="5210" y="0"/>
                  </a:moveTo>
                  <a:lnTo>
                    <a:pt x="5047" y="41"/>
                  </a:lnTo>
                  <a:lnTo>
                    <a:pt x="5006" y="41"/>
                  </a:lnTo>
                  <a:lnTo>
                    <a:pt x="367" y="2279"/>
                  </a:lnTo>
                  <a:cubicBezTo>
                    <a:pt x="123" y="2402"/>
                    <a:pt x="1" y="2646"/>
                    <a:pt x="1" y="2890"/>
                  </a:cubicBezTo>
                  <a:cubicBezTo>
                    <a:pt x="1" y="3053"/>
                    <a:pt x="41" y="3256"/>
                    <a:pt x="163" y="3378"/>
                  </a:cubicBezTo>
                  <a:cubicBezTo>
                    <a:pt x="286" y="3500"/>
                    <a:pt x="489" y="3582"/>
                    <a:pt x="693" y="3582"/>
                  </a:cubicBezTo>
                  <a:lnTo>
                    <a:pt x="23117" y="3582"/>
                  </a:lnTo>
                  <a:cubicBezTo>
                    <a:pt x="23279" y="3582"/>
                    <a:pt x="23442" y="3541"/>
                    <a:pt x="23524" y="3460"/>
                  </a:cubicBezTo>
                  <a:lnTo>
                    <a:pt x="23564" y="3460"/>
                  </a:lnTo>
                  <a:lnTo>
                    <a:pt x="26454" y="1221"/>
                  </a:lnTo>
                  <a:cubicBezTo>
                    <a:pt x="26617" y="1099"/>
                    <a:pt x="26698" y="896"/>
                    <a:pt x="26698" y="692"/>
                  </a:cubicBezTo>
                  <a:cubicBezTo>
                    <a:pt x="26698" y="489"/>
                    <a:pt x="26657" y="326"/>
                    <a:pt x="26535" y="204"/>
                  </a:cubicBezTo>
                  <a:cubicBezTo>
                    <a:pt x="26413" y="82"/>
                    <a:pt x="26210" y="0"/>
                    <a:pt x="2600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8" name="Google Shape;1788;p35"/>
            <p:cNvSpPr/>
            <p:nvPr/>
          </p:nvSpPr>
          <p:spPr>
            <a:xfrm>
              <a:off x="5097025" y="4128775"/>
              <a:ext cx="102775" cy="392750"/>
            </a:xfrm>
            <a:custGeom>
              <a:avLst/>
              <a:gdLst/>
              <a:ahLst/>
              <a:cxnLst/>
              <a:rect l="l" t="t" r="r" b="b"/>
              <a:pathLst>
                <a:path w="4111" h="15710" extrusionOk="0">
                  <a:moveTo>
                    <a:pt x="0" y="0"/>
                  </a:moveTo>
                  <a:lnTo>
                    <a:pt x="0" y="15709"/>
                  </a:lnTo>
                  <a:lnTo>
                    <a:pt x="4111" y="15709"/>
                  </a:lnTo>
                  <a:lnTo>
                    <a:pt x="411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9" name="Google Shape;1789;p35"/>
            <p:cNvSpPr/>
            <p:nvPr/>
          </p:nvSpPr>
          <p:spPr>
            <a:xfrm>
              <a:off x="5088875" y="4119600"/>
              <a:ext cx="120075" cy="410050"/>
            </a:xfrm>
            <a:custGeom>
              <a:avLst/>
              <a:gdLst/>
              <a:ahLst/>
              <a:cxnLst/>
              <a:rect l="l" t="t" r="r" b="b"/>
              <a:pathLst>
                <a:path w="4803" h="16402" extrusionOk="0">
                  <a:moveTo>
                    <a:pt x="4111" y="693"/>
                  </a:moveTo>
                  <a:lnTo>
                    <a:pt x="4111" y="15751"/>
                  </a:lnTo>
                  <a:lnTo>
                    <a:pt x="652" y="15751"/>
                  </a:lnTo>
                  <a:lnTo>
                    <a:pt x="652" y="693"/>
                  </a:lnTo>
                  <a:close/>
                  <a:moveTo>
                    <a:pt x="326" y="1"/>
                  </a:moveTo>
                  <a:cubicBezTo>
                    <a:pt x="245" y="1"/>
                    <a:pt x="164" y="42"/>
                    <a:pt x="82" y="123"/>
                  </a:cubicBezTo>
                  <a:cubicBezTo>
                    <a:pt x="41" y="164"/>
                    <a:pt x="1" y="286"/>
                    <a:pt x="1" y="367"/>
                  </a:cubicBezTo>
                  <a:lnTo>
                    <a:pt x="1" y="16076"/>
                  </a:lnTo>
                  <a:cubicBezTo>
                    <a:pt x="1" y="16158"/>
                    <a:pt x="41" y="16239"/>
                    <a:pt x="82" y="16320"/>
                  </a:cubicBezTo>
                  <a:cubicBezTo>
                    <a:pt x="164" y="16361"/>
                    <a:pt x="245" y="16402"/>
                    <a:pt x="326" y="16402"/>
                  </a:cubicBezTo>
                  <a:lnTo>
                    <a:pt x="4437" y="16402"/>
                  </a:lnTo>
                  <a:cubicBezTo>
                    <a:pt x="4559" y="16402"/>
                    <a:pt x="4640" y="16361"/>
                    <a:pt x="4681" y="16320"/>
                  </a:cubicBezTo>
                  <a:cubicBezTo>
                    <a:pt x="4762" y="16239"/>
                    <a:pt x="4803" y="16158"/>
                    <a:pt x="4803" y="16076"/>
                  </a:cubicBezTo>
                  <a:lnTo>
                    <a:pt x="4803" y="367"/>
                  </a:lnTo>
                  <a:cubicBezTo>
                    <a:pt x="4803" y="286"/>
                    <a:pt x="4762" y="164"/>
                    <a:pt x="4681" y="123"/>
                  </a:cubicBezTo>
                  <a:cubicBezTo>
                    <a:pt x="4640" y="42"/>
                    <a:pt x="4559" y="1"/>
                    <a:pt x="44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 name="Google Shape;1790;p35"/>
            <p:cNvSpPr/>
            <p:nvPr/>
          </p:nvSpPr>
          <p:spPr>
            <a:xfrm>
              <a:off x="5080750" y="4128775"/>
              <a:ext cx="135325" cy="284900"/>
            </a:xfrm>
            <a:custGeom>
              <a:avLst/>
              <a:gdLst/>
              <a:ahLst/>
              <a:cxnLst/>
              <a:rect l="l" t="t" r="r" b="b"/>
              <a:pathLst>
                <a:path w="5413" h="11396" extrusionOk="0">
                  <a:moveTo>
                    <a:pt x="0" y="0"/>
                  </a:moveTo>
                  <a:lnTo>
                    <a:pt x="0" y="11395"/>
                  </a:lnTo>
                  <a:lnTo>
                    <a:pt x="5413" y="11395"/>
                  </a:lnTo>
                  <a:lnTo>
                    <a:pt x="541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 name="Google Shape;1791;p35"/>
            <p:cNvSpPr/>
            <p:nvPr/>
          </p:nvSpPr>
          <p:spPr>
            <a:xfrm>
              <a:off x="5072600" y="4119600"/>
              <a:ext cx="152650" cy="302200"/>
            </a:xfrm>
            <a:custGeom>
              <a:avLst/>
              <a:gdLst/>
              <a:ahLst/>
              <a:cxnLst/>
              <a:rect l="l" t="t" r="r" b="b"/>
              <a:pathLst>
                <a:path w="6106" h="12088" extrusionOk="0">
                  <a:moveTo>
                    <a:pt x="5413" y="693"/>
                  </a:moveTo>
                  <a:lnTo>
                    <a:pt x="5413" y="11437"/>
                  </a:lnTo>
                  <a:lnTo>
                    <a:pt x="652" y="11437"/>
                  </a:lnTo>
                  <a:lnTo>
                    <a:pt x="652" y="693"/>
                  </a:lnTo>
                  <a:close/>
                  <a:moveTo>
                    <a:pt x="326" y="1"/>
                  </a:moveTo>
                  <a:cubicBezTo>
                    <a:pt x="245" y="1"/>
                    <a:pt x="163" y="42"/>
                    <a:pt x="82" y="123"/>
                  </a:cubicBezTo>
                  <a:cubicBezTo>
                    <a:pt x="41" y="164"/>
                    <a:pt x="1" y="286"/>
                    <a:pt x="1" y="367"/>
                  </a:cubicBezTo>
                  <a:lnTo>
                    <a:pt x="1" y="11762"/>
                  </a:lnTo>
                  <a:cubicBezTo>
                    <a:pt x="1" y="11844"/>
                    <a:pt x="41" y="11925"/>
                    <a:pt x="82" y="12007"/>
                  </a:cubicBezTo>
                  <a:cubicBezTo>
                    <a:pt x="163" y="12088"/>
                    <a:pt x="245" y="12088"/>
                    <a:pt x="326" y="12088"/>
                  </a:cubicBezTo>
                  <a:lnTo>
                    <a:pt x="5739" y="12088"/>
                  </a:lnTo>
                  <a:cubicBezTo>
                    <a:pt x="5820" y="12088"/>
                    <a:pt x="5942" y="12088"/>
                    <a:pt x="5983" y="12007"/>
                  </a:cubicBezTo>
                  <a:cubicBezTo>
                    <a:pt x="6064" y="11925"/>
                    <a:pt x="6105" y="11844"/>
                    <a:pt x="6105" y="11762"/>
                  </a:cubicBezTo>
                  <a:lnTo>
                    <a:pt x="6105" y="367"/>
                  </a:lnTo>
                  <a:cubicBezTo>
                    <a:pt x="6105" y="286"/>
                    <a:pt x="6064" y="164"/>
                    <a:pt x="5983" y="123"/>
                  </a:cubicBezTo>
                  <a:cubicBezTo>
                    <a:pt x="5942" y="42"/>
                    <a:pt x="5820" y="1"/>
                    <a:pt x="573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 name="Google Shape;1792;p35"/>
            <p:cNvSpPr/>
            <p:nvPr/>
          </p:nvSpPr>
          <p:spPr>
            <a:xfrm>
              <a:off x="4319700" y="2821375"/>
              <a:ext cx="1707275" cy="1335900"/>
            </a:xfrm>
            <a:custGeom>
              <a:avLst/>
              <a:gdLst/>
              <a:ahLst/>
              <a:cxnLst/>
              <a:rect l="l" t="t" r="r" b="b"/>
              <a:pathLst>
                <a:path w="68291" h="53436" extrusionOk="0">
                  <a:moveTo>
                    <a:pt x="1" y="0"/>
                  </a:moveTo>
                  <a:lnTo>
                    <a:pt x="1" y="53436"/>
                  </a:lnTo>
                  <a:lnTo>
                    <a:pt x="68290" y="53436"/>
                  </a:lnTo>
                  <a:lnTo>
                    <a:pt x="6829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3" name="Google Shape;1793;p35"/>
            <p:cNvSpPr/>
            <p:nvPr/>
          </p:nvSpPr>
          <p:spPr>
            <a:xfrm>
              <a:off x="4310550" y="2813225"/>
              <a:ext cx="1724550" cy="1352200"/>
            </a:xfrm>
            <a:custGeom>
              <a:avLst/>
              <a:gdLst/>
              <a:ahLst/>
              <a:cxnLst/>
              <a:rect l="l" t="t" r="r" b="b"/>
              <a:pathLst>
                <a:path w="68982" h="54088" extrusionOk="0">
                  <a:moveTo>
                    <a:pt x="68290" y="693"/>
                  </a:moveTo>
                  <a:lnTo>
                    <a:pt x="68290" y="53395"/>
                  </a:lnTo>
                  <a:lnTo>
                    <a:pt x="692" y="53395"/>
                  </a:lnTo>
                  <a:lnTo>
                    <a:pt x="692" y="693"/>
                  </a:lnTo>
                  <a:close/>
                  <a:moveTo>
                    <a:pt x="367" y="1"/>
                  </a:moveTo>
                  <a:cubicBezTo>
                    <a:pt x="245" y="1"/>
                    <a:pt x="163" y="41"/>
                    <a:pt x="123" y="82"/>
                  </a:cubicBezTo>
                  <a:cubicBezTo>
                    <a:pt x="41" y="163"/>
                    <a:pt x="0" y="245"/>
                    <a:pt x="0" y="326"/>
                  </a:cubicBezTo>
                  <a:lnTo>
                    <a:pt x="0" y="53762"/>
                  </a:lnTo>
                  <a:cubicBezTo>
                    <a:pt x="0" y="53843"/>
                    <a:pt x="41" y="53924"/>
                    <a:pt x="123" y="54006"/>
                  </a:cubicBezTo>
                  <a:cubicBezTo>
                    <a:pt x="163" y="54047"/>
                    <a:pt x="245" y="54087"/>
                    <a:pt x="367" y="54087"/>
                  </a:cubicBezTo>
                  <a:lnTo>
                    <a:pt x="68656" y="54087"/>
                  </a:lnTo>
                  <a:cubicBezTo>
                    <a:pt x="68738" y="54087"/>
                    <a:pt x="68819" y="54047"/>
                    <a:pt x="68901" y="54006"/>
                  </a:cubicBezTo>
                  <a:cubicBezTo>
                    <a:pt x="68941" y="53924"/>
                    <a:pt x="68982" y="53843"/>
                    <a:pt x="68982" y="53762"/>
                  </a:cubicBezTo>
                  <a:lnTo>
                    <a:pt x="68982" y="326"/>
                  </a:lnTo>
                  <a:cubicBezTo>
                    <a:pt x="68982" y="245"/>
                    <a:pt x="68941" y="163"/>
                    <a:pt x="68901" y="82"/>
                  </a:cubicBezTo>
                  <a:cubicBezTo>
                    <a:pt x="68819" y="41"/>
                    <a:pt x="68738" y="1"/>
                    <a:pt x="686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4" name="Google Shape;1794;p35"/>
            <p:cNvSpPr/>
            <p:nvPr/>
          </p:nvSpPr>
          <p:spPr>
            <a:xfrm>
              <a:off x="4410250" y="2892600"/>
              <a:ext cx="1525150" cy="1193450"/>
            </a:xfrm>
            <a:custGeom>
              <a:avLst/>
              <a:gdLst/>
              <a:ahLst/>
              <a:cxnLst/>
              <a:rect l="l" t="t" r="r" b="b"/>
              <a:pathLst>
                <a:path w="61006" h="47738" extrusionOk="0">
                  <a:moveTo>
                    <a:pt x="1" y="0"/>
                  </a:moveTo>
                  <a:lnTo>
                    <a:pt x="1" y="47738"/>
                  </a:lnTo>
                  <a:lnTo>
                    <a:pt x="61006" y="47738"/>
                  </a:lnTo>
                  <a:lnTo>
                    <a:pt x="6100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5" name="Google Shape;1795;p35"/>
            <p:cNvSpPr/>
            <p:nvPr/>
          </p:nvSpPr>
          <p:spPr>
            <a:xfrm>
              <a:off x="4402125" y="2884450"/>
              <a:ext cx="1541425" cy="1209750"/>
            </a:xfrm>
            <a:custGeom>
              <a:avLst/>
              <a:gdLst/>
              <a:ahLst/>
              <a:cxnLst/>
              <a:rect l="l" t="t" r="r" b="b"/>
              <a:pathLst>
                <a:path w="61657" h="48390" extrusionOk="0">
                  <a:moveTo>
                    <a:pt x="61005" y="692"/>
                  </a:moveTo>
                  <a:lnTo>
                    <a:pt x="61005" y="47698"/>
                  </a:lnTo>
                  <a:lnTo>
                    <a:pt x="692" y="47698"/>
                  </a:lnTo>
                  <a:lnTo>
                    <a:pt x="692" y="692"/>
                  </a:lnTo>
                  <a:close/>
                  <a:moveTo>
                    <a:pt x="326" y="0"/>
                  </a:moveTo>
                  <a:cubicBezTo>
                    <a:pt x="244" y="0"/>
                    <a:pt x="163" y="41"/>
                    <a:pt x="122" y="123"/>
                  </a:cubicBezTo>
                  <a:cubicBezTo>
                    <a:pt x="41" y="163"/>
                    <a:pt x="0" y="245"/>
                    <a:pt x="0" y="326"/>
                  </a:cubicBezTo>
                  <a:lnTo>
                    <a:pt x="0" y="48064"/>
                  </a:lnTo>
                  <a:cubicBezTo>
                    <a:pt x="0" y="48145"/>
                    <a:pt x="41" y="48227"/>
                    <a:pt x="122" y="48267"/>
                  </a:cubicBezTo>
                  <a:cubicBezTo>
                    <a:pt x="163" y="48349"/>
                    <a:pt x="244" y="48389"/>
                    <a:pt x="326" y="48389"/>
                  </a:cubicBezTo>
                  <a:lnTo>
                    <a:pt x="61331" y="48389"/>
                  </a:lnTo>
                  <a:cubicBezTo>
                    <a:pt x="61412" y="48389"/>
                    <a:pt x="61493" y="48349"/>
                    <a:pt x="61575" y="48267"/>
                  </a:cubicBezTo>
                  <a:cubicBezTo>
                    <a:pt x="61616" y="48227"/>
                    <a:pt x="61656" y="48145"/>
                    <a:pt x="61656" y="48064"/>
                  </a:cubicBezTo>
                  <a:lnTo>
                    <a:pt x="61656" y="326"/>
                  </a:lnTo>
                  <a:cubicBezTo>
                    <a:pt x="61656" y="245"/>
                    <a:pt x="61616" y="163"/>
                    <a:pt x="61575" y="123"/>
                  </a:cubicBezTo>
                  <a:cubicBezTo>
                    <a:pt x="61493" y="41"/>
                    <a:pt x="61412" y="0"/>
                    <a:pt x="613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6" name="Google Shape;1796;p35"/>
            <p:cNvSpPr/>
            <p:nvPr/>
          </p:nvSpPr>
          <p:spPr>
            <a:xfrm>
              <a:off x="4506925" y="2953625"/>
              <a:ext cx="534150" cy="335775"/>
            </a:xfrm>
            <a:custGeom>
              <a:avLst/>
              <a:gdLst/>
              <a:ahLst/>
              <a:cxnLst/>
              <a:rect l="l" t="t" r="r" b="b"/>
              <a:pathLst>
                <a:path w="21366" h="13431" extrusionOk="0">
                  <a:moveTo>
                    <a:pt x="366" y="82"/>
                  </a:moveTo>
                  <a:cubicBezTo>
                    <a:pt x="163" y="82"/>
                    <a:pt x="0" y="245"/>
                    <a:pt x="0" y="489"/>
                  </a:cubicBezTo>
                  <a:cubicBezTo>
                    <a:pt x="0" y="693"/>
                    <a:pt x="163" y="856"/>
                    <a:pt x="366" y="856"/>
                  </a:cubicBezTo>
                  <a:lnTo>
                    <a:pt x="1953" y="856"/>
                  </a:lnTo>
                  <a:cubicBezTo>
                    <a:pt x="2157" y="856"/>
                    <a:pt x="2320" y="693"/>
                    <a:pt x="2320" y="489"/>
                  </a:cubicBezTo>
                  <a:cubicBezTo>
                    <a:pt x="2320" y="245"/>
                    <a:pt x="2157" y="82"/>
                    <a:pt x="1953" y="82"/>
                  </a:cubicBezTo>
                  <a:close/>
                  <a:moveTo>
                    <a:pt x="3703" y="82"/>
                  </a:moveTo>
                  <a:cubicBezTo>
                    <a:pt x="3500" y="82"/>
                    <a:pt x="3337" y="245"/>
                    <a:pt x="3337" y="489"/>
                  </a:cubicBezTo>
                  <a:cubicBezTo>
                    <a:pt x="3337" y="693"/>
                    <a:pt x="3500" y="856"/>
                    <a:pt x="3703" y="856"/>
                  </a:cubicBezTo>
                  <a:lnTo>
                    <a:pt x="7814" y="856"/>
                  </a:lnTo>
                  <a:cubicBezTo>
                    <a:pt x="8058" y="856"/>
                    <a:pt x="8221" y="693"/>
                    <a:pt x="8221" y="489"/>
                  </a:cubicBezTo>
                  <a:cubicBezTo>
                    <a:pt x="8221" y="245"/>
                    <a:pt x="8058" y="82"/>
                    <a:pt x="7814" y="82"/>
                  </a:cubicBezTo>
                  <a:close/>
                  <a:moveTo>
                    <a:pt x="9605" y="1"/>
                  </a:moveTo>
                  <a:cubicBezTo>
                    <a:pt x="9320" y="1"/>
                    <a:pt x="9157" y="204"/>
                    <a:pt x="9157" y="489"/>
                  </a:cubicBezTo>
                  <a:cubicBezTo>
                    <a:pt x="9157" y="733"/>
                    <a:pt x="9320" y="937"/>
                    <a:pt x="9605" y="937"/>
                  </a:cubicBezTo>
                  <a:cubicBezTo>
                    <a:pt x="9849" y="937"/>
                    <a:pt x="10052" y="733"/>
                    <a:pt x="10052" y="489"/>
                  </a:cubicBezTo>
                  <a:cubicBezTo>
                    <a:pt x="10052" y="204"/>
                    <a:pt x="9849" y="1"/>
                    <a:pt x="9605" y="1"/>
                  </a:cubicBezTo>
                  <a:close/>
                  <a:moveTo>
                    <a:pt x="10948" y="1"/>
                  </a:moveTo>
                  <a:cubicBezTo>
                    <a:pt x="10703" y="1"/>
                    <a:pt x="10500" y="204"/>
                    <a:pt x="10500" y="489"/>
                  </a:cubicBezTo>
                  <a:cubicBezTo>
                    <a:pt x="10500" y="733"/>
                    <a:pt x="10703" y="937"/>
                    <a:pt x="10948" y="937"/>
                  </a:cubicBezTo>
                  <a:cubicBezTo>
                    <a:pt x="11192" y="937"/>
                    <a:pt x="11395" y="733"/>
                    <a:pt x="11395" y="489"/>
                  </a:cubicBezTo>
                  <a:cubicBezTo>
                    <a:pt x="11395" y="204"/>
                    <a:pt x="11192" y="1"/>
                    <a:pt x="10948" y="1"/>
                  </a:cubicBezTo>
                  <a:close/>
                  <a:moveTo>
                    <a:pt x="12291" y="1"/>
                  </a:moveTo>
                  <a:cubicBezTo>
                    <a:pt x="12046" y="1"/>
                    <a:pt x="11843" y="204"/>
                    <a:pt x="11843" y="489"/>
                  </a:cubicBezTo>
                  <a:cubicBezTo>
                    <a:pt x="11843" y="733"/>
                    <a:pt x="12046" y="937"/>
                    <a:pt x="12291" y="937"/>
                  </a:cubicBezTo>
                  <a:cubicBezTo>
                    <a:pt x="12535" y="937"/>
                    <a:pt x="12738" y="733"/>
                    <a:pt x="12738" y="489"/>
                  </a:cubicBezTo>
                  <a:cubicBezTo>
                    <a:pt x="12738" y="204"/>
                    <a:pt x="12535" y="1"/>
                    <a:pt x="12291" y="1"/>
                  </a:cubicBezTo>
                  <a:close/>
                  <a:moveTo>
                    <a:pt x="13634" y="1"/>
                  </a:moveTo>
                  <a:cubicBezTo>
                    <a:pt x="13389" y="1"/>
                    <a:pt x="13186" y="204"/>
                    <a:pt x="13186" y="489"/>
                  </a:cubicBezTo>
                  <a:cubicBezTo>
                    <a:pt x="13186" y="733"/>
                    <a:pt x="13389" y="937"/>
                    <a:pt x="13634" y="937"/>
                  </a:cubicBezTo>
                  <a:cubicBezTo>
                    <a:pt x="13878" y="937"/>
                    <a:pt x="14081" y="733"/>
                    <a:pt x="14081" y="489"/>
                  </a:cubicBezTo>
                  <a:cubicBezTo>
                    <a:pt x="14081" y="204"/>
                    <a:pt x="13878" y="1"/>
                    <a:pt x="13634" y="1"/>
                  </a:cubicBezTo>
                  <a:close/>
                  <a:moveTo>
                    <a:pt x="14977" y="1"/>
                  </a:moveTo>
                  <a:cubicBezTo>
                    <a:pt x="14732" y="1"/>
                    <a:pt x="14529" y="204"/>
                    <a:pt x="14529" y="489"/>
                  </a:cubicBezTo>
                  <a:cubicBezTo>
                    <a:pt x="14529" y="733"/>
                    <a:pt x="14732" y="937"/>
                    <a:pt x="14977" y="937"/>
                  </a:cubicBezTo>
                  <a:cubicBezTo>
                    <a:pt x="15221" y="937"/>
                    <a:pt x="15424" y="733"/>
                    <a:pt x="15424" y="489"/>
                  </a:cubicBezTo>
                  <a:cubicBezTo>
                    <a:pt x="15424" y="204"/>
                    <a:pt x="15221" y="1"/>
                    <a:pt x="14977" y="1"/>
                  </a:cubicBezTo>
                  <a:close/>
                  <a:moveTo>
                    <a:pt x="16320" y="1"/>
                  </a:moveTo>
                  <a:cubicBezTo>
                    <a:pt x="16075" y="1"/>
                    <a:pt x="15872" y="204"/>
                    <a:pt x="15872" y="489"/>
                  </a:cubicBezTo>
                  <a:cubicBezTo>
                    <a:pt x="15872" y="733"/>
                    <a:pt x="16075" y="937"/>
                    <a:pt x="16320" y="937"/>
                  </a:cubicBezTo>
                  <a:cubicBezTo>
                    <a:pt x="16564" y="937"/>
                    <a:pt x="16767" y="733"/>
                    <a:pt x="16767" y="489"/>
                  </a:cubicBezTo>
                  <a:cubicBezTo>
                    <a:pt x="16767" y="204"/>
                    <a:pt x="16564" y="1"/>
                    <a:pt x="16320" y="1"/>
                  </a:cubicBezTo>
                  <a:close/>
                  <a:moveTo>
                    <a:pt x="366" y="1873"/>
                  </a:moveTo>
                  <a:cubicBezTo>
                    <a:pt x="163" y="1873"/>
                    <a:pt x="0" y="2036"/>
                    <a:pt x="0" y="2280"/>
                  </a:cubicBezTo>
                  <a:cubicBezTo>
                    <a:pt x="0" y="2483"/>
                    <a:pt x="163" y="2646"/>
                    <a:pt x="366" y="2646"/>
                  </a:cubicBezTo>
                  <a:lnTo>
                    <a:pt x="1953" y="2646"/>
                  </a:lnTo>
                  <a:cubicBezTo>
                    <a:pt x="2157" y="2646"/>
                    <a:pt x="2320" y="2483"/>
                    <a:pt x="2320" y="2280"/>
                  </a:cubicBezTo>
                  <a:cubicBezTo>
                    <a:pt x="2320" y="2036"/>
                    <a:pt x="2157" y="1873"/>
                    <a:pt x="1953" y="1873"/>
                  </a:cubicBezTo>
                  <a:close/>
                  <a:moveTo>
                    <a:pt x="3703" y="1873"/>
                  </a:moveTo>
                  <a:cubicBezTo>
                    <a:pt x="3500" y="1873"/>
                    <a:pt x="3337" y="2036"/>
                    <a:pt x="3337" y="2280"/>
                  </a:cubicBezTo>
                  <a:cubicBezTo>
                    <a:pt x="3337" y="2483"/>
                    <a:pt x="3500" y="2646"/>
                    <a:pt x="3703" y="2646"/>
                  </a:cubicBezTo>
                  <a:lnTo>
                    <a:pt x="7814" y="2646"/>
                  </a:lnTo>
                  <a:cubicBezTo>
                    <a:pt x="8058" y="2646"/>
                    <a:pt x="8221" y="2483"/>
                    <a:pt x="8221" y="2280"/>
                  </a:cubicBezTo>
                  <a:cubicBezTo>
                    <a:pt x="8221" y="2036"/>
                    <a:pt x="8058" y="1873"/>
                    <a:pt x="7814" y="1873"/>
                  </a:cubicBezTo>
                  <a:close/>
                  <a:moveTo>
                    <a:pt x="366" y="3664"/>
                  </a:moveTo>
                  <a:cubicBezTo>
                    <a:pt x="163" y="3664"/>
                    <a:pt x="0" y="3867"/>
                    <a:pt x="0" y="4071"/>
                  </a:cubicBezTo>
                  <a:cubicBezTo>
                    <a:pt x="0" y="4274"/>
                    <a:pt x="163" y="4437"/>
                    <a:pt x="366" y="4437"/>
                  </a:cubicBezTo>
                  <a:lnTo>
                    <a:pt x="1953" y="4437"/>
                  </a:lnTo>
                  <a:cubicBezTo>
                    <a:pt x="2157" y="4437"/>
                    <a:pt x="2320" y="4274"/>
                    <a:pt x="2320" y="4071"/>
                  </a:cubicBezTo>
                  <a:cubicBezTo>
                    <a:pt x="2320" y="3867"/>
                    <a:pt x="2157" y="3664"/>
                    <a:pt x="1953" y="3664"/>
                  </a:cubicBezTo>
                  <a:close/>
                  <a:moveTo>
                    <a:pt x="3703" y="3664"/>
                  </a:moveTo>
                  <a:cubicBezTo>
                    <a:pt x="3500" y="3664"/>
                    <a:pt x="3337" y="3867"/>
                    <a:pt x="3337" y="4071"/>
                  </a:cubicBezTo>
                  <a:cubicBezTo>
                    <a:pt x="3337" y="4274"/>
                    <a:pt x="3500" y="4437"/>
                    <a:pt x="3703" y="4437"/>
                  </a:cubicBezTo>
                  <a:lnTo>
                    <a:pt x="7814" y="4437"/>
                  </a:lnTo>
                  <a:cubicBezTo>
                    <a:pt x="8058" y="4437"/>
                    <a:pt x="8221" y="4274"/>
                    <a:pt x="8221" y="4071"/>
                  </a:cubicBezTo>
                  <a:cubicBezTo>
                    <a:pt x="8221" y="3867"/>
                    <a:pt x="8058" y="3664"/>
                    <a:pt x="7814" y="3664"/>
                  </a:cubicBezTo>
                  <a:close/>
                  <a:moveTo>
                    <a:pt x="9605" y="3623"/>
                  </a:moveTo>
                  <a:cubicBezTo>
                    <a:pt x="9320" y="3623"/>
                    <a:pt x="9157" y="3826"/>
                    <a:pt x="9157" y="4071"/>
                  </a:cubicBezTo>
                  <a:cubicBezTo>
                    <a:pt x="9157" y="4315"/>
                    <a:pt x="9320" y="4518"/>
                    <a:pt x="9605" y="4518"/>
                  </a:cubicBezTo>
                  <a:cubicBezTo>
                    <a:pt x="9849" y="4518"/>
                    <a:pt x="10052" y="4315"/>
                    <a:pt x="10052" y="4071"/>
                  </a:cubicBezTo>
                  <a:cubicBezTo>
                    <a:pt x="10052" y="3826"/>
                    <a:pt x="9849" y="3623"/>
                    <a:pt x="9605" y="3623"/>
                  </a:cubicBezTo>
                  <a:close/>
                  <a:moveTo>
                    <a:pt x="10948" y="3623"/>
                  </a:moveTo>
                  <a:cubicBezTo>
                    <a:pt x="10703" y="3623"/>
                    <a:pt x="10500" y="3826"/>
                    <a:pt x="10500" y="4071"/>
                  </a:cubicBezTo>
                  <a:cubicBezTo>
                    <a:pt x="10500" y="4315"/>
                    <a:pt x="10703" y="4518"/>
                    <a:pt x="10948" y="4518"/>
                  </a:cubicBezTo>
                  <a:cubicBezTo>
                    <a:pt x="11192" y="4518"/>
                    <a:pt x="11395" y="4315"/>
                    <a:pt x="11395" y="4071"/>
                  </a:cubicBezTo>
                  <a:cubicBezTo>
                    <a:pt x="11395" y="3826"/>
                    <a:pt x="11192" y="3623"/>
                    <a:pt x="10948" y="3623"/>
                  </a:cubicBezTo>
                  <a:close/>
                  <a:moveTo>
                    <a:pt x="12291" y="3623"/>
                  </a:moveTo>
                  <a:cubicBezTo>
                    <a:pt x="12046" y="3623"/>
                    <a:pt x="11843" y="3826"/>
                    <a:pt x="11843" y="4071"/>
                  </a:cubicBezTo>
                  <a:cubicBezTo>
                    <a:pt x="11843" y="4315"/>
                    <a:pt x="12046" y="4518"/>
                    <a:pt x="12291" y="4518"/>
                  </a:cubicBezTo>
                  <a:cubicBezTo>
                    <a:pt x="12535" y="4518"/>
                    <a:pt x="12738" y="4315"/>
                    <a:pt x="12738" y="4071"/>
                  </a:cubicBezTo>
                  <a:cubicBezTo>
                    <a:pt x="12738" y="3826"/>
                    <a:pt x="12535" y="3623"/>
                    <a:pt x="12291" y="3623"/>
                  </a:cubicBezTo>
                  <a:close/>
                  <a:moveTo>
                    <a:pt x="13634" y="3623"/>
                  </a:moveTo>
                  <a:cubicBezTo>
                    <a:pt x="13389" y="3623"/>
                    <a:pt x="13186" y="3826"/>
                    <a:pt x="13186" y="4071"/>
                  </a:cubicBezTo>
                  <a:cubicBezTo>
                    <a:pt x="13186" y="4315"/>
                    <a:pt x="13389" y="4518"/>
                    <a:pt x="13634" y="4518"/>
                  </a:cubicBezTo>
                  <a:cubicBezTo>
                    <a:pt x="13878" y="4518"/>
                    <a:pt x="14081" y="4315"/>
                    <a:pt x="14081" y="4071"/>
                  </a:cubicBezTo>
                  <a:cubicBezTo>
                    <a:pt x="14081" y="3826"/>
                    <a:pt x="13878" y="3623"/>
                    <a:pt x="13634" y="3623"/>
                  </a:cubicBezTo>
                  <a:close/>
                  <a:moveTo>
                    <a:pt x="14977" y="3623"/>
                  </a:moveTo>
                  <a:cubicBezTo>
                    <a:pt x="14732" y="3623"/>
                    <a:pt x="14529" y="3826"/>
                    <a:pt x="14529" y="4071"/>
                  </a:cubicBezTo>
                  <a:cubicBezTo>
                    <a:pt x="14529" y="4315"/>
                    <a:pt x="14732" y="4518"/>
                    <a:pt x="14977" y="4518"/>
                  </a:cubicBezTo>
                  <a:cubicBezTo>
                    <a:pt x="15221" y="4518"/>
                    <a:pt x="15424" y="4315"/>
                    <a:pt x="15424" y="4071"/>
                  </a:cubicBezTo>
                  <a:cubicBezTo>
                    <a:pt x="15424" y="3826"/>
                    <a:pt x="15221" y="3623"/>
                    <a:pt x="14977" y="3623"/>
                  </a:cubicBezTo>
                  <a:close/>
                  <a:moveTo>
                    <a:pt x="16320" y="3623"/>
                  </a:moveTo>
                  <a:cubicBezTo>
                    <a:pt x="16075" y="3623"/>
                    <a:pt x="15872" y="3826"/>
                    <a:pt x="15872" y="4071"/>
                  </a:cubicBezTo>
                  <a:cubicBezTo>
                    <a:pt x="15872" y="4315"/>
                    <a:pt x="16075" y="4518"/>
                    <a:pt x="16320" y="4518"/>
                  </a:cubicBezTo>
                  <a:cubicBezTo>
                    <a:pt x="16564" y="4518"/>
                    <a:pt x="16767" y="4315"/>
                    <a:pt x="16767" y="4071"/>
                  </a:cubicBezTo>
                  <a:cubicBezTo>
                    <a:pt x="16767" y="3826"/>
                    <a:pt x="16564" y="3623"/>
                    <a:pt x="16320" y="3623"/>
                  </a:cubicBezTo>
                  <a:close/>
                  <a:moveTo>
                    <a:pt x="366" y="5454"/>
                  </a:moveTo>
                  <a:cubicBezTo>
                    <a:pt x="163" y="5454"/>
                    <a:pt x="0" y="5658"/>
                    <a:pt x="0" y="5861"/>
                  </a:cubicBezTo>
                  <a:cubicBezTo>
                    <a:pt x="0" y="6065"/>
                    <a:pt x="163" y="6228"/>
                    <a:pt x="366" y="6228"/>
                  </a:cubicBezTo>
                  <a:lnTo>
                    <a:pt x="1953" y="6228"/>
                  </a:lnTo>
                  <a:cubicBezTo>
                    <a:pt x="2157" y="6228"/>
                    <a:pt x="2320" y="6065"/>
                    <a:pt x="2320" y="5861"/>
                  </a:cubicBezTo>
                  <a:cubicBezTo>
                    <a:pt x="2320" y="5658"/>
                    <a:pt x="2157" y="5454"/>
                    <a:pt x="1953" y="5454"/>
                  </a:cubicBezTo>
                  <a:close/>
                  <a:moveTo>
                    <a:pt x="3703" y="5454"/>
                  </a:moveTo>
                  <a:cubicBezTo>
                    <a:pt x="3500" y="5454"/>
                    <a:pt x="3337" y="5658"/>
                    <a:pt x="3337" y="5861"/>
                  </a:cubicBezTo>
                  <a:cubicBezTo>
                    <a:pt x="3337" y="6065"/>
                    <a:pt x="3500" y="6228"/>
                    <a:pt x="3703" y="6228"/>
                  </a:cubicBezTo>
                  <a:lnTo>
                    <a:pt x="7814" y="6228"/>
                  </a:lnTo>
                  <a:cubicBezTo>
                    <a:pt x="8058" y="6228"/>
                    <a:pt x="8221" y="6065"/>
                    <a:pt x="8221" y="5861"/>
                  </a:cubicBezTo>
                  <a:cubicBezTo>
                    <a:pt x="8221" y="5658"/>
                    <a:pt x="8058" y="5454"/>
                    <a:pt x="7814" y="5454"/>
                  </a:cubicBezTo>
                  <a:close/>
                  <a:moveTo>
                    <a:pt x="366" y="7286"/>
                  </a:moveTo>
                  <a:cubicBezTo>
                    <a:pt x="163" y="7286"/>
                    <a:pt x="0" y="7448"/>
                    <a:pt x="0" y="7652"/>
                  </a:cubicBezTo>
                  <a:cubicBezTo>
                    <a:pt x="0" y="7855"/>
                    <a:pt x="163" y="8059"/>
                    <a:pt x="366" y="8059"/>
                  </a:cubicBezTo>
                  <a:lnTo>
                    <a:pt x="1953" y="8059"/>
                  </a:lnTo>
                  <a:cubicBezTo>
                    <a:pt x="2157" y="8059"/>
                    <a:pt x="2320" y="7855"/>
                    <a:pt x="2320" y="7652"/>
                  </a:cubicBezTo>
                  <a:cubicBezTo>
                    <a:pt x="2320" y="7448"/>
                    <a:pt x="2157" y="7286"/>
                    <a:pt x="1953" y="7286"/>
                  </a:cubicBezTo>
                  <a:close/>
                  <a:moveTo>
                    <a:pt x="3703" y="7286"/>
                  </a:moveTo>
                  <a:cubicBezTo>
                    <a:pt x="3500" y="7286"/>
                    <a:pt x="3337" y="7448"/>
                    <a:pt x="3337" y="7652"/>
                  </a:cubicBezTo>
                  <a:cubicBezTo>
                    <a:pt x="3337" y="7855"/>
                    <a:pt x="3500" y="8059"/>
                    <a:pt x="3703" y="8059"/>
                  </a:cubicBezTo>
                  <a:lnTo>
                    <a:pt x="7814" y="8059"/>
                  </a:lnTo>
                  <a:cubicBezTo>
                    <a:pt x="8058" y="8059"/>
                    <a:pt x="8221" y="7855"/>
                    <a:pt x="8221" y="7652"/>
                  </a:cubicBezTo>
                  <a:cubicBezTo>
                    <a:pt x="8221" y="7448"/>
                    <a:pt x="8058" y="7286"/>
                    <a:pt x="7814" y="7286"/>
                  </a:cubicBezTo>
                  <a:close/>
                  <a:moveTo>
                    <a:pt x="14203" y="8791"/>
                  </a:moveTo>
                  <a:cubicBezTo>
                    <a:pt x="13959" y="8791"/>
                    <a:pt x="13756" y="8995"/>
                    <a:pt x="13756" y="9239"/>
                  </a:cubicBezTo>
                  <a:cubicBezTo>
                    <a:pt x="13756" y="9483"/>
                    <a:pt x="13959" y="9687"/>
                    <a:pt x="14203" y="9687"/>
                  </a:cubicBezTo>
                  <a:cubicBezTo>
                    <a:pt x="14447" y="9687"/>
                    <a:pt x="14651" y="9483"/>
                    <a:pt x="14651" y="9239"/>
                  </a:cubicBezTo>
                  <a:cubicBezTo>
                    <a:pt x="14651" y="8995"/>
                    <a:pt x="14447" y="8791"/>
                    <a:pt x="14203" y="8791"/>
                  </a:cubicBezTo>
                  <a:close/>
                  <a:moveTo>
                    <a:pt x="15546" y="8791"/>
                  </a:moveTo>
                  <a:cubicBezTo>
                    <a:pt x="15302" y="8791"/>
                    <a:pt x="15099" y="8995"/>
                    <a:pt x="15099" y="9239"/>
                  </a:cubicBezTo>
                  <a:cubicBezTo>
                    <a:pt x="15099" y="9483"/>
                    <a:pt x="15302" y="9687"/>
                    <a:pt x="15546" y="9687"/>
                  </a:cubicBezTo>
                  <a:cubicBezTo>
                    <a:pt x="15790" y="9687"/>
                    <a:pt x="15994" y="9483"/>
                    <a:pt x="15994" y="9239"/>
                  </a:cubicBezTo>
                  <a:cubicBezTo>
                    <a:pt x="15994" y="8995"/>
                    <a:pt x="15790" y="8791"/>
                    <a:pt x="15546" y="8791"/>
                  </a:cubicBezTo>
                  <a:close/>
                  <a:moveTo>
                    <a:pt x="16889" y="8791"/>
                  </a:moveTo>
                  <a:cubicBezTo>
                    <a:pt x="16645" y="8791"/>
                    <a:pt x="16442" y="8995"/>
                    <a:pt x="16442" y="9239"/>
                  </a:cubicBezTo>
                  <a:cubicBezTo>
                    <a:pt x="16442" y="9483"/>
                    <a:pt x="16645" y="9687"/>
                    <a:pt x="16889" y="9687"/>
                  </a:cubicBezTo>
                  <a:cubicBezTo>
                    <a:pt x="17133" y="9687"/>
                    <a:pt x="17337" y="9483"/>
                    <a:pt x="17337" y="9239"/>
                  </a:cubicBezTo>
                  <a:cubicBezTo>
                    <a:pt x="17337" y="8995"/>
                    <a:pt x="17133" y="8791"/>
                    <a:pt x="16889" y="8791"/>
                  </a:cubicBezTo>
                  <a:close/>
                  <a:moveTo>
                    <a:pt x="18232" y="8791"/>
                  </a:moveTo>
                  <a:cubicBezTo>
                    <a:pt x="17988" y="8791"/>
                    <a:pt x="17785" y="8995"/>
                    <a:pt x="17785" y="9239"/>
                  </a:cubicBezTo>
                  <a:cubicBezTo>
                    <a:pt x="17785" y="9483"/>
                    <a:pt x="17988" y="9687"/>
                    <a:pt x="18232" y="9687"/>
                  </a:cubicBezTo>
                  <a:cubicBezTo>
                    <a:pt x="18476" y="9687"/>
                    <a:pt x="18680" y="9483"/>
                    <a:pt x="18680" y="9239"/>
                  </a:cubicBezTo>
                  <a:cubicBezTo>
                    <a:pt x="18680" y="8995"/>
                    <a:pt x="18476" y="8791"/>
                    <a:pt x="18232" y="8791"/>
                  </a:cubicBezTo>
                  <a:close/>
                  <a:moveTo>
                    <a:pt x="19575" y="8791"/>
                  </a:moveTo>
                  <a:cubicBezTo>
                    <a:pt x="19331" y="8791"/>
                    <a:pt x="19128" y="8995"/>
                    <a:pt x="19128" y="9239"/>
                  </a:cubicBezTo>
                  <a:cubicBezTo>
                    <a:pt x="19128" y="9483"/>
                    <a:pt x="19331" y="9687"/>
                    <a:pt x="19575" y="9687"/>
                  </a:cubicBezTo>
                  <a:cubicBezTo>
                    <a:pt x="19819" y="9687"/>
                    <a:pt x="20023" y="9483"/>
                    <a:pt x="20023" y="9239"/>
                  </a:cubicBezTo>
                  <a:cubicBezTo>
                    <a:pt x="20023" y="8995"/>
                    <a:pt x="19819" y="8791"/>
                    <a:pt x="19575" y="8791"/>
                  </a:cubicBezTo>
                  <a:close/>
                  <a:moveTo>
                    <a:pt x="20918" y="8791"/>
                  </a:moveTo>
                  <a:cubicBezTo>
                    <a:pt x="20674" y="8791"/>
                    <a:pt x="20471" y="8995"/>
                    <a:pt x="20471" y="9239"/>
                  </a:cubicBezTo>
                  <a:cubicBezTo>
                    <a:pt x="20471" y="9483"/>
                    <a:pt x="20674" y="9687"/>
                    <a:pt x="20918" y="9687"/>
                  </a:cubicBezTo>
                  <a:cubicBezTo>
                    <a:pt x="21162" y="9687"/>
                    <a:pt x="21366" y="9483"/>
                    <a:pt x="21366" y="9239"/>
                  </a:cubicBezTo>
                  <a:cubicBezTo>
                    <a:pt x="21366" y="8995"/>
                    <a:pt x="21162" y="8791"/>
                    <a:pt x="20918" y="8791"/>
                  </a:cubicBezTo>
                  <a:close/>
                  <a:moveTo>
                    <a:pt x="366" y="9076"/>
                  </a:moveTo>
                  <a:cubicBezTo>
                    <a:pt x="163" y="9076"/>
                    <a:pt x="0" y="9239"/>
                    <a:pt x="0" y="9443"/>
                  </a:cubicBezTo>
                  <a:cubicBezTo>
                    <a:pt x="0" y="9646"/>
                    <a:pt x="163" y="9850"/>
                    <a:pt x="366" y="9850"/>
                  </a:cubicBezTo>
                  <a:lnTo>
                    <a:pt x="1953" y="9850"/>
                  </a:lnTo>
                  <a:cubicBezTo>
                    <a:pt x="2157" y="9850"/>
                    <a:pt x="2320" y="9646"/>
                    <a:pt x="2320" y="9443"/>
                  </a:cubicBezTo>
                  <a:cubicBezTo>
                    <a:pt x="2320" y="9239"/>
                    <a:pt x="2157" y="9076"/>
                    <a:pt x="1953" y="9076"/>
                  </a:cubicBezTo>
                  <a:close/>
                  <a:moveTo>
                    <a:pt x="8628" y="9076"/>
                  </a:moveTo>
                  <a:cubicBezTo>
                    <a:pt x="8424" y="9076"/>
                    <a:pt x="8262" y="9239"/>
                    <a:pt x="8262" y="9443"/>
                  </a:cubicBezTo>
                  <a:cubicBezTo>
                    <a:pt x="8262" y="9646"/>
                    <a:pt x="8424" y="9850"/>
                    <a:pt x="8628" y="9850"/>
                  </a:cubicBezTo>
                  <a:lnTo>
                    <a:pt x="12779" y="9850"/>
                  </a:lnTo>
                  <a:cubicBezTo>
                    <a:pt x="12982" y="9850"/>
                    <a:pt x="13145" y="9646"/>
                    <a:pt x="13145" y="9443"/>
                  </a:cubicBezTo>
                  <a:cubicBezTo>
                    <a:pt x="13145" y="9239"/>
                    <a:pt x="12982" y="9076"/>
                    <a:pt x="12779" y="9076"/>
                  </a:cubicBezTo>
                  <a:close/>
                  <a:moveTo>
                    <a:pt x="366" y="10867"/>
                  </a:moveTo>
                  <a:cubicBezTo>
                    <a:pt x="163" y="10867"/>
                    <a:pt x="0" y="11030"/>
                    <a:pt x="0" y="11233"/>
                  </a:cubicBezTo>
                  <a:cubicBezTo>
                    <a:pt x="0" y="11478"/>
                    <a:pt x="163" y="11640"/>
                    <a:pt x="366" y="11640"/>
                  </a:cubicBezTo>
                  <a:lnTo>
                    <a:pt x="1953" y="11640"/>
                  </a:lnTo>
                  <a:cubicBezTo>
                    <a:pt x="2157" y="11640"/>
                    <a:pt x="2320" y="11478"/>
                    <a:pt x="2320" y="11233"/>
                  </a:cubicBezTo>
                  <a:cubicBezTo>
                    <a:pt x="2320" y="11030"/>
                    <a:pt x="2157" y="10867"/>
                    <a:pt x="1953" y="10867"/>
                  </a:cubicBezTo>
                  <a:close/>
                  <a:moveTo>
                    <a:pt x="8628" y="10867"/>
                  </a:moveTo>
                  <a:cubicBezTo>
                    <a:pt x="8424" y="10867"/>
                    <a:pt x="8262" y="11030"/>
                    <a:pt x="8262" y="11233"/>
                  </a:cubicBezTo>
                  <a:cubicBezTo>
                    <a:pt x="8262" y="11478"/>
                    <a:pt x="8424" y="11640"/>
                    <a:pt x="8628" y="11640"/>
                  </a:cubicBezTo>
                  <a:lnTo>
                    <a:pt x="12779" y="11640"/>
                  </a:lnTo>
                  <a:cubicBezTo>
                    <a:pt x="12982" y="11640"/>
                    <a:pt x="13145" y="11478"/>
                    <a:pt x="13145" y="11233"/>
                  </a:cubicBezTo>
                  <a:cubicBezTo>
                    <a:pt x="13145" y="11030"/>
                    <a:pt x="12982" y="10867"/>
                    <a:pt x="12779" y="10867"/>
                  </a:cubicBezTo>
                  <a:close/>
                  <a:moveTo>
                    <a:pt x="14203" y="12495"/>
                  </a:moveTo>
                  <a:cubicBezTo>
                    <a:pt x="13959" y="12495"/>
                    <a:pt x="13756" y="12698"/>
                    <a:pt x="13756" y="12943"/>
                  </a:cubicBezTo>
                  <a:cubicBezTo>
                    <a:pt x="13756" y="13187"/>
                    <a:pt x="13959" y="13390"/>
                    <a:pt x="14203" y="13390"/>
                  </a:cubicBezTo>
                  <a:cubicBezTo>
                    <a:pt x="14447" y="13390"/>
                    <a:pt x="14651" y="13187"/>
                    <a:pt x="14651" y="12943"/>
                  </a:cubicBezTo>
                  <a:cubicBezTo>
                    <a:pt x="14651" y="12698"/>
                    <a:pt x="14447" y="12495"/>
                    <a:pt x="14203" y="12495"/>
                  </a:cubicBezTo>
                  <a:close/>
                  <a:moveTo>
                    <a:pt x="15546" y="12495"/>
                  </a:moveTo>
                  <a:cubicBezTo>
                    <a:pt x="15302" y="12495"/>
                    <a:pt x="15099" y="12698"/>
                    <a:pt x="15099" y="12943"/>
                  </a:cubicBezTo>
                  <a:cubicBezTo>
                    <a:pt x="15099" y="13187"/>
                    <a:pt x="15302" y="13390"/>
                    <a:pt x="15546" y="13390"/>
                  </a:cubicBezTo>
                  <a:cubicBezTo>
                    <a:pt x="15790" y="13390"/>
                    <a:pt x="15994" y="13187"/>
                    <a:pt x="15994" y="12943"/>
                  </a:cubicBezTo>
                  <a:cubicBezTo>
                    <a:pt x="15994" y="12698"/>
                    <a:pt x="15790" y="12495"/>
                    <a:pt x="15546" y="12495"/>
                  </a:cubicBezTo>
                  <a:close/>
                  <a:moveTo>
                    <a:pt x="16889" y="12495"/>
                  </a:moveTo>
                  <a:cubicBezTo>
                    <a:pt x="16645" y="12495"/>
                    <a:pt x="16442" y="12698"/>
                    <a:pt x="16442" y="12943"/>
                  </a:cubicBezTo>
                  <a:cubicBezTo>
                    <a:pt x="16442" y="13187"/>
                    <a:pt x="16645" y="13390"/>
                    <a:pt x="16889" y="13390"/>
                  </a:cubicBezTo>
                  <a:cubicBezTo>
                    <a:pt x="17133" y="13390"/>
                    <a:pt x="17337" y="13187"/>
                    <a:pt x="17337" y="12943"/>
                  </a:cubicBezTo>
                  <a:cubicBezTo>
                    <a:pt x="17337" y="12698"/>
                    <a:pt x="17133" y="12495"/>
                    <a:pt x="16889" y="12495"/>
                  </a:cubicBezTo>
                  <a:close/>
                  <a:moveTo>
                    <a:pt x="18232" y="12495"/>
                  </a:moveTo>
                  <a:cubicBezTo>
                    <a:pt x="17988" y="12495"/>
                    <a:pt x="17785" y="12698"/>
                    <a:pt x="17785" y="12943"/>
                  </a:cubicBezTo>
                  <a:cubicBezTo>
                    <a:pt x="17785" y="13187"/>
                    <a:pt x="17988" y="13390"/>
                    <a:pt x="18232" y="13390"/>
                  </a:cubicBezTo>
                  <a:cubicBezTo>
                    <a:pt x="18476" y="13390"/>
                    <a:pt x="18680" y="13187"/>
                    <a:pt x="18680" y="12943"/>
                  </a:cubicBezTo>
                  <a:cubicBezTo>
                    <a:pt x="18680" y="12698"/>
                    <a:pt x="18476" y="12495"/>
                    <a:pt x="18232" y="12495"/>
                  </a:cubicBezTo>
                  <a:close/>
                  <a:moveTo>
                    <a:pt x="19575" y="12495"/>
                  </a:moveTo>
                  <a:cubicBezTo>
                    <a:pt x="19331" y="12495"/>
                    <a:pt x="19128" y="12698"/>
                    <a:pt x="19128" y="12943"/>
                  </a:cubicBezTo>
                  <a:cubicBezTo>
                    <a:pt x="19128" y="13187"/>
                    <a:pt x="19331" y="13390"/>
                    <a:pt x="19575" y="13390"/>
                  </a:cubicBezTo>
                  <a:cubicBezTo>
                    <a:pt x="19819" y="13390"/>
                    <a:pt x="20023" y="13187"/>
                    <a:pt x="20023" y="12943"/>
                  </a:cubicBezTo>
                  <a:cubicBezTo>
                    <a:pt x="20023" y="12698"/>
                    <a:pt x="19819" y="12495"/>
                    <a:pt x="19575" y="12495"/>
                  </a:cubicBezTo>
                  <a:close/>
                  <a:moveTo>
                    <a:pt x="20918" y="12495"/>
                  </a:moveTo>
                  <a:cubicBezTo>
                    <a:pt x="20674" y="12495"/>
                    <a:pt x="20471" y="12698"/>
                    <a:pt x="20471" y="12943"/>
                  </a:cubicBezTo>
                  <a:cubicBezTo>
                    <a:pt x="20471" y="13187"/>
                    <a:pt x="20674" y="13390"/>
                    <a:pt x="20918" y="13390"/>
                  </a:cubicBezTo>
                  <a:cubicBezTo>
                    <a:pt x="21162" y="13390"/>
                    <a:pt x="21366" y="13187"/>
                    <a:pt x="21366" y="12943"/>
                  </a:cubicBezTo>
                  <a:cubicBezTo>
                    <a:pt x="21366" y="12698"/>
                    <a:pt x="21162" y="12495"/>
                    <a:pt x="20918" y="12495"/>
                  </a:cubicBezTo>
                  <a:close/>
                  <a:moveTo>
                    <a:pt x="366" y="12658"/>
                  </a:moveTo>
                  <a:cubicBezTo>
                    <a:pt x="163" y="12658"/>
                    <a:pt x="0" y="12821"/>
                    <a:pt x="0" y="13065"/>
                  </a:cubicBezTo>
                  <a:cubicBezTo>
                    <a:pt x="0" y="13268"/>
                    <a:pt x="163" y="13431"/>
                    <a:pt x="366" y="13431"/>
                  </a:cubicBezTo>
                  <a:lnTo>
                    <a:pt x="1953" y="13431"/>
                  </a:lnTo>
                  <a:cubicBezTo>
                    <a:pt x="2157" y="13431"/>
                    <a:pt x="2320" y="13268"/>
                    <a:pt x="2320" y="13065"/>
                  </a:cubicBezTo>
                  <a:cubicBezTo>
                    <a:pt x="2320" y="12821"/>
                    <a:pt x="2157" y="12658"/>
                    <a:pt x="1953" y="12658"/>
                  </a:cubicBezTo>
                  <a:close/>
                  <a:moveTo>
                    <a:pt x="8628" y="12658"/>
                  </a:moveTo>
                  <a:cubicBezTo>
                    <a:pt x="8424" y="12658"/>
                    <a:pt x="8262" y="12821"/>
                    <a:pt x="8262" y="13065"/>
                  </a:cubicBezTo>
                  <a:cubicBezTo>
                    <a:pt x="8262" y="13268"/>
                    <a:pt x="8424" y="13431"/>
                    <a:pt x="8628" y="13431"/>
                  </a:cubicBezTo>
                  <a:lnTo>
                    <a:pt x="12779" y="13431"/>
                  </a:lnTo>
                  <a:cubicBezTo>
                    <a:pt x="12982" y="13431"/>
                    <a:pt x="13145" y="13268"/>
                    <a:pt x="13145" y="13065"/>
                  </a:cubicBezTo>
                  <a:cubicBezTo>
                    <a:pt x="13145" y="12821"/>
                    <a:pt x="12982" y="12658"/>
                    <a:pt x="12779" y="1265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7" name="Google Shape;1797;p35"/>
            <p:cNvSpPr/>
            <p:nvPr/>
          </p:nvSpPr>
          <p:spPr>
            <a:xfrm>
              <a:off x="4506925" y="3313800"/>
              <a:ext cx="534150" cy="334775"/>
            </a:xfrm>
            <a:custGeom>
              <a:avLst/>
              <a:gdLst/>
              <a:ahLst/>
              <a:cxnLst/>
              <a:rect l="l" t="t" r="r" b="b"/>
              <a:pathLst>
                <a:path w="21366" h="13391" extrusionOk="0">
                  <a:moveTo>
                    <a:pt x="366" y="41"/>
                  </a:moveTo>
                  <a:cubicBezTo>
                    <a:pt x="163" y="41"/>
                    <a:pt x="0" y="204"/>
                    <a:pt x="0" y="448"/>
                  </a:cubicBezTo>
                  <a:cubicBezTo>
                    <a:pt x="0" y="652"/>
                    <a:pt x="163" y="815"/>
                    <a:pt x="366" y="815"/>
                  </a:cubicBezTo>
                  <a:lnTo>
                    <a:pt x="1953" y="815"/>
                  </a:lnTo>
                  <a:cubicBezTo>
                    <a:pt x="2157" y="815"/>
                    <a:pt x="2320" y="652"/>
                    <a:pt x="2320" y="448"/>
                  </a:cubicBezTo>
                  <a:cubicBezTo>
                    <a:pt x="2320" y="204"/>
                    <a:pt x="2157" y="41"/>
                    <a:pt x="1953" y="41"/>
                  </a:cubicBezTo>
                  <a:close/>
                  <a:moveTo>
                    <a:pt x="3703" y="41"/>
                  </a:moveTo>
                  <a:cubicBezTo>
                    <a:pt x="3500" y="41"/>
                    <a:pt x="3337" y="204"/>
                    <a:pt x="3337" y="448"/>
                  </a:cubicBezTo>
                  <a:cubicBezTo>
                    <a:pt x="3337" y="652"/>
                    <a:pt x="3500" y="815"/>
                    <a:pt x="3703" y="815"/>
                  </a:cubicBezTo>
                  <a:lnTo>
                    <a:pt x="7814" y="815"/>
                  </a:lnTo>
                  <a:cubicBezTo>
                    <a:pt x="8058" y="815"/>
                    <a:pt x="8221" y="652"/>
                    <a:pt x="8221" y="448"/>
                  </a:cubicBezTo>
                  <a:cubicBezTo>
                    <a:pt x="8221" y="204"/>
                    <a:pt x="8058" y="41"/>
                    <a:pt x="7814" y="41"/>
                  </a:cubicBezTo>
                  <a:close/>
                  <a:moveTo>
                    <a:pt x="9605" y="1"/>
                  </a:moveTo>
                  <a:cubicBezTo>
                    <a:pt x="9320" y="1"/>
                    <a:pt x="9157" y="204"/>
                    <a:pt x="9157" y="448"/>
                  </a:cubicBezTo>
                  <a:cubicBezTo>
                    <a:pt x="9157" y="693"/>
                    <a:pt x="9320" y="896"/>
                    <a:pt x="9605" y="896"/>
                  </a:cubicBezTo>
                  <a:cubicBezTo>
                    <a:pt x="9849" y="896"/>
                    <a:pt x="10052" y="693"/>
                    <a:pt x="10052" y="448"/>
                  </a:cubicBezTo>
                  <a:cubicBezTo>
                    <a:pt x="10052" y="204"/>
                    <a:pt x="9849" y="1"/>
                    <a:pt x="9605" y="1"/>
                  </a:cubicBezTo>
                  <a:close/>
                  <a:moveTo>
                    <a:pt x="10948" y="1"/>
                  </a:moveTo>
                  <a:cubicBezTo>
                    <a:pt x="10703" y="1"/>
                    <a:pt x="10500" y="204"/>
                    <a:pt x="10500" y="448"/>
                  </a:cubicBezTo>
                  <a:cubicBezTo>
                    <a:pt x="10500" y="693"/>
                    <a:pt x="10703" y="896"/>
                    <a:pt x="10948" y="896"/>
                  </a:cubicBezTo>
                  <a:cubicBezTo>
                    <a:pt x="11192" y="896"/>
                    <a:pt x="11395" y="693"/>
                    <a:pt x="11395" y="448"/>
                  </a:cubicBezTo>
                  <a:cubicBezTo>
                    <a:pt x="11395" y="204"/>
                    <a:pt x="11192" y="1"/>
                    <a:pt x="10948" y="1"/>
                  </a:cubicBezTo>
                  <a:close/>
                  <a:moveTo>
                    <a:pt x="12291" y="1"/>
                  </a:moveTo>
                  <a:cubicBezTo>
                    <a:pt x="12046" y="1"/>
                    <a:pt x="11843" y="204"/>
                    <a:pt x="11843" y="448"/>
                  </a:cubicBezTo>
                  <a:cubicBezTo>
                    <a:pt x="11843" y="693"/>
                    <a:pt x="12046" y="896"/>
                    <a:pt x="12291" y="896"/>
                  </a:cubicBezTo>
                  <a:cubicBezTo>
                    <a:pt x="12535" y="896"/>
                    <a:pt x="12738" y="693"/>
                    <a:pt x="12738" y="448"/>
                  </a:cubicBezTo>
                  <a:cubicBezTo>
                    <a:pt x="12738" y="204"/>
                    <a:pt x="12535" y="1"/>
                    <a:pt x="12291" y="1"/>
                  </a:cubicBezTo>
                  <a:close/>
                  <a:moveTo>
                    <a:pt x="13634" y="1"/>
                  </a:moveTo>
                  <a:cubicBezTo>
                    <a:pt x="13389" y="1"/>
                    <a:pt x="13186" y="204"/>
                    <a:pt x="13186" y="448"/>
                  </a:cubicBezTo>
                  <a:cubicBezTo>
                    <a:pt x="13186" y="693"/>
                    <a:pt x="13389" y="896"/>
                    <a:pt x="13634" y="896"/>
                  </a:cubicBezTo>
                  <a:cubicBezTo>
                    <a:pt x="13878" y="896"/>
                    <a:pt x="14081" y="693"/>
                    <a:pt x="14081" y="448"/>
                  </a:cubicBezTo>
                  <a:cubicBezTo>
                    <a:pt x="14081" y="204"/>
                    <a:pt x="13878" y="1"/>
                    <a:pt x="13634" y="1"/>
                  </a:cubicBezTo>
                  <a:close/>
                  <a:moveTo>
                    <a:pt x="14977" y="1"/>
                  </a:moveTo>
                  <a:cubicBezTo>
                    <a:pt x="14732" y="1"/>
                    <a:pt x="14529" y="204"/>
                    <a:pt x="14529" y="448"/>
                  </a:cubicBezTo>
                  <a:cubicBezTo>
                    <a:pt x="14529" y="693"/>
                    <a:pt x="14732" y="896"/>
                    <a:pt x="14977" y="896"/>
                  </a:cubicBezTo>
                  <a:cubicBezTo>
                    <a:pt x="15221" y="896"/>
                    <a:pt x="15424" y="693"/>
                    <a:pt x="15424" y="448"/>
                  </a:cubicBezTo>
                  <a:cubicBezTo>
                    <a:pt x="15424" y="204"/>
                    <a:pt x="15221" y="1"/>
                    <a:pt x="14977" y="1"/>
                  </a:cubicBezTo>
                  <a:close/>
                  <a:moveTo>
                    <a:pt x="16320" y="1"/>
                  </a:moveTo>
                  <a:cubicBezTo>
                    <a:pt x="16075" y="1"/>
                    <a:pt x="15872" y="204"/>
                    <a:pt x="15872" y="448"/>
                  </a:cubicBezTo>
                  <a:cubicBezTo>
                    <a:pt x="15872" y="693"/>
                    <a:pt x="16075" y="896"/>
                    <a:pt x="16320" y="896"/>
                  </a:cubicBezTo>
                  <a:cubicBezTo>
                    <a:pt x="16564" y="896"/>
                    <a:pt x="16767" y="693"/>
                    <a:pt x="16767" y="448"/>
                  </a:cubicBezTo>
                  <a:cubicBezTo>
                    <a:pt x="16767" y="204"/>
                    <a:pt x="16564" y="1"/>
                    <a:pt x="16320" y="1"/>
                  </a:cubicBezTo>
                  <a:close/>
                  <a:moveTo>
                    <a:pt x="366" y="1832"/>
                  </a:moveTo>
                  <a:cubicBezTo>
                    <a:pt x="163" y="1832"/>
                    <a:pt x="0" y="2036"/>
                    <a:pt x="0" y="2239"/>
                  </a:cubicBezTo>
                  <a:cubicBezTo>
                    <a:pt x="0" y="2443"/>
                    <a:pt x="163" y="2605"/>
                    <a:pt x="366" y="2605"/>
                  </a:cubicBezTo>
                  <a:lnTo>
                    <a:pt x="1953" y="2605"/>
                  </a:lnTo>
                  <a:cubicBezTo>
                    <a:pt x="2157" y="2605"/>
                    <a:pt x="2320" y="2443"/>
                    <a:pt x="2320" y="2239"/>
                  </a:cubicBezTo>
                  <a:cubicBezTo>
                    <a:pt x="2320" y="2036"/>
                    <a:pt x="2157" y="1832"/>
                    <a:pt x="1953" y="1832"/>
                  </a:cubicBezTo>
                  <a:close/>
                  <a:moveTo>
                    <a:pt x="3703" y="1832"/>
                  </a:moveTo>
                  <a:cubicBezTo>
                    <a:pt x="3500" y="1832"/>
                    <a:pt x="3337" y="2036"/>
                    <a:pt x="3337" y="2239"/>
                  </a:cubicBezTo>
                  <a:cubicBezTo>
                    <a:pt x="3337" y="2443"/>
                    <a:pt x="3500" y="2605"/>
                    <a:pt x="3703" y="2605"/>
                  </a:cubicBezTo>
                  <a:lnTo>
                    <a:pt x="7814" y="2605"/>
                  </a:lnTo>
                  <a:cubicBezTo>
                    <a:pt x="8058" y="2605"/>
                    <a:pt x="8221" y="2443"/>
                    <a:pt x="8221" y="2239"/>
                  </a:cubicBezTo>
                  <a:cubicBezTo>
                    <a:pt x="8221" y="2036"/>
                    <a:pt x="8058" y="1832"/>
                    <a:pt x="7814" y="1832"/>
                  </a:cubicBezTo>
                  <a:close/>
                  <a:moveTo>
                    <a:pt x="366" y="3663"/>
                  </a:moveTo>
                  <a:cubicBezTo>
                    <a:pt x="163" y="3663"/>
                    <a:pt x="0" y="3826"/>
                    <a:pt x="0" y="4030"/>
                  </a:cubicBezTo>
                  <a:cubicBezTo>
                    <a:pt x="0" y="4233"/>
                    <a:pt x="163" y="4437"/>
                    <a:pt x="366" y="4437"/>
                  </a:cubicBezTo>
                  <a:lnTo>
                    <a:pt x="1953" y="4437"/>
                  </a:lnTo>
                  <a:cubicBezTo>
                    <a:pt x="2157" y="4437"/>
                    <a:pt x="2320" y="4233"/>
                    <a:pt x="2320" y="4030"/>
                  </a:cubicBezTo>
                  <a:cubicBezTo>
                    <a:pt x="2320" y="3826"/>
                    <a:pt x="2157" y="3663"/>
                    <a:pt x="1953" y="3663"/>
                  </a:cubicBezTo>
                  <a:close/>
                  <a:moveTo>
                    <a:pt x="3703" y="3663"/>
                  </a:moveTo>
                  <a:cubicBezTo>
                    <a:pt x="3500" y="3663"/>
                    <a:pt x="3337" y="3826"/>
                    <a:pt x="3337" y="4030"/>
                  </a:cubicBezTo>
                  <a:cubicBezTo>
                    <a:pt x="3337" y="4233"/>
                    <a:pt x="3500" y="4437"/>
                    <a:pt x="3703" y="4437"/>
                  </a:cubicBezTo>
                  <a:lnTo>
                    <a:pt x="7814" y="4437"/>
                  </a:lnTo>
                  <a:cubicBezTo>
                    <a:pt x="8058" y="4437"/>
                    <a:pt x="8221" y="4233"/>
                    <a:pt x="8221" y="4030"/>
                  </a:cubicBezTo>
                  <a:cubicBezTo>
                    <a:pt x="8221" y="3826"/>
                    <a:pt x="8058" y="3663"/>
                    <a:pt x="7814" y="3663"/>
                  </a:cubicBezTo>
                  <a:close/>
                  <a:moveTo>
                    <a:pt x="9605" y="3582"/>
                  </a:moveTo>
                  <a:cubicBezTo>
                    <a:pt x="9320" y="3582"/>
                    <a:pt x="9157" y="3786"/>
                    <a:pt x="9157" y="4030"/>
                  </a:cubicBezTo>
                  <a:cubicBezTo>
                    <a:pt x="9157" y="4274"/>
                    <a:pt x="9320" y="4477"/>
                    <a:pt x="9605" y="4477"/>
                  </a:cubicBezTo>
                  <a:cubicBezTo>
                    <a:pt x="9849" y="4477"/>
                    <a:pt x="10052" y="4274"/>
                    <a:pt x="10052" y="4030"/>
                  </a:cubicBezTo>
                  <a:cubicBezTo>
                    <a:pt x="10052" y="3786"/>
                    <a:pt x="9849" y="3582"/>
                    <a:pt x="9605" y="3582"/>
                  </a:cubicBezTo>
                  <a:close/>
                  <a:moveTo>
                    <a:pt x="10948" y="3582"/>
                  </a:moveTo>
                  <a:cubicBezTo>
                    <a:pt x="10703" y="3582"/>
                    <a:pt x="10500" y="3786"/>
                    <a:pt x="10500" y="4030"/>
                  </a:cubicBezTo>
                  <a:cubicBezTo>
                    <a:pt x="10500" y="4274"/>
                    <a:pt x="10703" y="4477"/>
                    <a:pt x="10948" y="4477"/>
                  </a:cubicBezTo>
                  <a:cubicBezTo>
                    <a:pt x="11192" y="4477"/>
                    <a:pt x="11395" y="4274"/>
                    <a:pt x="11395" y="4030"/>
                  </a:cubicBezTo>
                  <a:cubicBezTo>
                    <a:pt x="11395" y="3786"/>
                    <a:pt x="11192" y="3582"/>
                    <a:pt x="10948" y="3582"/>
                  </a:cubicBezTo>
                  <a:close/>
                  <a:moveTo>
                    <a:pt x="12291" y="3582"/>
                  </a:moveTo>
                  <a:cubicBezTo>
                    <a:pt x="12046" y="3582"/>
                    <a:pt x="11843" y="3786"/>
                    <a:pt x="11843" y="4030"/>
                  </a:cubicBezTo>
                  <a:cubicBezTo>
                    <a:pt x="11843" y="4274"/>
                    <a:pt x="12046" y="4477"/>
                    <a:pt x="12291" y="4477"/>
                  </a:cubicBezTo>
                  <a:cubicBezTo>
                    <a:pt x="12535" y="4477"/>
                    <a:pt x="12738" y="4274"/>
                    <a:pt x="12738" y="4030"/>
                  </a:cubicBezTo>
                  <a:cubicBezTo>
                    <a:pt x="12738" y="3786"/>
                    <a:pt x="12535" y="3582"/>
                    <a:pt x="12291" y="3582"/>
                  </a:cubicBezTo>
                  <a:close/>
                  <a:moveTo>
                    <a:pt x="13634" y="3582"/>
                  </a:moveTo>
                  <a:cubicBezTo>
                    <a:pt x="13389" y="3582"/>
                    <a:pt x="13186" y="3786"/>
                    <a:pt x="13186" y="4030"/>
                  </a:cubicBezTo>
                  <a:cubicBezTo>
                    <a:pt x="13186" y="4274"/>
                    <a:pt x="13389" y="4477"/>
                    <a:pt x="13634" y="4477"/>
                  </a:cubicBezTo>
                  <a:cubicBezTo>
                    <a:pt x="13878" y="4477"/>
                    <a:pt x="14081" y="4274"/>
                    <a:pt x="14081" y="4030"/>
                  </a:cubicBezTo>
                  <a:cubicBezTo>
                    <a:pt x="14081" y="3786"/>
                    <a:pt x="13878" y="3582"/>
                    <a:pt x="13634" y="3582"/>
                  </a:cubicBezTo>
                  <a:close/>
                  <a:moveTo>
                    <a:pt x="14977" y="3582"/>
                  </a:moveTo>
                  <a:cubicBezTo>
                    <a:pt x="14732" y="3582"/>
                    <a:pt x="14529" y="3786"/>
                    <a:pt x="14529" y="4030"/>
                  </a:cubicBezTo>
                  <a:cubicBezTo>
                    <a:pt x="14529" y="4274"/>
                    <a:pt x="14732" y="4477"/>
                    <a:pt x="14977" y="4477"/>
                  </a:cubicBezTo>
                  <a:cubicBezTo>
                    <a:pt x="15221" y="4477"/>
                    <a:pt x="15424" y="4274"/>
                    <a:pt x="15424" y="4030"/>
                  </a:cubicBezTo>
                  <a:cubicBezTo>
                    <a:pt x="15424" y="3786"/>
                    <a:pt x="15221" y="3582"/>
                    <a:pt x="14977" y="3582"/>
                  </a:cubicBezTo>
                  <a:close/>
                  <a:moveTo>
                    <a:pt x="16320" y="3582"/>
                  </a:moveTo>
                  <a:cubicBezTo>
                    <a:pt x="16075" y="3582"/>
                    <a:pt x="15872" y="3786"/>
                    <a:pt x="15872" y="4030"/>
                  </a:cubicBezTo>
                  <a:cubicBezTo>
                    <a:pt x="15872" y="4274"/>
                    <a:pt x="16075" y="4477"/>
                    <a:pt x="16320" y="4477"/>
                  </a:cubicBezTo>
                  <a:cubicBezTo>
                    <a:pt x="16564" y="4477"/>
                    <a:pt x="16767" y="4274"/>
                    <a:pt x="16767" y="4030"/>
                  </a:cubicBezTo>
                  <a:cubicBezTo>
                    <a:pt x="16767" y="3786"/>
                    <a:pt x="16564" y="3582"/>
                    <a:pt x="16320" y="3582"/>
                  </a:cubicBezTo>
                  <a:close/>
                  <a:moveTo>
                    <a:pt x="366" y="5454"/>
                  </a:moveTo>
                  <a:cubicBezTo>
                    <a:pt x="163" y="5454"/>
                    <a:pt x="0" y="5617"/>
                    <a:pt x="0" y="5820"/>
                  </a:cubicBezTo>
                  <a:cubicBezTo>
                    <a:pt x="0" y="6024"/>
                    <a:pt x="163" y="6227"/>
                    <a:pt x="366" y="6227"/>
                  </a:cubicBezTo>
                  <a:lnTo>
                    <a:pt x="1953" y="6227"/>
                  </a:lnTo>
                  <a:cubicBezTo>
                    <a:pt x="2157" y="6227"/>
                    <a:pt x="2320" y="6024"/>
                    <a:pt x="2320" y="5820"/>
                  </a:cubicBezTo>
                  <a:cubicBezTo>
                    <a:pt x="2320" y="5617"/>
                    <a:pt x="2157" y="5454"/>
                    <a:pt x="1953" y="5454"/>
                  </a:cubicBezTo>
                  <a:close/>
                  <a:moveTo>
                    <a:pt x="3703" y="5454"/>
                  </a:moveTo>
                  <a:cubicBezTo>
                    <a:pt x="3500" y="5454"/>
                    <a:pt x="3337" y="5617"/>
                    <a:pt x="3337" y="5820"/>
                  </a:cubicBezTo>
                  <a:cubicBezTo>
                    <a:pt x="3337" y="6024"/>
                    <a:pt x="3500" y="6227"/>
                    <a:pt x="3703" y="6227"/>
                  </a:cubicBezTo>
                  <a:lnTo>
                    <a:pt x="7814" y="6227"/>
                  </a:lnTo>
                  <a:cubicBezTo>
                    <a:pt x="8058" y="6227"/>
                    <a:pt x="8221" y="6024"/>
                    <a:pt x="8221" y="5820"/>
                  </a:cubicBezTo>
                  <a:cubicBezTo>
                    <a:pt x="8221" y="5617"/>
                    <a:pt x="8058" y="5454"/>
                    <a:pt x="7814" y="5454"/>
                  </a:cubicBezTo>
                  <a:close/>
                  <a:moveTo>
                    <a:pt x="366" y="7245"/>
                  </a:moveTo>
                  <a:cubicBezTo>
                    <a:pt x="163" y="7245"/>
                    <a:pt x="0" y="7408"/>
                    <a:pt x="0" y="7611"/>
                  </a:cubicBezTo>
                  <a:cubicBezTo>
                    <a:pt x="0" y="7855"/>
                    <a:pt x="163" y="8018"/>
                    <a:pt x="366" y="8018"/>
                  </a:cubicBezTo>
                  <a:lnTo>
                    <a:pt x="1953" y="8018"/>
                  </a:lnTo>
                  <a:cubicBezTo>
                    <a:pt x="2157" y="8018"/>
                    <a:pt x="2320" y="7855"/>
                    <a:pt x="2320" y="7611"/>
                  </a:cubicBezTo>
                  <a:cubicBezTo>
                    <a:pt x="2320" y="7408"/>
                    <a:pt x="2157" y="7245"/>
                    <a:pt x="1953" y="7245"/>
                  </a:cubicBezTo>
                  <a:close/>
                  <a:moveTo>
                    <a:pt x="3703" y="7245"/>
                  </a:moveTo>
                  <a:cubicBezTo>
                    <a:pt x="3500" y="7245"/>
                    <a:pt x="3337" y="7408"/>
                    <a:pt x="3337" y="7611"/>
                  </a:cubicBezTo>
                  <a:cubicBezTo>
                    <a:pt x="3337" y="7855"/>
                    <a:pt x="3500" y="8018"/>
                    <a:pt x="3703" y="8018"/>
                  </a:cubicBezTo>
                  <a:lnTo>
                    <a:pt x="7814" y="8018"/>
                  </a:lnTo>
                  <a:cubicBezTo>
                    <a:pt x="8058" y="8018"/>
                    <a:pt x="8221" y="7855"/>
                    <a:pt x="8221" y="7611"/>
                  </a:cubicBezTo>
                  <a:cubicBezTo>
                    <a:pt x="8221" y="7408"/>
                    <a:pt x="8058" y="7245"/>
                    <a:pt x="7814" y="7245"/>
                  </a:cubicBezTo>
                  <a:close/>
                  <a:moveTo>
                    <a:pt x="14203" y="8751"/>
                  </a:moveTo>
                  <a:cubicBezTo>
                    <a:pt x="13959" y="8751"/>
                    <a:pt x="13756" y="8954"/>
                    <a:pt x="13756" y="9198"/>
                  </a:cubicBezTo>
                  <a:cubicBezTo>
                    <a:pt x="13756" y="9442"/>
                    <a:pt x="13959" y="9646"/>
                    <a:pt x="14203" y="9646"/>
                  </a:cubicBezTo>
                  <a:cubicBezTo>
                    <a:pt x="14447" y="9646"/>
                    <a:pt x="14651" y="9442"/>
                    <a:pt x="14651" y="9198"/>
                  </a:cubicBezTo>
                  <a:cubicBezTo>
                    <a:pt x="14651" y="8954"/>
                    <a:pt x="14447" y="8751"/>
                    <a:pt x="14203" y="8751"/>
                  </a:cubicBezTo>
                  <a:close/>
                  <a:moveTo>
                    <a:pt x="15546" y="8751"/>
                  </a:moveTo>
                  <a:cubicBezTo>
                    <a:pt x="15302" y="8751"/>
                    <a:pt x="15099" y="8954"/>
                    <a:pt x="15099" y="9198"/>
                  </a:cubicBezTo>
                  <a:cubicBezTo>
                    <a:pt x="15099" y="9442"/>
                    <a:pt x="15302" y="9646"/>
                    <a:pt x="15546" y="9646"/>
                  </a:cubicBezTo>
                  <a:cubicBezTo>
                    <a:pt x="15790" y="9646"/>
                    <a:pt x="15994" y="9442"/>
                    <a:pt x="15994" y="9198"/>
                  </a:cubicBezTo>
                  <a:cubicBezTo>
                    <a:pt x="15994" y="8954"/>
                    <a:pt x="15790" y="8751"/>
                    <a:pt x="15546" y="8751"/>
                  </a:cubicBezTo>
                  <a:close/>
                  <a:moveTo>
                    <a:pt x="16889" y="8751"/>
                  </a:moveTo>
                  <a:cubicBezTo>
                    <a:pt x="16645" y="8751"/>
                    <a:pt x="16442" y="8954"/>
                    <a:pt x="16442" y="9198"/>
                  </a:cubicBezTo>
                  <a:cubicBezTo>
                    <a:pt x="16442" y="9442"/>
                    <a:pt x="16645" y="9646"/>
                    <a:pt x="16889" y="9646"/>
                  </a:cubicBezTo>
                  <a:cubicBezTo>
                    <a:pt x="17133" y="9646"/>
                    <a:pt x="17337" y="9442"/>
                    <a:pt x="17337" y="9198"/>
                  </a:cubicBezTo>
                  <a:cubicBezTo>
                    <a:pt x="17337" y="8954"/>
                    <a:pt x="17133" y="8751"/>
                    <a:pt x="16889" y="8751"/>
                  </a:cubicBezTo>
                  <a:close/>
                  <a:moveTo>
                    <a:pt x="18232" y="8751"/>
                  </a:moveTo>
                  <a:cubicBezTo>
                    <a:pt x="17988" y="8751"/>
                    <a:pt x="17785" y="8954"/>
                    <a:pt x="17785" y="9198"/>
                  </a:cubicBezTo>
                  <a:cubicBezTo>
                    <a:pt x="17785" y="9442"/>
                    <a:pt x="17988" y="9646"/>
                    <a:pt x="18232" y="9646"/>
                  </a:cubicBezTo>
                  <a:cubicBezTo>
                    <a:pt x="18476" y="9646"/>
                    <a:pt x="18680" y="9442"/>
                    <a:pt x="18680" y="9198"/>
                  </a:cubicBezTo>
                  <a:cubicBezTo>
                    <a:pt x="18680" y="8954"/>
                    <a:pt x="18476" y="8751"/>
                    <a:pt x="18232" y="8751"/>
                  </a:cubicBezTo>
                  <a:close/>
                  <a:moveTo>
                    <a:pt x="19575" y="8751"/>
                  </a:moveTo>
                  <a:cubicBezTo>
                    <a:pt x="19331" y="8751"/>
                    <a:pt x="19128" y="8954"/>
                    <a:pt x="19128" y="9198"/>
                  </a:cubicBezTo>
                  <a:cubicBezTo>
                    <a:pt x="19128" y="9442"/>
                    <a:pt x="19331" y="9646"/>
                    <a:pt x="19575" y="9646"/>
                  </a:cubicBezTo>
                  <a:cubicBezTo>
                    <a:pt x="19819" y="9646"/>
                    <a:pt x="20023" y="9442"/>
                    <a:pt x="20023" y="9198"/>
                  </a:cubicBezTo>
                  <a:cubicBezTo>
                    <a:pt x="20023" y="8954"/>
                    <a:pt x="19819" y="8751"/>
                    <a:pt x="19575" y="8751"/>
                  </a:cubicBezTo>
                  <a:close/>
                  <a:moveTo>
                    <a:pt x="20918" y="8751"/>
                  </a:moveTo>
                  <a:cubicBezTo>
                    <a:pt x="20674" y="8751"/>
                    <a:pt x="20471" y="8954"/>
                    <a:pt x="20471" y="9198"/>
                  </a:cubicBezTo>
                  <a:cubicBezTo>
                    <a:pt x="20471" y="9442"/>
                    <a:pt x="20674" y="9646"/>
                    <a:pt x="20918" y="9646"/>
                  </a:cubicBezTo>
                  <a:cubicBezTo>
                    <a:pt x="21162" y="9646"/>
                    <a:pt x="21366" y="9442"/>
                    <a:pt x="21366" y="9198"/>
                  </a:cubicBezTo>
                  <a:cubicBezTo>
                    <a:pt x="21366" y="8954"/>
                    <a:pt x="21162" y="8751"/>
                    <a:pt x="20918" y="8751"/>
                  </a:cubicBezTo>
                  <a:close/>
                  <a:moveTo>
                    <a:pt x="366" y="9035"/>
                  </a:moveTo>
                  <a:cubicBezTo>
                    <a:pt x="163" y="9035"/>
                    <a:pt x="0" y="9198"/>
                    <a:pt x="0" y="9402"/>
                  </a:cubicBezTo>
                  <a:cubicBezTo>
                    <a:pt x="0" y="9646"/>
                    <a:pt x="163" y="9809"/>
                    <a:pt x="366" y="9809"/>
                  </a:cubicBezTo>
                  <a:lnTo>
                    <a:pt x="1953" y="9809"/>
                  </a:lnTo>
                  <a:cubicBezTo>
                    <a:pt x="2157" y="9809"/>
                    <a:pt x="2320" y="9646"/>
                    <a:pt x="2320" y="9402"/>
                  </a:cubicBezTo>
                  <a:cubicBezTo>
                    <a:pt x="2320" y="9198"/>
                    <a:pt x="2157" y="9035"/>
                    <a:pt x="1953" y="9035"/>
                  </a:cubicBezTo>
                  <a:close/>
                  <a:moveTo>
                    <a:pt x="8628" y="9035"/>
                  </a:moveTo>
                  <a:cubicBezTo>
                    <a:pt x="8424" y="9035"/>
                    <a:pt x="8262" y="9198"/>
                    <a:pt x="8262" y="9402"/>
                  </a:cubicBezTo>
                  <a:cubicBezTo>
                    <a:pt x="8262" y="9646"/>
                    <a:pt x="8424" y="9809"/>
                    <a:pt x="8628" y="9809"/>
                  </a:cubicBezTo>
                  <a:lnTo>
                    <a:pt x="12779" y="9809"/>
                  </a:lnTo>
                  <a:cubicBezTo>
                    <a:pt x="12982" y="9809"/>
                    <a:pt x="13145" y="9646"/>
                    <a:pt x="13145" y="9402"/>
                  </a:cubicBezTo>
                  <a:cubicBezTo>
                    <a:pt x="13145" y="9198"/>
                    <a:pt x="12982" y="9035"/>
                    <a:pt x="12779" y="9035"/>
                  </a:cubicBezTo>
                  <a:close/>
                  <a:moveTo>
                    <a:pt x="366" y="10826"/>
                  </a:moveTo>
                  <a:cubicBezTo>
                    <a:pt x="163" y="10826"/>
                    <a:pt x="0" y="10989"/>
                    <a:pt x="0" y="11233"/>
                  </a:cubicBezTo>
                  <a:cubicBezTo>
                    <a:pt x="0" y="11437"/>
                    <a:pt x="163" y="11599"/>
                    <a:pt x="366" y="11599"/>
                  </a:cubicBezTo>
                  <a:lnTo>
                    <a:pt x="1953" y="11599"/>
                  </a:lnTo>
                  <a:cubicBezTo>
                    <a:pt x="2157" y="11599"/>
                    <a:pt x="2320" y="11437"/>
                    <a:pt x="2320" y="11233"/>
                  </a:cubicBezTo>
                  <a:cubicBezTo>
                    <a:pt x="2320" y="10989"/>
                    <a:pt x="2157" y="10826"/>
                    <a:pt x="1953" y="10826"/>
                  </a:cubicBezTo>
                  <a:close/>
                  <a:moveTo>
                    <a:pt x="8628" y="10826"/>
                  </a:moveTo>
                  <a:cubicBezTo>
                    <a:pt x="8424" y="10826"/>
                    <a:pt x="8262" y="10989"/>
                    <a:pt x="8262" y="11233"/>
                  </a:cubicBezTo>
                  <a:cubicBezTo>
                    <a:pt x="8262" y="11437"/>
                    <a:pt x="8424" y="11599"/>
                    <a:pt x="8628" y="11599"/>
                  </a:cubicBezTo>
                  <a:lnTo>
                    <a:pt x="12779" y="11599"/>
                  </a:lnTo>
                  <a:cubicBezTo>
                    <a:pt x="12982" y="11599"/>
                    <a:pt x="13145" y="11437"/>
                    <a:pt x="13145" y="11233"/>
                  </a:cubicBezTo>
                  <a:cubicBezTo>
                    <a:pt x="13145" y="10989"/>
                    <a:pt x="12982" y="10826"/>
                    <a:pt x="12779" y="10826"/>
                  </a:cubicBezTo>
                  <a:close/>
                  <a:moveTo>
                    <a:pt x="14203" y="12454"/>
                  </a:moveTo>
                  <a:cubicBezTo>
                    <a:pt x="13959" y="12454"/>
                    <a:pt x="13756" y="12658"/>
                    <a:pt x="13756" y="12902"/>
                  </a:cubicBezTo>
                  <a:cubicBezTo>
                    <a:pt x="13756" y="13146"/>
                    <a:pt x="13959" y="13349"/>
                    <a:pt x="14203" y="13349"/>
                  </a:cubicBezTo>
                  <a:cubicBezTo>
                    <a:pt x="14447" y="13349"/>
                    <a:pt x="14651" y="13146"/>
                    <a:pt x="14651" y="12902"/>
                  </a:cubicBezTo>
                  <a:cubicBezTo>
                    <a:pt x="14651" y="12658"/>
                    <a:pt x="14447" y="12454"/>
                    <a:pt x="14203" y="12454"/>
                  </a:cubicBezTo>
                  <a:close/>
                  <a:moveTo>
                    <a:pt x="15546" y="12454"/>
                  </a:moveTo>
                  <a:cubicBezTo>
                    <a:pt x="15302" y="12454"/>
                    <a:pt x="15099" y="12658"/>
                    <a:pt x="15099" y="12902"/>
                  </a:cubicBezTo>
                  <a:cubicBezTo>
                    <a:pt x="15099" y="13146"/>
                    <a:pt x="15302" y="13349"/>
                    <a:pt x="15546" y="13349"/>
                  </a:cubicBezTo>
                  <a:cubicBezTo>
                    <a:pt x="15790" y="13349"/>
                    <a:pt x="15994" y="13146"/>
                    <a:pt x="15994" y="12902"/>
                  </a:cubicBezTo>
                  <a:cubicBezTo>
                    <a:pt x="15994" y="12658"/>
                    <a:pt x="15790" y="12454"/>
                    <a:pt x="15546" y="12454"/>
                  </a:cubicBezTo>
                  <a:close/>
                  <a:moveTo>
                    <a:pt x="16889" y="12454"/>
                  </a:moveTo>
                  <a:cubicBezTo>
                    <a:pt x="16645" y="12454"/>
                    <a:pt x="16442" y="12658"/>
                    <a:pt x="16442" y="12902"/>
                  </a:cubicBezTo>
                  <a:cubicBezTo>
                    <a:pt x="16442" y="13146"/>
                    <a:pt x="16645" y="13349"/>
                    <a:pt x="16889" y="13349"/>
                  </a:cubicBezTo>
                  <a:cubicBezTo>
                    <a:pt x="17133" y="13349"/>
                    <a:pt x="17337" y="13146"/>
                    <a:pt x="17337" y="12902"/>
                  </a:cubicBezTo>
                  <a:cubicBezTo>
                    <a:pt x="17337" y="12658"/>
                    <a:pt x="17133" y="12454"/>
                    <a:pt x="16889" y="12454"/>
                  </a:cubicBezTo>
                  <a:close/>
                  <a:moveTo>
                    <a:pt x="18232" y="12454"/>
                  </a:moveTo>
                  <a:cubicBezTo>
                    <a:pt x="17988" y="12454"/>
                    <a:pt x="17785" y="12658"/>
                    <a:pt x="17785" y="12902"/>
                  </a:cubicBezTo>
                  <a:cubicBezTo>
                    <a:pt x="17785" y="13146"/>
                    <a:pt x="17988" y="13349"/>
                    <a:pt x="18232" y="13349"/>
                  </a:cubicBezTo>
                  <a:cubicBezTo>
                    <a:pt x="18476" y="13349"/>
                    <a:pt x="18680" y="13146"/>
                    <a:pt x="18680" y="12902"/>
                  </a:cubicBezTo>
                  <a:cubicBezTo>
                    <a:pt x="18680" y="12658"/>
                    <a:pt x="18476" y="12454"/>
                    <a:pt x="18232" y="12454"/>
                  </a:cubicBezTo>
                  <a:close/>
                  <a:moveTo>
                    <a:pt x="19575" y="12454"/>
                  </a:moveTo>
                  <a:cubicBezTo>
                    <a:pt x="19331" y="12454"/>
                    <a:pt x="19128" y="12658"/>
                    <a:pt x="19128" y="12902"/>
                  </a:cubicBezTo>
                  <a:cubicBezTo>
                    <a:pt x="19128" y="13146"/>
                    <a:pt x="19331" y="13349"/>
                    <a:pt x="19575" y="13349"/>
                  </a:cubicBezTo>
                  <a:cubicBezTo>
                    <a:pt x="19819" y="13349"/>
                    <a:pt x="20023" y="13146"/>
                    <a:pt x="20023" y="12902"/>
                  </a:cubicBezTo>
                  <a:cubicBezTo>
                    <a:pt x="20023" y="12658"/>
                    <a:pt x="19819" y="12454"/>
                    <a:pt x="19575" y="12454"/>
                  </a:cubicBezTo>
                  <a:close/>
                  <a:moveTo>
                    <a:pt x="20918" y="12454"/>
                  </a:moveTo>
                  <a:cubicBezTo>
                    <a:pt x="20674" y="12454"/>
                    <a:pt x="20471" y="12658"/>
                    <a:pt x="20471" y="12902"/>
                  </a:cubicBezTo>
                  <a:cubicBezTo>
                    <a:pt x="20471" y="13146"/>
                    <a:pt x="20674" y="13349"/>
                    <a:pt x="20918" y="13349"/>
                  </a:cubicBezTo>
                  <a:cubicBezTo>
                    <a:pt x="21162" y="13349"/>
                    <a:pt x="21366" y="13146"/>
                    <a:pt x="21366" y="12902"/>
                  </a:cubicBezTo>
                  <a:cubicBezTo>
                    <a:pt x="21366" y="12658"/>
                    <a:pt x="21162" y="12454"/>
                    <a:pt x="20918" y="12454"/>
                  </a:cubicBezTo>
                  <a:close/>
                  <a:moveTo>
                    <a:pt x="366" y="12617"/>
                  </a:moveTo>
                  <a:cubicBezTo>
                    <a:pt x="163" y="12617"/>
                    <a:pt x="0" y="12780"/>
                    <a:pt x="0" y="13024"/>
                  </a:cubicBezTo>
                  <a:cubicBezTo>
                    <a:pt x="0" y="13227"/>
                    <a:pt x="163" y="13390"/>
                    <a:pt x="366" y="13390"/>
                  </a:cubicBezTo>
                  <a:lnTo>
                    <a:pt x="1953" y="13390"/>
                  </a:lnTo>
                  <a:cubicBezTo>
                    <a:pt x="2157" y="13390"/>
                    <a:pt x="2320" y="13227"/>
                    <a:pt x="2320" y="13024"/>
                  </a:cubicBezTo>
                  <a:cubicBezTo>
                    <a:pt x="2320" y="12780"/>
                    <a:pt x="2157" y="12617"/>
                    <a:pt x="1953" y="12617"/>
                  </a:cubicBezTo>
                  <a:close/>
                  <a:moveTo>
                    <a:pt x="8628" y="12617"/>
                  </a:moveTo>
                  <a:cubicBezTo>
                    <a:pt x="8424" y="12617"/>
                    <a:pt x="8262" y="12780"/>
                    <a:pt x="8262" y="13024"/>
                  </a:cubicBezTo>
                  <a:cubicBezTo>
                    <a:pt x="8262" y="13227"/>
                    <a:pt x="8424" y="13390"/>
                    <a:pt x="8628" y="13390"/>
                  </a:cubicBezTo>
                  <a:lnTo>
                    <a:pt x="12779" y="13390"/>
                  </a:lnTo>
                  <a:cubicBezTo>
                    <a:pt x="12982" y="13390"/>
                    <a:pt x="13145" y="13227"/>
                    <a:pt x="13145" y="13024"/>
                  </a:cubicBezTo>
                  <a:cubicBezTo>
                    <a:pt x="13145" y="12780"/>
                    <a:pt x="12982" y="12617"/>
                    <a:pt x="12779" y="12617"/>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8" name="Google Shape;1798;p35"/>
            <p:cNvSpPr/>
            <p:nvPr/>
          </p:nvSpPr>
          <p:spPr>
            <a:xfrm>
              <a:off x="4506925" y="3681100"/>
              <a:ext cx="534150" cy="335775"/>
            </a:xfrm>
            <a:custGeom>
              <a:avLst/>
              <a:gdLst/>
              <a:ahLst/>
              <a:cxnLst/>
              <a:rect l="l" t="t" r="r" b="b"/>
              <a:pathLst>
                <a:path w="21366" h="13431" extrusionOk="0">
                  <a:moveTo>
                    <a:pt x="366" y="82"/>
                  </a:moveTo>
                  <a:cubicBezTo>
                    <a:pt x="163" y="82"/>
                    <a:pt x="0" y="245"/>
                    <a:pt x="0" y="489"/>
                  </a:cubicBezTo>
                  <a:cubicBezTo>
                    <a:pt x="0" y="692"/>
                    <a:pt x="163" y="855"/>
                    <a:pt x="366" y="855"/>
                  </a:cubicBezTo>
                  <a:lnTo>
                    <a:pt x="1953" y="855"/>
                  </a:lnTo>
                  <a:cubicBezTo>
                    <a:pt x="2157" y="855"/>
                    <a:pt x="2320" y="692"/>
                    <a:pt x="2320" y="489"/>
                  </a:cubicBezTo>
                  <a:cubicBezTo>
                    <a:pt x="2320" y="245"/>
                    <a:pt x="2157" y="82"/>
                    <a:pt x="1953" y="82"/>
                  </a:cubicBezTo>
                  <a:close/>
                  <a:moveTo>
                    <a:pt x="3703" y="82"/>
                  </a:moveTo>
                  <a:cubicBezTo>
                    <a:pt x="3500" y="82"/>
                    <a:pt x="3337" y="245"/>
                    <a:pt x="3337" y="489"/>
                  </a:cubicBezTo>
                  <a:cubicBezTo>
                    <a:pt x="3337" y="692"/>
                    <a:pt x="3500" y="855"/>
                    <a:pt x="3703" y="855"/>
                  </a:cubicBezTo>
                  <a:lnTo>
                    <a:pt x="7814" y="855"/>
                  </a:lnTo>
                  <a:cubicBezTo>
                    <a:pt x="8058" y="855"/>
                    <a:pt x="8221" y="692"/>
                    <a:pt x="8221" y="489"/>
                  </a:cubicBezTo>
                  <a:cubicBezTo>
                    <a:pt x="8221" y="245"/>
                    <a:pt x="8058" y="82"/>
                    <a:pt x="7814" y="82"/>
                  </a:cubicBezTo>
                  <a:close/>
                  <a:moveTo>
                    <a:pt x="9605" y="0"/>
                  </a:moveTo>
                  <a:cubicBezTo>
                    <a:pt x="9320" y="0"/>
                    <a:pt x="9157" y="204"/>
                    <a:pt x="9157" y="489"/>
                  </a:cubicBezTo>
                  <a:cubicBezTo>
                    <a:pt x="9157" y="733"/>
                    <a:pt x="9320" y="936"/>
                    <a:pt x="9605" y="936"/>
                  </a:cubicBezTo>
                  <a:cubicBezTo>
                    <a:pt x="9849" y="936"/>
                    <a:pt x="10052" y="733"/>
                    <a:pt x="10052" y="489"/>
                  </a:cubicBezTo>
                  <a:cubicBezTo>
                    <a:pt x="10052" y="204"/>
                    <a:pt x="9849" y="0"/>
                    <a:pt x="9605" y="0"/>
                  </a:cubicBezTo>
                  <a:close/>
                  <a:moveTo>
                    <a:pt x="10948" y="0"/>
                  </a:moveTo>
                  <a:cubicBezTo>
                    <a:pt x="10703" y="0"/>
                    <a:pt x="10500" y="204"/>
                    <a:pt x="10500" y="489"/>
                  </a:cubicBezTo>
                  <a:cubicBezTo>
                    <a:pt x="10500" y="733"/>
                    <a:pt x="10703" y="936"/>
                    <a:pt x="10948" y="936"/>
                  </a:cubicBezTo>
                  <a:cubicBezTo>
                    <a:pt x="11192" y="936"/>
                    <a:pt x="11395" y="733"/>
                    <a:pt x="11395" y="489"/>
                  </a:cubicBezTo>
                  <a:cubicBezTo>
                    <a:pt x="11395" y="204"/>
                    <a:pt x="11192" y="0"/>
                    <a:pt x="10948" y="0"/>
                  </a:cubicBezTo>
                  <a:close/>
                  <a:moveTo>
                    <a:pt x="12291" y="0"/>
                  </a:moveTo>
                  <a:cubicBezTo>
                    <a:pt x="12046" y="0"/>
                    <a:pt x="11843" y="204"/>
                    <a:pt x="11843" y="489"/>
                  </a:cubicBezTo>
                  <a:cubicBezTo>
                    <a:pt x="11843" y="733"/>
                    <a:pt x="12046" y="936"/>
                    <a:pt x="12291" y="936"/>
                  </a:cubicBezTo>
                  <a:cubicBezTo>
                    <a:pt x="12535" y="936"/>
                    <a:pt x="12738" y="733"/>
                    <a:pt x="12738" y="489"/>
                  </a:cubicBezTo>
                  <a:cubicBezTo>
                    <a:pt x="12738" y="204"/>
                    <a:pt x="12535" y="0"/>
                    <a:pt x="12291" y="0"/>
                  </a:cubicBezTo>
                  <a:close/>
                  <a:moveTo>
                    <a:pt x="13634" y="0"/>
                  </a:moveTo>
                  <a:cubicBezTo>
                    <a:pt x="13389" y="0"/>
                    <a:pt x="13186" y="204"/>
                    <a:pt x="13186" y="489"/>
                  </a:cubicBezTo>
                  <a:cubicBezTo>
                    <a:pt x="13186" y="733"/>
                    <a:pt x="13389" y="936"/>
                    <a:pt x="13634" y="936"/>
                  </a:cubicBezTo>
                  <a:cubicBezTo>
                    <a:pt x="13878" y="936"/>
                    <a:pt x="14081" y="733"/>
                    <a:pt x="14081" y="489"/>
                  </a:cubicBezTo>
                  <a:cubicBezTo>
                    <a:pt x="14081" y="204"/>
                    <a:pt x="13878" y="0"/>
                    <a:pt x="13634" y="0"/>
                  </a:cubicBezTo>
                  <a:close/>
                  <a:moveTo>
                    <a:pt x="14977" y="0"/>
                  </a:moveTo>
                  <a:cubicBezTo>
                    <a:pt x="14732" y="0"/>
                    <a:pt x="14529" y="204"/>
                    <a:pt x="14529" y="489"/>
                  </a:cubicBezTo>
                  <a:cubicBezTo>
                    <a:pt x="14529" y="733"/>
                    <a:pt x="14732" y="936"/>
                    <a:pt x="14977" y="936"/>
                  </a:cubicBezTo>
                  <a:cubicBezTo>
                    <a:pt x="15221" y="936"/>
                    <a:pt x="15424" y="733"/>
                    <a:pt x="15424" y="489"/>
                  </a:cubicBezTo>
                  <a:cubicBezTo>
                    <a:pt x="15424" y="204"/>
                    <a:pt x="15221" y="0"/>
                    <a:pt x="14977" y="0"/>
                  </a:cubicBezTo>
                  <a:close/>
                  <a:moveTo>
                    <a:pt x="16320" y="0"/>
                  </a:moveTo>
                  <a:cubicBezTo>
                    <a:pt x="16075" y="0"/>
                    <a:pt x="15872" y="204"/>
                    <a:pt x="15872" y="489"/>
                  </a:cubicBezTo>
                  <a:cubicBezTo>
                    <a:pt x="15872" y="733"/>
                    <a:pt x="16075" y="936"/>
                    <a:pt x="16320" y="936"/>
                  </a:cubicBezTo>
                  <a:cubicBezTo>
                    <a:pt x="16564" y="936"/>
                    <a:pt x="16767" y="733"/>
                    <a:pt x="16767" y="489"/>
                  </a:cubicBezTo>
                  <a:cubicBezTo>
                    <a:pt x="16767" y="204"/>
                    <a:pt x="16564" y="0"/>
                    <a:pt x="16320" y="0"/>
                  </a:cubicBezTo>
                  <a:close/>
                  <a:moveTo>
                    <a:pt x="366" y="1872"/>
                  </a:moveTo>
                  <a:cubicBezTo>
                    <a:pt x="163" y="1872"/>
                    <a:pt x="0" y="2035"/>
                    <a:pt x="0" y="2279"/>
                  </a:cubicBezTo>
                  <a:cubicBezTo>
                    <a:pt x="0" y="2483"/>
                    <a:pt x="163" y="2646"/>
                    <a:pt x="366" y="2646"/>
                  </a:cubicBezTo>
                  <a:lnTo>
                    <a:pt x="1953" y="2646"/>
                  </a:lnTo>
                  <a:cubicBezTo>
                    <a:pt x="2157" y="2646"/>
                    <a:pt x="2320" y="2483"/>
                    <a:pt x="2320" y="2279"/>
                  </a:cubicBezTo>
                  <a:cubicBezTo>
                    <a:pt x="2320" y="2035"/>
                    <a:pt x="2157" y="1872"/>
                    <a:pt x="1953" y="1872"/>
                  </a:cubicBezTo>
                  <a:close/>
                  <a:moveTo>
                    <a:pt x="3703" y="1872"/>
                  </a:moveTo>
                  <a:cubicBezTo>
                    <a:pt x="3500" y="1872"/>
                    <a:pt x="3337" y="2035"/>
                    <a:pt x="3337" y="2279"/>
                  </a:cubicBezTo>
                  <a:cubicBezTo>
                    <a:pt x="3337" y="2483"/>
                    <a:pt x="3500" y="2646"/>
                    <a:pt x="3703" y="2646"/>
                  </a:cubicBezTo>
                  <a:lnTo>
                    <a:pt x="7814" y="2646"/>
                  </a:lnTo>
                  <a:cubicBezTo>
                    <a:pt x="8058" y="2646"/>
                    <a:pt x="8221" y="2483"/>
                    <a:pt x="8221" y="2279"/>
                  </a:cubicBezTo>
                  <a:cubicBezTo>
                    <a:pt x="8221" y="2035"/>
                    <a:pt x="8058" y="1872"/>
                    <a:pt x="7814" y="1872"/>
                  </a:cubicBezTo>
                  <a:close/>
                  <a:moveTo>
                    <a:pt x="366" y="3663"/>
                  </a:moveTo>
                  <a:cubicBezTo>
                    <a:pt x="163" y="3663"/>
                    <a:pt x="0" y="3867"/>
                    <a:pt x="0" y="4070"/>
                  </a:cubicBezTo>
                  <a:cubicBezTo>
                    <a:pt x="0" y="4274"/>
                    <a:pt x="163" y="4436"/>
                    <a:pt x="366" y="4436"/>
                  </a:cubicBezTo>
                  <a:lnTo>
                    <a:pt x="1953" y="4436"/>
                  </a:lnTo>
                  <a:cubicBezTo>
                    <a:pt x="2157" y="4436"/>
                    <a:pt x="2320" y="4274"/>
                    <a:pt x="2320" y="4070"/>
                  </a:cubicBezTo>
                  <a:cubicBezTo>
                    <a:pt x="2320" y="3867"/>
                    <a:pt x="2157" y="3663"/>
                    <a:pt x="1953" y="3663"/>
                  </a:cubicBezTo>
                  <a:close/>
                  <a:moveTo>
                    <a:pt x="3703" y="3663"/>
                  </a:moveTo>
                  <a:cubicBezTo>
                    <a:pt x="3500" y="3663"/>
                    <a:pt x="3337" y="3867"/>
                    <a:pt x="3337" y="4070"/>
                  </a:cubicBezTo>
                  <a:cubicBezTo>
                    <a:pt x="3337" y="4274"/>
                    <a:pt x="3500" y="4436"/>
                    <a:pt x="3703" y="4436"/>
                  </a:cubicBezTo>
                  <a:lnTo>
                    <a:pt x="7814" y="4436"/>
                  </a:lnTo>
                  <a:cubicBezTo>
                    <a:pt x="8058" y="4436"/>
                    <a:pt x="8221" y="4274"/>
                    <a:pt x="8221" y="4070"/>
                  </a:cubicBezTo>
                  <a:cubicBezTo>
                    <a:pt x="8221" y="3867"/>
                    <a:pt x="8058" y="3663"/>
                    <a:pt x="7814" y="3663"/>
                  </a:cubicBezTo>
                  <a:close/>
                  <a:moveTo>
                    <a:pt x="9605" y="3622"/>
                  </a:moveTo>
                  <a:cubicBezTo>
                    <a:pt x="9320" y="3622"/>
                    <a:pt x="9157" y="3826"/>
                    <a:pt x="9157" y="4070"/>
                  </a:cubicBezTo>
                  <a:cubicBezTo>
                    <a:pt x="9157" y="4314"/>
                    <a:pt x="9320" y="4518"/>
                    <a:pt x="9605" y="4518"/>
                  </a:cubicBezTo>
                  <a:cubicBezTo>
                    <a:pt x="9849" y="4518"/>
                    <a:pt x="10052" y="4314"/>
                    <a:pt x="10052" y="4070"/>
                  </a:cubicBezTo>
                  <a:cubicBezTo>
                    <a:pt x="10052" y="3826"/>
                    <a:pt x="9849" y="3622"/>
                    <a:pt x="9605" y="3622"/>
                  </a:cubicBezTo>
                  <a:close/>
                  <a:moveTo>
                    <a:pt x="10948" y="3622"/>
                  </a:moveTo>
                  <a:cubicBezTo>
                    <a:pt x="10703" y="3622"/>
                    <a:pt x="10500" y="3826"/>
                    <a:pt x="10500" y="4070"/>
                  </a:cubicBezTo>
                  <a:cubicBezTo>
                    <a:pt x="10500" y="4314"/>
                    <a:pt x="10703" y="4518"/>
                    <a:pt x="10948" y="4518"/>
                  </a:cubicBezTo>
                  <a:cubicBezTo>
                    <a:pt x="11192" y="4518"/>
                    <a:pt x="11395" y="4314"/>
                    <a:pt x="11395" y="4070"/>
                  </a:cubicBezTo>
                  <a:cubicBezTo>
                    <a:pt x="11395" y="3826"/>
                    <a:pt x="11192" y="3622"/>
                    <a:pt x="10948" y="3622"/>
                  </a:cubicBezTo>
                  <a:close/>
                  <a:moveTo>
                    <a:pt x="12291" y="3622"/>
                  </a:moveTo>
                  <a:cubicBezTo>
                    <a:pt x="12046" y="3622"/>
                    <a:pt x="11843" y="3826"/>
                    <a:pt x="11843" y="4070"/>
                  </a:cubicBezTo>
                  <a:cubicBezTo>
                    <a:pt x="11843" y="4314"/>
                    <a:pt x="12046" y="4518"/>
                    <a:pt x="12291" y="4518"/>
                  </a:cubicBezTo>
                  <a:cubicBezTo>
                    <a:pt x="12535" y="4518"/>
                    <a:pt x="12738" y="4314"/>
                    <a:pt x="12738" y="4070"/>
                  </a:cubicBezTo>
                  <a:cubicBezTo>
                    <a:pt x="12738" y="3826"/>
                    <a:pt x="12535" y="3622"/>
                    <a:pt x="12291" y="3622"/>
                  </a:cubicBezTo>
                  <a:close/>
                  <a:moveTo>
                    <a:pt x="13634" y="3622"/>
                  </a:moveTo>
                  <a:cubicBezTo>
                    <a:pt x="13389" y="3622"/>
                    <a:pt x="13186" y="3826"/>
                    <a:pt x="13186" y="4070"/>
                  </a:cubicBezTo>
                  <a:cubicBezTo>
                    <a:pt x="13186" y="4314"/>
                    <a:pt x="13389" y="4518"/>
                    <a:pt x="13634" y="4518"/>
                  </a:cubicBezTo>
                  <a:cubicBezTo>
                    <a:pt x="13878" y="4518"/>
                    <a:pt x="14081" y="4314"/>
                    <a:pt x="14081" y="4070"/>
                  </a:cubicBezTo>
                  <a:cubicBezTo>
                    <a:pt x="14081" y="3826"/>
                    <a:pt x="13878" y="3622"/>
                    <a:pt x="13634" y="3622"/>
                  </a:cubicBezTo>
                  <a:close/>
                  <a:moveTo>
                    <a:pt x="14977" y="3622"/>
                  </a:moveTo>
                  <a:cubicBezTo>
                    <a:pt x="14732" y="3622"/>
                    <a:pt x="14529" y="3826"/>
                    <a:pt x="14529" y="4070"/>
                  </a:cubicBezTo>
                  <a:cubicBezTo>
                    <a:pt x="14529" y="4314"/>
                    <a:pt x="14732" y="4518"/>
                    <a:pt x="14977" y="4518"/>
                  </a:cubicBezTo>
                  <a:cubicBezTo>
                    <a:pt x="15221" y="4518"/>
                    <a:pt x="15424" y="4314"/>
                    <a:pt x="15424" y="4070"/>
                  </a:cubicBezTo>
                  <a:cubicBezTo>
                    <a:pt x="15424" y="3826"/>
                    <a:pt x="15221" y="3622"/>
                    <a:pt x="14977" y="3622"/>
                  </a:cubicBezTo>
                  <a:close/>
                  <a:moveTo>
                    <a:pt x="16320" y="3622"/>
                  </a:moveTo>
                  <a:cubicBezTo>
                    <a:pt x="16075" y="3622"/>
                    <a:pt x="15872" y="3826"/>
                    <a:pt x="15872" y="4070"/>
                  </a:cubicBezTo>
                  <a:cubicBezTo>
                    <a:pt x="15872" y="4314"/>
                    <a:pt x="16075" y="4518"/>
                    <a:pt x="16320" y="4518"/>
                  </a:cubicBezTo>
                  <a:cubicBezTo>
                    <a:pt x="16564" y="4518"/>
                    <a:pt x="16767" y="4314"/>
                    <a:pt x="16767" y="4070"/>
                  </a:cubicBezTo>
                  <a:cubicBezTo>
                    <a:pt x="16767" y="3826"/>
                    <a:pt x="16564" y="3622"/>
                    <a:pt x="16320" y="3622"/>
                  </a:cubicBezTo>
                  <a:close/>
                  <a:moveTo>
                    <a:pt x="366" y="5454"/>
                  </a:moveTo>
                  <a:cubicBezTo>
                    <a:pt x="163" y="5454"/>
                    <a:pt x="0" y="5657"/>
                    <a:pt x="0" y="5861"/>
                  </a:cubicBezTo>
                  <a:cubicBezTo>
                    <a:pt x="0" y="6064"/>
                    <a:pt x="163" y="6227"/>
                    <a:pt x="366" y="6227"/>
                  </a:cubicBezTo>
                  <a:lnTo>
                    <a:pt x="1953" y="6227"/>
                  </a:lnTo>
                  <a:cubicBezTo>
                    <a:pt x="2157" y="6227"/>
                    <a:pt x="2320" y="6064"/>
                    <a:pt x="2320" y="5861"/>
                  </a:cubicBezTo>
                  <a:cubicBezTo>
                    <a:pt x="2320" y="5657"/>
                    <a:pt x="2157" y="5454"/>
                    <a:pt x="1953" y="5454"/>
                  </a:cubicBezTo>
                  <a:close/>
                  <a:moveTo>
                    <a:pt x="3703" y="5454"/>
                  </a:moveTo>
                  <a:cubicBezTo>
                    <a:pt x="3500" y="5454"/>
                    <a:pt x="3337" y="5657"/>
                    <a:pt x="3337" y="5861"/>
                  </a:cubicBezTo>
                  <a:cubicBezTo>
                    <a:pt x="3337" y="6064"/>
                    <a:pt x="3500" y="6227"/>
                    <a:pt x="3703" y="6227"/>
                  </a:cubicBezTo>
                  <a:lnTo>
                    <a:pt x="7814" y="6227"/>
                  </a:lnTo>
                  <a:cubicBezTo>
                    <a:pt x="8058" y="6227"/>
                    <a:pt x="8221" y="6064"/>
                    <a:pt x="8221" y="5861"/>
                  </a:cubicBezTo>
                  <a:cubicBezTo>
                    <a:pt x="8221" y="5657"/>
                    <a:pt x="8058" y="5454"/>
                    <a:pt x="7814" y="5454"/>
                  </a:cubicBezTo>
                  <a:close/>
                  <a:moveTo>
                    <a:pt x="366" y="7285"/>
                  </a:moveTo>
                  <a:cubicBezTo>
                    <a:pt x="163" y="7285"/>
                    <a:pt x="0" y="7448"/>
                    <a:pt x="0" y="7651"/>
                  </a:cubicBezTo>
                  <a:cubicBezTo>
                    <a:pt x="0" y="7855"/>
                    <a:pt x="163" y="8058"/>
                    <a:pt x="366" y="8058"/>
                  </a:cubicBezTo>
                  <a:lnTo>
                    <a:pt x="1953" y="8058"/>
                  </a:lnTo>
                  <a:cubicBezTo>
                    <a:pt x="2157" y="8058"/>
                    <a:pt x="2320" y="7855"/>
                    <a:pt x="2320" y="7651"/>
                  </a:cubicBezTo>
                  <a:cubicBezTo>
                    <a:pt x="2320" y="7448"/>
                    <a:pt x="2157" y="7285"/>
                    <a:pt x="1953" y="7285"/>
                  </a:cubicBezTo>
                  <a:close/>
                  <a:moveTo>
                    <a:pt x="3703" y="7285"/>
                  </a:moveTo>
                  <a:cubicBezTo>
                    <a:pt x="3500" y="7285"/>
                    <a:pt x="3337" y="7448"/>
                    <a:pt x="3337" y="7651"/>
                  </a:cubicBezTo>
                  <a:cubicBezTo>
                    <a:pt x="3337" y="7855"/>
                    <a:pt x="3500" y="8058"/>
                    <a:pt x="3703" y="8058"/>
                  </a:cubicBezTo>
                  <a:lnTo>
                    <a:pt x="7814" y="8058"/>
                  </a:lnTo>
                  <a:cubicBezTo>
                    <a:pt x="8058" y="8058"/>
                    <a:pt x="8221" y="7855"/>
                    <a:pt x="8221" y="7651"/>
                  </a:cubicBezTo>
                  <a:cubicBezTo>
                    <a:pt x="8221" y="7448"/>
                    <a:pt x="8058" y="7285"/>
                    <a:pt x="7814" y="7285"/>
                  </a:cubicBezTo>
                  <a:close/>
                  <a:moveTo>
                    <a:pt x="14203" y="8791"/>
                  </a:moveTo>
                  <a:cubicBezTo>
                    <a:pt x="13959" y="8791"/>
                    <a:pt x="13756" y="8994"/>
                    <a:pt x="13756" y="9239"/>
                  </a:cubicBezTo>
                  <a:cubicBezTo>
                    <a:pt x="13756" y="9483"/>
                    <a:pt x="13959" y="9686"/>
                    <a:pt x="14203" y="9686"/>
                  </a:cubicBezTo>
                  <a:cubicBezTo>
                    <a:pt x="14447" y="9686"/>
                    <a:pt x="14651" y="9483"/>
                    <a:pt x="14651" y="9239"/>
                  </a:cubicBezTo>
                  <a:cubicBezTo>
                    <a:pt x="14651" y="8994"/>
                    <a:pt x="14447" y="8791"/>
                    <a:pt x="14203" y="8791"/>
                  </a:cubicBezTo>
                  <a:close/>
                  <a:moveTo>
                    <a:pt x="15546" y="8791"/>
                  </a:moveTo>
                  <a:cubicBezTo>
                    <a:pt x="15302" y="8791"/>
                    <a:pt x="15099" y="8994"/>
                    <a:pt x="15099" y="9239"/>
                  </a:cubicBezTo>
                  <a:cubicBezTo>
                    <a:pt x="15099" y="9483"/>
                    <a:pt x="15302" y="9686"/>
                    <a:pt x="15546" y="9686"/>
                  </a:cubicBezTo>
                  <a:cubicBezTo>
                    <a:pt x="15790" y="9686"/>
                    <a:pt x="15994" y="9483"/>
                    <a:pt x="15994" y="9239"/>
                  </a:cubicBezTo>
                  <a:cubicBezTo>
                    <a:pt x="15994" y="8994"/>
                    <a:pt x="15790" y="8791"/>
                    <a:pt x="15546" y="8791"/>
                  </a:cubicBezTo>
                  <a:close/>
                  <a:moveTo>
                    <a:pt x="16889" y="8791"/>
                  </a:moveTo>
                  <a:cubicBezTo>
                    <a:pt x="16645" y="8791"/>
                    <a:pt x="16442" y="8994"/>
                    <a:pt x="16442" y="9239"/>
                  </a:cubicBezTo>
                  <a:cubicBezTo>
                    <a:pt x="16442" y="9483"/>
                    <a:pt x="16645" y="9686"/>
                    <a:pt x="16889" y="9686"/>
                  </a:cubicBezTo>
                  <a:cubicBezTo>
                    <a:pt x="17133" y="9686"/>
                    <a:pt x="17337" y="9483"/>
                    <a:pt x="17337" y="9239"/>
                  </a:cubicBezTo>
                  <a:cubicBezTo>
                    <a:pt x="17337" y="8994"/>
                    <a:pt x="17133" y="8791"/>
                    <a:pt x="16889" y="8791"/>
                  </a:cubicBezTo>
                  <a:close/>
                  <a:moveTo>
                    <a:pt x="18232" y="8791"/>
                  </a:moveTo>
                  <a:cubicBezTo>
                    <a:pt x="17988" y="8791"/>
                    <a:pt x="17785" y="8994"/>
                    <a:pt x="17785" y="9239"/>
                  </a:cubicBezTo>
                  <a:cubicBezTo>
                    <a:pt x="17785" y="9483"/>
                    <a:pt x="17988" y="9686"/>
                    <a:pt x="18232" y="9686"/>
                  </a:cubicBezTo>
                  <a:cubicBezTo>
                    <a:pt x="18476" y="9686"/>
                    <a:pt x="18680" y="9483"/>
                    <a:pt x="18680" y="9239"/>
                  </a:cubicBezTo>
                  <a:cubicBezTo>
                    <a:pt x="18680" y="8994"/>
                    <a:pt x="18476" y="8791"/>
                    <a:pt x="18232" y="8791"/>
                  </a:cubicBezTo>
                  <a:close/>
                  <a:moveTo>
                    <a:pt x="19575" y="8791"/>
                  </a:moveTo>
                  <a:cubicBezTo>
                    <a:pt x="19331" y="8791"/>
                    <a:pt x="19128" y="8994"/>
                    <a:pt x="19128" y="9239"/>
                  </a:cubicBezTo>
                  <a:cubicBezTo>
                    <a:pt x="19128" y="9483"/>
                    <a:pt x="19331" y="9686"/>
                    <a:pt x="19575" y="9686"/>
                  </a:cubicBezTo>
                  <a:cubicBezTo>
                    <a:pt x="19819" y="9686"/>
                    <a:pt x="20023" y="9483"/>
                    <a:pt x="20023" y="9239"/>
                  </a:cubicBezTo>
                  <a:cubicBezTo>
                    <a:pt x="20023" y="8994"/>
                    <a:pt x="19819" y="8791"/>
                    <a:pt x="19575" y="8791"/>
                  </a:cubicBezTo>
                  <a:close/>
                  <a:moveTo>
                    <a:pt x="20918" y="8791"/>
                  </a:moveTo>
                  <a:cubicBezTo>
                    <a:pt x="20674" y="8791"/>
                    <a:pt x="20471" y="8994"/>
                    <a:pt x="20471" y="9239"/>
                  </a:cubicBezTo>
                  <a:cubicBezTo>
                    <a:pt x="20471" y="9483"/>
                    <a:pt x="20674" y="9686"/>
                    <a:pt x="20918" y="9686"/>
                  </a:cubicBezTo>
                  <a:cubicBezTo>
                    <a:pt x="21162" y="9686"/>
                    <a:pt x="21366" y="9483"/>
                    <a:pt x="21366" y="9239"/>
                  </a:cubicBezTo>
                  <a:cubicBezTo>
                    <a:pt x="21366" y="8994"/>
                    <a:pt x="21162" y="8791"/>
                    <a:pt x="20918" y="8791"/>
                  </a:cubicBezTo>
                  <a:close/>
                  <a:moveTo>
                    <a:pt x="366" y="9076"/>
                  </a:moveTo>
                  <a:cubicBezTo>
                    <a:pt x="163" y="9076"/>
                    <a:pt x="0" y="9239"/>
                    <a:pt x="0" y="9442"/>
                  </a:cubicBezTo>
                  <a:cubicBezTo>
                    <a:pt x="0" y="9646"/>
                    <a:pt x="163" y="9849"/>
                    <a:pt x="366" y="9849"/>
                  </a:cubicBezTo>
                  <a:lnTo>
                    <a:pt x="1953" y="9849"/>
                  </a:lnTo>
                  <a:cubicBezTo>
                    <a:pt x="2157" y="9849"/>
                    <a:pt x="2320" y="9646"/>
                    <a:pt x="2320" y="9442"/>
                  </a:cubicBezTo>
                  <a:cubicBezTo>
                    <a:pt x="2320" y="9239"/>
                    <a:pt x="2157" y="9076"/>
                    <a:pt x="1953" y="9076"/>
                  </a:cubicBezTo>
                  <a:close/>
                  <a:moveTo>
                    <a:pt x="8628" y="9076"/>
                  </a:moveTo>
                  <a:cubicBezTo>
                    <a:pt x="8424" y="9076"/>
                    <a:pt x="8262" y="9239"/>
                    <a:pt x="8262" y="9442"/>
                  </a:cubicBezTo>
                  <a:cubicBezTo>
                    <a:pt x="8262" y="9646"/>
                    <a:pt x="8424" y="9849"/>
                    <a:pt x="8628" y="9849"/>
                  </a:cubicBezTo>
                  <a:lnTo>
                    <a:pt x="12779" y="9849"/>
                  </a:lnTo>
                  <a:cubicBezTo>
                    <a:pt x="12982" y="9849"/>
                    <a:pt x="13145" y="9646"/>
                    <a:pt x="13145" y="9442"/>
                  </a:cubicBezTo>
                  <a:cubicBezTo>
                    <a:pt x="13145" y="9239"/>
                    <a:pt x="12982" y="9076"/>
                    <a:pt x="12779" y="9076"/>
                  </a:cubicBezTo>
                  <a:close/>
                  <a:moveTo>
                    <a:pt x="366" y="10867"/>
                  </a:moveTo>
                  <a:cubicBezTo>
                    <a:pt x="163" y="10867"/>
                    <a:pt x="0" y="11029"/>
                    <a:pt x="0" y="11233"/>
                  </a:cubicBezTo>
                  <a:cubicBezTo>
                    <a:pt x="0" y="11477"/>
                    <a:pt x="163" y="11640"/>
                    <a:pt x="366" y="11640"/>
                  </a:cubicBezTo>
                  <a:lnTo>
                    <a:pt x="1953" y="11640"/>
                  </a:lnTo>
                  <a:cubicBezTo>
                    <a:pt x="2157" y="11640"/>
                    <a:pt x="2320" y="11477"/>
                    <a:pt x="2320" y="11233"/>
                  </a:cubicBezTo>
                  <a:cubicBezTo>
                    <a:pt x="2320" y="11029"/>
                    <a:pt x="2157" y="10867"/>
                    <a:pt x="1953" y="10867"/>
                  </a:cubicBezTo>
                  <a:close/>
                  <a:moveTo>
                    <a:pt x="8628" y="10867"/>
                  </a:moveTo>
                  <a:cubicBezTo>
                    <a:pt x="8424" y="10867"/>
                    <a:pt x="8262" y="11029"/>
                    <a:pt x="8262" y="11233"/>
                  </a:cubicBezTo>
                  <a:cubicBezTo>
                    <a:pt x="8262" y="11477"/>
                    <a:pt x="8424" y="11640"/>
                    <a:pt x="8628" y="11640"/>
                  </a:cubicBezTo>
                  <a:lnTo>
                    <a:pt x="12779" y="11640"/>
                  </a:lnTo>
                  <a:cubicBezTo>
                    <a:pt x="12982" y="11640"/>
                    <a:pt x="13145" y="11477"/>
                    <a:pt x="13145" y="11233"/>
                  </a:cubicBezTo>
                  <a:cubicBezTo>
                    <a:pt x="13145" y="11029"/>
                    <a:pt x="12982" y="10867"/>
                    <a:pt x="12779" y="10867"/>
                  </a:cubicBezTo>
                  <a:close/>
                  <a:moveTo>
                    <a:pt x="14203" y="12494"/>
                  </a:moveTo>
                  <a:cubicBezTo>
                    <a:pt x="13959" y="12494"/>
                    <a:pt x="13756" y="12698"/>
                    <a:pt x="13756" y="12942"/>
                  </a:cubicBezTo>
                  <a:cubicBezTo>
                    <a:pt x="13756" y="13186"/>
                    <a:pt x="13959" y="13390"/>
                    <a:pt x="14203" y="13390"/>
                  </a:cubicBezTo>
                  <a:cubicBezTo>
                    <a:pt x="14447" y="13390"/>
                    <a:pt x="14651" y="13186"/>
                    <a:pt x="14651" y="12942"/>
                  </a:cubicBezTo>
                  <a:cubicBezTo>
                    <a:pt x="14651" y="12698"/>
                    <a:pt x="14447" y="12494"/>
                    <a:pt x="14203" y="12494"/>
                  </a:cubicBezTo>
                  <a:close/>
                  <a:moveTo>
                    <a:pt x="15546" y="12494"/>
                  </a:moveTo>
                  <a:cubicBezTo>
                    <a:pt x="15302" y="12494"/>
                    <a:pt x="15099" y="12698"/>
                    <a:pt x="15099" y="12942"/>
                  </a:cubicBezTo>
                  <a:cubicBezTo>
                    <a:pt x="15099" y="13186"/>
                    <a:pt x="15302" y="13390"/>
                    <a:pt x="15546" y="13390"/>
                  </a:cubicBezTo>
                  <a:cubicBezTo>
                    <a:pt x="15790" y="13390"/>
                    <a:pt x="15994" y="13186"/>
                    <a:pt x="15994" y="12942"/>
                  </a:cubicBezTo>
                  <a:cubicBezTo>
                    <a:pt x="15994" y="12698"/>
                    <a:pt x="15790" y="12494"/>
                    <a:pt x="15546" y="12494"/>
                  </a:cubicBezTo>
                  <a:close/>
                  <a:moveTo>
                    <a:pt x="16889" y="12494"/>
                  </a:moveTo>
                  <a:cubicBezTo>
                    <a:pt x="16645" y="12494"/>
                    <a:pt x="16442" y="12698"/>
                    <a:pt x="16442" y="12942"/>
                  </a:cubicBezTo>
                  <a:cubicBezTo>
                    <a:pt x="16442" y="13186"/>
                    <a:pt x="16645" y="13390"/>
                    <a:pt x="16889" y="13390"/>
                  </a:cubicBezTo>
                  <a:cubicBezTo>
                    <a:pt x="17133" y="13390"/>
                    <a:pt x="17337" y="13186"/>
                    <a:pt x="17337" y="12942"/>
                  </a:cubicBezTo>
                  <a:cubicBezTo>
                    <a:pt x="17337" y="12698"/>
                    <a:pt x="17133" y="12494"/>
                    <a:pt x="16889" y="12494"/>
                  </a:cubicBezTo>
                  <a:close/>
                  <a:moveTo>
                    <a:pt x="18232" y="12494"/>
                  </a:moveTo>
                  <a:cubicBezTo>
                    <a:pt x="17988" y="12494"/>
                    <a:pt x="17785" y="12698"/>
                    <a:pt x="17785" y="12942"/>
                  </a:cubicBezTo>
                  <a:cubicBezTo>
                    <a:pt x="17785" y="13186"/>
                    <a:pt x="17988" y="13390"/>
                    <a:pt x="18232" y="13390"/>
                  </a:cubicBezTo>
                  <a:cubicBezTo>
                    <a:pt x="18476" y="13390"/>
                    <a:pt x="18680" y="13186"/>
                    <a:pt x="18680" y="12942"/>
                  </a:cubicBezTo>
                  <a:cubicBezTo>
                    <a:pt x="18680" y="12698"/>
                    <a:pt x="18476" y="12494"/>
                    <a:pt x="18232" y="12494"/>
                  </a:cubicBezTo>
                  <a:close/>
                  <a:moveTo>
                    <a:pt x="19575" y="12494"/>
                  </a:moveTo>
                  <a:cubicBezTo>
                    <a:pt x="19331" y="12494"/>
                    <a:pt x="19128" y="12698"/>
                    <a:pt x="19128" y="12942"/>
                  </a:cubicBezTo>
                  <a:cubicBezTo>
                    <a:pt x="19128" y="13186"/>
                    <a:pt x="19331" y="13390"/>
                    <a:pt x="19575" y="13390"/>
                  </a:cubicBezTo>
                  <a:cubicBezTo>
                    <a:pt x="19819" y="13390"/>
                    <a:pt x="20023" y="13186"/>
                    <a:pt x="20023" y="12942"/>
                  </a:cubicBezTo>
                  <a:cubicBezTo>
                    <a:pt x="20023" y="12698"/>
                    <a:pt x="19819" y="12494"/>
                    <a:pt x="19575" y="12494"/>
                  </a:cubicBezTo>
                  <a:close/>
                  <a:moveTo>
                    <a:pt x="20918" y="12494"/>
                  </a:moveTo>
                  <a:cubicBezTo>
                    <a:pt x="20674" y="12494"/>
                    <a:pt x="20471" y="12698"/>
                    <a:pt x="20471" y="12942"/>
                  </a:cubicBezTo>
                  <a:cubicBezTo>
                    <a:pt x="20471" y="13186"/>
                    <a:pt x="20674" y="13390"/>
                    <a:pt x="20918" y="13390"/>
                  </a:cubicBezTo>
                  <a:cubicBezTo>
                    <a:pt x="21162" y="13390"/>
                    <a:pt x="21366" y="13186"/>
                    <a:pt x="21366" y="12942"/>
                  </a:cubicBezTo>
                  <a:cubicBezTo>
                    <a:pt x="21366" y="12698"/>
                    <a:pt x="21162" y="12494"/>
                    <a:pt x="20918" y="12494"/>
                  </a:cubicBezTo>
                  <a:close/>
                  <a:moveTo>
                    <a:pt x="366" y="12657"/>
                  </a:moveTo>
                  <a:cubicBezTo>
                    <a:pt x="163" y="12657"/>
                    <a:pt x="0" y="12820"/>
                    <a:pt x="0" y="13064"/>
                  </a:cubicBezTo>
                  <a:cubicBezTo>
                    <a:pt x="0" y="13268"/>
                    <a:pt x="163" y="13430"/>
                    <a:pt x="366" y="13430"/>
                  </a:cubicBezTo>
                  <a:lnTo>
                    <a:pt x="1953" y="13430"/>
                  </a:lnTo>
                  <a:cubicBezTo>
                    <a:pt x="2157" y="13430"/>
                    <a:pt x="2320" y="13268"/>
                    <a:pt x="2320" y="13064"/>
                  </a:cubicBezTo>
                  <a:cubicBezTo>
                    <a:pt x="2320" y="12820"/>
                    <a:pt x="2157" y="12657"/>
                    <a:pt x="1953" y="12657"/>
                  </a:cubicBezTo>
                  <a:close/>
                  <a:moveTo>
                    <a:pt x="8628" y="12657"/>
                  </a:moveTo>
                  <a:cubicBezTo>
                    <a:pt x="8424" y="12657"/>
                    <a:pt x="8262" y="12820"/>
                    <a:pt x="8262" y="13064"/>
                  </a:cubicBezTo>
                  <a:cubicBezTo>
                    <a:pt x="8262" y="13268"/>
                    <a:pt x="8424" y="13430"/>
                    <a:pt x="8628" y="13430"/>
                  </a:cubicBezTo>
                  <a:lnTo>
                    <a:pt x="12779" y="13430"/>
                  </a:lnTo>
                  <a:cubicBezTo>
                    <a:pt x="12982" y="13430"/>
                    <a:pt x="13145" y="13268"/>
                    <a:pt x="13145" y="13064"/>
                  </a:cubicBezTo>
                  <a:cubicBezTo>
                    <a:pt x="13145" y="12820"/>
                    <a:pt x="12982" y="12657"/>
                    <a:pt x="12779" y="12657"/>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9" name="Google Shape;1799;p35"/>
            <p:cNvSpPr/>
            <p:nvPr/>
          </p:nvSpPr>
          <p:spPr>
            <a:xfrm>
              <a:off x="5110250" y="2953625"/>
              <a:ext cx="534175" cy="335775"/>
            </a:xfrm>
            <a:custGeom>
              <a:avLst/>
              <a:gdLst/>
              <a:ahLst/>
              <a:cxnLst/>
              <a:rect l="l" t="t" r="r" b="b"/>
              <a:pathLst>
                <a:path w="21367" h="13431" extrusionOk="0">
                  <a:moveTo>
                    <a:pt x="367" y="82"/>
                  </a:moveTo>
                  <a:cubicBezTo>
                    <a:pt x="163" y="82"/>
                    <a:pt x="0" y="245"/>
                    <a:pt x="0" y="489"/>
                  </a:cubicBezTo>
                  <a:cubicBezTo>
                    <a:pt x="0" y="693"/>
                    <a:pt x="163" y="856"/>
                    <a:pt x="367" y="856"/>
                  </a:cubicBezTo>
                  <a:lnTo>
                    <a:pt x="1954" y="856"/>
                  </a:lnTo>
                  <a:cubicBezTo>
                    <a:pt x="2157" y="856"/>
                    <a:pt x="2361" y="693"/>
                    <a:pt x="2361" y="489"/>
                  </a:cubicBezTo>
                  <a:cubicBezTo>
                    <a:pt x="2361" y="245"/>
                    <a:pt x="2157" y="82"/>
                    <a:pt x="1954" y="82"/>
                  </a:cubicBezTo>
                  <a:close/>
                  <a:moveTo>
                    <a:pt x="3704" y="82"/>
                  </a:moveTo>
                  <a:cubicBezTo>
                    <a:pt x="3500" y="82"/>
                    <a:pt x="3338" y="245"/>
                    <a:pt x="3338" y="489"/>
                  </a:cubicBezTo>
                  <a:cubicBezTo>
                    <a:pt x="3338" y="693"/>
                    <a:pt x="3500" y="856"/>
                    <a:pt x="3704" y="856"/>
                  </a:cubicBezTo>
                  <a:lnTo>
                    <a:pt x="7814" y="856"/>
                  </a:lnTo>
                  <a:cubicBezTo>
                    <a:pt x="8058" y="856"/>
                    <a:pt x="8221" y="693"/>
                    <a:pt x="8221" y="489"/>
                  </a:cubicBezTo>
                  <a:cubicBezTo>
                    <a:pt x="8221" y="245"/>
                    <a:pt x="8058" y="82"/>
                    <a:pt x="7814" y="82"/>
                  </a:cubicBezTo>
                  <a:close/>
                  <a:moveTo>
                    <a:pt x="9605" y="1"/>
                  </a:moveTo>
                  <a:cubicBezTo>
                    <a:pt x="9361" y="1"/>
                    <a:pt x="9157" y="204"/>
                    <a:pt x="9157" y="489"/>
                  </a:cubicBezTo>
                  <a:cubicBezTo>
                    <a:pt x="9157" y="733"/>
                    <a:pt x="9361" y="937"/>
                    <a:pt x="9605" y="937"/>
                  </a:cubicBezTo>
                  <a:cubicBezTo>
                    <a:pt x="9849" y="937"/>
                    <a:pt x="10053" y="733"/>
                    <a:pt x="10053" y="489"/>
                  </a:cubicBezTo>
                  <a:cubicBezTo>
                    <a:pt x="10053" y="204"/>
                    <a:pt x="9849" y="1"/>
                    <a:pt x="9605" y="1"/>
                  </a:cubicBezTo>
                  <a:close/>
                  <a:moveTo>
                    <a:pt x="10948" y="1"/>
                  </a:moveTo>
                  <a:cubicBezTo>
                    <a:pt x="10704" y="1"/>
                    <a:pt x="10500" y="204"/>
                    <a:pt x="10500" y="489"/>
                  </a:cubicBezTo>
                  <a:cubicBezTo>
                    <a:pt x="10500" y="733"/>
                    <a:pt x="10704" y="937"/>
                    <a:pt x="10948" y="937"/>
                  </a:cubicBezTo>
                  <a:cubicBezTo>
                    <a:pt x="11192" y="937"/>
                    <a:pt x="11396" y="733"/>
                    <a:pt x="11396" y="489"/>
                  </a:cubicBezTo>
                  <a:cubicBezTo>
                    <a:pt x="11396" y="204"/>
                    <a:pt x="11192" y="1"/>
                    <a:pt x="10948" y="1"/>
                  </a:cubicBezTo>
                  <a:close/>
                  <a:moveTo>
                    <a:pt x="12291" y="1"/>
                  </a:moveTo>
                  <a:cubicBezTo>
                    <a:pt x="12047" y="1"/>
                    <a:pt x="11843" y="204"/>
                    <a:pt x="11843" y="489"/>
                  </a:cubicBezTo>
                  <a:cubicBezTo>
                    <a:pt x="11843" y="733"/>
                    <a:pt x="12047" y="937"/>
                    <a:pt x="12291" y="937"/>
                  </a:cubicBezTo>
                  <a:cubicBezTo>
                    <a:pt x="12535" y="937"/>
                    <a:pt x="12739" y="733"/>
                    <a:pt x="12739" y="489"/>
                  </a:cubicBezTo>
                  <a:cubicBezTo>
                    <a:pt x="12739" y="204"/>
                    <a:pt x="12535" y="1"/>
                    <a:pt x="12291" y="1"/>
                  </a:cubicBezTo>
                  <a:close/>
                  <a:moveTo>
                    <a:pt x="13634" y="1"/>
                  </a:moveTo>
                  <a:cubicBezTo>
                    <a:pt x="13390" y="1"/>
                    <a:pt x="13186" y="204"/>
                    <a:pt x="13186" y="489"/>
                  </a:cubicBezTo>
                  <a:cubicBezTo>
                    <a:pt x="13186" y="733"/>
                    <a:pt x="13390" y="937"/>
                    <a:pt x="13634" y="937"/>
                  </a:cubicBezTo>
                  <a:cubicBezTo>
                    <a:pt x="13878" y="937"/>
                    <a:pt x="14082" y="733"/>
                    <a:pt x="14082" y="489"/>
                  </a:cubicBezTo>
                  <a:cubicBezTo>
                    <a:pt x="14082" y="204"/>
                    <a:pt x="13878" y="1"/>
                    <a:pt x="13634" y="1"/>
                  </a:cubicBezTo>
                  <a:close/>
                  <a:moveTo>
                    <a:pt x="14977" y="1"/>
                  </a:moveTo>
                  <a:cubicBezTo>
                    <a:pt x="14733" y="1"/>
                    <a:pt x="14529" y="204"/>
                    <a:pt x="14529" y="489"/>
                  </a:cubicBezTo>
                  <a:cubicBezTo>
                    <a:pt x="14529" y="733"/>
                    <a:pt x="14733" y="937"/>
                    <a:pt x="14977" y="937"/>
                  </a:cubicBezTo>
                  <a:cubicBezTo>
                    <a:pt x="15221" y="937"/>
                    <a:pt x="15425" y="733"/>
                    <a:pt x="15425" y="489"/>
                  </a:cubicBezTo>
                  <a:cubicBezTo>
                    <a:pt x="15425" y="204"/>
                    <a:pt x="15221" y="1"/>
                    <a:pt x="14977" y="1"/>
                  </a:cubicBezTo>
                  <a:close/>
                  <a:moveTo>
                    <a:pt x="16320" y="1"/>
                  </a:moveTo>
                  <a:cubicBezTo>
                    <a:pt x="16076" y="1"/>
                    <a:pt x="15872" y="204"/>
                    <a:pt x="15872" y="489"/>
                  </a:cubicBezTo>
                  <a:cubicBezTo>
                    <a:pt x="15872" y="733"/>
                    <a:pt x="16076" y="937"/>
                    <a:pt x="16320" y="937"/>
                  </a:cubicBezTo>
                  <a:cubicBezTo>
                    <a:pt x="16564" y="937"/>
                    <a:pt x="16768" y="733"/>
                    <a:pt x="16768" y="489"/>
                  </a:cubicBezTo>
                  <a:cubicBezTo>
                    <a:pt x="16768" y="204"/>
                    <a:pt x="16564" y="1"/>
                    <a:pt x="16320" y="1"/>
                  </a:cubicBezTo>
                  <a:close/>
                  <a:moveTo>
                    <a:pt x="367" y="1873"/>
                  </a:moveTo>
                  <a:cubicBezTo>
                    <a:pt x="163" y="1873"/>
                    <a:pt x="0" y="2036"/>
                    <a:pt x="0" y="2280"/>
                  </a:cubicBezTo>
                  <a:cubicBezTo>
                    <a:pt x="0" y="2483"/>
                    <a:pt x="163" y="2646"/>
                    <a:pt x="367" y="2646"/>
                  </a:cubicBezTo>
                  <a:lnTo>
                    <a:pt x="1954" y="2646"/>
                  </a:lnTo>
                  <a:cubicBezTo>
                    <a:pt x="2157" y="2646"/>
                    <a:pt x="2361" y="2483"/>
                    <a:pt x="2361" y="2280"/>
                  </a:cubicBezTo>
                  <a:cubicBezTo>
                    <a:pt x="2361" y="2036"/>
                    <a:pt x="2157" y="1873"/>
                    <a:pt x="1954" y="1873"/>
                  </a:cubicBezTo>
                  <a:close/>
                  <a:moveTo>
                    <a:pt x="3704" y="1873"/>
                  </a:moveTo>
                  <a:cubicBezTo>
                    <a:pt x="3500" y="1873"/>
                    <a:pt x="3338" y="2036"/>
                    <a:pt x="3338" y="2280"/>
                  </a:cubicBezTo>
                  <a:cubicBezTo>
                    <a:pt x="3338" y="2483"/>
                    <a:pt x="3500" y="2646"/>
                    <a:pt x="3704" y="2646"/>
                  </a:cubicBezTo>
                  <a:lnTo>
                    <a:pt x="7814" y="2646"/>
                  </a:lnTo>
                  <a:cubicBezTo>
                    <a:pt x="8058" y="2646"/>
                    <a:pt x="8221" y="2483"/>
                    <a:pt x="8221" y="2280"/>
                  </a:cubicBezTo>
                  <a:cubicBezTo>
                    <a:pt x="8221" y="2036"/>
                    <a:pt x="8058" y="1873"/>
                    <a:pt x="7814" y="1873"/>
                  </a:cubicBezTo>
                  <a:close/>
                  <a:moveTo>
                    <a:pt x="367" y="3664"/>
                  </a:moveTo>
                  <a:cubicBezTo>
                    <a:pt x="163" y="3664"/>
                    <a:pt x="0" y="3867"/>
                    <a:pt x="0" y="4071"/>
                  </a:cubicBezTo>
                  <a:cubicBezTo>
                    <a:pt x="0" y="4274"/>
                    <a:pt x="163" y="4437"/>
                    <a:pt x="367" y="4437"/>
                  </a:cubicBezTo>
                  <a:lnTo>
                    <a:pt x="1954" y="4437"/>
                  </a:lnTo>
                  <a:cubicBezTo>
                    <a:pt x="2157" y="4437"/>
                    <a:pt x="2361" y="4274"/>
                    <a:pt x="2361" y="4071"/>
                  </a:cubicBezTo>
                  <a:cubicBezTo>
                    <a:pt x="2361" y="3867"/>
                    <a:pt x="2157" y="3664"/>
                    <a:pt x="1954" y="3664"/>
                  </a:cubicBezTo>
                  <a:close/>
                  <a:moveTo>
                    <a:pt x="3704" y="3664"/>
                  </a:moveTo>
                  <a:cubicBezTo>
                    <a:pt x="3500" y="3664"/>
                    <a:pt x="3338" y="3867"/>
                    <a:pt x="3338" y="4071"/>
                  </a:cubicBezTo>
                  <a:cubicBezTo>
                    <a:pt x="3338" y="4274"/>
                    <a:pt x="3500" y="4437"/>
                    <a:pt x="3704" y="4437"/>
                  </a:cubicBezTo>
                  <a:lnTo>
                    <a:pt x="7814" y="4437"/>
                  </a:lnTo>
                  <a:cubicBezTo>
                    <a:pt x="8058" y="4437"/>
                    <a:pt x="8221" y="4274"/>
                    <a:pt x="8221" y="4071"/>
                  </a:cubicBezTo>
                  <a:cubicBezTo>
                    <a:pt x="8221" y="3867"/>
                    <a:pt x="8058" y="3664"/>
                    <a:pt x="7814" y="3664"/>
                  </a:cubicBezTo>
                  <a:close/>
                  <a:moveTo>
                    <a:pt x="9605" y="3623"/>
                  </a:moveTo>
                  <a:cubicBezTo>
                    <a:pt x="9361" y="3623"/>
                    <a:pt x="9157" y="3826"/>
                    <a:pt x="9157" y="4071"/>
                  </a:cubicBezTo>
                  <a:cubicBezTo>
                    <a:pt x="9157" y="4315"/>
                    <a:pt x="9361" y="4518"/>
                    <a:pt x="9605" y="4518"/>
                  </a:cubicBezTo>
                  <a:cubicBezTo>
                    <a:pt x="9849" y="4518"/>
                    <a:pt x="10053" y="4315"/>
                    <a:pt x="10053" y="4071"/>
                  </a:cubicBezTo>
                  <a:cubicBezTo>
                    <a:pt x="10053" y="3826"/>
                    <a:pt x="9849" y="3623"/>
                    <a:pt x="9605" y="3623"/>
                  </a:cubicBezTo>
                  <a:close/>
                  <a:moveTo>
                    <a:pt x="10948" y="3623"/>
                  </a:moveTo>
                  <a:cubicBezTo>
                    <a:pt x="10704" y="3623"/>
                    <a:pt x="10500" y="3826"/>
                    <a:pt x="10500" y="4071"/>
                  </a:cubicBezTo>
                  <a:cubicBezTo>
                    <a:pt x="10500" y="4315"/>
                    <a:pt x="10704" y="4518"/>
                    <a:pt x="10948" y="4518"/>
                  </a:cubicBezTo>
                  <a:cubicBezTo>
                    <a:pt x="11192" y="4518"/>
                    <a:pt x="11396" y="4315"/>
                    <a:pt x="11396" y="4071"/>
                  </a:cubicBezTo>
                  <a:cubicBezTo>
                    <a:pt x="11396" y="3826"/>
                    <a:pt x="11192" y="3623"/>
                    <a:pt x="10948" y="3623"/>
                  </a:cubicBezTo>
                  <a:close/>
                  <a:moveTo>
                    <a:pt x="12291" y="3623"/>
                  </a:moveTo>
                  <a:cubicBezTo>
                    <a:pt x="12047" y="3623"/>
                    <a:pt x="11843" y="3826"/>
                    <a:pt x="11843" y="4071"/>
                  </a:cubicBezTo>
                  <a:cubicBezTo>
                    <a:pt x="11843" y="4315"/>
                    <a:pt x="12047" y="4518"/>
                    <a:pt x="12291" y="4518"/>
                  </a:cubicBezTo>
                  <a:cubicBezTo>
                    <a:pt x="12535" y="4518"/>
                    <a:pt x="12739" y="4315"/>
                    <a:pt x="12739" y="4071"/>
                  </a:cubicBezTo>
                  <a:cubicBezTo>
                    <a:pt x="12739" y="3826"/>
                    <a:pt x="12535" y="3623"/>
                    <a:pt x="12291" y="3623"/>
                  </a:cubicBezTo>
                  <a:close/>
                  <a:moveTo>
                    <a:pt x="13634" y="3623"/>
                  </a:moveTo>
                  <a:cubicBezTo>
                    <a:pt x="13390" y="3623"/>
                    <a:pt x="13186" y="3826"/>
                    <a:pt x="13186" y="4071"/>
                  </a:cubicBezTo>
                  <a:cubicBezTo>
                    <a:pt x="13186" y="4315"/>
                    <a:pt x="13390" y="4518"/>
                    <a:pt x="13634" y="4518"/>
                  </a:cubicBezTo>
                  <a:cubicBezTo>
                    <a:pt x="13878" y="4518"/>
                    <a:pt x="14082" y="4315"/>
                    <a:pt x="14082" y="4071"/>
                  </a:cubicBezTo>
                  <a:cubicBezTo>
                    <a:pt x="14082" y="3826"/>
                    <a:pt x="13878" y="3623"/>
                    <a:pt x="13634" y="3623"/>
                  </a:cubicBezTo>
                  <a:close/>
                  <a:moveTo>
                    <a:pt x="14977" y="3623"/>
                  </a:moveTo>
                  <a:cubicBezTo>
                    <a:pt x="14733" y="3623"/>
                    <a:pt x="14529" y="3826"/>
                    <a:pt x="14529" y="4071"/>
                  </a:cubicBezTo>
                  <a:cubicBezTo>
                    <a:pt x="14529" y="4315"/>
                    <a:pt x="14733" y="4518"/>
                    <a:pt x="14977" y="4518"/>
                  </a:cubicBezTo>
                  <a:cubicBezTo>
                    <a:pt x="15221" y="4518"/>
                    <a:pt x="15425" y="4315"/>
                    <a:pt x="15425" y="4071"/>
                  </a:cubicBezTo>
                  <a:cubicBezTo>
                    <a:pt x="15425" y="3826"/>
                    <a:pt x="15221" y="3623"/>
                    <a:pt x="14977" y="3623"/>
                  </a:cubicBezTo>
                  <a:close/>
                  <a:moveTo>
                    <a:pt x="16320" y="3623"/>
                  </a:moveTo>
                  <a:cubicBezTo>
                    <a:pt x="16076" y="3623"/>
                    <a:pt x="15872" y="3826"/>
                    <a:pt x="15872" y="4071"/>
                  </a:cubicBezTo>
                  <a:cubicBezTo>
                    <a:pt x="15872" y="4315"/>
                    <a:pt x="16076" y="4518"/>
                    <a:pt x="16320" y="4518"/>
                  </a:cubicBezTo>
                  <a:cubicBezTo>
                    <a:pt x="16564" y="4518"/>
                    <a:pt x="16768" y="4315"/>
                    <a:pt x="16768" y="4071"/>
                  </a:cubicBezTo>
                  <a:cubicBezTo>
                    <a:pt x="16768" y="3826"/>
                    <a:pt x="16564" y="3623"/>
                    <a:pt x="16320" y="3623"/>
                  </a:cubicBezTo>
                  <a:close/>
                  <a:moveTo>
                    <a:pt x="367" y="5454"/>
                  </a:moveTo>
                  <a:cubicBezTo>
                    <a:pt x="163" y="5454"/>
                    <a:pt x="0" y="5658"/>
                    <a:pt x="0" y="5861"/>
                  </a:cubicBezTo>
                  <a:cubicBezTo>
                    <a:pt x="0" y="6065"/>
                    <a:pt x="163" y="6228"/>
                    <a:pt x="367" y="6228"/>
                  </a:cubicBezTo>
                  <a:lnTo>
                    <a:pt x="1954" y="6228"/>
                  </a:lnTo>
                  <a:cubicBezTo>
                    <a:pt x="2157" y="6228"/>
                    <a:pt x="2361" y="6065"/>
                    <a:pt x="2361" y="5861"/>
                  </a:cubicBezTo>
                  <a:cubicBezTo>
                    <a:pt x="2361" y="5658"/>
                    <a:pt x="2157" y="5454"/>
                    <a:pt x="1954" y="5454"/>
                  </a:cubicBezTo>
                  <a:close/>
                  <a:moveTo>
                    <a:pt x="3704" y="5454"/>
                  </a:moveTo>
                  <a:cubicBezTo>
                    <a:pt x="3500" y="5454"/>
                    <a:pt x="3338" y="5658"/>
                    <a:pt x="3338" y="5861"/>
                  </a:cubicBezTo>
                  <a:cubicBezTo>
                    <a:pt x="3338" y="6065"/>
                    <a:pt x="3500" y="6228"/>
                    <a:pt x="3704" y="6228"/>
                  </a:cubicBezTo>
                  <a:lnTo>
                    <a:pt x="7814" y="6228"/>
                  </a:lnTo>
                  <a:cubicBezTo>
                    <a:pt x="8058" y="6228"/>
                    <a:pt x="8221" y="6065"/>
                    <a:pt x="8221" y="5861"/>
                  </a:cubicBezTo>
                  <a:cubicBezTo>
                    <a:pt x="8221" y="5658"/>
                    <a:pt x="8058" y="5454"/>
                    <a:pt x="7814" y="5454"/>
                  </a:cubicBezTo>
                  <a:close/>
                  <a:moveTo>
                    <a:pt x="367" y="7286"/>
                  </a:moveTo>
                  <a:cubicBezTo>
                    <a:pt x="163" y="7286"/>
                    <a:pt x="0" y="7448"/>
                    <a:pt x="0" y="7652"/>
                  </a:cubicBezTo>
                  <a:cubicBezTo>
                    <a:pt x="0" y="7855"/>
                    <a:pt x="163" y="8059"/>
                    <a:pt x="367" y="8059"/>
                  </a:cubicBezTo>
                  <a:lnTo>
                    <a:pt x="1954" y="8059"/>
                  </a:lnTo>
                  <a:cubicBezTo>
                    <a:pt x="2157" y="8059"/>
                    <a:pt x="2361" y="7855"/>
                    <a:pt x="2361" y="7652"/>
                  </a:cubicBezTo>
                  <a:cubicBezTo>
                    <a:pt x="2361" y="7448"/>
                    <a:pt x="2157" y="7286"/>
                    <a:pt x="1954" y="7286"/>
                  </a:cubicBezTo>
                  <a:close/>
                  <a:moveTo>
                    <a:pt x="3704" y="7286"/>
                  </a:moveTo>
                  <a:cubicBezTo>
                    <a:pt x="3500" y="7286"/>
                    <a:pt x="3338" y="7448"/>
                    <a:pt x="3338" y="7652"/>
                  </a:cubicBezTo>
                  <a:cubicBezTo>
                    <a:pt x="3338" y="7855"/>
                    <a:pt x="3500" y="8059"/>
                    <a:pt x="3704" y="8059"/>
                  </a:cubicBezTo>
                  <a:lnTo>
                    <a:pt x="7814" y="8059"/>
                  </a:lnTo>
                  <a:cubicBezTo>
                    <a:pt x="8058" y="8059"/>
                    <a:pt x="8221" y="7855"/>
                    <a:pt x="8221" y="7652"/>
                  </a:cubicBezTo>
                  <a:cubicBezTo>
                    <a:pt x="8221" y="7448"/>
                    <a:pt x="8058" y="7286"/>
                    <a:pt x="7814" y="7286"/>
                  </a:cubicBezTo>
                  <a:close/>
                  <a:moveTo>
                    <a:pt x="14204" y="8791"/>
                  </a:moveTo>
                  <a:cubicBezTo>
                    <a:pt x="13959" y="8791"/>
                    <a:pt x="13756" y="8995"/>
                    <a:pt x="13756" y="9239"/>
                  </a:cubicBezTo>
                  <a:cubicBezTo>
                    <a:pt x="13756" y="9483"/>
                    <a:pt x="13959" y="9687"/>
                    <a:pt x="14204" y="9687"/>
                  </a:cubicBezTo>
                  <a:cubicBezTo>
                    <a:pt x="14448" y="9687"/>
                    <a:pt x="14651" y="9483"/>
                    <a:pt x="14651" y="9239"/>
                  </a:cubicBezTo>
                  <a:cubicBezTo>
                    <a:pt x="14651" y="8995"/>
                    <a:pt x="14448" y="8791"/>
                    <a:pt x="14204" y="8791"/>
                  </a:cubicBezTo>
                  <a:close/>
                  <a:moveTo>
                    <a:pt x="15547" y="8791"/>
                  </a:moveTo>
                  <a:cubicBezTo>
                    <a:pt x="15302" y="8791"/>
                    <a:pt x="15099" y="8995"/>
                    <a:pt x="15099" y="9239"/>
                  </a:cubicBezTo>
                  <a:cubicBezTo>
                    <a:pt x="15099" y="9483"/>
                    <a:pt x="15302" y="9687"/>
                    <a:pt x="15547" y="9687"/>
                  </a:cubicBezTo>
                  <a:cubicBezTo>
                    <a:pt x="15791" y="9687"/>
                    <a:pt x="15994" y="9483"/>
                    <a:pt x="15994" y="9239"/>
                  </a:cubicBezTo>
                  <a:cubicBezTo>
                    <a:pt x="15994" y="8995"/>
                    <a:pt x="15791" y="8791"/>
                    <a:pt x="15547" y="8791"/>
                  </a:cubicBezTo>
                  <a:close/>
                  <a:moveTo>
                    <a:pt x="16890" y="8791"/>
                  </a:moveTo>
                  <a:cubicBezTo>
                    <a:pt x="16645" y="8791"/>
                    <a:pt x="16442" y="8995"/>
                    <a:pt x="16442" y="9239"/>
                  </a:cubicBezTo>
                  <a:cubicBezTo>
                    <a:pt x="16442" y="9483"/>
                    <a:pt x="16645" y="9687"/>
                    <a:pt x="16890" y="9687"/>
                  </a:cubicBezTo>
                  <a:cubicBezTo>
                    <a:pt x="17134" y="9687"/>
                    <a:pt x="17337" y="9483"/>
                    <a:pt x="17337" y="9239"/>
                  </a:cubicBezTo>
                  <a:cubicBezTo>
                    <a:pt x="17337" y="8995"/>
                    <a:pt x="17134" y="8791"/>
                    <a:pt x="16890" y="8791"/>
                  </a:cubicBezTo>
                  <a:close/>
                  <a:moveTo>
                    <a:pt x="18233" y="8791"/>
                  </a:moveTo>
                  <a:cubicBezTo>
                    <a:pt x="17988" y="8791"/>
                    <a:pt x="17785" y="8995"/>
                    <a:pt x="17785" y="9239"/>
                  </a:cubicBezTo>
                  <a:cubicBezTo>
                    <a:pt x="17785" y="9483"/>
                    <a:pt x="17988" y="9687"/>
                    <a:pt x="18233" y="9687"/>
                  </a:cubicBezTo>
                  <a:cubicBezTo>
                    <a:pt x="18477" y="9687"/>
                    <a:pt x="18680" y="9483"/>
                    <a:pt x="18680" y="9239"/>
                  </a:cubicBezTo>
                  <a:cubicBezTo>
                    <a:pt x="18680" y="8995"/>
                    <a:pt x="18477" y="8791"/>
                    <a:pt x="18233" y="8791"/>
                  </a:cubicBezTo>
                  <a:close/>
                  <a:moveTo>
                    <a:pt x="19576" y="8791"/>
                  </a:moveTo>
                  <a:cubicBezTo>
                    <a:pt x="19331" y="8791"/>
                    <a:pt x="19128" y="8995"/>
                    <a:pt x="19128" y="9239"/>
                  </a:cubicBezTo>
                  <a:cubicBezTo>
                    <a:pt x="19128" y="9483"/>
                    <a:pt x="19331" y="9687"/>
                    <a:pt x="19576" y="9687"/>
                  </a:cubicBezTo>
                  <a:cubicBezTo>
                    <a:pt x="19820" y="9687"/>
                    <a:pt x="20023" y="9483"/>
                    <a:pt x="20023" y="9239"/>
                  </a:cubicBezTo>
                  <a:cubicBezTo>
                    <a:pt x="20023" y="8995"/>
                    <a:pt x="19820" y="8791"/>
                    <a:pt x="19576" y="8791"/>
                  </a:cubicBezTo>
                  <a:close/>
                  <a:moveTo>
                    <a:pt x="20919" y="8791"/>
                  </a:moveTo>
                  <a:cubicBezTo>
                    <a:pt x="20674" y="8791"/>
                    <a:pt x="20471" y="8995"/>
                    <a:pt x="20471" y="9239"/>
                  </a:cubicBezTo>
                  <a:cubicBezTo>
                    <a:pt x="20471" y="9483"/>
                    <a:pt x="20674" y="9687"/>
                    <a:pt x="20919" y="9687"/>
                  </a:cubicBezTo>
                  <a:cubicBezTo>
                    <a:pt x="21163" y="9687"/>
                    <a:pt x="21366" y="9483"/>
                    <a:pt x="21366" y="9239"/>
                  </a:cubicBezTo>
                  <a:cubicBezTo>
                    <a:pt x="21366" y="8995"/>
                    <a:pt x="21163" y="8791"/>
                    <a:pt x="20919" y="8791"/>
                  </a:cubicBezTo>
                  <a:close/>
                  <a:moveTo>
                    <a:pt x="367" y="9076"/>
                  </a:moveTo>
                  <a:cubicBezTo>
                    <a:pt x="163" y="9076"/>
                    <a:pt x="0" y="9239"/>
                    <a:pt x="0" y="9443"/>
                  </a:cubicBezTo>
                  <a:cubicBezTo>
                    <a:pt x="0" y="9646"/>
                    <a:pt x="163" y="9850"/>
                    <a:pt x="367" y="9850"/>
                  </a:cubicBezTo>
                  <a:lnTo>
                    <a:pt x="1954" y="9850"/>
                  </a:lnTo>
                  <a:cubicBezTo>
                    <a:pt x="2157" y="9850"/>
                    <a:pt x="2361" y="9646"/>
                    <a:pt x="2361" y="9443"/>
                  </a:cubicBezTo>
                  <a:cubicBezTo>
                    <a:pt x="2361" y="9239"/>
                    <a:pt x="2157" y="9076"/>
                    <a:pt x="1954" y="9076"/>
                  </a:cubicBezTo>
                  <a:close/>
                  <a:moveTo>
                    <a:pt x="8628" y="9076"/>
                  </a:moveTo>
                  <a:cubicBezTo>
                    <a:pt x="8425" y="9076"/>
                    <a:pt x="8262" y="9239"/>
                    <a:pt x="8262" y="9443"/>
                  </a:cubicBezTo>
                  <a:cubicBezTo>
                    <a:pt x="8262" y="9646"/>
                    <a:pt x="8425" y="9850"/>
                    <a:pt x="8628" y="9850"/>
                  </a:cubicBezTo>
                  <a:lnTo>
                    <a:pt x="12779" y="9850"/>
                  </a:lnTo>
                  <a:cubicBezTo>
                    <a:pt x="12983" y="9850"/>
                    <a:pt x="13146" y="9646"/>
                    <a:pt x="13146" y="9443"/>
                  </a:cubicBezTo>
                  <a:cubicBezTo>
                    <a:pt x="13146" y="9239"/>
                    <a:pt x="12983" y="9076"/>
                    <a:pt x="12779" y="9076"/>
                  </a:cubicBezTo>
                  <a:close/>
                  <a:moveTo>
                    <a:pt x="367" y="10867"/>
                  </a:moveTo>
                  <a:cubicBezTo>
                    <a:pt x="163" y="10867"/>
                    <a:pt x="0" y="11030"/>
                    <a:pt x="0" y="11233"/>
                  </a:cubicBezTo>
                  <a:cubicBezTo>
                    <a:pt x="0" y="11478"/>
                    <a:pt x="163" y="11640"/>
                    <a:pt x="367" y="11640"/>
                  </a:cubicBezTo>
                  <a:lnTo>
                    <a:pt x="1954" y="11640"/>
                  </a:lnTo>
                  <a:cubicBezTo>
                    <a:pt x="2157" y="11640"/>
                    <a:pt x="2361" y="11478"/>
                    <a:pt x="2361" y="11233"/>
                  </a:cubicBezTo>
                  <a:cubicBezTo>
                    <a:pt x="2361" y="11030"/>
                    <a:pt x="2157" y="10867"/>
                    <a:pt x="1954" y="10867"/>
                  </a:cubicBezTo>
                  <a:close/>
                  <a:moveTo>
                    <a:pt x="8628" y="10867"/>
                  </a:moveTo>
                  <a:cubicBezTo>
                    <a:pt x="8425" y="10867"/>
                    <a:pt x="8262" y="11030"/>
                    <a:pt x="8262" y="11233"/>
                  </a:cubicBezTo>
                  <a:cubicBezTo>
                    <a:pt x="8262" y="11478"/>
                    <a:pt x="8425" y="11640"/>
                    <a:pt x="8628" y="11640"/>
                  </a:cubicBezTo>
                  <a:lnTo>
                    <a:pt x="12779" y="11640"/>
                  </a:lnTo>
                  <a:cubicBezTo>
                    <a:pt x="12983" y="11640"/>
                    <a:pt x="13146" y="11478"/>
                    <a:pt x="13146" y="11233"/>
                  </a:cubicBezTo>
                  <a:cubicBezTo>
                    <a:pt x="13146" y="11030"/>
                    <a:pt x="12983" y="10867"/>
                    <a:pt x="12779" y="10867"/>
                  </a:cubicBezTo>
                  <a:close/>
                  <a:moveTo>
                    <a:pt x="14204" y="12495"/>
                  </a:moveTo>
                  <a:cubicBezTo>
                    <a:pt x="13959" y="12495"/>
                    <a:pt x="13756" y="12698"/>
                    <a:pt x="13756" y="12943"/>
                  </a:cubicBezTo>
                  <a:cubicBezTo>
                    <a:pt x="13756" y="13187"/>
                    <a:pt x="13959" y="13390"/>
                    <a:pt x="14204" y="13390"/>
                  </a:cubicBezTo>
                  <a:cubicBezTo>
                    <a:pt x="14448" y="13390"/>
                    <a:pt x="14651" y="13187"/>
                    <a:pt x="14651" y="12943"/>
                  </a:cubicBezTo>
                  <a:cubicBezTo>
                    <a:pt x="14651" y="12698"/>
                    <a:pt x="14448" y="12495"/>
                    <a:pt x="14204" y="12495"/>
                  </a:cubicBezTo>
                  <a:close/>
                  <a:moveTo>
                    <a:pt x="15547" y="12495"/>
                  </a:moveTo>
                  <a:cubicBezTo>
                    <a:pt x="15302" y="12495"/>
                    <a:pt x="15099" y="12698"/>
                    <a:pt x="15099" y="12943"/>
                  </a:cubicBezTo>
                  <a:cubicBezTo>
                    <a:pt x="15099" y="13187"/>
                    <a:pt x="15302" y="13390"/>
                    <a:pt x="15547" y="13390"/>
                  </a:cubicBezTo>
                  <a:cubicBezTo>
                    <a:pt x="15791" y="13390"/>
                    <a:pt x="15994" y="13187"/>
                    <a:pt x="15994" y="12943"/>
                  </a:cubicBezTo>
                  <a:cubicBezTo>
                    <a:pt x="15994" y="12698"/>
                    <a:pt x="15791" y="12495"/>
                    <a:pt x="15547" y="12495"/>
                  </a:cubicBezTo>
                  <a:close/>
                  <a:moveTo>
                    <a:pt x="16890" y="12495"/>
                  </a:moveTo>
                  <a:cubicBezTo>
                    <a:pt x="16645" y="12495"/>
                    <a:pt x="16442" y="12698"/>
                    <a:pt x="16442" y="12943"/>
                  </a:cubicBezTo>
                  <a:cubicBezTo>
                    <a:pt x="16442" y="13187"/>
                    <a:pt x="16645" y="13390"/>
                    <a:pt x="16890" y="13390"/>
                  </a:cubicBezTo>
                  <a:cubicBezTo>
                    <a:pt x="17134" y="13390"/>
                    <a:pt x="17337" y="13187"/>
                    <a:pt x="17337" y="12943"/>
                  </a:cubicBezTo>
                  <a:cubicBezTo>
                    <a:pt x="17337" y="12698"/>
                    <a:pt x="17134" y="12495"/>
                    <a:pt x="16890" y="12495"/>
                  </a:cubicBezTo>
                  <a:close/>
                  <a:moveTo>
                    <a:pt x="18233" y="12495"/>
                  </a:moveTo>
                  <a:cubicBezTo>
                    <a:pt x="17988" y="12495"/>
                    <a:pt x="17785" y="12698"/>
                    <a:pt x="17785" y="12943"/>
                  </a:cubicBezTo>
                  <a:cubicBezTo>
                    <a:pt x="17785" y="13187"/>
                    <a:pt x="17988" y="13390"/>
                    <a:pt x="18233" y="13390"/>
                  </a:cubicBezTo>
                  <a:cubicBezTo>
                    <a:pt x="18477" y="13390"/>
                    <a:pt x="18680" y="13187"/>
                    <a:pt x="18680" y="12943"/>
                  </a:cubicBezTo>
                  <a:cubicBezTo>
                    <a:pt x="18680" y="12698"/>
                    <a:pt x="18477" y="12495"/>
                    <a:pt x="18233" y="12495"/>
                  </a:cubicBezTo>
                  <a:close/>
                  <a:moveTo>
                    <a:pt x="19576" y="12495"/>
                  </a:moveTo>
                  <a:cubicBezTo>
                    <a:pt x="19331" y="12495"/>
                    <a:pt x="19128" y="12698"/>
                    <a:pt x="19128" y="12943"/>
                  </a:cubicBezTo>
                  <a:cubicBezTo>
                    <a:pt x="19128" y="13187"/>
                    <a:pt x="19331" y="13390"/>
                    <a:pt x="19576" y="13390"/>
                  </a:cubicBezTo>
                  <a:cubicBezTo>
                    <a:pt x="19820" y="13390"/>
                    <a:pt x="20023" y="13187"/>
                    <a:pt x="20023" y="12943"/>
                  </a:cubicBezTo>
                  <a:cubicBezTo>
                    <a:pt x="20023" y="12698"/>
                    <a:pt x="19820" y="12495"/>
                    <a:pt x="19576" y="12495"/>
                  </a:cubicBezTo>
                  <a:close/>
                  <a:moveTo>
                    <a:pt x="20919" y="12495"/>
                  </a:moveTo>
                  <a:cubicBezTo>
                    <a:pt x="20674" y="12495"/>
                    <a:pt x="20471" y="12698"/>
                    <a:pt x="20471" y="12943"/>
                  </a:cubicBezTo>
                  <a:cubicBezTo>
                    <a:pt x="20471" y="13187"/>
                    <a:pt x="20674" y="13390"/>
                    <a:pt x="20919" y="13390"/>
                  </a:cubicBezTo>
                  <a:cubicBezTo>
                    <a:pt x="21163" y="13390"/>
                    <a:pt x="21366" y="13187"/>
                    <a:pt x="21366" y="12943"/>
                  </a:cubicBezTo>
                  <a:cubicBezTo>
                    <a:pt x="21366" y="12698"/>
                    <a:pt x="21163" y="12495"/>
                    <a:pt x="20919" y="12495"/>
                  </a:cubicBezTo>
                  <a:close/>
                  <a:moveTo>
                    <a:pt x="367" y="12658"/>
                  </a:moveTo>
                  <a:cubicBezTo>
                    <a:pt x="163" y="12658"/>
                    <a:pt x="0" y="12821"/>
                    <a:pt x="0" y="13065"/>
                  </a:cubicBezTo>
                  <a:cubicBezTo>
                    <a:pt x="0" y="13268"/>
                    <a:pt x="163" y="13431"/>
                    <a:pt x="367" y="13431"/>
                  </a:cubicBezTo>
                  <a:lnTo>
                    <a:pt x="1954" y="13431"/>
                  </a:lnTo>
                  <a:cubicBezTo>
                    <a:pt x="2157" y="13431"/>
                    <a:pt x="2361" y="13268"/>
                    <a:pt x="2361" y="13065"/>
                  </a:cubicBezTo>
                  <a:cubicBezTo>
                    <a:pt x="2361" y="12821"/>
                    <a:pt x="2157" y="12658"/>
                    <a:pt x="1954" y="12658"/>
                  </a:cubicBezTo>
                  <a:close/>
                  <a:moveTo>
                    <a:pt x="8628" y="12658"/>
                  </a:moveTo>
                  <a:cubicBezTo>
                    <a:pt x="8425" y="12658"/>
                    <a:pt x="8262" y="12821"/>
                    <a:pt x="8262" y="13065"/>
                  </a:cubicBezTo>
                  <a:cubicBezTo>
                    <a:pt x="8262" y="13268"/>
                    <a:pt x="8425" y="13431"/>
                    <a:pt x="8628" y="13431"/>
                  </a:cubicBezTo>
                  <a:lnTo>
                    <a:pt x="12779" y="13431"/>
                  </a:lnTo>
                  <a:cubicBezTo>
                    <a:pt x="12983" y="13431"/>
                    <a:pt x="13146" y="13268"/>
                    <a:pt x="13146" y="13065"/>
                  </a:cubicBezTo>
                  <a:cubicBezTo>
                    <a:pt x="13146" y="12821"/>
                    <a:pt x="12983" y="12658"/>
                    <a:pt x="12779" y="1265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0" name="Google Shape;1800;p35"/>
            <p:cNvSpPr/>
            <p:nvPr/>
          </p:nvSpPr>
          <p:spPr>
            <a:xfrm>
              <a:off x="5110250" y="3321950"/>
              <a:ext cx="534175" cy="335775"/>
            </a:xfrm>
            <a:custGeom>
              <a:avLst/>
              <a:gdLst/>
              <a:ahLst/>
              <a:cxnLst/>
              <a:rect l="l" t="t" r="r" b="b"/>
              <a:pathLst>
                <a:path w="21367" h="13431" extrusionOk="0">
                  <a:moveTo>
                    <a:pt x="367" y="82"/>
                  </a:moveTo>
                  <a:cubicBezTo>
                    <a:pt x="163" y="82"/>
                    <a:pt x="0" y="244"/>
                    <a:pt x="0" y="448"/>
                  </a:cubicBezTo>
                  <a:cubicBezTo>
                    <a:pt x="0" y="692"/>
                    <a:pt x="163" y="855"/>
                    <a:pt x="367" y="855"/>
                  </a:cubicBezTo>
                  <a:lnTo>
                    <a:pt x="1954" y="855"/>
                  </a:lnTo>
                  <a:cubicBezTo>
                    <a:pt x="2157" y="855"/>
                    <a:pt x="2361" y="692"/>
                    <a:pt x="2361" y="448"/>
                  </a:cubicBezTo>
                  <a:cubicBezTo>
                    <a:pt x="2361" y="244"/>
                    <a:pt x="2157" y="82"/>
                    <a:pt x="1954" y="82"/>
                  </a:cubicBezTo>
                  <a:close/>
                  <a:moveTo>
                    <a:pt x="3704" y="82"/>
                  </a:moveTo>
                  <a:cubicBezTo>
                    <a:pt x="3500" y="82"/>
                    <a:pt x="3338" y="244"/>
                    <a:pt x="3338" y="448"/>
                  </a:cubicBezTo>
                  <a:cubicBezTo>
                    <a:pt x="3338" y="692"/>
                    <a:pt x="3500" y="855"/>
                    <a:pt x="3704" y="855"/>
                  </a:cubicBezTo>
                  <a:lnTo>
                    <a:pt x="7814" y="855"/>
                  </a:lnTo>
                  <a:cubicBezTo>
                    <a:pt x="8058" y="855"/>
                    <a:pt x="8221" y="692"/>
                    <a:pt x="8221" y="448"/>
                  </a:cubicBezTo>
                  <a:cubicBezTo>
                    <a:pt x="8221" y="244"/>
                    <a:pt x="8058" y="82"/>
                    <a:pt x="7814" y="82"/>
                  </a:cubicBezTo>
                  <a:close/>
                  <a:moveTo>
                    <a:pt x="9605" y="0"/>
                  </a:moveTo>
                  <a:cubicBezTo>
                    <a:pt x="9361" y="0"/>
                    <a:pt x="9157" y="204"/>
                    <a:pt x="9157" y="448"/>
                  </a:cubicBezTo>
                  <a:cubicBezTo>
                    <a:pt x="9157" y="692"/>
                    <a:pt x="9361" y="896"/>
                    <a:pt x="9605" y="896"/>
                  </a:cubicBezTo>
                  <a:cubicBezTo>
                    <a:pt x="9849" y="896"/>
                    <a:pt x="10053" y="692"/>
                    <a:pt x="10053" y="448"/>
                  </a:cubicBezTo>
                  <a:cubicBezTo>
                    <a:pt x="10053" y="204"/>
                    <a:pt x="9849" y="0"/>
                    <a:pt x="9605" y="0"/>
                  </a:cubicBezTo>
                  <a:close/>
                  <a:moveTo>
                    <a:pt x="10948" y="0"/>
                  </a:moveTo>
                  <a:cubicBezTo>
                    <a:pt x="10704" y="0"/>
                    <a:pt x="10500" y="204"/>
                    <a:pt x="10500" y="448"/>
                  </a:cubicBezTo>
                  <a:cubicBezTo>
                    <a:pt x="10500" y="692"/>
                    <a:pt x="10704" y="896"/>
                    <a:pt x="10948" y="896"/>
                  </a:cubicBezTo>
                  <a:cubicBezTo>
                    <a:pt x="11192" y="896"/>
                    <a:pt x="11396" y="692"/>
                    <a:pt x="11396" y="448"/>
                  </a:cubicBezTo>
                  <a:cubicBezTo>
                    <a:pt x="11396" y="204"/>
                    <a:pt x="11192" y="0"/>
                    <a:pt x="10948" y="0"/>
                  </a:cubicBezTo>
                  <a:close/>
                  <a:moveTo>
                    <a:pt x="12291" y="0"/>
                  </a:moveTo>
                  <a:cubicBezTo>
                    <a:pt x="12047" y="0"/>
                    <a:pt x="11843" y="204"/>
                    <a:pt x="11843" y="448"/>
                  </a:cubicBezTo>
                  <a:cubicBezTo>
                    <a:pt x="11843" y="692"/>
                    <a:pt x="12047" y="896"/>
                    <a:pt x="12291" y="896"/>
                  </a:cubicBezTo>
                  <a:cubicBezTo>
                    <a:pt x="12535" y="896"/>
                    <a:pt x="12739" y="692"/>
                    <a:pt x="12739" y="448"/>
                  </a:cubicBezTo>
                  <a:cubicBezTo>
                    <a:pt x="12739" y="204"/>
                    <a:pt x="12535" y="0"/>
                    <a:pt x="12291" y="0"/>
                  </a:cubicBezTo>
                  <a:close/>
                  <a:moveTo>
                    <a:pt x="13634" y="0"/>
                  </a:moveTo>
                  <a:cubicBezTo>
                    <a:pt x="13390" y="0"/>
                    <a:pt x="13186" y="204"/>
                    <a:pt x="13186" y="448"/>
                  </a:cubicBezTo>
                  <a:cubicBezTo>
                    <a:pt x="13186" y="692"/>
                    <a:pt x="13390" y="896"/>
                    <a:pt x="13634" y="896"/>
                  </a:cubicBezTo>
                  <a:cubicBezTo>
                    <a:pt x="13878" y="896"/>
                    <a:pt x="14082" y="692"/>
                    <a:pt x="14082" y="448"/>
                  </a:cubicBezTo>
                  <a:cubicBezTo>
                    <a:pt x="14082" y="204"/>
                    <a:pt x="13878" y="0"/>
                    <a:pt x="13634" y="0"/>
                  </a:cubicBezTo>
                  <a:close/>
                  <a:moveTo>
                    <a:pt x="14977" y="0"/>
                  </a:moveTo>
                  <a:cubicBezTo>
                    <a:pt x="14733" y="0"/>
                    <a:pt x="14529" y="204"/>
                    <a:pt x="14529" y="448"/>
                  </a:cubicBezTo>
                  <a:cubicBezTo>
                    <a:pt x="14529" y="692"/>
                    <a:pt x="14733" y="896"/>
                    <a:pt x="14977" y="896"/>
                  </a:cubicBezTo>
                  <a:cubicBezTo>
                    <a:pt x="15221" y="896"/>
                    <a:pt x="15425" y="692"/>
                    <a:pt x="15425" y="448"/>
                  </a:cubicBezTo>
                  <a:cubicBezTo>
                    <a:pt x="15425" y="204"/>
                    <a:pt x="15221" y="0"/>
                    <a:pt x="14977" y="0"/>
                  </a:cubicBezTo>
                  <a:close/>
                  <a:moveTo>
                    <a:pt x="16320" y="0"/>
                  </a:moveTo>
                  <a:cubicBezTo>
                    <a:pt x="16076" y="0"/>
                    <a:pt x="15872" y="204"/>
                    <a:pt x="15872" y="448"/>
                  </a:cubicBezTo>
                  <a:cubicBezTo>
                    <a:pt x="15872" y="692"/>
                    <a:pt x="16076" y="896"/>
                    <a:pt x="16320" y="896"/>
                  </a:cubicBezTo>
                  <a:cubicBezTo>
                    <a:pt x="16564" y="896"/>
                    <a:pt x="16768" y="692"/>
                    <a:pt x="16768" y="448"/>
                  </a:cubicBezTo>
                  <a:cubicBezTo>
                    <a:pt x="16768" y="204"/>
                    <a:pt x="16564" y="0"/>
                    <a:pt x="16320" y="0"/>
                  </a:cubicBezTo>
                  <a:close/>
                  <a:moveTo>
                    <a:pt x="367" y="1872"/>
                  </a:moveTo>
                  <a:cubicBezTo>
                    <a:pt x="163" y="1872"/>
                    <a:pt x="0" y="2035"/>
                    <a:pt x="0" y="2239"/>
                  </a:cubicBezTo>
                  <a:cubicBezTo>
                    <a:pt x="0" y="2483"/>
                    <a:pt x="163" y="2646"/>
                    <a:pt x="367" y="2646"/>
                  </a:cubicBezTo>
                  <a:lnTo>
                    <a:pt x="1954" y="2646"/>
                  </a:lnTo>
                  <a:cubicBezTo>
                    <a:pt x="2157" y="2646"/>
                    <a:pt x="2361" y="2483"/>
                    <a:pt x="2361" y="2239"/>
                  </a:cubicBezTo>
                  <a:cubicBezTo>
                    <a:pt x="2361" y="2035"/>
                    <a:pt x="2157" y="1872"/>
                    <a:pt x="1954" y="1872"/>
                  </a:cubicBezTo>
                  <a:close/>
                  <a:moveTo>
                    <a:pt x="3704" y="1872"/>
                  </a:moveTo>
                  <a:cubicBezTo>
                    <a:pt x="3500" y="1872"/>
                    <a:pt x="3338" y="2035"/>
                    <a:pt x="3338" y="2239"/>
                  </a:cubicBezTo>
                  <a:cubicBezTo>
                    <a:pt x="3338" y="2483"/>
                    <a:pt x="3500" y="2646"/>
                    <a:pt x="3704" y="2646"/>
                  </a:cubicBezTo>
                  <a:lnTo>
                    <a:pt x="7814" y="2646"/>
                  </a:lnTo>
                  <a:cubicBezTo>
                    <a:pt x="8058" y="2646"/>
                    <a:pt x="8221" y="2483"/>
                    <a:pt x="8221" y="2239"/>
                  </a:cubicBezTo>
                  <a:cubicBezTo>
                    <a:pt x="8221" y="2035"/>
                    <a:pt x="8058" y="1872"/>
                    <a:pt x="7814" y="1872"/>
                  </a:cubicBezTo>
                  <a:close/>
                  <a:moveTo>
                    <a:pt x="367" y="3663"/>
                  </a:moveTo>
                  <a:cubicBezTo>
                    <a:pt x="163" y="3663"/>
                    <a:pt x="0" y="3826"/>
                    <a:pt x="0" y="4070"/>
                  </a:cubicBezTo>
                  <a:cubicBezTo>
                    <a:pt x="0" y="4273"/>
                    <a:pt x="163" y="4436"/>
                    <a:pt x="367" y="4436"/>
                  </a:cubicBezTo>
                  <a:lnTo>
                    <a:pt x="1954" y="4436"/>
                  </a:lnTo>
                  <a:cubicBezTo>
                    <a:pt x="2157" y="4436"/>
                    <a:pt x="2361" y="4273"/>
                    <a:pt x="2361" y="4070"/>
                  </a:cubicBezTo>
                  <a:cubicBezTo>
                    <a:pt x="2361" y="3826"/>
                    <a:pt x="2157" y="3663"/>
                    <a:pt x="1954" y="3663"/>
                  </a:cubicBezTo>
                  <a:close/>
                  <a:moveTo>
                    <a:pt x="3704" y="3663"/>
                  </a:moveTo>
                  <a:cubicBezTo>
                    <a:pt x="3500" y="3663"/>
                    <a:pt x="3338" y="3826"/>
                    <a:pt x="3338" y="4070"/>
                  </a:cubicBezTo>
                  <a:cubicBezTo>
                    <a:pt x="3338" y="4273"/>
                    <a:pt x="3500" y="4436"/>
                    <a:pt x="3704" y="4436"/>
                  </a:cubicBezTo>
                  <a:lnTo>
                    <a:pt x="7814" y="4436"/>
                  </a:lnTo>
                  <a:cubicBezTo>
                    <a:pt x="8058" y="4436"/>
                    <a:pt x="8221" y="4273"/>
                    <a:pt x="8221" y="4070"/>
                  </a:cubicBezTo>
                  <a:cubicBezTo>
                    <a:pt x="8221" y="3826"/>
                    <a:pt x="8058" y="3663"/>
                    <a:pt x="7814" y="3663"/>
                  </a:cubicBezTo>
                  <a:close/>
                  <a:moveTo>
                    <a:pt x="9605" y="3622"/>
                  </a:moveTo>
                  <a:cubicBezTo>
                    <a:pt x="9361" y="3622"/>
                    <a:pt x="9157" y="3785"/>
                    <a:pt x="9157" y="4070"/>
                  </a:cubicBezTo>
                  <a:cubicBezTo>
                    <a:pt x="9157" y="4314"/>
                    <a:pt x="9361" y="4518"/>
                    <a:pt x="9605" y="4518"/>
                  </a:cubicBezTo>
                  <a:cubicBezTo>
                    <a:pt x="9849" y="4518"/>
                    <a:pt x="10053" y="4314"/>
                    <a:pt x="10053" y="4070"/>
                  </a:cubicBezTo>
                  <a:cubicBezTo>
                    <a:pt x="10053" y="3785"/>
                    <a:pt x="9849" y="3622"/>
                    <a:pt x="9605" y="3622"/>
                  </a:cubicBezTo>
                  <a:close/>
                  <a:moveTo>
                    <a:pt x="10948" y="3622"/>
                  </a:moveTo>
                  <a:cubicBezTo>
                    <a:pt x="10704" y="3622"/>
                    <a:pt x="10500" y="3785"/>
                    <a:pt x="10500" y="4070"/>
                  </a:cubicBezTo>
                  <a:cubicBezTo>
                    <a:pt x="10500" y="4314"/>
                    <a:pt x="10704" y="4518"/>
                    <a:pt x="10948" y="4518"/>
                  </a:cubicBezTo>
                  <a:cubicBezTo>
                    <a:pt x="11192" y="4518"/>
                    <a:pt x="11396" y="4314"/>
                    <a:pt x="11396" y="4070"/>
                  </a:cubicBezTo>
                  <a:cubicBezTo>
                    <a:pt x="11396" y="3785"/>
                    <a:pt x="11192" y="3622"/>
                    <a:pt x="10948" y="3622"/>
                  </a:cubicBezTo>
                  <a:close/>
                  <a:moveTo>
                    <a:pt x="12291" y="3622"/>
                  </a:moveTo>
                  <a:cubicBezTo>
                    <a:pt x="12047" y="3622"/>
                    <a:pt x="11843" y="3785"/>
                    <a:pt x="11843" y="4070"/>
                  </a:cubicBezTo>
                  <a:cubicBezTo>
                    <a:pt x="11843" y="4314"/>
                    <a:pt x="12047" y="4518"/>
                    <a:pt x="12291" y="4518"/>
                  </a:cubicBezTo>
                  <a:cubicBezTo>
                    <a:pt x="12535" y="4518"/>
                    <a:pt x="12739" y="4314"/>
                    <a:pt x="12739" y="4070"/>
                  </a:cubicBezTo>
                  <a:cubicBezTo>
                    <a:pt x="12739" y="3785"/>
                    <a:pt x="12535" y="3622"/>
                    <a:pt x="12291" y="3622"/>
                  </a:cubicBezTo>
                  <a:close/>
                  <a:moveTo>
                    <a:pt x="13634" y="3622"/>
                  </a:moveTo>
                  <a:cubicBezTo>
                    <a:pt x="13390" y="3622"/>
                    <a:pt x="13186" y="3785"/>
                    <a:pt x="13186" y="4070"/>
                  </a:cubicBezTo>
                  <a:cubicBezTo>
                    <a:pt x="13186" y="4314"/>
                    <a:pt x="13390" y="4518"/>
                    <a:pt x="13634" y="4518"/>
                  </a:cubicBezTo>
                  <a:cubicBezTo>
                    <a:pt x="13878" y="4518"/>
                    <a:pt x="14082" y="4314"/>
                    <a:pt x="14082" y="4070"/>
                  </a:cubicBezTo>
                  <a:cubicBezTo>
                    <a:pt x="14082" y="3785"/>
                    <a:pt x="13878" y="3622"/>
                    <a:pt x="13634" y="3622"/>
                  </a:cubicBezTo>
                  <a:close/>
                  <a:moveTo>
                    <a:pt x="14977" y="3622"/>
                  </a:moveTo>
                  <a:cubicBezTo>
                    <a:pt x="14733" y="3622"/>
                    <a:pt x="14529" y="3785"/>
                    <a:pt x="14529" y="4070"/>
                  </a:cubicBezTo>
                  <a:cubicBezTo>
                    <a:pt x="14529" y="4314"/>
                    <a:pt x="14733" y="4518"/>
                    <a:pt x="14977" y="4518"/>
                  </a:cubicBezTo>
                  <a:cubicBezTo>
                    <a:pt x="15221" y="4518"/>
                    <a:pt x="15425" y="4314"/>
                    <a:pt x="15425" y="4070"/>
                  </a:cubicBezTo>
                  <a:cubicBezTo>
                    <a:pt x="15425" y="3785"/>
                    <a:pt x="15221" y="3622"/>
                    <a:pt x="14977" y="3622"/>
                  </a:cubicBezTo>
                  <a:close/>
                  <a:moveTo>
                    <a:pt x="16320" y="3622"/>
                  </a:moveTo>
                  <a:cubicBezTo>
                    <a:pt x="16076" y="3622"/>
                    <a:pt x="15872" y="3785"/>
                    <a:pt x="15872" y="4070"/>
                  </a:cubicBezTo>
                  <a:cubicBezTo>
                    <a:pt x="15872" y="4314"/>
                    <a:pt x="16076" y="4518"/>
                    <a:pt x="16320" y="4518"/>
                  </a:cubicBezTo>
                  <a:cubicBezTo>
                    <a:pt x="16564" y="4518"/>
                    <a:pt x="16768" y="4314"/>
                    <a:pt x="16768" y="4070"/>
                  </a:cubicBezTo>
                  <a:cubicBezTo>
                    <a:pt x="16768" y="3785"/>
                    <a:pt x="16564" y="3622"/>
                    <a:pt x="16320" y="3622"/>
                  </a:cubicBezTo>
                  <a:close/>
                  <a:moveTo>
                    <a:pt x="367" y="5454"/>
                  </a:moveTo>
                  <a:cubicBezTo>
                    <a:pt x="163" y="5454"/>
                    <a:pt x="0" y="5617"/>
                    <a:pt x="0" y="5861"/>
                  </a:cubicBezTo>
                  <a:cubicBezTo>
                    <a:pt x="0" y="6064"/>
                    <a:pt x="163" y="6227"/>
                    <a:pt x="367" y="6227"/>
                  </a:cubicBezTo>
                  <a:lnTo>
                    <a:pt x="1954" y="6227"/>
                  </a:lnTo>
                  <a:cubicBezTo>
                    <a:pt x="2157" y="6227"/>
                    <a:pt x="2361" y="6064"/>
                    <a:pt x="2361" y="5861"/>
                  </a:cubicBezTo>
                  <a:cubicBezTo>
                    <a:pt x="2361" y="5617"/>
                    <a:pt x="2157" y="5454"/>
                    <a:pt x="1954" y="5454"/>
                  </a:cubicBezTo>
                  <a:close/>
                  <a:moveTo>
                    <a:pt x="3704" y="5454"/>
                  </a:moveTo>
                  <a:cubicBezTo>
                    <a:pt x="3500" y="5454"/>
                    <a:pt x="3338" y="5617"/>
                    <a:pt x="3338" y="5861"/>
                  </a:cubicBezTo>
                  <a:cubicBezTo>
                    <a:pt x="3338" y="6064"/>
                    <a:pt x="3500" y="6227"/>
                    <a:pt x="3704" y="6227"/>
                  </a:cubicBezTo>
                  <a:lnTo>
                    <a:pt x="7814" y="6227"/>
                  </a:lnTo>
                  <a:cubicBezTo>
                    <a:pt x="8058" y="6227"/>
                    <a:pt x="8221" y="6064"/>
                    <a:pt x="8221" y="5861"/>
                  </a:cubicBezTo>
                  <a:cubicBezTo>
                    <a:pt x="8221" y="5617"/>
                    <a:pt x="8058" y="5454"/>
                    <a:pt x="7814" y="5454"/>
                  </a:cubicBezTo>
                  <a:close/>
                  <a:moveTo>
                    <a:pt x="367" y="7244"/>
                  </a:moveTo>
                  <a:cubicBezTo>
                    <a:pt x="163" y="7244"/>
                    <a:pt x="0" y="7448"/>
                    <a:pt x="0" y="7651"/>
                  </a:cubicBezTo>
                  <a:cubicBezTo>
                    <a:pt x="0" y="7855"/>
                    <a:pt x="163" y="8018"/>
                    <a:pt x="367" y="8018"/>
                  </a:cubicBezTo>
                  <a:lnTo>
                    <a:pt x="1954" y="8018"/>
                  </a:lnTo>
                  <a:cubicBezTo>
                    <a:pt x="2157" y="8018"/>
                    <a:pt x="2361" y="7855"/>
                    <a:pt x="2361" y="7651"/>
                  </a:cubicBezTo>
                  <a:cubicBezTo>
                    <a:pt x="2361" y="7448"/>
                    <a:pt x="2157" y="7244"/>
                    <a:pt x="1954" y="7244"/>
                  </a:cubicBezTo>
                  <a:close/>
                  <a:moveTo>
                    <a:pt x="3704" y="7244"/>
                  </a:moveTo>
                  <a:cubicBezTo>
                    <a:pt x="3500" y="7244"/>
                    <a:pt x="3338" y="7448"/>
                    <a:pt x="3338" y="7651"/>
                  </a:cubicBezTo>
                  <a:cubicBezTo>
                    <a:pt x="3338" y="7855"/>
                    <a:pt x="3500" y="8018"/>
                    <a:pt x="3704" y="8018"/>
                  </a:cubicBezTo>
                  <a:lnTo>
                    <a:pt x="7814" y="8018"/>
                  </a:lnTo>
                  <a:cubicBezTo>
                    <a:pt x="8058" y="8018"/>
                    <a:pt x="8221" y="7855"/>
                    <a:pt x="8221" y="7651"/>
                  </a:cubicBezTo>
                  <a:cubicBezTo>
                    <a:pt x="8221" y="7448"/>
                    <a:pt x="8058" y="7244"/>
                    <a:pt x="7814" y="7244"/>
                  </a:cubicBezTo>
                  <a:close/>
                  <a:moveTo>
                    <a:pt x="14204" y="8750"/>
                  </a:moveTo>
                  <a:cubicBezTo>
                    <a:pt x="13959" y="8750"/>
                    <a:pt x="13756" y="8954"/>
                    <a:pt x="13756" y="9198"/>
                  </a:cubicBezTo>
                  <a:cubicBezTo>
                    <a:pt x="13756" y="9483"/>
                    <a:pt x="13959" y="9686"/>
                    <a:pt x="14204" y="9686"/>
                  </a:cubicBezTo>
                  <a:cubicBezTo>
                    <a:pt x="14448" y="9686"/>
                    <a:pt x="14651" y="9483"/>
                    <a:pt x="14651" y="9198"/>
                  </a:cubicBezTo>
                  <a:cubicBezTo>
                    <a:pt x="14651" y="8954"/>
                    <a:pt x="14448" y="8750"/>
                    <a:pt x="14204" y="8750"/>
                  </a:cubicBezTo>
                  <a:close/>
                  <a:moveTo>
                    <a:pt x="15547" y="8750"/>
                  </a:moveTo>
                  <a:cubicBezTo>
                    <a:pt x="15302" y="8750"/>
                    <a:pt x="15099" y="8954"/>
                    <a:pt x="15099" y="9198"/>
                  </a:cubicBezTo>
                  <a:cubicBezTo>
                    <a:pt x="15099" y="9483"/>
                    <a:pt x="15302" y="9686"/>
                    <a:pt x="15547" y="9686"/>
                  </a:cubicBezTo>
                  <a:cubicBezTo>
                    <a:pt x="15791" y="9686"/>
                    <a:pt x="15994" y="9483"/>
                    <a:pt x="15994" y="9198"/>
                  </a:cubicBezTo>
                  <a:cubicBezTo>
                    <a:pt x="15994" y="8954"/>
                    <a:pt x="15791" y="8750"/>
                    <a:pt x="15547" y="8750"/>
                  </a:cubicBezTo>
                  <a:close/>
                  <a:moveTo>
                    <a:pt x="16890" y="8750"/>
                  </a:moveTo>
                  <a:cubicBezTo>
                    <a:pt x="16645" y="8750"/>
                    <a:pt x="16442" y="8954"/>
                    <a:pt x="16442" y="9198"/>
                  </a:cubicBezTo>
                  <a:cubicBezTo>
                    <a:pt x="16442" y="9483"/>
                    <a:pt x="16645" y="9686"/>
                    <a:pt x="16890" y="9686"/>
                  </a:cubicBezTo>
                  <a:cubicBezTo>
                    <a:pt x="17134" y="9686"/>
                    <a:pt x="17337" y="9483"/>
                    <a:pt x="17337" y="9198"/>
                  </a:cubicBezTo>
                  <a:cubicBezTo>
                    <a:pt x="17337" y="8954"/>
                    <a:pt x="17134" y="8750"/>
                    <a:pt x="16890" y="8750"/>
                  </a:cubicBezTo>
                  <a:close/>
                  <a:moveTo>
                    <a:pt x="18233" y="8750"/>
                  </a:moveTo>
                  <a:cubicBezTo>
                    <a:pt x="17988" y="8750"/>
                    <a:pt x="17785" y="8954"/>
                    <a:pt x="17785" y="9198"/>
                  </a:cubicBezTo>
                  <a:cubicBezTo>
                    <a:pt x="17785" y="9483"/>
                    <a:pt x="17988" y="9686"/>
                    <a:pt x="18233" y="9686"/>
                  </a:cubicBezTo>
                  <a:cubicBezTo>
                    <a:pt x="18477" y="9686"/>
                    <a:pt x="18680" y="9483"/>
                    <a:pt x="18680" y="9198"/>
                  </a:cubicBezTo>
                  <a:cubicBezTo>
                    <a:pt x="18680" y="8954"/>
                    <a:pt x="18477" y="8750"/>
                    <a:pt x="18233" y="8750"/>
                  </a:cubicBezTo>
                  <a:close/>
                  <a:moveTo>
                    <a:pt x="19576" y="8750"/>
                  </a:moveTo>
                  <a:cubicBezTo>
                    <a:pt x="19331" y="8750"/>
                    <a:pt x="19128" y="8954"/>
                    <a:pt x="19128" y="9198"/>
                  </a:cubicBezTo>
                  <a:cubicBezTo>
                    <a:pt x="19128" y="9483"/>
                    <a:pt x="19331" y="9686"/>
                    <a:pt x="19576" y="9686"/>
                  </a:cubicBezTo>
                  <a:cubicBezTo>
                    <a:pt x="19820" y="9686"/>
                    <a:pt x="20023" y="9483"/>
                    <a:pt x="20023" y="9198"/>
                  </a:cubicBezTo>
                  <a:cubicBezTo>
                    <a:pt x="20023" y="8954"/>
                    <a:pt x="19820" y="8750"/>
                    <a:pt x="19576" y="8750"/>
                  </a:cubicBezTo>
                  <a:close/>
                  <a:moveTo>
                    <a:pt x="20919" y="8750"/>
                  </a:moveTo>
                  <a:cubicBezTo>
                    <a:pt x="20674" y="8750"/>
                    <a:pt x="20471" y="8954"/>
                    <a:pt x="20471" y="9198"/>
                  </a:cubicBezTo>
                  <a:cubicBezTo>
                    <a:pt x="20471" y="9483"/>
                    <a:pt x="20674" y="9686"/>
                    <a:pt x="20919" y="9686"/>
                  </a:cubicBezTo>
                  <a:cubicBezTo>
                    <a:pt x="21163" y="9686"/>
                    <a:pt x="21366" y="9483"/>
                    <a:pt x="21366" y="9198"/>
                  </a:cubicBezTo>
                  <a:cubicBezTo>
                    <a:pt x="21366" y="8954"/>
                    <a:pt x="21163" y="8750"/>
                    <a:pt x="20919" y="8750"/>
                  </a:cubicBezTo>
                  <a:close/>
                  <a:moveTo>
                    <a:pt x="367" y="9035"/>
                  </a:moveTo>
                  <a:cubicBezTo>
                    <a:pt x="163" y="9035"/>
                    <a:pt x="0" y="9239"/>
                    <a:pt x="0" y="9442"/>
                  </a:cubicBezTo>
                  <a:cubicBezTo>
                    <a:pt x="0" y="9646"/>
                    <a:pt x="163" y="9849"/>
                    <a:pt x="367" y="9849"/>
                  </a:cubicBezTo>
                  <a:lnTo>
                    <a:pt x="1954" y="9849"/>
                  </a:lnTo>
                  <a:cubicBezTo>
                    <a:pt x="2157" y="9849"/>
                    <a:pt x="2361" y="9646"/>
                    <a:pt x="2361" y="9442"/>
                  </a:cubicBezTo>
                  <a:cubicBezTo>
                    <a:pt x="2361" y="9239"/>
                    <a:pt x="2157" y="9035"/>
                    <a:pt x="1954" y="9035"/>
                  </a:cubicBezTo>
                  <a:close/>
                  <a:moveTo>
                    <a:pt x="8628" y="9035"/>
                  </a:moveTo>
                  <a:cubicBezTo>
                    <a:pt x="8425" y="9035"/>
                    <a:pt x="8262" y="9239"/>
                    <a:pt x="8262" y="9442"/>
                  </a:cubicBezTo>
                  <a:cubicBezTo>
                    <a:pt x="8262" y="9646"/>
                    <a:pt x="8425" y="9849"/>
                    <a:pt x="8628" y="9849"/>
                  </a:cubicBezTo>
                  <a:lnTo>
                    <a:pt x="12779" y="9849"/>
                  </a:lnTo>
                  <a:cubicBezTo>
                    <a:pt x="12983" y="9849"/>
                    <a:pt x="13146" y="9646"/>
                    <a:pt x="13146" y="9442"/>
                  </a:cubicBezTo>
                  <a:cubicBezTo>
                    <a:pt x="13146" y="9239"/>
                    <a:pt x="12983" y="9035"/>
                    <a:pt x="12779" y="9035"/>
                  </a:cubicBezTo>
                  <a:close/>
                  <a:moveTo>
                    <a:pt x="367" y="10866"/>
                  </a:moveTo>
                  <a:cubicBezTo>
                    <a:pt x="163" y="10866"/>
                    <a:pt x="0" y="11029"/>
                    <a:pt x="0" y="11233"/>
                  </a:cubicBezTo>
                  <a:cubicBezTo>
                    <a:pt x="0" y="11436"/>
                    <a:pt x="163" y="11640"/>
                    <a:pt x="367" y="11640"/>
                  </a:cubicBezTo>
                  <a:lnTo>
                    <a:pt x="1954" y="11640"/>
                  </a:lnTo>
                  <a:cubicBezTo>
                    <a:pt x="2157" y="11640"/>
                    <a:pt x="2361" y="11436"/>
                    <a:pt x="2361" y="11233"/>
                  </a:cubicBezTo>
                  <a:cubicBezTo>
                    <a:pt x="2361" y="11029"/>
                    <a:pt x="2157" y="10866"/>
                    <a:pt x="1954" y="10866"/>
                  </a:cubicBezTo>
                  <a:close/>
                  <a:moveTo>
                    <a:pt x="8628" y="10866"/>
                  </a:moveTo>
                  <a:cubicBezTo>
                    <a:pt x="8425" y="10866"/>
                    <a:pt x="8262" y="11029"/>
                    <a:pt x="8262" y="11233"/>
                  </a:cubicBezTo>
                  <a:cubicBezTo>
                    <a:pt x="8262" y="11436"/>
                    <a:pt x="8425" y="11640"/>
                    <a:pt x="8628" y="11640"/>
                  </a:cubicBezTo>
                  <a:lnTo>
                    <a:pt x="12779" y="11640"/>
                  </a:lnTo>
                  <a:cubicBezTo>
                    <a:pt x="12983" y="11640"/>
                    <a:pt x="13146" y="11436"/>
                    <a:pt x="13146" y="11233"/>
                  </a:cubicBezTo>
                  <a:cubicBezTo>
                    <a:pt x="13146" y="11029"/>
                    <a:pt x="12983" y="10866"/>
                    <a:pt x="12779" y="10866"/>
                  </a:cubicBezTo>
                  <a:close/>
                  <a:moveTo>
                    <a:pt x="14204" y="12454"/>
                  </a:moveTo>
                  <a:cubicBezTo>
                    <a:pt x="13959" y="12454"/>
                    <a:pt x="13756" y="12657"/>
                    <a:pt x="13756" y="12942"/>
                  </a:cubicBezTo>
                  <a:cubicBezTo>
                    <a:pt x="13756" y="13186"/>
                    <a:pt x="13959" y="13390"/>
                    <a:pt x="14204" y="13390"/>
                  </a:cubicBezTo>
                  <a:cubicBezTo>
                    <a:pt x="14448" y="13390"/>
                    <a:pt x="14651" y="13186"/>
                    <a:pt x="14651" y="12942"/>
                  </a:cubicBezTo>
                  <a:cubicBezTo>
                    <a:pt x="14651" y="12657"/>
                    <a:pt x="14448" y="12454"/>
                    <a:pt x="14204" y="12454"/>
                  </a:cubicBezTo>
                  <a:close/>
                  <a:moveTo>
                    <a:pt x="15547" y="12454"/>
                  </a:moveTo>
                  <a:cubicBezTo>
                    <a:pt x="15302" y="12454"/>
                    <a:pt x="15099" y="12657"/>
                    <a:pt x="15099" y="12942"/>
                  </a:cubicBezTo>
                  <a:cubicBezTo>
                    <a:pt x="15099" y="13186"/>
                    <a:pt x="15302" y="13390"/>
                    <a:pt x="15547" y="13390"/>
                  </a:cubicBezTo>
                  <a:cubicBezTo>
                    <a:pt x="15791" y="13390"/>
                    <a:pt x="15994" y="13186"/>
                    <a:pt x="15994" y="12942"/>
                  </a:cubicBezTo>
                  <a:cubicBezTo>
                    <a:pt x="15994" y="12657"/>
                    <a:pt x="15791" y="12454"/>
                    <a:pt x="15547" y="12454"/>
                  </a:cubicBezTo>
                  <a:close/>
                  <a:moveTo>
                    <a:pt x="16890" y="12454"/>
                  </a:moveTo>
                  <a:cubicBezTo>
                    <a:pt x="16645" y="12454"/>
                    <a:pt x="16442" y="12657"/>
                    <a:pt x="16442" y="12942"/>
                  </a:cubicBezTo>
                  <a:cubicBezTo>
                    <a:pt x="16442" y="13186"/>
                    <a:pt x="16645" y="13390"/>
                    <a:pt x="16890" y="13390"/>
                  </a:cubicBezTo>
                  <a:cubicBezTo>
                    <a:pt x="17134" y="13390"/>
                    <a:pt x="17337" y="13186"/>
                    <a:pt x="17337" y="12942"/>
                  </a:cubicBezTo>
                  <a:cubicBezTo>
                    <a:pt x="17337" y="12657"/>
                    <a:pt x="17134" y="12454"/>
                    <a:pt x="16890" y="12454"/>
                  </a:cubicBezTo>
                  <a:close/>
                  <a:moveTo>
                    <a:pt x="18233" y="12454"/>
                  </a:moveTo>
                  <a:cubicBezTo>
                    <a:pt x="17988" y="12454"/>
                    <a:pt x="17785" y="12657"/>
                    <a:pt x="17785" y="12942"/>
                  </a:cubicBezTo>
                  <a:cubicBezTo>
                    <a:pt x="17785" y="13186"/>
                    <a:pt x="17988" y="13390"/>
                    <a:pt x="18233" y="13390"/>
                  </a:cubicBezTo>
                  <a:cubicBezTo>
                    <a:pt x="18477" y="13390"/>
                    <a:pt x="18680" y="13186"/>
                    <a:pt x="18680" y="12942"/>
                  </a:cubicBezTo>
                  <a:cubicBezTo>
                    <a:pt x="18680" y="12657"/>
                    <a:pt x="18477" y="12454"/>
                    <a:pt x="18233" y="12454"/>
                  </a:cubicBezTo>
                  <a:close/>
                  <a:moveTo>
                    <a:pt x="19576" y="12454"/>
                  </a:moveTo>
                  <a:cubicBezTo>
                    <a:pt x="19331" y="12454"/>
                    <a:pt x="19128" y="12657"/>
                    <a:pt x="19128" y="12942"/>
                  </a:cubicBezTo>
                  <a:cubicBezTo>
                    <a:pt x="19128" y="13186"/>
                    <a:pt x="19331" y="13390"/>
                    <a:pt x="19576" y="13390"/>
                  </a:cubicBezTo>
                  <a:cubicBezTo>
                    <a:pt x="19820" y="13390"/>
                    <a:pt x="20023" y="13186"/>
                    <a:pt x="20023" y="12942"/>
                  </a:cubicBezTo>
                  <a:cubicBezTo>
                    <a:pt x="20023" y="12657"/>
                    <a:pt x="19820" y="12454"/>
                    <a:pt x="19576" y="12454"/>
                  </a:cubicBezTo>
                  <a:close/>
                  <a:moveTo>
                    <a:pt x="20919" y="12454"/>
                  </a:moveTo>
                  <a:cubicBezTo>
                    <a:pt x="20674" y="12454"/>
                    <a:pt x="20471" y="12657"/>
                    <a:pt x="20471" y="12942"/>
                  </a:cubicBezTo>
                  <a:cubicBezTo>
                    <a:pt x="20471" y="13186"/>
                    <a:pt x="20674" y="13390"/>
                    <a:pt x="20919" y="13390"/>
                  </a:cubicBezTo>
                  <a:cubicBezTo>
                    <a:pt x="21163" y="13390"/>
                    <a:pt x="21366" y="13186"/>
                    <a:pt x="21366" y="12942"/>
                  </a:cubicBezTo>
                  <a:cubicBezTo>
                    <a:pt x="21366" y="12657"/>
                    <a:pt x="21163" y="12454"/>
                    <a:pt x="20919" y="12454"/>
                  </a:cubicBezTo>
                  <a:close/>
                  <a:moveTo>
                    <a:pt x="367" y="12657"/>
                  </a:moveTo>
                  <a:cubicBezTo>
                    <a:pt x="163" y="12657"/>
                    <a:pt x="0" y="12820"/>
                    <a:pt x="0" y="13023"/>
                  </a:cubicBezTo>
                  <a:cubicBezTo>
                    <a:pt x="0" y="13268"/>
                    <a:pt x="163" y="13430"/>
                    <a:pt x="367" y="13430"/>
                  </a:cubicBezTo>
                  <a:lnTo>
                    <a:pt x="1954" y="13430"/>
                  </a:lnTo>
                  <a:cubicBezTo>
                    <a:pt x="2157" y="13430"/>
                    <a:pt x="2361" y="13268"/>
                    <a:pt x="2361" y="13023"/>
                  </a:cubicBezTo>
                  <a:cubicBezTo>
                    <a:pt x="2361" y="12820"/>
                    <a:pt x="2157" y="12657"/>
                    <a:pt x="1954" y="12657"/>
                  </a:cubicBezTo>
                  <a:close/>
                  <a:moveTo>
                    <a:pt x="8628" y="12657"/>
                  </a:moveTo>
                  <a:cubicBezTo>
                    <a:pt x="8425" y="12657"/>
                    <a:pt x="8262" y="12820"/>
                    <a:pt x="8262" y="13023"/>
                  </a:cubicBezTo>
                  <a:cubicBezTo>
                    <a:pt x="8262" y="13268"/>
                    <a:pt x="8425" y="13430"/>
                    <a:pt x="8628" y="13430"/>
                  </a:cubicBezTo>
                  <a:lnTo>
                    <a:pt x="12779" y="13430"/>
                  </a:lnTo>
                  <a:cubicBezTo>
                    <a:pt x="12983" y="13430"/>
                    <a:pt x="13146" y="13268"/>
                    <a:pt x="13146" y="13023"/>
                  </a:cubicBezTo>
                  <a:cubicBezTo>
                    <a:pt x="13146" y="12820"/>
                    <a:pt x="12983" y="12657"/>
                    <a:pt x="12779" y="12657"/>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1" name="Google Shape;1801;p35"/>
            <p:cNvSpPr/>
            <p:nvPr/>
          </p:nvSpPr>
          <p:spPr>
            <a:xfrm>
              <a:off x="3941225" y="2531400"/>
              <a:ext cx="657275" cy="73275"/>
            </a:xfrm>
            <a:custGeom>
              <a:avLst/>
              <a:gdLst/>
              <a:ahLst/>
              <a:cxnLst/>
              <a:rect l="l" t="t" r="r" b="b"/>
              <a:pathLst>
                <a:path w="26291" h="2931" extrusionOk="0">
                  <a:moveTo>
                    <a:pt x="5088" y="1"/>
                  </a:moveTo>
                  <a:lnTo>
                    <a:pt x="4965" y="41"/>
                  </a:lnTo>
                  <a:lnTo>
                    <a:pt x="326" y="2239"/>
                  </a:lnTo>
                  <a:cubicBezTo>
                    <a:pt x="0" y="2442"/>
                    <a:pt x="123" y="2931"/>
                    <a:pt x="489" y="2931"/>
                  </a:cubicBezTo>
                  <a:lnTo>
                    <a:pt x="22913" y="2931"/>
                  </a:lnTo>
                  <a:cubicBezTo>
                    <a:pt x="22994" y="2931"/>
                    <a:pt x="23076" y="2890"/>
                    <a:pt x="23157" y="2849"/>
                  </a:cubicBezTo>
                  <a:lnTo>
                    <a:pt x="26047" y="652"/>
                  </a:lnTo>
                  <a:cubicBezTo>
                    <a:pt x="26291" y="448"/>
                    <a:pt x="26169" y="1"/>
                    <a:pt x="2580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2" name="Google Shape;1802;p35"/>
            <p:cNvSpPr/>
            <p:nvPr/>
          </p:nvSpPr>
          <p:spPr>
            <a:xfrm>
              <a:off x="3936125" y="2523250"/>
              <a:ext cx="668475" cy="89575"/>
            </a:xfrm>
            <a:custGeom>
              <a:avLst/>
              <a:gdLst/>
              <a:ahLst/>
              <a:cxnLst/>
              <a:rect l="l" t="t" r="r" b="b"/>
              <a:pathLst>
                <a:path w="26739" h="3583" extrusionOk="0">
                  <a:moveTo>
                    <a:pt x="26047" y="652"/>
                  </a:moveTo>
                  <a:lnTo>
                    <a:pt x="26047" y="693"/>
                  </a:lnTo>
                  <a:lnTo>
                    <a:pt x="23158" y="2931"/>
                  </a:lnTo>
                  <a:lnTo>
                    <a:pt x="693" y="2931"/>
                  </a:lnTo>
                  <a:lnTo>
                    <a:pt x="693" y="2890"/>
                  </a:lnTo>
                  <a:lnTo>
                    <a:pt x="5251" y="693"/>
                  </a:lnTo>
                  <a:lnTo>
                    <a:pt x="5332" y="652"/>
                  </a:lnTo>
                  <a:close/>
                  <a:moveTo>
                    <a:pt x="5251" y="1"/>
                  </a:moveTo>
                  <a:lnTo>
                    <a:pt x="5088" y="42"/>
                  </a:lnTo>
                  <a:lnTo>
                    <a:pt x="5007" y="42"/>
                  </a:lnTo>
                  <a:lnTo>
                    <a:pt x="408" y="2280"/>
                  </a:lnTo>
                  <a:cubicBezTo>
                    <a:pt x="123" y="2402"/>
                    <a:pt x="1" y="2646"/>
                    <a:pt x="1" y="2890"/>
                  </a:cubicBezTo>
                  <a:cubicBezTo>
                    <a:pt x="1" y="3053"/>
                    <a:pt x="82" y="3257"/>
                    <a:pt x="164" y="3379"/>
                  </a:cubicBezTo>
                  <a:cubicBezTo>
                    <a:pt x="286" y="3501"/>
                    <a:pt x="489" y="3582"/>
                    <a:pt x="693" y="3582"/>
                  </a:cubicBezTo>
                  <a:lnTo>
                    <a:pt x="23117" y="3582"/>
                  </a:lnTo>
                  <a:cubicBezTo>
                    <a:pt x="23280" y="3582"/>
                    <a:pt x="23442" y="3542"/>
                    <a:pt x="23565" y="3460"/>
                  </a:cubicBezTo>
                  <a:lnTo>
                    <a:pt x="26454" y="1222"/>
                  </a:lnTo>
                  <a:cubicBezTo>
                    <a:pt x="26617" y="1100"/>
                    <a:pt x="26739" y="896"/>
                    <a:pt x="26698" y="693"/>
                  </a:cubicBezTo>
                  <a:cubicBezTo>
                    <a:pt x="26698" y="489"/>
                    <a:pt x="26658" y="327"/>
                    <a:pt x="26535" y="204"/>
                  </a:cubicBezTo>
                  <a:cubicBezTo>
                    <a:pt x="26413" y="82"/>
                    <a:pt x="26210" y="1"/>
                    <a:pt x="260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3" name="Google Shape;1803;p35"/>
            <p:cNvSpPr/>
            <p:nvPr/>
          </p:nvSpPr>
          <p:spPr>
            <a:xfrm>
              <a:off x="4246450" y="2181400"/>
              <a:ext cx="103800" cy="392750"/>
            </a:xfrm>
            <a:custGeom>
              <a:avLst/>
              <a:gdLst/>
              <a:ahLst/>
              <a:cxnLst/>
              <a:rect l="l" t="t" r="r" b="b"/>
              <a:pathLst>
                <a:path w="4152" h="15710" extrusionOk="0">
                  <a:moveTo>
                    <a:pt x="1" y="1"/>
                  </a:moveTo>
                  <a:lnTo>
                    <a:pt x="1" y="15710"/>
                  </a:lnTo>
                  <a:lnTo>
                    <a:pt x="4152" y="15710"/>
                  </a:lnTo>
                  <a:lnTo>
                    <a:pt x="4152" y="1"/>
                  </a:lnTo>
                  <a:close/>
                </a:path>
              </a:pathLst>
            </a:cu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4" name="Google Shape;1804;p35"/>
            <p:cNvSpPr/>
            <p:nvPr/>
          </p:nvSpPr>
          <p:spPr>
            <a:xfrm>
              <a:off x="4238300" y="2172250"/>
              <a:ext cx="120100" cy="410050"/>
            </a:xfrm>
            <a:custGeom>
              <a:avLst/>
              <a:gdLst/>
              <a:ahLst/>
              <a:cxnLst/>
              <a:rect l="l" t="t" r="r" b="b"/>
              <a:pathLst>
                <a:path w="4804" h="16402" extrusionOk="0">
                  <a:moveTo>
                    <a:pt x="4111" y="692"/>
                  </a:moveTo>
                  <a:lnTo>
                    <a:pt x="4111" y="15750"/>
                  </a:lnTo>
                  <a:lnTo>
                    <a:pt x="693" y="15750"/>
                  </a:lnTo>
                  <a:lnTo>
                    <a:pt x="693" y="692"/>
                  </a:lnTo>
                  <a:close/>
                  <a:moveTo>
                    <a:pt x="327" y="0"/>
                  </a:moveTo>
                  <a:cubicBezTo>
                    <a:pt x="245" y="0"/>
                    <a:pt x="164" y="41"/>
                    <a:pt x="82" y="123"/>
                  </a:cubicBezTo>
                  <a:cubicBezTo>
                    <a:pt x="42" y="163"/>
                    <a:pt x="1" y="285"/>
                    <a:pt x="1" y="367"/>
                  </a:cubicBezTo>
                  <a:lnTo>
                    <a:pt x="1" y="16076"/>
                  </a:lnTo>
                  <a:cubicBezTo>
                    <a:pt x="1" y="16157"/>
                    <a:pt x="42" y="16239"/>
                    <a:pt x="82" y="16320"/>
                  </a:cubicBezTo>
                  <a:cubicBezTo>
                    <a:pt x="164" y="16361"/>
                    <a:pt x="245" y="16401"/>
                    <a:pt x="327" y="16401"/>
                  </a:cubicBezTo>
                  <a:lnTo>
                    <a:pt x="4478" y="16401"/>
                  </a:lnTo>
                  <a:cubicBezTo>
                    <a:pt x="4559" y="16401"/>
                    <a:pt x="4640" y="16361"/>
                    <a:pt x="4722" y="16320"/>
                  </a:cubicBezTo>
                  <a:cubicBezTo>
                    <a:pt x="4763" y="16239"/>
                    <a:pt x="4803" y="16157"/>
                    <a:pt x="4803" y="16076"/>
                  </a:cubicBezTo>
                  <a:lnTo>
                    <a:pt x="4803" y="367"/>
                  </a:lnTo>
                  <a:cubicBezTo>
                    <a:pt x="4803" y="285"/>
                    <a:pt x="4763" y="163"/>
                    <a:pt x="4722" y="123"/>
                  </a:cubicBezTo>
                  <a:cubicBezTo>
                    <a:pt x="4640" y="41"/>
                    <a:pt x="4559" y="0"/>
                    <a:pt x="44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5" name="Google Shape;1805;p35"/>
            <p:cNvSpPr/>
            <p:nvPr/>
          </p:nvSpPr>
          <p:spPr>
            <a:xfrm>
              <a:off x="4230175" y="2181400"/>
              <a:ext cx="136350" cy="284900"/>
            </a:xfrm>
            <a:custGeom>
              <a:avLst/>
              <a:gdLst/>
              <a:ahLst/>
              <a:cxnLst/>
              <a:rect l="l" t="t" r="r" b="b"/>
              <a:pathLst>
                <a:path w="5454" h="11396" extrusionOk="0">
                  <a:moveTo>
                    <a:pt x="0" y="1"/>
                  </a:moveTo>
                  <a:lnTo>
                    <a:pt x="0" y="11396"/>
                  </a:lnTo>
                  <a:lnTo>
                    <a:pt x="5454" y="11396"/>
                  </a:lnTo>
                  <a:lnTo>
                    <a:pt x="545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6" name="Google Shape;1806;p35"/>
            <p:cNvSpPr/>
            <p:nvPr/>
          </p:nvSpPr>
          <p:spPr>
            <a:xfrm>
              <a:off x="4222025" y="2172250"/>
              <a:ext cx="152650" cy="303225"/>
            </a:xfrm>
            <a:custGeom>
              <a:avLst/>
              <a:gdLst/>
              <a:ahLst/>
              <a:cxnLst/>
              <a:rect l="l" t="t" r="r" b="b"/>
              <a:pathLst>
                <a:path w="6106" h="12129" extrusionOk="0">
                  <a:moveTo>
                    <a:pt x="5414" y="692"/>
                  </a:moveTo>
                  <a:lnTo>
                    <a:pt x="5414" y="11436"/>
                  </a:lnTo>
                  <a:lnTo>
                    <a:pt x="693" y="11436"/>
                  </a:lnTo>
                  <a:lnTo>
                    <a:pt x="693" y="692"/>
                  </a:lnTo>
                  <a:close/>
                  <a:moveTo>
                    <a:pt x="326" y="0"/>
                  </a:moveTo>
                  <a:cubicBezTo>
                    <a:pt x="245" y="0"/>
                    <a:pt x="164" y="41"/>
                    <a:pt x="123" y="123"/>
                  </a:cubicBezTo>
                  <a:cubicBezTo>
                    <a:pt x="42" y="163"/>
                    <a:pt x="1" y="285"/>
                    <a:pt x="1" y="367"/>
                  </a:cubicBezTo>
                  <a:lnTo>
                    <a:pt x="1" y="11762"/>
                  </a:lnTo>
                  <a:cubicBezTo>
                    <a:pt x="1" y="11843"/>
                    <a:pt x="42" y="11965"/>
                    <a:pt x="123" y="12006"/>
                  </a:cubicBezTo>
                  <a:cubicBezTo>
                    <a:pt x="164" y="12087"/>
                    <a:pt x="245" y="12128"/>
                    <a:pt x="326" y="12128"/>
                  </a:cubicBezTo>
                  <a:lnTo>
                    <a:pt x="5780" y="12128"/>
                  </a:lnTo>
                  <a:cubicBezTo>
                    <a:pt x="5861" y="12128"/>
                    <a:pt x="5943" y="12087"/>
                    <a:pt x="5983" y="12006"/>
                  </a:cubicBezTo>
                  <a:cubicBezTo>
                    <a:pt x="6065" y="11925"/>
                    <a:pt x="6105" y="11843"/>
                    <a:pt x="6105" y="11762"/>
                  </a:cubicBezTo>
                  <a:lnTo>
                    <a:pt x="6105" y="367"/>
                  </a:lnTo>
                  <a:cubicBezTo>
                    <a:pt x="6105" y="285"/>
                    <a:pt x="6065" y="163"/>
                    <a:pt x="5983" y="123"/>
                  </a:cubicBezTo>
                  <a:cubicBezTo>
                    <a:pt x="5943" y="41"/>
                    <a:pt x="5861" y="0"/>
                    <a:pt x="57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7" name="Google Shape;1807;p35"/>
            <p:cNvSpPr/>
            <p:nvPr/>
          </p:nvSpPr>
          <p:spPr>
            <a:xfrm>
              <a:off x="3469125" y="874000"/>
              <a:ext cx="1707275" cy="1335925"/>
            </a:xfrm>
            <a:custGeom>
              <a:avLst/>
              <a:gdLst/>
              <a:ahLst/>
              <a:cxnLst/>
              <a:rect l="l" t="t" r="r" b="b"/>
              <a:pathLst>
                <a:path w="68291" h="53437" extrusionOk="0">
                  <a:moveTo>
                    <a:pt x="1" y="1"/>
                  </a:moveTo>
                  <a:lnTo>
                    <a:pt x="1" y="53436"/>
                  </a:lnTo>
                  <a:lnTo>
                    <a:pt x="68291" y="53436"/>
                  </a:lnTo>
                  <a:lnTo>
                    <a:pt x="682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 name="Google Shape;1808;p35"/>
            <p:cNvSpPr/>
            <p:nvPr/>
          </p:nvSpPr>
          <p:spPr>
            <a:xfrm>
              <a:off x="3461000" y="865875"/>
              <a:ext cx="1723550" cy="1352175"/>
            </a:xfrm>
            <a:custGeom>
              <a:avLst/>
              <a:gdLst/>
              <a:ahLst/>
              <a:cxnLst/>
              <a:rect l="l" t="t" r="r" b="b"/>
              <a:pathLst>
                <a:path w="68942" h="54087" extrusionOk="0">
                  <a:moveTo>
                    <a:pt x="68290" y="692"/>
                  </a:moveTo>
                  <a:lnTo>
                    <a:pt x="68290" y="53395"/>
                  </a:lnTo>
                  <a:lnTo>
                    <a:pt x="652" y="53395"/>
                  </a:lnTo>
                  <a:lnTo>
                    <a:pt x="652" y="692"/>
                  </a:lnTo>
                  <a:close/>
                  <a:moveTo>
                    <a:pt x="326" y="0"/>
                  </a:moveTo>
                  <a:cubicBezTo>
                    <a:pt x="245" y="0"/>
                    <a:pt x="163" y="41"/>
                    <a:pt x="82" y="82"/>
                  </a:cubicBezTo>
                  <a:cubicBezTo>
                    <a:pt x="0" y="163"/>
                    <a:pt x="0" y="244"/>
                    <a:pt x="0" y="326"/>
                  </a:cubicBezTo>
                  <a:lnTo>
                    <a:pt x="0" y="53761"/>
                  </a:lnTo>
                  <a:cubicBezTo>
                    <a:pt x="0" y="53843"/>
                    <a:pt x="0" y="53924"/>
                    <a:pt x="82" y="54005"/>
                  </a:cubicBezTo>
                  <a:cubicBezTo>
                    <a:pt x="163" y="54046"/>
                    <a:pt x="245" y="54087"/>
                    <a:pt x="326" y="54087"/>
                  </a:cubicBezTo>
                  <a:lnTo>
                    <a:pt x="68616" y="54087"/>
                  </a:lnTo>
                  <a:cubicBezTo>
                    <a:pt x="68697" y="54087"/>
                    <a:pt x="68778" y="54046"/>
                    <a:pt x="68860" y="54005"/>
                  </a:cubicBezTo>
                  <a:cubicBezTo>
                    <a:pt x="68901" y="53924"/>
                    <a:pt x="68941" y="53843"/>
                    <a:pt x="68941" y="53761"/>
                  </a:cubicBezTo>
                  <a:lnTo>
                    <a:pt x="68941" y="326"/>
                  </a:lnTo>
                  <a:cubicBezTo>
                    <a:pt x="68941" y="244"/>
                    <a:pt x="68901" y="163"/>
                    <a:pt x="68860" y="82"/>
                  </a:cubicBezTo>
                  <a:cubicBezTo>
                    <a:pt x="68778" y="41"/>
                    <a:pt x="68697" y="0"/>
                    <a:pt x="6861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9" name="Google Shape;1809;p35"/>
            <p:cNvSpPr/>
            <p:nvPr/>
          </p:nvSpPr>
          <p:spPr>
            <a:xfrm>
              <a:off x="3560700" y="945225"/>
              <a:ext cx="1524125" cy="1193475"/>
            </a:xfrm>
            <a:custGeom>
              <a:avLst/>
              <a:gdLst/>
              <a:ahLst/>
              <a:cxnLst/>
              <a:rect l="l" t="t" r="r" b="b"/>
              <a:pathLst>
                <a:path w="60965" h="47739" extrusionOk="0">
                  <a:moveTo>
                    <a:pt x="1" y="1"/>
                  </a:moveTo>
                  <a:lnTo>
                    <a:pt x="1" y="47738"/>
                  </a:lnTo>
                  <a:lnTo>
                    <a:pt x="60965" y="47738"/>
                  </a:lnTo>
                  <a:lnTo>
                    <a:pt x="609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0" name="Google Shape;1810;p35"/>
            <p:cNvSpPr/>
            <p:nvPr/>
          </p:nvSpPr>
          <p:spPr>
            <a:xfrm>
              <a:off x="3551550" y="937075"/>
              <a:ext cx="1542450" cy="1209750"/>
            </a:xfrm>
            <a:custGeom>
              <a:avLst/>
              <a:gdLst/>
              <a:ahLst/>
              <a:cxnLst/>
              <a:rect l="l" t="t" r="r" b="b"/>
              <a:pathLst>
                <a:path w="61698" h="48390" extrusionOk="0">
                  <a:moveTo>
                    <a:pt x="61005" y="693"/>
                  </a:moveTo>
                  <a:lnTo>
                    <a:pt x="61005" y="47698"/>
                  </a:lnTo>
                  <a:lnTo>
                    <a:pt x="692" y="47698"/>
                  </a:lnTo>
                  <a:lnTo>
                    <a:pt x="692" y="693"/>
                  </a:lnTo>
                  <a:close/>
                  <a:moveTo>
                    <a:pt x="367" y="1"/>
                  </a:moveTo>
                  <a:cubicBezTo>
                    <a:pt x="245" y="1"/>
                    <a:pt x="163" y="42"/>
                    <a:pt x="123" y="123"/>
                  </a:cubicBezTo>
                  <a:cubicBezTo>
                    <a:pt x="41" y="164"/>
                    <a:pt x="0" y="245"/>
                    <a:pt x="0" y="327"/>
                  </a:cubicBezTo>
                  <a:lnTo>
                    <a:pt x="0" y="48064"/>
                  </a:lnTo>
                  <a:cubicBezTo>
                    <a:pt x="0" y="48146"/>
                    <a:pt x="41" y="48227"/>
                    <a:pt x="123" y="48268"/>
                  </a:cubicBezTo>
                  <a:cubicBezTo>
                    <a:pt x="163" y="48349"/>
                    <a:pt x="245" y="48390"/>
                    <a:pt x="367" y="48390"/>
                  </a:cubicBezTo>
                  <a:lnTo>
                    <a:pt x="61331" y="48390"/>
                  </a:lnTo>
                  <a:cubicBezTo>
                    <a:pt x="61412" y="48390"/>
                    <a:pt x="61494" y="48349"/>
                    <a:pt x="61575" y="48268"/>
                  </a:cubicBezTo>
                  <a:cubicBezTo>
                    <a:pt x="61657" y="48227"/>
                    <a:pt x="61697" y="48146"/>
                    <a:pt x="61697" y="48064"/>
                  </a:cubicBezTo>
                  <a:lnTo>
                    <a:pt x="61697" y="327"/>
                  </a:lnTo>
                  <a:cubicBezTo>
                    <a:pt x="61697" y="245"/>
                    <a:pt x="61657" y="164"/>
                    <a:pt x="61575" y="123"/>
                  </a:cubicBezTo>
                  <a:cubicBezTo>
                    <a:pt x="61494" y="42"/>
                    <a:pt x="61412" y="1"/>
                    <a:pt x="613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1" name="Google Shape;1811;p35"/>
            <p:cNvSpPr/>
            <p:nvPr/>
          </p:nvSpPr>
          <p:spPr>
            <a:xfrm>
              <a:off x="3671600" y="1070375"/>
              <a:ext cx="637950" cy="293050"/>
            </a:xfrm>
            <a:custGeom>
              <a:avLst/>
              <a:gdLst/>
              <a:ahLst/>
              <a:cxnLst/>
              <a:rect l="l" t="t" r="r" b="b"/>
              <a:pathLst>
                <a:path w="25518" h="11722" extrusionOk="0">
                  <a:moveTo>
                    <a:pt x="24826" y="692"/>
                  </a:moveTo>
                  <a:lnTo>
                    <a:pt x="24826" y="11070"/>
                  </a:lnTo>
                  <a:lnTo>
                    <a:pt x="652" y="11070"/>
                  </a:lnTo>
                  <a:lnTo>
                    <a:pt x="652" y="692"/>
                  </a:lnTo>
                  <a:close/>
                  <a:moveTo>
                    <a:pt x="1" y="0"/>
                  </a:moveTo>
                  <a:lnTo>
                    <a:pt x="1" y="11721"/>
                  </a:lnTo>
                  <a:lnTo>
                    <a:pt x="25518" y="11721"/>
                  </a:lnTo>
                  <a:lnTo>
                    <a:pt x="25518" y="11396"/>
                  </a:lnTo>
                  <a:lnTo>
                    <a:pt x="2551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2" name="Google Shape;1812;p35"/>
            <p:cNvSpPr/>
            <p:nvPr/>
          </p:nvSpPr>
          <p:spPr>
            <a:xfrm>
              <a:off x="3760125" y="1538400"/>
              <a:ext cx="1047975" cy="116000"/>
            </a:xfrm>
            <a:custGeom>
              <a:avLst/>
              <a:gdLst/>
              <a:ahLst/>
              <a:cxnLst/>
              <a:rect l="l" t="t" r="r" b="b"/>
              <a:pathLst>
                <a:path w="41919" h="4640" extrusionOk="0">
                  <a:moveTo>
                    <a:pt x="0" y="0"/>
                  </a:moveTo>
                  <a:lnTo>
                    <a:pt x="0" y="692"/>
                  </a:lnTo>
                  <a:lnTo>
                    <a:pt x="5820" y="692"/>
                  </a:lnTo>
                  <a:cubicBezTo>
                    <a:pt x="8384" y="692"/>
                    <a:pt x="10907" y="1221"/>
                    <a:pt x="13227" y="2320"/>
                  </a:cubicBezTo>
                  <a:lnTo>
                    <a:pt x="15913" y="3581"/>
                  </a:lnTo>
                  <a:cubicBezTo>
                    <a:pt x="17419" y="4273"/>
                    <a:pt x="19006" y="4640"/>
                    <a:pt x="20593" y="4640"/>
                  </a:cubicBezTo>
                  <a:cubicBezTo>
                    <a:pt x="22384" y="4640"/>
                    <a:pt x="24215" y="4151"/>
                    <a:pt x="25843" y="3256"/>
                  </a:cubicBezTo>
                  <a:lnTo>
                    <a:pt x="26616" y="2849"/>
                  </a:lnTo>
                  <a:cubicBezTo>
                    <a:pt x="29221" y="1424"/>
                    <a:pt x="32110" y="692"/>
                    <a:pt x="35081" y="692"/>
                  </a:cubicBezTo>
                  <a:lnTo>
                    <a:pt x="41918" y="692"/>
                  </a:lnTo>
                  <a:lnTo>
                    <a:pt x="41918" y="0"/>
                  </a:lnTo>
                  <a:lnTo>
                    <a:pt x="35081" y="0"/>
                  </a:lnTo>
                  <a:cubicBezTo>
                    <a:pt x="31988" y="0"/>
                    <a:pt x="28977" y="773"/>
                    <a:pt x="26291" y="2238"/>
                  </a:cubicBezTo>
                  <a:lnTo>
                    <a:pt x="25517" y="2686"/>
                  </a:lnTo>
                  <a:cubicBezTo>
                    <a:pt x="23971" y="3500"/>
                    <a:pt x="22302" y="3948"/>
                    <a:pt x="20593" y="3948"/>
                  </a:cubicBezTo>
                  <a:cubicBezTo>
                    <a:pt x="19087" y="3948"/>
                    <a:pt x="17581" y="3622"/>
                    <a:pt x="16198" y="2971"/>
                  </a:cubicBezTo>
                  <a:lnTo>
                    <a:pt x="13512" y="1709"/>
                  </a:lnTo>
                  <a:cubicBezTo>
                    <a:pt x="11111" y="570"/>
                    <a:pt x="8465" y="0"/>
                    <a:pt x="582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3" name="Google Shape;1813;p35"/>
            <p:cNvSpPr/>
            <p:nvPr/>
          </p:nvSpPr>
          <p:spPr>
            <a:xfrm>
              <a:off x="3760125" y="1639125"/>
              <a:ext cx="1047975" cy="116000"/>
            </a:xfrm>
            <a:custGeom>
              <a:avLst/>
              <a:gdLst/>
              <a:ahLst/>
              <a:cxnLst/>
              <a:rect l="l" t="t" r="r" b="b"/>
              <a:pathLst>
                <a:path w="41919" h="4640" extrusionOk="0">
                  <a:moveTo>
                    <a:pt x="0" y="0"/>
                  </a:moveTo>
                  <a:lnTo>
                    <a:pt x="0" y="692"/>
                  </a:lnTo>
                  <a:lnTo>
                    <a:pt x="5820" y="692"/>
                  </a:lnTo>
                  <a:cubicBezTo>
                    <a:pt x="8384" y="692"/>
                    <a:pt x="10907" y="1262"/>
                    <a:pt x="13227" y="2320"/>
                  </a:cubicBezTo>
                  <a:lnTo>
                    <a:pt x="15913" y="3622"/>
                  </a:lnTo>
                  <a:cubicBezTo>
                    <a:pt x="17419" y="4314"/>
                    <a:pt x="19006" y="4640"/>
                    <a:pt x="20593" y="4640"/>
                  </a:cubicBezTo>
                  <a:cubicBezTo>
                    <a:pt x="22384" y="4640"/>
                    <a:pt x="24215" y="4192"/>
                    <a:pt x="25843" y="3297"/>
                  </a:cubicBezTo>
                  <a:lnTo>
                    <a:pt x="26616" y="2849"/>
                  </a:lnTo>
                  <a:cubicBezTo>
                    <a:pt x="29221" y="1424"/>
                    <a:pt x="32110" y="692"/>
                    <a:pt x="35081" y="692"/>
                  </a:cubicBezTo>
                  <a:lnTo>
                    <a:pt x="41918" y="692"/>
                  </a:lnTo>
                  <a:lnTo>
                    <a:pt x="41918" y="0"/>
                  </a:lnTo>
                  <a:lnTo>
                    <a:pt x="35081" y="0"/>
                  </a:lnTo>
                  <a:cubicBezTo>
                    <a:pt x="31988" y="0"/>
                    <a:pt x="28977" y="773"/>
                    <a:pt x="26291" y="2279"/>
                  </a:cubicBezTo>
                  <a:lnTo>
                    <a:pt x="25517" y="2686"/>
                  </a:lnTo>
                  <a:cubicBezTo>
                    <a:pt x="24012" y="3541"/>
                    <a:pt x="22302" y="3948"/>
                    <a:pt x="20593" y="3948"/>
                  </a:cubicBezTo>
                  <a:cubicBezTo>
                    <a:pt x="19087" y="3948"/>
                    <a:pt x="17581" y="3622"/>
                    <a:pt x="16198" y="2971"/>
                  </a:cubicBezTo>
                  <a:lnTo>
                    <a:pt x="13512" y="1709"/>
                  </a:lnTo>
                  <a:cubicBezTo>
                    <a:pt x="11111" y="611"/>
                    <a:pt x="8465" y="0"/>
                    <a:pt x="582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4" name="Google Shape;1814;p35"/>
            <p:cNvSpPr/>
            <p:nvPr/>
          </p:nvSpPr>
          <p:spPr>
            <a:xfrm>
              <a:off x="3760125" y="1866000"/>
              <a:ext cx="1047975" cy="115000"/>
            </a:xfrm>
            <a:custGeom>
              <a:avLst/>
              <a:gdLst/>
              <a:ahLst/>
              <a:cxnLst/>
              <a:rect l="l" t="t" r="r" b="b"/>
              <a:pathLst>
                <a:path w="41919" h="4600" extrusionOk="0">
                  <a:moveTo>
                    <a:pt x="20593" y="1"/>
                  </a:moveTo>
                  <a:cubicBezTo>
                    <a:pt x="19006" y="1"/>
                    <a:pt x="17419" y="326"/>
                    <a:pt x="15913" y="1018"/>
                  </a:cubicBezTo>
                  <a:lnTo>
                    <a:pt x="13227" y="2280"/>
                  </a:lnTo>
                  <a:cubicBezTo>
                    <a:pt x="10907" y="3378"/>
                    <a:pt x="8384" y="3948"/>
                    <a:pt x="5820" y="3948"/>
                  </a:cubicBezTo>
                  <a:lnTo>
                    <a:pt x="0" y="3948"/>
                  </a:lnTo>
                  <a:lnTo>
                    <a:pt x="0" y="4599"/>
                  </a:lnTo>
                  <a:lnTo>
                    <a:pt x="5820" y="4599"/>
                  </a:lnTo>
                  <a:cubicBezTo>
                    <a:pt x="8465" y="4599"/>
                    <a:pt x="11111" y="4030"/>
                    <a:pt x="13512" y="2890"/>
                  </a:cubicBezTo>
                  <a:lnTo>
                    <a:pt x="16198" y="1628"/>
                  </a:lnTo>
                  <a:cubicBezTo>
                    <a:pt x="17581" y="977"/>
                    <a:pt x="19087" y="652"/>
                    <a:pt x="20593" y="652"/>
                  </a:cubicBezTo>
                  <a:cubicBezTo>
                    <a:pt x="22302" y="652"/>
                    <a:pt x="23971" y="1099"/>
                    <a:pt x="25517" y="1913"/>
                  </a:cubicBezTo>
                  <a:lnTo>
                    <a:pt x="26291" y="2361"/>
                  </a:lnTo>
                  <a:cubicBezTo>
                    <a:pt x="28977" y="3826"/>
                    <a:pt x="31988" y="4599"/>
                    <a:pt x="35081" y="4599"/>
                  </a:cubicBezTo>
                  <a:lnTo>
                    <a:pt x="41918" y="4599"/>
                  </a:lnTo>
                  <a:lnTo>
                    <a:pt x="41918" y="3948"/>
                  </a:lnTo>
                  <a:lnTo>
                    <a:pt x="35081" y="3948"/>
                  </a:lnTo>
                  <a:cubicBezTo>
                    <a:pt x="32110" y="3948"/>
                    <a:pt x="29221" y="3175"/>
                    <a:pt x="26616" y="1751"/>
                  </a:cubicBezTo>
                  <a:lnTo>
                    <a:pt x="25843" y="1344"/>
                  </a:lnTo>
                  <a:cubicBezTo>
                    <a:pt x="24215" y="448"/>
                    <a:pt x="22384" y="1"/>
                    <a:pt x="2059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5" name="Google Shape;1815;p35"/>
            <p:cNvSpPr/>
            <p:nvPr/>
          </p:nvSpPr>
          <p:spPr>
            <a:xfrm>
              <a:off x="3760125" y="1764250"/>
              <a:ext cx="1047975" cy="116025"/>
            </a:xfrm>
            <a:custGeom>
              <a:avLst/>
              <a:gdLst/>
              <a:ahLst/>
              <a:cxnLst/>
              <a:rect l="l" t="t" r="r" b="b"/>
              <a:pathLst>
                <a:path w="41919" h="4641" extrusionOk="0">
                  <a:moveTo>
                    <a:pt x="20593" y="1"/>
                  </a:moveTo>
                  <a:cubicBezTo>
                    <a:pt x="19006" y="1"/>
                    <a:pt x="17419" y="367"/>
                    <a:pt x="15913" y="1059"/>
                  </a:cubicBezTo>
                  <a:lnTo>
                    <a:pt x="13227" y="2321"/>
                  </a:lnTo>
                  <a:cubicBezTo>
                    <a:pt x="10907" y="3379"/>
                    <a:pt x="8384" y="3948"/>
                    <a:pt x="5820" y="3948"/>
                  </a:cubicBezTo>
                  <a:lnTo>
                    <a:pt x="0" y="3948"/>
                  </a:lnTo>
                  <a:lnTo>
                    <a:pt x="0" y="4640"/>
                  </a:lnTo>
                  <a:lnTo>
                    <a:pt x="5820" y="4640"/>
                  </a:lnTo>
                  <a:cubicBezTo>
                    <a:pt x="8465" y="4640"/>
                    <a:pt x="11111" y="4030"/>
                    <a:pt x="13512" y="2931"/>
                  </a:cubicBezTo>
                  <a:lnTo>
                    <a:pt x="16198" y="1669"/>
                  </a:lnTo>
                  <a:cubicBezTo>
                    <a:pt x="17581" y="1018"/>
                    <a:pt x="19087" y="693"/>
                    <a:pt x="20593" y="693"/>
                  </a:cubicBezTo>
                  <a:cubicBezTo>
                    <a:pt x="22302" y="693"/>
                    <a:pt x="24012" y="1100"/>
                    <a:pt x="25517" y="1954"/>
                  </a:cubicBezTo>
                  <a:lnTo>
                    <a:pt x="26291" y="2402"/>
                  </a:lnTo>
                  <a:cubicBezTo>
                    <a:pt x="28977" y="3867"/>
                    <a:pt x="31988" y="4640"/>
                    <a:pt x="35081" y="4640"/>
                  </a:cubicBezTo>
                  <a:lnTo>
                    <a:pt x="41918" y="4640"/>
                  </a:lnTo>
                  <a:lnTo>
                    <a:pt x="41918" y="3948"/>
                  </a:lnTo>
                  <a:lnTo>
                    <a:pt x="35081" y="3948"/>
                  </a:lnTo>
                  <a:cubicBezTo>
                    <a:pt x="32110" y="3948"/>
                    <a:pt x="29221" y="3216"/>
                    <a:pt x="26616" y="1792"/>
                  </a:cubicBezTo>
                  <a:lnTo>
                    <a:pt x="25843" y="1344"/>
                  </a:lnTo>
                  <a:cubicBezTo>
                    <a:pt x="24215" y="449"/>
                    <a:pt x="22384" y="1"/>
                    <a:pt x="2059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 name="Google Shape;1816;p35"/>
            <p:cNvSpPr/>
            <p:nvPr/>
          </p:nvSpPr>
          <p:spPr>
            <a:xfrm>
              <a:off x="4825375" y="1479375"/>
              <a:ext cx="96675" cy="97700"/>
            </a:xfrm>
            <a:custGeom>
              <a:avLst/>
              <a:gdLst/>
              <a:ahLst/>
              <a:cxnLst/>
              <a:rect l="l" t="t" r="r" b="b"/>
              <a:pathLst>
                <a:path w="3867" h="3908" extrusionOk="0">
                  <a:moveTo>
                    <a:pt x="0" y="1"/>
                  </a:moveTo>
                  <a:lnTo>
                    <a:pt x="0" y="3908"/>
                  </a:lnTo>
                  <a:lnTo>
                    <a:pt x="3866" y="3908"/>
                  </a:lnTo>
                  <a:lnTo>
                    <a:pt x="386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 name="Google Shape;1817;p35"/>
            <p:cNvSpPr/>
            <p:nvPr/>
          </p:nvSpPr>
          <p:spPr>
            <a:xfrm>
              <a:off x="4825375" y="1599425"/>
              <a:ext cx="96675" cy="96700"/>
            </a:xfrm>
            <a:custGeom>
              <a:avLst/>
              <a:gdLst/>
              <a:ahLst/>
              <a:cxnLst/>
              <a:rect l="l" t="t" r="r" b="b"/>
              <a:pathLst>
                <a:path w="3867" h="3868" extrusionOk="0">
                  <a:moveTo>
                    <a:pt x="0" y="1"/>
                  </a:moveTo>
                  <a:lnTo>
                    <a:pt x="0" y="3867"/>
                  </a:lnTo>
                  <a:lnTo>
                    <a:pt x="3866" y="3867"/>
                  </a:lnTo>
                  <a:lnTo>
                    <a:pt x="386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 name="Google Shape;1818;p35"/>
            <p:cNvSpPr/>
            <p:nvPr/>
          </p:nvSpPr>
          <p:spPr>
            <a:xfrm>
              <a:off x="4825375" y="1804950"/>
              <a:ext cx="96675" cy="96675"/>
            </a:xfrm>
            <a:custGeom>
              <a:avLst/>
              <a:gdLst/>
              <a:ahLst/>
              <a:cxnLst/>
              <a:rect l="l" t="t" r="r" b="b"/>
              <a:pathLst>
                <a:path w="3867" h="3867" extrusionOk="0">
                  <a:moveTo>
                    <a:pt x="0" y="1"/>
                  </a:moveTo>
                  <a:lnTo>
                    <a:pt x="0" y="3867"/>
                  </a:lnTo>
                  <a:lnTo>
                    <a:pt x="3866" y="3867"/>
                  </a:lnTo>
                  <a:lnTo>
                    <a:pt x="386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9" name="Google Shape;1819;p35"/>
            <p:cNvSpPr/>
            <p:nvPr/>
          </p:nvSpPr>
          <p:spPr>
            <a:xfrm>
              <a:off x="4825375" y="1924000"/>
              <a:ext cx="96675" cy="97700"/>
            </a:xfrm>
            <a:custGeom>
              <a:avLst/>
              <a:gdLst/>
              <a:ahLst/>
              <a:cxnLst/>
              <a:rect l="l" t="t" r="r" b="b"/>
              <a:pathLst>
                <a:path w="3867" h="3908" extrusionOk="0">
                  <a:moveTo>
                    <a:pt x="0" y="0"/>
                  </a:moveTo>
                  <a:lnTo>
                    <a:pt x="0" y="3907"/>
                  </a:lnTo>
                  <a:lnTo>
                    <a:pt x="3866" y="3907"/>
                  </a:lnTo>
                  <a:lnTo>
                    <a:pt x="386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0" name="Google Shape;1820;p35"/>
            <p:cNvSpPr/>
            <p:nvPr/>
          </p:nvSpPr>
          <p:spPr>
            <a:xfrm>
              <a:off x="3644125" y="1479375"/>
              <a:ext cx="96700" cy="97700"/>
            </a:xfrm>
            <a:custGeom>
              <a:avLst/>
              <a:gdLst/>
              <a:ahLst/>
              <a:cxnLst/>
              <a:rect l="l" t="t" r="r" b="b"/>
              <a:pathLst>
                <a:path w="3868" h="3908" extrusionOk="0">
                  <a:moveTo>
                    <a:pt x="1" y="1"/>
                  </a:moveTo>
                  <a:lnTo>
                    <a:pt x="1" y="3908"/>
                  </a:lnTo>
                  <a:lnTo>
                    <a:pt x="3867" y="3908"/>
                  </a:lnTo>
                  <a:lnTo>
                    <a:pt x="386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1" name="Google Shape;1821;p35"/>
            <p:cNvSpPr/>
            <p:nvPr/>
          </p:nvSpPr>
          <p:spPr>
            <a:xfrm>
              <a:off x="3644125" y="1599425"/>
              <a:ext cx="96700" cy="96700"/>
            </a:xfrm>
            <a:custGeom>
              <a:avLst/>
              <a:gdLst/>
              <a:ahLst/>
              <a:cxnLst/>
              <a:rect l="l" t="t" r="r" b="b"/>
              <a:pathLst>
                <a:path w="3868" h="3868" extrusionOk="0">
                  <a:moveTo>
                    <a:pt x="1" y="1"/>
                  </a:moveTo>
                  <a:lnTo>
                    <a:pt x="1" y="3867"/>
                  </a:lnTo>
                  <a:lnTo>
                    <a:pt x="3867" y="3867"/>
                  </a:lnTo>
                  <a:lnTo>
                    <a:pt x="386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2" name="Google Shape;1822;p35"/>
            <p:cNvSpPr/>
            <p:nvPr/>
          </p:nvSpPr>
          <p:spPr>
            <a:xfrm>
              <a:off x="3644125" y="1804950"/>
              <a:ext cx="96700" cy="96675"/>
            </a:xfrm>
            <a:custGeom>
              <a:avLst/>
              <a:gdLst/>
              <a:ahLst/>
              <a:cxnLst/>
              <a:rect l="l" t="t" r="r" b="b"/>
              <a:pathLst>
                <a:path w="3868" h="3867" extrusionOk="0">
                  <a:moveTo>
                    <a:pt x="1" y="1"/>
                  </a:moveTo>
                  <a:lnTo>
                    <a:pt x="1" y="3867"/>
                  </a:lnTo>
                  <a:lnTo>
                    <a:pt x="3867" y="3867"/>
                  </a:lnTo>
                  <a:lnTo>
                    <a:pt x="386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3" name="Google Shape;1823;p35"/>
            <p:cNvSpPr/>
            <p:nvPr/>
          </p:nvSpPr>
          <p:spPr>
            <a:xfrm>
              <a:off x="3644125" y="1924000"/>
              <a:ext cx="96700" cy="97700"/>
            </a:xfrm>
            <a:custGeom>
              <a:avLst/>
              <a:gdLst/>
              <a:ahLst/>
              <a:cxnLst/>
              <a:rect l="l" t="t" r="r" b="b"/>
              <a:pathLst>
                <a:path w="3868" h="3908" extrusionOk="0">
                  <a:moveTo>
                    <a:pt x="1" y="0"/>
                  </a:moveTo>
                  <a:lnTo>
                    <a:pt x="1" y="3907"/>
                  </a:lnTo>
                  <a:lnTo>
                    <a:pt x="3867" y="3907"/>
                  </a:lnTo>
                  <a:lnTo>
                    <a:pt x="386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4" name="Google Shape;1824;p35"/>
            <p:cNvSpPr/>
            <p:nvPr/>
          </p:nvSpPr>
          <p:spPr>
            <a:xfrm>
              <a:off x="4389900" y="1053075"/>
              <a:ext cx="534175" cy="335775"/>
            </a:xfrm>
            <a:custGeom>
              <a:avLst/>
              <a:gdLst/>
              <a:ahLst/>
              <a:cxnLst/>
              <a:rect l="l" t="t" r="r" b="b"/>
              <a:pathLst>
                <a:path w="21367" h="13431" extrusionOk="0">
                  <a:moveTo>
                    <a:pt x="367" y="82"/>
                  </a:moveTo>
                  <a:cubicBezTo>
                    <a:pt x="164" y="82"/>
                    <a:pt x="1" y="245"/>
                    <a:pt x="1" y="448"/>
                  </a:cubicBezTo>
                  <a:cubicBezTo>
                    <a:pt x="1" y="692"/>
                    <a:pt x="164" y="855"/>
                    <a:pt x="367" y="855"/>
                  </a:cubicBezTo>
                  <a:lnTo>
                    <a:pt x="1954" y="855"/>
                  </a:lnTo>
                  <a:cubicBezTo>
                    <a:pt x="2158" y="855"/>
                    <a:pt x="2321" y="692"/>
                    <a:pt x="2321" y="448"/>
                  </a:cubicBezTo>
                  <a:cubicBezTo>
                    <a:pt x="2321" y="245"/>
                    <a:pt x="2158" y="82"/>
                    <a:pt x="1954" y="82"/>
                  </a:cubicBezTo>
                  <a:close/>
                  <a:moveTo>
                    <a:pt x="3704" y="82"/>
                  </a:moveTo>
                  <a:cubicBezTo>
                    <a:pt x="3501" y="82"/>
                    <a:pt x="3297" y="245"/>
                    <a:pt x="3297" y="448"/>
                  </a:cubicBezTo>
                  <a:cubicBezTo>
                    <a:pt x="3297" y="692"/>
                    <a:pt x="3501" y="855"/>
                    <a:pt x="3704" y="855"/>
                  </a:cubicBezTo>
                  <a:lnTo>
                    <a:pt x="7815" y="855"/>
                  </a:lnTo>
                  <a:cubicBezTo>
                    <a:pt x="8059" y="855"/>
                    <a:pt x="8222" y="692"/>
                    <a:pt x="8222" y="448"/>
                  </a:cubicBezTo>
                  <a:cubicBezTo>
                    <a:pt x="8222" y="245"/>
                    <a:pt x="8059" y="82"/>
                    <a:pt x="7815" y="82"/>
                  </a:cubicBezTo>
                  <a:close/>
                  <a:moveTo>
                    <a:pt x="9565" y="0"/>
                  </a:moveTo>
                  <a:cubicBezTo>
                    <a:pt x="9320" y="0"/>
                    <a:pt x="9117" y="204"/>
                    <a:pt x="9117" y="448"/>
                  </a:cubicBezTo>
                  <a:cubicBezTo>
                    <a:pt x="9117" y="692"/>
                    <a:pt x="9320" y="896"/>
                    <a:pt x="9565" y="896"/>
                  </a:cubicBezTo>
                  <a:cubicBezTo>
                    <a:pt x="9850" y="896"/>
                    <a:pt x="10053" y="692"/>
                    <a:pt x="10053" y="448"/>
                  </a:cubicBezTo>
                  <a:cubicBezTo>
                    <a:pt x="10053" y="204"/>
                    <a:pt x="9850" y="0"/>
                    <a:pt x="9565" y="0"/>
                  </a:cubicBezTo>
                  <a:close/>
                  <a:moveTo>
                    <a:pt x="10948" y="0"/>
                  </a:moveTo>
                  <a:cubicBezTo>
                    <a:pt x="10704" y="0"/>
                    <a:pt x="10501" y="204"/>
                    <a:pt x="10501" y="448"/>
                  </a:cubicBezTo>
                  <a:cubicBezTo>
                    <a:pt x="10501" y="692"/>
                    <a:pt x="10704" y="896"/>
                    <a:pt x="10948" y="896"/>
                  </a:cubicBezTo>
                  <a:cubicBezTo>
                    <a:pt x="11193" y="896"/>
                    <a:pt x="11396" y="692"/>
                    <a:pt x="11396" y="448"/>
                  </a:cubicBezTo>
                  <a:cubicBezTo>
                    <a:pt x="11396" y="204"/>
                    <a:pt x="11193" y="0"/>
                    <a:pt x="10948" y="0"/>
                  </a:cubicBezTo>
                  <a:close/>
                  <a:moveTo>
                    <a:pt x="12291" y="0"/>
                  </a:moveTo>
                  <a:cubicBezTo>
                    <a:pt x="12047" y="0"/>
                    <a:pt x="11844" y="204"/>
                    <a:pt x="11844" y="448"/>
                  </a:cubicBezTo>
                  <a:cubicBezTo>
                    <a:pt x="11844" y="692"/>
                    <a:pt x="12047" y="896"/>
                    <a:pt x="12291" y="896"/>
                  </a:cubicBezTo>
                  <a:cubicBezTo>
                    <a:pt x="12536" y="896"/>
                    <a:pt x="12739" y="692"/>
                    <a:pt x="12739" y="448"/>
                  </a:cubicBezTo>
                  <a:cubicBezTo>
                    <a:pt x="12739" y="204"/>
                    <a:pt x="12536" y="0"/>
                    <a:pt x="12291" y="0"/>
                  </a:cubicBezTo>
                  <a:close/>
                  <a:moveTo>
                    <a:pt x="13634" y="0"/>
                  </a:moveTo>
                  <a:cubicBezTo>
                    <a:pt x="13390" y="0"/>
                    <a:pt x="13187" y="204"/>
                    <a:pt x="13187" y="448"/>
                  </a:cubicBezTo>
                  <a:cubicBezTo>
                    <a:pt x="13187" y="692"/>
                    <a:pt x="13390" y="896"/>
                    <a:pt x="13634" y="896"/>
                  </a:cubicBezTo>
                  <a:cubicBezTo>
                    <a:pt x="13879" y="896"/>
                    <a:pt x="14082" y="692"/>
                    <a:pt x="14082" y="448"/>
                  </a:cubicBezTo>
                  <a:cubicBezTo>
                    <a:pt x="14082" y="204"/>
                    <a:pt x="13879" y="0"/>
                    <a:pt x="13634" y="0"/>
                  </a:cubicBezTo>
                  <a:close/>
                  <a:moveTo>
                    <a:pt x="14977" y="0"/>
                  </a:moveTo>
                  <a:cubicBezTo>
                    <a:pt x="14733" y="0"/>
                    <a:pt x="14530" y="204"/>
                    <a:pt x="14530" y="448"/>
                  </a:cubicBezTo>
                  <a:cubicBezTo>
                    <a:pt x="14530" y="692"/>
                    <a:pt x="14733" y="896"/>
                    <a:pt x="14977" y="896"/>
                  </a:cubicBezTo>
                  <a:cubicBezTo>
                    <a:pt x="15222" y="896"/>
                    <a:pt x="15425" y="692"/>
                    <a:pt x="15425" y="448"/>
                  </a:cubicBezTo>
                  <a:cubicBezTo>
                    <a:pt x="15425" y="204"/>
                    <a:pt x="15222" y="0"/>
                    <a:pt x="14977" y="0"/>
                  </a:cubicBezTo>
                  <a:close/>
                  <a:moveTo>
                    <a:pt x="16320" y="0"/>
                  </a:moveTo>
                  <a:cubicBezTo>
                    <a:pt x="16076" y="0"/>
                    <a:pt x="15873" y="204"/>
                    <a:pt x="15873" y="448"/>
                  </a:cubicBezTo>
                  <a:cubicBezTo>
                    <a:pt x="15873" y="692"/>
                    <a:pt x="16076" y="896"/>
                    <a:pt x="16320" y="896"/>
                  </a:cubicBezTo>
                  <a:cubicBezTo>
                    <a:pt x="16565" y="896"/>
                    <a:pt x="16768" y="692"/>
                    <a:pt x="16768" y="448"/>
                  </a:cubicBezTo>
                  <a:cubicBezTo>
                    <a:pt x="16768" y="204"/>
                    <a:pt x="16565" y="0"/>
                    <a:pt x="16320" y="0"/>
                  </a:cubicBezTo>
                  <a:close/>
                  <a:moveTo>
                    <a:pt x="367" y="1873"/>
                  </a:moveTo>
                  <a:cubicBezTo>
                    <a:pt x="164" y="1873"/>
                    <a:pt x="1" y="2035"/>
                    <a:pt x="1" y="2239"/>
                  </a:cubicBezTo>
                  <a:cubicBezTo>
                    <a:pt x="1" y="2483"/>
                    <a:pt x="164" y="2646"/>
                    <a:pt x="367" y="2646"/>
                  </a:cubicBezTo>
                  <a:lnTo>
                    <a:pt x="1954" y="2646"/>
                  </a:lnTo>
                  <a:cubicBezTo>
                    <a:pt x="2158" y="2646"/>
                    <a:pt x="2321" y="2483"/>
                    <a:pt x="2321" y="2239"/>
                  </a:cubicBezTo>
                  <a:cubicBezTo>
                    <a:pt x="2321" y="2035"/>
                    <a:pt x="2158" y="1873"/>
                    <a:pt x="1954" y="1873"/>
                  </a:cubicBezTo>
                  <a:close/>
                  <a:moveTo>
                    <a:pt x="3704" y="1873"/>
                  </a:moveTo>
                  <a:cubicBezTo>
                    <a:pt x="3501" y="1873"/>
                    <a:pt x="3297" y="2035"/>
                    <a:pt x="3297" y="2239"/>
                  </a:cubicBezTo>
                  <a:cubicBezTo>
                    <a:pt x="3297" y="2483"/>
                    <a:pt x="3501" y="2646"/>
                    <a:pt x="3704" y="2646"/>
                  </a:cubicBezTo>
                  <a:lnTo>
                    <a:pt x="7815" y="2646"/>
                  </a:lnTo>
                  <a:cubicBezTo>
                    <a:pt x="8059" y="2646"/>
                    <a:pt x="8222" y="2483"/>
                    <a:pt x="8222" y="2239"/>
                  </a:cubicBezTo>
                  <a:cubicBezTo>
                    <a:pt x="8222" y="2035"/>
                    <a:pt x="8059" y="1873"/>
                    <a:pt x="7815" y="1873"/>
                  </a:cubicBezTo>
                  <a:close/>
                  <a:moveTo>
                    <a:pt x="367" y="3663"/>
                  </a:moveTo>
                  <a:cubicBezTo>
                    <a:pt x="164" y="3663"/>
                    <a:pt x="1" y="3826"/>
                    <a:pt x="1" y="4070"/>
                  </a:cubicBezTo>
                  <a:cubicBezTo>
                    <a:pt x="1" y="4274"/>
                    <a:pt x="164" y="4436"/>
                    <a:pt x="367" y="4436"/>
                  </a:cubicBezTo>
                  <a:lnTo>
                    <a:pt x="1954" y="4436"/>
                  </a:lnTo>
                  <a:cubicBezTo>
                    <a:pt x="2158" y="4436"/>
                    <a:pt x="2321" y="4274"/>
                    <a:pt x="2321" y="4070"/>
                  </a:cubicBezTo>
                  <a:cubicBezTo>
                    <a:pt x="2321" y="3826"/>
                    <a:pt x="2158" y="3663"/>
                    <a:pt x="1954" y="3663"/>
                  </a:cubicBezTo>
                  <a:close/>
                  <a:moveTo>
                    <a:pt x="3704" y="3663"/>
                  </a:moveTo>
                  <a:cubicBezTo>
                    <a:pt x="3501" y="3663"/>
                    <a:pt x="3297" y="3826"/>
                    <a:pt x="3297" y="4070"/>
                  </a:cubicBezTo>
                  <a:cubicBezTo>
                    <a:pt x="3297" y="4274"/>
                    <a:pt x="3501" y="4436"/>
                    <a:pt x="3704" y="4436"/>
                  </a:cubicBezTo>
                  <a:lnTo>
                    <a:pt x="7815" y="4436"/>
                  </a:lnTo>
                  <a:cubicBezTo>
                    <a:pt x="8059" y="4436"/>
                    <a:pt x="8222" y="4274"/>
                    <a:pt x="8222" y="4070"/>
                  </a:cubicBezTo>
                  <a:cubicBezTo>
                    <a:pt x="8222" y="3826"/>
                    <a:pt x="8059" y="3663"/>
                    <a:pt x="7815" y="3663"/>
                  </a:cubicBezTo>
                  <a:close/>
                  <a:moveTo>
                    <a:pt x="9565" y="3623"/>
                  </a:moveTo>
                  <a:cubicBezTo>
                    <a:pt x="9320" y="3623"/>
                    <a:pt x="9117" y="3826"/>
                    <a:pt x="9117" y="4070"/>
                  </a:cubicBezTo>
                  <a:cubicBezTo>
                    <a:pt x="9117" y="4314"/>
                    <a:pt x="9320" y="4518"/>
                    <a:pt x="9565" y="4518"/>
                  </a:cubicBezTo>
                  <a:cubicBezTo>
                    <a:pt x="9850" y="4518"/>
                    <a:pt x="10053" y="4314"/>
                    <a:pt x="10053" y="4070"/>
                  </a:cubicBezTo>
                  <a:cubicBezTo>
                    <a:pt x="10053" y="3826"/>
                    <a:pt x="9850" y="3623"/>
                    <a:pt x="9565" y="3623"/>
                  </a:cubicBezTo>
                  <a:close/>
                  <a:moveTo>
                    <a:pt x="10948" y="3623"/>
                  </a:moveTo>
                  <a:cubicBezTo>
                    <a:pt x="10704" y="3623"/>
                    <a:pt x="10501" y="3826"/>
                    <a:pt x="10501" y="4070"/>
                  </a:cubicBezTo>
                  <a:cubicBezTo>
                    <a:pt x="10501" y="4314"/>
                    <a:pt x="10704" y="4518"/>
                    <a:pt x="10948" y="4518"/>
                  </a:cubicBezTo>
                  <a:cubicBezTo>
                    <a:pt x="11193" y="4518"/>
                    <a:pt x="11396" y="4314"/>
                    <a:pt x="11396" y="4070"/>
                  </a:cubicBezTo>
                  <a:cubicBezTo>
                    <a:pt x="11396" y="3826"/>
                    <a:pt x="11193" y="3623"/>
                    <a:pt x="10948" y="3623"/>
                  </a:cubicBezTo>
                  <a:close/>
                  <a:moveTo>
                    <a:pt x="12291" y="3623"/>
                  </a:moveTo>
                  <a:cubicBezTo>
                    <a:pt x="12047" y="3623"/>
                    <a:pt x="11844" y="3826"/>
                    <a:pt x="11844" y="4070"/>
                  </a:cubicBezTo>
                  <a:cubicBezTo>
                    <a:pt x="11844" y="4314"/>
                    <a:pt x="12047" y="4518"/>
                    <a:pt x="12291" y="4518"/>
                  </a:cubicBezTo>
                  <a:cubicBezTo>
                    <a:pt x="12536" y="4518"/>
                    <a:pt x="12739" y="4314"/>
                    <a:pt x="12739" y="4070"/>
                  </a:cubicBezTo>
                  <a:cubicBezTo>
                    <a:pt x="12739" y="3826"/>
                    <a:pt x="12536" y="3623"/>
                    <a:pt x="12291" y="3623"/>
                  </a:cubicBezTo>
                  <a:close/>
                  <a:moveTo>
                    <a:pt x="13634" y="3623"/>
                  </a:moveTo>
                  <a:cubicBezTo>
                    <a:pt x="13390" y="3623"/>
                    <a:pt x="13187" y="3826"/>
                    <a:pt x="13187" y="4070"/>
                  </a:cubicBezTo>
                  <a:cubicBezTo>
                    <a:pt x="13187" y="4314"/>
                    <a:pt x="13390" y="4518"/>
                    <a:pt x="13634" y="4518"/>
                  </a:cubicBezTo>
                  <a:cubicBezTo>
                    <a:pt x="13879" y="4518"/>
                    <a:pt x="14082" y="4314"/>
                    <a:pt x="14082" y="4070"/>
                  </a:cubicBezTo>
                  <a:cubicBezTo>
                    <a:pt x="14082" y="3826"/>
                    <a:pt x="13879" y="3623"/>
                    <a:pt x="13634" y="3623"/>
                  </a:cubicBezTo>
                  <a:close/>
                  <a:moveTo>
                    <a:pt x="14977" y="3623"/>
                  </a:moveTo>
                  <a:cubicBezTo>
                    <a:pt x="14733" y="3623"/>
                    <a:pt x="14530" y="3826"/>
                    <a:pt x="14530" y="4070"/>
                  </a:cubicBezTo>
                  <a:cubicBezTo>
                    <a:pt x="14530" y="4314"/>
                    <a:pt x="14733" y="4518"/>
                    <a:pt x="14977" y="4518"/>
                  </a:cubicBezTo>
                  <a:cubicBezTo>
                    <a:pt x="15222" y="4518"/>
                    <a:pt x="15425" y="4314"/>
                    <a:pt x="15425" y="4070"/>
                  </a:cubicBezTo>
                  <a:cubicBezTo>
                    <a:pt x="15425" y="3826"/>
                    <a:pt x="15222" y="3623"/>
                    <a:pt x="14977" y="3623"/>
                  </a:cubicBezTo>
                  <a:close/>
                  <a:moveTo>
                    <a:pt x="16320" y="3623"/>
                  </a:moveTo>
                  <a:cubicBezTo>
                    <a:pt x="16076" y="3623"/>
                    <a:pt x="15873" y="3826"/>
                    <a:pt x="15873" y="4070"/>
                  </a:cubicBezTo>
                  <a:cubicBezTo>
                    <a:pt x="15873" y="4314"/>
                    <a:pt x="16076" y="4518"/>
                    <a:pt x="16320" y="4518"/>
                  </a:cubicBezTo>
                  <a:cubicBezTo>
                    <a:pt x="16565" y="4518"/>
                    <a:pt x="16768" y="4314"/>
                    <a:pt x="16768" y="4070"/>
                  </a:cubicBezTo>
                  <a:cubicBezTo>
                    <a:pt x="16768" y="3826"/>
                    <a:pt x="16565" y="3623"/>
                    <a:pt x="16320" y="3623"/>
                  </a:cubicBezTo>
                  <a:close/>
                  <a:moveTo>
                    <a:pt x="367" y="5454"/>
                  </a:moveTo>
                  <a:cubicBezTo>
                    <a:pt x="164" y="5454"/>
                    <a:pt x="1" y="5617"/>
                    <a:pt x="1" y="5861"/>
                  </a:cubicBezTo>
                  <a:cubicBezTo>
                    <a:pt x="1" y="6064"/>
                    <a:pt x="164" y="6227"/>
                    <a:pt x="367" y="6227"/>
                  </a:cubicBezTo>
                  <a:lnTo>
                    <a:pt x="1954" y="6227"/>
                  </a:lnTo>
                  <a:cubicBezTo>
                    <a:pt x="2158" y="6227"/>
                    <a:pt x="2321" y="6064"/>
                    <a:pt x="2321" y="5861"/>
                  </a:cubicBezTo>
                  <a:cubicBezTo>
                    <a:pt x="2321" y="5617"/>
                    <a:pt x="2158" y="5454"/>
                    <a:pt x="1954" y="5454"/>
                  </a:cubicBezTo>
                  <a:close/>
                  <a:moveTo>
                    <a:pt x="3704" y="5454"/>
                  </a:moveTo>
                  <a:cubicBezTo>
                    <a:pt x="3501" y="5454"/>
                    <a:pt x="3297" y="5617"/>
                    <a:pt x="3297" y="5861"/>
                  </a:cubicBezTo>
                  <a:cubicBezTo>
                    <a:pt x="3297" y="6064"/>
                    <a:pt x="3501" y="6227"/>
                    <a:pt x="3704" y="6227"/>
                  </a:cubicBezTo>
                  <a:lnTo>
                    <a:pt x="7815" y="6227"/>
                  </a:lnTo>
                  <a:cubicBezTo>
                    <a:pt x="8059" y="6227"/>
                    <a:pt x="8222" y="6064"/>
                    <a:pt x="8222" y="5861"/>
                  </a:cubicBezTo>
                  <a:cubicBezTo>
                    <a:pt x="8222" y="5617"/>
                    <a:pt x="8059" y="5454"/>
                    <a:pt x="7815" y="5454"/>
                  </a:cubicBezTo>
                  <a:close/>
                  <a:moveTo>
                    <a:pt x="367" y="7245"/>
                  </a:moveTo>
                  <a:cubicBezTo>
                    <a:pt x="164" y="7245"/>
                    <a:pt x="1" y="7448"/>
                    <a:pt x="1" y="7652"/>
                  </a:cubicBezTo>
                  <a:cubicBezTo>
                    <a:pt x="1" y="7855"/>
                    <a:pt x="164" y="8018"/>
                    <a:pt x="367" y="8018"/>
                  </a:cubicBezTo>
                  <a:lnTo>
                    <a:pt x="1954" y="8018"/>
                  </a:lnTo>
                  <a:cubicBezTo>
                    <a:pt x="2158" y="8018"/>
                    <a:pt x="2321" y="7855"/>
                    <a:pt x="2321" y="7652"/>
                  </a:cubicBezTo>
                  <a:cubicBezTo>
                    <a:pt x="2321" y="7448"/>
                    <a:pt x="2158" y="7245"/>
                    <a:pt x="1954" y="7245"/>
                  </a:cubicBezTo>
                  <a:close/>
                  <a:moveTo>
                    <a:pt x="3704" y="7245"/>
                  </a:moveTo>
                  <a:cubicBezTo>
                    <a:pt x="3501" y="7245"/>
                    <a:pt x="3297" y="7448"/>
                    <a:pt x="3297" y="7652"/>
                  </a:cubicBezTo>
                  <a:cubicBezTo>
                    <a:pt x="3297" y="7855"/>
                    <a:pt x="3501" y="8018"/>
                    <a:pt x="3704" y="8018"/>
                  </a:cubicBezTo>
                  <a:lnTo>
                    <a:pt x="7815" y="8018"/>
                  </a:lnTo>
                  <a:cubicBezTo>
                    <a:pt x="8059" y="8018"/>
                    <a:pt x="8222" y="7855"/>
                    <a:pt x="8222" y="7652"/>
                  </a:cubicBezTo>
                  <a:cubicBezTo>
                    <a:pt x="8222" y="7448"/>
                    <a:pt x="8059" y="7245"/>
                    <a:pt x="7815" y="7245"/>
                  </a:cubicBezTo>
                  <a:close/>
                  <a:moveTo>
                    <a:pt x="14204" y="8750"/>
                  </a:moveTo>
                  <a:cubicBezTo>
                    <a:pt x="13960" y="8750"/>
                    <a:pt x="13756" y="8954"/>
                    <a:pt x="13756" y="9239"/>
                  </a:cubicBezTo>
                  <a:cubicBezTo>
                    <a:pt x="13756" y="9483"/>
                    <a:pt x="13960" y="9686"/>
                    <a:pt x="14204" y="9686"/>
                  </a:cubicBezTo>
                  <a:cubicBezTo>
                    <a:pt x="14448" y="9686"/>
                    <a:pt x="14652" y="9483"/>
                    <a:pt x="14652" y="9239"/>
                  </a:cubicBezTo>
                  <a:cubicBezTo>
                    <a:pt x="14652" y="8954"/>
                    <a:pt x="14448" y="8750"/>
                    <a:pt x="14204" y="8750"/>
                  </a:cubicBezTo>
                  <a:close/>
                  <a:moveTo>
                    <a:pt x="15547" y="8750"/>
                  </a:moveTo>
                  <a:cubicBezTo>
                    <a:pt x="15303" y="8750"/>
                    <a:pt x="15099" y="8954"/>
                    <a:pt x="15099" y="9239"/>
                  </a:cubicBezTo>
                  <a:cubicBezTo>
                    <a:pt x="15099" y="9483"/>
                    <a:pt x="15303" y="9686"/>
                    <a:pt x="15547" y="9686"/>
                  </a:cubicBezTo>
                  <a:cubicBezTo>
                    <a:pt x="15791" y="9686"/>
                    <a:pt x="15995" y="9483"/>
                    <a:pt x="15995" y="9239"/>
                  </a:cubicBezTo>
                  <a:cubicBezTo>
                    <a:pt x="15995" y="8954"/>
                    <a:pt x="15791" y="8750"/>
                    <a:pt x="15547" y="8750"/>
                  </a:cubicBezTo>
                  <a:close/>
                  <a:moveTo>
                    <a:pt x="16890" y="8750"/>
                  </a:moveTo>
                  <a:cubicBezTo>
                    <a:pt x="16646" y="8750"/>
                    <a:pt x="16442" y="8954"/>
                    <a:pt x="16442" y="9239"/>
                  </a:cubicBezTo>
                  <a:cubicBezTo>
                    <a:pt x="16442" y="9483"/>
                    <a:pt x="16646" y="9686"/>
                    <a:pt x="16890" y="9686"/>
                  </a:cubicBezTo>
                  <a:cubicBezTo>
                    <a:pt x="17134" y="9686"/>
                    <a:pt x="17338" y="9483"/>
                    <a:pt x="17338" y="9239"/>
                  </a:cubicBezTo>
                  <a:cubicBezTo>
                    <a:pt x="17338" y="8954"/>
                    <a:pt x="17134" y="8750"/>
                    <a:pt x="16890" y="8750"/>
                  </a:cubicBezTo>
                  <a:close/>
                  <a:moveTo>
                    <a:pt x="18233" y="8750"/>
                  </a:moveTo>
                  <a:cubicBezTo>
                    <a:pt x="17989" y="8750"/>
                    <a:pt x="17785" y="8954"/>
                    <a:pt x="17785" y="9239"/>
                  </a:cubicBezTo>
                  <a:cubicBezTo>
                    <a:pt x="17785" y="9483"/>
                    <a:pt x="17989" y="9686"/>
                    <a:pt x="18233" y="9686"/>
                  </a:cubicBezTo>
                  <a:cubicBezTo>
                    <a:pt x="18477" y="9686"/>
                    <a:pt x="18681" y="9483"/>
                    <a:pt x="18681" y="9239"/>
                  </a:cubicBezTo>
                  <a:cubicBezTo>
                    <a:pt x="18681" y="8954"/>
                    <a:pt x="18477" y="8750"/>
                    <a:pt x="18233" y="8750"/>
                  </a:cubicBezTo>
                  <a:close/>
                  <a:moveTo>
                    <a:pt x="19576" y="8750"/>
                  </a:moveTo>
                  <a:cubicBezTo>
                    <a:pt x="19332" y="8750"/>
                    <a:pt x="19128" y="8954"/>
                    <a:pt x="19128" y="9239"/>
                  </a:cubicBezTo>
                  <a:cubicBezTo>
                    <a:pt x="19128" y="9483"/>
                    <a:pt x="19332" y="9686"/>
                    <a:pt x="19576" y="9686"/>
                  </a:cubicBezTo>
                  <a:cubicBezTo>
                    <a:pt x="19820" y="9686"/>
                    <a:pt x="20024" y="9483"/>
                    <a:pt x="20024" y="9239"/>
                  </a:cubicBezTo>
                  <a:cubicBezTo>
                    <a:pt x="20024" y="8954"/>
                    <a:pt x="19820" y="8750"/>
                    <a:pt x="19576" y="8750"/>
                  </a:cubicBezTo>
                  <a:close/>
                  <a:moveTo>
                    <a:pt x="20919" y="8750"/>
                  </a:moveTo>
                  <a:cubicBezTo>
                    <a:pt x="20675" y="8750"/>
                    <a:pt x="20471" y="8954"/>
                    <a:pt x="20471" y="9239"/>
                  </a:cubicBezTo>
                  <a:cubicBezTo>
                    <a:pt x="20471" y="9483"/>
                    <a:pt x="20675" y="9686"/>
                    <a:pt x="20919" y="9686"/>
                  </a:cubicBezTo>
                  <a:cubicBezTo>
                    <a:pt x="21163" y="9686"/>
                    <a:pt x="21367" y="9483"/>
                    <a:pt x="21367" y="9239"/>
                  </a:cubicBezTo>
                  <a:cubicBezTo>
                    <a:pt x="21367" y="8954"/>
                    <a:pt x="21163" y="8750"/>
                    <a:pt x="20919" y="8750"/>
                  </a:cubicBezTo>
                  <a:close/>
                  <a:moveTo>
                    <a:pt x="367" y="9076"/>
                  </a:moveTo>
                  <a:cubicBezTo>
                    <a:pt x="164" y="9076"/>
                    <a:pt x="1" y="9239"/>
                    <a:pt x="1" y="9442"/>
                  </a:cubicBezTo>
                  <a:cubicBezTo>
                    <a:pt x="1" y="9646"/>
                    <a:pt x="164" y="9849"/>
                    <a:pt x="367" y="9849"/>
                  </a:cubicBezTo>
                  <a:lnTo>
                    <a:pt x="1954" y="9849"/>
                  </a:lnTo>
                  <a:cubicBezTo>
                    <a:pt x="2158" y="9849"/>
                    <a:pt x="2321" y="9646"/>
                    <a:pt x="2321" y="9442"/>
                  </a:cubicBezTo>
                  <a:cubicBezTo>
                    <a:pt x="2321" y="9239"/>
                    <a:pt x="2158" y="9076"/>
                    <a:pt x="1954" y="9076"/>
                  </a:cubicBezTo>
                  <a:close/>
                  <a:moveTo>
                    <a:pt x="8629" y="9076"/>
                  </a:moveTo>
                  <a:cubicBezTo>
                    <a:pt x="8425" y="9076"/>
                    <a:pt x="8262" y="9239"/>
                    <a:pt x="8262" y="9442"/>
                  </a:cubicBezTo>
                  <a:cubicBezTo>
                    <a:pt x="8262" y="9646"/>
                    <a:pt x="8425" y="9849"/>
                    <a:pt x="8629" y="9849"/>
                  </a:cubicBezTo>
                  <a:lnTo>
                    <a:pt x="12780" y="9849"/>
                  </a:lnTo>
                  <a:cubicBezTo>
                    <a:pt x="12983" y="9849"/>
                    <a:pt x="13146" y="9646"/>
                    <a:pt x="13146" y="9442"/>
                  </a:cubicBezTo>
                  <a:cubicBezTo>
                    <a:pt x="13146" y="9239"/>
                    <a:pt x="12983" y="9076"/>
                    <a:pt x="12780" y="9076"/>
                  </a:cubicBezTo>
                  <a:close/>
                  <a:moveTo>
                    <a:pt x="367" y="10867"/>
                  </a:moveTo>
                  <a:cubicBezTo>
                    <a:pt x="164" y="10867"/>
                    <a:pt x="1" y="11029"/>
                    <a:pt x="1" y="11233"/>
                  </a:cubicBezTo>
                  <a:cubicBezTo>
                    <a:pt x="1" y="11436"/>
                    <a:pt x="164" y="11640"/>
                    <a:pt x="367" y="11640"/>
                  </a:cubicBezTo>
                  <a:lnTo>
                    <a:pt x="1954" y="11640"/>
                  </a:lnTo>
                  <a:cubicBezTo>
                    <a:pt x="2158" y="11640"/>
                    <a:pt x="2321" y="11436"/>
                    <a:pt x="2321" y="11233"/>
                  </a:cubicBezTo>
                  <a:cubicBezTo>
                    <a:pt x="2321" y="11029"/>
                    <a:pt x="2158" y="10867"/>
                    <a:pt x="1954" y="10867"/>
                  </a:cubicBezTo>
                  <a:close/>
                  <a:moveTo>
                    <a:pt x="8629" y="10867"/>
                  </a:moveTo>
                  <a:cubicBezTo>
                    <a:pt x="8425" y="10867"/>
                    <a:pt x="8262" y="11029"/>
                    <a:pt x="8262" y="11233"/>
                  </a:cubicBezTo>
                  <a:cubicBezTo>
                    <a:pt x="8262" y="11436"/>
                    <a:pt x="8425" y="11640"/>
                    <a:pt x="8629" y="11640"/>
                  </a:cubicBezTo>
                  <a:lnTo>
                    <a:pt x="12780" y="11640"/>
                  </a:lnTo>
                  <a:cubicBezTo>
                    <a:pt x="12983" y="11640"/>
                    <a:pt x="13146" y="11436"/>
                    <a:pt x="13146" y="11233"/>
                  </a:cubicBezTo>
                  <a:cubicBezTo>
                    <a:pt x="13146" y="11029"/>
                    <a:pt x="12983" y="10867"/>
                    <a:pt x="12780" y="10867"/>
                  </a:cubicBezTo>
                  <a:close/>
                  <a:moveTo>
                    <a:pt x="14204" y="12495"/>
                  </a:moveTo>
                  <a:cubicBezTo>
                    <a:pt x="13960" y="12495"/>
                    <a:pt x="13756" y="12657"/>
                    <a:pt x="13756" y="12942"/>
                  </a:cubicBezTo>
                  <a:cubicBezTo>
                    <a:pt x="13756" y="13186"/>
                    <a:pt x="13960" y="13390"/>
                    <a:pt x="14204" y="13390"/>
                  </a:cubicBezTo>
                  <a:cubicBezTo>
                    <a:pt x="14448" y="13390"/>
                    <a:pt x="14652" y="13186"/>
                    <a:pt x="14652" y="12942"/>
                  </a:cubicBezTo>
                  <a:cubicBezTo>
                    <a:pt x="14652" y="12657"/>
                    <a:pt x="14448" y="12495"/>
                    <a:pt x="14204" y="12495"/>
                  </a:cubicBezTo>
                  <a:close/>
                  <a:moveTo>
                    <a:pt x="15547" y="12495"/>
                  </a:moveTo>
                  <a:cubicBezTo>
                    <a:pt x="15303" y="12495"/>
                    <a:pt x="15099" y="12657"/>
                    <a:pt x="15099" y="12942"/>
                  </a:cubicBezTo>
                  <a:cubicBezTo>
                    <a:pt x="15099" y="13186"/>
                    <a:pt x="15303" y="13390"/>
                    <a:pt x="15547" y="13390"/>
                  </a:cubicBezTo>
                  <a:cubicBezTo>
                    <a:pt x="15791" y="13390"/>
                    <a:pt x="15995" y="13186"/>
                    <a:pt x="15995" y="12942"/>
                  </a:cubicBezTo>
                  <a:cubicBezTo>
                    <a:pt x="15995" y="12657"/>
                    <a:pt x="15791" y="12495"/>
                    <a:pt x="15547" y="12495"/>
                  </a:cubicBezTo>
                  <a:close/>
                  <a:moveTo>
                    <a:pt x="16890" y="12495"/>
                  </a:moveTo>
                  <a:cubicBezTo>
                    <a:pt x="16646" y="12495"/>
                    <a:pt x="16442" y="12657"/>
                    <a:pt x="16442" y="12942"/>
                  </a:cubicBezTo>
                  <a:cubicBezTo>
                    <a:pt x="16442" y="13186"/>
                    <a:pt x="16646" y="13390"/>
                    <a:pt x="16890" y="13390"/>
                  </a:cubicBezTo>
                  <a:cubicBezTo>
                    <a:pt x="17134" y="13390"/>
                    <a:pt x="17338" y="13186"/>
                    <a:pt x="17338" y="12942"/>
                  </a:cubicBezTo>
                  <a:cubicBezTo>
                    <a:pt x="17338" y="12657"/>
                    <a:pt x="17134" y="12495"/>
                    <a:pt x="16890" y="12495"/>
                  </a:cubicBezTo>
                  <a:close/>
                  <a:moveTo>
                    <a:pt x="18233" y="12495"/>
                  </a:moveTo>
                  <a:cubicBezTo>
                    <a:pt x="17989" y="12495"/>
                    <a:pt x="17785" y="12657"/>
                    <a:pt x="17785" y="12942"/>
                  </a:cubicBezTo>
                  <a:cubicBezTo>
                    <a:pt x="17785" y="13186"/>
                    <a:pt x="17989" y="13390"/>
                    <a:pt x="18233" y="13390"/>
                  </a:cubicBezTo>
                  <a:cubicBezTo>
                    <a:pt x="18477" y="13390"/>
                    <a:pt x="18681" y="13186"/>
                    <a:pt x="18681" y="12942"/>
                  </a:cubicBezTo>
                  <a:cubicBezTo>
                    <a:pt x="18681" y="12657"/>
                    <a:pt x="18477" y="12495"/>
                    <a:pt x="18233" y="12495"/>
                  </a:cubicBezTo>
                  <a:close/>
                  <a:moveTo>
                    <a:pt x="19576" y="12495"/>
                  </a:moveTo>
                  <a:cubicBezTo>
                    <a:pt x="19332" y="12495"/>
                    <a:pt x="19128" y="12657"/>
                    <a:pt x="19128" y="12942"/>
                  </a:cubicBezTo>
                  <a:cubicBezTo>
                    <a:pt x="19128" y="13186"/>
                    <a:pt x="19332" y="13390"/>
                    <a:pt x="19576" y="13390"/>
                  </a:cubicBezTo>
                  <a:cubicBezTo>
                    <a:pt x="19820" y="13390"/>
                    <a:pt x="20024" y="13186"/>
                    <a:pt x="20024" y="12942"/>
                  </a:cubicBezTo>
                  <a:cubicBezTo>
                    <a:pt x="20024" y="12657"/>
                    <a:pt x="19820" y="12495"/>
                    <a:pt x="19576" y="12495"/>
                  </a:cubicBezTo>
                  <a:close/>
                  <a:moveTo>
                    <a:pt x="20919" y="12495"/>
                  </a:moveTo>
                  <a:cubicBezTo>
                    <a:pt x="20675" y="12495"/>
                    <a:pt x="20471" y="12657"/>
                    <a:pt x="20471" y="12942"/>
                  </a:cubicBezTo>
                  <a:cubicBezTo>
                    <a:pt x="20471" y="13186"/>
                    <a:pt x="20675" y="13390"/>
                    <a:pt x="20919" y="13390"/>
                  </a:cubicBezTo>
                  <a:cubicBezTo>
                    <a:pt x="21163" y="13390"/>
                    <a:pt x="21367" y="13186"/>
                    <a:pt x="21367" y="12942"/>
                  </a:cubicBezTo>
                  <a:cubicBezTo>
                    <a:pt x="21367" y="12657"/>
                    <a:pt x="21163" y="12495"/>
                    <a:pt x="20919" y="12495"/>
                  </a:cubicBezTo>
                  <a:close/>
                  <a:moveTo>
                    <a:pt x="367" y="12657"/>
                  </a:moveTo>
                  <a:cubicBezTo>
                    <a:pt x="164" y="12657"/>
                    <a:pt x="1" y="12820"/>
                    <a:pt x="1" y="13024"/>
                  </a:cubicBezTo>
                  <a:cubicBezTo>
                    <a:pt x="1" y="13268"/>
                    <a:pt x="164" y="13431"/>
                    <a:pt x="367" y="13431"/>
                  </a:cubicBezTo>
                  <a:lnTo>
                    <a:pt x="1954" y="13431"/>
                  </a:lnTo>
                  <a:cubicBezTo>
                    <a:pt x="2158" y="13431"/>
                    <a:pt x="2321" y="13268"/>
                    <a:pt x="2321" y="13024"/>
                  </a:cubicBezTo>
                  <a:cubicBezTo>
                    <a:pt x="2321" y="12820"/>
                    <a:pt x="2158" y="12657"/>
                    <a:pt x="1954" y="12657"/>
                  </a:cubicBezTo>
                  <a:close/>
                  <a:moveTo>
                    <a:pt x="8629" y="12657"/>
                  </a:moveTo>
                  <a:cubicBezTo>
                    <a:pt x="8425" y="12657"/>
                    <a:pt x="8262" y="12820"/>
                    <a:pt x="8262" y="13024"/>
                  </a:cubicBezTo>
                  <a:cubicBezTo>
                    <a:pt x="8262" y="13268"/>
                    <a:pt x="8425" y="13431"/>
                    <a:pt x="8629" y="13431"/>
                  </a:cubicBezTo>
                  <a:lnTo>
                    <a:pt x="12780" y="13431"/>
                  </a:lnTo>
                  <a:cubicBezTo>
                    <a:pt x="12983" y="13431"/>
                    <a:pt x="13146" y="13268"/>
                    <a:pt x="13146" y="13024"/>
                  </a:cubicBezTo>
                  <a:cubicBezTo>
                    <a:pt x="13146" y="12820"/>
                    <a:pt x="12983" y="12657"/>
                    <a:pt x="12780" y="12657"/>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 name="Google Shape;1825;p35"/>
            <p:cNvSpPr/>
            <p:nvPr/>
          </p:nvSpPr>
          <p:spPr>
            <a:xfrm>
              <a:off x="2792550" y="4478775"/>
              <a:ext cx="657275" cy="73275"/>
            </a:xfrm>
            <a:custGeom>
              <a:avLst/>
              <a:gdLst/>
              <a:ahLst/>
              <a:cxnLst/>
              <a:rect l="l" t="t" r="r" b="b"/>
              <a:pathLst>
                <a:path w="26291" h="2931" extrusionOk="0">
                  <a:moveTo>
                    <a:pt x="5088" y="0"/>
                  </a:moveTo>
                  <a:lnTo>
                    <a:pt x="4925" y="41"/>
                  </a:lnTo>
                  <a:lnTo>
                    <a:pt x="326" y="2238"/>
                  </a:lnTo>
                  <a:cubicBezTo>
                    <a:pt x="0" y="2401"/>
                    <a:pt x="123" y="2930"/>
                    <a:pt x="489" y="2930"/>
                  </a:cubicBezTo>
                  <a:lnTo>
                    <a:pt x="22913" y="2930"/>
                  </a:lnTo>
                  <a:cubicBezTo>
                    <a:pt x="22994" y="2930"/>
                    <a:pt x="23076" y="2890"/>
                    <a:pt x="23157" y="2849"/>
                  </a:cubicBezTo>
                  <a:lnTo>
                    <a:pt x="26047" y="651"/>
                  </a:lnTo>
                  <a:cubicBezTo>
                    <a:pt x="26291" y="448"/>
                    <a:pt x="26169" y="0"/>
                    <a:pt x="258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 name="Google Shape;1826;p35"/>
            <p:cNvSpPr/>
            <p:nvPr/>
          </p:nvSpPr>
          <p:spPr>
            <a:xfrm>
              <a:off x="2787450" y="4470625"/>
              <a:ext cx="667475" cy="89550"/>
            </a:xfrm>
            <a:custGeom>
              <a:avLst/>
              <a:gdLst/>
              <a:ahLst/>
              <a:cxnLst/>
              <a:rect l="l" t="t" r="r" b="b"/>
              <a:pathLst>
                <a:path w="26699" h="3582" extrusionOk="0">
                  <a:moveTo>
                    <a:pt x="26047" y="652"/>
                  </a:moveTo>
                  <a:lnTo>
                    <a:pt x="26047" y="692"/>
                  </a:lnTo>
                  <a:lnTo>
                    <a:pt x="26006" y="692"/>
                  </a:lnTo>
                  <a:lnTo>
                    <a:pt x="23117" y="2931"/>
                  </a:lnTo>
                  <a:lnTo>
                    <a:pt x="693" y="2931"/>
                  </a:lnTo>
                  <a:lnTo>
                    <a:pt x="652" y="2890"/>
                  </a:lnTo>
                  <a:lnTo>
                    <a:pt x="693" y="2890"/>
                  </a:lnTo>
                  <a:lnTo>
                    <a:pt x="5251" y="692"/>
                  </a:lnTo>
                  <a:lnTo>
                    <a:pt x="5332" y="652"/>
                  </a:lnTo>
                  <a:close/>
                  <a:moveTo>
                    <a:pt x="5210" y="0"/>
                  </a:moveTo>
                  <a:lnTo>
                    <a:pt x="5088" y="41"/>
                  </a:lnTo>
                  <a:lnTo>
                    <a:pt x="5007" y="41"/>
                  </a:lnTo>
                  <a:lnTo>
                    <a:pt x="367" y="2279"/>
                  </a:lnTo>
                  <a:cubicBezTo>
                    <a:pt x="123" y="2402"/>
                    <a:pt x="1" y="2646"/>
                    <a:pt x="1" y="2890"/>
                  </a:cubicBezTo>
                  <a:cubicBezTo>
                    <a:pt x="1" y="3053"/>
                    <a:pt x="42" y="3256"/>
                    <a:pt x="164" y="3378"/>
                  </a:cubicBezTo>
                  <a:cubicBezTo>
                    <a:pt x="286" y="3500"/>
                    <a:pt x="489" y="3582"/>
                    <a:pt x="693" y="3582"/>
                  </a:cubicBezTo>
                  <a:lnTo>
                    <a:pt x="23117" y="3582"/>
                  </a:lnTo>
                  <a:cubicBezTo>
                    <a:pt x="23280" y="3582"/>
                    <a:pt x="23442" y="3541"/>
                    <a:pt x="23565" y="3460"/>
                  </a:cubicBezTo>
                  <a:lnTo>
                    <a:pt x="26454" y="1221"/>
                  </a:lnTo>
                  <a:cubicBezTo>
                    <a:pt x="26617" y="1099"/>
                    <a:pt x="26698" y="896"/>
                    <a:pt x="26698" y="692"/>
                  </a:cubicBezTo>
                  <a:cubicBezTo>
                    <a:pt x="26698" y="489"/>
                    <a:pt x="26658" y="326"/>
                    <a:pt x="26535" y="204"/>
                  </a:cubicBezTo>
                  <a:cubicBezTo>
                    <a:pt x="26413" y="82"/>
                    <a:pt x="26210" y="0"/>
                    <a:pt x="260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 name="Google Shape;1827;p35"/>
            <p:cNvSpPr/>
            <p:nvPr/>
          </p:nvSpPr>
          <p:spPr>
            <a:xfrm>
              <a:off x="3097775" y="4128775"/>
              <a:ext cx="102775" cy="392750"/>
            </a:xfrm>
            <a:custGeom>
              <a:avLst/>
              <a:gdLst/>
              <a:ahLst/>
              <a:cxnLst/>
              <a:rect l="l" t="t" r="r" b="b"/>
              <a:pathLst>
                <a:path w="4111" h="15710" extrusionOk="0">
                  <a:moveTo>
                    <a:pt x="1" y="0"/>
                  </a:moveTo>
                  <a:lnTo>
                    <a:pt x="1" y="15709"/>
                  </a:lnTo>
                  <a:lnTo>
                    <a:pt x="4111" y="15709"/>
                  </a:lnTo>
                  <a:lnTo>
                    <a:pt x="411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8" name="Google Shape;1828;p35"/>
            <p:cNvSpPr/>
            <p:nvPr/>
          </p:nvSpPr>
          <p:spPr>
            <a:xfrm>
              <a:off x="3089625" y="4119600"/>
              <a:ext cx="120100" cy="410050"/>
            </a:xfrm>
            <a:custGeom>
              <a:avLst/>
              <a:gdLst/>
              <a:ahLst/>
              <a:cxnLst/>
              <a:rect l="l" t="t" r="r" b="b"/>
              <a:pathLst>
                <a:path w="4804" h="16402" extrusionOk="0">
                  <a:moveTo>
                    <a:pt x="4111" y="693"/>
                  </a:moveTo>
                  <a:lnTo>
                    <a:pt x="4111" y="15751"/>
                  </a:lnTo>
                  <a:lnTo>
                    <a:pt x="652" y="15751"/>
                  </a:lnTo>
                  <a:lnTo>
                    <a:pt x="652" y="693"/>
                  </a:lnTo>
                  <a:close/>
                  <a:moveTo>
                    <a:pt x="327" y="1"/>
                  </a:moveTo>
                  <a:cubicBezTo>
                    <a:pt x="245" y="1"/>
                    <a:pt x="164" y="42"/>
                    <a:pt x="82" y="123"/>
                  </a:cubicBezTo>
                  <a:cubicBezTo>
                    <a:pt x="42" y="164"/>
                    <a:pt x="1" y="286"/>
                    <a:pt x="1" y="367"/>
                  </a:cubicBezTo>
                  <a:lnTo>
                    <a:pt x="1" y="16076"/>
                  </a:lnTo>
                  <a:cubicBezTo>
                    <a:pt x="1" y="16158"/>
                    <a:pt x="42" y="16239"/>
                    <a:pt x="82" y="16320"/>
                  </a:cubicBezTo>
                  <a:cubicBezTo>
                    <a:pt x="164" y="16361"/>
                    <a:pt x="245" y="16402"/>
                    <a:pt x="327" y="16402"/>
                  </a:cubicBezTo>
                  <a:lnTo>
                    <a:pt x="4437" y="16402"/>
                  </a:lnTo>
                  <a:cubicBezTo>
                    <a:pt x="4559" y="16402"/>
                    <a:pt x="4640" y="16361"/>
                    <a:pt x="4681" y="16320"/>
                  </a:cubicBezTo>
                  <a:cubicBezTo>
                    <a:pt x="4763" y="16239"/>
                    <a:pt x="4803" y="16158"/>
                    <a:pt x="4803" y="16076"/>
                  </a:cubicBezTo>
                  <a:lnTo>
                    <a:pt x="4803" y="367"/>
                  </a:lnTo>
                  <a:cubicBezTo>
                    <a:pt x="4803" y="286"/>
                    <a:pt x="4763" y="164"/>
                    <a:pt x="4681" y="123"/>
                  </a:cubicBezTo>
                  <a:cubicBezTo>
                    <a:pt x="4640" y="42"/>
                    <a:pt x="4559" y="1"/>
                    <a:pt x="44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9" name="Google Shape;1829;p35"/>
            <p:cNvSpPr/>
            <p:nvPr/>
          </p:nvSpPr>
          <p:spPr>
            <a:xfrm>
              <a:off x="3081500" y="4128775"/>
              <a:ext cx="135350" cy="284900"/>
            </a:xfrm>
            <a:custGeom>
              <a:avLst/>
              <a:gdLst/>
              <a:ahLst/>
              <a:cxnLst/>
              <a:rect l="l" t="t" r="r" b="b"/>
              <a:pathLst>
                <a:path w="5414" h="11396" extrusionOk="0">
                  <a:moveTo>
                    <a:pt x="0" y="0"/>
                  </a:moveTo>
                  <a:lnTo>
                    <a:pt x="0" y="11395"/>
                  </a:lnTo>
                  <a:lnTo>
                    <a:pt x="5413" y="11395"/>
                  </a:lnTo>
                  <a:lnTo>
                    <a:pt x="541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0" name="Google Shape;1830;p35"/>
            <p:cNvSpPr/>
            <p:nvPr/>
          </p:nvSpPr>
          <p:spPr>
            <a:xfrm>
              <a:off x="3073350" y="4119600"/>
              <a:ext cx="152650" cy="302200"/>
            </a:xfrm>
            <a:custGeom>
              <a:avLst/>
              <a:gdLst/>
              <a:ahLst/>
              <a:cxnLst/>
              <a:rect l="l" t="t" r="r" b="b"/>
              <a:pathLst>
                <a:path w="6106" h="12088" extrusionOk="0">
                  <a:moveTo>
                    <a:pt x="5414" y="693"/>
                  </a:moveTo>
                  <a:lnTo>
                    <a:pt x="5414" y="11437"/>
                  </a:lnTo>
                  <a:lnTo>
                    <a:pt x="693" y="11437"/>
                  </a:lnTo>
                  <a:lnTo>
                    <a:pt x="693" y="693"/>
                  </a:lnTo>
                  <a:close/>
                  <a:moveTo>
                    <a:pt x="326" y="1"/>
                  </a:moveTo>
                  <a:cubicBezTo>
                    <a:pt x="245" y="1"/>
                    <a:pt x="164" y="42"/>
                    <a:pt x="82" y="123"/>
                  </a:cubicBezTo>
                  <a:cubicBezTo>
                    <a:pt x="42" y="164"/>
                    <a:pt x="1" y="286"/>
                    <a:pt x="1" y="367"/>
                  </a:cubicBezTo>
                  <a:lnTo>
                    <a:pt x="1" y="11762"/>
                  </a:lnTo>
                  <a:cubicBezTo>
                    <a:pt x="1" y="11844"/>
                    <a:pt x="42" y="11925"/>
                    <a:pt x="82" y="12007"/>
                  </a:cubicBezTo>
                  <a:cubicBezTo>
                    <a:pt x="164" y="12088"/>
                    <a:pt x="245" y="12088"/>
                    <a:pt x="326" y="12088"/>
                  </a:cubicBezTo>
                  <a:lnTo>
                    <a:pt x="5739" y="12088"/>
                  </a:lnTo>
                  <a:cubicBezTo>
                    <a:pt x="5861" y="12088"/>
                    <a:pt x="5943" y="12088"/>
                    <a:pt x="5983" y="12007"/>
                  </a:cubicBezTo>
                  <a:cubicBezTo>
                    <a:pt x="6065" y="11925"/>
                    <a:pt x="6105" y="11844"/>
                    <a:pt x="6105" y="11762"/>
                  </a:cubicBezTo>
                  <a:lnTo>
                    <a:pt x="6105" y="367"/>
                  </a:lnTo>
                  <a:cubicBezTo>
                    <a:pt x="6105" y="286"/>
                    <a:pt x="6065" y="164"/>
                    <a:pt x="5983" y="123"/>
                  </a:cubicBezTo>
                  <a:cubicBezTo>
                    <a:pt x="5943" y="42"/>
                    <a:pt x="5861" y="1"/>
                    <a:pt x="57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1" name="Google Shape;1831;p35"/>
            <p:cNvSpPr/>
            <p:nvPr/>
          </p:nvSpPr>
          <p:spPr>
            <a:xfrm>
              <a:off x="2320450" y="2821375"/>
              <a:ext cx="1707275" cy="1335900"/>
            </a:xfrm>
            <a:custGeom>
              <a:avLst/>
              <a:gdLst/>
              <a:ahLst/>
              <a:cxnLst/>
              <a:rect l="l" t="t" r="r" b="b"/>
              <a:pathLst>
                <a:path w="68291" h="53436" extrusionOk="0">
                  <a:moveTo>
                    <a:pt x="1" y="0"/>
                  </a:moveTo>
                  <a:lnTo>
                    <a:pt x="1" y="53436"/>
                  </a:lnTo>
                  <a:lnTo>
                    <a:pt x="68291" y="53436"/>
                  </a:lnTo>
                  <a:lnTo>
                    <a:pt x="6829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2" name="Google Shape;1832;p35"/>
            <p:cNvSpPr/>
            <p:nvPr/>
          </p:nvSpPr>
          <p:spPr>
            <a:xfrm>
              <a:off x="2311300" y="2813225"/>
              <a:ext cx="1724575" cy="1352200"/>
            </a:xfrm>
            <a:custGeom>
              <a:avLst/>
              <a:gdLst/>
              <a:ahLst/>
              <a:cxnLst/>
              <a:rect l="l" t="t" r="r" b="b"/>
              <a:pathLst>
                <a:path w="68983" h="54088" extrusionOk="0">
                  <a:moveTo>
                    <a:pt x="68290" y="693"/>
                  </a:moveTo>
                  <a:lnTo>
                    <a:pt x="68290" y="53395"/>
                  </a:lnTo>
                  <a:lnTo>
                    <a:pt x="693" y="53395"/>
                  </a:lnTo>
                  <a:lnTo>
                    <a:pt x="693" y="693"/>
                  </a:lnTo>
                  <a:close/>
                  <a:moveTo>
                    <a:pt x="367" y="1"/>
                  </a:moveTo>
                  <a:cubicBezTo>
                    <a:pt x="286" y="1"/>
                    <a:pt x="163" y="41"/>
                    <a:pt x="123" y="82"/>
                  </a:cubicBezTo>
                  <a:cubicBezTo>
                    <a:pt x="41" y="163"/>
                    <a:pt x="1" y="245"/>
                    <a:pt x="1" y="326"/>
                  </a:cubicBezTo>
                  <a:lnTo>
                    <a:pt x="1" y="53762"/>
                  </a:lnTo>
                  <a:cubicBezTo>
                    <a:pt x="1" y="53843"/>
                    <a:pt x="41" y="53924"/>
                    <a:pt x="123" y="54006"/>
                  </a:cubicBezTo>
                  <a:cubicBezTo>
                    <a:pt x="163" y="54047"/>
                    <a:pt x="286" y="54087"/>
                    <a:pt x="367" y="54087"/>
                  </a:cubicBezTo>
                  <a:lnTo>
                    <a:pt x="68657" y="54087"/>
                  </a:lnTo>
                  <a:cubicBezTo>
                    <a:pt x="68738" y="54087"/>
                    <a:pt x="68819" y="54047"/>
                    <a:pt x="68901" y="54006"/>
                  </a:cubicBezTo>
                  <a:cubicBezTo>
                    <a:pt x="68942" y="53924"/>
                    <a:pt x="68982" y="53843"/>
                    <a:pt x="68982" y="53762"/>
                  </a:cubicBezTo>
                  <a:lnTo>
                    <a:pt x="68982" y="326"/>
                  </a:lnTo>
                  <a:cubicBezTo>
                    <a:pt x="68982" y="245"/>
                    <a:pt x="68942" y="163"/>
                    <a:pt x="68901" y="82"/>
                  </a:cubicBezTo>
                  <a:cubicBezTo>
                    <a:pt x="68819" y="41"/>
                    <a:pt x="68738" y="1"/>
                    <a:pt x="686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3" name="Google Shape;1833;p35"/>
            <p:cNvSpPr/>
            <p:nvPr/>
          </p:nvSpPr>
          <p:spPr>
            <a:xfrm>
              <a:off x="2411025" y="2892600"/>
              <a:ext cx="1525125" cy="1193450"/>
            </a:xfrm>
            <a:custGeom>
              <a:avLst/>
              <a:gdLst/>
              <a:ahLst/>
              <a:cxnLst/>
              <a:rect l="l" t="t" r="r" b="b"/>
              <a:pathLst>
                <a:path w="61005" h="47738" extrusionOk="0">
                  <a:moveTo>
                    <a:pt x="0" y="0"/>
                  </a:moveTo>
                  <a:lnTo>
                    <a:pt x="0" y="47738"/>
                  </a:lnTo>
                  <a:lnTo>
                    <a:pt x="61005" y="47738"/>
                  </a:lnTo>
                  <a:lnTo>
                    <a:pt x="6100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4" name="Google Shape;1834;p35"/>
            <p:cNvSpPr/>
            <p:nvPr/>
          </p:nvSpPr>
          <p:spPr>
            <a:xfrm>
              <a:off x="2402875" y="2884450"/>
              <a:ext cx="1541425" cy="1209750"/>
            </a:xfrm>
            <a:custGeom>
              <a:avLst/>
              <a:gdLst/>
              <a:ahLst/>
              <a:cxnLst/>
              <a:rect l="l" t="t" r="r" b="b"/>
              <a:pathLst>
                <a:path w="61657" h="48390" extrusionOk="0">
                  <a:moveTo>
                    <a:pt x="61005" y="692"/>
                  </a:moveTo>
                  <a:lnTo>
                    <a:pt x="61005" y="47698"/>
                  </a:lnTo>
                  <a:lnTo>
                    <a:pt x="692" y="47698"/>
                  </a:lnTo>
                  <a:lnTo>
                    <a:pt x="692" y="692"/>
                  </a:lnTo>
                  <a:close/>
                  <a:moveTo>
                    <a:pt x="326" y="0"/>
                  </a:moveTo>
                  <a:cubicBezTo>
                    <a:pt x="245" y="0"/>
                    <a:pt x="163" y="41"/>
                    <a:pt x="123" y="123"/>
                  </a:cubicBezTo>
                  <a:cubicBezTo>
                    <a:pt x="41" y="163"/>
                    <a:pt x="0" y="245"/>
                    <a:pt x="0" y="326"/>
                  </a:cubicBezTo>
                  <a:lnTo>
                    <a:pt x="0" y="48064"/>
                  </a:lnTo>
                  <a:cubicBezTo>
                    <a:pt x="0" y="48145"/>
                    <a:pt x="41" y="48227"/>
                    <a:pt x="123" y="48267"/>
                  </a:cubicBezTo>
                  <a:cubicBezTo>
                    <a:pt x="163" y="48349"/>
                    <a:pt x="245" y="48389"/>
                    <a:pt x="326" y="48389"/>
                  </a:cubicBezTo>
                  <a:lnTo>
                    <a:pt x="61331" y="48389"/>
                  </a:lnTo>
                  <a:cubicBezTo>
                    <a:pt x="61412" y="48389"/>
                    <a:pt x="61494" y="48349"/>
                    <a:pt x="61575" y="48267"/>
                  </a:cubicBezTo>
                  <a:cubicBezTo>
                    <a:pt x="61616" y="48227"/>
                    <a:pt x="61657" y="48145"/>
                    <a:pt x="61657" y="48064"/>
                  </a:cubicBezTo>
                  <a:lnTo>
                    <a:pt x="61657" y="326"/>
                  </a:lnTo>
                  <a:cubicBezTo>
                    <a:pt x="61657" y="245"/>
                    <a:pt x="61616" y="163"/>
                    <a:pt x="61575" y="123"/>
                  </a:cubicBezTo>
                  <a:cubicBezTo>
                    <a:pt x="61494" y="41"/>
                    <a:pt x="61412" y="0"/>
                    <a:pt x="613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5" name="Google Shape;1835;p35"/>
            <p:cNvSpPr/>
            <p:nvPr/>
          </p:nvSpPr>
          <p:spPr>
            <a:xfrm>
              <a:off x="2700975" y="2953625"/>
              <a:ext cx="534175" cy="335775"/>
            </a:xfrm>
            <a:custGeom>
              <a:avLst/>
              <a:gdLst/>
              <a:ahLst/>
              <a:cxnLst/>
              <a:rect l="l" t="t" r="r" b="b"/>
              <a:pathLst>
                <a:path w="21367" h="13431" extrusionOk="0">
                  <a:moveTo>
                    <a:pt x="367" y="82"/>
                  </a:moveTo>
                  <a:cubicBezTo>
                    <a:pt x="163" y="82"/>
                    <a:pt x="1" y="245"/>
                    <a:pt x="1" y="489"/>
                  </a:cubicBezTo>
                  <a:cubicBezTo>
                    <a:pt x="1" y="693"/>
                    <a:pt x="163" y="856"/>
                    <a:pt x="367" y="856"/>
                  </a:cubicBezTo>
                  <a:lnTo>
                    <a:pt x="1954" y="856"/>
                  </a:lnTo>
                  <a:cubicBezTo>
                    <a:pt x="2158" y="856"/>
                    <a:pt x="2361" y="693"/>
                    <a:pt x="2361" y="489"/>
                  </a:cubicBezTo>
                  <a:cubicBezTo>
                    <a:pt x="2361" y="245"/>
                    <a:pt x="2158" y="82"/>
                    <a:pt x="1954" y="82"/>
                  </a:cubicBezTo>
                  <a:close/>
                  <a:moveTo>
                    <a:pt x="3704" y="82"/>
                  </a:moveTo>
                  <a:cubicBezTo>
                    <a:pt x="3501" y="82"/>
                    <a:pt x="3338" y="245"/>
                    <a:pt x="3338" y="489"/>
                  </a:cubicBezTo>
                  <a:cubicBezTo>
                    <a:pt x="3338" y="693"/>
                    <a:pt x="3501" y="856"/>
                    <a:pt x="3704" y="856"/>
                  </a:cubicBezTo>
                  <a:lnTo>
                    <a:pt x="7855" y="856"/>
                  </a:lnTo>
                  <a:cubicBezTo>
                    <a:pt x="8059" y="856"/>
                    <a:pt x="8222" y="693"/>
                    <a:pt x="8222" y="489"/>
                  </a:cubicBezTo>
                  <a:cubicBezTo>
                    <a:pt x="8222" y="245"/>
                    <a:pt x="8059" y="82"/>
                    <a:pt x="7855" y="82"/>
                  </a:cubicBezTo>
                  <a:close/>
                  <a:moveTo>
                    <a:pt x="9605" y="1"/>
                  </a:moveTo>
                  <a:cubicBezTo>
                    <a:pt x="9361" y="1"/>
                    <a:pt x="9158" y="204"/>
                    <a:pt x="9158" y="489"/>
                  </a:cubicBezTo>
                  <a:cubicBezTo>
                    <a:pt x="9158" y="733"/>
                    <a:pt x="9361" y="937"/>
                    <a:pt x="9605" y="937"/>
                  </a:cubicBezTo>
                  <a:cubicBezTo>
                    <a:pt x="9849" y="937"/>
                    <a:pt x="10053" y="733"/>
                    <a:pt x="10053" y="489"/>
                  </a:cubicBezTo>
                  <a:cubicBezTo>
                    <a:pt x="10053" y="204"/>
                    <a:pt x="9849" y="1"/>
                    <a:pt x="9605" y="1"/>
                  </a:cubicBezTo>
                  <a:close/>
                  <a:moveTo>
                    <a:pt x="10948" y="1"/>
                  </a:moveTo>
                  <a:cubicBezTo>
                    <a:pt x="10704" y="1"/>
                    <a:pt x="10501" y="204"/>
                    <a:pt x="10501" y="489"/>
                  </a:cubicBezTo>
                  <a:cubicBezTo>
                    <a:pt x="10501" y="733"/>
                    <a:pt x="10704" y="937"/>
                    <a:pt x="10948" y="937"/>
                  </a:cubicBezTo>
                  <a:cubicBezTo>
                    <a:pt x="11192" y="937"/>
                    <a:pt x="11396" y="733"/>
                    <a:pt x="11396" y="489"/>
                  </a:cubicBezTo>
                  <a:cubicBezTo>
                    <a:pt x="11396" y="204"/>
                    <a:pt x="11192" y="1"/>
                    <a:pt x="10948" y="1"/>
                  </a:cubicBezTo>
                  <a:close/>
                  <a:moveTo>
                    <a:pt x="12291" y="1"/>
                  </a:moveTo>
                  <a:cubicBezTo>
                    <a:pt x="12047" y="1"/>
                    <a:pt x="11844" y="204"/>
                    <a:pt x="11844" y="489"/>
                  </a:cubicBezTo>
                  <a:cubicBezTo>
                    <a:pt x="11844" y="733"/>
                    <a:pt x="12047" y="937"/>
                    <a:pt x="12291" y="937"/>
                  </a:cubicBezTo>
                  <a:cubicBezTo>
                    <a:pt x="12535" y="937"/>
                    <a:pt x="12739" y="733"/>
                    <a:pt x="12739" y="489"/>
                  </a:cubicBezTo>
                  <a:cubicBezTo>
                    <a:pt x="12739" y="204"/>
                    <a:pt x="12535" y="1"/>
                    <a:pt x="12291" y="1"/>
                  </a:cubicBezTo>
                  <a:close/>
                  <a:moveTo>
                    <a:pt x="13634" y="1"/>
                  </a:moveTo>
                  <a:cubicBezTo>
                    <a:pt x="13390" y="1"/>
                    <a:pt x="13187" y="204"/>
                    <a:pt x="13187" y="489"/>
                  </a:cubicBezTo>
                  <a:cubicBezTo>
                    <a:pt x="13187" y="733"/>
                    <a:pt x="13390" y="937"/>
                    <a:pt x="13634" y="937"/>
                  </a:cubicBezTo>
                  <a:cubicBezTo>
                    <a:pt x="13878" y="937"/>
                    <a:pt x="14082" y="733"/>
                    <a:pt x="14082" y="489"/>
                  </a:cubicBezTo>
                  <a:cubicBezTo>
                    <a:pt x="14082" y="204"/>
                    <a:pt x="13878" y="1"/>
                    <a:pt x="13634" y="1"/>
                  </a:cubicBezTo>
                  <a:close/>
                  <a:moveTo>
                    <a:pt x="14977" y="1"/>
                  </a:moveTo>
                  <a:cubicBezTo>
                    <a:pt x="14733" y="1"/>
                    <a:pt x="14530" y="204"/>
                    <a:pt x="14530" y="489"/>
                  </a:cubicBezTo>
                  <a:cubicBezTo>
                    <a:pt x="14530" y="733"/>
                    <a:pt x="14733" y="937"/>
                    <a:pt x="14977" y="937"/>
                  </a:cubicBezTo>
                  <a:cubicBezTo>
                    <a:pt x="15221" y="937"/>
                    <a:pt x="15425" y="733"/>
                    <a:pt x="15425" y="489"/>
                  </a:cubicBezTo>
                  <a:cubicBezTo>
                    <a:pt x="15425" y="204"/>
                    <a:pt x="15221" y="1"/>
                    <a:pt x="14977" y="1"/>
                  </a:cubicBezTo>
                  <a:close/>
                  <a:moveTo>
                    <a:pt x="16320" y="1"/>
                  </a:moveTo>
                  <a:cubicBezTo>
                    <a:pt x="16076" y="1"/>
                    <a:pt x="15873" y="204"/>
                    <a:pt x="15873" y="489"/>
                  </a:cubicBezTo>
                  <a:cubicBezTo>
                    <a:pt x="15873" y="733"/>
                    <a:pt x="16076" y="937"/>
                    <a:pt x="16320" y="937"/>
                  </a:cubicBezTo>
                  <a:cubicBezTo>
                    <a:pt x="16564" y="937"/>
                    <a:pt x="16768" y="733"/>
                    <a:pt x="16768" y="489"/>
                  </a:cubicBezTo>
                  <a:cubicBezTo>
                    <a:pt x="16768" y="204"/>
                    <a:pt x="16564" y="1"/>
                    <a:pt x="16320" y="1"/>
                  </a:cubicBezTo>
                  <a:close/>
                  <a:moveTo>
                    <a:pt x="367" y="1873"/>
                  </a:moveTo>
                  <a:cubicBezTo>
                    <a:pt x="163" y="1873"/>
                    <a:pt x="1" y="2036"/>
                    <a:pt x="1" y="2280"/>
                  </a:cubicBezTo>
                  <a:cubicBezTo>
                    <a:pt x="1" y="2483"/>
                    <a:pt x="163" y="2646"/>
                    <a:pt x="367" y="2646"/>
                  </a:cubicBezTo>
                  <a:lnTo>
                    <a:pt x="1954" y="2646"/>
                  </a:lnTo>
                  <a:cubicBezTo>
                    <a:pt x="2158" y="2646"/>
                    <a:pt x="2361" y="2483"/>
                    <a:pt x="2361" y="2280"/>
                  </a:cubicBezTo>
                  <a:cubicBezTo>
                    <a:pt x="2361" y="2036"/>
                    <a:pt x="2158" y="1873"/>
                    <a:pt x="1954" y="1873"/>
                  </a:cubicBezTo>
                  <a:close/>
                  <a:moveTo>
                    <a:pt x="3704" y="1873"/>
                  </a:moveTo>
                  <a:cubicBezTo>
                    <a:pt x="3501" y="1873"/>
                    <a:pt x="3338" y="2036"/>
                    <a:pt x="3338" y="2280"/>
                  </a:cubicBezTo>
                  <a:cubicBezTo>
                    <a:pt x="3338" y="2483"/>
                    <a:pt x="3501" y="2646"/>
                    <a:pt x="3704" y="2646"/>
                  </a:cubicBezTo>
                  <a:lnTo>
                    <a:pt x="7855" y="2646"/>
                  </a:lnTo>
                  <a:cubicBezTo>
                    <a:pt x="8059" y="2646"/>
                    <a:pt x="8222" y="2483"/>
                    <a:pt x="8222" y="2280"/>
                  </a:cubicBezTo>
                  <a:cubicBezTo>
                    <a:pt x="8222" y="2036"/>
                    <a:pt x="8059" y="1873"/>
                    <a:pt x="7855" y="1873"/>
                  </a:cubicBezTo>
                  <a:close/>
                  <a:moveTo>
                    <a:pt x="367" y="3664"/>
                  </a:moveTo>
                  <a:cubicBezTo>
                    <a:pt x="163" y="3664"/>
                    <a:pt x="1" y="3867"/>
                    <a:pt x="1" y="4071"/>
                  </a:cubicBezTo>
                  <a:cubicBezTo>
                    <a:pt x="1" y="4274"/>
                    <a:pt x="163" y="4437"/>
                    <a:pt x="367" y="4437"/>
                  </a:cubicBezTo>
                  <a:lnTo>
                    <a:pt x="1954" y="4437"/>
                  </a:lnTo>
                  <a:cubicBezTo>
                    <a:pt x="2158" y="4437"/>
                    <a:pt x="2361" y="4274"/>
                    <a:pt x="2361" y="4071"/>
                  </a:cubicBezTo>
                  <a:cubicBezTo>
                    <a:pt x="2361" y="3867"/>
                    <a:pt x="2158" y="3664"/>
                    <a:pt x="1954" y="3664"/>
                  </a:cubicBezTo>
                  <a:close/>
                  <a:moveTo>
                    <a:pt x="3704" y="3664"/>
                  </a:moveTo>
                  <a:cubicBezTo>
                    <a:pt x="3501" y="3664"/>
                    <a:pt x="3338" y="3867"/>
                    <a:pt x="3338" y="4071"/>
                  </a:cubicBezTo>
                  <a:cubicBezTo>
                    <a:pt x="3338" y="4274"/>
                    <a:pt x="3501" y="4437"/>
                    <a:pt x="3704" y="4437"/>
                  </a:cubicBezTo>
                  <a:lnTo>
                    <a:pt x="7855" y="4437"/>
                  </a:lnTo>
                  <a:cubicBezTo>
                    <a:pt x="8059" y="4437"/>
                    <a:pt x="8222" y="4274"/>
                    <a:pt x="8222" y="4071"/>
                  </a:cubicBezTo>
                  <a:cubicBezTo>
                    <a:pt x="8222" y="3867"/>
                    <a:pt x="8059" y="3664"/>
                    <a:pt x="7855" y="3664"/>
                  </a:cubicBezTo>
                  <a:close/>
                  <a:moveTo>
                    <a:pt x="9605" y="3623"/>
                  </a:moveTo>
                  <a:cubicBezTo>
                    <a:pt x="9361" y="3623"/>
                    <a:pt x="9158" y="3826"/>
                    <a:pt x="9158" y="4071"/>
                  </a:cubicBezTo>
                  <a:cubicBezTo>
                    <a:pt x="9158" y="4315"/>
                    <a:pt x="9361" y="4518"/>
                    <a:pt x="9605" y="4518"/>
                  </a:cubicBezTo>
                  <a:cubicBezTo>
                    <a:pt x="9849" y="4518"/>
                    <a:pt x="10053" y="4315"/>
                    <a:pt x="10053" y="4071"/>
                  </a:cubicBezTo>
                  <a:cubicBezTo>
                    <a:pt x="10053" y="3826"/>
                    <a:pt x="9849" y="3623"/>
                    <a:pt x="9605" y="3623"/>
                  </a:cubicBezTo>
                  <a:close/>
                  <a:moveTo>
                    <a:pt x="10948" y="3623"/>
                  </a:moveTo>
                  <a:cubicBezTo>
                    <a:pt x="10704" y="3623"/>
                    <a:pt x="10501" y="3826"/>
                    <a:pt x="10501" y="4071"/>
                  </a:cubicBezTo>
                  <a:cubicBezTo>
                    <a:pt x="10501" y="4315"/>
                    <a:pt x="10704" y="4518"/>
                    <a:pt x="10948" y="4518"/>
                  </a:cubicBezTo>
                  <a:cubicBezTo>
                    <a:pt x="11192" y="4518"/>
                    <a:pt x="11396" y="4315"/>
                    <a:pt x="11396" y="4071"/>
                  </a:cubicBezTo>
                  <a:cubicBezTo>
                    <a:pt x="11396" y="3826"/>
                    <a:pt x="11192" y="3623"/>
                    <a:pt x="10948" y="3623"/>
                  </a:cubicBezTo>
                  <a:close/>
                  <a:moveTo>
                    <a:pt x="12291" y="3623"/>
                  </a:moveTo>
                  <a:cubicBezTo>
                    <a:pt x="12047" y="3623"/>
                    <a:pt x="11844" y="3826"/>
                    <a:pt x="11844" y="4071"/>
                  </a:cubicBezTo>
                  <a:cubicBezTo>
                    <a:pt x="11844" y="4315"/>
                    <a:pt x="12047" y="4518"/>
                    <a:pt x="12291" y="4518"/>
                  </a:cubicBezTo>
                  <a:cubicBezTo>
                    <a:pt x="12535" y="4518"/>
                    <a:pt x="12739" y="4315"/>
                    <a:pt x="12739" y="4071"/>
                  </a:cubicBezTo>
                  <a:cubicBezTo>
                    <a:pt x="12739" y="3826"/>
                    <a:pt x="12535" y="3623"/>
                    <a:pt x="12291" y="3623"/>
                  </a:cubicBezTo>
                  <a:close/>
                  <a:moveTo>
                    <a:pt x="13634" y="3623"/>
                  </a:moveTo>
                  <a:cubicBezTo>
                    <a:pt x="13390" y="3623"/>
                    <a:pt x="13187" y="3826"/>
                    <a:pt x="13187" y="4071"/>
                  </a:cubicBezTo>
                  <a:cubicBezTo>
                    <a:pt x="13187" y="4315"/>
                    <a:pt x="13390" y="4518"/>
                    <a:pt x="13634" y="4518"/>
                  </a:cubicBezTo>
                  <a:cubicBezTo>
                    <a:pt x="13878" y="4518"/>
                    <a:pt x="14082" y="4315"/>
                    <a:pt x="14082" y="4071"/>
                  </a:cubicBezTo>
                  <a:cubicBezTo>
                    <a:pt x="14082" y="3826"/>
                    <a:pt x="13878" y="3623"/>
                    <a:pt x="13634" y="3623"/>
                  </a:cubicBezTo>
                  <a:close/>
                  <a:moveTo>
                    <a:pt x="14977" y="3623"/>
                  </a:moveTo>
                  <a:cubicBezTo>
                    <a:pt x="14733" y="3623"/>
                    <a:pt x="14530" y="3826"/>
                    <a:pt x="14530" y="4071"/>
                  </a:cubicBezTo>
                  <a:cubicBezTo>
                    <a:pt x="14530" y="4315"/>
                    <a:pt x="14733" y="4518"/>
                    <a:pt x="14977" y="4518"/>
                  </a:cubicBezTo>
                  <a:cubicBezTo>
                    <a:pt x="15221" y="4518"/>
                    <a:pt x="15425" y="4315"/>
                    <a:pt x="15425" y="4071"/>
                  </a:cubicBezTo>
                  <a:cubicBezTo>
                    <a:pt x="15425" y="3826"/>
                    <a:pt x="15221" y="3623"/>
                    <a:pt x="14977" y="3623"/>
                  </a:cubicBezTo>
                  <a:close/>
                  <a:moveTo>
                    <a:pt x="16320" y="3623"/>
                  </a:moveTo>
                  <a:cubicBezTo>
                    <a:pt x="16076" y="3623"/>
                    <a:pt x="15873" y="3826"/>
                    <a:pt x="15873" y="4071"/>
                  </a:cubicBezTo>
                  <a:cubicBezTo>
                    <a:pt x="15873" y="4315"/>
                    <a:pt x="16076" y="4518"/>
                    <a:pt x="16320" y="4518"/>
                  </a:cubicBezTo>
                  <a:cubicBezTo>
                    <a:pt x="16564" y="4518"/>
                    <a:pt x="16768" y="4315"/>
                    <a:pt x="16768" y="4071"/>
                  </a:cubicBezTo>
                  <a:cubicBezTo>
                    <a:pt x="16768" y="3826"/>
                    <a:pt x="16564" y="3623"/>
                    <a:pt x="16320" y="3623"/>
                  </a:cubicBezTo>
                  <a:close/>
                  <a:moveTo>
                    <a:pt x="367" y="5454"/>
                  </a:moveTo>
                  <a:cubicBezTo>
                    <a:pt x="163" y="5454"/>
                    <a:pt x="1" y="5658"/>
                    <a:pt x="1" y="5861"/>
                  </a:cubicBezTo>
                  <a:cubicBezTo>
                    <a:pt x="1" y="6065"/>
                    <a:pt x="163" y="6228"/>
                    <a:pt x="367" y="6228"/>
                  </a:cubicBezTo>
                  <a:lnTo>
                    <a:pt x="1954" y="6228"/>
                  </a:lnTo>
                  <a:cubicBezTo>
                    <a:pt x="2158" y="6228"/>
                    <a:pt x="2361" y="6065"/>
                    <a:pt x="2361" y="5861"/>
                  </a:cubicBezTo>
                  <a:cubicBezTo>
                    <a:pt x="2361" y="5658"/>
                    <a:pt x="2158" y="5454"/>
                    <a:pt x="1954" y="5454"/>
                  </a:cubicBezTo>
                  <a:close/>
                  <a:moveTo>
                    <a:pt x="3704" y="5454"/>
                  </a:moveTo>
                  <a:cubicBezTo>
                    <a:pt x="3501" y="5454"/>
                    <a:pt x="3338" y="5658"/>
                    <a:pt x="3338" y="5861"/>
                  </a:cubicBezTo>
                  <a:cubicBezTo>
                    <a:pt x="3338" y="6065"/>
                    <a:pt x="3501" y="6228"/>
                    <a:pt x="3704" y="6228"/>
                  </a:cubicBezTo>
                  <a:lnTo>
                    <a:pt x="7855" y="6228"/>
                  </a:lnTo>
                  <a:cubicBezTo>
                    <a:pt x="8059" y="6228"/>
                    <a:pt x="8222" y="6065"/>
                    <a:pt x="8222" y="5861"/>
                  </a:cubicBezTo>
                  <a:cubicBezTo>
                    <a:pt x="8222" y="5658"/>
                    <a:pt x="8059" y="5454"/>
                    <a:pt x="7855" y="5454"/>
                  </a:cubicBezTo>
                  <a:close/>
                  <a:moveTo>
                    <a:pt x="367" y="7286"/>
                  </a:moveTo>
                  <a:cubicBezTo>
                    <a:pt x="163" y="7286"/>
                    <a:pt x="1" y="7448"/>
                    <a:pt x="1" y="7652"/>
                  </a:cubicBezTo>
                  <a:cubicBezTo>
                    <a:pt x="1" y="7855"/>
                    <a:pt x="163" y="8059"/>
                    <a:pt x="367" y="8059"/>
                  </a:cubicBezTo>
                  <a:lnTo>
                    <a:pt x="1954" y="8059"/>
                  </a:lnTo>
                  <a:cubicBezTo>
                    <a:pt x="2158" y="8059"/>
                    <a:pt x="2361" y="7855"/>
                    <a:pt x="2361" y="7652"/>
                  </a:cubicBezTo>
                  <a:cubicBezTo>
                    <a:pt x="2361" y="7448"/>
                    <a:pt x="2158" y="7286"/>
                    <a:pt x="1954" y="7286"/>
                  </a:cubicBezTo>
                  <a:close/>
                  <a:moveTo>
                    <a:pt x="3704" y="7286"/>
                  </a:moveTo>
                  <a:cubicBezTo>
                    <a:pt x="3501" y="7286"/>
                    <a:pt x="3338" y="7448"/>
                    <a:pt x="3338" y="7652"/>
                  </a:cubicBezTo>
                  <a:cubicBezTo>
                    <a:pt x="3338" y="7855"/>
                    <a:pt x="3501" y="8059"/>
                    <a:pt x="3704" y="8059"/>
                  </a:cubicBezTo>
                  <a:lnTo>
                    <a:pt x="7855" y="8059"/>
                  </a:lnTo>
                  <a:cubicBezTo>
                    <a:pt x="8059" y="8059"/>
                    <a:pt x="8222" y="7855"/>
                    <a:pt x="8222" y="7652"/>
                  </a:cubicBezTo>
                  <a:cubicBezTo>
                    <a:pt x="8222" y="7448"/>
                    <a:pt x="8059" y="7286"/>
                    <a:pt x="7855" y="7286"/>
                  </a:cubicBezTo>
                  <a:close/>
                  <a:moveTo>
                    <a:pt x="14204" y="8791"/>
                  </a:moveTo>
                  <a:cubicBezTo>
                    <a:pt x="13960" y="8791"/>
                    <a:pt x="13756" y="8995"/>
                    <a:pt x="13756" y="9239"/>
                  </a:cubicBezTo>
                  <a:cubicBezTo>
                    <a:pt x="13756" y="9483"/>
                    <a:pt x="13960" y="9687"/>
                    <a:pt x="14204" y="9687"/>
                  </a:cubicBezTo>
                  <a:cubicBezTo>
                    <a:pt x="14448" y="9687"/>
                    <a:pt x="14652" y="9483"/>
                    <a:pt x="14652" y="9239"/>
                  </a:cubicBezTo>
                  <a:cubicBezTo>
                    <a:pt x="14652" y="8995"/>
                    <a:pt x="14448" y="8791"/>
                    <a:pt x="14204" y="8791"/>
                  </a:cubicBezTo>
                  <a:close/>
                  <a:moveTo>
                    <a:pt x="15547" y="8791"/>
                  </a:moveTo>
                  <a:cubicBezTo>
                    <a:pt x="15303" y="8791"/>
                    <a:pt x="15099" y="8995"/>
                    <a:pt x="15099" y="9239"/>
                  </a:cubicBezTo>
                  <a:cubicBezTo>
                    <a:pt x="15099" y="9483"/>
                    <a:pt x="15303" y="9687"/>
                    <a:pt x="15547" y="9687"/>
                  </a:cubicBezTo>
                  <a:cubicBezTo>
                    <a:pt x="15791" y="9687"/>
                    <a:pt x="15995" y="9483"/>
                    <a:pt x="15995" y="9239"/>
                  </a:cubicBezTo>
                  <a:cubicBezTo>
                    <a:pt x="15995" y="8995"/>
                    <a:pt x="15791" y="8791"/>
                    <a:pt x="15547" y="8791"/>
                  </a:cubicBezTo>
                  <a:close/>
                  <a:moveTo>
                    <a:pt x="16890" y="8791"/>
                  </a:moveTo>
                  <a:cubicBezTo>
                    <a:pt x="16646" y="8791"/>
                    <a:pt x="16442" y="8995"/>
                    <a:pt x="16442" y="9239"/>
                  </a:cubicBezTo>
                  <a:cubicBezTo>
                    <a:pt x="16442" y="9483"/>
                    <a:pt x="16646" y="9687"/>
                    <a:pt x="16890" y="9687"/>
                  </a:cubicBezTo>
                  <a:cubicBezTo>
                    <a:pt x="17134" y="9687"/>
                    <a:pt x="17338" y="9483"/>
                    <a:pt x="17338" y="9239"/>
                  </a:cubicBezTo>
                  <a:cubicBezTo>
                    <a:pt x="17338" y="8995"/>
                    <a:pt x="17134" y="8791"/>
                    <a:pt x="16890" y="8791"/>
                  </a:cubicBezTo>
                  <a:close/>
                  <a:moveTo>
                    <a:pt x="18233" y="8791"/>
                  </a:moveTo>
                  <a:cubicBezTo>
                    <a:pt x="17989" y="8791"/>
                    <a:pt x="17785" y="8995"/>
                    <a:pt x="17785" y="9239"/>
                  </a:cubicBezTo>
                  <a:cubicBezTo>
                    <a:pt x="17785" y="9483"/>
                    <a:pt x="17989" y="9687"/>
                    <a:pt x="18233" y="9687"/>
                  </a:cubicBezTo>
                  <a:cubicBezTo>
                    <a:pt x="18477" y="9687"/>
                    <a:pt x="18681" y="9483"/>
                    <a:pt x="18681" y="9239"/>
                  </a:cubicBezTo>
                  <a:cubicBezTo>
                    <a:pt x="18681" y="8995"/>
                    <a:pt x="18477" y="8791"/>
                    <a:pt x="18233" y="8791"/>
                  </a:cubicBezTo>
                  <a:close/>
                  <a:moveTo>
                    <a:pt x="19576" y="8791"/>
                  </a:moveTo>
                  <a:cubicBezTo>
                    <a:pt x="19332" y="8791"/>
                    <a:pt x="19128" y="8995"/>
                    <a:pt x="19128" y="9239"/>
                  </a:cubicBezTo>
                  <a:cubicBezTo>
                    <a:pt x="19128" y="9483"/>
                    <a:pt x="19332" y="9687"/>
                    <a:pt x="19576" y="9687"/>
                  </a:cubicBezTo>
                  <a:cubicBezTo>
                    <a:pt x="19820" y="9687"/>
                    <a:pt x="20024" y="9483"/>
                    <a:pt x="20024" y="9239"/>
                  </a:cubicBezTo>
                  <a:cubicBezTo>
                    <a:pt x="20024" y="8995"/>
                    <a:pt x="19820" y="8791"/>
                    <a:pt x="19576" y="8791"/>
                  </a:cubicBezTo>
                  <a:close/>
                  <a:moveTo>
                    <a:pt x="20919" y="8791"/>
                  </a:moveTo>
                  <a:cubicBezTo>
                    <a:pt x="20675" y="8791"/>
                    <a:pt x="20471" y="8995"/>
                    <a:pt x="20471" y="9239"/>
                  </a:cubicBezTo>
                  <a:cubicBezTo>
                    <a:pt x="20471" y="9483"/>
                    <a:pt x="20675" y="9687"/>
                    <a:pt x="20919" y="9687"/>
                  </a:cubicBezTo>
                  <a:cubicBezTo>
                    <a:pt x="21163" y="9687"/>
                    <a:pt x="21367" y="9483"/>
                    <a:pt x="21367" y="9239"/>
                  </a:cubicBezTo>
                  <a:cubicBezTo>
                    <a:pt x="21367" y="8995"/>
                    <a:pt x="21163" y="8791"/>
                    <a:pt x="20919" y="8791"/>
                  </a:cubicBezTo>
                  <a:close/>
                  <a:moveTo>
                    <a:pt x="367" y="9076"/>
                  </a:moveTo>
                  <a:cubicBezTo>
                    <a:pt x="163" y="9076"/>
                    <a:pt x="1" y="9239"/>
                    <a:pt x="1" y="9443"/>
                  </a:cubicBezTo>
                  <a:cubicBezTo>
                    <a:pt x="1" y="9646"/>
                    <a:pt x="163" y="9850"/>
                    <a:pt x="367" y="9850"/>
                  </a:cubicBezTo>
                  <a:lnTo>
                    <a:pt x="1954" y="9850"/>
                  </a:lnTo>
                  <a:cubicBezTo>
                    <a:pt x="2158" y="9850"/>
                    <a:pt x="2361" y="9646"/>
                    <a:pt x="2361" y="9443"/>
                  </a:cubicBezTo>
                  <a:cubicBezTo>
                    <a:pt x="2361" y="9239"/>
                    <a:pt x="2158" y="9076"/>
                    <a:pt x="1954" y="9076"/>
                  </a:cubicBezTo>
                  <a:close/>
                  <a:moveTo>
                    <a:pt x="8669" y="9076"/>
                  </a:moveTo>
                  <a:cubicBezTo>
                    <a:pt x="8425" y="9076"/>
                    <a:pt x="8262" y="9239"/>
                    <a:pt x="8262" y="9443"/>
                  </a:cubicBezTo>
                  <a:cubicBezTo>
                    <a:pt x="8262" y="9646"/>
                    <a:pt x="8425" y="9850"/>
                    <a:pt x="8669" y="9850"/>
                  </a:cubicBezTo>
                  <a:lnTo>
                    <a:pt x="12780" y="9850"/>
                  </a:lnTo>
                  <a:cubicBezTo>
                    <a:pt x="12983" y="9850"/>
                    <a:pt x="13146" y="9646"/>
                    <a:pt x="13146" y="9443"/>
                  </a:cubicBezTo>
                  <a:cubicBezTo>
                    <a:pt x="13146" y="9239"/>
                    <a:pt x="12983" y="9076"/>
                    <a:pt x="12780" y="9076"/>
                  </a:cubicBezTo>
                  <a:close/>
                  <a:moveTo>
                    <a:pt x="367" y="10867"/>
                  </a:moveTo>
                  <a:cubicBezTo>
                    <a:pt x="163" y="10867"/>
                    <a:pt x="1" y="11030"/>
                    <a:pt x="1" y="11233"/>
                  </a:cubicBezTo>
                  <a:cubicBezTo>
                    <a:pt x="1" y="11478"/>
                    <a:pt x="163" y="11640"/>
                    <a:pt x="367" y="11640"/>
                  </a:cubicBezTo>
                  <a:lnTo>
                    <a:pt x="1954" y="11640"/>
                  </a:lnTo>
                  <a:cubicBezTo>
                    <a:pt x="2158" y="11640"/>
                    <a:pt x="2361" y="11478"/>
                    <a:pt x="2361" y="11233"/>
                  </a:cubicBezTo>
                  <a:cubicBezTo>
                    <a:pt x="2361" y="11030"/>
                    <a:pt x="2158" y="10867"/>
                    <a:pt x="1954" y="10867"/>
                  </a:cubicBezTo>
                  <a:close/>
                  <a:moveTo>
                    <a:pt x="8669" y="10867"/>
                  </a:moveTo>
                  <a:cubicBezTo>
                    <a:pt x="8425" y="10867"/>
                    <a:pt x="8262" y="11030"/>
                    <a:pt x="8262" y="11233"/>
                  </a:cubicBezTo>
                  <a:cubicBezTo>
                    <a:pt x="8262" y="11478"/>
                    <a:pt x="8425" y="11640"/>
                    <a:pt x="8669" y="11640"/>
                  </a:cubicBezTo>
                  <a:lnTo>
                    <a:pt x="12780" y="11640"/>
                  </a:lnTo>
                  <a:cubicBezTo>
                    <a:pt x="12983" y="11640"/>
                    <a:pt x="13146" y="11478"/>
                    <a:pt x="13146" y="11233"/>
                  </a:cubicBezTo>
                  <a:cubicBezTo>
                    <a:pt x="13146" y="11030"/>
                    <a:pt x="12983" y="10867"/>
                    <a:pt x="12780" y="10867"/>
                  </a:cubicBezTo>
                  <a:close/>
                  <a:moveTo>
                    <a:pt x="14204" y="12495"/>
                  </a:moveTo>
                  <a:cubicBezTo>
                    <a:pt x="13960" y="12495"/>
                    <a:pt x="13756" y="12698"/>
                    <a:pt x="13756" y="12943"/>
                  </a:cubicBezTo>
                  <a:cubicBezTo>
                    <a:pt x="13756" y="13187"/>
                    <a:pt x="13960" y="13390"/>
                    <a:pt x="14204" y="13390"/>
                  </a:cubicBezTo>
                  <a:cubicBezTo>
                    <a:pt x="14448" y="13390"/>
                    <a:pt x="14652" y="13187"/>
                    <a:pt x="14652" y="12943"/>
                  </a:cubicBezTo>
                  <a:cubicBezTo>
                    <a:pt x="14652" y="12698"/>
                    <a:pt x="14448" y="12495"/>
                    <a:pt x="14204" y="12495"/>
                  </a:cubicBezTo>
                  <a:close/>
                  <a:moveTo>
                    <a:pt x="15547" y="12495"/>
                  </a:moveTo>
                  <a:cubicBezTo>
                    <a:pt x="15303" y="12495"/>
                    <a:pt x="15099" y="12698"/>
                    <a:pt x="15099" y="12943"/>
                  </a:cubicBezTo>
                  <a:cubicBezTo>
                    <a:pt x="15099" y="13187"/>
                    <a:pt x="15303" y="13390"/>
                    <a:pt x="15547" y="13390"/>
                  </a:cubicBezTo>
                  <a:cubicBezTo>
                    <a:pt x="15791" y="13390"/>
                    <a:pt x="15995" y="13187"/>
                    <a:pt x="15995" y="12943"/>
                  </a:cubicBezTo>
                  <a:cubicBezTo>
                    <a:pt x="15995" y="12698"/>
                    <a:pt x="15791" y="12495"/>
                    <a:pt x="15547" y="12495"/>
                  </a:cubicBezTo>
                  <a:close/>
                  <a:moveTo>
                    <a:pt x="16890" y="12495"/>
                  </a:moveTo>
                  <a:cubicBezTo>
                    <a:pt x="16646" y="12495"/>
                    <a:pt x="16442" y="12698"/>
                    <a:pt x="16442" y="12943"/>
                  </a:cubicBezTo>
                  <a:cubicBezTo>
                    <a:pt x="16442" y="13187"/>
                    <a:pt x="16646" y="13390"/>
                    <a:pt x="16890" y="13390"/>
                  </a:cubicBezTo>
                  <a:cubicBezTo>
                    <a:pt x="17134" y="13390"/>
                    <a:pt x="17338" y="13187"/>
                    <a:pt x="17338" y="12943"/>
                  </a:cubicBezTo>
                  <a:cubicBezTo>
                    <a:pt x="17338" y="12698"/>
                    <a:pt x="17134" y="12495"/>
                    <a:pt x="16890" y="12495"/>
                  </a:cubicBezTo>
                  <a:close/>
                  <a:moveTo>
                    <a:pt x="18233" y="12495"/>
                  </a:moveTo>
                  <a:cubicBezTo>
                    <a:pt x="17989" y="12495"/>
                    <a:pt x="17785" y="12698"/>
                    <a:pt x="17785" y="12943"/>
                  </a:cubicBezTo>
                  <a:cubicBezTo>
                    <a:pt x="17785" y="13187"/>
                    <a:pt x="17989" y="13390"/>
                    <a:pt x="18233" y="13390"/>
                  </a:cubicBezTo>
                  <a:cubicBezTo>
                    <a:pt x="18477" y="13390"/>
                    <a:pt x="18681" y="13187"/>
                    <a:pt x="18681" y="12943"/>
                  </a:cubicBezTo>
                  <a:cubicBezTo>
                    <a:pt x="18681" y="12698"/>
                    <a:pt x="18477" y="12495"/>
                    <a:pt x="18233" y="12495"/>
                  </a:cubicBezTo>
                  <a:close/>
                  <a:moveTo>
                    <a:pt x="19576" y="12495"/>
                  </a:moveTo>
                  <a:cubicBezTo>
                    <a:pt x="19332" y="12495"/>
                    <a:pt x="19128" y="12698"/>
                    <a:pt x="19128" y="12943"/>
                  </a:cubicBezTo>
                  <a:cubicBezTo>
                    <a:pt x="19128" y="13187"/>
                    <a:pt x="19332" y="13390"/>
                    <a:pt x="19576" y="13390"/>
                  </a:cubicBezTo>
                  <a:cubicBezTo>
                    <a:pt x="19820" y="13390"/>
                    <a:pt x="20024" y="13187"/>
                    <a:pt x="20024" y="12943"/>
                  </a:cubicBezTo>
                  <a:cubicBezTo>
                    <a:pt x="20024" y="12698"/>
                    <a:pt x="19820" y="12495"/>
                    <a:pt x="19576" y="12495"/>
                  </a:cubicBezTo>
                  <a:close/>
                  <a:moveTo>
                    <a:pt x="20919" y="12495"/>
                  </a:moveTo>
                  <a:cubicBezTo>
                    <a:pt x="20675" y="12495"/>
                    <a:pt x="20471" y="12698"/>
                    <a:pt x="20471" y="12943"/>
                  </a:cubicBezTo>
                  <a:cubicBezTo>
                    <a:pt x="20471" y="13187"/>
                    <a:pt x="20675" y="13390"/>
                    <a:pt x="20919" y="13390"/>
                  </a:cubicBezTo>
                  <a:cubicBezTo>
                    <a:pt x="21163" y="13390"/>
                    <a:pt x="21367" y="13187"/>
                    <a:pt x="21367" y="12943"/>
                  </a:cubicBezTo>
                  <a:cubicBezTo>
                    <a:pt x="21367" y="12698"/>
                    <a:pt x="21163" y="12495"/>
                    <a:pt x="20919" y="12495"/>
                  </a:cubicBezTo>
                  <a:close/>
                  <a:moveTo>
                    <a:pt x="367" y="12658"/>
                  </a:moveTo>
                  <a:cubicBezTo>
                    <a:pt x="163" y="12658"/>
                    <a:pt x="1" y="12821"/>
                    <a:pt x="1" y="13065"/>
                  </a:cubicBezTo>
                  <a:cubicBezTo>
                    <a:pt x="1" y="13268"/>
                    <a:pt x="163" y="13431"/>
                    <a:pt x="367" y="13431"/>
                  </a:cubicBezTo>
                  <a:lnTo>
                    <a:pt x="1954" y="13431"/>
                  </a:lnTo>
                  <a:cubicBezTo>
                    <a:pt x="2158" y="13431"/>
                    <a:pt x="2361" y="13268"/>
                    <a:pt x="2361" y="13065"/>
                  </a:cubicBezTo>
                  <a:cubicBezTo>
                    <a:pt x="2361" y="12821"/>
                    <a:pt x="2158" y="12658"/>
                    <a:pt x="1954" y="12658"/>
                  </a:cubicBezTo>
                  <a:close/>
                  <a:moveTo>
                    <a:pt x="8669" y="12658"/>
                  </a:moveTo>
                  <a:cubicBezTo>
                    <a:pt x="8425" y="12658"/>
                    <a:pt x="8262" y="12821"/>
                    <a:pt x="8262" y="13065"/>
                  </a:cubicBezTo>
                  <a:cubicBezTo>
                    <a:pt x="8262" y="13268"/>
                    <a:pt x="8425" y="13431"/>
                    <a:pt x="8669" y="13431"/>
                  </a:cubicBezTo>
                  <a:lnTo>
                    <a:pt x="12780" y="13431"/>
                  </a:lnTo>
                  <a:cubicBezTo>
                    <a:pt x="12983" y="13431"/>
                    <a:pt x="13146" y="13268"/>
                    <a:pt x="13146" y="13065"/>
                  </a:cubicBezTo>
                  <a:cubicBezTo>
                    <a:pt x="13146" y="12821"/>
                    <a:pt x="12983" y="12658"/>
                    <a:pt x="12780" y="1265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6" name="Google Shape;1836;p35"/>
            <p:cNvSpPr/>
            <p:nvPr/>
          </p:nvSpPr>
          <p:spPr>
            <a:xfrm>
              <a:off x="2700975" y="3313800"/>
              <a:ext cx="534175" cy="334775"/>
            </a:xfrm>
            <a:custGeom>
              <a:avLst/>
              <a:gdLst/>
              <a:ahLst/>
              <a:cxnLst/>
              <a:rect l="l" t="t" r="r" b="b"/>
              <a:pathLst>
                <a:path w="21367" h="13391" extrusionOk="0">
                  <a:moveTo>
                    <a:pt x="367" y="41"/>
                  </a:moveTo>
                  <a:cubicBezTo>
                    <a:pt x="163" y="41"/>
                    <a:pt x="1" y="204"/>
                    <a:pt x="1" y="448"/>
                  </a:cubicBezTo>
                  <a:cubicBezTo>
                    <a:pt x="1" y="652"/>
                    <a:pt x="163" y="815"/>
                    <a:pt x="367" y="815"/>
                  </a:cubicBezTo>
                  <a:lnTo>
                    <a:pt x="1954" y="815"/>
                  </a:lnTo>
                  <a:cubicBezTo>
                    <a:pt x="2158" y="815"/>
                    <a:pt x="2361" y="652"/>
                    <a:pt x="2361" y="448"/>
                  </a:cubicBezTo>
                  <a:cubicBezTo>
                    <a:pt x="2361" y="204"/>
                    <a:pt x="2158" y="41"/>
                    <a:pt x="1954" y="41"/>
                  </a:cubicBezTo>
                  <a:close/>
                  <a:moveTo>
                    <a:pt x="3704" y="41"/>
                  </a:moveTo>
                  <a:cubicBezTo>
                    <a:pt x="3501" y="41"/>
                    <a:pt x="3338" y="204"/>
                    <a:pt x="3338" y="448"/>
                  </a:cubicBezTo>
                  <a:cubicBezTo>
                    <a:pt x="3338" y="652"/>
                    <a:pt x="3501" y="815"/>
                    <a:pt x="3704" y="815"/>
                  </a:cubicBezTo>
                  <a:lnTo>
                    <a:pt x="7855" y="815"/>
                  </a:lnTo>
                  <a:cubicBezTo>
                    <a:pt x="8059" y="815"/>
                    <a:pt x="8222" y="652"/>
                    <a:pt x="8222" y="448"/>
                  </a:cubicBezTo>
                  <a:cubicBezTo>
                    <a:pt x="8222" y="204"/>
                    <a:pt x="8059" y="41"/>
                    <a:pt x="7855" y="41"/>
                  </a:cubicBezTo>
                  <a:close/>
                  <a:moveTo>
                    <a:pt x="9605" y="1"/>
                  </a:moveTo>
                  <a:cubicBezTo>
                    <a:pt x="9361" y="1"/>
                    <a:pt x="9158" y="204"/>
                    <a:pt x="9158" y="448"/>
                  </a:cubicBezTo>
                  <a:cubicBezTo>
                    <a:pt x="9158" y="693"/>
                    <a:pt x="9361" y="896"/>
                    <a:pt x="9605" y="896"/>
                  </a:cubicBezTo>
                  <a:cubicBezTo>
                    <a:pt x="9849" y="896"/>
                    <a:pt x="10053" y="693"/>
                    <a:pt x="10053" y="448"/>
                  </a:cubicBezTo>
                  <a:cubicBezTo>
                    <a:pt x="10053" y="204"/>
                    <a:pt x="9849" y="1"/>
                    <a:pt x="9605" y="1"/>
                  </a:cubicBezTo>
                  <a:close/>
                  <a:moveTo>
                    <a:pt x="10948" y="1"/>
                  </a:moveTo>
                  <a:cubicBezTo>
                    <a:pt x="10704" y="1"/>
                    <a:pt x="10501" y="204"/>
                    <a:pt x="10501" y="448"/>
                  </a:cubicBezTo>
                  <a:cubicBezTo>
                    <a:pt x="10501" y="693"/>
                    <a:pt x="10704" y="896"/>
                    <a:pt x="10948" y="896"/>
                  </a:cubicBezTo>
                  <a:cubicBezTo>
                    <a:pt x="11192" y="896"/>
                    <a:pt x="11396" y="693"/>
                    <a:pt x="11396" y="448"/>
                  </a:cubicBezTo>
                  <a:cubicBezTo>
                    <a:pt x="11396" y="204"/>
                    <a:pt x="11192" y="1"/>
                    <a:pt x="10948" y="1"/>
                  </a:cubicBezTo>
                  <a:close/>
                  <a:moveTo>
                    <a:pt x="12291" y="1"/>
                  </a:moveTo>
                  <a:cubicBezTo>
                    <a:pt x="12047" y="1"/>
                    <a:pt x="11844" y="204"/>
                    <a:pt x="11844" y="448"/>
                  </a:cubicBezTo>
                  <a:cubicBezTo>
                    <a:pt x="11844" y="693"/>
                    <a:pt x="12047" y="896"/>
                    <a:pt x="12291" y="896"/>
                  </a:cubicBezTo>
                  <a:cubicBezTo>
                    <a:pt x="12535" y="896"/>
                    <a:pt x="12739" y="693"/>
                    <a:pt x="12739" y="448"/>
                  </a:cubicBezTo>
                  <a:cubicBezTo>
                    <a:pt x="12739" y="204"/>
                    <a:pt x="12535" y="1"/>
                    <a:pt x="12291" y="1"/>
                  </a:cubicBezTo>
                  <a:close/>
                  <a:moveTo>
                    <a:pt x="13634" y="1"/>
                  </a:moveTo>
                  <a:cubicBezTo>
                    <a:pt x="13390" y="1"/>
                    <a:pt x="13187" y="204"/>
                    <a:pt x="13187" y="448"/>
                  </a:cubicBezTo>
                  <a:cubicBezTo>
                    <a:pt x="13187" y="693"/>
                    <a:pt x="13390" y="896"/>
                    <a:pt x="13634" y="896"/>
                  </a:cubicBezTo>
                  <a:cubicBezTo>
                    <a:pt x="13878" y="896"/>
                    <a:pt x="14082" y="693"/>
                    <a:pt x="14082" y="448"/>
                  </a:cubicBezTo>
                  <a:cubicBezTo>
                    <a:pt x="14082" y="204"/>
                    <a:pt x="13878" y="1"/>
                    <a:pt x="13634" y="1"/>
                  </a:cubicBezTo>
                  <a:close/>
                  <a:moveTo>
                    <a:pt x="14977" y="1"/>
                  </a:moveTo>
                  <a:cubicBezTo>
                    <a:pt x="14733" y="1"/>
                    <a:pt x="14530" y="204"/>
                    <a:pt x="14530" y="448"/>
                  </a:cubicBezTo>
                  <a:cubicBezTo>
                    <a:pt x="14530" y="693"/>
                    <a:pt x="14733" y="896"/>
                    <a:pt x="14977" y="896"/>
                  </a:cubicBezTo>
                  <a:cubicBezTo>
                    <a:pt x="15221" y="896"/>
                    <a:pt x="15425" y="693"/>
                    <a:pt x="15425" y="448"/>
                  </a:cubicBezTo>
                  <a:cubicBezTo>
                    <a:pt x="15425" y="204"/>
                    <a:pt x="15221" y="1"/>
                    <a:pt x="14977" y="1"/>
                  </a:cubicBezTo>
                  <a:close/>
                  <a:moveTo>
                    <a:pt x="16320" y="1"/>
                  </a:moveTo>
                  <a:cubicBezTo>
                    <a:pt x="16076" y="1"/>
                    <a:pt x="15873" y="204"/>
                    <a:pt x="15873" y="448"/>
                  </a:cubicBezTo>
                  <a:cubicBezTo>
                    <a:pt x="15873" y="693"/>
                    <a:pt x="16076" y="896"/>
                    <a:pt x="16320" y="896"/>
                  </a:cubicBezTo>
                  <a:cubicBezTo>
                    <a:pt x="16564" y="896"/>
                    <a:pt x="16768" y="693"/>
                    <a:pt x="16768" y="448"/>
                  </a:cubicBezTo>
                  <a:cubicBezTo>
                    <a:pt x="16768" y="204"/>
                    <a:pt x="16564" y="1"/>
                    <a:pt x="16320" y="1"/>
                  </a:cubicBezTo>
                  <a:close/>
                  <a:moveTo>
                    <a:pt x="367" y="1832"/>
                  </a:moveTo>
                  <a:cubicBezTo>
                    <a:pt x="163" y="1832"/>
                    <a:pt x="1" y="2036"/>
                    <a:pt x="1" y="2239"/>
                  </a:cubicBezTo>
                  <a:cubicBezTo>
                    <a:pt x="1" y="2443"/>
                    <a:pt x="163" y="2605"/>
                    <a:pt x="367" y="2605"/>
                  </a:cubicBezTo>
                  <a:lnTo>
                    <a:pt x="1954" y="2605"/>
                  </a:lnTo>
                  <a:cubicBezTo>
                    <a:pt x="2158" y="2605"/>
                    <a:pt x="2361" y="2443"/>
                    <a:pt x="2361" y="2239"/>
                  </a:cubicBezTo>
                  <a:cubicBezTo>
                    <a:pt x="2361" y="2036"/>
                    <a:pt x="2158" y="1832"/>
                    <a:pt x="1954" y="1832"/>
                  </a:cubicBezTo>
                  <a:close/>
                  <a:moveTo>
                    <a:pt x="3704" y="1832"/>
                  </a:moveTo>
                  <a:cubicBezTo>
                    <a:pt x="3501" y="1832"/>
                    <a:pt x="3338" y="2036"/>
                    <a:pt x="3338" y="2239"/>
                  </a:cubicBezTo>
                  <a:cubicBezTo>
                    <a:pt x="3338" y="2443"/>
                    <a:pt x="3501" y="2605"/>
                    <a:pt x="3704" y="2605"/>
                  </a:cubicBezTo>
                  <a:lnTo>
                    <a:pt x="7855" y="2605"/>
                  </a:lnTo>
                  <a:cubicBezTo>
                    <a:pt x="8059" y="2605"/>
                    <a:pt x="8222" y="2443"/>
                    <a:pt x="8222" y="2239"/>
                  </a:cubicBezTo>
                  <a:cubicBezTo>
                    <a:pt x="8222" y="2036"/>
                    <a:pt x="8059" y="1832"/>
                    <a:pt x="7855" y="1832"/>
                  </a:cubicBezTo>
                  <a:close/>
                  <a:moveTo>
                    <a:pt x="367" y="3663"/>
                  </a:moveTo>
                  <a:cubicBezTo>
                    <a:pt x="163" y="3663"/>
                    <a:pt x="1" y="3826"/>
                    <a:pt x="1" y="4030"/>
                  </a:cubicBezTo>
                  <a:cubicBezTo>
                    <a:pt x="1" y="4233"/>
                    <a:pt x="163" y="4437"/>
                    <a:pt x="367" y="4437"/>
                  </a:cubicBezTo>
                  <a:lnTo>
                    <a:pt x="1954" y="4437"/>
                  </a:lnTo>
                  <a:cubicBezTo>
                    <a:pt x="2158" y="4437"/>
                    <a:pt x="2361" y="4233"/>
                    <a:pt x="2361" y="4030"/>
                  </a:cubicBezTo>
                  <a:cubicBezTo>
                    <a:pt x="2361" y="3826"/>
                    <a:pt x="2158" y="3663"/>
                    <a:pt x="1954" y="3663"/>
                  </a:cubicBezTo>
                  <a:close/>
                  <a:moveTo>
                    <a:pt x="3704" y="3663"/>
                  </a:moveTo>
                  <a:cubicBezTo>
                    <a:pt x="3501" y="3663"/>
                    <a:pt x="3338" y="3826"/>
                    <a:pt x="3338" y="4030"/>
                  </a:cubicBezTo>
                  <a:cubicBezTo>
                    <a:pt x="3338" y="4233"/>
                    <a:pt x="3501" y="4437"/>
                    <a:pt x="3704" y="4437"/>
                  </a:cubicBezTo>
                  <a:lnTo>
                    <a:pt x="7855" y="4437"/>
                  </a:lnTo>
                  <a:cubicBezTo>
                    <a:pt x="8059" y="4437"/>
                    <a:pt x="8222" y="4233"/>
                    <a:pt x="8222" y="4030"/>
                  </a:cubicBezTo>
                  <a:cubicBezTo>
                    <a:pt x="8222" y="3826"/>
                    <a:pt x="8059" y="3663"/>
                    <a:pt x="7855" y="3663"/>
                  </a:cubicBezTo>
                  <a:close/>
                  <a:moveTo>
                    <a:pt x="9605" y="3582"/>
                  </a:moveTo>
                  <a:cubicBezTo>
                    <a:pt x="9361" y="3582"/>
                    <a:pt x="9158" y="3786"/>
                    <a:pt x="9158" y="4030"/>
                  </a:cubicBezTo>
                  <a:cubicBezTo>
                    <a:pt x="9158" y="4274"/>
                    <a:pt x="9361" y="4477"/>
                    <a:pt x="9605" y="4477"/>
                  </a:cubicBezTo>
                  <a:cubicBezTo>
                    <a:pt x="9849" y="4477"/>
                    <a:pt x="10053" y="4274"/>
                    <a:pt x="10053" y="4030"/>
                  </a:cubicBezTo>
                  <a:cubicBezTo>
                    <a:pt x="10053" y="3786"/>
                    <a:pt x="9849" y="3582"/>
                    <a:pt x="9605" y="3582"/>
                  </a:cubicBezTo>
                  <a:close/>
                  <a:moveTo>
                    <a:pt x="10948" y="3582"/>
                  </a:moveTo>
                  <a:cubicBezTo>
                    <a:pt x="10704" y="3582"/>
                    <a:pt x="10501" y="3786"/>
                    <a:pt x="10501" y="4030"/>
                  </a:cubicBezTo>
                  <a:cubicBezTo>
                    <a:pt x="10501" y="4274"/>
                    <a:pt x="10704" y="4477"/>
                    <a:pt x="10948" y="4477"/>
                  </a:cubicBezTo>
                  <a:cubicBezTo>
                    <a:pt x="11192" y="4477"/>
                    <a:pt x="11396" y="4274"/>
                    <a:pt x="11396" y="4030"/>
                  </a:cubicBezTo>
                  <a:cubicBezTo>
                    <a:pt x="11396" y="3786"/>
                    <a:pt x="11192" y="3582"/>
                    <a:pt x="10948" y="3582"/>
                  </a:cubicBezTo>
                  <a:close/>
                  <a:moveTo>
                    <a:pt x="12291" y="3582"/>
                  </a:moveTo>
                  <a:cubicBezTo>
                    <a:pt x="12047" y="3582"/>
                    <a:pt x="11844" y="3786"/>
                    <a:pt x="11844" y="4030"/>
                  </a:cubicBezTo>
                  <a:cubicBezTo>
                    <a:pt x="11844" y="4274"/>
                    <a:pt x="12047" y="4477"/>
                    <a:pt x="12291" y="4477"/>
                  </a:cubicBezTo>
                  <a:cubicBezTo>
                    <a:pt x="12535" y="4477"/>
                    <a:pt x="12739" y="4274"/>
                    <a:pt x="12739" y="4030"/>
                  </a:cubicBezTo>
                  <a:cubicBezTo>
                    <a:pt x="12739" y="3786"/>
                    <a:pt x="12535" y="3582"/>
                    <a:pt x="12291" y="3582"/>
                  </a:cubicBezTo>
                  <a:close/>
                  <a:moveTo>
                    <a:pt x="13634" y="3582"/>
                  </a:moveTo>
                  <a:cubicBezTo>
                    <a:pt x="13390" y="3582"/>
                    <a:pt x="13187" y="3786"/>
                    <a:pt x="13187" y="4030"/>
                  </a:cubicBezTo>
                  <a:cubicBezTo>
                    <a:pt x="13187" y="4274"/>
                    <a:pt x="13390" y="4477"/>
                    <a:pt x="13634" y="4477"/>
                  </a:cubicBezTo>
                  <a:cubicBezTo>
                    <a:pt x="13878" y="4477"/>
                    <a:pt x="14082" y="4274"/>
                    <a:pt x="14082" y="4030"/>
                  </a:cubicBezTo>
                  <a:cubicBezTo>
                    <a:pt x="14082" y="3786"/>
                    <a:pt x="13878" y="3582"/>
                    <a:pt x="13634" y="3582"/>
                  </a:cubicBezTo>
                  <a:close/>
                  <a:moveTo>
                    <a:pt x="14977" y="3582"/>
                  </a:moveTo>
                  <a:cubicBezTo>
                    <a:pt x="14733" y="3582"/>
                    <a:pt x="14530" y="3786"/>
                    <a:pt x="14530" y="4030"/>
                  </a:cubicBezTo>
                  <a:cubicBezTo>
                    <a:pt x="14530" y="4274"/>
                    <a:pt x="14733" y="4477"/>
                    <a:pt x="14977" y="4477"/>
                  </a:cubicBezTo>
                  <a:cubicBezTo>
                    <a:pt x="15221" y="4477"/>
                    <a:pt x="15425" y="4274"/>
                    <a:pt x="15425" y="4030"/>
                  </a:cubicBezTo>
                  <a:cubicBezTo>
                    <a:pt x="15425" y="3786"/>
                    <a:pt x="15221" y="3582"/>
                    <a:pt x="14977" y="3582"/>
                  </a:cubicBezTo>
                  <a:close/>
                  <a:moveTo>
                    <a:pt x="16320" y="3582"/>
                  </a:moveTo>
                  <a:cubicBezTo>
                    <a:pt x="16076" y="3582"/>
                    <a:pt x="15873" y="3786"/>
                    <a:pt x="15873" y="4030"/>
                  </a:cubicBezTo>
                  <a:cubicBezTo>
                    <a:pt x="15873" y="4274"/>
                    <a:pt x="16076" y="4477"/>
                    <a:pt x="16320" y="4477"/>
                  </a:cubicBezTo>
                  <a:cubicBezTo>
                    <a:pt x="16564" y="4477"/>
                    <a:pt x="16768" y="4274"/>
                    <a:pt x="16768" y="4030"/>
                  </a:cubicBezTo>
                  <a:cubicBezTo>
                    <a:pt x="16768" y="3786"/>
                    <a:pt x="16564" y="3582"/>
                    <a:pt x="16320" y="3582"/>
                  </a:cubicBezTo>
                  <a:close/>
                  <a:moveTo>
                    <a:pt x="367" y="5454"/>
                  </a:moveTo>
                  <a:cubicBezTo>
                    <a:pt x="163" y="5454"/>
                    <a:pt x="1" y="5617"/>
                    <a:pt x="1" y="5820"/>
                  </a:cubicBezTo>
                  <a:cubicBezTo>
                    <a:pt x="1" y="6024"/>
                    <a:pt x="163" y="6227"/>
                    <a:pt x="367" y="6227"/>
                  </a:cubicBezTo>
                  <a:lnTo>
                    <a:pt x="1954" y="6227"/>
                  </a:lnTo>
                  <a:cubicBezTo>
                    <a:pt x="2158" y="6227"/>
                    <a:pt x="2361" y="6024"/>
                    <a:pt x="2361" y="5820"/>
                  </a:cubicBezTo>
                  <a:cubicBezTo>
                    <a:pt x="2361" y="5617"/>
                    <a:pt x="2158" y="5454"/>
                    <a:pt x="1954" y="5454"/>
                  </a:cubicBezTo>
                  <a:close/>
                  <a:moveTo>
                    <a:pt x="3704" y="5454"/>
                  </a:moveTo>
                  <a:cubicBezTo>
                    <a:pt x="3501" y="5454"/>
                    <a:pt x="3338" y="5617"/>
                    <a:pt x="3338" y="5820"/>
                  </a:cubicBezTo>
                  <a:cubicBezTo>
                    <a:pt x="3338" y="6024"/>
                    <a:pt x="3501" y="6227"/>
                    <a:pt x="3704" y="6227"/>
                  </a:cubicBezTo>
                  <a:lnTo>
                    <a:pt x="7855" y="6227"/>
                  </a:lnTo>
                  <a:cubicBezTo>
                    <a:pt x="8059" y="6227"/>
                    <a:pt x="8222" y="6024"/>
                    <a:pt x="8222" y="5820"/>
                  </a:cubicBezTo>
                  <a:cubicBezTo>
                    <a:pt x="8222" y="5617"/>
                    <a:pt x="8059" y="5454"/>
                    <a:pt x="7855" y="5454"/>
                  </a:cubicBezTo>
                  <a:close/>
                  <a:moveTo>
                    <a:pt x="367" y="7245"/>
                  </a:moveTo>
                  <a:cubicBezTo>
                    <a:pt x="163" y="7245"/>
                    <a:pt x="1" y="7408"/>
                    <a:pt x="1" y="7611"/>
                  </a:cubicBezTo>
                  <a:cubicBezTo>
                    <a:pt x="1" y="7855"/>
                    <a:pt x="163" y="8018"/>
                    <a:pt x="367" y="8018"/>
                  </a:cubicBezTo>
                  <a:lnTo>
                    <a:pt x="1954" y="8018"/>
                  </a:lnTo>
                  <a:cubicBezTo>
                    <a:pt x="2158" y="8018"/>
                    <a:pt x="2361" y="7855"/>
                    <a:pt x="2361" y="7611"/>
                  </a:cubicBezTo>
                  <a:cubicBezTo>
                    <a:pt x="2361" y="7408"/>
                    <a:pt x="2158" y="7245"/>
                    <a:pt x="1954" y="7245"/>
                  </a:cubicBezTo>
                  <a:close/>
                  <a:moveTo>
                    <a:pt x="3704" y="7245"/>
                  </a:moveTo>
                  <a:cubicBezTo>
                    <a:pt x="3501" y="7245"/>
                    <a:pt x="3338" y="7408"/>
                    <a:pt x="3338" y="7611"/>
                  </a:cubicBezTo>
                  <a:cubicBezTo>
                    <a:pt x="3338" y="7855"/>
                    <a:pt x="3501" y="8018"/>
                    <a:pt x="3704" y="8018"/>
                  </a:cubicBezTo>
                  <a:lnTo>
                    <a:pt x="7855" y="8018"/>
                  </a:lnTo>
                  <a:cubicBezTo>
                    <a:pt x="8059" y="8018"/>
                    <a:pt x="8222" y="7855"/>
                    <a:pt x="8222" y="7611"/>
                  </a:cubicBezTo>
                  <a:cubicBezTo>
                    <a:pt x="8222" y="7408"/>
                    <a:pt x="8059" y="7245"/>
                    <a:pt x="7855" y="7245"/>
                  </a:cubicBezTo>
                  <a:close/>
                  <a:moveTo>
                    <a:pt x="14204" y="8751"/>
                  </a:moveTo>
                  <a:cubicBezTo>
                    <a:pt x="13960" y="8751"/>
                    <a:pt x="13756" y="8954"/>
                    <a:pt x="13756" y="9198"/>
                  </a:cubicBezTo>
                  <a:cubicBezTo>
                    <a:pt x="13756" y="9442"/>
                    <a:pt x="13960" y="9646"/>
                    <a:pt x="14204" y="9646"/>
                  </a:cubicBezTo>
                  <a:cubicBezTo>
                    <a:pt x="14448" y="9646"/>
                    <a:pt x="14652" y="9442"/>
                    <a:pt x="14652" y="9198"/>
                  </a:cubicBezTo>
                  <a:cubicBezTo>
                    <a:pt x="14652" y="8954"/>
                    <a:pt x="14448" y="8751"/>
                    <a:pt x="14204" y="8751"/>
                  </a:cubicBezTo>
                  <a:close/>
                  <a:moveTo>
                    <a:pt x="15547" y="8751"/>
                  </a:moveTo>
                  <a:cubicBezTo>
                    <a:pt x="15303" y="8751"/>
                    <a:pt x="15099" y="8954"/>
                    <a:pt x="15099" y="9198"/>
                  </a:cubicBezTo>
                  <a:cubicBezTo>
                    <a:pt x="15099" y="9442"/>
                    <a:pt x="15303" y="9646"/>
                    <a:pt x="15547" y="9646"/>
                  </a:cubicBezTo>
                  <a:cubicBezTo>
                    <a:pt x="15791" y="9646"/>
                    <a:pt x="15995" y="9442"/>
                    <a:pt x="15995" y="9198"/>
                  </a:cubicBezTo>
                  <a:cubicBezTo>
                    <a:pt x="15995" y="8954"/>
                    <a:pt x="15791" y="8751"/>
                    <a:pt x="15547" y="8751"/>
                  </a:cubicBezTo>
                  <a:close/>
                  <a:moveTo>
                    <a:pt x="16890" y="8751"/>
                  </a:moveTo>
                  <a:cubicBezTo>
                    <a:pt x="16646" y="8751"/>
                    <a:pt x="16442" y="8954"/>
                    <a:pt x="16442" y="9198"/>
                  </a:cubicBezTo>
                  <a:cubicBezTo>
                    <a:pt x="16442" y="9442"/>
                    <a:pt x="16646" y="9646"/>
                    <a:pt x="16890" y="9646"/>
                  </a:cubicBezTo>
                  <a:cubicBezTo>
                    <a:pt x="17134" y="9646"/>
                    <a:pt x="17338" y="9442"/>
                    <a:pt x="17338" y="9198"/>
                  </a:cubicBezTo>
                  <a:cubicBezTo>
                    <a:pt x="17338" y="8954"/>
                    <a:pt x="17134" y="8751"/>
                    <a:pt x="16890" y="8751"/>
                  </a:cubicBezTo>
                  <a:close/>
                  <a:moveTo>
                    <a:pt x="18233" y="8751"/>
                  </a:moveTo>
                  <a:cubicBezTo>
                    <a:pt x="17989" y="8751"/>
                    <a:pt x="17785" y="8954"/>
                    <a:pt x="17785" y="9198"/>
                  </a:cubicBezTo>
                  <a:cubicBezTo>
                    <a:pt x="17785" y="9442"/>
                    <a:pt x="17989" y="9646"/>
                    <a:pt x="18233" y="9646"/>
                  </a:cubicBezTo>
                  <a:cubicBezTo>
                    <a:pt x="18477" y="9646"/>
                    <a:pt x="18681" y="9442"/>
                    <a:pt x="18681" y="9198"/>
                  </a:cubicBezTo>
                  <a:cubicBezTo>
                    <a:pt x="18681" y="8954"/>
                    <a:pt x="18477" y="8751"/>
                    <a:pt x="18233" y="8751"/>
                  </a:cubicBezTo>
                  <a:close/>
                  <a:moveTo>
                    <a:pt x="19576" y="8751"/>
                  </a:moveTo>
                  <a:cubicBezTo>
                    <a:pt x="19332" y="8751"/>
                    <a:pt x="19128" y="8954"/>
                    <a:pt x="19128" y="9198"/>
                  </a:cubicBezTo>
                  <a:cubicBezTo>
                    <a:pt x="19128" y="9442"/>
                    <a:pt x="19332" y="9646"/>
                    <a:pt x="19576" y="9646"/>
                  </a:cubicBezTo>
                  <a:cubicBezTo>
                    <a:pt x="19820" y="9646"/>
                    <a:pt x="20024" y="9442"/>
                    <a:pt x="20024" y="9198"/>
                  </a:cubicBezTo>
                  <a:cubicBezTo>
                    <a:pt x="20024" y="8954"/>
                    <a:pt x="19820" y="8751"/>
                    <a:pt x="19576" y="8751"/>
                  </a:cubicBezTo>
                  <a:close/>
                  <a:moveTo>
                    <a:pt x="20919" y="8751"/>
                  </a:moveTo>
                  <a:cubicBezTo>
                    <a:pt x="20675" y="8751"/>
                    <a:pt x="20471" y="8954"/>
                    <a:pt x="20471" y="9198"/>
                  </a:cubicBezTo>
                  <a:cubicBezTo>
                    <a:pt x="20471" y="9442"/>
                    <a:pt x="20675" y="9646"/>
                    <a:pt x="20919" y="9646"/>
                  </a:cubicBezTo>
                  <a:cubicBezTo>
                    <a:pt x="21163" y="9646"/>
                    <a:pt x="21367" y="9442"/>
                    <a:pt x="21367" y="9198"/>
                  </a:cubicBezTo>
                  <a:cubicBezTo>
                    <a:pt x="21367" y="8954"/>
                    <a:pt x="21163" y="8751"/>
                    <a:pt x="20919" y="8751"/>
                  </a:cubicBezTo>
                  <a:close/>
                  <a:moveTo>
                    <a:pt x="367" y="9035"/>
                  </a:moveTo>
                  <a:cubicBezTo>
                    <a:pt x="163" y="9035"/>
                    <a:pt x="1" y="9198"/>
                    <a:pt x="1" y="9402"/>
                  </a:cubicBezTo>
                  <a:cubicBezTo>
                    <a:pt x="1" y="9646"/>
                    <a:pt x="163" y="9809"/>
                    <a:pt x="367" y="9809"/>
                  </a:cubicBezTo>
                  <a:lnTo>
                    <a:pt x="1954" y="9809"/>
                  </a:lnTo>
                  <a:cubicBezTo>
                    <a:pt x="2158" y="9809"/>
                    <a:pt x="2361" y="9646"/>
                    <a:pt x="2361" y="9402"/>
                  </a:cubicBezTo>
                  <a:cubicBezTo>
                    <a:pt x="2361" y="9198"/>
                    <a:pt x="2158" y="9035"/>
                    <a:pt x="1954" y="9035"/>
                  </a:cubicBezTo>
                  <a:close/>
                  <a:moveTo>
                    <a:pt x="8669" y="9035"/>
                  </a:moveTo>
                  <a:cubicBezTo>
                    <a:pt x="8425" y="9035"/>
                    <a:pt x="8262" y="9198"/>
                    <a:pt x="8262" y="9402"/>
                  </a:cubicBezTo>
                  <a:cubicBezTo>
                    <a:pt x="8262" y="9646"/>
                    <a:pt x="8425" y="9809"/>
                    <a:pt x="8669" y="9809"/>
                  </a:cubicBezTo>
                  <a:lnTo>
                    <a:pt x="12780" y="9809"/>
                  </a:lnTo>
                  <a:cubicBezTo>
                    <a:pt x="12983" y="9809"/>
                    <a:pt x="13146" y="9646"/>
                    <a:pt x="13146" y="9402"/>
                  </a:cubicBezTo>
                  <a:cubicBezTo>
                    <a:pt x="13146" y="9198"/>
                    <a:pt x="12983" y="9035"/>
                    <a:pt x="12780" y="9035"/>
                  </a:cubicBezTo>
                  <a:close/>
                  <a:moveTo>
                    <a:pt x="367" y="10826"/>
                  </a:moveTo>
                  <a:cubicBezTo>
                    <a:pt x="163" y="10826"/>
                    <a:pt x="1" y="10989"/>
                    <a:pt x="1" y="11233"/>
                  </a:cubicBezTo>
                  <a:cubicBezTo>
                    <a:pt x="1" y="11437"/>
                    <a:pt x="163" y="11599"/>
                    <a:pt x="367" y="11599"/>
                  </a:cubicBezTo>
                  <a:lnTo>
                    <a:pt x="1954" y="11599"/>
                  </a:lnTo>
                  <a:cubicBezTo>
                    <a:pt x="2158" y="11599"/>
                    <a:pt x="2361" y="11437"/>
                    <a:pt x="2361" y="11233"/>
                  </a:cubicBezTo>
                  <a:cubicBezTo>
                    <a:pt x="2361" y="10989"/>
                    <a:pt x="2158" y="10826"/>
                    <a:pt x="1954" y="10826"/>
                  </a:cubicBezTo>
                  <a:close/>
                  <a:moveTo>
                    <a:pt x="8669" y="10826"/>
                  </a:moveTo>
                  <a:cubicBezTo>
                    <a:pt x="8425" y="10826"/>
                    <a:pt x="8262" y="10989"/>
                    <a:pt x="8262" y="11233"/>
                  </a:cubicBezTo>
                  <a:cubicBezTo>
                    <a:pt x="8262" y="11437"/>
                    <a:pt x="8425" y="11599"/>
                    <a:pt x="8669" y="11599"/>
                  </a:cubicBezTo>
                  <a:lnTo>
                    <a:pt x="12780" y="11599"/>
                  </a:lnTo>
                  <a:cubicBezTo>
                    <a:pt x="12983" y="11599"/>
                    <a:pt x="13146" y="11437"/>
                    <a:pt x="13146" y="11233"/>
                  </a:cubicBezTo>
                  <a:cubicBezTo>
                    <a:pt x="13146" y="10989"/>
                    <a:pt x="12983" y="10826"/>
                    <a:pt x="12780" y="10826"/>
                  </a:cubicBezTo>
                  <a:close/>
                  <a:moveTo>
                    <a:pt x="14204" y="12454"/>
                  </a:moveTo>
                  <a:cubicBezTo>
                    <a:pt x="13960" y="12454"/>
                    <a:pt x="13756" y="12658"/>
                    <a:pt x="13756" y="12902"/>
                  </a:cubicBezTo>
                  <a:cubicBezTo>
                    <a:pt x="13756" y="13146"/>
                    <a:pt x="13960" y="13349"/>
                    <a:pt x="14204" y="13349"/>
                  </a:cubicBezTo>
                  <a:cubicBezTo>
                    <a:pt x="14448" y="13349"/>
                    <a:pt x="14652" y="13146"/>
                    <a:pt x="14652" y="12902"/>
                  </a:cubicBezTo>
                  <a:cubicBezTo>
                    <a:pt x="14652" y="12658"/>
                    <a:pt x="14448" y="12454"/>
                    <a:pt x="14204" y="12454"/>
                  </a:cubicBezTo>
                  <a:close/>
                  <a:moveTo>
                    <a:pt x="15547" y="12454"/>
                  </a:moveTo>
                  <a:cubicBezTo>
                    <a:pt x="15303" y="12454"/>
                    <a:pt x="15099" y="12658"/>
                    <a:pt x="15099" y="12902"/>
                  </a:cubicBezTo>
                  <a:cubicBezTo>
                    <a:pt x="15099" y="13146"/>
                    <a:pt x="15303" y="13349"/>
                    <a:pt x="15547" y="13349"/>
                  </a:cubicBezTo>
                  <a:cubicBezTo>
                    <a:pt x="15791" y="13349"/>
                    <a:pt x="15995" y="13146"/>
                    <a:pt x="15995" y="12902"/>
                  </a:cubicBezTo>
                  <a:cubicBezTo>
                    <a:pt x="15995" y="12658"/>
                    <a:pt x="15791" y="12454"/>
                    <a:pt x="15547" y="12454"/>
                  </a:cubicBezTo>
                  <a:close/>
                  <a:moveTo>
                    <a:pt x="16890" y="12454"/>
                  </a:moveTo>
                  <a:cubicBezTo>
                    <a:pt x="16646" y="12454"/>
                    <a:pt x="16442" y="12658"/>
                    <a:pt x="16442" y="12902"/>
                  </a:cubicBezTo>
                  <a:cubicBezTo>
                    <a:pt x="16442" y="13146"/>
                    <a:pt x="16646" y="13349"/>
                    <a:pt x="16890" y="13349"/>
                  </a:cubicBezTo>
                  <a:cubicBezTo>
                    <a:pt x="17134" y="13349"/>
                    <a:pt x="17338" y="13146"/>
                    <a:pt x="17338" y="12902"/>
                  </a:cubicBezTo>
                  <a:cubicBezTo>
                    <a:pt x="17338" y="12658"/>
                    <a:pt x="17134" y="12454"/>
                    <a:pt x="16890" y="12454"/>
                  </a:cubicBezTo>
                  <a:close/>
                  <a:moveTo>
                    <a:pt x="18233" y="12454"/>
                  </a:moveTo>
                  <a:cubicBezTo>
                    <a:pt x="17989" y="12454"/>
                    <a:pt x="17785" y="12658"/>
                    <a:pt x="17785" y="12902"/>
                  </a:cubicBezTo>
                  <a:cubicBezTo>
                    <a:pt x="17785" y="13146"/>
                    <a:pt x="17989" y="13349"/>
                    <a:pt x="18233" y="13349"/>
                  </a:cubicBezTo>
                  <a:cubicBezTo>
                    <a:pt x="18477" y="13349"/>
                    <a:pt x="18681" y="13146"/>
                    <a:pt x="18681" y="12902"/>
                  </a:cubicBezTo>
                  <a:cubicBezTo>
                    <a:pt x="18681" y="12658"/>
                    <a:pt x="18477" y="12454"/>
                    <a:pt x="18233" y="12454"/>
                  </a:cubicBezTo>
                  <a:close/>
                  <a:moveTo>
                    <a:pt x="19576" y="12454"/>
                  </a:moveTo>
                  <a:cubicBezTo>
                    <a:pt x="19332" y="12454"/>
                    <a:pt x="19128" y="12658"/>
                    <a:pt x="19128" y="12902"/>
                  </a:cubicBezTo>
                  <a:cubicBezTo>
                    <a:pt x="19128" y="13146"/>
                    <a:pt x="19332" y="13349"/>
                    <a:pt x="19576" y="13349"/>
                  </a:cubicBezTo>
                  <a:cubicBezTo>
                    <a:pt x="19820" y="13349"/>
                    <a:pt x="20024" y="13146"/>
                    <a:pt x="20024" y="12902"/>
                  </a:cubicBezTo>
                  <a:cubicBezTo>
                    <a:pt x="20024" y="12658"/>
                    <a:pt x="19820" y="12454"/>
                    <a:pt x="19576" y="12454"/>
                  </a:cubicBezTo>
                  <a:close/>
                  <a:moveTo>
                    <a:pt x="20919" y="12454"/>
                  </a:moveTo>
                  <a:cubicBezTo>
                    <a:pt x="20675" y="12454"/>
                    <a:pt x="20471" y="12658"/>
                    <a:pt x="20471" y="12902"/>
                  </a:cubicBezTo>
                  <a:cubicBezTo>
                    <a:pt x="20471" y="13146"/>
                    <a:pt x="20675" y="13349"/>
                    <a:pt x="20919" y="13349"/>
                  </a:cubicBezTo>
                  <a:cubicBezTo>
                    <a:pt x="21163" y="13349"/>
                    <a:pt x="21367" y="13146"/>
                    <a:pt x="21367" y="12902"/>
                  </a:cubicBezTo>
                  <a:cubicBezTo>
                    <a:pt x="21367" y="12658"/>
                    <a:pt x="21163" y="12454"/>
                    <a:pt x="20919" y="12454"/>
                  </a:cubicBezTo>
                  <a:close/>
                  <a:moveTo>
                    <a:pt x="367" y="12617"/>
                  </a:moveTo>
                  <a:cubicBezTo>
                    <a:pt x="163" y="12617"/>
                    <a:pt x="1" y="12780"/>
                    <a:pt x="1" y="13024"/>
                  </a:cubicBezTo>
                  <a:cubicBezTo>
                    <a:pt x="1" y="13227"/>
                    <a:pt x="163" y="13390"/>
                    <a:pt x="367" y="13390"/>
                  </a:cubicBezTo>
                  <a:lnTo>
                    <a:pt x="1954" y="13390"/>
                  </a:lnTo>
                  <a:cubicBezTo>
                    <a:pt x="2158" y="13390"/>
                    <a:pt x="2361" y="13227"/>
                    <a:pt x="2361" y="13024"/>
                  </a:cubicBezTo>
                  <a:cubicBezTo>
                    <a:pt x="2361" y="12780"/>
                    <a:pt x="2158" y="12617"/>
                    <a:pt x="1954" y="12617"/>
                  </a:cubicBezTo>
                  <a:close/>
                  <a:moveTo>
                    <a:pt x="8669" y="12617"/>
                  </a:moveTo>
                  <a:cubicBezTo>
                    <a:pt x="8425" y="12617"/>
                    <a:pt x="8262" y="12780"/>
                    <a:pt x="8262" y="13024"/>
                  </a:cubicBezTo>
                  <a:cubicBezTo>
                    <a:pt x="8262" y="13227"/>
                    <a:pt x="8425" y="13390"/>
                    <a:pt x="8669" y="13390"/>
                  </a:cubicBezTo>
                  <a:lnTo>
                    <a:pt x="12780" y="13390"/>
                  </a:lnTo>
                  <a:cubicBezTo>
                    <a:pt x="12983" y="13390"/>
                    <a:pt x="13146" y="13227"/>
                    <a:pt x="13146" y="13024"/>
                  </a:cubicBezTo>
                  <a:cubicBezTo>
                    <a:pt x="13146" y="12780"/>
                    <a:pt x="12983" y="12617"/>
                    <a:pt x="12780" y="12617"/>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7" name="Google Shape;1837;p35"/>
            <p:cNvSpPr/>
            <p:nvPr/>
          </p:nvSpPr>
          <p:spPr>
            <a:xfrm>
              <a:off x="2700975" y="3681100"/>
              <a:ext cx="534175" cy="335775"/>
            </a:xfrm>
            <a:custGeom>
              <a:avLst/>
              <a:gdLst/>
              <a:ahLst/>
              <a:cxnLst/>
              <a:rect l="l" t="t" r="r" b="b"/>
              <a:pathLst>
                <a:path w="21367" h="13431" extrusionOk="0">
                  <a:moveTo>
                    <a:pt x="367" y="82"/>
                  </a:moveTo>
                  <a:cubicBezTo>
                    <a:pt x="163" y="82"/>
                    <a:pt x="1" y="245"/>
                    <a:pt x="1" y="489"/>
                  </a:cubicBezTo>
                  <a:cubicBezTo>
                    <a:pt x="1" y="692"/>
                    <a:pt x="163" y="855"/>
                    <a:pt x="367" y="855"/>
                  </a:cubicBezTo>
                  <a:lnTo>
                    <a:pt x="1954" y="855"/>
                  </a:lnTo>
                  <a:cubicBezTo>
                    <a:pt x="2158" y="855"/>
                    <a:pt x="2361" y="692"/>
                    <a:pt x="2361" y="489"/>
                  </a:cubicBezTo>
                  <a:cubicBezTo>
                    <a:pt x="2361" y="245"/>
                    <a:pt x="2158" y="82"/>
                    <a:pt x="1954" y="82"/>
                  </a:cubicBezTo>
                  <a:close/>
                  <a:moveTo>
                    <a:pt x="3704" y="82"/>
                  </a:moveTo>
                  <a:cubicBezTo>
                    <a:pt x="3501" y="82"/>
                    <a:pt x="3338" y="245"/>
                    <a:pt x="3338" y="489"/>
                  </a:cubicBezTo>
                  <a:cubicBezTo>
                    <a:pt x="3338" y="692"/>
                    <a:pt x="3501" y="855"/>
                    <a:pt x="3704" y="855"/>
                  </a:cubicBezTo>
                  <a:lnTo>
                    <a:pt x="7855" y="855"/>
                  </a:lnTo>
                  <a:cubicBezTo>
                    <a:pt x="8059" y="855"/>
                    <a:pt x="8222" y="692"/>
                    <a:pt x="8222" y="489"/>
                  </a:cubicBezTo>
                  <a:cubicBezTo>
                    <a:pt x="8222" y="245"/>
                    <a:pt x="8059" y="82"/>
                    <a:pt x="7855" y="82"/>
                  </a:cubicBezTo>
                  <a:close/>
                  <a:moveTo>
                    <a:pt x="9605" y="0"/>
                  </a:moveTo>
                  <a:cubicBezTo>
                    <a:pt x="9361" y="0"/>
                    <a:pt x="9158" y="204"/>
                    <a:pt x="9158" y="489"/>
                  </a:cubicBezTo>
                  <a:cubicBezTo>
                    <a:pt x="9158" y="733"/>
                    <a:pt x="9361" y="936"/>
                    <a:pt x="9605" y="936"/>
                  </a:cubicBezTo>
                  <a:cubicBezTo>
                    <a:pt x="9849" y="936"/>
                    <a:pt x="10053" y="733"/>
                    <a:pt x="10053" y="489"/>
                  </a:cubicBezTo>
                  <a:cubicBezTo>
                    <a:pt x="10053" y="204"/>
                    <a:pt x="9849" y="0"/>
                    <a:pt x="9605" y="0"/>
                  </a:cubicBezTo>
                  <a:close/>
                  <a:moveTo>
                    <a:pt x="10948" y="0"/>
                  </a:moveTo>
                  <a:cubicBezTo>
                    <a:pt x="10704" y="0"/>
                    <a:pt x="10501" y="204"/>
                    <a:pt x="10501" y="489"/>
                  </a:cubicBezTo>
                  <a:cubicBezTo>
                    <a:pt x="10501" y="733"/>
                    <a:pt x="10704" y="936"/>
                    <a:pt x="10948" y="936"/>
                  </a:cubicBezTo>
                  <a:cubicBezTo>
                    <a:pt x="11192" y="936"/>
                    <a:pt x="11396" y="733"/>
                    <a:pt x="11396" y="489"/>
                  </a:cubicBezTo>
                  <a:cubicBezTo>
                    <a:pt x="11396" y="204"/>
                    <a:pt x="11192" y="0"/>
                    <a:pt x="10948" y="0"/>
                  </a:cubicBezTo>
                  <a:close/>
                  <a:moveTo>
                    <a:pt x="12291" y="0"/>
                  </a:moveTo>
                  <a:cubicBezTo>
                    <a:pt x="12047" y="0"/>
                    <a:pt x="11844" y="204"/>
                    <a:pt x="11844" y="489"/>
                  </a:cubicBezTo>
                  <a:cubicBezTo>
                    <a:pt x="11844" y="733"/>
                    <a:pt x="12047" y="936"/>
                    <a:pt x="12291" y="936"/>
                  </a:cubicBezTo>
                  <a:cubicBezTo>
                    <a:pt x="12535" y="936"/>
                    <a:pt x="12739" y="733"/>
                    <a:pt x="12739" y="489"/>
                  </a:cubicBezTo>
                  <a:cubicBezTo>
                    <a:pt x="12739" y="204"/>
                    <a:pt x="12535" y="0"/>
                    <a:pt x="12291" y="0"/>
                  </a:cubicBezTo>
                  <a:close/>
                  <a:moveTo>
                    <a:pt x="13634" y="0"/>
                  </a:moveTo>
                  <a:cubicBezTo>
                    <a:pt x="13390" y="0"/>
                    <a:pt x="13187" y="204"/>
                    <a:pt x="13187" y="489"/>
                  </a:cubicBezTo>
                  <a:cubicBezTo>
                    <a:pt x="13187" y="733"/>
                    <a:pt x="13390" y="936"/>
                    <a:pt x="13634" y="936"/>
                  </a:cubicBezTo>
                  <a:cubicBezTo>
                    <a:pt x="13878" y="936"/>
                    <a:pt x="14082" y="733"/>
                    <a:pt x="14082" y="489"/>
                  </a:cubicBezTo>
                  <a:cubicBezTo>
                    <a:pt x="14082" y="204"/>
                    <a:pt x="13878" y="0"/>
                    <a:pt x="13634" y="0"/>
                  </a:cubicBezTo>
                  <a:close/>
                  <a:moveTo>
                    <a:pt x="14977" y="0"/>
                  </a:moveTo>
                  <a:cubicBezTo>
                    <a:pt x="14733" y="0"/>
                    <a:pt x="14530" y="204"/>
                    <a:pt x="14530" y="489"/>
                  </a:cubicBezTo>
                  <a:cubicBezTo>
                    <a:pt x="14530" y="733"/>
                    <a:pt x="14733" y="936"/>
                    <a:pt x="14977" y="936"/>
                  </a:cubicBezTo>
                  <a:cubicBezTo>
                    <a:pt x="15221" y="936"/>
                    <a:pt x="15425" y="733"/>
                    <a:pt x="15425" y="489"/>
                  </a:cubicBezTo>
                  <a:cubicBezTo>
                    <a:pt x="15425" y="204"/>
                    <a:pt x="15221" y="0"/>
                    <a:pt x="14977" y="0"/>
                  </a:cubicBezTo>
                  <a:close/>
                  <a:moveTo>
                    <a:pt x="16320" y="0"/>
                  </a:moveTo>
                  <a:cubicBezTo>
                    <a:pt x="16076" y="0"/>
                    <a:pt x="15873" y="204"/>
                    <a:pt x="15873" y="489"/>
                  </a:cubicBezTo>
                  <a:cubicBezTo>
                    <a:pt x="15873" y="733"/>
                    <a:pt x="16076" y="936"/>
                    <a:pt x="16320" y="936"/>
                  </a:cubicBezTo>
                  <a:cubicBezTo>
                    <a:pt x="16564" y="936"/>
                    <a:pt x="16768" y="733"/>
                    <a:pt x="16768" y="489"/>
                  </a:cubicBezTo>
                  <a:cubicBezTo>
                    <a:pt x="16768" y="204"/>
                    <a:pt x="16564" y="0"/>
                    <a:pt x="16320" y="0"/>
                  </a:cubicBezTo>
                  <a:close/>
                  <a:moveTo>
                    <a:pt x="367" y="1872"/>
                  </a:moveTo>
                  <a:cubicBezTo>
                    <a:pt x="163" y="1872"/>
                    <a:pt x="1" y="2035"/>
                    <a:pt x="1" y="2279"/>
                  </a:cubicBezTo>
                  <a:cubicBezTo>
                    <a:pt x="1" y="2483"/>
                    <a:pt x="163" y="2646"/>
                    <a:pt x="367" y="2646"/>
                  </a:cubicBezTo>
                  <a:lnTo>
                    <a:pt x="1954" y="2646"/>
                  </a:lnTo>
                  <a:cubicBezTo>
                    <a:pt x="2158" y="2646"/>
                    <a:pt x="2361" y="2483"/>
                    <a:pt x="2361" y="2279"/>
                  </a:cubicBezTo>
                  <a:cubicBezTo>
                    <a:pt x="2361" y="2035"/>
                    <a:pt x="2158" y="1872"/>
                    <a:pt x="1954" y="1872"/>
                  </a:cubicBezTo>
                  <a:close/>
                  <a:moveTo>
                    <a:pt x="3704" y="1872"/>
                  </a:moveTo>
                  <a:cubicBezTo>
                    <a:pt x="3501" y="1872"/>
                    <a:pt x="3338" y="2035"/>
                    <a:pt x="3338" y="2279"/>
                  </a:cubicBezTo>
                  <a:cubicBezTo>
                    <a:pt x="3338" y="2483"/>
                    <a:pt x="3501" y="2646"/>
                    <a:pt x="3704" y="2646"/>
                  </a:cubicBezTo>
                  <a:lnTo>
                    <a:pt x="7855" y="2646"/>
                  </a:lnTo>
                  <a:cubicBezTo>
                    <a:pt x="8059" y="2646"/>
                    <a:pt x="8222" y="2483"/>
                    <a:pt x="8222" y="2279"/>
                  </a:cubicBezTo>
                  <a:cubicBezTo>
                    <a:pt x="8222" y="2035"/>
                    <a:pt x="8059" y="1872"/>
                    <a:pt x="7855" y="1872"/>
                  </a:cubicBezTo>
                  <a:close/>
                  <a:moveTo>
                    <a:pt x="367" y="3663"/>
                  </a:moveTo>
                  <a:cubicBezTo>
                    <a:pt x="163" y="3663"/>
                    <a:pt x="1" y="3867"/>
                    <a:pt x="1" y="4070"/>
                  </a:cubicBezTo>
                  <a:cubicBezTo>
                    <a:pt x="1" y="4274"/>
                    <a:pt x="163" y="4436"/>
                    <a:pt x="367" y="4436"/>
                  </a:cubicBezTo>
                  <a:lnTo>
                    <a:pt x="1954" y="4436"/>
                  </a:lnTo>
                  <a:cubicBezTo>
                    <a:pt x="2158" y="4436"/>
                    <a:pt x="2361" y="4274"/>
                    <a:pt x="2361" y="4070"/>
                  </a:cubicBezTo>
                  <a:cubicBezTo>
                    <a:pt x="2361" y="3867"/>
                    <a:pt x="2158" y="3663"/>
                    <a:pt x="1954" y="3663"/>
                  </a:cubicBezTo>
                  <a:close/>
                  <a:moveTo>
                    <a:pt x="3704" y="3663"/>
                  </a:moveTo>
                  <a:cubicBezTo>
                    <a:pt x="3501" y="3663"/>
                    <a:pt x="3338" y="3867"/>
                    <a:pt x="3338" y="4070"/>
                  </a:cubicBezTo>
                  <a:cubicBezTo>
                    <a:pt x="3338" y="4274"/>
                    <a:pt x="3501" y="4436"/>
                    <a:pt x="3704" y="4436"/>
                  </a:cubicBezTo>
                  <a:lnTo>
                    <a:pt x="7855" y="4436"/>
                  </a:lnTo>
                  <a:cubicBezTo>
                    <a:pt x="8059" y="4436"/>
                    <a:pt x="8222" y="4274"/>
                    <a:pt x="8222" y="4070"/>
                  </a:cubicBezTo>
                  <a:cubicBezTo>
                    <a:pt x="8222" y="3867"/>
                    <a:pt x="8059" y="3663"/>
                    <a:pt x="7855" y="3663"/>
                  </a:cubicBezTo>
                  <a:close/>
                  <a:moveTo>
                    <a:pt x="9605" y="3622"/>
                  </a:moveTo>
                  <a:cubicBezTo>
                    <a:pt x="9361" y="3622"/>
                    <a:pt x="9158" y="3826"/>
                    <a:pt x="9158" y="4070"/>
                  </a:cubicBezTo>
                  <a:cubicBezTo>
                    <a:pt x="9158" y="4314"/>
                    <a:pt x="9361" y="4518"/>
                    <a:pt x="9605" y="4518"/>
                  </a:cubicBezTo>
                  <a:cubicBezTo>
                    <a:pt x="9849" y="4518"/>
                    <a:pt x="10053" y="4314"/>
                    <a:pt x="10053" y="4070"/>
                  </a:cubicBezTo>
                  <a:cubicBezTo>
                    <a:pt x="10053" y="3826"/>
                    <a:pt x="9849" y="3622"/>
                    <a:pt x="9605" y="3622"/>
                  </a:cubicBezTo>
                  <a:close/>
                  <a:moveTo>
                    <a:pt x="10948" y="3622"/>
                  </a:moveTo>
                  <a:cubicBezTo>
                    <a:pt x="10704" y="3622"/>
                    <a:pt x="10501" y="3826"/>
                    <a:pt x="10501" y="4070"/>
                  </a:cubicBezTo>
                  <a:cubicBezTo>
                    <a:pt x="10501" y="4314"/>
                    <a:pt x="10704" y="4518"/>
                    <a:pt x="10948" y="4518"/>
                  </a:cubicBezTo>
                  <a:cubicBezTo>
                    <a:pt x="11192" y="4518"/>
                    <a:pt x="11396" y="4314"/>
                    <a:pt x="11396" y="4070"/>
                  </a:cubicBezTo>
                  <a:cubicBezTo>
                    <a:pt x="11396" y="3826"/>
                    <a:pt x="11192" y="3622"/>
                    <a:pt x="10948" y="3622"/>
                  </a:cubicBezTo>
                  <a:close/>
                  <a:moveTo>
                    <a:pt x="12291" y="3622"/>
                  </a:moveTo>
                  <a:cubicBezTo>
                    <a:pt x="12047" y="3622"/>
                    <a:pt x="11844" y="3826"/>
                    <a:pt x="11844" y="4070"/>
                  </a:cubicBezTo>
                  <a:cubicBezTo>
                    <a:pt x="11844" y="4314"/>
                    <a:pt x="12047" y="4518"/>
                    <a:pt x="12291" y="4518"/>
                  </a:cubicBezTo>
                  <a:cubicBezTo>
                    <a:pt x="12535" y="4518"/>
                    <a:pt x="12739" y="4314"/>
                    <a:pt x="12739" y="4070"/>
                  </a:cubicBezTo>
                  <a:cubicBezTo>
                    <a:pt x="12739" y="3826"/>
                    <a:pt x="12535" y="3622"/>
                    <a:pt x="12291" y="3622"/>
                  </a:cubicBezTo>
                  <a:close/>
                  <a:moveTo>
                    <a:pt x="13634" y="3622"/>
                  </a:moveTo>
                  <a:cubicBezTo>
                    <a:pt x="13390" y="3622"/>
                    <a:pt x="13187" y="3826"/>
                    <a:pt x="13187" y="4070"/>
                  </a:cubicBezTo>
                  <a:cubicBezTo>
                    <a:pt x="13187" y="4314"/>
                    <a:pt x="13390" y="4518"/>
                    <a:pt x="13634" y="4518"/>
                  </a:cubicBezTo>
                  <a:cubicBezTo>
                    <a:pt x="13878" y="4518"/>
                    <a:pt x="14082" y="4314"/>
                    <a:pt x="14082" y="4070"/>
                  </a:cubicBezTo>
                  <a:cubicBezTo>
                    <a:pt x="14082" y="3826"/>
                    <a:pt x="13878" y="3622"/>
                    <a:pt x="13634" y="3622"/>
                  </a:cubicBezTo>
                  <a:close/>
                  <a:moveTo>
                    <a:pt x="14977" y="3622"/>
                  </a:moveTo>
                  <a:cubicBezTo>
                    <a:pt x="14733" y="3622"/>
                    <a:pt x="14530" y="3826"/>
                    <a:pt x="14530" y="4070"/>
                  </a:cubicBezTo>
                  <a:cubicBezTo>
                    <a:pt x="14530" y="4314"/>
                    <a:pt x="14733" y="4518"/>
                    <a:pt x="14977" y="4518"/>
                  </a:cubicBezTo>
                  <a:cubicBezTo>
                    <a:pt x="15221" y="4518"/>
                    <a:pt x="15425" y="4314"/>
                    <a:pt x="15425" y="4070"/>
                  </a:cubicBezTo>
                  <a:cubicBezTo>
                    <a:pt x="15425" y="3826"/>
                    <a:pt x="15221" y="3622"/>
                    <a:pt x="14977" y="3622"/>
                  </a:cubicBezTo>
                  <a:close/>
                  <a:moveTo>
                    <a:pt x="16320" y="3622"/>
                  </a:moveTo>
                  <a:cubicBezTo>
                    <a:pt x="16076" y="3622"/>
                    <a:pt x="15873" y="3826"/>
                    <a:pt x="15873" y="4070"/>
                  </a:cubicBezTo>
                  <a:cubicBezTo>
                    <a:pt x="15873" y="4314"/>
                    <a:pt x="16076" y="4518"/>
                    <a:pt x="16320" y="4518"/>
                  </a:cubicBezTo>
                  <a:cubicBezTo>
                    <a:pt x="16564" y="4518"/>
                    <a:pt x="16768" y="4314"/>
                    <a:pt x="16768" y="4070"/>
                  </a:cubicBezTo>
                  <a:cubicBezTo>
                    <a:pt x="16768" y="3826"/>
                    <a:pt x="16564" y="3622"/>
                    <a:pt x="16320" y="3622"/>
                  </a:cubicBezTo>
                  <a:close/>
                  <a:moveTo>
                    <a:pt x="367" y="5454"/>
                  </a:moveTo>
                  <a:cubicBezTo>
                    <a:pt x="163" y="5454"/>
                    <a:pt x="1" y="5657"/>
                    <a:pt x="1" y="5861"/>
                  </a:cubicBezTo>
                  <a:cubicBezTo>
                    <a:pt x="1" y="6064"/>
                    <a:pt x="163" y="6227"/>
                    <a:pt x="367" y="6227"/>
                  </a:cubicBezTo>
                  <a:lnTo>
                    <a:pt x="1954" y="6227"/>
                  </a:lnTo>
                  <a:cubicBezTo>
                    <a:pt x="2158" y="6227"/>
                    <a:pt x="2361" y="6064"/>
                    <a:pt x="2361" y="5861"/>
                  </a:cubicBezTo>
                  <a:cubicBezTo>
                    <a:pt x="2361" y="5657"/>
                    <a:pt x="2158" y="5454"/>
                    <a:pt x="1954" y="5454"/>
                  </a:cubicBezTo>
                  <a:close/>
                  <a:moveTo>
                    <a:pt x="3704" y="5454"/>
                  </a:moveTo>
                  <a:cubicBezTo>
                    <a:pt x="3501" y="5454"/>
                    <a:pt x="3338" y="5657"/>
                    <a:pt x="3338" y="5861"/>
                  </a:cubicBezTo>
                  <a:cubicBezTo>
                    <a:pt x="3338" y="6064"/>
                    <a:pt x="3501" y="6227"/>
                    <a:pt x="3704" y="6227"/>
                  </a:cubicBezTo>
                  <a:lnTo>
                    <a:pt x="7855" y="6227"/>
                  </a:lnTo>
                  <a:cubicBezTo>
                    <a:pt x="8059" y="6227"/>
                    <a:pt x="8222" y="6064"/>
                    <a:pt x="8222" y="5861"/>
                  </a:cubicBezTo>
                  <a:cubicBezTo>
                    <a:pt x="8222" y="5657"/>
                    <a:pt x="8059" y="5454"/>
                    <a:pt x="7855" y="5454"/>
                  </a:cubicBezTo>
                  <a:close/>
                  <a:moveTo>
                    <a:pt x="367" y="7285"/>
                  </a:moveTo>
                  <a:cubicBezTo>
                    <a:pt x="163" y="7285"/>
                    <a:pt x="1" y="7448"/>
                    <a:pt x="1" y="7651"/>
                  </a:cubicBezTo>
                  <a:cubicBezTo>
                    <a:pt x="1" y="7855"/>
                    <a:pt x="163" y="8058"/>
                    <a:pt x="367" y="8058"/>
                  </a:cubicBezTo>
                  <a:lnTo>
                    <a:pt x="1954" y="8058"/>
                  </a:lnTo>
                  <a:cubicBezTo>
                    <a:pt x="2158" y="8058"/>
                    <a:pt x="2361" y="7855"/>
                    <a:pt x="2361" y="7651"/>
                  </a:cubicBezTo>
                  <a:cubicBezTo>
                    <a:pt x="2361" y="7448"/>
                    <a:pt x="2158" y="7285"/>
                    <a:pt x="1954" y="7285"/>
                  </a:cubicBezTo>
                  <a:close/>
                  <a:moveTo>
                    <a:pt x="3704" y="7285"/>
                  </a:moveTo>
                  <a:cubicBezTo>
                    <a:pt x="3501" y="7285"/>
                    <a:pt x="3338" y="7448"/>
                    <a:pt x="3338" y="7651"/>
                  </a:cubicBezTo>
                  <a:cubicBezTo>
                    <a:pt x="3338" y="7855"/>
                    <a:pt x="3501" y="8058"/>
                    <a:pt x="3704" y="8058"/>
                  </a:cubicBezTo>
                  <a:lnTo>
                    <a:pt x="7855" y="8058"/>
                  </a:lnTo>
                  <a:cubicBezTo>
                    <a:pt x="8059" y="8058"/>
                    <a:pt x="8222" y="7855"/>
                    <a:pt x="8222" y="7651"/>
                  </a:cubicBezTo>
                  <a:cubicBezTo>
                    <a:pt x="8222" y="7448"/>
                    <a:pt x="8059" y="7285"/>
                    <a:pt x="7855" y="7285"/>
                  </a:cubicBezTo>
                  <a:close/>
                  <a:moveTo>
                    <a:pt x="14204" y="8791"/>
                  </a:moveTo>
                  <a:cubicBezTo>
                    <a:pt x="13960" y="8791"/>
                    <a:pt x="13756" y="8994"/>
                    <a:pt x="13756" y="9239"/>
                  </a:cubicBezTo>
                  <a:cubicBezTo>
                    <a:pt x="13756" y="9483"/>
                    <a:pt x="13960" y="9686"/>
                    <a:pt x="14204" y="9686"/>
                  </a:cubicBezTo>
                  <a:cubicBezTo>
                    <a:pt x="14448" y="9686"/>
                    <a:pt x="14652" y="9483"/>
                    <a:pt x="14652" y="9239"/>
                  </a:cubicBezTo>
                  <a:cubicBezTo>
                    <a:pt x="14652" y="8994"/>
                    <a:pt x="14448" y="8791"/>
                    <a:pt x="14204" y="8791"/>
                  </a:cubicBezTo>
                  <a:close/>
                  <a:moveTo>
                    <a:pt x="15547" y="8791"/>
                  </a:moveTo>
                  <a:cubicBezTo>
                    <a:pt x="15303" y="8791"/>
                    <a:pt x="15099" y="8994"/>
                    <a:pt x="15099" y="9239"/>
                  </a:cubicBezTo>
                  <a:cubicBezTo>
                    <a:pt x="15099" y="9483"/>
                    <a:pt x="15303" y="9686"/>
                    <a:pt x="15547" y="9686"/>
                  </a:cubicBezTo>
                  <a:cubicBezTo>
                    <a:pt x="15791" y="9686"/>
                    <a:pt x="15995" y="9483"/>
                    <a:pt x="15995" y="9239"/>
                  </a:cubicBezTo>
                  <a:cubicBezTo>
                    <a:pt x="15995" y="8994"/>
                    <a:pt x="15791" y="8791"/>
                    <a:pt x="15547" y="8791"/>
                  </a:cubicBezTo>
                  <a:close/>
                  <a:moveTo>
                    <a:pt x="16890" y="8791"/>
                  </a:moveTo>
                  <a:cubicBezTo>
                    <a:pt x="16646" y="8791"/>
                    <a:pt x="16442" y="8994"/>
                    <a:pt x="16442" y="9239"/>
                  </a:cubicBezTo>
                  <a:cubicBezTo>
                    <a:pt x="16442" y="9483"/>
                    <a:pt x="16646" y="9686"/>
                    <a:pt x="16890" y="9686"/>
                  </a:cubicBezTo>
                  <a:cubicBezTo>
                    <a:pt x="17134" y="9686"/>
                    <a:pt x="17338" y="9483"/>
                    <a:pt x="17338" y="9239"/>
                  </a:cubicBezTo>
                  <a:cubicBezTo>
                    <a:pt x="17338" y="8994"/>
                    <a:pt x="17134" y="8791"/>
                    <a:pt x="16890" y="8791"/>
                  </a:cubicBezTo>
                  <a:close/>
                  <a:moveTo>
                    <a:pt x="18233" y="8791"/>
                  </a:moveTo>
                  <a:cubicBezTo>
                    <a:pt x="17989" y="8791"/>
                    <a:pt x="17785" y="8994"/>
                    <a:pt x="17785" y="9239"/>
                  </a:cubicBezTo>
                  <a:cubicBezTo>
                    <a:pt x="17785" y="9483"/>
                    <a:pt x="17989" y="9686"/>
                    <a:pt x="18233" y="9686"/>
                  </a:cubicBezTo>
                  <a:cubicBezTo>
                    <a:pt x="18477" y="9686"/>
                    <a:pt x="18681" y="9483"/>
                    <a:pt x="18681" y="9239"/>
                  </a:cubicBezTo>
                  <a:cubicBezTo>
                    <a:pt x="18681" y="8994"/>
                    <a:pt x="18477" y="8791"/>
                    <a:pt x="18233" y="8791"/>
                  </a:cubicBezTo>
                  <a:close/>
                  <a:moveTo>
                    <a:pt x="19576" y="8791"/>
                  </a:moveTo>
                  <a:cubicBezTo>
                    <a:pt x="19332" y="8791"/>
                    <a:pt x="19128" y="8994"/>
                    <a:pt x="19128" y="9239"/>
                  </a:cubicBezTo>
                  <a:cubicBezTo>
                    <a:pt x="19128" y="9483"/>
                    <a:pt x="19332" y="9686"/>
                    <a:pt x="19576" y="9686"/>
                  </a:cubicBezTo>
                  <a:cubicBezTo>
                    <a:pt x="19820" y="9686"/>
                    <a:pt x="20024" y="9483"/>
                    <a:pt x="20024" y="9239"/>
                  </a:cubicBezTo>
                  <a:cubicBezTo>
                    <a:pt x="20024" y="8994"/>
                    <a:pt x="19820" y="8791"/>
                    <a:pt x="19576" y="8791"/>
                  </a:cubicBezTo>
                  <a:close/>
                  <a:moveTo>
                    <a:pt x="20919" y="8791"/>
                  </a:moveTo>
                  <a:cubicBezTo>
                    <a:pt x="20675" y="8791"/>
                    <a:pt x="20471" y="8994"/>
                    <a:pt x="20471" y="9239"/>
                  </a:cubicBezTo>
                  <a:cubicBezTo>
                    <a:pt x="20471" y="9483"/>
                    <a:pt x="20675" y="9686"/>
                    <a:pt x="20919" y="9686"/>
                  </a:cubicBezTo>
                  <a:cubicBezTo>
                    <a:pt x="21163" y="9686"/>
                    <a:pt x="21367" y="9483"/>
                    <a:pt x="21367" y="9239"/>
                  </a:cubicBezTo>
                  <a:cubicBezTo>
                    <a:pt x="21367" y="8994"/>
                    <a:pt x="21163" y="8791"/>
                    <a:pt x="20919" y="8791"/>
                  </a:cubicBezTo>
                  <a:close/>
                  <a:moveTo>
                    <a:pt x="367" y="9076"/>
                  </a:moveTo>
                  <a:cubicBezTo>
                    <a:pt x="163" y="9076"/>
                    <a:pt x="1" y="9239"/>
                    <a:pt x="1" y="9442"/>
                  </a:cubicBezTo>
                  <a:cubicBezTo>
                    <a:pt x="1" y="9646"/>
                    <a:pt x="163" y="9849"/>
                    <a:pt x="367" y="9849"/>
                  </a:cubicBezTo>
                  <a:lnTo>
                    <a:pt x="1954" y="9849"/>
                  </a:lnTo>
                  <a:cubicBezTo>
                    <a:pt x="2158" y="9849"/>
                    <a:pt x="2361" y="9646"/>
                    <a:pt x="2361" y="9442"/>
                  </a:cubicBezTo>
                  <a:cubicBezTo>
                    <a:pt x="2361" y="9239"/>
                    <a:pt x="2158" y="9076"/>
                    <a:pt x="1954" y="9076"/>
                  </a:cubicBezTo>
                  <a:close/>
                  <a:moveTo>
                    <a:pt x="8669" y="9076"/>
                  </a:moveTo>
                  <a:cubicBezTo>
                    <a:pt x="8425" y="9076"/>
                    <a:pt x="8262" y="9239"/>
                    <a:pt x="8262" y="9442"/>
                  </a:cubicBezTo>
                  <a:cubicBezTo>
                    <a:pt x="8262" y="9646"/>
                    <a:pt x="8425" y="9849"/>
                    <a:pt x="8669" y="9849"/>
                  </a:cubicBezTo>
                  <a:lnTo>
                    <a:pt x="12780" y="9849"/>
                  </a:lnTo>
                  <a:cubicBezTo>
                    <a:pt x="12983" y="9849"/>
                    <a:pt x="13146" y="9646"/>
                    <a:pt x="13146" y="9442"/>
                  </a:cubicBezTo>
                  <a:cubicBezTo>
                    <a:pt x="13146" y="9239"/>
                    <a:pt x="12983" y="9076"/>
                    <a:pt x="12780" y="9076"/>
                  </a:cubicBezTo>
                  <a:close/>
                  <a:moveTo>
                    <a:pt x="367" y="10867"/>
                  </a:moveTo>
                  <a:cubicBezTo>
                    <a:pt x="163" y="10867"/>
                    <a:pt x="1" y="11029"/>
                    <a:pt x="1" y="11233"/>
                  </a:cubicBezTo>
                  <a:cubicBezTo>
                    <a:pt x="1" y="11477"/>
                    <a:pt x="163" y="11640"/>
                    <a:pt x="367" y="11640"/>
                  </a:cubicBezTo>
                  <a:lnTo>
                    <a:pt x="1954" y="11640"/>
                  </a:lnTo>
                  <a:cubicBezTo>
                    <a:pt x="2158" y="11640"/>
                    <a:pt x="2361" y="11477"/>
                    <a:pt x="2361" y="11233"/>
                  </a:cubicBezTo>
                  <a:cubicBezTo>
                    <a:pt x="2361" y="11029"/>
                    <a:pt x="2158" y="10867"/>
                    <a:pt x="1954" y="10867"/>
                  </a:cubicBezTo>
                  <a:close/>
                  <a:moveTo>
                    <a:pt x="8669" y="10867"/>
                  </a:moveTo>
                  <a:cubicBezTo>
                    <a:pt x="8425" y="10867"/>
                    <a:pt x="8262" y="11029"/>
                    <a:pt x="8262" y="11233"/>
                  </a:cubicBezTo>
                  <a:cubicBezTo>
                    <a:pt x="8262" y="11477"/>
                    <a:pt x="8425" y="11640"/>
                    <a:pt x="8669" y="11640"/>
                  </a:cubicBezTo>
                  <a:lnTo>
                    <a:pt x="12780" y="11640"/>
                  </a:lnTo>
                  <a:cubicBezTo>
                    <a:pt x="12983" y="11640"/>
                    <a:pt x="13146" y="11477"/>
                    <a:pt x="13146" y="11233"/>
                  </a:cubicBezTo>
                  <a:cubicBezTo>
                    <a:pt x="13146" y="11029"/>
                    <a:pt x="12983" y="10867"/>
                    <a:pt x="12780" y="10867"/>
                  </a:cubicBezTo>
                  <a:close/>
                  <a:moveTo>
                    <a:pt x="14204" y="12494"/>
                  </a:moveTo>
                  <a:cubicBezTo>
                    <a:pt x="13960" y="12494"/>
                    <a:pt x="13756" y="12698"/>
                    <a:pt x="13756" y="12942"/>
                  </a:cubicBezTo>
                  <a:cubicBezTo>
                    <a:pt x="13756" y="13186"/>
                    <a:pt x="13960" y="13390"/>
                    <a:pt x="14204" y="13390"/>
                  </a:cubicBezTo>
                  <a:cubicBezTo>
                    <a:pt x="14448" y="13390"/>
                    <a:pt x="14652" y="13186"/>
                    <a:pt x="14652" y="12942"/>
                  </a:cubicBezTo>
                  <a:cubicBezTo>
                    <a:pt x="14652" y="12698"/>
                    <a:pt x="14448" y="12494"/>
                    <a:pt x="14204" y="12494"/>
                  </a:cubicBezTo>
                  <a:close/>
                  <a:moveTo>
                    <a:pt x="15547" y="12494"/>
                  </a:moveTo>
                  <a:cubicBezTo>
                    <a:pt x="15303" y="12494"/>
                    <a:pt x="15099" y="12698"/>
                    <a:pt x="15099" y="12942"/>
                  </a:cubicBezTo>
                  <a:cubicBezTo>
                    <a:pt x="15099" y="13186"/>
                    <a:pt x="15303" y="13390"/>
                    <a:pt x="15547" y="13390"/>
                  </a:cubicBezTo>
                  <a:cubicBezTo>
                    <a:pt x="15791" y="13390"/>
                    <a:pt x="15995" y="13186"/>
                    <a:pt x="15995" y="12942"/>
                  </a:cubicBezTo>
                  <a:cubicBezTo>
                    <a:pt x="15995" y="12698"/>
                    <a:pt x="15791" y="12494"/>
                    <a:pt x="15547" y="12494"/>
                  </a:cubicBezTo>
                  <a:close/>
                  <a:moveTo>
                    <a:pt x="16890" y="12494"/>
                  </a:moveTo>
                  <a:cubicBezTo>
                    <a:pt x="16646" y="12494"/>
                    <a:pt x="16442" y="12698"/>
                    <a:pt x="16442" y="12942"/>
                  </a:cubicBezTo>
                  <a:cubicBezTo>
                    <a:pt x="16442" y="13186"/>
                    <a:pt x="16646" y="13390"/>
                    <a:pt x="16890" y="13390"/>
                  </a:cubicBezTo>
                  <a:cubicBezTo>
                    <a:pt x="17134" y="13390"/>
                    <a:pt x="17338" y="13186"/>
                    <a:pt x="17338" y="12942"/>
                  </a:cubicBezTo>
                  <a:cubicBezTo>
                    <a:pt x="17338" y="12698"/>
                    <a:pt x="17134" y="12494"/>
                    <a:pt x="16890" y="12494"/>
                  </a:cubicBezTo>
                  <a:close/>
                  <a:moveTo>
                    <a:pt x="18233" y="12494"/>
                  </a:moveTo>
                  <a:cubicBezTo>
                    <a:pt x="17989" y="12494"/>
                    <a:pt x="17785" y="12698"/>
                    <a:pt x="17785" y="12942"/>
                  </a:cubicBezTo>
                  <a:cubicBezTo>
                    <a:pt x="17785" y="13186"/>
                    <a:pt x="17989" y="13390"/>
                    <a:pt x="18233" y="13390"/>
                  </a:cubicBezTo>
                  <a:cubicBezTo>
                    <a:pt x="18477" y="13390"/>
                    <a:pt x="18681" y="13186"/>
                    <a:pt x="18681" y="12942"/>
                  </a:cubicBezTo>
                  <a:cubicBezTo>
                    <a:pt x="18681" y="12698"/>
                    <a:pt x="18477" y="12494"/>
                    <a:pt x="18233" y="12494"/>
                  </a:cubicBezTo>
                  <a:close/>
                  <a:moveTo>
                    <a:pt x="19576" y="12494"/>
                  </a:moveTo>
                  <a:cubicBezTo>
                    <a:pt x="19332" y="12494"/>
                    <a:pt x="19128" y="12698"/>
                    <a:pt x="19128" y="12942"/>
                  </a:cubicBezTo>
                  <a:cubicBezTo>
                    <a:pt x="19128" y="13186"/>
                    <a:pt x="19332" y="13390"/>
                    <a:pt x="19576" y="13390"/>
                  </a:cubicBezTo>
                  <a:cubicBezTo>
                    <a:pt x="19820" y="13390"/>
                    <a:pt x="20024" y="13186"/>
                    <a:pt x="20024" y="12942"/>
                  </a:cubicBezTo>
                  <a:cubicBezTo>
                    <a:pt x="20024" y="12698"/>
                    <a:pt x="19820" y="12494"/>
                    <a:pt x="19576" y="12494"/>
                  </a:cubicBezTo>
                  <a:close/>
                  <a:moveTo>
                    <a:pt x="20919" y="12494"/>
                  </a:moveTo>
                  <a:cubicBezTo>
                    <a:pt x="20675" y="12494"/>
                    <a:pt x="20471" y="12698"/>
                    <a:pt x="20471" y="12942"/>
                  </a:cubicBezTo>
                  <a:cubicBezTo>
                    <a:pt x="20471" y="13186"/>
                    <a:pt x="20675" y="13390"/>
                    <a:pt x="20919" y="13390"/>
                  </a:cubicBezTo>
                  <a:cubicBezTo>
                    <a:pt x="21163" y="13390"/>
                    <a:pt x="21367" y="13186"/>
                    <a:pt x="21367" y="12942"/>
                  </a:cubicBezTo>
                  <a:cubicBezTo>
                    <a:pt x="21367" y="12698"/>
                    <a:pt x="21163" y="12494"/>
                    <a:pt x="20919" y="12494"/>
                  </a:cubicBezTo>
                  <a:close/>
                  <a:moveTo>
                    <a:pt x="367" y="12657"/>
                  </a:moveTo>
                  <a:cubicBezTo>
                    <a:pt x="163" y="12657"/>
                    <a:pt x="1" y="12820"/>
                    <a:pt x="1" y="13064"/>
                  </a:cubicBezTo>
                  <a:cubicBezTo>
                    <a:pt x="1" y="13268"/>
                    <a:pt x="163" y="13430"/>
                    <a:pt x="367" y="13430"/>
                  </a:cubicBezTo>
                  <a:lnTo>
                    <a:pt x="1954" y="13430"/>
                  </a:lnTo>
                  <a:cubicBezTo>
                    <a:pt x="2158" y="13430"/>
                    <a:pt x="2361" y="13268"/>
                    <a:pt x="2361" y="13064"/>
                  </a:cubicBezTo>
                  <a:cubicBezTo>
                    <a:pt x="2361" y="12820"/>
                    <a:pt x="2158" y="12657"/>
                    <a:pt x="1954" y="12657"/>
                  </a:cubicBezTo>
                  <a:close/>
                  <a:moveTo>
                    <a:pt x="8669" y="12657"/>
                  </a:moveTo>
                  <a:cubicBezTo>
                    <a:pt x="8425" y="12657"/>
                    <a:pt x="8262" y="12820"/>
                    <a:pt x="8262" y="13064"/>
                  </a:cubicBezTo>
                  <a:cubicBezTo>
                    <a:pt x="8262" y="13268"/>
                    <a:pt x="8425" y="13430"/>
                    <a:pt x="8669" y="13430"/>
                  </a:cubicBezTo>
                  <a:lnTo>
                    <a:pt x="12780" y="13430"/>
                  </a:lnTo>
                  <a:cubicBezTo>
                    <a:pt x="12983" y="13430"/>
                    <a:pt x="13146" y="13268"/>
                    <a:pt x="13146" y="13064"/>
                  </a:cubicBezTo>
                  <a:cubicBezTo>
                    <a:pt x="13146" y="12820"/>
                    <a:pt x="12983" y="12657"/>
                    <a:pt x="12780" y="12657"/>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8" name="Google Shape;1838;p35"/>
            <p:cNvSpPr/>
            <p:nvPr/>
          </p:nvSpPr>
          <p:spPr>
            <a:xfrm>
              <a:off x="2692850" y="3672950"/>
              <a:ext cx="551450" cy="352075"/>
            </a:xfrm>
            <a:custGeom>
              <a:avLst/>
              <a:gdLst/>
              <a:ahLst/>
              <a:cxnLst/>
              <a:rect l="l" t="t" r="r" b="b"/>
              <a:pathLst>
                <a:path w="22058" h="14083" extrusionOk="0">
                  <a:moveTo>
                    <a:pt x="2279" y="733"/>
                  </a:moveTo>
                  <a:lnTo>
                    <a:pt x="2320" y="815"/>
                  </a:lnTo>
                  <a:lnTo>
                    <a:pt x="2279" y="855"/>
                  </a:lnTo>
                  <a:lnTo>
                    <a:pt x="692" y="855"/>
                  </a:lnTo>
                  <a:lnTo>
                    <a:pt x="651" y="815"/>
                  </a:lnTo>
                  <a:lnTo>
                    <a:pt x="692" y="733"/>
                  </a:lnTo>
                  <a:close/>
                  <a:moveTo>
                    <a:pt x="8180" y="733"/>
                  </a:moveTo>
                  <a:lnTo>
                    <a:pt x="8221" y="815"/>
                  </a:lnTo>
                  <a:lnTo>
                    <a:pt x="8180" y="855"/>
                  </a:lnTo>
                  <a:lnTo>
                    <a:pt x="4029" y="855"/>
                  </a:lnTo>
                  <a:lnTo>
                    <a:pt x="3988" y="815"/>
                  </a:lnTo>
                  <a:lnTo>
                    <a:pt x="4029" y="733"/>
                  </a:lnTo>
                  <a:close/>
                  <a:moveTo>
                    <a:pt x="9930" y="693"/>
                  </a:moveTo>
                  <a:cubicBezTo>
                    <a:pt x="9971" y="693"/>
                    <a:pt x="10012" y="733"/>
                    <a:pt x="10012" y="815"/>
                  </a:cubicBezTo>
                  <a:cubicBezTo>
                    <a:pt x="10012" y="855"/>
                    <a:pt x="9971" y="896"/>
                    <a:pt x="9930" y="896"/>
                  </a:cubicBezTo>
                  <a:lnTo>
                    <a:pt x="9808" y="815"/>
                  </a:lnTo>
                  <a:lnTo>
                    <a:pt x="9930" y="693"/>
                  </a:lnTo>
                  <a:close/>
                  <a:moveTo>
                    <a:pt x="11273" y="693"/>
                  </a:moveTo>
                  <a:cubicBezTo>
                    <a:pt x="11314" y="693"/>
                    <a:pt x="11355" y="733"/>
                    <a:pt x="11355" y="815"/>
                  </a:cubicBezTo>
                  <a:cubicBezTo>
                    <a:pt x="11355" y="855"/>
                    <a:pt x="11314" y="896"/>
                    <a:pt x="11273" y="896"/>
                  </a:cubicBezTo>
                  <a:lnTo>
                    <a:pt x="11151" y="815"/>
                  </a:lnTo>
                  <a:lnTo>
                    <a:pt x="11273" y="693"/>
                  </a:lnTo>
                  <a:close/>
                  <a:moveTo>
                    <a:pt x="12616" y="693"/>
                  </a:moveTo>
                  <a:cubicBezTo>
                    <a:pt x="12657" y="693"/>
                    <a:pt x="12738" y="733"/>
                    <a:pt x="12738" y="815"/>
                  </a:cubicBezTo>
                  <a:cubicBezTo>
                    <a:pt x="12738" y="855"/>
                    <a:pt x="12657" y="896"/>
                    <a:pt x="12616" y="896"/>
                  </a:cubicBezTo>
                  <a:lnTo>
                    <a:pt x="12494" y="815"/>
                  </a:lnTo>
                  <a:lnTo>
                    <a:pt x="12616" y="693"/>
                  </a:lnTo>
                  <a:close/>
                  <a:moveTo>
                    <a:pt x="13959" y="693"/>
                  </a:moveTo>
                  <a:lnTo>
                    <a:pt x="14081" y="815"/>
                  </a:lnTo>
                  <a:lnTo>
                    <a:pt x="13959" y="896"/>
                  </a:lnTo>
                  <a:cubicBezTo>
                    <a:pt x="13878" y="896"/>
                    <a:pt x="13837" y="855"/>
                    <a:pt x="13837" y="815"/>
                  </a:cubicBezTo>
                  <a:cubicBezTo>
                    <a:pt x="13837" y="733"/>
                    <a:pt x="13878" y="693"/>
                    <a:pt x="13959" y="693"/>
                  </a:cubicBezTo>
                  <a:close/>
                  <a:moveTo>
                    <a:pt x="15302" y="693"/>
                  </a:moveTo>
                  <a:lnTo>
                    <a:pt x="15424" y="815"/>
                  </a:lnTo>
                  <a:lnTo>
                    <a:pt x="15302" y="896"/>
                  </a:lnTo>
                  <a:cubicBezTo>
                    <a:pt x="15262" y="896"/>
                    <a:pt x="15180" y="855"/>
                    <a:pt x="15180" y="815"/>
                  </a:cubicBezTo>
                  <a:cubicBezTo>
                    <a:pt x="15180" y="733"/>
                    <a:pt x="15262" y="693"/>
                    <a:pt x="15302" y="693"/>
                  </a:cubicBezTo>
                  <a:close/>
                  <a:moveTo>
                    <a:pt x="16645" y="693"/>
                  </a:moveTo>
                  <a:lnTo>
                    <a:pt x="16767" y="815"/>
                  </a:lnTo>
                  <a:lnTo>
                    <a:pt x="16645" y="896"/>
                  </a:lnTo>
                  <a:cubicBezTo>
                    <a:pt x="16605" y="896"/>
                    <a:pt x="16523" y="855"/>
                    <a:pt x="16523" y="815"/>
                  </a:cubicBezTo>
                  <a:cubicBezTo>
                    <a:pt x="16523" y="733"/>
                    <a:pt x="16605" y="693"/>
                    <a:pt x="16645" y="693"/>
                  </a:cubicBezTo>
                  <a:close/>
                  <a:moveTo>
                    <a:pt x="692" y="82"/>
                  </a:moveTo>
                  <a:cubicBezTo>
                    <a:pt x="326" y="82"/>
                    <a:pt x="0" y="408"/>
                    <a:pt x="0" y="815"/>
                  </a:cubicBezTo>
                  <a:cubicBezTo>
                    <a:pt x="0" y="1181"/>
                    <a:pt x="326" y="1507"/>
                    <a:pt x="692" y="1507"/>
                  </a:cubicBezTo>
                  <a:lnTo>
                    <a:pt x="2279" y="1507"/>
                  </a:lnTo>
                  <a:cubicBezTo>
                    <a:pt x="2686" y="1507"/>
                    <a:pt x="3012" y="1181"/>
                    <a:pt x="3012" y="815"/>
                  </a:cubicBezTo>
                  <a:cubicBezTo>
                    <a:pt x="3012" y="408"/>
                    <a:pt x="2686" y="82"/>
                    <a:pt x="2279" y="82"/>
                  </a:cubicBezTo>
                  <a:close/>
                  <a:moveTo>
                    <a:pt x="4029" y="82"/>
                  </a:moveTo>
                  <a:cubicBezTo>
                    <a:pt x="3622" y="82"/>
                    <a:pt x="3297" y="408"/>
                    <a:pt x="3297" y="815"/>
                  </a:cubicBezTo>
                  <a:cubicBezTo>
                    <a:pt x="3297" y="1181"/>
                    <a:pt x="3622" y="1507"/>
                    <a:pt x="4029" y="1507"/>
                  </a:cubicBezTo>
                  <a:lnTo>
                    <a:pt x="8180" y="1507"/>
                  </a:lnTo>
                  <a:cubicBezTo>
                    <a:pt x="8547" y="1507"/>
                    <a:pt x="8872" y="1181"/>
                    <a:pt x="8872" y="815"/>
                  </a:cubicBezTo>
                  <a:cubicBezTo>
                    <a:pt x="8872" y="408"/>
                    <a:pt x="8547" y="82"/>
                    <a:pt x="8180" y="82"/>
                  </a:cubicBezTo>
                  <a:close/>
                  <a:moveTo>
                    <a:pt x="9930" y="1"/>
                  </a:moveTo>
                  <a:cubicBezTo>
                    <a:pt x="9483" y="1"/>
                    <a:pt x="9116" y="367"/>
                    <a:pt x="9116" y="815"/>
                  </a:cubicBezTo>
                  <a:cubicBezTo>
                    <a:pt x="9116" y="1222"/>
                    <a:pt x="9483" y="1588"/>
                    <a:pt x="9930" y="1588"/>
                  </a:cubicBezTo>
                  <a:cubicBezTo>
                    <a:pt x="10194" y="1588"/>
                    <a:pt x="10441" y="1434"/>
                    <a:pt x="10582" y="1214"/>
                  </a:cubicBezTo>
                  <a:lnTo>
                    <a:pt x="10582" y="1214"/>
                  </a:lnTo>
                  <a:cubicBezTo>
                    <a:pt x="10726" y="1434"/>
                    <a:pt x="10983" y="1588"/>
                    <a:pt x="11273" y="1588"/>
                  </a:cubicBezTo>
                  <a:cubicBezTo>
                    <a:pt x="11537" y="1588"/>
                    <a:pt x="11784" y="1434"/>
                    <a:pt x="11925" y="1214"/>
                  </a:cubicBezTo>
                  <a:lnTo>
                    <a:pt x="11925" y="1214"/>
                  </a:lnTo>
                  <a:cubicBezTo>
                    <a:pt x="12069" y="1434"/>
                    <a:pt x="12326" y="1588"/>
                    <a:pt x="12616" y="1588"/>
                  </a:cubicBezTo>
                  <a:cubicBezTo>
                    <a:pt x="12914" y="1588"/>
                    <a:pt x="13158" y="1426"/>
                    <a:pt x="13288" y="1197"/>
                  </a:cubicBezTo>
                  <a:lnTo>
                    <a:pt x="13288" y="1197"/>
                  </a:lnTo>
                  <a:cubicBezTo>
                    <a:pt x="13418" y="1426"/>
                    <a:pt x="13661" y="1588"/>
                    <a:pt x="13959" y="1588"/>
                  </a:cubicBezTo>
                  <a:cubicBezTo>
                    <a:pt x="14257" y="1588"/>
                    <a:pt x="14501" y="1426"/>
                    <a:pt x="14631" y="1197"/>
                  </a:cubicBezTo>
                  <a:lnTo>
                    <a:pt x="14631" y="1197"/>
                  </a:lnTo>
                  <a:cubicBezTo>
                    <a:pt x="14761" y="1426"/>
                    <a:pt x="15004" y="1588"/>
                    <a:pt x="15302" y="1588"/>
                  </a:cubicBezTo>
                  <a:cubicBezTo>
                    <a:pt x="15600" y="1588"/>
                    <a:pt x="15844" y="1426"/>
                    <a:pt x="15974" y="1197"/>
                  </a:cubicBezTo>
                  <a:lnTo>
                    <a:pt x="15974" y="1197"/>
                  </a:lnTo>
                  <a:cubicBezTo>
                    <a:pt x="16104" y="1426"/>
                    <a:pt x="16347" y="1588"/>
                    <a:pt x="16645" y="1588"/>
                  </a:cubicBezTo>
                  <a:cubicBezTo>
                    <a:pt x="17093" y="1588"/>
                    <a:pt x="17459" y="1222"/>
                    <a:pt x="17459" y="815"/>
                  </a:cubicBezTo>
                  <a:cubicBezTo>
                    <a:pt x="17459" y="367"/>
                    <a:pt x="17093" y="1"/>
                    <a:pt x="16645" y="1"/>
                  </a:cubicBezTo>
                  <a:cubicBezTo>
                    <a:pt x="16347" y="1"/>
                    <a:pt x="16104" y="163"/>
                    <a:pt x="15974" y="403"/>
                  </a:cubicBezTo>
                  <a:lnTo>
                    <a:pt x="15974" y="403"/>
                  </a:lnTo>
                  <a:cubicBezTo>
                    <a:pt x="15844" y="163"/>
                    <a:pt x="15600" y="1"/>
                    <a:pt x="15302" y="1"/>
                  </a:cubicBezTo>
                  <a:cubicBezTo>
                    <a:pt x="15004" y="1"/>
                    <a:pt x="14761" y="163"/>
                    <a:pt x="14631" y="403"/>
                  </a:cubicBezTo>
                  <a:lnTo>
                    <a:pt x="14631" y="403"/>
                  </a:lnTo>
                  <a:cubicBezTo>
                    <a:pt x="14501" y="163"/>
                    <a:pt x="14257" y="1"/>
                    <a:pt x="13959" y="1"/>
                  </a:cubicBezTo>
                  <a:cubicBezTo>
                    <a:pt x="13661" y="1"/>
                    <a:pt x="13418" y="163"/>
                    <a:pt x="13288" y="403"/>
                  </a:cubicBezTo>
                  <a:lnTo>
                    <a:pt x="13288" y="403"/>
                  </a:lnTo>
                  <a:cubicBezTo>
                    <a:pt x="13158" y="163"/>
                    <a:pt x="12914" y="1"/>
                    <a:pt x="12616" y="1"/>
                  </a:cubicBezTo>
                  <a:cubicBezTo>
                    <a:pt x="12326" y="1"/>
                    <a:pt x="12069" y="155"/>
                    <a:pt x="11925" y="386"/>
                  </a:cubicBezTo>
                  <a:lnTo>
                    <a:pt x="11925" y="386"/>
                  </a:lnTo>
                  <a:cubicBezTo>
                    <a:pt x="11784" y="155"/>
                    <a:pt x="11537" y="1"/>
                    <a:pt x="11273" y="1"/>
                  </a:cubicBezTo>
                  <a:cubicBezTo>
                    <a:pt x="10983" y="1"/>
                    <a:pt x="10726" y="155"/>
                    <a:pt x="10582" y="386"/>
                  </a:cubicBezTo>
                  <a:lnTo>
                    <a:pt x="10582" y="386"/>
                  </a:lnTo>
                  <a:cubicBezTo>
                    <a:pt x="10441" y="155"/>
                    <a:pt x="10194" y="1"/>
                    <a:pt x="9930" y="1"/>
                  </a:cubicBezTo>
                  <a:close/>
                  <a:moveTo>
                    <a:pt x="2279" y="2524"/>
                  </a:moveTo>
                  <a:lnTo>
                    <a:pt x="2320" y="2605"/>
                  </a:lnTo>
                  <a:lnTo>
                    <a:pt x="2279" y="2646"/>
                  </a:lnTo>
                  <a:lnTo>
                    <a:pt x="692" y="2646"/>
                  </a:lnTo>
                  <a:lnTo>
                    <a:pt x="651" y="2605"/>
                  </a:lnTo>
                  <a:lnTo>
                    <a:pt x="692" y="2524"/>
                  </a:lnTo>
                  <a:close/>
                  <a:moveTo>
                    <a:pt x="8180" y="2524"/>
                  </a:moveTo>
                  <a:lnTo>
                    <a:pt x="8221" y="2605"/>
                  </a:lnTo>
                  <a:lnTo>
                    <a:pt x="8180" y="2646"/>
                  </a:lnTo>
                  <a:lnTo>
                    <a:pt x="4029" y="2646"/>
                  </a:lnTo>
                  <a:lnTo>
                    <a:pt x="3988" y="2605"/>
                  </a:lnTo>
                  <a:lnTo>
                    <a:pt x="4029" y="2524"/>
                  </a:lnTo>
                  <a:close/>
                  <a:moveTo>
                    <a:pt x="692" y="1873"/>
                  </a:moveTo>
                  <a:cubicBezTo>
                    <a:pt x="326" y="1873"/>
                    <a:pt x="0" y="2198"/>
                    <a:pt x="0" y="2605"/>
                  </a:cubicBezTo>
                  <a:cubicBezTo>
                    <a:pt x="0" y="3012"/>
                    <a:pt x="326" y="3338"/>
                    <a:pt x="692" y="3338"/>
                  </a:cubicBezTo>
                  <a:lnTo>
                    <a:pt x="2279" y="3338"/>
                  </a:lnTo>
                  <a:cubicBezTo>
                    <a:pt x="2686" y="3297"/>
                    <a:pt x="3012" y="3012"/>
                    <a:pt x="3012" y="2605"/>
                  </a:cubicBezTo>
                  <a:cubicBezTo>
                    <a:pt x="3012" y="2198"/>
                    <a:pt x="2686" y="1873"/>
                    <a:pt x="2279" y="1873"/>
                  </a:cubicBezTo>
                  <a:close/>
                  <a:moveTo>
                    <a:pt x="4029" y="1873"/>
                  </a:moveTo>
                  <a:cubicBezTo>
                    <a:pt x="3622" y="1873"/>
                    <a:pt x="3297" y="2198"/>
                    <a:pt x="3297" y="2605"/>
                  </a:cubicBezTo>
                  <a:cubicBezTo>
                    <a:pt x="3297" y="3012"/>
                    <a:pt x="3622" y="3297"/>
                    <a:pt x="4029" y="3338"/>
                  </a:cubicBezTo>
                  <a:lnTo>
                    <a:pt x="8180" y="3338"/>
                  </a:lnTo>
                  <a:cubicBezTo>
                    <a:pt x="8547" y="3297"/>
                    <a:pt x="8872" y="3012"/>
                    <a:pt x="8872" y="2605"/>
                  </a:cubicBezTo>
                  <a:cubicBezTo>
                    <a:pt x="8872" y="2198"/>
                    <a:pt x="8547" y="1873"/>
                    <a:pt x="8180" y="1873"/>
                  </a:cubicBezTo>
                  <a:close/>
                  <a:moveTo>
                    <a:pt x="2279" y="4355"/>
                  </a:moveTo>
                  <a:lnTo>
                    <a:pt x="2320" y="4396"/>
                  </a:lnTo>
                  <a:lnTo>
                    <a:pt x="2279" y="4437"/>
                  </a:lnTo>
                  <a:lnTo>
                    <a:pt x="692" y="4437"/>
                  </a:lnTo>
                  <a:lnTo>
                    <a:pt x="651" y="4396"/>
                  </a:lnTo>
                  <a:lnTo>
                    <a:pt x="692" y="4355"/>
                  </a:lnTo>
                  <a:close/>
                  <a:moveTo>
                    <a:pt x="8180" y="4355"/>
                  </a:moveTo>
                  <a:lnTo>
                    <a:pt x="8221" y="4396"/>
                  </a:lnTo>
                  <a:lnTo>
                    <a:pt x="8180" y="4437"/>
                  </a:lnTo>
                  <a:lnTo>
                    <a:pt x="4029" y="4437"/>
                  </a:lnTo>
                  <a:lnTo>
                    <a:pt x="3988" y="4396"/>
                  </a:lnTo>
                  <a:lnTo>
                    <a:pt x="4029" y="4355"/>
                  </a:lnTo>
                  <a:close/>
                  <a:moveTo>
                    <a:pt x="9930" y="4274"/>
                  </a:moveTo>
                  <a:cubicBezTo>
                    <a:pt x="9971" y="4274"/>
                    <a:pt x="10012" y="4315"/>
                    <a:pt x="10012" y="4396"/>
                  </a:cubicBezTo>
                  <a:cubicBezTo>
                    <a:pt x="10012" y="4437"/>
                    <a:pt x="9971" y="4478"/>
                    <a:pt x="9930" y="4478"/>
                  </a:cubicBezTo>
                  <a:lnTo>
                    <a:pt x="9808" y="4396"/>
                  </a:lnTo>
                  <a:lnTo>
                    <a:pt x="9930" y="4274"/>
                  </a:lnTo>
                  <a:close/>
                  <a:moveTo>
                    <a:pt x="11273" y="4274"/>
                  </a:moveTo>
                  <a:cubicBezTo>
                    <a:pt x="11314" y="4274"/>
                    <a:pt x="11355" y="4315"/>
                    <a:pt x="11355" y="4396"/>
                  </a:cubicBezTo>
                  <a:cubicBezTo>
                    <a:pt x="11355" y="4437"/>
                    <a:pt x="11314" y="4478"/>
                    <a:pt x="11273" y="4478"/>
                  </a:cubicBezTo>
                  <a:lnTo>
                    <a:pt x="11151" y="4396"/>
                  </a:lnTo>
                  <a:lnTo>
                    <a:pt x="11273" y="4274"/>
                  </a:lnTo>
                  <a:close/>
                  <a:moveTo>
                    <a:pt x="12616" y="4274"/>
                  </a:moveTo>
                  <a:cubicBezTo>
                    <a:pt x="12657" y="4274"/>
                    <a:pt x="12738" y="4315"/>
                    <a:pt x="12738" y="4396"/>
                  </a:cubicBezTo>
                  <a:cubicBezTo>
                    <a:pt x="12738" y="4437"/>
                    <a:pt x="12657" y="4478"/>
                    <a:pt x="12616" y="4478"/>
                  </a:cubicBezTo>
                  <a:lnTo>
                    <a:pt x="12494" y="4396"/>
                  </a:lnTo>
                  <a:lnTo>
                    <a:pt x="12616" y="4274"/>
                  </a:lnTo>
                  <a:close/>
                  <a:moveTo>
                    <a:pt x="13959" y="4274"/>
                  </a:moveTo>
                  <a:lnTo>
                    <a:pt x="14081" y="4396"/>
                  </a:lnTo>
                  <a:lnTo>
                    <a:pt x="13959" y="4478"/>
                  </a:lnTo>
                  <a:cubicBezTo>
                    <a:pt x="13878" y="4478"/>
                    <a:pt x="13837" y="4437"/>
                    <a:pt x="13837" y="4396"/>
                  </a:cubicBezTo>
                  <a:cubicBezTo>
                    <a:pt x="13837" y="4315"/>
                    <a:pt x="13878" y="4274"/>
                    <a:pt x="13959" y="4274"/>
                  </a:cubicBezTo>
                  <a:close/>
                  <a:moveTo>
                    <a:pt x="15302" y="4274"/>
                  </a:moveTo>
                  <a:lnTo>
                    <a:pt x="15424" y="4396"/>
                  </a:lnTo>
                  <a:lnTo>
                    <a:pt x="15302" y="4478"/>
                  </a:lnTo>
                  <a:cubicBezTo>
                    <a:pt x="15262" y="4478"/>
                    <a:pt x="15180" y="4437"/>
                    <a:pt x="15180" y="4396"/>
                  </a:cubicBezTo>
                  <a:cubicBezTo>
                    <a:pt x="15180" y="4315"/>
                    <a:pt x="15262" y="4274"/>
                    <a:pt x="15302" y="4274"/>
                  </a:cubicBezTo>
                  <a:close/>
                  <a:moveTo>
                    <a:pt x="16645" y="4274"/>
                  </a:moveTo>
                  <a:lnTo>
                    <a:pt x="16767" y="4396"/>
                  </a:lnTo>
                  <a:lnTo>
                    <a:pt x="16645" y="4478"/>
                  </a:lnTo>
                  <a:cubicBezTo>
                    <a:pt x="16605" y="4478"/>
                    <a:pt x="16523" y="4437"/>
                    <a:pt x="16523" y="4396"/>
                  </a:cubicBezTo>
                  <a:cubicBezTo>
                    <a:pt x="16523" y="4315"/>
                    <a:pt x="16605" y="4274"/>
                    <a:pt x="16645" y="4274"/>
                  </a:cubicBezTo>
                  <a:close/>
                  <a:moveTo>
                    <a:pt x="692" y="3664"/>
                  </a:moveTo>
                  <a:cubicBezTo>
                    <a:pt x="326" y="3664"/>
                    <a:pt x="0" y="3989"/>
                    <a:pt x="0" y="4396"/>
                  </a:cubicBezTo>
                  <a:cubicBezTo>
                    <a:pt x="0" y="4803"/>
                    <a:pt x="326" y="5129"/>
                    <a:pt x="692" y="5129"/>
                  </a:cubicBezTo>
                  <a:lnTo>
                    <a:pt x="2279" y="5129"/>
                  </a:lnTo>
                  <a:cubicBezTo>
                    <a:pt x="2686" y="5129"/>
                    <a:pt x="3012" y="4803"/>
                    <a:pt x="3012" y="4396"/>
                  </a:cubicBezTo>
                  <a:cubicBezTo>
                    <a:pt x="3012" y="3989"/>
                    <a:pt x="2686" y="3664"/>
                    <a:pt x="2279" y="3664"/>
                  </a:cubicBezTo>
                  <a:close/>
                  <a:moveTo>
                    <a:pt x="4029" y="3664"/>
                  </a:moveTo>
                  <a:cubicBezTo>
                    <a:pt x="3622" y="3664"/>
                    <a:pt x="3297" y="3989"/>
                    <a:pt x="3297" y="4396"/>
                  </a:cubicBezTo>
                  <a:cubicBezTo>
                    <a:pt x="3297" y="4803"/>
                    <a:pt x="3622" y="5129"/>
                    <a:pt x="4029" y="5129"/>
                  </a:cubicBezTo>
                  <a:lnTo>
                    <a:pt x="8180" y="5129"/>
                  </a:lnTo>
                  <a:cubicBezTo>
                    <a:pt x="8547" y="5129"/>
                    <a:pt x="8872" y="4803"/>
                    <a:pt x="8872" y="4396"/>
                  </a:cubicBezTo>
                  <a:cubicBezTo>
                    <a:pt x="8872" y="3989"/>
                    <a:pt x="8547" y="3664"/>
                    <a:pt x="8180" y="3664"/>
                  </a:cubicBezTo>
                  <a:close/>
                  <a:moveTo>
                    <a:pt x="9930" y="3582"/>
                  </a:moveTo>
                  <a:cubicBezTo>
                    <a:pt x="9483" y="3582"/>
                    <a:pt x="9116" y="3948"/>
                    <a:pt x="9116" y="4396"/>
                  </a:cubicBezTo>
                  <a:cubicBezTo>
                    <a:pt x="9116" y="4844"/>
                    <a:pt x="9483" y="5169"/>
                    <a:pt x="9930" y="5169"/>
                  </a:cubicBezTo>
                  <a:cubicBezTo>
                    <a:pt x="10191" y="5169"/>
                    <a:pt x="10435" y="5019"/>
                    <a:pt x="10576" y="4804"/>
                  </a:cubicBezTo>
                  <a:lnTo>
                    <a:pt x="10576" y="4804"/>
                  </a:lnTo>
                  <a:cubicBezTo>
                    <a:pt x="10719" y="5028"/>
                    <a:pt x="10979" y="5169"/>
                    <a:pt x="11273" y="5169"/>
                  </a:cubicBezTo>
                  <a:cubicBezTo>
                    <a:pt x="11534" y="5169"/>
                    <a:pt x="11778" y="5019"/>
                    <a:pt x="11919" y="4804"/>
                  </a:cubicBezTo>
                  <a:lnTo>
                    <a:pt x="11919" y="4804"/>
                  </a:lnTo>
                  <a:cubicBezTo>
                    <a:pt x="12062" y="5028"/>
                    <a:pt x="12322" y="5169"/>
                    <a:pt x="12616" y="5169"/>
                  </a:cubicBezTo>
                  <a:cubicBezTo>
                    <a:pt x="12910" y="5169"/>
                    <a:pt x="13152" y="5011"/>
                    <a:pt x="13283" y="4788"/>
                  </a:cubicBezTo>
                  <a:lnTo>
                    <a:pt x="13283" y="4788"/>
                  </a:lnTo>
                  <a:cubicBezTo>
                    <a:pt x="13411" y="5021"/>
                    <a:pt x="13657" y="5169"/>
                    <a:pt x="13959" y="5169"/>
                  </a:cubicBezTo>
                  <a:cubicBezTo>
                    <a:pt x="14261" y="5169"/>
                    <a:pt x="14507" y="5021"/>
                    <a:pt x="14636" y="4788"/>
                  </a:cubicBezTo>
                  <a:lnTo>
                    <a:pt x="14636" y="4788"/>
                  </a:lnTo>
                  <a:cubicBezTo>
                    <a:pt x="14767" y="5011"/>
                    <a:pt x="15008" y="5169"/>
                    <a:pt x="15302" y="5169"/>
                  </a:cubicBezTo>
                  <a:cubicBezTo>
                    <a:pt x="15604" y="5169"/>
                    <a:pt x="15850" y="5021"/>
                    <a:pt x="15979" y="4788"/>
                  </a:cubicBezTo>
                  <a:lnTo>
                    <a:pt x="15979" y="4788"/>
                  </a:lnTo>
                  <a:cubicBezTo>
                    <a:pt x="16110" y="5011"/>
                    <a:pt x="16351" y="5169"/>
                    <a:pt x="16645" y="5169"/>
                  </a:cubicBezTo>
                  <a:cubicBezTo>
                    <a:pt x="17093" y="5169"/>
                    <a:pt x="17459" y="4844"/>
                    <a:pt x="17459" y="4396"/>
                  </a:cubicBezTo>
                  <a:cubicBezTo>
                    <a:pt x="17459" y="3948"/>
                    <a:pt x="17093" y="3582"/>
                    <a:pt x="16645" y="3582"/>
                  </a:cubicBezTo>
                  <a:cubicBezTo>
                    <a:pt x="16347" y="3582"/>
                    <a:pt x="16104" y="3744"/>
                    <a:pt x="15974" y="3985"/>
                  </a:cubicBezTo>
                  <a:lnTo>
                    <a:pt x="15974" y="3985"/>
                  </a:lnTo>
                  <a:cubicBezTo>
                    <a:pt x="15844" y="3744"/>
                    <a:pt x="15600" y="3582"/>
                    <a:pt x="15302" y="3582"/>
                  </a:cubicBezTo>
                  <a:cubicBezTo>
                    <a:pt x="15004" y="3582"/>
                    <a:pt x="14761" y="3744"/>
                    <a:pt x="14631" y="3985"/>
                  </a:cubicBezTo>
                  <a:lnTo>
                    <a:pt x="14631" y="3985"/>
                  </a:lnTo>
                  <a:cubicBezTo>
                    <a:pt x="14501" y="3744"/>
                    <a:pt x="14257" y="3582"/>
                    <a:pt x="13959" y="3582"/>
                  </a:cubicBezTo>
                  <a:cubicBezTo>
                    <a:pt x="13661" y="3582"/>
                    <a:pt x="13418" y="3744"/>
                    <a:pt x="13288" y="3985"/>
                  </a:cubicBezTo>
                  <a:lnTo>
                    <a:pt x="13288" y="3985"/>
                  </a:lnTo>
                  <a:cubicBezTo>
                    <a:pt x="13158" y="3744"/>
                    <a:pt x="12914" y="3582"/>
                    <a:pt x="12616" y="3582"/>
                  </a:cubicBezTo>
                  <a:cubicBezTo>
                    <a:pt x="12326" y="3582"/>
                    <a:pt x="12069" y="3737"/>
                    <a:pt x="11925" y="3967"/>
                  </a:cubicBezTo>
                  <a:lnTo>
                    <a:pt x="11925" y="3967"/>
                  </a:lnTo>
                  <a:cubicBezTo>
                    <a:pt x="11784" y="3737"/>
                    <a:pt x="11537" y="3582"/>
                    <a:pt x="11273" y="3582"/>
                  </a:cubicBezTo>
                  <a:cubicBezTo>
                    <a:pt x="10983" y="3582"/>
                    <a:pt x="10726" y="3737"/>
                    <a:pt x="10582" y="3967"/>
                  </a:cubicBezTo>
                  <a:lnTo>
                    <a:pt x="10582" y="3967"/>
                  </a:lnTo>
                  <a:cubicBezTo>
                    <a:pt x="10441" y="3737"/>
                    <a:pt x="10194" y="3582"/>
                    <a:pt x="9930" y="3582"/>
                  </a:cubicBezTo>
                  <a:close/>
                  <a:moveTo>
                    <a:pt x="2279" y="6146"/>
                  </a:moveTo>
                  <a:lnTo>
                    <a:pt x="2320" y="6187"/>
                  </a:lnTo>
                  <a:lnTo>
                    <a:pt x="2279" y="6228"/>
                  </a:lnTo>
                  <a:lnTo>
                    <a:pt x="692" y="6228"/>
                  </a:lnTo>
                  <a:lnTo>
                    <a:pt x="651" y="6187"/>
                  </a:lnTo>
                  <a:lnTo>
                    <a:pt x="692" y="6146"/>
                  </a:lnTo>
                  <a:close/>
                  <a:moveTo>
                    <a:pt x="8180" y="6146"/>
                  </a:moveTo>
                  <a:lnTo>
                    <a:pt x="8221" y="6187"/>
                  </a:lnTo>
                  <a:lnTo>
                    <a:pt x="8180" y="6228"/>
                  </a:lnTo>
                  <a:lnTo>
                    <a:pt x="4029" y="6228"/>
                  </a:lnTo>
                  <a:lnTo>
                    <a:pt x="3988" y="6187"/>
                  </a:lnTo>
                  <a:lnTo>
                    <a:pt x="4029" y="6146"/>
                  </a:lnTo>
                  <a:close/>
                  <a:moveTo>
                    <a:pt x="692" y="5454"/>
                  </a:moveTo>
                  <a:cubicBezTo>
                    <a:pt x="326" y="5454"/>
                    <a:pt x="0" y="5780"/>
                    <a:pt x="0" y="6187"/>
                  </a:cubicBezTo>
                  <a:cubicBezTo>
                    <a:pt x="0" y="6594"/>
                    <a:pt x="326" y="6919"/>
                    <a:pt x="692" y="6919"/>
                  </a:cubicBezTo>
                  <a:lnTo>
                    <a:pt x="2279" y="6919"/>
                  </a:lnTo>
                  <a:cubicBezTo>
                    <a:pt x="2686" y="6919"/>
                    <a:pt x="3012" y="6594"/>
                    <a:pt x="3012" y="6187"/>
                  </a:cubicBezTo>
                  <a:cubicBezTo>
                    <a:pt x="3012" y="5780"/>
                    <a:pt x="2686" y="5454"/>
                    <a:pt x="2279" y="5454"/>
                  </a:cubicBezTo>
                  <a:close/>
                  <a:moveTo>
                    <a:pt x="4029" y="5454"/>
                  </a:moveTo>
                  <a:cubicBezTo>
                    <a:pt x="3622" y="5454"/>
                    <a:pt x="3297" y="5780"/>
                    <a:pt x="3297" y="6187"/>
                  </a:cubicBezTo>
                  <a:cubicBezTo>
                    <a:pt x="3297" y="6594"/>
                    <a:pt x="3622" y="6919"/>
                    <a:pt x="4029" y="6919"/>
                  </a:cubicBezTo>
                  <a:lnTo>
                    <a:pt x="8180" y="6919"/>
                  </a:lnTo>
                  <a:cubicBezTo>
                    <a:pt x="8547" y="6919"/>
                    <a:pt x="8872" y="6594"/>
                    <a:pt x="8872" y="6187"/>
                  </a:cubicBezTo>
                  <a:cubicBezTo>
                    <a:pt x="8872" y="5780"/>
                    <a:pt x="8547" y="5454"/>
                    <a:pt x="8180" y="5454"/>
                  </a:cubicBezTo>
                  <a:close/>
                  <a:moveTo>
                    <a:pt x="2279" y="7937"/>
                  </a:moveTo>
                  <a:lnTo>
                    <a:pt x="2320" y="7977"/>
                  </a:lnTo>
                  <a:lnTo>
                    <a:pt x="2279" y="8018"/>
                  </a:lnTo>
                  <a:lnTo>
                    <a:pt x="692" y="8018"/>
                  </a:lnTo>
                  <a:lnTo>
                    <a:pt x="651" y="7977"/>
                  </a:lnTo>
                  <a:lnTo>
                    <a:pt x="692" y="7937"/>
                  </a:lnTo>
                  <a:close/>
                  <a:moveTo>
                    <a:pt x="8180" y="7937"/>
                  </a:moveTo>
                  <a:lnTo>
                    <a:pt x="8221" y="7977"/>
                  </a:lnTo>
                  <a:lnTo>
                    <a:pt x="8180" y="8018"/>
                  </a:lnTo>
                  <a:lnTo>
                    <a:pt x="4029" y="8018"/>
                  </a:lnTo>
                  <a:lnTo>
                    <a:pt x="3988" y="7977"/>
                  </a:lnTo>
                  <a:lnTo>
                    <a:pt x="4029" y="7937"/>
                  </a:lnTo>
                  <a:close/>
                  <a:moveTo>
                    <a:pt x="692" y="7245"/>
                  </a:moveTo>
                  <a:cubicBezTo>
                    <a:pt x="326" y="7245"/>
                    <a:pt x="0" y="7571"/>
                    <a:pt x="0" y="7977"/>
                  </a:cubicBezTo>
                  <a:cubicBezTo>
                    <a:pt x="0" y="8384"/>
                    <a:pt x="326" y="8710"/>
                    <a:pt x="692" y="8710"/>
                  </a:cubicBezTo>
                  <a:lnTo>
                    <a:pt x="2279" y="8710"/>
                  </a:lnTo>
                  <a:cubicBezTo>
                    <a:pt x="2686" y="8710"/>
                    <a:pt x="3012" y="8384"/>
                    <a:pt x="3012" y="7977"/>
                  </a:cubicBezTo>
                  <a:cubicBezTo>
                    <a:pt x="3012" y="7571"/>
                    <a:pt x="2686" y="7245"/>
                    <a:pt x="2279" y="7245"/>
                  </a:cubicBezTo>
                  <a:close/>
                  <a:moveTo>
                    <a:pt x="4029" y="7245"/>
                  </a:moveTo>
                  <a:cubicBezTo>
                    <a:pt x="3622" y="7245"/>
                    <a:pt x="3297" y="7571"/>
                    <a:pt x="3297" y="7977"/>
                  </a:cubicBezTo>
                  <a:cubicBezTo>
                    <a:pt x="3297" y="8384"/>
                    <a:pt x="3622" y="8710"/>
                    <a:pt x="4029" y="8710"/>
                  </a:cubicBezTo>
                  <a:lnTo>
                    <a:pt x="8180" y="8710"/>
                  </a:lnTo>
                  <a:cubicBezTo>
                    <a:pt x="8547" y="8710"/>
                    <a:pt x="8872" y="8384"/>
                    <a:pt x="8872" y="7977"/>
                  </a:cubicBezTo>
                  <a:cubicBezTo>
                    <a:pt x="8872" y="7571"/>
                    <a:pt x="8547" y="7245"/>
                    <a:pt x="8180" y="7245"/>
                  </a:cubicBezTo>
                  <a:close/>
                  <a:moveTo>
                    <a:pt x="14529" y="9443"/>
                  </a:moveTo>
                  <a:cubicBezTo>
                    <a:pt x="14570" y="9443"/>
                    <a:pt x="14610" y="9483"/>
                    <a:pt x="14610" y="9565"/>
                  </a:cubicBezTo>
                  <a:cubicBezTo>
                    <a:pt x="14610" y="9605"/>
                    <a:pt x="14570" y="9646"/>
                    <a:pt x="14529" y="9646"/>
                  </a:cubicBezTo>
                  <a:lnTo>
                    <a:pt x="14407" y="9565"/>
                  </a:lnTo>
                  <a:lnTo>
                    <a:pt x="14529" y="9443"/>
                  </a:lnTo>
                  <a:close/>
                  <a:moveTo>
                    <a:pt x="15872" y="9443"/>
                  </a:moveTo>
                  <a:cubicBezTo>
                    <a:pt x="15913" y="9443"/>
                    <a:pt x="15994" y="9483"/>
                    <a:pt x="15994" y="9565"/>
                  </a:cubicBezTo>
                  <a:cubicBezTo>
                    <a:pt x="15994" y="9605"/>
                    <a:pt x="15913" y="9646"/>
                    <a:pt x="15872" y="9646"/>
                  </a:cubicBezTo>
                  <a:lnTo>
                    <a:pt x="15750" y="9565"/>
                  </a:lnTo>
                  <a:lnTo>
                    <a:pt x="15872" y="9443"/>
                  </a:lnTo>
                  <a:close/>
                  <a:moveTo>
                    <a:pt x="17215" y="9443"/>
                  </a:moveTo>
                  <a:cubicBezTo>
                    <a:pt x="17256" y="9443"/>
                    <a:pt x="17337" y="9483"/>
                    <a:pt x="17337" y="9565"/>
                  </a:cubicBezTo>
                  <a:cubicBezTo>
                    <a:pt x="17337" y="9605"/>
                    <a:pt x="17256" y="9646"/>
                    <a:pt x="17215" y="9646"/>
                  </a:cubicBezTo>
                  <a:lnTo>
                    <a:pt x="17093" y="9565"/>
                  </a:lnTo>
                  <a:lnTo>
                    <a:pt x="17215" y="9443"/>
                  </a:lnTo>
                  <a:close/>
                  <a:moveTo>
                    <a:pt x="18558" y="9443"/>
                  </a:moveTo>
                  <a:cubicBezTo>
                    <a:pt x="18639" y="9443"/>
                    <a:pt x="18680" y="9483"/>
                    <a:pt x="18680" y="9565"/>
                  </a:cubicBezTo>
                  <a:cubicBezTo>
                    <a:pt x="18680" y="9605"/>
                    <a:pt x="18639" y="9646"/>
                    <a:pt x="18558" y="9646"/>
                  </a:cubicBezTo>
                  <a:lnTo>
                    <a:pt x="18436" y="9565"/>
                  </a:lnTo>
                  <a:lnTo>
                    <a:pt x="18558" y="9443"/>
                  </a:lnTo>
                  <a:close/>
                  <a:moveTo>
                    <a:pt x="19901" y="9443"/>
                  </a:moveTo>
                  <a:lnTo>
                    <a:pt x="20023" y="9565"/>
                  </a:lnTo>
                  <a:lnTo>
                    <a:pt x="19901" y="9646"/>
                  </a:lnTo>
                  <a:cubicBezTo>
                    <a:pt x="19860" y="9646"/>
                    <a:pt x="19779" y="9605"/>
                    <a:pt x="19779" y="9565"/>
                  </a:cubicBezTo>
                  <a:cubicBezTo>
                    <a:pt x="19779" y="9483"/>
                    <a:pt x="19860" y="9443"/>
                    <a:pt x="19901" y="9443"/>
                  </a:cubicBezTo>
                  <a:close/>
                  <a:moveTo>
                    <a:pt x="21244" y="9443"/>
                  </a:moveTo>
                  <a:lnTo>
                    <a:pt x="21366" y="9565"/>
                  </a:lnTo>
                  <a:lnTo>
                    <a:pt x="21244" y="9646"/>
                  </a:lnTo>
                  <a:cubicBezTo>
                    <a:pt x="21203" y="9646"/>
                    <a:pt x="21163" y="9605"/>
                    <a:pt x="21163" y="9565"/>
                  </a:cubicBezTo>
                  <a:cubicBezTo>
                    <a:pt x="21163" y="9483"/>
                    <a:pt x="21203" y="9443"/>
                    <a:pt x="21244" y="9443"/>
                  </a:cubicBezTo>
                  <a:close/>
                  <a:moveTo>
                    <a:pt x="2279" y="9727"/>
                  </a:moveTo>
                  <a:lnTo>
                    <a:pt x="2320" y="9768"/>
                  </a:lnTo>
                  <a:lnTo>
                    <a:pt x="2279" y="9809"/>
                  </a:lnTo>
                  <a:lnTo>
                    <a:pt x="692" y="9809"/>
                  </a:lnTo>
                  <a:lnTo>
                    <a:pt x="651" y="9768"/>
                  </a:lnTo>
                  <a:lnTo>
                    <a:pt x="692" y="9727"/>
                  </a:lnTo>
                  <a:close/>
                  <a:moveTo>
                    <a:pt x="13105" y="9727"/>
                  </a:moveTo>
                  <a:lnTo>
                    <a:pt x="13145" y="9768"/>
                  </a:lnTo>
                  <a:lnTo>
                    <a:pt x="13105" y="9809"/>
                  </a:lnTo>
                  <a:lnTo>
                    <a:pt x="8994" y="9809"/>
                  </a:lnTo>
                  <a:lnTo>
                    <a:pt x="8913" y="9768"/>
                  </a:lnTo>
                  <a:lnTo>
                    <a:pt x="8994" y="9727"/>
                  </a:lnTo>
                  <a:close/>
                  <a:moveTo>
                    <a:pt x="692" y="9036"/>
                  </a:moveTo>
                  <a:cubicBezTo>
                    <a:pt x="326" y="9036"/>
                    <a:pt x="0" y="9361"/>
                    <a:pt x="0" y="9768"/>
                  </a:cubicBezTo>
                  <a:cubicBezTo>
                    <a:pt x="0" y="10175"/>
                    <a:pt x="326" y="10501"/>
                    <a:pt x="692" y="10501"/>
                  </a:cubicBezTo>
                  <a:lnTo>
                    <a:pt x="2279" y="10501"/>
                  </a:lnTo>
                  <a:cubicBezTo>
                    <a:pt x="2686" y="10501"/>
                    <a:pt x="3012" y="10175"/>
                    <a:pt x="3012" y="9768"/>
                  </a:cubicBezTo>
                  <a:cubicBezTo>
                    <a:pt x="3012" y="9361"/>
                    <a:pt x="2686" y="9036"/>
                    <a:pt x="2279" y="9036"/>
                  </a:cubicBezTo>
                  <a:close/>
                  <a:moveTo>
                    <a:pt x="14529" y="8751"/>
                  </a:moveTo>
                  <a:cubicBezTo>
                    <a:pt x="14141" y="8751"/>
                    <a:pt x="13814" y="9026"/>
                    <a:pt x="13734" y="9391"/>
                  </a:cubicBezTo>
                  <a:lnTo>
                    <a:pt x="13734" y="9391"/>
                  </a:lnTo>
                  <a:cubicBezTo>
                    <a:pt x="13606" y="9177"/>
                    <a:pt x="13373" y="9036"/>
                    <a:pt x="13105" y="9036"/>
                  </a:cubicBezTo>
                  <a:lnTo>
                    <a:pt x="8994" y="9036"/>
                  </a:lnTo>
                  <a:cubicBezTo>
                    <a:pt x="8587" y="9036"/>
                    <a:pt x="8262" y="9361"/>
                    <a:pt x="8262" y="9768"/>
                  </a:cubicBezTo>
                  <a:cubicBezTo>
                    <a:pt x="8262" y="10175"/>
                    <a:pt x="8587" y="10501"/>
                    <a:pt x="8994" y="10501"/>
                  </a:cubicBezTo>
                  <a:lnTo>
                    <a:pt x="13105" y="10501"/>
                  </a:lnTo>
                  <a:cubicBezTo>
                    <a:pt x="13455" y="10501"/>
                    <a:pt x="13745" y="10260"/>
                    <a:pt x="13819" y="9933"/>
                  </a:cubicBezTo>
                  <a:lnTo>
                    <a:pt x="13819" y="9933"/>
                  </a:lnTo>
                  <a:cubicBezTo>
                    <a:pt x="13958" y="10169"/>
                    <a:pt x="14225" y="10338"/>
                    <a:pt x="14529" y="10338"/>
                  </a:cubicBezTo>
                  <a:cubicBezTo>
                    <a:pt x="14793" y="10338"/>
                    <a:pt x="15040" y="10184"/>
                    <a:pt x="15181" y="9964"/>
                  </a:cubicBezTo>
                  <a:lnTo>
                    <a:pt x="15181" y="9964"/>
                  </a:lnTo>
                  <a:cubicBezTo>
                    <a:pt x="15325" y="10184"/>
                    <a:pt x="15581" y="10338"/>
                    <a:pt x="15872" y="10338"/>
                  </a:cubicBezTo>
                  <a:cubicBezTo>
                    <a:pt x="16170" y="10338"/>
                    <a:pt x="16414" y="10176"/>
                    <a:pt x="16543" y="9947"/>
                  </a:cubicBezTo>
                  <a:lnTo>
                    <a:pt x="16543" y="9947"/>
                  </a:lnTo>
                  <a:cubicBezTo>
                    <a:pt x="16673" y="10176"/>
                    <a:pt x="16917" y="10338"/>
                    <a:pt x="17215" y="10338"/>
                  </a:cubicBezTo>
                  <a:cubicBezTo>
                    <a:pt x="17513" y="10338"/>
                    <a:pt x="17757" y="10176"/>
                    <a:pt x="17886" y="9947"/>
                  </a:cubicBezTo>
                  <a:lnTo>
                    <a:pt x="17886" y="9947"/>
                  </a:lnTo>
                  <a:cubicBezTo>
                    <a:pt x="18016" y="10176"/>
                    <a:pt x="18260" y="10338"/>
                    <a:pt x="18558" y="10338"/>
                  </a:cubicBezTo>
                  <a:cubicBezTo>
                    <a:pt x="18856" y="10338"/>
                    <a:pt x="19100" y="10176"/>
                    <a:pt x="19229" y="9947"/>
                  </a:cubicBezTo>
                  <a:lnTo>
                    <a:pt x="19229" y="9947"/>
                  </a:lnTo>
                  <a:cubicBezTo>
                    <a:pt x="19359" y="10176"/>
                    <a:pt x="19603" y="10338"/>
                    <a:pt x="19901" y="10338"/>
                  </a:cubicBezTo>
                  <a:cubicBezTo>
                    <a:pt x="20192" y="10338"/>
                    <a:pt x="20448" y="10184"/>
                    <a:pt x="20592" y="9964"/>
                  </a:cubicBezTo>
                  <a:lnTo>
                    <a:pt x="20592" y="9964"/>
                  </a:lnTo>
                  <a:cubicBezTo>
                    <a:pt x="20733" y="10184"/>
                    <a:pt x="20980" y="10338"/>
                    <a:pt x="21244" y="10338"/>
                  </a:cubicBezTo>
                  <a:cubicBezTo>
                    <a:pt x="21692" y="10338"/>
                    <a:pt x="22058" y="9972"/>
                    <a:pt x="22058" y="9565"/>
                  </a:cubicBezTo>
                  <a:cubicBezTo>
                    <a:pt x="22058" y="9117"/>
                    <a:pt x="21692" y="8751"/>
                    <a:pt x="21244" y="8751"/>
                  </a:cubicBezTo>
                  <a:cubicBezTo>
                    <a:pt x="20980" y="8751"/>
                    <a:pt x="20733" y="8905"/>
                    <a:pt x="20592" y="9136"/>
                  </a:cubicBezTo>
                  <a:lnTo>
                    <a:pt x="20592" y="9136"/>
                  </a:lnTo>
                  <a:cubicBezTo>
                    <a:pt x="20448" y="8905"/>
                    <a:pt x="20192" y="8751"/>
                    <a:pt x="19901" y="8751"/>
                  </a:cubicBezTo>
                  <a:cubicBezTo>
                    <a:pt x="19603" y="8751"/>
                    <a:pt x="19359" y="8913"/>
                    <a:pt x="19229" y="9153"/>
                  </a:cubicBezTo>
                  <a:lnTo>
                    <a:pt x="19229" y="9153"/>
                  </a:lnTo>
                  <a:cubicBezTo>
                    <a:pt x="19100" y="8913"/>
                    <a:pt x="18856" y="8751"/>
                    <a:pt x="18558" y="8751"/>
                  </a:cubicBezTo>
                  <a:cubicBezTo>
                    <a:pt x="18260" y="8751"/>
                    <a:pt x="18016" y="8913"/>
                    <a:pt x="17886" y="9153"/>
                  </a:cubicBezTo>
                  <a:lnTo>
                    <a:pt x="17886" y="9153"/>
                  </a:lnTo>
                  <a:cubicBezTo>
                    <a:pt x="17757" y="8913"/>
                    <a:pt x="17513" y="8751"/>
                    <a:pt x="17215" y="8751"/>
                  </a:cubicBezTo>
                  <a:cubicBezTo>
                    <a:pt x="16917" y="8751"/>
                    <a:pt x="16673" y="8913"/>
                    <a:pt x="16543" y="9153"/>
                  </a:cubicBezTo>
                  <a:lnTo>
                    <a:pt x="16543" y="9153"/>
                  </a:lnTo>
                  <a:cubicBezTo>
                    <a:pt x="16414" y="8913"/>
                    <a:pt x="16170" y="8751"/>
                    <a:pt x="15872" y="8751"/>
                  </a:cubicBezTo>
                  <a:cubicBezTo>
                    <a:pt x="15581" y="8751"/>
                    <a:pt x="15325" y="8905"/>
                    <a:pt x="15181" y="9136"/>
                  </a:cubicBezTo>
                  <a:lnTo>
                    <a:pt x="15181" y="9136"/>
                  </a:lnTo>
                  <a:cubicBezTo>
                    <a:pt x="15040" y="8905"/>
                    <a:pt x="14793" y="8751"/>
                    <a:pt x="14529" y="8751"/>
                  </a:cubicBezTo>
                  <a:close/>
                  <a:moveTo>
                    <a:pt x="2279" y="11518"/>
                  </a:moveTo>
                  <a:lnTo>
                    <a:pt x="2320" y="11559"/>
                  </a:lnTo>
                  <a:lnTo>
                    <a:pt x="2279" y="11640"/>
                  </a:lnTo>
                  <a:lnTo>
                    <a:pt x="692" y="11640"/>
                  </a:lnTo>
                  <a:lnTo>
                    <a:pt x="651" y="11559"/>
                  </a:lnTo>
                  <a:lnTo>
                    <a:pt x="692" y="11518"/>
                  </a:lnTo>
                  <a:close/>
                  <a:moveTo>
                    <a:pt x="13105" y="11518"/>
                  </a:moveTo>
                  <a:lnTo>
                    <a:pt x="13145" y="11559"/>
                  </a:lnTo>
                  <a:lnTo>
                    <a:pt x="13105" y="11640"/>
                  </a:lnTo>
                  <a:lnTo>
                    <a:pt x="8994" y="11640"/>
                  </a:lnTo>
                  <a:lnTo>
                    <a:pt x="8913" y="11559"/>
                  </a:lnTo>
                  <a:lnTo>
                    <a:pt x="8994" y="11518"/>
                  </a:lnTo>
                  <a:close/>
                  <a:moveTo>
                    <a:pt x="692" y="10867"/>
                  </a:moveTo>
                  <a:cubicBezTo>
                    <a:pt x="326" y="10867"/>
                    <a:pt x="0" y="11193"/>
                    <a:pt x="0" y="11559"/>
                  </a:cubicBezTo>
                  <a:cubicBezTo>
                    <a:pt x="0" y="11966"/>
                    <a:pt x="326" y="12291"/>
                    <a:pt x="692" y="12291"/>
                  </a:cubicBezTo>
                  <a:lnTo>
                    <a:pt x="2279" y="12291"/>
                  </a:lnTo>
                  <a:cubicBezTo>
                    <a:pt x="2686" y="12291"/>
                    <a:pt x="3012" y="11966"/>
                    <a:pt x="3012" y="11559"/>
                  </a:cubicBezTo>
                  <a:cubicBezTo>
                    <a:pt x="3012" y="11193"/>
                    <a:pt x="2686" y="10867"/>
                    <a:pt x="2279" y="10867"/>
                  </a:cubicBezTo>
                  <a:close/>
                  <a:moveTo>
                    <a:pt x="8994" y="10867"/>
                  </a:moveTo>
                  <a:cubicBezTo>
                    <a:pt x="8587" y="10867"/>
                    <a:pt x="8262" y="11193"/>
                    <a:pt x="8262" y="11559"/>
                  </a:cubicBezTo>
                  <a:cubicBezTo>
                    <a:pt x="8262" y="11966"/>
                    <a:pt x="8587" y="12291"/>
                    <a:pt x="8994" y="12291"/>
                  </a:cubicBezTo>
                  <a:lnTo>
                    <a:pt x="13105" y="12291"/>
                  </a:lnTo>
                  <a:cubicBezTo>
                    <a:pt x="13512" y="12291"/>
                    <a:pt x="13837" y="11966"/>
                    <a:pt x="13837" y="11559"/>
                  </a:cubicBezTo>
                  <a:cubicBezTo>
                    <a:pt x="13837" y="11193"/>
                    <a:pt x="13512" y="10867"/>
                    <a:pt x="13105" y="10867"/>
                  </a:cubicBezTo>
                  <a:close/>
                  <a:moveTo>
                    <a:pt x="14529" y="13146"/>
                  </a:moveTo>
                  <a:cubicBezTo>
                    <a:pt x="14570" y="13146"/>
                    <a:pt x="14610" y="13187"/>
                    <a:pt x="14610" y="13268"/>
                  </a:cubicBezTo>
                  <a:cubicBezTo>
                    <a:pt x="14610" y="13309"/>
                    <a:pt x="14570" y="13350"/>
                    <a:pt x="14529" y="13350"/>
                  </a:cubicBezTo>
                  <a:lnTo>
                    <a:pt x="14407" y="13268"/>
                  </a:lnTo>
                  <a:lnTo>
                    <a:pt x="14529" y="13146"/>
                  </a:lnTo>
                  <a:close/>
                  <a:moveTo>
                    <a:pt x="15872" y="13146"/>
                  </a:moveTo>
                  <a:cubicBezTo>
                    <a:pt x="15913" y="13146"/>
                    <a:pt x="15994" y="13187"/>
                    <a:pt x="15994" y="13268"/>
                  </a:cubicBezTo>
                  <a:cubicBezTo>
                    <a:pt x="15994" y="13309"/>
                    <a:pt x="15913" y="13350"/>
                    <a:pt x="15872" y="13350"/>
                  </a:cubicBezTo>
                  <a:lnTo>
                    <a:pt x="15750" y="13268"/>
                  </a:lnTo>
                  <a:lnTo>
                    <a:pt x="15872" y="13146"/>
                  </a:lnTo>
                  <a:close/>
                  <a:moveTo>
                    <a:pt x="17215" y="13146"/>
                  </a:moveTo>
                  <a:cubicBezTo>
                    <a:pt x="17256" y="13146"/>
                    <a:pt x="17337" y="13187"/>
                    <a:pt x="17337" y="13268"/>
                  </a:cubicBezTo>
                  <a:cubicBezTo>
                    <a:pt x="17337" y="13309"/>
                    <a:pt x="17256" y="13350"/>
                    <a:pt x="17215" y="13350"/>
                  </a:cubicBezTo>
                  <a:lnTo>
                    <a:pt x="17093" y="13268"/>
                  </a:lnTo>
                  <a:lnTo>
                    <a:pt x="17215" y="13146"/>
                  </a:lnTo>
                  <a:close/>
                  <a:moveTo>
                    <a:pt x="18558" y="13146"/>
                  </a:moveTo>
                  <a:cubicBezTo>
                    <a:pt x="18639" y="13146"/>
                    <a:pt x="18680" y="13187"/>
                    <a:pt x="18680" y="13268"/>
                  </a:cubicBezTo>
                  <a:cubicBezTo>
                    <a:pt x="18680" y="13309"/>
                    <a:pt x="18639" y="13350"/>
                    <a:pt x="18558" y="13350"/>
                  </a:cubicBezTo>
                  <a:lnTo>
                    <a:pt x="18436" y="13268"/>
                  </a:lnTo>
                  <a:lnTo>
                    <a:pt x="18558" y="13146"/>
                  </a:lnTo>
                  <a:close/>
                  <a:moveTo>
                    <a:pt x="19901" y="13146"/>
                  </a:moveTo>
                  <a:lnTo>
                    <a:pt x="20023" y="13268"/>
                  </a:lnTo>
                  <a:lnTo>
                    <a:pt x="19901" y="13350"/>
                  </a:lnTo>
                  <a:cubicBezTo>
                    <a:pt x="19860" y="13350"/>
                    <a:pt x="19779" y="13309"/>
                    <a:pt x="19779" y="13268"/>
                  </a:cubicBezTo>
                  <a:cubicBezTo>
                    <a:pt x="19779" y="13187"/>
                    <a:pt x="19860" y="13146"/>
                    <a:pt x="19901" y="13146"/>
                  </a:cubicBezTo>
                  <a:close/>
                  <a:moveTo>
                    <a:pt x="21244" y="13146"/>
                  </a:moveTo>
                  <a:lnTo>
                    <a:pt x="21366" y="13268"/>
                  </a:lnTo>
                  <a:lnTo>
                    <a:pt x="21244" y="13350"/>
                  </a:lnTo>
                  <a:cubicBezTo>
                    <a:pt x="21203" y="13350"/>
                    <a:pt x="21163" y="13309"/>
                    <a:pt x="21163" y="13268"/>
                  </a:cubicBezTo>
                  <a:cubicBezTo>
                    <a:pt x="21163" y="13187"/>
                    <a:pt x="21203" y="13146"/>
                    <a:pt x="21244" y="13146"/>
                  </a:cubicBezTo>
                  <a:close/>
                  <a:moveTo>
                    <a:pt x="2279" y="13309"/>
                  </a:moveTo>
                  <a:lnTo>
                    <a:pt x="2320" y="13390"/>
                  </a:lnTo>
                  <a:lnTo>
                    <a:pt x="2279" y="13431"/>
                  </a:lnTo>
                  <a:lnTo>
                    <a:pt x="692" y="13431"/>
                  </a:lnTo>
                  <a:lnTo>
                    <a:pt x="651" y="13390"/>
                  </a:lnTo>
                  <a:lnTo>
                    <a:pt x="692" y="13309"/>
                  </a:lnTo>
                  <a:close/>
                  <a:moveTo>
                    <a:pt x="13105" y="13309"/>
                  </a:moveTo>
                  <a:lnTo>
                    <a:pt x="13145" y="13390"/>
                  </a:lnTo>
                  <a:lnTo>
                    <a:pt x="13105" y="13431"/>
                  </a:lnTo>
                  <a:lnTo>
                    <a:pt x="8994" y="13431"/>
                  </a:lnTo>
                  <a:lnTo>
                    <a:pt x="8913" y="13390"/>
                  </a:lnTo>
                  <a:lnTo>
                    <a:pt x="8994" y="13309"/>
                  </a:lnTo>
                  <a:close/>
                  <a:moveTo>
                    <a:pt x="692" y="12658"/>
                  </a:moveTo>
                  <a:cubicBezTo>
                    <a:pt x="326" y="12658"/>
                    <a:pt x="0" y="12983"/>
                    <a:pt x="0" y="13390"/>
                  </a:cubicBezTo>
                  <a:cubicBezTo>
                    <a:pt x="0" y="13756"/>
                    <a:pt x="326" y="14082"/>
                    <a:pt x="692" y="14082"/>
                  </a:cubicBezTo>
                  <a:lnTo>
                    <a:pt x="2279" y="14082"/>
                  </a:lnTo>
                  <a:cubicBezTo>
                    <a:pt x="2686" y="14082"/>
                    <a:pt x="3012" y="13756"/>
                    <a:pt x="3012" y="13390"/>
                  </a:cubicBezTo>
                  <a:cubicBezTo>
                    <a:pt x="3012" y="12983"/>
                    <a:pt x="2686" y="12658"/>
                    <a:pt x="2279" y="12658"/>
                  </a:cubicBezTo>
                  <a:close/>
                  <a:moveTo>
                    <a:pt x="14529" y="12454"/>
                  </a:moveTo>
                  <a:cubicBezTo>
                    <a:pt x="14161" y="12454"/>
                    <a:pt x="13848" y="12702"/>
                    <a:pt x="13748" y="13038"/>
                  </a:cubicBezTo>
                  <a:lnTo>
                    <a:pt x="13748" y="13038"/>
                  </a:lnTo>
                  <a:cubicBezTo>
                    <a:pt x="13624" y="12811"/>
                    <a:pt x="13384" y="12658"/>
                    <a:pt x="13105" y="12658"/>
                  </a:cubicBezTo>
                  <a:lnTo>
                    <a:pt x="8994" y="12658"/>
                  </a:lnTo>
                  <a:cubicBezTo>
                    <a:pt x="8587" y="12658"/>
                    <a:pt x="8262" y="12983"/>
                    <a:pt x="8262" y="13390"/>
                  </a:cubicBezTo>
                  <a:cubicBezTo>
                    <a:pt x="8262" y="13756"/>
                    <a:pt x="8587" y="14082"/>
                    <a:pt x="8994" y="14082"/>
                  </a:cubicBezTo>
                  <a:lnTo>
                    <a:pt x="13105" y="14082"/>
                  </a:lnTo>
                  <a:cubicBezTo>
                    <a:pt x="13430" y="14082"/>
                    <a:pt x="13704" y="13874"/>
                    <a:pt x="13800" y="13603"/>
                  </a:cubicBezTo>
                  <a:lnTo>
                    <a:pt x="13800" y="13603"/>
                  </a:lnTo>
                  <a:cubicBezTo>
                    <a:pt x="13934" y="13856"/>
                    <a:pt x="14211" y="14041"/>
                    <a:pt x="14529" y="14041"/>
                  </a:cubicBezTo>
                  <a:cubicBezTo>
                    <a:pt x="14793" y="14041"/>
                    <a:pt x="15040" y="13887"/>
                    <a:pt x="15181" y="13667"/>
                  </a:cubicBezTo>
                  <a:lnTo>
                    <a:pt x="15181" y="13667"/>
                  </a:lnTo>
                  <a:cubicBezTo>
                    <a:pt x="15325" y="13887"/>
                    <a:pt x="15581" y="14041"/>
                    <a:pt x="15872" y="14041"/>
                  </a:cubicBezTo>
                  <a:cubicBezTo>
                    <a:pt x="16170" y="14041"/>
                    <a:pt x="16414" y="13879"/>
                    <a:pt x="16543" y="13651"/>
                  </a:cubicBezTo>
                  <a:lnTo>
                    <a:pt x="16543" y="13651"/>
                  </a:lnTo>
                  <a:cubicBezTo>
                    <a:pt x="16673" y="13879"/>
                    <a:pt x="16917" y="14041"/>
                    <a:pt x="17215" y="14041"/>
                  </a:cubicBezTo>
                  <a:cubicBezTo>
                    <a:pt x="17513" y="14041"/>
                    <a:pt x="17757" y="13879"/>
                    <a:pt x="17886" y="13651"/>
                  </a:cubicBezTo>
                  <a:lnTo>
                    <a:pt x="17886" y="13651"/>
                  </a:lnTo>
                  <a:cubicBezTo>
                    <a:pt x="18016" y="13879"/>
                    <a:pt x="18260" y="14041"/>
                    <a:pt x="18558" y="14041"/>
                  </a:cubicBezTo>
                  <a:cubicBezTo>
                    <a:pt x="18856" y="14041"/>
                    <a:pt x="19100" y="13879"/>
                    <a:pt x="19229" y="13651"/>
                  </a:cubicBezTo>
                  <a:lnTo>
                    <a:pt x="19229" y="13651"/>
                  </a:lnTo>
                  <a:cubicBezTo>
                    <a:pt x="19359" y="13879"/>
                    <a:pt x="19603" y="14041"/>
                    <a:pt x="19901" y="14041"/>
                  </a:cubicBezTo>
                  <a:cubicBezTo>
                    <a:pt x="20192" y="14041"/>
                    <a:pt x="20448" y="13887"/>
                    <a:pt x="20592" y="13667"/>
                  </a:cubicBezTo>
                  <a:lnTo>
                    <a:pt x="20592" y="13667"/>
                  </a:lnTo>
                  <a:cubicBezTo>
                    <a:pt x="20733" y="13887"/>
                    <a:pt x="20980" y="14041"/>
                    <a:pt x="21244" y="14041"/>
                  </a:cubicBezTo>
                  <a:cubicBezTo>
                    <a:pt x="21692" y="14041"/>
                    <a:pt x="22058" y="13675"/>
                    <a:pt x="22058" y="13268"/>
                  </a:cubicBezTo>
                  <a:cubicBezTo>
                    <a:pt x="22058" y="12820"/>
                    <a:pt x="21692" y="12454"/>
                    <a:pt x="21244" y="12454"/>
                  </a:cubicBezTo>
                  <a:cubicBezTo>
                    <a:pt x="20980" y="12454"/>
                    <a:pt x="20733" y="12609"/>
                    <a:pt x="20592" y="12839"/>
                  </a:cubicBezTo>
                  <a:lnTo>
                    <a:pt x="20592" y="12839"/>
                  </a:lnTo>
                  <a:cubicBezTo>
                    <a:pt x="20448" y="12609"/>
                    <a:pt x="20192" y="12454"/>
                    <a:pt x="19901" y="12454"/>
                  </a:cubicBezTo>
                  <a:cubicBezTo>
                    <a:pt x="19603" y="12454"/>
                    <a:pt x="19359" y="12616"/>
                    <a:pt x="19229" y="12857"/>
                  </a:cubicBezTo>
                  <a:lnTo>
                    <a:pt x="19229" y="12857"/>
                  </a:lnTo>
                  <a:cubicBezTo>
                    <a:pt x="19100" y="12616"/>
                    <a:pt x="18856" y="12454"/>
                    <a:pt x="18558" y="12454"/>
                  </a:cubicBezTo>
                  <a:cubicBezTo>
                    <a:pt x="18260" y="12454"/>
                    <a:pt x="18016" y="12616"/>
                    <a:pt x="17886" y="12857"/>
                  </a:cubicBezTo>
                  <a:lnTo>
                    <a:pt x="17886" y="12857"/>
                  </a:lnTo>
                  <a:cubicBezTo>
                    <a:pt x="17757" y="12616"/>
                    <a:pt x="17513" y="12454"/>
                    <a:pt x="17215" y="12454"/>
                  </a:cubicBezTo>
                  <a:cubicBezTo>
                    <a:pt x="16917" y="12454"/>
                    <a:pt x="16673" y="12616"/>
                    <a:pt x="16543" y="12857"/>
                  </a:cubicBezTo>
                  <a:lnTo>
                    <a:pt x="16543" y="12857"/>
                  </a:lnTo>
                  <a:cubicBezTo>
                    <a:pt x="16414" y="12616"/>
                    <a:pt x="16170" y="12454"/>
                    <a:pt x="15872" y="12454"/>
                  </a:cubicBezTo>
                  <a:cubicBezTo>
                    <a:pt x="15581" y="12454"/>
                    <a:pt x="15325" y="12609"/>
                    <a:pt x="15181" y="12839"/>
                  </a:cubicBezTo>
                  <a:lnTo>
                    <a:pt x="15181" y="12839"/>
                  </a:lnTo>
                  <a:cubicBezTo>
                    <a:pt x="15040" y="12609"/>
                    <a:pt x="14793" y="12454"/>
                    <a:pt x="14529" y="1245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9" name="Google Shape;1839;p35"/>
            <p:cNvSpPr/>
            <p:nvPr/>
          </p:nvSpPr>
          <p:spPr>
            <a:xfrm>
              <a:off x="3304325" y="2953625"/>
              <a:ext cx="534175" cy="335775"/>
            </a:xfrm>
            <a:custGeom>
              <a:avLst/>
              <a:gdLst/>
              <a:ahLst/>
              <a:cxnLst/>
              <a:rect l="l" t="t" r="r" b="b"/>
              <a:pathLst>
                <a:path w="21367" h="13431" extrusionOk="0">
                  <a:moveTo>
                    <a:pt x="366" y="82"/>
                  </a:moveTo>
                  <a:cubicBezTo>
                    <a:pt x="163" y="82"/>
                    <a:pt x="0" y="245"/>
                    <a:pt x="0" y="489"/>
                  </a:cubicBezTo>
                  <a:cubicBezTo>
                    <a:pt x="0" y="693"/>
                    <a:pt x="163" y="856"/>
                    <a:pt x="366" y="856"/>
                  </a:cubicBezTo>
                  <a:lnTo>
                    <a:pt x="1954" y="856"/>
                  </a:lnTo>
                  <a:cubicBezTo>
                    <a:pt x="2157" y="856"/>
                    <a:pt x="2360" y="693"/>
                    <a:pt x="2360" y="489"/>
                  </a:cubicBezTo>
                  <a:cubicBezTo>
                    <a:pt x="2360" y="245"/>
                    <a:pt x="2157" y="82"/>
                    <a:pt x="1954" y="82"/>
                  </a:cubicBezTo>
                  <a:close/>
                  <a:moveTo>
                    <a:pt x="3703" y="82"/>
                  </a:moveTo>
                  <a:cubicBezTo>
                    <a:pt x="3500" y="82"/>
                    <a:pt x="3337" y="245"/>
                    <a:pt x="3337" y="489"/>
                  </a:cubicBezTo>
                  <a:cubicBezTo>
                    <a:pt x="3337" y="693"/>
                    <a:pt x="3500" y="856"/>
                    <a:pt x="3703" y="856"/>
                  </a:cubicBezTo>
                  <a:lnTo>
                    <a:pt x="7855" y="856"/>
                  </a:lnTo>
                  <a:cubicBezTo>
                    <a:pt x="8058" y="856"/>
                    <a:pt x="8221" y="693"/>
                    <a:pt x="8221" y="489"/>
                  </a:cubicBezTo>
                  <a:cubicBezTo>
                    <a:pt x="8221" y="245"/>
                    <a:pt x="8058" y="82"/>
                    <a:pt x="7855" y="82"/>
                  </a:cubicBezTo>
                  <a:close/>
                  <a:moveTo>
                    <a:pt x="9605" y="1"/>
                  </a:moveTo>
                  <a:cubicBezTo>
                    <a:pt x="9360" y="1"/>
                    <a:pt x="9157" y="204"/>
                    <a:pt x="9157" y="489"/>
                  </a:cubicBezTo>
                  <a:cubicBezTo>
                    <a:pt x="9157" y="733"/>
                    <a:pt x="9360" y="937"/>
                    <a:pt x="9605" y="937"/>
                  </a:cubicBezTo>
                  <a:cubicBezTo>
                    <a:pt x="9849" y="937"/>
                    <a:pt x="10052" y="733"/>
                    <a:pt x="10052" y="489"/>
                  </a:cubicBezTo>
                  <a:cubicBezTo>
                    <a:pt x="10052" y="204"/>
                    <a:pt x="9849" y="1"/>
                    <a:pt x="9605" y="1"/>
                  </a:cubicBezTo>
                  <a:close/>
                  <a:moveTo>
                    <a:pt x="10948" y="1"/>
                  </a:moveTo>
                  <a:cubicBezTo>
                    <a:pt x="10703" y="1"/>
                    <a:pt x="10500" y="204"/>
                    <a:pt x="10500" y="489"/>
                  </a:cubicBezTo>
                  <a:cubicBezTo>
                    <a:pt x="10500" y="733"/>
                    <a:pt x="10703" y="937"/>
                    <a:pt x="10948" y="937"/>
                  </a:cubicBezTo>
                  <a:cubicBezTo>
                    <a:pt x="11192" y="937"/>
                    <a:pt x="11395" y="733"/>
                    <a:pt x="11395" y="489"/>
                  </a:cubicBezTo>
                  <a:cubicBezTo>
                    <a:pt x="11395" y="204"/>
                    <a:pt x="11192" y="1"/>
                    <a:pt x="10948" y="1"/>
                  </a:cubicBezTo>
                  <a:close/>
                  <a:moveTo>
                    <a:pt x="12291" y="1"/>
                  </a:moveTo>
                  <a:cubicBezTo>
                    <a:pt x="12046" y="1"/>
                    <a:pt x="11843" y="204"/>
                    <a:pt x="11843" y="489"/>
                  </a:cubicBezTo>
                  <a:cubicBezTo>
                    <a:pt x="11843" y="733"/>
                    <a:pt x="12046" y="937"/>
                    <a:pt x="12291" y="937"/>
                  </a:cubicBezTo>
                  <a:cubicBezTo>
                    <a:pt x="12535" y="937"/>
                    <a:pt x="12738" y="733"/>
                    <a:pt x="12738" y="489"/>
                  </a:cubicBezTo>
                  <a:cubicBezTo>
                    <a:pt x="12738" y="204"/>
                    <a:pt x="12535" y="1"/>
                    <a:pt x="12291" y="1"/>
                  </a:cubicBezTo>
                  <a:close/>
                  <a:moveTo>
                    <a:pt x="13634" y="1"/>
                  </a:moveTo>
                  <a:cubicBezTo>
                    <a:pt x="13389" y="1"/>
                    <a:pt x="13186" y="204"/>
                    <a:pt x="13186" y="489"/>
                  </a:cubicBezTo>
                  <a:cubicBezTo>
                    <a:pt x="13186" y="733"/>
                    <a:pt x="13389" y="937"/>
                    <a:pt x="13634" y="937"/>
                  </a:cubicBezTo>
                  <a:cubicBezTo>
                    <a:pt x="13878" y="937"/>
                    <a:pt x="14081" y="733"/>
                    <a:pt x="14081" y="489"/>
                  </a:cubicBezTo>
                  <a:cubicBezTo>
                    <a:pt x="14081" y="204"/>
                    <a:pt x="13878" y="1"/>
                    <a:pt x="13634" y="1"/>
                  </a:cubicBezTo>
                  <a:close/>
                  <a:moveTo>
                    <a:pt x="14977" y="1"/>
                  </a:moveTo>
                  <a:cubicBezTo>
                    <a:pt x="14732" y="1"/>
                    <a:pt x="14529" y="204"/>
                    <a:pt x="14529" y="489"/>
                  </a:cubicBezTo>
                  <a:cubicBezTo>
                    <a:pt x="14529" y="733"/>
                    <a:pt x="14732" y="937"/>
                    <a:pt x="14977" y="937"/>
                  </a:cubicBezTo>
                  <a:cubicBezTo>
                    <a:pt x="15221" y="937"/>
                    <a:pt x="15424" y="733"/>
                    <a:pt x="15424" y="489"/>
                  </a:cubicBezTo>
                  <a:cubicBezTo>
                    <a:pt x="15424" y="204"/>
                    <a:pt x="15221" y="1"/>
                    <a:pt x="14977" y="1"/>
                  </a:cubicBezTo>
                  <a:close/>
                  <a:moveTo>
                    <a:pt x="16320" y="1"/>
                  </a:moveTo>
                  <a:cubicBezTo>
                    <a:pt x="16075" y="1"/>
                    <a:pt x="15872" y="204"/>
                    <a:pt x="15872" y="489"/>
                  </a:cubicBezTo>
                  <a:cubicBezTo>
                    <a:pt x="15872" y="733"/>
                    <a:pt x="16075" y="937"/>
                    <a:pt x="16320" y="937"/>
                  </a:cubicBezTo>
                  <a:cubicBezTo>
                    <a:pt x="16564" y="937"/>
                    <a:pt x="16767" y="733"/>
                    <a:pt x="16767" y="489"/>
                  </a:cubicBezTo>
                  <a:cubicBezTo>
                    <a:pt x="16767" y="204"/>
                    <a:pt x="16564" y="1"/>
                    <a:pt x="16320" y="1"/>
                  </a:cubicBezTo>
                  <a:close/>
                  <a:moveTo>
                    <a:pt x="366" y="1873"/>
                  </a:moveTo>
                  <a:cubicBezTo>
                    <a:pt x="163" y="1873"/>
                    <a:pt x="0" y="2036"/>
                    <a:pt x="0" y="2280"/>
                  </a:cubicBezTo>
                  <a:cubicBezTo>
                    <a:pt x="0" y="2483"/>
                    <a:pt x="163" y="2646"/>
                    <a:pt x="366" y="2646"/>
                  </a:cubicBezTo>
                  <a:lnTo>
                    <a:pt x="1954" y="2646"/>
                  </a:lnTo>
                  <a:cubicBezTo>
                    <a:pt x="2157" y="2646"/>
                    <a:pt x="2360" y="2483"/>
                    <a:pt x="2360" y="2280"/>
                  </a:cubicBezTo>
                  <a:cubicBezTo>
                    <a:pt x="2360" y="2036"/>
                    <a:pt x="2157" y="1873"/>
                    <a:pt x="1954" y="1873"/>
                  </a:cubicBezTo>
                  <a:close/>
                  <a:moveTo>
                    <a:pt x="3703" y="1873"/>
                  </a:moveTo>
                  <a:cubicBezTo>
                    <a:pt x="3500" y="1873"/>
                    <a:pt x="3337" y="2036"/>
                    <a:pt x="3337" y="2280"/>
                  </a:cubicBezTo>
                  <a:cubicBezTo>
                    <a:pt x="3337" y="2483"/>
                    <a:pt x="3500" y="2646"/>
                    <a:pt x="3703" y="2646"/>
                  </a:cubicBezTo>
                  <a:lnTo>
                    <a:pt x="7855" y="2646"/>
                  </a:lnTo>
                  <a:cubicBezTo>
                    <a:pt x="8058" y="2646"/>
                    <a:pt x="8221" y="2483"/>
                    <a:pt x="8221" y="2280"/>
                  </a:cubicBezTo>
                  <a:cubicBezTo>
                    <a:pt x="8221" y="2036"/>
                    <a:pt x="8058" y="1873"/>
                    <a:pt x="7855" y="1873"/>
                  </a:cubicBezTo>
                  <a:close/>
                  <a:moveTo>
                    <a:pt x="366" y="3664"/>
                  </a:moveTo>
                  <a:cubicBezTo>
                    <a:pt x="163" y="3664"/>
                    <a:pt x="0" y="3867"/>
                    <a:pt x="0" y="4071"/>
                  </a:cubicBezTo>
                  <a:cubicBezTo>
                    <a:pt x="0" y="4274"/>
                    <a:pt x="163" y="4437"/>
                    <a:pt x="366" y="4437"/>
                  </a:cubicBezTo>
                  <a:lnTo>
                    <a:pt x="1954" y="4437"/>
                  </a:lnTo>
                  <a:cubicBezTo>
                    <a:pt x="2157" y="4437"/>
                    <a:pt x="2360" y="4274"/>
                    <a:pt x="2360" y="4071"/>
                  </a:cubicBezTo>
                  <a:cubicBezTo>
                    <a:pt x="2360" y="3867"/>
                    <a:pt x="2157" y="3664"/>
                    <a:pt x="1954" y="3664"/>
                  </a:cubicBezTo>
                  <a:close/>
                  <a:moveTo>
                    <a:pt x="3703" y="3664"/>
                  </a:moveTo>
                  <a:cubicBezTo>
                    <a:pt x="3500" y="3664"/>
                    <a:pt x="3337" y="3867"/>
                    <a:pt x="3337" y="4071"/>
                  </a:cubicBezTo>
                  <a:cubicBezTo>
                    <a:pt x="3337" y="4274"/>
                    <a:pt x="3500" y="4437"/>
                    <a:pt x="3703" y="4437"/>
                  </a:cubicBezTo>
                  <a:lnTo>
                    <a:pt x="7855" y="4437"/>
                  </a:lnTo>
                  <a:cubicBezTo>
                    <a:pt x="8058" y="4437"/>
                    <a:pt x="8221" y="4274"/>
                    <a:pt x="8221" y="4071"/>
                  </a:cubicBezTo>
                  <a:cubicBezTo>
                    <a:pt x="8221" y="3867"/>
                    <a:pt x="8058" y="3664"/>
                    <a:pt x="7855" y="3664"/>
                  </a:cubicBezTo>
                  <a:close/>
                  <a:moveTo>
                    <a:pt x="9605" y="3623"/>
                  </a:moveTo>
                  <a:cubicBezTo>
                    <a:pt x="9360" y="3623"/>
                    <a:pt x="9157" y="3826"/>
                    <a:pt x="9157" y="4071"/>
                  </a:cubicBezTo>
                  <a:cubicBezTo>
                    <a:pt x="9157" y="4315"/>
                    <a:pt x="9360" y="4518"/>
                    <a:pt x="9605" y="4518"/>
                  </a:cubicBezTo>
                  <a:cubicBezTo>
                    <a:pt x="9849" y="4518"/>
                    <a:pt x="10052" y="4315"/>
                    <a:pt x="10052" y="4071"/>
                  </a:cubicBezTo>
                  <a:cubicBezTo>
                    <a:pt x="10052" y="3826"/>
                    <a:pt x="9849" y="3623"/>
                    <a:pt x="9605" y="3623"/>
                  </a:cubicBezTo>
                  <a:close/>
                  <a:moveTo>
                    <a:pt x="10948" y="3623"/>
                  </a:moveTo>
                  <a:cubicBezTo>
                    <a:pt x="10703" y="3623"/>
                    <a:pt x="10500" y="3826"/>
                    <a:pt x="10500" y="4071"/>
                  </a:cubicBezTo>
                  <a:cubicBezTo>
                    <a:pt x="10500" y="4315"/>
                    <a:pt x="10703" y="4518"/>
                    <a:pt x="10948" y="4518"/>
                  </a:cubicBezTo>
                  <a:cubicBezTo>
                    <a:pt x="11192" y="4518"/>
                    <a:pt x="11395" y="4315"/>
                    <a:pt x="11395" y="4071"/>
                  </a:cubicBezTo>
                  <a:cubicBezTo>
                    <a:pt x="11395" y="3826"/>
                    <a:pt x="11192" y="3623"/>
                    <a:pt x="10948" y="3623"/>
                  </a:cubicBezTo>
                  <a:close/>
                  <a:moveTo>
                    <a:pt x="12291" y="3623"/>
                  </a:moveTo>
                  <a:cubicBezTo>
                    <a:pt x="12046" y="3623"/>
                    <a:pt x="11843" y="3826"/>
                    <a:pt x="11843" y="4071"/>
                  </a:cubicBezTo>
                  <a:cubicBezTo>
                    <a:pt x="11843" y="4315"/>
                    <a:pt x="12046" y="4518"/>
                    <a:pt x="12291" y="4518"/>
                  </a:cubicBezTo>
                  <a:cubicBezTo>
                    <a:pt x="12535" y="4518"/>
                    <a:pt x="12738" y="4315"/>
                    <a:pt x="12738" y="4071"/>
                  </a:cubicBezTo>
                  <a:cubicBezTo>
                    <a:pt x="12738" y="3826"/>
                    <a:pt x="12535" y="3623"/>
                    <a:pt x="12291" y="3623"/>
                  </a:cubicBezTo>
                  <a:close/>
                  <a:moveTo>
                    <a:pt x="13634" y="3623"/>
                  </a:moveTo>
                  <a:cubicBezTo>
                    <a:pt x="13389" y="3623"/>
                    <a:pt x="13186" y="3826"/>
                    <a:pt x="13186" y="4071"/>
                  </a:cubicBezTo>
                  <a:cubicBezTo>
                    <a:pt x="13186" y="4315"/>
                    <a:pt x="13389" y="4518"/>
                    <a:pt x="13634" y="4518"/>
                  </a:cubicBezTo>
                  <a:cubicBezTo>
                    <a:pt x="13878" y="4518"/>
                    <a:pt x="14081" y="4315"/>
                    <a:pt x="14081" y="4071"/>
                  </a:cubicBezTo>
                  <a:cubicBezTo>
                    <a:pt x="14081" y="3826"/>
                    <a:pt x="13878" y="3623"/>
                    <a:pt x="13634" y="3623"/>
                  </a:cubicBezTo>
                  <a:close/>
                  <a:moveTo>
                    <a:pt x="14977" y="3623"/>
                  </a:moveTo>
                  <a:cubicBezTo>
                    <a:pt x="14732" y="3623"/>
                    <a:pt x="14529" y="3826"/>
                    <a:pt x="14529" y="4071"/>
                  </a:cubicBezTo>
                  <a:cubicBezTo>
                    <a:pt x="14529" y="4315"/>
                    <a:pt x="14732" y="4518"/>
                    <a:pt x="14977" y="4518"/>
                  </a:cubicBezTo>
                  <a:cubicBezTo>
                    <a:pt x="15221" y="4518"/>
                    <a:pt x="15424" y="4315"/>
                    <a:pt x="15424" y="4071"/>
                  </a:cubicBezTo>
                  <a:cubicBezTo>
                    <a:pt x="15424" y="3826"/>
                    <a:pt x="15221" y="3623"/>
                    <a:pt x="14977" y="3623"/>
                  </a:cubicBezTo>
                  <a:close/>
                  <a:moveTo>
                    <a:pt x="16320" y="3623"/>
                  </a:moveTo>
                  <a:cubicBezTo>
                    <a:pt x="16075" y="3623"/>
                    <a:pt x="15872" y="3826"/>
                    <a:pt x="15872" y="4071"/>
                  </a:cubicBezTo>
                  <a:cubicBezTo>
                    <a:pt x="15872" y="4315"/>
                    <a:pt x="16075" y="4518"/>
                    <a:pt x="16320" y="4518"/>
                  </a:cubicBezTo>
                  <a:cubicBezTo>
                    <a:pt x="16564" y="4518"/>
                    <a:pt x="16767" y="4315"/>
                    <a:pt x="16767" y="4071"/>
                  </a:cubicBezTo>
                  <a:cubicBezTo>
                    <a:pt x="16767" y="3826"/>
                    <a:pt x="16564" y="3623"/>
                    <a:pt x="16320" y="3623"/>
                  </a:cubicBezTo>
                  <a:close/>
                  <a:moveTo>
                    <a:pt x="366" y="5454"/>
                  </a:moveTo>
                  <a:cubicBezTo>
                    <a:pt x="163" y="5454"/>
                    <a:pt x="0" y="5658"/>
                    <a:pt x="0" y="5861"/>
                  </a:cubicBezTo>
                  <a:cubicBezTo>
                    <a:pt x="0" y="6065"/>
                    <a:pt x="163" y="6228"/>
                    <a:pt x="366" y="6228"/>
                  </a:cubicBezTo>
                  <a:lnTo>
                    <a:pt x="1954" y="6228"/>
                  </a:lnTo>
                  <a:cubicBezTo>
                    <a:pt x="2157" y="6228"/>
                    <a:pt x="2360" y="6065"/>
                    <a:pt x="2360" y="5861"/>
                  </a:cubicBezTo>
                  <a:cubicBezTo>
                    <a:pt x="2360" y="5658"/>
                    <a:pt x="2157" y="5454"/>
                    <a:pt x="1954" y="5454"/>
                  </a:cubicBezTo>
                  <a:close/>
                  <a:moveTo>
                    <a:pt x="3703" y="5454"/>
                  </a:moveTo>
                  <a:cubicBezTo>
                    <a:pt x="3500" y="5454"/>
                    <a:pt x="3337" y="5658"/>
                    <a:pt x="3337" y="5861"/>
                  </a:cubicBezTo>
                  <a:cubicBezTo>
                    <a:pt x="3337" y="6065"/>
                    <a:pt x="3500" y="6228"/>
                    <a:pt x="3703" y="6228"/>
                  </a:cubicBezTo>
                  <a:lnTo>
                    <a:pt x="7855" y="6228"/>
                  </a:lnTo>
                  <a:cubicBezTo>
                    <a:pt x="8058" y="6228"/>
                    <a:pt x="8221" y="6065"/>
                    <a:pt x="8221" y="5861"/>
                  </a:cubicBezTo>
                  <a:cubicBezTo>
                    <a:pt x="8221" y="5658"/>
                    <a:pt x="8058" y="5454"/>
                    <a:pt x="7855" y="5454"/>
                  </a:cubicBezTo>
                  <a:close/>
                  <a:moveTo>
                    <a:pt x="366" y="7286"/>
                  </a:moveTo>
                  <a:cubicBezTo>
                    <a:pt x="163" y="7286"/>
                    <a:pt x="0" y="7448"/>
                    <a:pt x="0" y="7652"/>
                  </a:cubicBezTo>
                  <a:cubicBezTo>
                    <a:pt x="0" y="7855"/>
                    <a:pt x="163" y="8059"/>
                    <a:pt x="366" y="8059"/>
                  </a:cubicBezTo>
                  <a:lnTo>
                    <a:pt x="1954" y="8059"/>
                  </a:lnTo>
                  <a:cubicBezTo>
                    <a:pt x="2157" y="8059"/>
                    <a:pt x="2360" y="7855"/>
                    <a:pt x="2360" y="7652"/>
                  </a:cubicBezTo>
                  <a:cubicBezTo>
                    <a:pt x="2360" y="7448"/>
                    <a:pt x="2157" y="7286"/>
                    <a:pt x="1954" y="7286"/>
                  </a:cubicBezTo>
                  <a:close/>
                  <a:moveTo>
                    <a:pt x="3703" y="7286"/>
                  </a:moveTo>
                  <a:cubicBezTo>
                    <a:pt x="3500" y="7286"/>
                    <a:pt x="3337" y="7448"/>
                    <a:pt x="3337" y="7652"/>
                  </a:cubicBezTo>
                  <a:cubicBezTo>
                    <a:pt x="3337" y="7855"/>
                    <a:pt x="3500" y="8059"/>
                    <a:pt x="3703" y="8059"/>
                  </a:cubicBezTo>
                  <a:lnTo>
                    <a:pt x="7855" y="8059"/>
                  </a:lnTo>
                  <a:cubicBezTo>
                    <a:pt x="8058" y="8059"/>
                    <a:pt x="8221" y="7855"/>
                    <a:pt x="8221" y="7652"/>
                  </a:cubicBezTo>
                  <a:cubicBezTo>
                    <a:pt x="8221" y="7448"/>
                    <a:pt x="8058" y="7286"/>
                    <a:pt x="7855" y="7286"/>
                  </a:cubicBezTo>
                  <a:close/>
                  <a:moveTo>
                    <a:pt x="14203" y="8791"/>
                  </a:moveTo>
                  <a:cubicBezTo>
                    <a:pt x="13959" y="8791"/>
                    <a:pt x="13756" y="8995"/>
                    <a:pt x="13756" y="9239"/>
                  </a:cubicBezTo>
                  <a:cubicBezTo>
                    <a:pt x="13756" y="9483"/>
                    <a:pt x="13959" y="9687"/>
                    <a:pt x="14203" y="9687"/>
                  </a:cubicBezTo>
                  <a:cubicBezTo>
                    <a:pt x="14448" y="9687"/>
                    <a:pt x="14651" y="9483"/>
                    <a:pt x="14651" y="9239"/>
                  </a:cubicBezTo>
                  <a:cubicBezTo>
                    <a:pt x="14651" y="8995"/>
                    <a:pt x="14448" y="8791"/>
                    <a:pt x="14203" y="8791"/>
                  </a:cubicBezTo>
                  <a:close/>
                  <a:moveTo>
                    <a:pt x="15546" y="8791"/>
                  </a:moveTo>
                  <a:cubicBezTo>
                    <a:pt x="15302" y="8791"/>
                    <a:pt x="15099" y="8995"/>
                    <a:pt x="15099" y="9239"/>
                  </a:cubicBezTo>
                  <a:cubicBezTo>
                    <a:pt x="15099" y="9483"/>
                    <a:pt x="15302" y="9687"/>
                    <a:pt x="15546" y="9687"/>
                  </a:cubicBezTo>
                  <a:cubicBezTo>
                    <a:pt x="15791" y="9687"/>
                    <a:pt x="15994" y="9483"/>
                    <a:pt x="15994" y="9239"/>
                  </a:cubicBezTo>
                  <a:cubicBezTo>
                    <a:pt x="15994" y="8995"/>
                    <a:pt x="15791" y="8791"/>
                    <a:pt x="15546" y="8791"/>
                  </a:cubicBezTo>
                  <a:close/>
                  <a:moveTo>
                    <a:pt x="16889" y="8791"/>
                  </a:moveTo>
                  <a:cubicBezTo>
                    <a:pt x="16645" y="8791"/>
                    <a:pt x="16442" y="8995"/>
                    <a:pt x="16442" y="9239"/>
                  </a:cubicBezTo>
                  <a:cubicBezTo>
                    <a:pt x="16442" y="9483"/>
                    <a:pt x="16645" y="9687"/>
                    <a:pt x="16889" y="9687"/>
                  </a:cubicBezTo>
                  <a:cubicBezTo>
                    <a:pt x="17134" y="9687"/>
                    <a:pt x="17337" y="9483"/>
                    <a:pt x="17337" y="9239"/>
                  </a:cubicBezTo>
                  <a:cubicBezTo>
                    <a:pt x="17337" y="8995"/>
                    <a:pt x="17134" y="8791"/>
                    <a:pt x="16889" y="8791"/>
                  </a:cubicBezTo>
                  <a:close/>
                  <a:moveTo>
                    <a:pt x="18232" y="8791"/>
                  </a:moveTo>
                  <a:cubicBezTo>
                    <a:pt x="17988" y="8791"/>
                    <a:pt x="17785" y="8995"/>
                    <a:pt x="17785" y="9239"/>
                  </a:cubicBezTo>
                  <a:cubicBezTo>
                    <a:pt x="17785" y="9483"/>
                    <a:pt x="17988" y="9687"/>
                    <a:pt x="18232" y="9687"/>
                  </a:cubicBezTo>
                  <a:cubicBezTo>
                    <a:pt x="18477" y="9687"/>
                    <a:pt x="18680" y="9483"/>
                    <a:pt x="18680" y="9239"/>
                  </a:cubicBezTo>
                  <a:cubicBezTo>
                    <a:pt x="18680" y="8995"/>
                    <a:pt x="18477" y="8791"/>
                    <a:pt x="18232" y="8791"/>
                  </a:cubicBezTo>
                  <a:close/>
                  <a:moveTo>
                    <a:pt x="19575" y="8791"/>
                  </a:moveTo>
                  <a:cubicBezTo>
                    <a:pt x="19331" y="8791"/>
                    <a:pt x="19128" y="8995"/>
                    <a:pt x="19128" y="9239"/>
                  </a:cubicBezTo>
                  <a:cubicBezTo>
                    <a:pt x="19128" y="9483"/>
                    <a:pt x="19331" y="9687"/>
                    <a:pt x="19575" y="9687"/>
                  </a:cubicBezTo>
                  <a:cubicBezTo>
                    <a:pt x="19820" y="9687"/>
                    <a:pt x="20023" y="9483"/>
                    <a:pt x="20023" y="9239"/>
                  </a:cubicBezTo>
                  <a:cubicBezTo>
                    <a:pt x="20023" y="8995"/>
                    <a:pt x="19820" y="8791"/>
                    <a:pt x="19575" y="8791"/>
                  </a:cubicBezTo>
                  <a:close/>
                  <a:moveTo>
                    <a:pt x="20918" y="8791"/>
                  </a:moveTo>
                  <a:cubicBezTo>
                    <a:pt x="20674" y="8791"/>
                    <a:pt x="20471" y="8995"/>
                    <a:pt x="20471" y="9239"/>
                  </a:cubicBezTo>
                  <a:cubicBezTo>
                    <a:pt x="20471" y="9483"/>
                    <a:pt x="20674" y="9687"/>
                    <a:pt x="20918" y="9687"/>
                  </a:cubicBezTo>
                  <a:cubicBezTo>
                    <a:pt x="21163" y="9687"/>
                    <a:pt x="21366" y="9483"/>
                    <a:pt x="21366" y="9239"/>
                  </a:cubicBezTo>
                  <a:cubicBezTo>
                    <a:pt x="21366" y="8995"/>
                    <a:pt x="21163" y="8791"/>
                    <a:pt x="20918" y="8791"/>
                  </a:cubicBezTo>
                  <a:close/>
                  <a:moveTo>
                    <a:pt x="366" y="9076"/>
                  </a:moveTo>
                  <a:cubicBezTo>
                    <a:pt x="163" y="9076"/>
                    <a:pt x="0" y="9239"/>
                    <a:pt x="0" y="9443"/>
                  </a:cubicBezTo>
                  <a:cubicBezTo>
                    <a:pt x="0" y="9646"/>
                    <a:pt x="163" y="9850"/>
                    <a:pt x="366" y="9850"/>
                  </a:cubicBezTo>
                  <a:lnTo>
                    <a:pt x="1954" y="9850"/>
                  </a:lnTo>
                  <a:cubicBezTo>
                    <a:pt x="2157" y="9850"/>
                    <a:pt x="2360" y="9646"/>
                    <a:pt x="2360" y="9443"/>
                  </a:cubicBezTo>
                  <a:cubicBezTo>
                    <a:pt x="2360" y="9239"/>
                    <a:pt x="2157" y="9076"/>
                    <a:pt x="1954" y="9076"/>
                  </a:cubicBezTo>
                  <a:close/>
                  <a:moveTo>
                    <a:pt x="8669" y="9076"/>
                  </a:moveTo>
                  <a:cubicBezTo>
                    <a:pt x="8424" y="9076"/>
                    <a:pt x="8262" y="9239"/>
                    <a:pt x="8262" y="9443"/>
                  </a:cubicBezTo>
                  <a:cubicBezTo>
                    <a:pt x="8262" y="9646"/>
                    <a:pt x="8424" y="9850"/>
                    <a:pt x="8669" y="9850"/>
                  </a:cubicBezTo>
                  <a:lnTo>
                    <a:pt x="12779" y="9850"/>
                  </a:lnTo>
                  <a:cubicBezTo>
                    <a:pt x="12982" y="9850"/>
                    <a:pt x="13145" y="9646"/>
                    <a:pt x="13145" y="9443"/>
                  </a:cubicBezTo>
                  <a:cubicBezTo>
                    <a:pt x="13145" y="9239"/>
                    <a:pt x="12982" y="9076"/>
                    <a:pt x="12779" y="9076"/>
                  </a:cubicBezTo>
                  <a:close/>
                  <a:moveTo>
                    <a:pt x="366" y="10867"/>
                  </a:moveTo>
                  <a:cubicBezTo>
                    <a:pt x="163" y="10867"/>
                    <a:pt x="0" y="11030"/>
                    <a:pt x="0" y="11233"/>
                  </a:cubicBezTo>
                  <a:cubicBezTo>
                    <a:pt x="0" y="11478"/>
                    <a:pt x="163" y="11640"/>
                    <a:pt x="366" y="11640"/>
                  </a:cubicBezTo>
                  <a:lnTo>
                    <a:pt x="1954" y="11640"/>
                  </a:lnTo>
                  <a:cubicBezTo>
                    <a:pt x="2157" y="11640"/>
                    <a:pt x="2360" y="11478"/>
                    <a:pt x="2360" y="11233"/>
                  </a:cubicBezTo>
                  <a:cubicBezTo>
                    <a:pt x="2360" y="11030"/>
                    <a:pt x="2157" y="10867"/>
                    <a:pt x="1954" y="10867"/>
                  </a:cubicBezTo>
                  <a:close/>
                  <a:moveTo>
                    <a:pt x="8669" y="10867"/>
                  </a:moveTo>
                  <a:cubicBezTo>
                    <a:pt x="8424" y="10867"/>
                    <a:pt x="8262" y="11030"/>
                    <a:pt x="8262" y="11233"/>
                  </a:cubicBezTo>
                  <a:cubicBezTo>
                    <a:pt x="8262" y="11478"/>
                    <a:pt x="8424" y="11640"/>
                    <a:pt x="8669" y="11640"/>
                  </a:cubicBezTo>
                  <a:lnTo>
                    <a:pt x="12779" y="11640"/>
                  </a:lnTo>
                  <a:cubicBezTo>
                    <a:pt x="12982" y="11640"/>
                    <a:pt x="13145" y="11478"/>
                    <a:pt x="13145" y="11233"/>
                  </a:cubicBezTo>
                  <a:cubicBezTo>
                    <a:pt x="13145" y="11030"/>
                    <a:pt x="12982" y="10867"/>
                    <a:pt x="12779" y="10867"/>
                  </a:cubicBezTo>
                  <a:close/>
                  <a:moveTo>
                    <a:pt x="14203" y="12495"/>
                  </a:moveTo>
                  <a:cubicBezTo>
                    <a:pt x="13959" y="12495"/>
                    <a:pt x="13756" y="12698"/>
                    <a:pt x="13756" y="12943"/>
                  </a:cubicBezTo>
                  <a:cubicBezTo>
                    <a:pt x="13756" y="13187"/>
                    <a:pt x="13959" y="13390"/>
                    <a:pt x="14203" y="13390"/>
                  </a:cubicBezTo>
                  <a:cubicBezTo>
                    <a:pt x="14448" y="13390"/>
                    <a:pt x="14651" y="13187"/>
                    <a:pt x="14651" y="12943"/>
                  </a:cubicBezTo>
                  <a:cubicBezTo>
                    <a:pt x="14651" y="12698"/>
                    <a:pt x="14448" y="12495"/>
                    <a:pt x="14203" y="12495"/>
                  </a:cubicBezTo>
                  <a:close/>
                  <a:moveTo>
                    <a:pt x="15546" y="12495"/>
                  </a:moveTo>
                  <a:cubicBezTo>
                    <a:pt x="15302" y="12495"/>
                    <a:pt x="15099" y="12698"/>
                    <a:pt x="15099" y="12943"/>
                  </a:cubicBezTo>
                  <a:cubicBezTo>
                    <a:pt x="15099" y="13187"/>
                    <a:pt x="15302" y="13390"/>
                    <a:pt x="15546" y="13390"/>
                  </a:cubicBezTo>
                  <a:cubicBezTo>
                    <a:pt x="15791" y="13390"/>
                    <a:pt x="15994" y="13187"/>
                    <a:pt x="15994" y="12943"/>
                  </a:cubicBezTo>
                  <a:cubicBezTo>
                    <a:pt x="15994" y="12698"/>
                    <a:pt x="15791" y="12495"/>
                    <a:pt x="15546" y="12495"/>
                  </a:cubicBezTo>
                  <a:close/>
                  <a:moveTo>
                    <a:pt x="16889" y="12495"/>
                  </a:moveTo>
                  <a:cubicBezTo>
                    <a:pt x="16645" y="12495"/>
                    <a:pt x="16442" y="12698"/>
                    <a:pt x="16442" y="12943"/>
                  </a:cubicBezTo>
                  <a:cubicBezTo>
                    <a:pt x="16442" y="13187"/>
                    <a:pt x="16645" y="13390"/>
                    <a:pt x="16889" y="13390"/>
                  </a:cubicBezTo>
                  <a:cubicBezTo>
                    <a:pt x="17134" y="13390"/>
                    <a:pt x="17337" y="13187"/>
                    <a:pt x="17337" y="12943"/>
                  </a:cubicBezTo>
                  <a:cubicBezTo>
                    <a:pt x="17337" y="12698"/>
                    <a:pt x="17134" y="12495"/>
                    <a:pt x="16889" y="12495"/>
                  </a:cubicBezTo>
                  <a:close/>
                  <a:moveTo>
                    <a:pt x="18232" y="12495"/>
                  </a:moveTo>
                  <a:cubicBezTo>
                    <a:pt x="17988" y="12495"/>
                    <a:pt x="17785" y="12698"/>
                    <a:pt x="17785" y="12943"/>
                  </a:cubicBezTo>
                  <a:cubicBezTo>
                    <a:pt x="17785" y="13187"/>
                    <a:pt x="17988" y="13390"/>
                    <a:pt x="18232" y="13390"/>
                  </a:cubicBezTo>
                  <a:cubicBezTo>
                    <a:pt x="18477" y="13390"/>
                    <a:pt x="18680" y="13187"/>
                    <a:pt x="18680" y="12943"/>
                  </a:cubicBezTo>
                  <a:cubicBezTo>
                    <a:pt x="18680" y="12698"/>
                    <a:pt x="18477" y="12495"/>
                    <a:pt x="18232" y="12495"/>
                  </a:cubicBezTo>
                  <a:close/>
                  <a:moveTo>
                    <a:pt x="19575" y="12495"/>
                  </a:moveTo>
                  <a:cubicBezTo>
                    <a:pt x="19331" y="12495"/>
                    <a:pt x="19128" y="12698"/>
                    <a:pt x="19128" y="12943"/>
                  </a:cubicBezTo>
                  <a:cubicBezTo>
                    <a:pt x="19128" y="13187"/>
                    <a:pt x="19331" y="13390"/>
                    <a:pt x="19575" y="13390"/>
                  </a:cubicBezTo>
                  <a:cubicBezTo>
                    <a:pt x="19820" y="13390"/>
                    <a:pt x="20023" y="13187"/>
                    <a:pt x="20023" y="12943"/>
                  </a:cubicBezTo>
                  <a:cubicBezTo>
                    <a:pt x="20023" y="12698"/>
                    <a:pt x="19820" y="12495"/>
                    <a:pt x="19575" y="12495"/>
                  </a:cubicBezTo>
                  <a:close/>
                  <a:moveTo>
                    <a:pt x="20918" y="12495"/>
                  </a:moveTo>
                  <a:cubicBezTo>
                    <a:pt x="20674" y="12495"/>
                    <a:pt x="20471" y="12698"/>
                    <a:pt x="20471" y="12943"/>
                  </a:cubicBezTo>
                  <a:cubicBezTo>
                    <a:pt x="20471" y="13187"/>
                    <a:pt x="20674" y="13390"/>
                    <a:pt x="20918" y="13390"/>
                  </a:cubicBezTo>
                  <a:cubicBezTo>
                    <a:pt x="21163" y="13390"/>
                    <a:pt x="21366" y="13187"/>
                    <a:pt x="21366" y="12943"/>
                  </a:cubicBezTo>
                  <a:cubicBezTo>
                    <a:pt x="21366" y="12698"/>
                    <a:pt x="21163" y="12495"/>
                    <a:pt x="20918" y="12495"/>
                  </a:cubicBezTo>
                  <a:close/>
                  <a:moveTo>
                    <a:pt x="366" y="12658"/>
                  </a:moveTo>
                  <a:cubicBezTo>
                    <a:pt x="163" y="12658"/>
                    <a:pt x="0" y="12821"/>
                    <a:pt x="0" y="13065"/>
                  </a:cubicBezTo>
                  <a:cubicBezTo>
                    <a:pt x="0" y="13268"/>
                    <a:pt x="163" y="13431"/>
                    <a:pt x="366" y="13431"/>
                  </a:cubicBezTo>
                  <a:lnTo>
                    <a:pt x="1954" y="13431"/>
                  </a:lnTo>
                  <a:cubicBezTo>
                    <a:pt x="2157" y="13431"/>
                    <a:pt x="2360" y="13268"/>
                    <a:pt x="2360" y="13065"/>
                  </a:cubicBezTo>
                  <a:cubicBezTo>
                    <a:pt x="2360" y="12821"/>
                    <a:pt x="2157" y="12658"/>
                    <a:pt x="1954" y="12658"/>
                  </a:cubicBezTo>
                  <a:close/>
                  <a:moveTo>
                    <a:pt x="8669" y="12658"/>
                  </a:moveTo>
                  <a:cubicBezTo>
                    <a:pt x="8424" y="12658"/>
                    <a:pt x="8262" y="12821"/>
                    <a:pt x="8262" y="13065"/>
                  </a:cubicBezTo>
                  <a:cubicBezTo>
                    <a:pt x="8262" y="13268"/>
                    <a:pt x="8424" y="13431"/>
                    <a:pt x="8669" y="13431"/>
                  </a:cubicBezTo>
                  <a:lnTo>
                    <a:pt x="12779" y="13431"/>
                  </a:lnTo>
                  <a:cubicBezTo>
                    <a:pt x="12982" y="13431"/>
                    <a:pt x="13145" y="13268"/>
                    <a:pt x="13145" y="13065"/>
                  </a:cubicBezTo>
                  <a:cubicBezTo>
                    <a:pt x="13145" y="12821"/>
                    <a:pt x="12982" y="12658"/>
                    <a:pt x="12779" y="1265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0" name="Google Shape;1840;p35"/>
            <p:cNvSpPr/>
            <p:nvPr/>
          </p:nvSpPr>
          <p:spPr>
            <a:xfrm>
              <a:off x="3304325" y="3321950"/>
              <a:ext cx="534175" cy="335775"/>
            </a:xfrm>
            <a:custGeom>
              <a:avLst/>
              <a:gdLst/>
              <a:ahLst/>
              <a:cxnLst/>
              <a:rect l="l" t="t" r="r" b="b"/>
              <a:pathLst>
                <a:path w="21367" h="13431" extrusionOk="0">
                  <a:moveTo>
                    <a:pt x="366" y="82"/>
                  </a:moveTo>
                  <a:cubicBezTo>
                    <a:pt x="163" y="82"/>
                    <a:pt x="0" y="244"/>
                    <a:pt x="0" y="448"/>
                  </a:cubicBezTo>
                  <a:cubicBezTo>
                    <a:pt x="0" y="692"/>
                    <a:pt x="163" y="855"/>
                    <a:pt x="366" y="855"/>
                  </a:cubicBezTo>
                  <a:lnTo>
                    <a:pt x="1954" y="855"/>
                  </a:lnTo>
                  <a:cubicBezTo>
                    <a:pt x="2157" y="855"/>
                    <a:pt x="2360" y="692"/>
                    <a:pt x="2360" y="448"/>
                  </a:cubicBezTo>
                  <a:cubicBezTo>
                    <a:pt x="2360" y="244"/>
                    <a:pt x="2157" y="82"/>
                    <a:pt x="1954" y="82"/>
                  </a:cubicBezTo>
                  <a:close/>
                  <a:moveTo>
                    <a:pt x="3703" y="82"/>
                  </a:moveTo>
                  <a:cubicBezTo>
                    <a:pt x="3500" y="82"/>
                    <a:pt x="3337" y="244"/>
                    <a:pt x="3337" y="448"/>
                  </a:cubicBezTo>
                  <a:cubicBezTo>
                    <a:pt x="3337" y="692"/>
                    <a:pt x="3500" y="855"/>
                    <a:pt x="3703" y="855"/>
                  </a:cubicBezTo>
                  <a:lnTo>
                    <a:pt x="7855" y="855"/>
                  </a:lnTo>
                  <a:cubicBezTo>
                    <a:pt x="8058" y="855"/>
                    <a:pt x="8221" y="692"/>
                    <a:pt x="8221" y="448"/>
                  </a:cubicBezTo>
                  <a:cubicBezTo>
                    <a:pt x="8221" y="244"/>
                    <a:pt x="8058" y="82"/>
                    <a:pt x="7855" y="82"/>
                  </a:cubicBezTo>
                  <a:close/>
                  <a:moveTo>
                    <a:pt x="9605" y="0"/>
                  </a:moveTo>
                  <a:cubicBezTo>
                    <a:pt x="9360" y="0"/>
                    <a:pt x="9157" y="204"/>
                    <a:pt x="9157" y="448"/>
                  </a:cubicBezTo>
                  <a:cubicBezTo>
                    <a:pt x="9157" y="692"/>
                    <a:pt x="9360" y="896"/>
                    <a:pt x="9605" y="896"/>
                  </a:cubicBezTo>
                  <a:cubicBezTo>
                    <a:pt x="9849" y="896"/>
                    <a:pt x="10052" y="692"/>
                    <a:pt x="10052" y="448"/>
                  </a:cubicBezTo>
                  <a:cubicBezTo>
                    <a:pt x="10052" y="204"/>
                    <a:pt x="9849" y="0"/>
                    <a:pt x="9605" y="0"/>
                  </a:cubicBezTo>
                  <a:close/>
                  <a:moveTo>
                    <a:pt x="10948" y="0"/>
                  </a:moveTo>
                  <a:cubicBezTo>
                    <a:pt x="10703" y="0"/>
                    <a:pt x="10500" y="204"/>
                    <a:pt x="10500" y="448"/>
                  </a:cubicBezTo>
                  <a:cubicBezTo>
                    <a:pt x="10500" y="692"/>
                    <a:pt x="10703" y="896"/>
                    <a:pt x="10948" y="896"/>
                  </a:cubicBezTo>
                  <a:cubicBezTo>
                    <a:pt x="11192" y="896"/>
                    <a:pt x="11395" y="692"/>
                    <a:pt x="11395" y="448"/>
                  </a:cubicBezTo>
                  <a:cubicBezTo>
                    <a:pt x="11395" y="204"/>
                    <a:pt x="11192" y="0"/>
                    <a:pt x="10948" y="0"/>
                  </a:cubicBezTo>
                  <a:close/>
                  <a:moveTo>
                    <a:pt x="12291" y="0"/>
                  </a:moveTo>
                  <a:cubicBezTo>
                    <a:pt x="12046" y="0"/>
                    <a:pt x="11843" y="204"/>
                    <a:pt x="11843" y="448"/>
                  </a:cubicBezTo>
                  <a:cubicBezTo>
                    <a:pt x="11843" y="692"/>
                    <a:pt x="12046" y="896"/>
                    <a:pt x="12291" y="896"/>
                  </a:cubicBezTo>
                  <a:cubicBezTo>
                    <a:pt x="12535" y="896"/>
                    <a:pt x="12738" y="692"/>
                    <a:pt x="12738" y="448"/>
                  </a:cubicBezTo>
                  <a:cubicBezTo>
                    <a:pt x="12738" y="204"/>
                    <a:pt x="12535" y="0"/>
                    <a:pt x="12291" y="0"/>
                  </a:cubicBezTo>
                  <a:close/>
                  <a:moveTo>
                    <a:pt x="13634" y="0"/>
                  </a:moveTo>
                  <a:cubicBezTo>
                    <a:pt x="13389" y="0"/>
                    <a:pt x="13186" y="204"/>
                    <a:pt x="13186" y="448"/>
                  </a:cubicBezTo>
                  <a:cubicBezTo>
                    <a:pt x="13186" y="692"/>
                    <a:pt x="13389" y="896"/>
                    <a:pt x="13634" y="896"/>
                  </a:cubicBezTo>
                  <a:cubicBezTo>
                    <a:pt x="13878" y="896"/>
                    <a:pt x="14081" y="692"/>
                    <a:pt x="14081" y="448"/>
                  </a:cubicBezTo>
                  <a:cubicBezTo>
                    <a:pt x="14081" y="204"/>
                    <a:pt x="13878" y="0"/>
                    <a:pt x="13634" y="0"/>
                  </a:cubicBezTo>
                  <a:close/>
                  <a:moveTo>
                    <a:pt x="14977" y="0"/>
                  </a:moveTo>
                  <a:cubicBezTo>
                    <a:pt x="14732" y="0"/>
                    <a:pt x="14529" y="204"/>
                    <a:pt x="14529" y="448"/>
                  </a:cubicBezTo>
                  <a:cubicBezTo>
                    <a:pt x="14529" y="692"/>
                    <a:pt x="14732" y="896"/>
                    <a:pt x="14977" y="896"/>
                  </a:cubicBezTo>
                  <a:cubicBezTo>
                    <a:pt x="15221" y="896"/>
                    <a:pt x="15424" y="692"/>
                    <a:pt x="15424" y="448"/>
                  </a:cubicBezTo>
                  <a:cubicBezTo>
                    <a:pt x="15424" y="204"/>
                    <a:pt x="15221" y="0"/>
                    <a:pt x="14977" y="0"/>
                  </a:cubicBezTo>
                  <a:close/>
                  <a:moveTo>
                    <a:pt x="16320" y="0"/>
                  </a:moveTo>
                  <a:cubicBezTo>
                    <a:pt x="16075" y="0"/>
                    <a:pt x="15872" y="204"/>
                    <a:pt x="15872" y="448"/>
                  </a:cubicBezTo>
                  <a:cubicBezTo>
                    <a:pt x="15872" y="692"/>
                    <a:pt x="16075" y="896"/>
                    <a:pt x="16320" y="896"/>
                  </a:cubicBezTo>
                  <a:cubicBezTo>
                    <a:pt x="16564" y="896"/>
                    <a:pt x="16767" y="692"/>
                    <a:pt x="16767" y="448"/>
                  </a:cubicBezTo>
                  <a:cubicBezTo>
                    <a:pt x="16767" y="204"/>
                    <a:pt x="16564" y="0"/>
                    <a:pt x="16320" y="0"/>
                  </a:cubicBezTo>
                  <a:close/>
                  <a:moveTo>
                    <a:pt x="366" y="1872"/>
                  </a:moveTo>
                  <a:cubicBezTo>
                    <a:pt x="163" y="1872"/>
                    <a:pt x="0" y="2035"/>
                    <a:pt x="0" y="2239"/>
                  </a:cubicBezTo>
                  <a:cubicBezTo>
                    <a:pt x="0" y="2483"/>
                    <a:pt x="163" y="2646"/>
                    <a:pt x="366" y="2646"/>
                  </a:cubicBezTo>
                  <a:lnTo>
                    <a:pt x="1954" y="2646"/>
                  </a:lnTo>
                  <a:cubicBezTo>
                    <a:pt x="2157" y="2646"/>
                    <a:pt x="2360" y="2483"/>
                    <a:pt x="2360" y="2239"/>
                  </a:cubicBezTo>
                  <a:cubicBezTo>
                    <a:pt x="2360" y="2035"/>
                    <a:pt x="2157" y="1872"/>
                    <a:pt x="1954" y="1872"/>
                  </a:cubicBezTo>
                  <a:close/>
                  <a:moveTo>
                    <a:pt x="3703" y="1872"/>
                  </a:moveTo>
                  <a:cubicBezTo>
                    <a:pt x="3500" y="1872"/>
                    <a:pt x="3337" y="2035"/>
                    <a:pt x="3337" y="2239"/>
                  </a:cubicBezTo>
                  <a:cubicBezTo>
                    <a:pt x="3337" y="2483"/>
                    <a:pt x="3500" y="2646"/>
                    <a:pt x="3703" y="2646"/>
                  </a:cubicBezTo>
                  <a:lnTo>
                    <a:pt x="7855" y="2646"/>
                  </a:lnTo>
                  <a:cubicBezTo>
                    <a:pt x="8058" y="2646"/>
                    <a:pt x="8221" y="2483"/>
                    <a:pt x="8221" y="2239"/>
                  </a:cubicBezTo>
                  <a:cubicBezTo>
                    <a:pt x="8221" y="2035"/>
                    <a:pt x="8058" y="1872"/>
                    <a:pt x="7855" y="1872"/>
                  </a:cubicBezTo>
                  <a:close/>
                  <a:moveTo>
                    <a:pt x="366" y="3663"/>
                  </a:moveTo>
                  <a:cubicBezTo>
                    <a:pt x="163" y="3663"/>
                    <a:pt x="0" y="3826"/>
                    <a:pt x="0" y="4070"/>
                  </a:cubicBezTo>
                  <a:cubicBezTo>
                    <a:pt x="0" y="4273"/>
                    <a:pt x="163" y="4436"/>
                    <a:pt x="366" y="4436"/>
                  </a:cubicBezTo>
                  <a:lnTo>
                    <a:pt x="1954" y="4436"/>
                  </a:lnTo>
                  <a:cubicBezTo>
                    <a:pt x="2157" y="4436"/>
                    <a:pt x="2360" y="4273"/>
                    <a:pt x="2360" y="4070"/>
                  </a:cubicBezTo>
                  <a:cubicBezTo>
                    <a:pt x="2360" y="3826"/>
                    <a:pt x="2157" y="3663"/>
                    <a:pt x="1954" y="3663"/>
                  </a:cubicBezTo>
                  <a:close/>
                  <a:moveTo>
                    <a:pt x="3703" y="3663"/>
                  </a:moveTo>
                  <a:cubicBezTo>
                    <a:pt x="3500" y="3663"/>
                    <a:pt x="3337" y="3826"/>
                    <a:pt x="3337" y="4070"/>
                  </a:cubicBezTo>
                  <a:cubicBezTo>
                    <a:pt x="3337" y="4273"/>
                    <a:pt x="3500" y="4436"/>
                    <a:pt x="3703" y="4436"/>
                  </a:cubicBezTo>
                  <a:lnTo>
                    <a:pt x="7855" y="4436"/>
                  </a:lnTo>
                  <a:cubicBezTo>
                    <a:pt x="8058" y="4436"/>
                    <a:pt x="8221" y="4273"/>
                    <a:pt x="8221" y="4070"/>
                  </a:cubicBezTo>
                  <a:cubicBezTo>
                    <a:pt x="8221" y="3826"/>
                    <a:pt x="8058" y="3663"/>
                    <a:pt x="7855" y="3663"/>
                  </a:cubicBezTo>
                  <a:close/>
                  <a:moveTo>
                    <a:pt x="9605" y="3622"/>
                  </a:moveTo>
                  <a:cubicBezTo>
                    <a:pt x="9360" y="3622"/>
                    <a:pt x="9157" y="3785"/>
                    <a:pt x="9157" y="4070"/>
                  </a:cubicBezTo>
                  <a:cubicBezTo>
                    <a:pt x="9157" y="4314"/>
                    <a:pt x="9360" y="4518"/>
                    <a:pt x="9605" y="4518"/>
                  </a:cubicBezTo>
                  <a:cubicBezTo>
                    <a:pt x="9849" y="4518"/>
                    <a:pt x="10052" y="4314"/>
                    <a:pt x="10052" y="4070"/>
                  </a:cubicBezTo>
                  <a:cubicBezTo>
                    <a:pt x="10052" y="3785"/>
                    <a:pt x="9849" y="3622"/>
                    <a:pt x="9605" y="3622"/>
                  </a:cubicBezTo>
                  <a:close/>
                  <a:moveTo>
                    <a:pt x="10948" y="3622"/>
                  </a:moveTo>
                  <a:cubicBezTo>
                    <a:pt x="10703" y="3622"/>
                    <a:pt x="10500" y="3785"/>
                    <a:pt x="10500" y="4070"/>
                  </a:cubicBezTo>
                  <a:cubicBezTo>
                    <a:pt x="10500" y="4314"/>
                    <a:pt x="10703" y="4518"/>
                    <a:pt x="10948" y="4518"/>
                  </a:cubicBezTo>
                  <a:cubicBezTo>
                    <a:pt x="11192" y="4518"/>
                    <a:pt x="11395" y="4314"/>
                    <a:pt x="11395" y="4070"/>
                  </a:cubicBezTo>
                  <a:cubicBezTo>
                    <a:pt x="11395" y="3785"/>
                    <a:pt x="11192" y="3622"/>
                    <a:pt x="10948" y="3622"/>
                  </a:cubicBezTo>
                  <a:close/>
                  <a:moveTo>
                    <a:pt x="12291" y="3622"/>
                  </a:moveTo>
                  <a:cubicBezTo>
                    <a:pt x="12046" y="3622"/>
                    <a:pt x="11843" y="3785"/>
                    <a:pt x="11843" y="4070"/>
                  </a:cubicBezTo>
                  <a:cubicBezTo>
                    <a:pt x="11843" y="4314"/>
                    <a:pt x="12046" y="4518"/>
                    <a:pt x="12291" y="4518"/>
                  </a:cubicBezTo>
                  <a:cubicBezTo>
                    <a:pt x="12535" y="4518"/>
                    <a:pt x="12738" y="4314"/>
                    <a:pt x="12738" y="4070"/>
                  </a:cubicBezTo>
                  <a:cubicBezTo>
                    <a:pt x="12738" y="3785"/>
                    <a:pt x="12535" y="3622"/>
                    <a:pt x="12291" y="3622"/>
                  </a:cubicBezTo>
                  <a:close/>
                  <a:moveTo>
                    <a:pt x="13634" y="3622"/>
                  </a:moveTo>
                  <a:cubicBezTo>
                    <a:pt x="13389" y="3622"/>
                    <a:pt x="13186" y="3785"/>
                    <a:pt x="13186" y="4070"/>
                  </a:cubicBezTo>
                  <a:cubicBezTo>
                    <a:pt x="13186" y="4314"/>
                    <a:pt x="13389" y="4518"/>
                    <a:pt x="13634" y="4518"/>
                  </a:cubicBezTo>
                  <a:cubicBezTo>
                    <a:pt x="13878" y="4518"/>
                    <a:pt x="14081" y="4314"/>
                    <a:pt x="14081" y="4070"/>
                  </a:cubicBezTo>
                  <a:cubicBezTo>
                    <a:pt x="14081" y="3785"/>
                    <a:pt x="13878" y="3622"/>
                    <a:pt x="13634" y="3622"/>
                  </a:cubicBezTo>
                  <a:close/>
                  <a:moveTo>
                    <a:pt x="14977" y="3622"/>
                  </a:moveTo>
                  <a:cubicBezTo>
                    <a:pt x="14732" y="3622"/>
                    <a:pt x="14529" y="3785"/>
                    <a:pt x="14529" y="4070"/>
                  </a:cubicBezTo>
                  <a:cubicBezTo>
                    <a:pt x="14529" y="4314"/>
                    <a:pt x="14732" y="4518"/>
                    <a:pt x="14977" y="4518"/>
                  </a:cubicBezTo>
                  <a:cubicBezTo>
                    <a:pt x="15221" y="4518"/>
                    <a:pt x="15424" y="4314"/>
                    <a:pt x="15424" y="4070"/>
                  </a:cubicBezTo>
                  <a:cubicBezTo>
                    <a:pt x="15424" y="3785"/>
                    <a:pt x="15221" y="3622"/>
                    <a:pt x="14977" y="3622"/>
                  </a:cubicBezTo>
                  <a:close/>
                  <a:moveTo>
                    <a:pt x="16320" y="3622"/>
                  </a:moveTo>
                  <a:cubicBezTo>
                    <a:pt x="16075" y="3622"/>
                    <a:pt x="15872" y="3785"/>
                    <a:pt x="15872" y="4070"/>
                  </a:cubicBezTo>
                  <a:cubicBezTo>
                    <a:pt x="15872" y="4314"/>
                    <a:pt x="16075" y="4518"/>
                    <a:pt x="16320" y="4518"/>
                  </a:cubicBezTo>
                  <a:cubicBezTo>
                    <a:pt x="16564" y="4518"/>
                    <a:pt x="16767" y="4314"/>
                    <a:pt x="16767" y="4070"/>
                  </a:cubicBezTo>
                  <a:cubicBezTo>
                    <a:pt x="16767" y="3785"/>
                    <a:pt x="16564" y="3622"/>
                    <a:pt x="16320" y="3622"/>
                  </a:cubicBezTo>
                  <a:close/>
                  <a:moveTo>
                    <a:pt x="366" y="5454"/>
                  </a:moveTo>
                  <a:cubicBezTo>
                    <a:pt x="163" y="5454"/>
                    <a:pt x="0" y="5617"/>
                    <a:pt x="0" y="5861"/>
                  </a:cubicBezTo>
                  <a:cubicBezTo>
                    <a:pt x="0" y="6064"/>
                    <a:pt x="163" y="6227"/>
                    <a:pt x="366" y="6227"/>
                  </a:cubicBezTo>
                  <a:lnTo>
                    <a:pt x="1954" y="6227"/>
                  </a:lnTo>
                  <a:cubicBezTo>
                    <a:pt x="2157" y="6227"/>
                    <a:pt x="2360" y="6064"/>
                    <a:pt x="2360" y="5861"/>
                  </a:cubicBezTo>
                  <a:cubicBezTo>
                    <a:pt x="2360" y="5617"/>
                    <a:pt x="2157" y="5454"/>
                    <a:pt x="1954" y="5454"/>
                  </a:cubicBezTo>
                  <a:close/>
                  <a:moveTo>
                    <a:pt x="3703" y="5454"/>
                  </a:moveTo>
                  <a:cubicBezTo>
                    <a:pt x="3500" y="5454"/>
                    <a:pt x="3337" y="5617"/>
                    <a:pt x="3337" y="5861"/>
                  </a:cubicBezTo>
                  <a:cubicBezTo>
                    <a:pt x="3337" y="6064"/>
                    <a:pt x="3500" y="6227"/>
                    <a:pt x="3703" y="6227"/>
                  </a:cubicBezTo>
                  <a:lnTo>
                    <a:pt x="7855" y="6227"/>
                  </a:lnTo>
                  <a:cubicBezTo>
                    <a:pt x="8058" y="6227"/>
                    <a:pt x="8221" y="6064"/>
                    <a:pt x="8221" y="5861"/>
                  </a:cubicBezTo>
                  <a:cubicBezTo>
                    <a:pt x="8221" y="5617"/>
                    <a:pt x="8058" y="5454"/>
                    <a:pt x="7855" y="5454"/>
                  </a:cubicBezTo>
                  <a:close/>
                  <a:moveTo>
                    <a:pt x="366" y="7244"/>
                  </a:moveTo>
                  <a:cubicBezTo>
                    <a:pt x="163" y="7244"/>
                    <a:pt x="0" y="7448"/>
                    <a:pt x="0" y="7651"/>
                  </a:cubicBezTo>
                  <a:cubicBezTo>
                    <a:pt x="0" y="7855"/>
                    <a:pt x="163" y="8018"/>
                    <a:pt x="366" y="8018"/>
                  </a:cubicBezTo>
                  <a:lnTo>
                    <a:pt x="1954" y="8018"/>
                  </a:lnTo>
                  <a:cubicBezTo>
                    <a:pt x="2157" y="8018"/>
                    <a:pt x="2360" y="7855"/>
                    <a:pt x="2360" y="7651"/>
                  </a:cubicBezTo>
                  <a:cubicBezTo>
                    <a:pt x="2360" y="7448"/>
                    <a:pt x="2157" y="7244"/>
                    <a:pt x="1954" y="7244"/>
                  </a:cubicBezTo>
                  <a:close/>
                  <a:moveTo>
                    <a:pt x="3703" y="7244"/>
                  </a:moveTo>
                  <a:cubicBezTo>
                    <a:pt x="3500" y="7244"/>
                    <a:pt x="3337" y="7448"/>
                    <a:pt x="3337" y="7651"/>
                  </a:cubicBezTo>
                  <a:cubicBezTo>
                    <a:pt x="3337" y="7855"/>
                    <a:pt x="3500" y="8018"/>
                    <a:pt x="3703" y="8018"/>
                  </a:cubicBezTo>
                  <a:lnTo>
                    <a:pt x="7855" y="8018"/>
                  </a:lnTo>
                  <a:cubicBezTo>
                    <a:pt x="8058" y="8018"/>
                    <a:pt x="8221" y="7855"/>
                    <a:pt x="8221" y="7651"/>
                  </a:cubicBezTo>
                  <a:cubicBezTo>
                    <a:pt x="8221" y="7448"/>
                    <a:pt x="8058" y="7244"/>
                    <a:pt x="7855" y="7244"/>
                  </a:cubicBezTo>
                  <a:close/>
                  <a:moveTo>
                    <a:pt x="14203" y="8750"/>
                  </a:moveTo>
                  <a:cubicBezTo>
                    <a:pt x="13959" y="8750"/>
                    <a:pt x="13756" y="8954"/>
                    <a:pt x="13756" y="9198"/>
                  </a:cubicBezTo>
                  <a:cubicBezTo>
                    <a:pt x="13756" y="9483"/>
                    <a:pt x="13959" y="9686"/>
                    <a:pt x="14203" y="9686"/>
                  </a:cubicBezTo>
                  <a:cubicBezTo>
                    <a:pt x="14448" y="9686"/>
                    <a:pt x="14651" y="9483"/>
                    <a:pt x="14651" y="9198"/>
                  </a:cubicBezTo>
                  <a:cubicBezTo>
                    <a:pt x="14651" y="8954"/>
                    <a:pt x="14448" y="8750"/>
                    <a:pt x="14203" y="8750"/>
                  </a:cubicBezTo>
                  <a:close/>
                  <a:moveTo>
                    <a:pt x="15546" y="8750"/>
                  </a:moveTo>
                  <a:cubicBezTo>
                    <a:pt x="15302" y="8750"/>
                    <a:pt x="15099" y="8954"/>
                    <a:pt x="15099" y="9198"/>
                  </a:cubicBezTo>
                  <a:cubicBezTo>
                    <a:pt x="15099" y="9483"/>
                    <a:pt x="15302" y="9686"/>
                    <a:pt x="15546" y="9686"/>
                  </a:cubicBezTo>
                  <a:cubicBezTo>
                    <a:pt x="15791" y="9686"/>
                    <a:pt x="15994" y="9483"/>
                    <a:pt x="15994" y="9198"/>
                  </a:cubicBezTo>
                  <a:cubicBezTo>
                    <a:pt x="15994" y="8954"/>
                    <a:pt x="15791" y="8750"/>
                    <a:pt x="15546" y="8750"/>
                  </a:cubicBezTo>
                  <a:close/>
                  <a:moveTo>
                    <a:pt x="16889" y="8750"/>
                  </a:moveTo>
                  <a:cubicBezTo>
                    <a:pt x="16645" y="8750"/>
                    <a:pt x="16442" y="8954"/>
                    <a:pt x="16442" y="9198"/>
                  </a:cubicBezTo>
                  <a:cubicBezTo>
                    <a:pt x="16442" y="9483"/>
                    <a:pt x="16645" y="9686"/>
                    <a:pt x="16889" y="9686"/>
                  </a:cubicBezTo>
                  <a:cubicBezTo>
                    <a:pt x="17134" y="9686"/>
                    <a:pt x="17337" y="9483"/>
                    <a:pt x="17337" y="9198"/>
                  </a:cubicBezTo>
                  <a:cubicBezTo>
                    <a:pt x="17337" y="8954"/>
                    <a:pt x="17134" y="8750"/>
                    <a:pt x="16889" y="8750"/>
                  </a:cubicBezTo>
                  <a:close/>
                  <a:moveTo>
                    <a:pt x="18232" y="8750"/>
                  </a:moveTo>
                  <a:cubicBezTo>
                    <a:pt x="17988" y="8750"/>
                    <a:pt x="17785" y="8954"/>
                    <a:pt x="17785" y="9198"/>
                  </a:cubicBezTo>
                  <a:cubicBezTo>
                    <a:pt x="17785" y="9483"/>
                    <a:pt x="17988" y="9686"/>
                    <a:pt x="18232" y="9686"/>
                  </a:cubicBezTo>
                  <a:cubicBezTo>
                    <a:pt x="18477" y="9686"/>
                    <a:pt x="18680" y="9483"/>
                    <a:pt x="18680" y="9198"/>
                  </a:cubicBezTo>
                  <a:cubicBezTo>
                    <a:pt x="18680" y="8954"/>
                    <a:pt x="18477" y="8750"/>
                    <a:pt x="18232" y="8750"/>
                  </a:cubicBezTo>
                  <a:close/>
                  <a:moveTo>
                    <a:pt x="19575" y="8750"/>
                  </a:moveTo>
                  <a:cubicBezTo>
                    <a:pt x="19331" y="8750"/>
                    <a:pt x="19128" y="8954"/>
                    <a:pt x="19128" y="9198"/>
                  </a:cubicBezTo>
                  <a:cubicBezTo>
                    <a:pt x="19128" y="9483"/>
                    <a:pt x="19331" y="9686"/>
                    <a:pt x="19575" y="9686"/>
                  </a:cubicBezTo>
                  <a:cubicBezTo>
                    <a:pt x="19820" y="9686"/>
                    <a:pt x="20023" y="9483"/>
                    <a:pt x="20023" y="9198"/>
                  </a:cubicBezTo>
                  <a:cubicBezTo>
                    <a:pt x="20023" y="8954"/>
                    <a:pt x="19820" y="8750"/>
                    <a:pt x="19575" y="8750"/>
                  </a:cubicBezTo>
                  <a:close/>
                  <a:moveTo>
                    <a:pt x="20918" y="8750"/>
                  </a:moveTo>
                  <a:cubicBezTo>
                    <a:pt x="20674" y="8750"/>
                    <a:pt x="20471" y="8954"/>
                    <a:pt x="20471" y="9198"/>
                  </a:cubicBezTo>
                  <a:cubicBezTo>
                    <a:pt x="20471" y="9483"/>
                    <a:pt x="20674" y="9686"/>
                    <a:pt x="20918" y="9686"/>
                  </a:cubicBezTo>
                  <a:cubicBezTo>
                    <a:pt x="21163" y="9686"/>
                    <a:pt x="21366" y="9483"/>
                    <a:pt x="21366" y="9198"/>
                  </a:cubicBezTo>
                  <a:cubicBezTo>
                    <a:pt x="21366" y="8954"/>
                    <a:pt x="21163" y="8750"/>
                    <a:pt x="20918" y="8750"/>
                  </a:cubicBezTo>
                  <a:close/>
                  <a:moveTo>
                    <a:pt x="366" y="9035"/>
                  </a:moveTo>
                  <a:cubicBezTo>
                    <a:pt x="163" y="9035"/>
                    <a:pt x="0" y="9239"/>
                    <a:pt x="0" y="9442"/>
                  </a:cubicBezTo>
                  <a:cubicBezTo>
                    <a:pt x="0" y="9646"/>
                    <a:pt x="163" y="9849"/>
                    <a:pt x="366" y="9849"/>
                  </a:cubicBezTo>
                  <a:lnTo>
                    <a:pt x="1954" y="9849"/>
                  </a:lnTo>
                  <a:cubicBezTo>
                    <a:pt x="2157" y="9849"/>
                    <a:pt x="2360" y="9646"/>
                    <a:pt x="2360" y="9442"/>
                  </a:cubicBezTo>
                  <a:cubicBezTo>
                    <a:pt x="2360" y="9239"/>
                    <a:pt x="2157" y="9035"/>
                    <a:pt x="1954" y="9035"/>
                  </a:cubicBezTo>
                  <a:close/>
                  <a:moveTo>
                    <a:pt x="8669" y="9035"/>
                  </a:moveTo>
                  <a:cubicBezTo>
                    <a:pt x="8424" y="9035"/>
                    <a:pt x="8262" y="9239"/>
                    <a:pt x="8262" y="9442"/>
                  </a:cubicBezTo>
                  <a:cubicBezTo>
                    <a:pt x="8262" y="9646"/>
                    <a:pt x="8424" y="9849"/>
                    <a:pt x="8669" y="9849"/>
                  </a:cubicBezTo>
                  <a:lnTo>
                    <a:pt x="12779" y="9849"/>
                  </a:lnTo>
                  <a:cubicBezTo>
                    <a:pt x="12982" y="9849"/>
                    <a:pt x="13145" y="9646"/>
                    <a:pt x="13145" y="9442"/>
                  </a:cubicBezTo>
                  <a:cubicBezTo>
                    <a:pt x="13145" y="9239"/>
                    <a:pt x="12982" y="9035"/>
                    <a:pt x="12779" y="9035"/>
                  </a:cubicBezTo>
                  <a:close/>
                  <a:moveTo>
                    <a:pt x="366" y="10866"/>
                  </a:moveTo>
                  <a:cubicBezTo>
                    <a:pt x="163" y="10866"/>
                    <a:pt x="0" y="11029"/>
                    <a:pt x="0" y="11233"/>
                  </a:cubicBezTo>
                  <a:cubicBezTo>
                    <a:pt x="0" y="11436"/>
                    <a:pt x="163" y="11640"/>
                    <a:pt x="366" y="11640"/>
                  </a:cubicBezTo>
                  <a:lnTo>
                    <a:pt x="1954" y="11640"/>
                  </a:lnTo>
                  <a:cubicBezTo>
                    <a:pt x="2157" y="11640"/>
                    <a:pt x="2360" y="11436"/>
                    <a:pt x="2360" y="11233"/>
                  </a:cubicBezTo>
                  <a:cubicBezTo>
                    <a:pt x="2360" y="11029"/>
                    <a:pt x="2157" y="10866"/>
                    <a:pt x="1954" y="10866"/>
                  </a:cubicBezTo>
                  <a:close/>
                  <a:moveTo>
                    <a:pt x="8669" y="10866"/>
                  </a:moveTo>
                  <a:cubicBezTo>
                    <a:pt x="8424" y="10866"/>
                    <a:pt x="8262" y="11029"/>
                    <a:pt x="8262" y="11233"/>
                  </a:cubicBezTo>
                  <a:cubicBezTo>
                    <a:pt x="8262" y="11436"/>
                    <a:pt x="8424" y="11640"/>
                    <a:pt x="8669" y="11640"/>
                  </a:cubicBezTo>
                  <a:lnTo>
                    <a:pt x="12779" y="11640"/>
                  </a:lnTo>
                  <a:cubicBezTo>
                    <a:pt x="12982" y="11640"/>
                    <a:pt x="13145" y="11436"/>
                    <a:pt x="13145" y="11233"/>
                  </a:cubicBezTo>
                  <a:cubicBezTo>
                    <a:pt x="13145" y="11029"/>
                    <a:pt x="12982" y="10866"/>
                    <a:pt x="12779" y="10866"/>
                  </a:cubicBezTo>
                  <a:close/>
                  <a:moveTo>
                    <a:pt x="14203" y="12454"/>
                  </a:moveTo>
                  <a:cubicBezTo>
                    <a:pt x="13959" y="12454"/>
                    <a:pt x="13756" y="12657"/>
                    <a:pt x="13756" y="12942"/>
                  </a:cubicBezTo>
                  <a:cubicBezTo>
                    <a:pt x="13756" y="13186"/>
                    <a:pt x="13959" y="13390"/>
                    <a:pt x="14203" y="13390"/>
                  </a:cubicBezTo>
                  <a:cubicBezTo>
                    <a:pt x="14448" y="13390"/>
                    <a:pt x="14651" y="13186"/>
                    <a:pt x="14651" y="12942"/>
                  </a:cubicBezTo>
                  <a:cubicBezTo>
                    <a:pt x="14651" y="12657"/>
                    <a:pt x="14448" y="12454"/>
                    <a:pt x="14203" y="12454"/>
                  </a:cubicBezTo>
                  <a:close/>
                  <a:moveTo>
                    <a:pt x="15546" y="12454"/>
                  </a:moveTo>
                  <a:cubicBezTo>
                    <a:pt x="15302" y="12454"/>
                    <a:pt x="15099" y="12657"/>
                    <a:pt x="15099" y="12942"/>
                  </a:cubicBezTo>
                  <a:cubicBezTo>
                    <a:pt x="15099" y="13186"/>
                    <a:pt x="15302" y="13390"/>
                    <a:pt x="15546" y="13390"/>
                  </a:cubicBezTo>
                  <a:cubicBezTo>
                    <a:pt x="15791" y="13390"/>
                    <a:pt x="15994" y="13186"/>
                    <a:pt x="15994" y="12942"/>
                  </a:cubicBezTo>
                  <a:cubicBezTo>
                    <a:pt x="15994" y="12657"/>
                    <a:pt x="15791" y="12454"/>
                    <a:pt x="15546" y="12454"/>
                  </a:cubicBezTo>
                  <a:close/>
                  <a:moveTo>
                    <a:pt x="16889" y="12454"/>
                  </a:moveTo>
                  <a:cubicBezTo>
                    <a:pt x="16645" y="12454"/>
                    <a:pt x="16442" y="12657"/>
                    <a:pt x="16442" y="12942"/>
                  </a:cubicBezTo>
                  <a:cubicBezTo>
                    <a:pt x="16442" y="13186"/>
                    <a:pt x="16645" y="13390"/>
                    <a:pt x="16889" y="13390"/>
                  </a:cubicBezTo>
                  <a:cubicBezTo>
                    <a:pt x="17134" y="13390"/>
                    <a:pt x="17337" y="13186"/>
                    <a:pt x="17337" y="12942"/>
                  </a:cubicBezTo>
                  <a:cubicBezTo>
                    <a:pt x="17337" y="12657"/>
                    <a:pt x="17134" y="12454"/>
                    <a:pt x="16889" y="12454"/>
                  </a:cubicBezTo>
                  <a:close/>
                  <a:moveTo>
                    <a:pt x="18232" y="12454"/>
                  </a:moveTo>
                  <a:cubicBezTo>
                    <a:pt x="17988" y="12454"/>
                    <a:pt x="17785" y="12657"/>
                    <a:pt x="17785" y="12942"/>
                  </a:cubicBezTo>
                  <a:cubicBezTo>
                    <a:pt x="17785" y="13186"/>
                    <a:pt x="17988" y="13390"/>
                    <a:pt x="18232" y="13390"/>
                  </a:cubicBezTo>
                  <a:cubicBezTo>
                    <a:pt x="18477" y="13390"/>
                    <a:pt x="18680" y="13186"/>
                    <a:pt x="18680" y="12942"/>
                  </a:cubicBezTo>
                  <a:cubicBezTo>
                    <a:pt x="18680" y="12657"/>
                    <a:pt x="18477" y="12454"/>
                    <a:pt x="18232" y="12454"/>
                  </a:cubicBezTo>
                  <a:close/>
                  <a:moveTo>
                    <a:pt x="19575" y="12454"/>
                  </a:moveTo>
                  <a:cubicBezTo>
                    <a:pt x="19331" y="12454"/>
                    <a:pt x="19128" y="12657"/>
                    <a:pt x="19128" y="12942"/>
                  </a:cubicBezTo>
                  <a:cubicBezTo>
                    <a:pt x="19128" y="13186"/>
                    <a:pt x="19331" y="13390"/>
                    <a:pt x="19575" y="13390"/>
                  </a:cubicBezTo>
                  <a:cubicBezTo>
                    <a:pt x="19820" y="13390"/>
                    <a:pt x="20023" y="13186"/>
                    <a:pt x="20023" y="12942"/>
                  </a:cubicBezTo>
                  <a:cubicBezTo>
                    <a:pt x="20023" y="12657"/>
                    <a:pt x="19820" y="12454"/>
                    <a:pt x="19575" y="12454"/>
                  </a:cubicBezTo>
                  <a:close/>
                  <a:moveTo>
                    <a:pt x="20918" y="12454"/>
                  </a:moveTo>
                  <a:cubicBezTo>
                    <a:pt x="20674" y="12454"/>
                    <a:pt x="20471" y="12657"/>
                    <a:pt x="20471" y="12942"/>
                  </a:cubicBezTo>
                  <a:cubicBezTo>
                    <a:pt x="20471" y="13186"/>
                    <a:pt x="20674" y="13390"/>
                    <a:pt x="20918" y="13390"/>
                  </a:cubicBezTo>
                  <a:cubicBezTo>
                    <a:pt x="21163" y="13390"/>
                    <a:pt x="21366" y="13186"/>
                    <a:pt x="21366" y="12942"/>
                  </a:cubicBezTo>
                  <a:cubicBezTo>
                    <a:pt x="21366" y="12657"/>
                    <a:pt x="21163" y="12454"/>
                    <a:pt x="20918" y="12454"/>
                  </a:cubicBezTo>
                  <a:close/>
                  <a:moveTo>
                    <a:pt x="366" y="12657"/>
                  </a:moveTo>
                  <a:cubicBezTo>
                    <a:pt x="163" y="12657"/>
                    <a:pt x="0" y="12820"/>
                    <a:pt x="0" y="13023"/>
                  </a:cubicBezTo>
                  <a:cubicBezTo>
                    <a:pt x="0" y="13268"/>
                    <a:pt x="163" y="13430"/>
                    <a:pt x="366" y="13430"/>
                  </a:cubicBezTo>
                  <a:lnTo>
                    <a:pt x="1954" y="13430"/>
                  </a:lnTo>
                  <a:cubicBezTo>
                    <a:pt x="2157" y="13430"/>
                    <a:pt x="2360" y="13268"/>
                    <a:pt x="2360" y="13023"/>
                  </a:cubicBezTo>
                  <a:cubicBezTo>
                    <a:pt x="2360" y="12820"/>
                    <a:pt x="2157" y="12657"/>
                    <a:pt x="1954" y="12657"/>
                  </a:cubicBezTo>
                  <a:close/>
                  <a:moveTo>
                    <a:pt x="8669" y="12657"/>
                  </a:moveTo>
                  <a:cubicBezTo>
                    <a:pt x="8424" y="12657"/>
                    <a:pt x="8262" y="12820"/>
                    <a:pt x="8262" y="13023"/>
                  </a:cubicBezTo>
                  <a:cubicBezTo>
                    <a:pt x="8262" y="13268"/>
                    <a:pt x="8424" y="13430"/>
                    <a:pt x="8669" y="13430"/>
                  </a:cubicBezTo>
                  <a:lnTo>
                    <a:pt x="12779" y="13430"/>
                  </a:lnTo>
                  <a:cubicBezTo>
                    <a:pt x="12982" y="13430"/>
                    <a:pt x="13145" y="13268"/>
                    <a:pt x="13145" y="13023"/>
                  </a:cubicBezTo>
                  <a:cubicBezTo>
                    <a:pt x="13145" y="12820"/>
                    <a:pt x="12982" y="12657"/>
                    <a:pt x="12779" y="12657"/>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1" name="Google Shape;1841;p35"/>
            <p:cNvSpPr/>
            <p:nvPr/>
          </p:nvSpPr>
          <p:spPr>
            <a:xfrm>
              <a:off x="3173075" y="2324875"/>
              <a:ext cx="135325" cy="249275"/>
            </a:xfrm>
            <a:custGeom>
              <a:avLst/>
              <a:gdLst/>
              <a:ahLst/>
              <a:cxnLst/>
              <a:rect l="l" t="t" r="r" b="b"/>
              <a:pathLst>
                <a:path w="5413" h="9971" extrusionOk="0">
                  <a:moveTo>
                    <a:pt x="3052" y="692"/>
                  </a:moveTo>
                  <a:cubicBezTo>
                    <a:pt x="3256" y="692"/>
                    <a:pt x="3459" y="814"/>
                    <a:pt x="3663" y="977"/>
                  </a:cubicBezTo>
                  <a:cubicBezTo>
                    <a:pt x="3948" y="1221"/>
                    <a:pt x="4233" y="1709"/>
                    <a:pt x="4436" y="2320"/>
                  </a:cubicBezTo>
                  <a:cubicBezTo>
                    <a:pt x="4640" y="2930"/>
                    <a:pt x="4762" y="3663"/>
                    <a:pt x="4762" y="4477"/>
                  </a:cubicBezTo>
                  <a:cubicBezTo>
                    <a:pt x="4762" y="4680"/>
                    <a:pt x="4762" y="4924"/>
                    <a:pt x="4721" y="5169"/>
                  </a:cubicBezTo>
                  <a:cubicBezTo>
                    <a:pt x="4640" y="6349"/>
                    <a:pt x="4314" y="7448"/>
                    <a:pt x="3866" y="8180"/>
                  </a:cubicBezTo>
                  <a:cubicBezTo>
                    <a:pt x="3663" y="8546"/>
                    <a:pt x="3419" y="8831"/>
                    <a:pt x="3134" y="9035"/>
                  </a:cubicBezTo>
                  <a:cubicBezTo>
                    <a:pt x="2890" y="9238"/>
                    <a:pt x="2686" y="9320"/>
                    <a:pt x="2442" y="9320"/>
                  </a:cubicBezTo>
                  <a:lnTo>
                    <a:pt x="2361" y="9320"/>
                  </a:lnTo>
                  <a:cubicBezTo>
                    <a:pt x="2157" y="9279"/>
                    <a:pt x="1954" y="9198"/>
                    <a:pt x="1750" y="9035"/>
                  </a:cubicBezTo>
                  <a:cubicBezTo>
                    <a:pt x="1465" y="8750"/>
                    <a:pt x="1180" y="8302"/>
                    <a:pt x="977" y="7692"/>
                  </a:cubicBezTo>
                  <a:cubicBezTo>
                    <a:pt x="773" y="7081"/>
                    <a:pt x="651" y="6349"/>
                    <a:pt x="651" y="5535"/>
                  </a:cubicBezTo>
                  <a:cubicBezTo>
                    <a:pt x="651" y="5291"/>
                    <a:pt x="692" y="5087"/>
                    <a:pt x="692" y="4843"/>
                  </a:cubicBezTo>
                  <a:cubicBezTo>
                    <a:pt x="773" y="3622"/>
                    <a:pt x="1099" y="2564"/>
                    <a:pt x="1547" y="1831"/>
                  </a:cubicBezTo>
                  <a:cubicBezTo>
                    <a:pt x="1791" y="1424"/>
                    <a:pt x="2035" y="1140"/>
                    <a:pt x="2279" y="977"/>
                  </a:cubicBezTo>
                  <a:cubicBezTo>
                    <a:pt x="2523" y="773"/>
                    <a:pt x="2768" y="692"/>
                    <a:pt x="2971" y="692"/>
                  </a:cubicBezTo>
                  <a:close/>
                  <a:moveTo>
                    <a:pt x="2971" y="0"/>
                  </a:moveTo>
                  <a:cubicBezTo>
                    <a:pt x="2564" y="0"/>
                    <a:pt x="2198" y="163"/>
                    <a:pt x="1872" y="407"/>
                  </a:cubicBezTo>
                  <a:cubicBezTo>
                    <a:pt x="1343" y="814"/>
                    <a:pt x="936" y="1424"/>
                    <a:pt x="611" y="2157"/>
                  </a:cubicBezTo>
                  <a:cubicBezTo>
                    <a:pt x="326" y="2930"/>
                    <a:pt x="82" y="3826"/>
                    <a:pt x="0" y="4802"/>
                  </a:cubicBezTo>
                  <a:cubicBezTo>
                    <a:pt x="0" y="5046"/>
                    <a:pt x="0" y="5291"/>
                    <a:pt x="0" y="5535"/>
                  </a:cubicBezTo>
                  <a:cubicBezTo>
                    <a:pt x="0" y="6674"/>
                    <a:pt x="204" y="7732"/>
                    <a:pt x="611" y="8546"/>
                  </a:cubicBezTo>
                  <a:cubicBezTo>
                    <a:pt x="773" y="8953"/>
                    <a:pt x="1018" y="9279"/>
                    <a:pt x="1302" y="9523"/>
                  </a:cubicBezTo>
                  <a:cubicBezTo>
                    <a:pt x="1587" y="9767"/>
                    <a:pt x="1954" y="9930"/>
                    <a:pt x="2320" y="9971"/>
                  </a:cubicBezTo>
                  <a:lnTo>
                    <a:pt x="2442" y="9971"/>
                  </a:lnTo>
                  <a:cubicBezTo>
                    <a:pt x="2849" y="9971"/>
                    <a:pt x="3215" y="9808"/>
                    <a:pt x="3581" y="9564"/>
                  </a:cubicBezTo>
                  <a:cubicBezTo>
                    <a:pt x="4070" y="9198"/>
                    <a:pt x="4477" y="8587"/>
                    <a:pt x="4802" y="7814"/>
                  </a:cubicBezTo>
                  <a:cubicBezTo>
                    <a:pt x="5128" y="7081"/>
                    <a:pt x="5331" y="6186"/>
                    <a:pt x="5413" y="5209"/>
                  </a:cubicBezTo>
                  <a:cubicBezTo>
                    <a:pt x="5413" y="4965"/>
                    <a:pt x="5413" y="4721"/>
                    <a:pt x="5413" y="4477"/>
                  </a:cubicBezTo>
                  <a:cubicBezTo>
                    <a:pt x="5413" y="3296"/>
                    <a:pt x="5209" y="2238"/>
                    <a:pt x="4843" y="1465"/>
                  </a:cubicBezTo>
                  <a:cubicBezTo>
                    <a:pt x="4640" y="1058"/>
                    <a:pt x="4395" y="733"/>
                    <a:pt x="4111" y="448"/>
                  </a:cubicBezTo>
                  <a:cubicBezTo>
                    <a:pt x="3826" y="203"/>
                    <a:pt x="3459" y="41"/>
                    <a:pt x="309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2" name="Google Shape;1842;p35"/>
            <p:cNvSpPr/>
            <p:nvPr/>
          </p:nvSpPr>
          <p:spPr>
            <a:xfrm>
              <a:off x="2390675" y="1910275"/>
              <a:ext cx="866850" cy="1118675"/>
            </a:xfrm>
            <a:custGeom>
              <a:avLst/>
              <a:gdLst/>
              <a:ahLst/>
              <a:cxnLst/>
              <a:rect l="l" t="t" r="r" b="b"/>
              <a:pathLst>
                <a:path w="34674" h="44747" extrusionOk="0">
                  <a:moveTo>
                    <a:pt x="20542" y="1"/>
                  </a:moveTo>
                  <a:cubicBezTo>
                    <a:pt x="16954" y="1"/>
                    <a:pt x="13117" y="564"/>
                    <a:pt x="9849" y="2096"/>
                  </a:cubicBezTo>
                  <a:cubicBezTo>
                    <a:pt x="1465" y="6043"/>
                    <a:pt x="3297" y="19799"/>
                    <a:pt x="3297" y="19799"/>
                  </a:cubicBezTo>
                  <a:cubicBezTo>
                    <a:pt x="3297" y="19799"/>
                    <a:pt x="5128" y="25700"/>
                    <a:pt x="3948" y="29526"/>
                  </a:cubicBezTo>
                  <a:cubicBezTo>
                    <a:pt x="2767" y="33311"/>
                    <a:pt x="0" y="36200"/>
                    <a:pt x="0" y="36200"/>
                  </a:cubicBezTo>
                  <a:lnTo>
                    <a:pt x="19168" y="44746"/>
                  </a:lnTo>
                  <a:cubicBezTo>
                    <a:pt x="19168" y="44746"/>
                    <a:pt x="19820" y="41979"/>
                    <a:pt x="20104" y="41206"/>
                  </a:cubicBezTo>
                  <a:cubicBezTo>
                    <a:pt x="20349" y="40433"/>
                    <a:pt x="22343" y="40148"/>
                    <a:pt x="22343" y="40148"/>
                  </a:cubicBezTo>
                  <a:cubicBezTo>
                    <a:pt x="22343" y="40148"/>
                    <a:pt x="25362" y="41619"/>
                    <a:pt x="26748" y="41619"/>
                  </a:cubicBezTo>
                  <a:cubicBezTo>
                    <a:pt x="26802" y="41619"/>
                    <a:pt x="26853" y="41617"/>
                    <a:pt x="26901" y="41613"/>
                  </a:cubicBezTo>
                  <a:cubicBezTo>
                    <a:pt x="28244" y="41450"/>
                    <a:pt x="27837" y="40799"/>
                    <a:pt x="28895" y="38845"/>
                  </a:cubicBezTo>
                  <a:cubicBezTo>
                    <a:pt x="29953" y="36851"/>
                    <a:pt x="33738" y="26758"/>
                    <a:pt x="33738" y="24683"/>
                  </a:cubicBezTo>
                  <a:cubicBezTo>
                    <a:pt x="33738" y="22566"/>
                    <a:pt x="32029" y="21264"/>
                    <a:pt x="32029" y="20206"/>
                  </a:cubicBezTo>
                  <a:cubicBezTo>
                    <a:pt x="32029" y="19148"/>
                    <a:pt x="33087" y="17724"/>
                    <a:pt x="33860" y="15485"/>
                  </a:cubicBezTo>
                  <a:cubicBezTo>
                    <a:pt x="34674" y="13247"/>
                    <a:pt x="34389" y="8526"/>
                    <a:pt x="34389" y="8526"/>
                  </a:cubicBezTo>
                  <a:cubicBezTo>
                    <a:pt x="34389" y="8526"/>
                    <a:pt x="34389" y="4578"/>
                    <a:pt x="32436" y="2625"/>
                  </a:cubicBezTo>
                  <a:cubicBezTo>
                    <a:pt x="31240" y="1404"/>
                    <a:pt x="26202" y="1"/>
                    <a:pt x="205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3" name="Google Shape;1843;p35"/>
            <p:cNvSpPr/>
            <p:nvPr/>
          </p:nvSpPr>
          <p:spPr>
            <a:xfrm>
              <a:off x="2431350" y="1943325"/>
              <a:ext cx="633900" cy="998125"/>
            </a:xfrm>
            <a:custGeom>
              <a:avLst/>
              <a:gdLst/>
              <a:ahLst/>
              <a:cxnLst/>
              <a:rect l="l" t="t" r="r" b="b"/>
              <a:pathLst>
                <a:path w="25356" h="39925" extrusionOk="0">
                  <a:moveTo>
                    <a:pt x="11233" y="1"/>
                  </a:moveTo>
                  <a:cubicBezTo>
                    <a:pt x="10257" y="285"/>
                    <a:pt x="9280" y="652"/>
                    <a:pt x="8385" y="1059"/>
                  </a:cubicBezTo>
                  <a:cubicBezTo>
                    <a:pt x="5576" y="2402"/>
                    <a:pt x="3949" y="4844"/>
                    <a:pt x="3013" y="7570"/>
                  </a:cubicBezTo>
                  <a:cubicBezTo>
                    <a:pt x="2077" y="10256"/>
                    <a:pt x="1832" y="13186"/>
                    <a:pt x="1832" y="15343"/>
                  </a:cubicBezTo>
                  <a:cubicBezTo>
                    <a:pt x="1832" y="16727"/>
                    <a:pt x="1914" y="17785"/>
                    <a:pt x="1995" y="18233"/>
                  </a:cubicBezTo>
                  <a:cubicBezTo>
                    <a:pt x="1995" y="18314"/>
                    <a:pt x="1995" y="18396"/>
                    <a:pt x="1995" y="18396"/>
                  </a:cubicBezTo>
                  <a:cubicBezTo>
                    <a:pt x="2117" y="18762"/>
                    <a:pt x="3053" y="21977"/>
                    <a:pt x="3053" y="25151"/>
                  </a:cubicBezTo>
                  <a:cubicBezTo>
                    <a:pt x="3053" y="26250"/>
                    <a:pt x="2931" y="27308"/>
                    <a:pt x="2646" y="28285"/>
                  </a:cubicBezTo>
                  <a:cubicBezTo>
                    <a:pt x="1995" y="30401"/>
                    <a:pt x="896" y="32192"/>
                    <a:pt x="1" y="33413"/>
                  </a:cubicBezTo>
                  <a:cubicBezTo>
                    <a:pt x="774" y="33616"/>
                    <a:pt x="1629" y="33861"/>
                    <a:pt x="2606" y="34227"/>
                  </a:cubicBezTo>
                  <a:cubicBezTo>
                    <a:pt x="5047" y="35163"/>
                    <a:pt x="9402" y="37320"/>
                    <a:pt x="13024" y="39355"/>
                  </a:cubicBezTo>
                  <a:lnTo>
                    <a:pt x="18396" y="38622"/>
                  </a:lnTo>
                  <a:cubicBezTo>
                    <a:pt x="18396" y="38622"/>
                    <a:pt x="18681" y="38744"/>
                    <a:pt x="19088" y="38907"/>
                  </a:cubicBezTo>
                  <a:cubicBezTo>
                    <a:pt x="19251" y="38866"/>
                    <a:pt x="19413" y="38785"/>
                    <a:pt x="19576" y="38744"/>
                  </a:cubicBezTo>
                  <a:cubicBezTo>
                    <a:pt x="20146" y="38541"/>
                    <a:pt x="20634" y="38500"/>
                    <a:pt x="20634" y="38500"/>
                  </a:cubicBezTo>
                  <a:lnTo>
                    <a:pt x="20716" y="38500"/>
                  </a:lnTo>
                  <a:cubicBezTo>
                    <a:pt x="20756" y="38500"/>
                    <a:pt x="20797" y="38500"/>
                    <a:pt x="20838" y="38541"/>
                  </a:cubicBezTo>
                  <a:cubicBezTo>
                    <a:pt x="20838" y="38541"/>
                    <a:pt x="20960" y="38582"/>
                    <a:pt x="21123" y="38663"/>
                  </a:cubicBezTo>
                  <a:cubicBezTo>
                    <a:pt x="21326" y="38744"/>
                    <a:pt x="21570" y="38866"/>
                    <a:pt x="21855" y="38988"/>
                  </a:cubicBezTo>
                  <a:cubicBezTo>
                    <a:pt x="22466" y="39233"/>
                    <a:pt x="23239" y="39518"/>
                    <a:pt x="23931" y="39721"/>
                  </a:cubicBezTo>
                  <a:cubicBezTo>
                    <a:pt x="24379" y="39843"/>
                    <a:pt x="24826" y="39925"/>
                    <a:pt x="25111" y="39925"/>
                  </a:cubicBezTo>
                  <a:lnTo>
                    <a:pt x="25355" y="39925"/>
                  </a:lnTo>
                  <a:cubicBezTo>
                    <a:pt x="25192" y="38459"/>
                    <a:pt x="20309" y="34552"/>
                    <a:pt x="20512" y="28977"/>
                  </a:cubicBezTo>
                  <a:cubicBezTo>
                    <a:pt x="20756" y="22872"/>
                    <a:pt x="19129" y="15099"/>
                    <a:pt x="19129" y="15099"/>
                  </a:cubicBezTo>
                  <a:cubicBezTo>
                    <a:pt x="19129" y="15099"/>
                    <a:pt x="19332" y="13186"/>
                    <a:pt x="15832" y="7326"/>
                  </a:cubicBezTo>
                  <a:cubicBezTo>
                    <a:pt x="14571" y="5210"/>
                    <a:pt x="13105" y="2524"/>
                    <a:pt x="1123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4" name="Google Shape;1844;p35"/>
            <p:cNvSpPr/>
            <p:nvPr/>
          </p:nvSpPr>
          <p:spPr>
            <a:xfrm>
              <a:off x="2939050" y="2055250"/>
              <a:ext cx="304250" cy="177050"/>
            </a:xfrm>
            <a:custGeom>
              <a:avLst/>
              <a:gdLst/>
              <a:ahLst/>
              <a:cxnLst/>
              <a:rect l="l" t="t" r="r" b="b"/>
              <a:pathLst>
                <a:path w="12170" h="7082" extrusionOk="0">
                  <a:moveTo>
                    <a:pt x="7733" y="0"/>
                  </a:moveTo>
                  <a:cubicBezTo>
                    <a:pt x="1385" y="0"/>
                    <a:pt x="1" y="2605"/>
                    <a:pt x="1873" y="4233"/>
                  </a:cubicBezTo>
                  <a:lnTo>
                    <a:pt x="6594" y="4029"/>
                  </a:lnTo>
                  <a:lnTo>
                    <a:pt x="6594" y="4029"/>
                  </a:lnTo>
                  <a:cubicBezTo>
                    <a:pt x="6594" y="4029"/>
                    <a:pt x="3745" y="7082"/>
                    <a:pt x="7041" y="7082"/>
                  </a:cubicBezTo>
                  <a:cubicBezTo>
                    <a:pt x="9605" y="7082"/>
                    <a:pt x="11437" y="6593"/>
                    <a:pt x="12169" y="5535"/>
                  </a:cubicBezTo>
                  <a:cubicBezTo>
                    <a:pt x="12169" y="5169"/>
                    <a:pt x="12169" y="4843"/>
                    <a:pt x="12169" y="4518"/>
                  </a:cubicBezTo>
                  <a:cubicBezTo>
                    <a:pt x="12169" y="3989"/>
                    <a:pt x="12169" y="3541"/>
                    <a:pt x="12129" y="3256"/>
                  </a:cubicBezTo>
                  <a:cubicBezTo>
                    <a:pt x="12129" y="2930"/>
                    <a:pt x="12129" y="2727"/>
                    <a:pt x="12129" y="2727"/>
                  </a:cubicBezTo>
                  <a:cubicBezTo>
                    <a:pt x="12129" y="2727"/>
                    <a:pt x="12129" y="2686"/>
                    <a:pt x="12129" y="2564"/>
                  </a:cubicBezTo>
                  <a:cubicBezTo>
                    <a:pt x="12129" y="2442"/>
                    <a:pt x="12129" y="2279"/>
                    <a:pt x="12088" y="2116"/>
                  </a:cubicBezTo>
                  <a:cubicBezTo>
                    <a:pt x="12088" y="1791"/>
                    <a:pt x="12006" y="1343"/>
                    <a:pt x="11925" y="896"/>
                  </a:cubicBezTo>
                  <a:cubicBezTo>
                    <a:pt x="11274" y="367"/>
                    <a:pt x="10012" y="0"/>
                    <a:pt x="773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5" name="Google Shape;1845;p35"/>
            <p:cNvSpPr/>
            <p:nvPr/>
          </p:nvSpPr>
          <p:spPr>
            <a:xfrm>
              <a:off x="2382525" y="1901600"/>
              <a:ext cx="878075" cy="1136150"/>
            </a:xfrm>
            <a:custGeom>
              <a:avLst/>
              <a:gdLst/>
              <a:ahLst/>
              <a:cxnLst/>
              <a:rect l="l" t="t" r="r" b="b"/>
              <a:pathLst>
                <a:path w="35123" h="45446" extrusionOk="0">
                  <a:moveTo>
                    <a:pt x="20837" y="693"/>
                  </a:moveTo>
                  <a:cubicBezTo>
                    <a:pt x="23646" y="693"/>
                    <a:pt x="26291" y="1059"/>
                    <a:pt x="28407" y="1547"/>
                  </a:cubicBezTo>
                  <a:cubicBezTo>
                    <a:pt x="29424" y="1792"/>
                    <a:pt x="30361" y="2077"/>
                    <a:pt x="31052" y="2361"/>
                  </a:cubicBezTo>
                  <a:cubicBezTo>
                    <a:pt x="31744" y="2646"/>
                    <a:pt x="32273" y="2972"/>
                    <a:pt x="32517" y="3216"/>
                  </a:cubicBezTo>
                  <a:cubicBezTo>
                    <a:pt x="33413" y="4111"/>
                    <a:pt x="33901" y="5536"/>
                    <a:pt x="34145" y="6716"/>
                  </a:cubicBezTo>
                  <a:cubicBezTo>
                    <a:pt x="34267" y="7326"/>
                    <a:pt x="34308" y="7856"/>
                    <a:pt x="34349" y="8262"/>
                  </a:cubicBezTo>
                  <a:cubicBezTo>
                    <a:pt x="34390" y="8425"/>
                    <a:pt x="34390" y="8588"/>
                    <a:pt x="34390" y="8710"/>
                  </a:cubicBezTo>
                  <a:cubicBezTo>
                    <a:pt x="34390" y="8832"/>
                    <a:pt x="34390" y="8873"/>
                    <a:pt x="34390" y="8873"/>
                  </a:cubicBezTo>
                  <a:cubicBezTo>
                    <a:pt x="34390" y="8873"/>
                    <a:pt x="34390" y="9076"/>
                    <a:pt x="34390" y="9402"/>
                  </a:cubicBezTo>
                  <a:cubicBezTo>
                    <a:pt x="34430" y="9687"/>
                    <a:pt x="34430" y="10135"/>
                    <a:pt x="34430" y="10664"/>
                  </a:cubicBezTo>
                  <a:cubicBezTo>
                    <a:pt x="34430" y="11437"/>
                    <a:pt x="34390" y="12414"/>
                    <a:pt x="34308" y="13309"/>
                  </a:cubicBezTo>
                  <a:cubicBezTo>
                    <a:pt x="34227" y="14204"/>
                    <a:pt x="34105" y="15100"/>
                    <a:pt x="33901" y="15710"/>
                  </a:cubicBezTo>
                  <a:cubicBezTo>
                    <a:pt x="33494" y="16809"/>
                    <a:pt x="33047" y="17704"/>
                    <a:pt x="32680" y="18478"/>
                  </a:cubicBezTo>
                  <a:cubicBezTo>
                    <a:pt x="32314" y="19251"/>
                    <a:pt x="32029" y="19902"/>
                    <a:pt x="32029" y="20553"/>
                  </a:cubicBezTo>
                  <a:cubicBezTo>
                    <a:pt x="32029" y="20919"/>
                    <a:pt x="32151" y="21245"/>
                    <a:pt x="32314" y="21570"/>
                  </a:cubicBezTo>
                  <a:cubicBezTo>
                    <a:pt x="32843" y="22507"/>
                    <a:pt x="33738" y="23565"/>
                    <a:pt x="33738" y="25030"/>
                  </a:cubicBezTo>
                  <a:cubicBezTo>
                    <a:pt x="33738" y="25233"/>
                    <a:pt x="33698" y="25600"/>
                    <a:pt x="33576" y="26088"/>
                  </a:cubicBezTo>
                  <a:cubicBezTo>
                    <a:pt x="33209" y="27716"/>
                    <a:pt x="32273" y="30565"/>
                    <a:pt x="31297" y="33169"/>
                  </a:cubicBezTo>
                  <a:cubicBezTo>
                    <a:pt x="30808" y="34472"/>
                    <a:pt x="30320" y="35733"/>
                    <a:pt x="29913" y="36751"/>
                  </a:cubicBezTo>
                  <a:cubicBezTo>
                    <a:pt x="29506" y="37809"/>
                    <a:pt x="29140" y="38623"/>
                    <a:pt x="28895" y="39030"/>
                  </a:cubicBezTo>
                  <a:cubicBezTo>
                    <a:pt x="28366" y="40047"/>
                    <a:pt x="28204" y="40739"/>
                    <a:pt x="28041" y="41105"/>
                  </a:cubicBezTo>
                  <a:cubicBezTo>
                    <a:pt x="27919" y="41309"/>
                    <a:pt x="27878" y="41390"/>
                    <a:pt x="27756" y="41471"/>
                  </a:cubicBezTo>
                  <a:cubicBezTo>
                    <a:pt x="27675" y="41512"/>
                    <a:pt x="27512" y="41594"/>
                    <a:pt x="27227" y="41594"/>
                  </a:cubicBezTo>
                  <a:lnTo>
                    <a:pt x="27064" y="41594"/>
                  </a:lnTo>
                  <a:cubicBezTo>
                    <a:pt x="26779" y="41594"/>
                    <a:pt x="26372" y="41512"/>
                    <a:pt x="25884" y="41390"/>
                  </a:cubicBezTo>
                  <a:cubicBezTo>
                    <a:pt x="25192" y="41187"/>
                    <a:pt x="24419" y="40902"/>
                    <a:pt x="23808" y="40657"/>
                  </a:cubicBezTo>
                  <a:cubicBezTo>
                    <a:pt x="23523" y="40535"/>
                    <a:pt x="23279" y="40413"/>
                    <a:pt x="23076" y="40332"/>
                  </a:cubicBezTo>
                  <a:cubicBezTo>
                    <a:pt x="22913" y="40251"/>
                    <a:pt x="22791" y="40210"/>
                    <a:pt x="22791" y="40210"/>
                  </a:cubicBezTo>
                  <a:cubicBezTo>
                    <a:pt x="22750" y="40169"/>
                    <a:pt x="22669" y="40169"/>
                    <a:pt x="22587" y="40169"/>
                  </a:cubicBezTo>
                  <a:cubicBezTo>
                    <a:pt x="22587" y="40169"/>
                    <a:pt x="22099" y="40210"/>
                    <a:pt x="21529" y="40413"/>
                  </a:cubicBezTo>
                  <a:cubicBezTo>
                    <a:pt x="21244" y="40495"/>
                    <a:pt x="20960" y="40617"/>
                    <a:pt x="20715" y="40780"/>
                  </a:cubicBezTo>
                  <a:cubicBezTo>
                    <a:pt x="20430" y="40902"/>
                    <a:pt x="20227" y="41105"/>
                    <a:pt x="20105" y="41431"/>
                  </a:cubicBezTo>
                  <a:cubicBezTo>
                    <a:pt x="19942" y="41878"/>
                    <a:pt x="19739" y="42733"/>
                    <a:pt x="19535" y="43547"/>
                  </a:cubicBezTo>
                  <a:cubicBezTo>
                    <a:pt x="19430" y="43946"/>
                    <a:pt x="19336" y="44324"/>
                    <a:pt x="19269" y="44596"/>
                  </a:cubicBezTo>
                  <a:lnTo>
                    <a:pt x="19269" y="44596"/>
                  </a:lnTo>
                  <a:lnTo>
                    <a:pt x="898" y="36444"/>
                  </a:lnTo>
                  <a:lnTo>
                    <a:pt x="898" y="36444"/>
                  </a:lnTo>
                  <a:cubicBezTo>
                    <a:pt x="1673" y="35558"/>
                    <a:pt x="3627" y="33066"/>
                    <a:pt x="4599" y="29954"/>
                  </a:cubicBezTo>
                  <a:cubicBezTo>
                    <a:pt x="4884" y="28977"/>
                    <a:pt x="5006" y="27919"/>
                    <a:pt x="5006" y="26820"/>
                  </a:cubicBezTo>
                  <a:cubicBezTo>
                    <a:pt x="5006" y="23483"/>
                    <a:pt x="3948" y="20065"/>
                    <a:pt x="3948" y="20065"/>
                  </a:cubicBezTo>
                  <a:cubicBezTo>
                    <a:pt x="3948" y="20029"/>
                    <a:pt x="3948" y="19972"/>
                    <a:pt x="3948" y="19902"/>
                  </a:cubicBezTo>
                  <a:cubicBezTo>
                    <a:pt x="3867" y="19454"/>
                    <a:pt x="3785" y="18396"/>
                    <a:pt x="3785" y="17012"/>
                  </a:cubicBezTo>
                  <a:cubicBezTo>
                    <a:pt x="3785" y="14855"/>
                    <a:pt x="4030" y="11925"/>
                    <a:pt x="4966" y="9239"/>
                  </a:cubicBezTo>
                  <a:cubicBezTo>
                    <a:pt x="5902" y="6513"/>
                    <a:pt x="7529" y="4071"/>
                    <a:pt x="10338" y="2728"/>
                  </a:cubicBezTo>
                  <a:cubicBezTo>
                    <a:pt x="13512" y="1263"/>
                    <a:pt x="17297" y="693"/>
                    <a:pt x="20837" y="693"/>
                  </a:cubicBezTo>
                  <a:close/>
                  <a:moveTo>
                    <a:pt x="20837" y="1"/>
                  </a:moveTo>
                  <a:cubicBezTo>
                    <a:pt x="17215" y="1"/>
                    <a:pt x="13349" y="571"/>
                    <a:pt x="10053" y="2117"/>
                  </a:cubicBezTo>
                  <a:cubicBezTo>
                    <a:pt x="7000" y="3542"/>
                    <a:pt x="5291" y="6187"/>
                    <a:pt x="4314" y="8995"/>
                  </a:cubicBezTo>
                  <a:cubicBezTo>
                    <a:pt x="3338" y="11844"/>
                    <a:pt x="3093" y="14815"/>
                    <a:pt x="3093" y="17012"/>
                  </a:cubicBezTo>
                  <a:cubicBezTo>
                    <a:pt x="3093" y="18884"/>
                    <a:pt x="3297" y="20187"/>
                    <a:pt x="3297" y="20187"/>
                  </a:cubicBezTo>
                  <a:lnTo>
                    <a:pt x="3297" y="20268"/>
                  </a:lnTo>
                  <a:cubicBezTo>
                    <a:pt x="3297" y="20268"/>
                    <a:pt x="3297" y="20309"/>
                    <a:pt x="3338" y="20390"/>
                  </a:cubicBezTo>
                  <a:cubicBezTo>
                    <a:pt x="3541" y="21082"/>
                    <a:pt x="4355" y="24012"/>
                    <a:pt x="4355" y="26820"/>
                  </a:cubicBezTo>
                  <a:cubicBezTo>
                    <a:pt x="4355" y="27879"/>
                    <a:pt x="4233" y="28896"/>
                    <a:pt x="3948" y="29751"/>
                  </a:cubicBezTo>
                  <a:cubicBezTo>
                    <a:pt x="3378" y="31623"/>
                    <a:pt x="2402" y="33251"/>
                    <a:pt x="1588" y="34431"/>
                  </a:cubicBezTo>
                  <a:cubicBezTo>
                    <a:pt x="1181" y="35041"/>
                    <a:pt x="814" y="35489"/>
                    <a:pt x="530" y="35815"/>
                  </a:cubicBezTo>
                  <a:cubicBezTo>
                    <a:pt x="407" y="35977"/>
                    <a:pt x="285" y="36099"/>
                    <a:pt x="204" y="36221"/>
                  </a:cubicBezTo>
                  <a:lnTo>
                    <a:pt x="123" y="36303"/>
                  </a:lnTo>
                  <a:lnTo>
                    <a:pt x="82" y="36344"/>
                  </a:lnTo>
                  <a:cubicBezTo>
                    <a:pt x="1" y="36425"/>
                    <a:pt x="1" y="36506"/>
                    <a:pt x="1" y="36628"/>
                  </a:cubicBezTo>
                  <a:cubicBezTo>
                    <a:pt x="41" y="36751"/>
                    <a:pt x="123" y="36832"/>
                    <a:pt x="204" y="36873"/>
                  </a:cubicBezTo>
                  <a:lnTo>
                    <a:pt x="19372" y="45419"/>
                  </a:lnTo>
                  <a:cubicBezTo>
                    <a:pt x="19406" y="45436"/>
                    <a:pt x="19447" y="45446"/>
                    <a:pt x="19489" y="45446"/>
                  </a:cubicBezTo>
                  <a:cubicBezTo>
                    <a:pt x="19548" y="45446"/>
                    <a:pt x="19610" y="45426"/>
                    <a:pt x="19657" y="45378"/>
                  </a:cubicBezTo>
                  <a:cubicBezTo>
                    <a:pt x="19739" y="45338"/>
                    <a:pt x="19820" y="45256"/>
                    <a:pt x="19820" y="45175"/>
                  </a:cubicBezTo>
                  <a:cubicBezTo>
                    <a:pt x="19820" y="45175"/>
                    <a:pt x="19983" y="44483"/>
                    <a:pt x="20186" y="43710"/>
                  </a:cubicBezTo>
                  <a:cubicBezTo>
                    <a:pt x="20390" y="42896"/>
                    <a:pt x="20634" y="42041"/>
                    <a:pt x="20756" y="41675"/>
                  </a:cubicBezTo>
                  <a:cubicBezTo>
                    <a:pt x="20756" y="41594"/>
                    <a:pt x="20878" y="41471"/>
                    <a:pt x="21041" y="41349"/>
                  </a:cubicBezTo>
                  <a:cubicBezTo>
                    <a:pt x="21326" y="41187"/>
                    <a:pt x="21773" y="41024"/>
                    <a:pt x="22099" y="40942"/>
                  </a:cubicBezTo>
                  <a:cubicBezTo>
                    <a:pt x="22262" y="40902"/>
                    <a:pt x="22425" y="40861"/>
                    <a:pt x="22547" y="40861"/>
                  </a:cubicBezTo>
                  <a:lnTo>
                    <a:pt x="22574" y="40852"/>
                  </a:lnTo>
                  <a:lnTo>
                    <a:pt x="22574" y="40852"/>
                  </a:lnTo>
                  <a:cubicBezTo>
                    <a:pt x="22782" y="40948"/>
                    <a:pt x="23443" y="41251"/>
                    <a:pt x="24215" y="41553"/>
                  </a:cubicBezTo>
                  <a:cubicBezTo>
                    <a:pt x="24704" y="41716"/>
                    <a:pt x="25192" y="41919"/>
                    <a:pt x="25721" y="42041"/>
                  </a:cubicBezTo>
                  <a:cubicBezTo>
                    <a:pt x="26209" y="42204"/>
                    <a:pt x="26657" y="42285"/>
                    <a:pt x="27064" y="42285"/>
                  </a:cubicBezTo>
                  <a:lnTo>
                    <a:pt x="27268" y="42285"/>
                  </a:lnTo>
                  <a:cubicBezTo>
                    <a:pt x="27634" y="42245"/>
                    <a:pt x="27919" y="42163"/>
                    <a:pt x="28163" y="42000"/>
                  </a:cubicBezTo>
                  <a:cubicBezTo>
                    <a:pt x="28326" y="41878"/>
                    <a:pt x="28448" y="41756"/>
                    <a:pt x="28529" y="41553"/>
                  </a:cubicBezTo>
                  <a:cubicBezTo>
                    <a:pt x="28814" y="41064"/>
                    <a:pt x="28936" y="40413"/>
                    <a:pt x="29506" y="39355"/>
                  </a:cubicBezTo>
                  <a:cubicBezTo>
                    <a:pt x="29791" y="38826"/>
                    <a:pt x="30238" y="37809"/>
                    <a:pt x="30727" y="36547"/>
                  </a:cubicBezTo>
                  <a:cubicBezTo>
                    <a:pt x="31500" y="34675"/>
                    <a:pt x="32395" y="32192"/>
                    <a:pt x="33128" y="29995"/>
                  </a:cubicBezTo>
                  <a:cubicBezTo>
                    <a:pt x="33494" y="28896"/>
                    <a:pt x="33820" y="27879"/>
                    <a:pt x="34023" y="27024"/>
                  </a:cubicBezTo>
                  <a:cubicBezTo>
                    <a:pt x="34267" y="26169"/>
                    <a:pt x="34390" y="25477"/>
                    <a:pt x="34390" y="25030"/>
                  </a:cubicBezTo>
                  <a:cubicBezTo>
                    <a:pt x="34390" y="23850"/>
                    <a:pt x="33942" y="22954"/>
                    <a:pt x="33494" y="22222"/>
                  </a:cubicBezTo>
                  <a:cubicBezTo>
                    <a:pt x="33291" y="21855"/>
                    <a:pt x="33087" y="21530"/>
                    <a:pt x="32924" y="21245"/>
                  </a:cubicBezTo>
                  <a:cubicBezTo>
                    <a:pt x="32762" y="20960"/>
                    <a:pt x="32721" y="20716"/>
                    <a:pt x="32721" y="20553"/>
                  </a:cubicBezTo>
                  <a:cubicBezTo>
                    <a:pt x="32680" y="20146"/>
                    <a:pt x="32924" y="19536"/>
                    <a:pt x="33291" y="18762"/>
                  </a:cubicBezTo>
                  <a:cubicBezTo>
                    <a:pt x="33657" y="17989"/>
                    <a:pt x="34105" y="17094"/>
                    <a:pt x="34512" y="15954"/>
                  </a:cubicBezTo>
                  <a:cubicBezTo>
                    <a:pt x="34756" y="15222"/>
                    <a:pt x="34919" y="14326"/>
                    <a:pt x="35000" y="13350"/>
                  </a:cubicBezTo>
                  <a:cubicBezTo>
                    <a:pt x="35081" y="12414"/>
                    <a:pt x="35122" y="11478"/>
                    <a:pt x="35122" y="10664"/>
                  </a:cubicBezTo>
                  <a:cubicBezTo>
                    <a:pt x="35122" y="9606"/>
                    <a:pt x="35081" y="8873"/>
                    <a:pt x="35081" y="8832"/>
                  </a:cubicBezTo>
                  <a:lnTo>
                    <a:pt x="35081" y="8832"/>
                  </a:lnTo>
                  <a:lnTo>
                    <a:pt x="35081" y="8832"/>
                  </a:lnTo>
                  <a:cubicBezTo>
                    <a:pt x="35077" y="8631"/>
                    <a:pt x="35048" y="7708"/>
                    <a:pt x="34797" y="6594"/>
                  </a:cubicBezTo>
                  <a:cubicBezTo>
                    <a:pt x="34552" y="5332"/>
                    <a:pt x="34064" y="3786"/>
                    <a:pt x="33006" y="2728"/>
                  </a:cubicBezTo>
                  <a:cubicBezTo>
                    <a:pt x="32640" y="2361"/>
                    <a:pt x="32070" y="2036"/>
                    <a:pt x="31297" y="1751"/>
                  </a:cubicBezTo>
                  <a:cubicBezTo>
                    <a:pt x="29058" y="815"/>
                    <a:pt x="25111" y="1"/>
                    <a:pt x="2083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6" name="Google Shape;1846;p35"/>
            <p:cNvSpPr/>
            <p:nvPr/>
          </p:nvSpPr>
          <p:spPr>
            <a:xfrm>
              <a:off x="2417125" y="1742250"/>
              <a:ext cx="1039825" cy="903125"/>
            </a:xfrm>
            <a:custGeom>
              <a:avLst/>
              <a:gdLst/>
              <a:ahLst/>
              <a:cxnLst/>
              <a:rect l="l" t="t" r="r" b="b"/>
              <a:pathLst>
                <a:path w="41593" h="36125" extrusionOk="0">
                  <a:moveTo>
                    <a:pt x="17525" y="0"/>
                  </a:moveTo>
                  <a:cubicBezTo>
                    <a:pt x="17069" y="0"/>
                    <a:pt x="16613" y="9"/>
                    <a:pt x="16157" y="26"/>
                  </a:cubicBezTo>
                  <a:cubicBezTo>
                    <a:pt x="8669" y="270"/>
                    <a:pt x="3175" y="2916"/>
                    <a:pt x="1587" y="7230"/>
                  </a:cubicBezTo>
                  <a:cubicBezTo>
                    <a:pt x="0" y="11584"/>
                    <a:pt x="2483" y="26805"/>
                    <a:pt x="2646" y="30875"/>
                  </a:cubicBezTo>
                  <a:cubicBezTo>
                    <a:pt x="2768" y="34944"/>
                    <a:pt x="5250" y="36125"/>
                    <a:pt x="8140" y="36125"/>
                  </a:cubicBezTo>
                  <a:cubicBezTo>
                    <a:pt x="11029" y="36125"/>
                    <a:pt x="13512" y="33601"/>
                    <a:pt x="14163" y="31404"/>
                  </a:cubicBezTo>
                  <a:cubicBezTo>
                    <a:pt x="14855" y="29165"/>
                    <a:pt x="15099" y="26927"/>
                    <a:pt x="15506" y="26398"/>
                  </a:cubicBezTo>
                  <a:cubicBezTo>
                    <a:pt x="15558" y="26322"/>
                    <a:pt x="15635" y="26290"/>
                    <a:pt x="15729" y="26290"/>
                  </a:cubicBezTo>
                  <a:cubicBezTo>
                    <a:pt x="16293" y="26290"/>
                    <a:pt x="17459" y="27456"/>
                    <a:pt x="17459" y="27456"/>
                  </a:cubicBezTo>
                  <a:cubicBezTo>
                    <a:pt x="17459" y="27456"/>
                    <a:pt x="18852" y="27854"/>
                    <a:pt x="19901" y="27854"/>
                  </a:cubicBezTo>
                  <a:cubicBezTo>
                    <a:pt x="20426" y="27854"/>
                    <a:pt x="20864" y="27755"/>
                    <a:pt x="21000" y="27456"/>
                  </a:cubicBezTo>
                  <a:cubicBezTo>
                    <a:pt x="21407" y="26520"/>
                    <a:pt x="20227" y="26276"/>
                    <a:pt x="21651" y="25747"/>
                  </a:cubicBezTo>
                  <a:cubicBezTo>
                    <a:pt x="23116" y="25218"/>
                    <a:pt x="26535" y="23102"/>
                    <a:pt x="26535" y="21026"/>
                  </a:cubicBezTo>
                  <a:cubicBezTo>
                    <a:pt x="26535" y="18910"/>
                    <a:pt x="22587" y="15369"/>
                    <a:pt x="24541" y="14840"/>
                  </a:cubicBezTo>
                  <a:cubicBezTo>
                    <a:pt x="25501" y="14585"/>
                    <a:pt x="27395" y="14519"/>
                    <a:pt x="29101" y="14519"/>
                  </a:cubicBezTo>
                  <a:cubicBezTo>
                    <a:pt x="30938" y="14519"/>
                    <a:pt x="32558" y="14596"/>
                    <a:pt x="32558" y="14596"/>
                  </a:cubicBezTo>
                  <a:cubicBezTo>
                    <a:pt x="32558" y="14596"/>
                    <a:pt x="28366" y="16549"/>
                    <a:pt x="30442" y="17485"/>
                  </a:cubicBezTo>
                  <a:cubicBezTo>
                    <a:pt x="30907" y="17682"/>
                    <a:pt x="31518" y="17779"/>
                    <a:pt x="32209" y="17779"/>
                  </a:cubicBezTo>
                  <a:cubicBezTo>
                    <a:pt x="34660" y="17779"/>
                    <a:pt x="38115" y="16565"/>
                    <a:pt x="39639" y="14311"/>
                  </a:cubicBezTo>
                  <a:cubicBezTo>
                    <a:pt x="41593" y="11421"/>
                    <a:pt x="38866" y="6863"/>
                    <a:pt x="35040" y="4340"/>
                  </a:cubicBezTo>
                  <a:cubicBezTo>
                    <a:pt x="31486" y="2009"/>
                    <a:pt x="24558" y="0"/>
                    <a:pt x="1752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7" name="Google Shape;1847;p35"/>
            <p:cNvSpPr/>
            <p:nvPr/>
          </p:nvSpPr>
          <p:spPr>
            <a:xfrm>
              <a:off x="2435425" y="1733725"/>
              <a:ext cx="997100" cy="919800"/>
            </a:xfrm>
            <a:custGeom>
              <a:avLst/>
              <a:gdLst/>
              <a:ahLst/>
              <a:cxnLst/>
              <a:rect l="l" t="t" r="r" b="b"/>
              <a:pathLst>
                <a:path w="39884" h="36792" extrusionOk="0">
                  <a:moveTo>
                    <a:pt x="16893" y="692"/>
                  </a:moveTo>
                  <a:cubicBezTo>
                    <a:pt x="23823" y="692"/>
                    <a:pt x="30680" y="2709"/>
                    <a:pt x="34146" y="4966"/>
                  </a:cubicBezTo>
                  <a:cubicBezTo>
                    <a:pt x="35570" y="5902"/>
                    <a:pt x="36832" y="7164"/>
                    <a:pt x="37768" y="8507"/>
                  </a:cubicBezTo>
                  <a:cubicBezTo>
                    <a:pt x="38663" y="9809"/>
                    <a:pt x="39233" y="11233"/>
                    <a:pt x="39233" y="12454"/>
                  </a:cubicBezTo>
                  <a:cubicBezTo>
                    <a:pt x="39233" y="13187"/>
                    <a:pt x="39029" y="13879"/>
                    <a:pt x="38622" y="14489"/>
                  </a:cubicBezTo>
                  <a:cubicBezTo>
                    <a:pt x="37930" y="15507"/>
                    <a:pt x="36750" y="16361"/>
                    <a:pt x="35407" y="16931"/>
                  </a:cubicBezTo>
                  <a:cubicBezTo>
                    <a:pt x="34105" y="17501"/>
                    <a:pt x="32681" y="17786"/>
                    <a:pt x="31500" y="17786"/>
                  </a:cubicBezTo>
                  <a:cubicBezTo>
                    <a:pt x="30849" y="17786"/>
                    <a:pt x="30279" y="17664"/>
                    <a:pt x="29872" y="17501"/>
                  </a:cubicBezTo>
                  <a:cubicBezTo>
                    <a:pt x="29669" y="17419"/>
                    <a:pt x="29588" y="17338"/>
                    <a:pt x="29547" y="17297"/>
                  </a:cubicBezTo>
                  <a:lnTo>
                    <a:pt x="29465" y="17175"/>
                  </a:lnTo>
                  <a:cubicBezTo>
                    <a:pt x="29465" y="17134"/>
                    <a:pt x="29506" y="17053"/>
                    <a:pt x="29547" y="16972"/>
                  </a:cubicBezTo>
                  <a:cubicBezTo>
                    <a:pt x="29710" y="16605"/>
                    <a:pt x="30361" y="16158"/>
                    <a:pt x="30890" y="15791"/>
                  </a:cubicBezTo>
                  <a:cubicBezTo>
                    <a:pt x="31175" y="15629"/>
                    <a:pt x="31460" y="15507"/>
                    <a:pt x="31663" y="15384"/>
                  </a:cubicBezTo>
                  <a:cubicBezTo>
                    <a:pt x="31744" y="15344"/>
                    <a:pt x="31826" y="15303"/>
                    <a:pt x="31867" y="15262"/>
                  </a:cubicBezTo>
                  <a:lnTo>
                    <a:pt x="31948" y="15222"/>
                  </a:lnTo>
                  <a:cubicBezTo>
                    <a:pt x="32111" y="15181"/>
                    <a:pt x="32192" y="15018"/>
                    <a:pt x="32151" y="14855"/>
                  </a:cubicBezTo>
                  <a:cubicBezTo>
                    <a:pt x="32111" y="14693"/>
                    <a:pt x="31989" y="14611"/>
                    <a:pt x="31826" y="14571"/>
                  </a:cubicBezTo>
                  <a:cubicBezTo>
                    <a:pt x="31826" y="14571"/>
                    <a:pt x="30320" y="14530"/>
                    <a:pt x="28570" y="14530"/>
                  </a:cubicBezTo>
                  <a:cubicBezTo>
                    <a:pt x="27675" y="14530"/>
                    <a:pt x="26739" y="14530"/>
                    <a:pt x="25884" y="14571"/>
                  </a:cubicBezTo>
                  <a:cubicBezTo>
                    <a:pt x="25029" y="14652"/>
                    <a:pt x="24256" y="14733"/>
                    <a:pt x="23727" y="14855"/>
                  </a:cubicBezTo>
                  <a:cubicBezTo>
                    <a:pt x="23483" y="14937"/>
                    <a:pt x="23279" y="15059"/>
                    <a:pt x="23117" y="15222"/>
                  </a:cubicBezTo>
                  <a:cubicBezTo>
                    <a:pt x="22995" y="15384"/>
                    <a:pt x="22913" y="15629"/>
                    <a:pt x="22913" y="15832"/>
                  </a:cubicBezTo>
                  <a:cubicBezTo>
                    <a:pt x="22913" y="16239"/>
                    <a:pt x="23117" y="16687"/>
                    <a:pt x="23361" y="17134"/>
                  </a:cubicBezTo>
                  <a:cubicBezTo>
                    <a:pt x="23727" y="17826"/>
                    <a:pt x="24256" y="18600"/>
                    <a:pt x="24704" y="19373"/>
                  </a:cubicBezTo>
                  <a:cubicBezTo>
                    <a:pt x="25152" y="20105"/>
                    <a:pt x="25436" y="20838"/>
                    <a:pt x="25436" y="21367"/>
                  </a:cubicBezTo>
                  <a:cubicBezTo>
                    <a:pt x="25436" y="21774"/>
                    <a:pt x="25274" y="22262"/>
                    <a:pt x="24948" y="22710"/>
                  </a:cubicBezTo>
                  <a:cubicBezTo>
                    <a:pt x="24460" y="23402"/>
                    <a:pt x="23686" y="24094"/>
                    <a:pt x="22913" y="24623"/>
                  </a:cubicBezTo>
                  <a:cubicBezTo>
                    <a:pt x="22140" y="25193"/>
                    <a:pt x="21326" y="25599"/>
                    <a:pt x="20797" y="25762"/>
                  </a:cubicBezTo>
                  <a:cubicBezTo>
                    <a:pt x="20512" y="25884"/>
                    <a:pt x="20268" y="25966"/>
                    <a:pt x="20105" y="26129"/>
                  </a:cubicBezTo>
                  <a:cubicBezTo>
                    <a:pt x="20024" y="26169"/>
                    <a:pt x="19983" y="26251"/>
                    <a:pt x="19902" y="26373"/>
                  </a:cubicBezTo>
                  <a:cubicBezTo>
                    <a:pt x="19861" y="26454"/>
                    <a:pt x="19861" y="26576"/>
                    <a:pt x="19861" y="26658"/>
                  </a:cubicBezTo>
                  <a:cubicBezTo>
                    <a:pt x="19861" y="26861"/>
                    <a:pt x="19902" y="26983"/>
                    <a:pt x="19942" y="27105"/>
                  </a:cubicBezTo>
                  <a:cubicBezTo>
                    <a:pt x="19983" y="27227"/>
                    <a:pt x="20024" y="27309"/>
                    <a:pt x="20024" y="27390"/>
                  </a:cubicBezTo>
                  <a:cubicBezTo>
                    <a:pt x="20024" y="27472"/>
                    <a:pt x="20024" y="27553"/>
                    <a:pt x="19942" y="27675"/>
                  </a:cubicBezTo>
                  <a:cubicBezTo>
                    <a:pt x="19942" y="27675"/>
                    <a:pt x="19902" y="27756"/>
                    <a:pt x="19780" y="27797"/>
                  </a:cubicBezTo>
                  <a:cubicBezTo>
                    <a:pt x="19664" y="27826"/>
                    <a:pt x="19529" y="27855"/>
                    <a:pt x="19373" y="27855"/>
                  </a:cubicBezTo>
                  <a:cubicBezTo>
                    <a:pt x="19309" y="27855"/>
                    <a:pt x="19241" y="27850"/>
                    <a:pt x="19169" y="27838"/>
                  </a:cubicBezTo>
                  <a:cubicBezTo>
                    <a:pt x="19102" y="27843"/>
                    <a:pt x="19034" y="27846"/>
                    <a:pt x="18965" y="27846"/>
                  </a:cubicBezTo>
                  <a:cubicBezTo>
                    <a:pt x="18526" y="27846"/>
                    <a:pt x="18044" y="27745"/>
                    <a:pt x="17623" y="27675"/>
                  </a:cubicBezTo>
                  <a:cubicBezTo>
                    <a:pt x="17378" y="27594"/>
                    <a:pt x="17175" y="27553"/>
                    <a:pt x="17053" y="27512"/>
                  </a:cubicBezTo>
                  <a:cubicBezTo>
                    <a:pt x="16988" y="27496"/>
                    <a:pt x="16936" y="27486"/>
                    <a:pt x="16897" y="27480"/>
                  </a:cubicBezTo>
                  <a:lnTo>
                    <a:pt x="16897" y="27480"/>
                  </a:lnTo>
                  <a:cubicBezTo>
                    <a:pt x="16786" y="27375"/>
                    <a:pt x="16562" y="27169"/>
                    <a:pt x="16280" y="26942"/>
                  </a:cubicBezTo>
                  <a:cubicBezTo>
                    <a:pt x="16117" y="26780"/>
                    <a:pt x="15873" y="26658"/>
                    <a:pt x="15669" y="26536"/>
                  </a:cubicBezTo>
                  <a:cubicBezTo>
                    <a:pt x="15466" y="26413"/>
                    <a:pt x="15262" y="26291"/>
                    <a:pt x="14977" y="26291"/>
                  </a:cubicBezTo>
                  <a:cubicBezTo>
                    <a:pt x="14814" y="26291"/>
                    <a:pt x="14611" y="26373"/>
                    <a:pt x="14489" y="26536"/>
                  </a:cubicBezTo>
                  <a:cubicBezTo>
                    <a:pt x="14326" y="26739"/>
                    <a:pt x="14245" y="26983"/>
                    <a:pt x="14163" y="27349"/>
                  </a:cubicBezTo>
                  <a:cubicBezTo>
                    <a:pt x="13878" y="28326"/>
                    <a:pt x="13594" y="29995"/>
                    <a:pt x="13105" y="31623"/>
                  </a:cubicBezTo>
                  <a:cubicBezTo>
                    <a:pt x="12820" y="32681"/>
                    <a:pt x="12047" y="33820"/>
                    <a:pt x="11030" y="34675"/>
                  </a:cubicBezTo>
                  <a:cubicBezTo>
                    <a:pt x="10012" y="35530"/>
                    <a:pt x="8751" y="36099"/>
                    <a:pt x="7408" y="36099"/>
                  </a:cubicBezTo>
                  <a:cubicBezTo>
                    <a:pt x="6024" y="36099"/>
                    <a:pt x="4762" y="35814"/>
                    <a:pt x="3826" y="35082"/>
                  </a:cubicBezTo>
                  <a:cubicBezTo>
                    <a:pt x="2931" y="34349"/>
                    <a:pt x="2320" y="33169"/>
                    <a:pt x="2239" y="31175"/>
                  </a:cubicBezTo>
                  <a:cubicBezTo>
                    <a:pt x="2198" y="29588"/>
                    <a:pt x="1791" y="26454"/>
                    <a:pt x="1425" y="22873"/>
                  </a:cubicBezTo>
                  <a:cubicBezTo>
                    <a:pt x="1018" y="19332"/>
                    <a:pt x="652" y="15344"/>
                    <a:pt x="652" y="12251"/>
                  </a:cubicBezTo>
                  <a:cubicBezTo>
                    <a:pt x="652" y="10297"/>
                    <a:pt x="815" y="8629"/>
                    <a:pt x="1181" y="7693"/>
                  </a:cubicBezTo>
                  <a:cubicBezTo>
                    <a:pt x="1914" y="5617"/>
                    <a:pt x="3623" y="3949"/>
                    <a:pt x="6065" y="2728"/>
                  </a:cubicBezTo>
                  <a:cubicBezTo>
                    <a:pt x="8506" y="1547"/>
                    <a:pt x="11722" y="815"/>
                    <a:pt x="15425" y="693"/>
                  </a:cubicBezTo>
                  <a:lnTo>
                    <a:pt x="16687" y="693"/>
                  </a:lnTo>
                  <a:cubicBezTo>
                    <a:pt x="16755" y="692"/>
                    <a:pt x="16824" y="692"/>
                    <a:pt x="16893" y="692"/>
                  </a:cubicBezTo>
                  <a:close/>
                  <a:moveTo>
                    <a:pt x="15425" y="1"/>
                  </a:moveTo>
                  <a:cubicBezTo>
                    <a:pt x="11640" y="164"/>
                    <a:pt x="8344" y="896"/>
                    <a:pt x="5780" y="2158"/>
                  </a:cubicBezTo>
                  <a:cubicBezTo>
                    <a:pt x="3216" y="3379"/>
                    <a:pt x="1344" y="5210"/>
                    <a:pt x="530" y="7449"/>
                  </a:cubicBezTo>
                  <a:cubicBezTo>
                    <a:pt x="123" y="8588"/>
                    <a:pt x="1" y="10257"/>
                    <a:pt x="1" y="12251"/>
                  </a:cubicBezTo>
                  <a:cubicBezTo>
                    <a:pt x="1" y="15425"/>
                    <a:pt x="367" y="19373"/>
                    <a:pt x="733" y="22954"/>
                  </a:cubicBezTo>
                  <a:cubicBezTo>
                    <a:pt x="1140" y="26536"/>
                    <a:pt x="1507" y="29710"/>
                    <a:pt x="1547" y="31216"/>
                  </a:cubicBezTo>
                  <a:cubicBezTo>
                    <a:pt x="1629" y="33291"/>
                    <a:pt x="2320" y="34756"/>
                    <a:pt x="3419" y="35611"/>
                  </a:cubicBezTo>
                  <a:cubicBezTo>
                    <a:pt x="4518" y="36506"/>
                    <a:pt x="5943" y="36791"/>
                    <a:pt x="7408" y="36791"/>
                  </a:cubicBezTo>
                  <a:cubicBezTo>
                    <a:pt x="8954" y="36791"/>
                    <a:pt x="10379" y="36140"/>
                    <a:pt x="11477" y="35204"/>
                  </a:cubicBezTo>
                  <a:cubicBezTo>
                    <a:pt x="12617" y="34227"/>
                    <a:pt x="13431" y="33006"/>
                    <a:pt x="13756" y="31826"/>
                  </a:cubicBezTo>
                  <a:cubicBezTo>
                    <a:pt x="14123" y="30687"/>
                    <a:pt x="14326" y="29547"/>
                    <a:pt x="14530" y="28652"/>
                  </a:cubicBezTo>
                  <a:cubicBezTo>
                    <a:pt x="14652" y="28204"/>
                    <a:pt x="14733" y="27838"/>
                    <a:pt x="14814" y="27512"/>
                  </a:cubicBezTo>
                  <a:cubicBezTo>
                    <a:pt x="14881" y="27279"/>
                    <a:pt x="14947" y="27074"/>
                    <a:pt x="14992" y="26984"/>
                  </a:cubicBezTo>
                  <a:lnTo>
                    <a:pt x="14992" y="26984"/>
                  </a:lnTo>
                  <a:cubicBezTo>
                    <a:pt x="15048" y="26991"/>
                    <a:pt x="15196" y="27031"/>
                    <a:pt x="15344" y="27105"/>
                  </a:cubicBezTo>
                  <a:cubicBezTo>
                    <a:pt x="15588" y="27268"/>
                    <a:pt x="15873" y="27472"/>
                    <a:pt x="16117" y="27675"/>
                  </a:cubicBezTo>
                  <a:cubicBezTo>
                    <a:pt x="16239" y="27756"/>
                    <a:pt x="16320" y="27879"/>
                    <a:pt x="16402" y="27919"/>
                  </a:cubicBezTo>
                  <a:cubicBezTo>
                    <a:pt x="16442" y="28001"/>
                    <a:pt x="16483" y="28041"/>
                    <a:pt x="16483" y="28041"/>
                  </a:cubicBezTo>
                  <a:lnTo>
                    <a:pt x="16646" y="28123"/>
                  </a:lnTo>
                  <a:cubicBezTo>
                    <a:pt x="16646" y="28123"/>
                    <a:pt x="18070" y="28530"/>
                    <a:pt x="19169" y="28530"/>
                  </a:cubicBezTo>
                  <a:cubicBezTo>
                    <a:pt x="19454" y="28530"/>
                    <a:pt x="19739" y="28530"/>
                    <a:pt x="19983" y="28448"/>
                  </a:cubicBezTo>
                  <a:cubicBezTo>
                    <a:pt x="20227" y="28367"/>
                    <a:pt x="20471" y="28204"/>
                    <a:pt x="20593" y="27919"/>
                  </a:cubicBezTo>
                  <a:cubicBezTo>
                    <a:pt x="20675" y="27756"/>
                    <a:pt x="20716" y="27553"/>
                    <a:pt x="20716" y="27390"/>
                  </a:cubicBezTo>
                  <a:cubicBezTo>
                    <a:pt x="20716" y="27187"/>
                    <a:pt x="20634" y="26983"/>
                    <a:pt x="20593" y="26861"/>
                  </a:cubicBezTo>
                  <a:cubicBezTo>
                    <a:pt x="20553" y="26739"/>
                    <a:pt x="20512" y="26658"/>
                    <a:pt x="20512" y="26658"/>
                  </a:cubicBezTo>
                  <a:lnTo>
                    <a:pt x="20553" y="26658"/>
                  </a:lnTo>
                  <a:cubicBezTo>
                    <a:pt x="20593" y="26617"/>
                    <a:pt x="20716" y="26495"/>
                    <a:pt x="21041" y="26413"/>
                  </a:cubicBezTo>
                  <a:cubicBezTo>
                    <a:pt x="21814" y="26129"/>
                    <a:pt x="23035" y="25437"/>
                    <a:pt x="24134" y="24582"/>
                  </a:cubicBezTo>
                  <a:cubicBezTo>
                    <a:pt x="24663" y="24134"/>
                    <a:pt x="25152" y="23646"/>
                    <a:pt x="25518" y="23117"/>
                  </a:cubicBezTo>
                  <a:cubicBezTo>
                    <a:pt x="25884" y="22547"/>
                    <a:pt x="26128" y="21977"/>
                    <a:pt x="26128" y="21367"/>
                  </a:cubicBezTo>
                  <a:cubicBezTo>
                    <a:pt x="26128" y="20838"/>
                    <a:pt x="25925" y="20350"/>
                    <a:pt x="25681" y="19820"/>
                  </a:cubicBezTo>
                  <a:cubicBezTo>
                    <a:pt x="25314" y="19047"/>
                    <a:pt x="24785" y="18233"/>
                    <a:pt x="24338" y="17501"/>
                  </a:cubicBezTo>
                  <a:cubicBezTo>
                    <a:pt x="24134" y="17134"/>
                    <a:pt x="23931" y="16809"/>
                    <a:pt x="23809" y="16524"/>
                  </a:cubicBezTo>
                  <a:cubicBezTo>
                    <a:pt x="23686" y="16239"/>
                    <a:pt x="23605" y="15995"/>
                    <a:pt x="23605" y="15832"/>
                  </a:cubicBezTo>
                  <a:cubicBezTo>
                    <a:pt x="23605" y="15751"/>
                    <a:pt x="23646" y="15669"/>
                    <a:pt x="23646" y="15629"/>
                  </a:cubicBezTo>
                  <a:cubicBezTo>
                    <a:pt x="23686" y="15629"/>
                    <a:pt x="23768" y="15547"/>
                    <a:pt x="23890" y="15507"/>
                  </a:cubicBezTo>
                  <a:cubicBezTo>
                    <a:pt x="24338" y="15384"/>
                    <a:pt x="25070" y="15303"/>
                    <a:pt x="25925" y="15262"/>
                  </a:cubicBezTo>
                  <a:cubicBezTo>
                    <a:pt x="26739" y="15222"/>
                    <a:pt x="27675" y="15181"/>
                    <a:pt x="28570" y="15181"/>
                  </a:cubicBezTo>
                  <a:cubicBezTo>
                    <a:pt x="29289" y="15181"/>
                    <a:pt x="29979" y="15210"/>
                    <a:pt x="30544" y="15219"/>
                  </a:cubicBezTo>
                  <a:lnTo>
                    <a:pt x="30544" y="15219"/>
                  </a:lnTo>
                  <a:cubicBezTo>
                    <a:pt x="30457" y="15272"/>
                    <a:pt x="30368" y="15327"/>
                    <a:pt x="30279" y="15384"/>
                  </a:cubicBezTo>
                  <a:cubicBezTo>
                    <a:pt x="29954" y="15629"/>
                    <a:pt x="29588" y="15873"/>
                    <a:pt x="29303" y="16158"/>
                  </a:cubicBezTo>
                  <a:cubicBezTo>
                    <a:pt x="29181" y="16321"/>
                    <a:pt x="29058" y="16443"/>
                    <a:pt x="28936" y="16605"/>
                  </a:cubicBezTo>
                  <a:cubicBezTo>
                    <a:pt x="28855" y="16768"/>
                    <a:pt x="28814" y="16972"/>
                    <a:pt x="28814" y="17175"/>
                  </a:cubicBezTo>
                  <a:cubicBezTo>
                    <a:pt x="28774" y="17379"/>
                    <a:pt x="28855" y="17582"/>
                    <a:pt x="29018" y="17745"/>
                  </a:cubicBezTo>
                  <a:cubicBezTo>
                    <a:pt x="29140" y="17908"/>
                    <a:pt x="29343" y="18030"/>
                    <a:pt x="29588" y="18111"/>
                  </a:cubicBezTo>
                  <a:cubicBezTo>
                    <a:pt x="30117" y="18355"/>
                    <a:pt x="30768" y="18477"/>
                    <a:pt x="31500" y="18477"/>
                  </a:cubicBezTo>
                  <a:cubicBezTo>
                    <a:pt x="32803" y="18477"/>
                    <a:pt x="34308" y="18152"/>
                    <a:pt x="35692" y="17541"/>
                  </a:cubicBezTo>
                  <a:cubicBezTo>
                    <a:pt x="37076" y="16931"/>
                    <a:pt x="38378" y="16036"/>
                    <a:pt x="39192" y="14855"/>
                  </a:cubicBezTo>
                  <a:cubicBezTo>
                    <a:pt x="39680" y="14123"/>
                    <a:pt x="39884" y="13309"/>
                    <a:pt x="39884" y="12454"/>
                  </a:cubicBezTo>
                  <a:cubicBezTo>
                    <a:pt x="39884" y="11030"/>
                    <a:pt x="39273" y="9524"/>
                    <a:pt x="38337" y="8100"/>
                  </a:cubicBezTo>
                  <a:cubicBezTo>
                    <a:pt x="37361" y="6675"/>
                    <a:pt x="36018" y="5373"/>
                    <a:pt x="34512" y="4396"/>
                  </a:cubicBezTo>
                  <a:cubicBezTo>
                    <a:pt x="30808" y="1995"/>
                    <a:pt x="23809" y="1"/>
                    <a:pt x="1668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8" name="Google Shape;1848;p35"/>
            <p:cNvSpPr/>
            <p:nvPr/>
          </p:nvSpPr>
          <p:spPr>
            <a:xfrm>
              <a:off x="2586000" y="2406000"/>
              <a:ext cx="59050" cy="52500"/>
            </a:xfrm>
            <a:custGeom>
              <a:avLst/>
              <a:gdLst/>
              <a:ahLst/>
              <a:cxnLst/>
              <a:rect l="l" t="t" r="r" b="b"/>
              <a:pathLst>
                <a:path w="2362" h="2100" extrusionOk="0">
                  <a:moveTo>
                    <a:pt x="1970" y="1"/>
                  </a:moveTo>
                  <a:cubicBezTo>
                    <a:pt x="1883" y="1"/>
                    <a:pt x="1792" y="31"/>
                    <a:pt x="1710" y="92"/>
                  </a:cubicBezTo>
                  <a:cubicBezTo>
                    <a:pt x="1303" y="581"/>
                    <a:pt x="815" y="1028"/>
                    <a:pt x="164" y="1476"/>
                  </a:cubicBezTo>
                  <a:cubicBezTo>
                    <a:pt x="42" y="1598"/>
                    <a:pt x="1" y="1801"/>
                    <a:pt x="82" y="1964"/>
                  </a:cubicBezTo>
                  <a:cubicBezTo>
                    <a:pt x="154" y="2060"/>
                    <a:pt x="253" y="2099"/>
                    <a:pt x="356" y="2099"/>
                  </a:cubicBezTo>
                  <a:cubicBezTo>
                    <a:pt x="429" y="2099"/>
                    <a:pt x="503" y="2079"/>
                    <a:pt x="571" y="2046"/>
                  </a:cubicBezTo>
                  <a:cubicBezTo>
                    <a:pt x="1222" y="1557"/>
                    <a:pt x="1792" y="1069"/>
                    <a:pt x="2239" y="581"/>
                  </a:cubicBezTo>
                  <a:cubicBezTo>
                    <a:pt x="2361" y="418"/>
                    <a:pt x="2361" y="214"/>
                    <a:pt x="2199" y="92"/>
                  </a:cubicBezTo>
                  <a:cubicBezTo>
                    <a:pt x="2138" y="31"/>
                    <a:pt x="2056" y="1"/>
                    <a:pt x="19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9" name="Google Shape;1849;p35"/>
            <p:cNvSpPr/>
            <p:nvPr/>
          </p:nvSpPr>
          <p:spPr>
            <a:xfrm>
              <a:off x="2671475" y="1981950"/>
              <a:ext cx="727475" cy="348225"/>
            </a:xfrm>
            <a:custGeom>
              <a:avLst/>
              <a:gdLst/>
              <a:ahLst/>
              <a:cxnLst/>
              <a:rect l="l" t="t" r="r" b="b"/>
              <a:pathLst>
                <a:path w="29099" h="13929" extrusionOk="0">
                  <a:moveTo>
                    <a:pt x="28714" y="0"/>
                  </a:moveTo>
                  <a:cubicBezTo>
                    <a:pt x="28604" y="0"/>
                    <a:pt x="28500" y="45"/>
                    <a:pt x="28448" y="124"/>
                  </a:cubicBezTo>
                  <a:cubicBezTo>
                    <a:pt x="28407" y="124"/>
                    <a:pt x="27593" y="1345"/>
                    <a:pt x="24256" y="2200"/>
                  </a:cubicBezTo>
                  <a:cubicBezTo>
                    <a:pt x="23890" y="2281"/>
                    <a:pt x="23483" y="2322"/>
                    <a:pt x="23035" y="2322"/>
                  </a:cubicBezTo>
                  <a:cubicBezTo>
                    <a:pt x="20756" y="2322"/>
                    <a:pt x="17337" y="1386"/>
                    <a:pt x="13349" y="1345"/>
                  </a:cubicBezTo>
                  <a:cubicBezTo>
                    <a:pt x="10785" y="1345"/>
                    <a:pt x="8018" y="1752"/>
                    <a:pt x="5128" y="3095"/>
                  </a:cubicBezTo>
                  <a:cubicBezTo>
                    <a:pt x="3745" y="3746"/>
                    <a:pt x="2727" y="4479"/>
                    <a:pt x="2035" y="5293"/>
                  </a:cubicBezTo>
                  <a:cubicBezTo>
                    <a:pt x="977" y="6554"/>
                    <a:pt x="652" y="7938"/>
                    <a:pt x="489" y="9322"/>
                  </a:cubicBezTo>
                  <a:cubicBezTo>
                    <a:pt x="326" y="10705"/>
                    <a:pt x="326" y="12130"/>
                    <a:pt x="41" y="13514"/>
                  </a:cubicBezTo>
                  <a:cubicBezTo>
                    <a:pt x="0" y="13676"/>
                    <a:pt x="123" y="13880"/>
                    <a:pt x="326" y="13920"/>
                  </a:cubicBezTo>
                  <a:cubicBezTo>
                    <a:pt x="347" y="13926"/>
                    <a:pt x="369" y="13928"/>
                    <a:pt x="391" y="13928"/>
                  </a:cubicBezTo>
                  <a:cubicBezTo>
                    <a:pt x="539" y="13928"/>
                    <a:pt x="698" y="13813"/>
                    <a:pt x="733" y="13636"/>
                  </a:cubicBezTo>
                  <a:cubicBezTo>
                    <a:pt x="1099" y="11682"/>
                    <a:pt x="937" y="9769"/>
                    <a:pt x="1384" y="8101"/>
                  </a:cubicBezTo>
                  <a:cubicBezTo>
                    <a:pt x="1588" y="7246"/>
                    <a:pt x="1954" y="6473"/>
                    <a:pt x="2564" y="5740"/>
                  </a:cubicBezTo>
                  <a:cubicBezTo>
                    <a:pt x="3175" y="5008"/>
                    <a:pt x="4070" y="4316"/>
                    <a:pt x="5413" y="3705"/>
                  </a:cubicBezTo>
                  <a:cubicBezTo>
                    <a:pt x="8181" y="2444"/>
                    <a:pt x="10867" y="2037"/>
                    <a:pt x="13349" y="2037"/>
                  </a:cubicBezTo>
                  <a:cubicBezTo>
                    <a:pt x="17215" y="2037"/>
                    <a:pt x="20593" y="2973"/>
                    <a:pt x="23035" y="3014"/>
                  </a:cubicBezTo>
                  <a:cubicBezTo>
                    <a:pt x="23523" y="3014"/>
                    <a:pt x="23971" y="2973"/>
                    <a:pt x="24419" y="2851"/>
                  </a:cubicBezTo>
                  <a:cubicBezTo>
                    <a:pt x="28000" y="1956"/>
                    <a:pt x="28936" y="572"/>
                    <a:pt x="28977" y="531"/>
                  </a:cubicBezTo>
                  <a:cubicBezTo>
                    <a:pt x="29099" y="368"/>
                    <a:pt x="29058" y="165"/>
                    <a:pt x="28895" y="43"/>
                  </a:cubicBezTo>
                  <a:cubicBezTo>
                    <a:pt x="28838" y="14"/>
                    <a:pt x="28775" y="0"/>
                    <a:pt x="287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0" name="Google Shape;1850;p35"/>
            <p:cNvSpPr/>
            <p:nvPr/>
          </p:nvSpPr>
          <p:spPr>
            <a:xfrm>
              <a:off x="2657225" y="2145625"/>
              <a:ext cx="358175" cy="400300"/>
            </a:xfrm>
            <a:custGeom>
              <a:avLst/>
              <a:gdLst/>
              <a:ahLst/>
              <a:cxnLst/>
              <a:rect l="l" t="t" r="r" b="b"/>
              <a:pathLst>
                <a:path w="14327" h="16012" extrusionOk="0">
                  <a:moveTo>
                    <a:pt x="13971" y="1"/>
                  </a:moveTo>
                  <a:cubicBezTo>
                    <a:pt x="13953" y="1"/>
                    <a:pt x="13936" y="3"/>
                    <a:pt x="13919" y="7"/>
                  </a:cubicBezTo>
                  <a:cubicBezTo>
                    <a:pt x="13838" y="7"/>
                    <a:pt x="10867" y="496"/>
                    <a:pt x="8628" y="4321"/>
                  </a:cubicBezTo>
                  <a:cubicBezTo>
                    <a:pt x="7489" y="6275"/>
                    <a:pt x="7001" y="8635"/>
                    <a:pt x="5983" y="10670"/>
                  </a:cubicBezTo>
                  <a:cubicBezTo>
                    <a:pt x="5495" y="11728"/>
                    <a:pt x="4844" y="12664"/>
                    <a:pt x="3948" y="13478"/>
                  </a:cubicBezTo>
                  <a:cubicBezTo>
                    <a:pt x="3053" y="14251"/>
                    <a:pt x="1873" y="14943"/>
                    <a:pt x="286" y="15350"/>
                  </a:cubicBezTo>
                  <a:cubicBezTo>
                    <a:pt x="123" y="15391"/>
                    <a:pt x="1" y="15594"/>
                    <a:pt x="41" y="15757"/>
                  </a:cubicBezTo>
                  <a:cubicBezTo>
                    <a:pt x="75" y="15927"/>
                    <a:pt x="222" y="16011"/>
                    <a:pt x="365" y="16011"/>
                  </a:cubicBezTo>
                  <a:cubicBezTo>
                    <a:pt x="393" y="16011"/>
                    <a:pt x="421" y="16008"/>
                    <a:pt x="448" y="16001"/>
                  </a:cubicBezTo>
                  <a:cubicBezTo>
                    <a:pt x="2158" y="15554"/>
                    <a:pt x="3419" y="14862"/>
                    <a:pt x="4396" y="13966"/>
                  </a:cubicBezTo>
                  <a:cubicBezTo>
                    <a:pt x="5861" y="12664"/>
                    <a:pt x="6675" y="10996"/>
                    <a:pt x="7285" y="9327"/>
                  </a:cubicBezTo>
                  <a:cubicBezTo>
                    <a:pt x="7937" y="7699"/>
                    <a:pt x="8425" y="6030"/>
                    <a:pt x="9198" y="4687"/>
                  </a:cubicBezTo>
                  <a:cubicBezTo>
                    <a:pt x="10256" y="2856"/>
                    <a:pt x="11477" y="1879"/>
                    <a:pt x="12413" y="1310"/>
                  </a:cubicBezTo>
                  <a:cubicBezTo>
                    <a:pt x="12902" y="1065"/>
                    <a:pt x="13309" y="903"/>
                    <a:pt x="13594" y="781"/>
                  </a:cubicBezTo>
                  <a:cubicBezTo>
                    <a:pt x="13716" y="740"/>
                    <a:pt x="13838" y="740"/>
                    <a:pt x="13919" y="699"/>
                  </a:cubicBezTo>
                  <a:lnTo>
                    <a:pt x="14001" y="699"/>
                  </a:lnTo>
                  <a:cubicBezTo>
                    <a:pt x="14204" y="658"/>
                    <a:pt x="14326" y="496"/>
                    <a:pt x="14285" y="292"/>
                  </a:cubicBezTo>
                  <a:cubicBezTo>
                    <a:pt x="14249" y="147"/>
                    <a:pt x="14115" y="1"/>
                    <a:pt x="139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1" name="Google Shape;1851;p35"/>
            <p:cNvSpPr/>
            <p:nvPr/>
          </p:nvSpPr>
          <p:spPr>
            <a:xfrm>
              <a:off x="2814925" y="2364375"/>
              <a:ext cx="487375" cy="66325"/>
            </a:xfrm>
            <a:custGeom>
              <a:avLst/>
              <a:gdLst/>
              <a:ahLst/>
              <a:cxnLst/>
              <a:rect l="l" t="t" r="r" b="b"/>
              <a:pathLst>
                <a:path w="19495" h="2653" extrusionOk="0">
                  <a:moveTo>
                    <a:pt x="345" y="1"/>
                  </a:moveTo>
                  <a:cubicBezTo>
                    <a:pt x="172" y="1"/>
                    <a:pt x="41" y="146"/>
                    <a:pt x="41" y="292"/>
                  </a:cubicBezTo>
                  <a:cubicBezTo>
                    <a:pt x="1" y="496"/>
                    <a:pt x="164" y="658"/>
                    <a:pt x="326" y="658"/>
                  </a:cubicBezTo>
                  <a:lnTo>
                    <a:pt x="19088" y="2653"/>
                  </a:lnTo>
                  <a:cubicBezTo>
                    <a:pt x="19291" y="2653"/>
                    <a:pt x="19454" y="2530"/>
                    <a:pt x="19454" y="2327"/>
                  </a:cubicBezTo>
                  <a:cubicBezTo>
                    <a:pt x="19495" y="2164"/>
                    <a:pt x="19373" y="2001"/>
                    <a:pt x="19169" y="1961"/>
                  </a:cubicBezTo>
                  <a:lnTo>
                    <a:pt x="408" y="7"/>
                  </a:lnTo>
                  <a:cubicBezTo>
                    <a:pt x="386" y="3"/>
                    <a:pt x="365" y="1"/>
                    <a:pt x="3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2" name="Google Shape;1852;p35"/>
            <p:cNvSpPr/>
            <p:nvPr/>
          </p:nvSpPr>
          <p:spPr>
            <a:xfrm>
              <a:off x="2735575" y="2281825"/>
              <a:ext cx="160775" cy="314125"/>
            </a:xfrm>
            <a:custGeom>
              <a:avLst/>
              <a:gdLst/>
              <a:ahLst/>
              <a:cxnLst/>
              <a:rect l="l" t="t" r="r" b="b"/>
              <a:pathLst>
                <a:path w="6431" h="12565" extrusionOk="0">
                  <a:moveTo>
                    <a:pt x="3253" y="0"/>
                  </a:moveTo>
                  <a:cubicBezTo>
                    <a:pt x="2204" y="0"/>
                    <a:pt x="1341" y="1697"/>
                    <a:pt x="774" y="4815"/>
                  </a:cubicBezTo>
                  <a:cubicBezTo>
                    <a:pt x="0" y="9292"/>
                    <a:pt x="0" y="11652"/>
                    <a:pt x="1710" y="12303"/>
                  </a:cubicBezTo>
                  <a:cubicBezTo>
                    <a:pt x="2216" y="12496"/>
                    <a:pt x="2723" y="12564"/>
                    <a:pt x="3185" y="12564"/>
                  </a:cubicBezTo>
                  <a:cubicBezTo>
                    <a:pt x="4282" y="12564"/>
                    <a:pt x="5128" y="12181"/>
                    <a:pt x="5128" y="12181"/>
                  </a:cubicBezTo>
                  <a:lnTo>
                    <a:pt x="6186" y="7827"/>
                  </a:lnTo>
                  <a:cubicBezTo>
                    <a:pt x="6186" y="7827"/>
                    <a:pt x="6431" y="3228"/>
                    <a:pt x="4721" y="989"/>
                  </a:cubicBezTo>
                  <a:cubicBezTo>
                    <a:pt x="4203" y="322"/>
                    <a:pt x="3710" y="0"/>
                    <a:pt x="325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3" name="Google Shape;1853;p35"/>
            <p:cNvSpPr/>
            <p:nvPr/>
          </p:nvSpPr>
          <p:spPr>
            <a:xfrm>
              <a:off x="2734550" y="2272975"/>
              <a:ext cx="163825" cy="331700"/>
            </a:xfrm>
            <a:custGeom>
              <a:avLst/>
              <a:gdLst/>
              <a:ahLst/>
              <a:cxnLst/>
              <a:rect l="l" t="t" r="r" b="b"/>
              <a:pathLst>
                <a:path w="6553" h="13268" extrusionOk="0">
                  <a:moveTo>
                    <a:pt x="3297" y="0"/>
                  </a:moveTo>
                  <a:cubicBezTo>
                    <a:pt x="2931" y="0"/>
                    <a:pt x="2605" y="163"/>
                    <a:pt x="2320" y="407"/>
                  </a:cubicBezTo>
                  <a:cubicBezTo>
                    <a:pt x="1913" y="774"/>
                    <a:pt x="1547" y="1384"/>
                    <a:pt x="1262" y="2157"/>
                  </a:cubicBezTo>
                  <a:cubicBezTo>
                    <a:pt x="937" y="2931"/>
                    <a:pt x="693" y="3948"/>
                    <a:pt x="489" y="5128"/>
                  </a:cubicBezTo>
                  <a:cubicBezTo>
                    <a:pt x="163" y="6919"/>
                    <a:pt x="1" y="8384"/>
                    <a:pt x="1" y="9564"/>
                  </a:cubicBezTo>
                  <a:cubicBezTo>
                    <a:pt x="1" y="10460"/>
                    <a:pt x="82" y="11151"/>
                    <a:pt x="326" y="11721"/>
                  </a:cubicBezTo>
                  <a:cubicBezTo>
                    <a:pt x="611" y="12332"/>
                    <a:pt x="1059" y="12739"/>
                    <a:pt x="1629" y="12983"/>
                  </a:cubicBezTo>
                  <a:cubicBezTo>
                    <a:pt x="2158" y="13186"/>
                    <a:pt x="2727" y="13268"/>
                    <a:pt x="3216" y="13268"/>
                  </a:cubicBezTo>
                  <a:cubicBezTo>
                    <a:pt x="4396" y="13268"/>
                    <a:pt x="5291" y="12820"/>
                    <a:pt x="5291" y="12820"/>
                  </a:cubicBezTo>
                  <a:cubicBezTo>
                    <a:pt x="5454" y="12739"/>
                    <a:pt x="5535" y="12535"/>
                    <a:pt x="5454" y="12372"/>
                  </a:cubicBezTo>
                  <a:cubicBezTo>
                    <a:pt x="5395" y="12253"/>
                    <a:pt x="5270" y="12178"/>
                    <a:pt x="5143" y="12178"/>
                  </a:cubicBezTo>
                  <a:cubicBezTo>
                    <a:pt x="5097" y="12178"/>
                    <a:pt x="5050" y="12188"/>
                    <a:pt x="5006" y="12210"/>
                  </a:cubicBezTo>
                  <a:cubicBezTo>
                    <a:pt x="4925" y="12250"/>
                    <a:pt x="4152" y="12576"/>
                    <a:pt x="3216" y="12576"/>
                  </a:cubicBezTo>
                  <a:cubicBezTo>
                    <a:pt x="2768" y="12576"/>
                    <a:pt x="2320" y="12494"/>
                    <a:pt x="1873" y="12332"/>
                  </a:cubicBezTo>
                  <a:cubicBezTo>
                    <a:pt x="1425" y="12169"/>
                    <a:pt x="1181" y="11884"/>
                    <a:pt x="977" y="11477"/>
                  </a:cubicBezTo>
                  <a:cubicBezTo>
                    <a:pt x="774" y="11029"/>
                    <a:pt x="652" y="10378"/>
                    <a:pt x="652" y="9564"/>
                  </a:cubicBezTo>
                  <a:cubicBezTo>
                    <a:pt x="652" y="8465"/>
                    <a:pt x="855" y="7041"/>
                    <a:pt x="1181" y="5210"/>
                  </a:cubicBezTo>
                  <a:cubicBezTo>
                    <a:pt x="1425" y="3704"/>
                    <a:pt x="1791" y="2524"/>
                    <a:pt x="2158" y="1750"/>
                  </a:cubicBezTo>
                  <a:cubicBezTo>
                    <a:pt x="2361" y="1384"/>
                    <a:pt x="2565" y="1099"/>
                    <a:pt x="2768" y="936"/>
                  </a:cubicBezTo>
                  <a:cubicBezTo>
                    <a:pt x="2972" y="774"/>
                    <a:pt x="3134" y="692"/>
                    <a:pt x="3297" y="692"/>
                  </a:cubicBezTo>
                  <a:cubicBezTo>
                    <a:pt x="3419" y="692"/>
                    <a:pt x="3623" y="733"/>
                    <a:pt x="3826" y="896"/>
                  </a:cubicBezTo>
                  <a:cubicBezTo>
                    <a:pt x="4030" y="1018"/>
                    <a:pt x="4233" y="1262"/>
                    <a:pt x="4477" y="1588"/>
                  </a:cubicBezTo>
                  <a:cubicBezTo>
                    <a:pt x="5088" y="2361"/>
                    <a:pt x="5454" y="3500"/>
                    <a:pt x="5658" y="4640"/>
                  </a:cubicBezTo>
                  <a:cubicBezTo>
                    <a:pt x="5861" y="5739"/>
                    <a:pt x="5902" y="6838"/>
                    <a:pt x="5902" y="7529"/>
                  </a:cubicBezTo>
                  <a:cubicBezTo>
                    <a:pt x="5902" y="7733"/>
                    <a:pt x="5861" y="7896"/>
                    <a:pt x="5861" y="7977"/>
                  </a:cubicBezTo>
                  <a:cubicBezTo>
                    <a:pt x="5861" y="8099"/>
                    <a:pt x="5861" y="8181"/>
                    <a:pt x="5861" y="8181"/>
                  </a:cubicBezTo>
                  <a:cubicBezTo>
                    <a:pt x="5861" y="8343"/>
                    <a:pt x="5983" y="8506"/>
                    <a:pt x="6187" y="8506"/>
                  </a:cubicBezTo>
                  <a:cubicBezTo>
                    <a:pt x="6208" y="8510"/>
                    <a:pt x="6229" y="8512"/>
                    <a:pt x="6250" y="8512"/>
                  </a:cubicBezTo>
                  <a:cubicBezTo>
                    <a:pt x="6423" y="8512"/>
                    <a:pt x="6553" y="8367"/>
                    <a:pt x="6553" y="8221"/>
                  </a:cubicBezTo>
                  <a:cubicBezTo>
                    <a:pt x="6553" y="8221"/>
                    <a:pt x="6553" y="7936"/>
                    <a:pt x="6553" y="7529"/>
                  </a:cubicBezTo>
                  <a:cubicBezTo>
                    <a:pt x="6553" y="6838"/>
                    <a:pt x="6512" y="5698"/>
                    <a:pt x="6309" y="4518"/>
                  </a:cubicBezTo>
                  <a:cubicBezTo>
                    <a:pt x="6105" y="3338"/>
                    <a:pt x="5739" y="2076"/>
                    <a:pt x="5047" y="1140"/>
                  </a:cubicBezTo>
                  <a:cubicBezTo>
                    <a:pt x="4762" y="814"/>
                    <a:pt x="4477" y="530"/>
                    <a:pt x="4192" y="326"/>
                  </a:cubicBezTo>
                  <a:cubicBezTo>
                    <a:pt x="3908" y="123"/>
                    <a:pt x="3623" y="0"/>
                    <a:pt x="32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4" name="Google Shape;1854;p35"/>
            <p:cNvSpPr/>
            <p:nvPr/>
          </p:nvSpPr>
          <p:spPr>
            <a:xfrm>
              <a:off x="1585875" y="4992575"/>
              <a:ext cx="2500875" cy="466000"/>
            </a:xfrm>
            <a:custGeom>
              <a:avLst/>
              <a:gdLst/>
              <a:ahLst/>
              <a:cxnLst/>
              <a:rect l="l" t="t" r="r" b="b"/>
              <a:pathLst>
                <a:path w="100035" h="18640" extrusionOk="0">
                  <a:moveTo>
                    <a:pt x="46314" y="0"/>
                  </a:moveTo>
                  <a:cubicBezTo>
                    <a:pt x="45378" y="0"/>
                    <a:pt x="41064" y="1425"/>
                    <a:pt x="31460" y="3541"/>
                  </a:cubicBezTo>
                  <a:cubicBezTo>
                    <a:pt x="29832" y="3892"/>
                    <a:pt x="27988" y="4039"/>
                    <a:pt x="26046" y="4039"/>
                  </a:cubicBezTo>
                  <a:cubicBezTo>
                    <a:pt x="16528" y="4039"/>
                    <a:pt x="4681" y="529"/>
                    <a:pt x="4681" y="529"/>
                  </a:cubicBezTo>
                  <a:cubicBezTo>
                    <a:pt x="4681" y="529"/>
                    <a:pt x="1" y="3988"/>
                    <a:pt x="1" y="10459"/>
                  </a:cubicBezTo>
                  <a:cubicBezTo>
                    <a:pt x="1" y="14529"/>
                    <a:pt x="367" y="17948"/>
                    <a:pt x="855" y="18639"/>
                  </a:cubicBezTo>
                  <a:lnTo>
                    <a:pt x="100034" y="18639"/>
                  </a:lnTo>
                  <a:cubicBezTo>
                    <a:pt x="98447" y="17093"/>
                    <a:pt x="94255" y="13390"/>
                    <a:pt x="89046" y="12169"/>
                  </a:cubicBezTo>
                  <a:cubicBezTo>
                    <a:pt x="82290" y="10541"/>
                    <a:pt x="52866" y="7204"/>
                    <a:pt x="52866" y="7204"/>
                  </a:cubicBezTo>
                  <a:lnTo>
                    <a:pt x="51442" y="1302"/>
                  </a:lnTo>
                  <a:cubicBezTo>
                    <a:pt x="51442" y="1302"/>
                    <a:pt x="47291" y="0"/>
                    <a:pt x="4631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5" name="Google Shape;1855;p35"/>
            <p:cNvSpPr/>
            <p:nvPr/>
          </p:nvSpPr>
          <p:spPr>
            <a:xfrm>
              <a:off x="1577750" y="4984425"/>
              <a:ext cx="2518150" cy="483300"/>
            </a:xfrm>
            <a:custGeom>
              <a:avLst/>
              <a:gdLst/>
              <a:ahLst/>
              <a:cxnLst/>
              <a:rect l="l" t="t" r="r" b="b"/>
              <a:pathLst>
                <a:path w="100726" h="19332" extrusionOk="0">
                  <a:moveTo>
                    <a:pt x="46639" y="652"/>
                  </a:moveTo>
                  <a:cubicBezTo>
                    <a:pt x="46842" y="652"/>
                    <a:pt x="47249" y="733"/>
                    <a:pt x="47778" y="855"/>
                  </a:cubicBezTo>
                  <a:cubicBezTo>
                    <a:pt x="48552" y="1018"/>
                    <a:pt x="49528" y="1303"/>
                    <a:pt x="50302" y="1547"/>
                  </a:cubicBezTo>
                  <a:cubicBezTo>
                    <a:pt x="50809" y="1681"/>
                    <a:pt x="51246" y="1797"/>
                    <a:pt x="51487" y="1861"/>
                  </a:cubicBezTo>
                  <a:lnTo>
                    <a:pt x="51487" y="1861"/>
                  </a:lnTo>
                  <a:lnTo>
                    <a:pt x="52866" y="7611"/>
                  </a:lnTo>
                  <a:cubicBezTo>
                    <a:pt x="52906" y="7733"/>
                    <a:pt x="53028" y="7855"/>
                    <a:pt x="53151" y="7855"/>
                  </a:cubicBezTo>
                  <a:cubicBezTo>
                    <a:pt x="53151" y="7855"/>
                    <a:pt x="53639" y="7896"/>
                    <a:pt x="54453" y="8018"/>
                  </a:cubicBezTo>
                  <a:cubicBezTo>
                    <a:pt x="57302" y="8343"/>
                    <a:pt x="64546" y="9198"/>
                    <a:pt x="71830" y="10134"/>
                  </a:cubicBezTo>
                  <a:cubicBezTo>
                    <a:pt x="79075" y="11070"/>
                    <a:pt x="86359" y="12128"/>
                    <a:pt x="89290" y="12820"/>
                  </a:cubicBezTo>
                  <a:cubicBezTo>
                    <a:pt x="93862" y="13909"/>
                    <a:pt x="97658" y="16907"/>
                    <a:pt x="99523" y="18640"/>
                  </a:cubicBezTo>
                  <a:lnTo>
                    <a:pt x="1383" y="18640"/>
                  </a:lnTo>
                  <a:cubicBezTo>
                    <a:pt x="1314" y="18474"/>
                    <a:pt x="1237" y="18221"/>
                    <a:pt x="1180" y="17907"/>
                  </a:cubicBezTo>
                  <a:cubicBezTo>
                    <a:pt x="895" y="16483"/>
                    <a:pt x="651" y="13838"/>
                    <a:pt x="651" y="10785"/>
                  </a:cubicBezTo>
                  <a:cubicBezTo>
                    <a:pt x="651" y="7652"/>
                    <a:pt x="1791" y="5210"/>
                    <a:pt x="2930" y="3582"/>
                  </a:cubicBezTo>
                  <a:cubicBezTo>
                    <a:pt x="3500" y="2768"/>
                    <a:pt x="4070" y="2158"/>
                    <a:pt x="4517" y="1710"/>
                  </a:cubicBezTo>
                  <a:cubicBezTo>
                    <a:pt x="4721" y="1506"/>
                    <a:pt x="4884" y="1344"/>
                    <a:pt x="5006" y="1262"/>
                  </a:cubicBezTo>
                  <a:lnTo>
                    <a:pt x="5052" y="1227"/>
                  </a:lnTo>
                  <a:lnTo>
                    <a:pt x="5052" y="1227"/>
                  </a:lnTo>
                  <a:cubicBezTo>
                    <a:pt x="6529" y="1642"/>
                    <a:pt x="17422" y="4681"/>
                    <a:pt x="26372" y="4681"/>
                  </a:cubicBezTo>
                  <a:cubicBezTo>
                    <a:pt x="28325" y="4681"/>
                    <a:pt x="30197" y="4518"/>
                    <a:pt x="31866" y="4192"/>
                  </a:cubicBezTo>
                  <a:cubicBezTo>
                    <a:pt x="36668" y="3134"/>
                    <a:pt x="40127" y="2239"/>
                    <a:pt x="42529" y="1628"/>
                  </a:cubicBezTo>
                  <a:cubicBezTo>
                    <a:pt x="43749" y="1344"/>
                    <a:pt x="44686" y="1099"/>
                    <a:pt x="45337" y="896"/>
                  </a:cubicBezTo>
                  <a:cubicBezTo>
                    <a:pt x="46029" y="733"/>
                    <a:pt x="46476" y="652"/>
                    <a:pt x="46639" y="652"/>
                  </a:cubicBezTo>
                  <a:close/>
                  <a:moveTo>
                    <a:pt x="46639" y="1"/>
                  </a:moveTo>
                  <a:cubicBezTo>
                    <a:pt x="46354" y="1"/>
                    <a:pt x="45906" y="82"/>
                    <a:pt x="45174" y="245"/>
                  </a:cubicBezTo>
                  <a:cubicBezTo>
                    <a:pt x="43098" y="774"/>
                    <a:pt x="38907" y="1954"/>
                    <a:pt x="31703" y="3501"/>
                  </a:cubicBezTo>
                  <a:cubicBezTo>
                    <a:pt x="30116" y="3867"/>
                    <a:pt x="28285" y="3989"/>
                    <a:pt x="26372" y="3989"/>
                  </a:cubicBezTo>
                  <a:cubicBezTo>
                    <a:pt x="21651" y="3989"/>
                    <a:pt x="16320" y="3134"/>
                    <a:pt x="12169" y="2280"/>
                  </a:cubicBezTo>
                  <a:cubicBezTo>
                    <a:pt x="10093" y="1832"/>
                    <a:pt x="8343" y="1384"/>
                    <a:pt x="7081" y="1059"/>
                  </a:cubicBezTo>
                  <a:cubicBezTo>
                    <a:pt x="6471" y="896"/>
                    <a:pt x="5942" y="774"/>
                    <a:pt x="5616" y="652"/>
                  </a:cubicBezTo>
                  <a:cubicBezTo>
                    <a:pt x="5291" y="570"/>
                    <a:pt x="5087" y="530"/>
                    <a:pt x="5087" y="530"/>
                  </a:cubicBezTo>
                  <a:cubicBezTo>
                    <a:pt x="5054" y="513"/>
                    <a:pt x="5013" y="503"/>
                    <a:pt x="4971" y="503"/>
                  </a:cubicBezTo>
                  <a:cubicBezTo>
                    <a:pt x="4912" y="503"/>
                    <a:pt x="4850" y="523"/>
                    <a:pt x="4802" y="570"/>
                  </a:cubicBezTo>
                  <a:cubicBezTo>
                    <a:pt x="4762" y="570"/>
                    <a:pt x="3581" y="1466"/>
                    <a:pt x="2401" y="3216"/>
                  </a:cubicBezTo>
                  <a:cubicBezTo>
                    <a:pt x="1180" y="4925"/>
                    <a:pt x="0" y="7489"/>
                    <a:pt x="0" y="10785"/>
                  </a:cubicBezTo>
                  <a:cubicBezTo>
                    <a:pt x="0" y="12861"/>
                    <a:pt x="82" y="14692"/>
                    <a:pt x="244" y="16157"/>
                  </a:cubicBezTo>
                  <a:cubicBezTo>
                    <a:pt x="326" y="16890"/>
                    <a:pt x="407" y="17541"/>
                    <a:pt x="529" y="18029"/>
                  </a:cubicBezTo>
                  <a:cubicBezTo>
                    <a:pt x="611" y="18518"/>
                    <a:pt x="733" y="18884"/>
                    <a:pt x="895" y="19169"/>
                  </a:cubicBezTo>
                  <a:cubicBezTo>
                    <a:pt x="936" y="19250"/>
                    <a:pt x="1058" y="19332"/>
                    <a:pt x="1180" y="19332"/>
                  </a:cubicBezTo>
                  <a:lnTo>
                    <a:pt x="100359" y="19332"/>
                  </a:lnTo>
                  <a:cubicBezTo>
                    <a:pt x="100481" y="19332"/>
                    <a:pt x="100603" y="19210"/>
                    <a:pt x="100644" y="19088"/>
                  </a:cubicBezTo>
                  <a:cubicBezTo>
                    <a:pt x="100725" y="18965"/>
                    <a:pt x="100685" y="18843"/>
                    <a:pt x="100563" y="18721"/>
                  </a:cubicBezTo>
                  <a:cubicBezTo>
                    <a:pt x="98975" y="17134"/>
                    <a:pt x="94784" y="13431"/>
                    <a:pt x="89412" y="12169"/>
                  </a:cubicBezTo>
                  <a:cubicBezTo>
                    <a:pt x="86034" y="11355"/>
                    <a:pt x="76999" y="10093"/>
                    <a:pt x="68819" y="9076"/>
                  </a:cubicBezTo>
                  <a:cubicBezTo>
                    <a:pt x="61526" y="8137"/>
                    <a:pt x="54907" y="7391"/>
                    <a:pt x="53504" y="7234"/>
                  </a:cubicBezTo>
                  <a:lnTo>
                    <a:pt x="53504" y="7234"/>
                  </a:lnTo>
                  <a:lnTo>
                    <a:pt x="52092" y="1547"/>
                  </a:lnTo>
                  <a:cubicBezTo>
                    <a:pt x="52052" y="1425"/>
                    <a:pt x="51970" y="1303"/>
                    <a:pt x="51848" y="1303"/>
                  </a:cubicBezTo>
                  <a:cubicBezTo>
                    <a:pt x="51848" y="1303"/>
                    <a:pt x="50831" y="977"/>
                    <a:pt x="49651" y="652"/>
                  </a:cubicBezTo>
                  <a:cubicBezTo>
                    <a:pt x="49081" y="489"/>
                    <a:pt x="48470" y="326"/>
                    <a:pt x="47941" y="204"/>
                  </a:cubicBezTo>
                  <a:cubicBezTo>
                    <a:pt x="47412" y="82"/>
                    <a:pt x="46965" y="1"/>
                    <a:pt x="466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6" name="Google Shape;1856;p35"/>
            <p:cNvSpPr/>
            <p:nvPr/>
          </p:nvSpPr>
          <p:spPr>
            <a:xfrm>
              <a:off x="1598100" y="2881400"/>
              <a:ext cx="1406100" cy="2341600"/>
            </a:xfrm>
            <a:custGeom>
              <a:avLst/>
              <a:gdLst/>
              <a:ahLst/>
              <a:cxnLst/>
              <a:rect l="l" t="t" r="r" b="b"/>
              <a:pathLst>
                <a:path w="56244" h="93664" extrusionOk="0">
                  <a:moveTo>
                    <a:pt x="27796" y="0"/>
                  </a:moveTo>
                  <a:cubicBezTo>
                    <a:pt x="27796" y="0"/>
                    <a:pt x="27593" y="122"/>
                    <a:pt x="27308" y="326"/>
                  </a:cubicBezTo>
                  <a:cubicBezTo>
                    <a:pt x="25436" y="1588"/>
                    <a:pt x="18639" y="6308"/>
                    <a:pt x="13471" y="10378"/>
                  </a:cubicBezTo>
                  <a:cubicBezTo>
                    <a:pt x="7448" y="15099"/>
                    <a:pt x="7041" y="23890"/>
                    <a:pt x="6796" y="30686"/>
                  </a:cubicBezTo>
                  <a:cubicBezTo>
                    <a:pt x="6512" y="37523"/>
                    <a:pt x="2116" y="80011"/>
                    <a:pt x="1058" y="85261"/>
                  </a:cubicBezTo>
                  <a:cubicBezTo>
                    <a:pt x="0" y="90511"/>
                    <a:pt x="9401" y="91854"/>
                    <a:pt x="18477" y="93156"/>
                  </a:cubicBezTo>
                  <a:cubicBezTo>
                    <a:pt x="20817" y="93504"/>
                    <a:pt x="23335" y="93664"/>
                    <a:pt x="25880" y="93664"/>
                  </a:cubicBezTo>
                  <a:cubicBezTo>
                    <a:pt x="33159" y="93664"/>
                    <a:pt x="40657" y="92359"/>
                    <a:pt x="44848" y="90430"/>
                  </a:cubicBezTo>
                  <a:cubicBezTo>
                    <a:pt x="50505" y="87784"/>
                    <a:pt x="51807" y="87906"/>
                    <a:pt x="51807" y="85058"/>
                  </a:cubicBezTo>
                  <a:cubicBezTo>
                    <a:pt x="51807" y="82168"/>
                    <a:pt x="51930" y="75575"/>
                    <a:pt x="51930" y="75046"/>
                  </a:cubicBezTo>
                  <a:cubicBezTo>
                    <a:pt x="51930" y="74558"/>
                    <a:pt x="55999" y="42366"/>
                    <a:pt x="55755" y="32924"/>
                  </a:cubicBezTo>
                  <a:cubicBezTo>
                    <a:pt x="55470" y="23483"/>
                    <a:pt x="56243" y="18355"/>
                    <a:pt x="54046" y="13634"/>
                  </a:cubicBezTo>
                  <a:cubicBezTo>
                    <a:pt x="51807" y="8913"/>
                    <a:pt x="46151" y="5250"/>
                    <a:pt x="38662" y="2768"/>
                  </a:cubicBezTo>
                  <a:cubicBezTo>
                    <a:pt x="31174" y="245"/>
                    <a:pt x="27796" y="0"/>
                    <a:pt x="277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7" name="Google Shape;1857;p35"/>
            <p:cNvSpPr/>
            <p:nvPr/>
          </p:nvSpPr>
          <p:spPr>
            <a:xfrm>
              <a:off x="1631675" y="2921075"/>
              <a:ext cx="1264675" cy="2293325"/>
            </a:xfrm>
            <a:custGeom>
              <a:avLst/>
              <a:gdLst/>
              <a:ahLst/>
              <a:cxnLst/>
              <a:rect l="l" t="t" r="r" b="b"/>
              <a:pathLst>
                <a:path w="50587" h="91733" extrusionOk="0">
                  <a:moveTo>
                    <a:pt x="24744" y="1"/>
                  </a:moveTo>
                  <a:cubicBezTo>
                    <a:pt x="21976" y="1913"/>
                    <a:pt x="16604" y="5698"/>
                    <a:pt x="12331" y="9035"/>
                  </a:cubicBezTo>
                  <a:cubicBezTo>
                    <a:pt x="9401" y="11355"/>
                    <a:pt x="7814" y="14652"/>
                    <a:pt x="6959" y="18233"/>
                  </a:cubicBezTo>
                  <a:cubicBezTo>
                    <a:pt x="6064" y="21855"/>
                    <a:pt x="5901" y="25721"/>
                    <a:pt x="5779" y="29140"/>
                  </a:cubicBezTo>
                  <a:cubicBezTo>
                    <a:pt x="5698" y="31704"/>
                    <a:pt x="5006" y="39273"/>
                    <a:pt x="4110" y="48023"/>
                  </a:cubicBezTo>
                  <a:cubicBezTo>
                    <a:pt x="3256" y="56773"/>
                    <a:pt x="2198" y="66703"/>
                    <a:pt x="1343" y="73947"/>
                  </a:cubicBezTo>
                  <a:cubicBezTo>
                    <a:pt x="814" y="78790"/>
                    <a:pt x="326" y="82412"/>
                    <a:pt x="41" y="83755"/>
                  </a:cubicBezTo>
                  <a:cubicBezTo>
                    <a:pt x="0" y="84000"/>
                    <a:pt x="0" y="84244"/>
                    <a:pt x="0" y="84447"/>
                  </a:cubicBezTo>
                  <a:cubicBezTo>
                    <a:pt x="0" y="85505"/>
                    <a:pt x="448" y="86319"/>
                    <a:pt x="1384" y="87093"/>
                  </a:cubicBezTo>
                  <a:cubicBezTo>
                    <a:pt x="2279" y="87825"/>
                    <a:pt x="3622" y="88436"/>
                    <a:pt x="5250" y="88965"/>
                  </a:cubicBezTo>
                  <a:cubicBezTo>
                    <a:pt x="8506" y="89982"/>
                    <a:pt x="12860" y="90633"/>
                    <a:pt x="17174" y="91244"/>
                  </a:cubicBezTo>
                  <a:cubicBezTo>
                    <a:pt x="19494" y="91569"/>
                    <a:pt x="21976" y="91732"/>
                    <a:pt x="24459" y="91732"/>
                  </a:cubicBezTo>
                  <a:lnTo>
                    <a:pt x="24744" y="91732"/>
                  </a:lnTo>
                  <a:lnTo>
                    <a:pt x="50587" y="70529"/>
                  </a:lnTo>
                  <a:cubicBezTo>
                    <a:pt x="50587" y="70529"/>
                    <a:pt x="50587" y="70529"/>
                    <a:pt x="50587" y="70488"/>
                  </a:cubicBezTo>
                  <a:cubicBezTo>
                    <a:pt x="47738" y="64913"/>
                    <a:pt x="44848" y="59174"/>
                    <a:pt x="42569" y="54616"/>
                  </a:cubicBezTo>
                  <a:cubicBezTo>
                    <a:pt x="42569" y="54779"/>
                    <a:pt x="42447" y="54901"/>
                    <a:pt x="42284" y="54901"/>
                  </a:cubicBezTo>
                  <a:cubicBezTo>
                    <a:pt x="40941" y="55186"/>
                    <a:pt x="39558" y="55267"/>
                    <a:pt x="38255" y="55267"/>
                  </a:cubicBezTo>
                  <a:cubicBezTo>
                    <a:pt x="33494" y="55267"/>
                    <a:pt x="29465" y="53924"/>
                    <a:pt x="29465" y="53884"/>
                  </a:cubicBezTo>
                  <a:cubicBezTo>
                    <a:pt x="29302" y="53843"/>
                    <a:pt x="29180" y="53640"/>
                    <a:pt x="29261" y="53477"/>
                  </a:cubicBezTo>
                  <a:cubicBezTo>
                    <a:pt x="29302" y="53314"/>
                    <a:pt x="29424" y="53233"/>
                    <a:pt x="29587" y="53233"/>
                  </a:cubicBezTo>
                  <a:cubicBezTo>
                    <a:pt x="29587" y="53233"/>
                    <a:pt x="29628" y="53233"/>
                    <a:pt x="29668" y="53273"/>
                  </a:cubicBezTo>
                  <a:cubicBezTo>
                    <a:pt x="29668" y="53273"/>
                    <a:pt x="29750" y="53273"/>
                    <a:pt x="29872" y="53314"/>
                  </a:cubicBezTo>
                  <a:cubicBezTo>
                    <a:pt x="29953" y="53355"/>
                    <a:pt x="30157" y="53395"/>
                    <a:pt x="30360" y="53477"/>
                  </a:cubicBezTo>
                  <a:cubicBezTo>
                    <a:pt x="30808" y="53599"/>
                    <a:pt x="31418" y="53762"/>
                    <a:pt x="32232" y="53924"/>
                  </a:cubicBezTo>
                  <a:cubicBezTo>
                    <a:pt x="33779" y="54291"/>
                    <a:pt x="35936" y="54616"/>
                    <a:pt x="38255" y="54616"/>
                  </a:cubicBezTo>
                  <a:cubicBezTo>
                    <a:pt x="39517" y="54616"/>
                    <a:pt x="40860" y="54494"/>
                    <a:pt x="42162" y="54250"/>
                  </a:cubicBezTo>
                  <a:lnTo>
                    <a:pt x="42244" y="54250"/>
                  </a:lnTo>
                  <a:cubicBezTo>
                    <a:pt x="42284" y="54250"/>
                    <a:pt x="42366" y="54250"/>
                    <a:pt x="42406" y="54291"/>
                  </a:cubicBezTo>
                  <a:cubicBezTo>
                    <a:pt x="42162" y="53843"/>
                    <a:pt x="41959" y="53355"/>
                    <a:pt x="41715" y="52907"/>
                  </a:cubicBezTo>
                  <a:lnTo>
                    <a:pt x="41633" y="52907"/>
                  </a:lnTo>
                  <a:cubicBezTo>
                    <a:pt x="41552" y="52907"/>
                    <a:pt x="41470" y="52907"/>
                    <a:pt x="41430" y="52866"/>
                  </a:cubicBezTo>
                  <a:cubicBezTo>
                    <a:pt x="35366" y="48186"/>
                    <a:pt x="34104" y="45337"/>
                    <a:pt x="34064" y="45297"/>
                  </a:cubicBezTo>
                  <a:cubicBezTo>
                    <a:pt x="34023" y="45093"/>
                    <a:pt x="34104" y="44890"/>
                    <a:pt x="34267" y="44849"/>
                  </a:cubicBezTo>
                  <a:cubicBezTo>
                    <a:pt x="34308" y="44808"/>
                    <a:pt x="34348" y="44808"/>
                    <a:pt x="34389" y="44808"/>
                  </a:cubicBezTo>
                  <a:cubicBezTo>
                    <a:pt x="34511" y="44808"/>
                    <a:pt x="34633" y="44890"/>
                    <a:pt x="34715" y="45012"/>
                  </a:cubicBezTo>
                  <a:lnTo>
                    <a:pt x="34715" y="45052"/>
                  </a:lnTo>
                  <a:lnTo>
                    <a:pt x="34755" y="45134"/>
                  </a:lnTo>
                  <a:cubicBezTo>
                    <a:pt x="34796" y="45215"/>
                    <a:pt x="34877" y="45337"/>
                    <a:pt x="34959" y="45459"/>
                  </a:cubicBezTo>
                  <a:cubicBezTo>
                    <a:pt x="35162" y="45785"/>
                    <a:pt x="35488" y="46273"/>
                    <a:pt x="36017" y="46924"/>
                  </a:cubicBezTo>
                  <a:cubicBezTo>
                    <a:pt x="36953" y="48064"/>
                    <a:pt x="38540" y="49733"/>
                    <a:pt x="41145" y="51767"/>
                  </a:cubicBezTo>
                  <a:cubicBezTo>
                    <a:pt x="39313" y="48064"/>
                    <a:pt x="38093" y="45581"/>
                    <a:pt x="37970" y="45256"/>
                  </a:cubicBezTo>
                  <a:cubicBezTo>
                    <a:pt x="37686" y="44320"/>
                    <a:pt x="36872" y="41145"/>
                    <a:pt x="36872" y="37930"/>
                  </a:cubicBezTo>
                  <a:cubicBezTo>
                    <a:pt x="36872" y="36709"/>
                    <a:pt x="36994" y="35489"/>
                    <a:pt x="37319" y="34349"/>
                  </a:cubicBezTo>
                  <a:cubicBezTo>
                    <a:pt x="38499" y="30442"/>
                    <a:pt x="42203" y="25436"/>
                    <a:pt x="42203" y="25436"/>
                  </a:cubicBezTo>
                  <a:lnTo>
                    <a:pt x="47494" y="15832"/>
                  </a:lnTo>
                  <a:cubicBezTo>
                    <a:pt x="44685" y="11233"/>
                    <a:pt x="39029" y="4844"/>
                    <a:pt x="39029" y="4844"/>
                  </a:cubicBezTo>
                  <a:cubicBezTo>
                    <a:pt x="39029" y="4844"/>
                    <a:pt x="39558" y="4681"/>
                    <a:pt x="39720" y="4314"/>
                  </a:cubicBezTo>
                  <a:cubicBezTo>
                    <a:pt x="34877" y="2483"/>
                    <a:pt x="26901" y="489"/>
                    <a:pt x="24744" y="1"/>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8" name="Google Shape;1858;p35"/>
            <p:cNvSpPr/>
            <p:nvPr/>
          </p:nvSpPr>
          <p:spPr>
            <a:xfrm>
              <a:off x="2061025" y="3553925"/>
              <a:ext cx="189250" cy="494225"/>
            </a:xfrm>
            <a:custGeom>
              <a:avLst/>
              <a:gdLst/>
              <a:ahLst/>
              <a:cxnLst/>
              <a:rect l="l" t="t" r="r" b="b"/>
              <a:pathLst>
                <a:path w="7570" h="19769" extrusionOk="0">
                  <a:moveTo>
                    <a:pt x="326" y="0"/>
                  </a:moveTo>
                  <a:cubicBezTo>
                    <a:pt x="122" y="41"/>
                    <a:pt x="0" y="204"/>
                    <a:pt x="0" y="367"/>
                  </a:cubicBezTo>
                  <a:cubicBezTo>
                    <a:pt x="0" y="407"/>
                    <a:pt x="1221" y="12087"/>
                    <a:pt x="6919" y="19616"/>
                  </a:cubicBezTo>
                  <a:cubicBezTo>
                    <a:pt x="6968" y="19715"/>
                    <a:pt x="7077" y="19769"/>
                    <a:pt x="7182" y="19769"/>
                  </a:cubicBezTo>
                  <a:cubicBezTo>
                    <a:pt x="7251" y="19769"/>
                    <a:pt x="7318" y="19746"/>
                    <a:pt x="7366" y="19698"/>
                  </a:cubicBezTo>
                  <a:cubicBezTo>
                    <a:pt x="7529" y="19576"/>
                    <a:pt x="7570" y="19372"/>
                    <a:pt x="7448" y="19209"/>
                  </a:cubicBezTo>
                  <a:cubicBezTo>
                    <a:pt x="4680" y="15587"/>
                    <a:pt x="2971" y="10826"/>
                    <a:pt x="1994" y="7000"/>
                  </a:cubicBezTo>
                  <a:cubicBezTo>
                    <a:pt x="1465" y="5087"/>
                    <a:pt x="1140" y="3419"/>
                    <a:pt x="936" y="2239"/>
                  </a:cubicBezTo>
                  <a:cubicBezTo>
                    <a:pt x="855" y="1628"/>
                    <a:pt x="773" y="1140"/>
                    <a:pt x="733" y="814"/>
                  </a:cubicBezTo>
                  <a:cubicBezTo>
                    <a:pt x="692" y="489"/>
                    <a:pt x="692" y="326"/>
                    <a:pt x="692" y="326"/>
                  </a:cubicBezTo>
                  <a:cubicBezTo>
                    <a:pt x="651" y="122"/>
                    <a:pt x="489" y="0"/>
                    <a:pt x="32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9" name="Google Shape;1859;p35"/>
            <p:cNvSpPr/>
            <p:nvPr/>
          </p:nvSpPr>
          <p:spPr>
            <a:xfrm>
              <a:off x="2482225" y="4041475"/>
              <a:ext cx="199450" cy="202600"/>
            </a:xfrm>
            <a:custGeom>
              <a:avLst/>
              <a:gdLst/>
              <a:ahLst/>
              <a:cxnLst/>
              <a:rect l="l" t="t" r="r" b="b"/>
              <a:pathLst>
                <a:path w="7978" h="8104" extrusionOk="0">
                  <a:moveTo>
                    <a:pt x="381" y="1"/>
                  </a:moveTo>
                  <a:cubicBezTo>
                    <a:pt x="335" y="1"/>
                    <a:pt x="289" y="11"/>
                    <a:pt x="245" y="33"/>
                  </a:cubicBezTo>
                  <a:cubicBezTo>
                    <a:pt x="82" y="74"/>
                    <a:pt x="1" y="277"/>
                    <a:pt x="42" y="481"/>
                  </a:cubicBezTo>
                  <a:cubicBezTo>
                    <a:pt x="82" y="521"/>
                    <a:pt x="1344" y="3370"/>
                    <a:pt x="7408" y="8050"/>
                  </a:cubicBezTo>
                  <a:cubicBezTo>
                    <a:pt x="7458" y="8084"/>
                    <a:pt x="7530" y="8104"/>
                    <a:pt x="7602" y="8104"/>
                  </a:cubicBezTo>
                  <a:cubicBezTo>
                    <a:pt x="7704" y="8104"/>
                    <a:pt x="7808" y="8064"/>
                    <a:pt x="7855" y="7969"/>
                  </a:cubicBezTo>
                  <a:cubicBezTo>
                    <a:pt x="7977" y="7806"/>
                    <a:pt x="7937" y="7603"/>
                    <a:pt x="7815" y="7481"/>
                  </a:cubicBezTo>
                  <a:cubicBezTo>
                    <a:pt x="4803" y="5201"/>
                    <a:pt x="3012" y="3370"/>
                    <a:pt x="1995" y="2108"/>
                  </a:cubicBezTo>
                  <a:cubicBezTo>
                    <a:pt x="1466" y="1457"/>
                    <a:pt x="1140" y="969"/>
                    <a:pt x="937" y="643"/>
                  </a:cubicBezTo>
                  <a:cubicBezTo>
                    <a:pt x="855" y="521"/>
                    <a:pt x="774" y="399"/>
                    <a:pt x="733" y="318"/>
                  </a:cubicBezTo>
                  <a:lnTo>
                    <a:pt x="693" y="236"/>
                  </a:lnTo>
                  <a:lnTo>
                    <a:pt x="693" y="196"/>
                  </a:lnTo>
                  <a:cubicBezTo>
                    <a:pt x="633" y="77"/>
                    <a:pt x="508" y="1"/>
                    <a:pt x="3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0" name="Google Shape;1860;p35"/>
            <p:cNvSpPr/>
            <p:nvPr/>
          </p:nvSpPr>
          <p:spPr>
            <a:xfrm>
              <a:off x="2361150" y="4252250"/>
              <a:ext cx="335775" cy="50525"/>
            </a:xfrm>
            <a:custGeom>
              <a:avLst/>
              <a:gdLst/>
              <a:ahLst/>
              <a:cxnLst/>
              <a:rect l="l" t="t" r="r" b="b"/>
              <a:pathLst>
                <a:path w="13431" h="2021" extrusionOk="0">
                  <a:moveTo>
                    <a:pt x="378" y="0"/>
                  </a:moveTo>
                  <a:cubicBezTo>
                    <a:pt x="245" y="0"/>
                    <a:pt x="114" y="103"/>
                    <a:pt x="82" y="230"/>
                  </a:cubicBezTo>
                  <a:cubicBezTo>
                    <a:pt x="1" y="393"/>
                    <a:pt x="123" y="596"/>
                    <a:pt x="286" y="637"/>
                  </a:cubicBezTo>
                  <a:cubicBezTo>
                    <a:pt x="286" y="677"/>
                    <a:pt x="4315" y="2020"/>
                    <a:pt x="9076" y="2020"/>
                  </a:cubicBezTo>
                  <a:cubicBezTo>
                    <a:pt x="10379" y="2020"/>
                    <a:pt x="11762" y="1939"/>
                    <a:pt x="13105" y="1654"/>
                  </a:cubicBezTo>
                  <a:cubicBezTo>
                    <a:pt x="13309" y="1654"/>
                    <a:pt x="13431" y="1451"/>
                    <a:pt x="13390" y="1288"/>
                  </a:cubicBezTo>
                  <a:cubicBezTo>
                    <a:pt x="13355" y="1111"/>
                    <a:pt x="13227" y="995"/>
                    <a:pt x="13060" y="995"/>
                  </a:cubicBezTo>
                  <a:cubicBezTo>
                    <a:pt x="13035" y="995"/>
                    <a:pt x="13010" y="998"/>
                    <a:pt x="12983" y="1003"/>
                  </a:cubicBezTo>
                  <a:cubicBezTo>
                    <a:pt x="11681" y="1247"/>
                    <a:pt x="10338" y="1369"/>
                    <a:pt x="9076" y="1369"/>
                  </a:cubicBezTo>
                  <a:cubicBezTo>
                    <a:pt x="6757" y="1369"/>
                    <a:pt x="4600" y="1044"/>
                    <a:pt x="3053" y="677"/>
                  </a:cubicBezTo>
                  <a:cubicBezTo>
                    <a:pt x="2239" y="515"/>
                    <a:pt x="1629" y="352"/>
                    <a:pt x="1181" y="230"/>
                  </a:cubicBezTo>
                  <a:cubicBezTo>
                    <a:pt x="978" y="148"/>
                    <a:pt x="774" y="108"/>
                    <a:pt x="693" y="67"/>
                  </a:cubicBezTo>
                  <a:cubicBezTo>
                    <a:pt x="571" y="26"/>
                    <a:pt x="489" y="26"/>
                    <a:pt x="489" y="26"/>
                  </a:cubicBezTo>
                  <a:cubicBezTo>
                    <a:pt x="454" y="8"/>
                    <a:pt x="416" y="0"/>
                    <a:pt x="37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1" name="Google Shape;1861;p35"/>
            <p:cNvSpPr/>
            <p:nvPr/>
          </p:nvSpPr>
          <p:spPr>
            <a:xfrm>
              <a:off x="2311300" y="4874800"/>
              <a:ext cx="481275" cy="353625"/>
            </a:xfrm>
            <a:custGeom>
              <a:avLst/>
              <a:gdLst/>
              <a:ahLst/>
              <a:cxnLst/>
              <a:rect l="l" t="t" r="r" b="b"/>
              <a:pathLst>
                <a:path w="19251" h="14145" extrusionOk="0">
                  <a:moveTo>
                    <a:pt x="18884" y="1"/>
                  </a:moveTo>
                  <a:cubicBezTo>
                    <a:pt x="18777" y="1"/>
                    <a:pt x="18673" y="54"/>
                    <a:pt x="18599" y="153"/>
                  </a:cubicBezTo>
                  <a:cubicBezTo>
                    <a:pt x="16035" y="3409"/>
                    <a:pt x="11437" y="6746"/>
                    <a:pt x="7489" y="9269"/>
                  </a:cubicBezTo>
                  <a:cubicBezTo>
                    <a:pt x="5495" y="10531"/>
                    <a:pt x="3663" y="11589"/>
                    <a:pt x="2361" y="12322"/>
                  </a:cubicBezTo>
                  <a:cubicBezTo>
                    <a:pt x="1710" y="12728"/>
                    <a:pt x="1181" y="13013"/>
                    <a:pt x="815" y="13217"/>
                  </a:cubicBezTo>
                  <a:cubicBezTo>
                    <a:pt x="408" y="13380"/>
                    <a:pt x="204" y="13502"/>
                    <a:pt x="204" y="13502"/>
                  </a:cubicBezTo>
                  <a:cubicBezTo>
                    <a:pt x="41" y="13583"/>
                    <a:pt x="1" y="13787"/>
                    <a:pt x="82" y="13949"/>
                  </a:cubicBezTo>
                  <a:cubicBezTo>
                    <a:pt x="142" y="14069"/>
                    <a:pt x="267" y="14144"/>
                    <a:pt x="393" y="14144"/>
                  </a:cubicBezTo>
                  <a:cubicBezTo>
                    <a:pt x="440" y="14144"/>
                    <a:pt x="486" y="14134"/>
                    <a:pt x="530" y="14112"/>
                  </a:cubicBezTo>
                  <a:cubicBezTo>
                    <a:pt x="530" y="14112"/>
                    <a:pt x="3867" y="12403"/>
                    <a:pt x="7855" y="9839"/>
                  </a:cubicBezTo>
                  <a:cubicBezTo>
                    <a:pt x="11844" y="7316"/>
                    <a:pt x="16442" y="3938"/>
                    <a:pt x="19128" y="560"/>
                  </a:cubicBezTo>
                  <a:cubicBezTo>
                    <a:pt x="19250" y="397"/>
                    <a:pt x="19210" y="194"/>
                    <a:pt x="19088" y="72"/>
                  </a:cubicBezTo>
                  <a:cubicBezTo>
                    <a:pt x="19023" y="23"/>
                    <a:pt x="18953" y="1"/>
                    <a:pt x="188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2" name="Google Shape;1862;p35"/>
            <p:cNvSpPr/>
            <p:nvPr/>
          </p:nvSpPr>
          <p:spPr>
            <a:xfrm>
              <a:off x="1614375" y="2872825"/>
              <a:ext cx="1385750" cy="2358850"/>
            </a:xfrm>
            <a:custGeom>
              <a:avLst/>
              <a:gdLst/>
              <a:ahLst/>
              <a:cxnLst/>
              <a:rect l="l" t="t" r="r" b="b"/>
              <a:pathLst>
                <a:path w="55430" h="94354" extrusionOk="0">
                  <a:moveTo>
                    <a:pt x="27219" y="694"/>
                  </a:moveTo>
                  <a:cubicBezTo>
                    <a:pt x="27233" y="699"/>
                    <a:pt x="27249" y="704"/>
                    <a:pt x="27267" y="710"/>
                  </a:cubicBezTo>
                  <a:cubicBezTo>
                    <a:pt x="28000" y="791"/>
                    <a:pt x="31378" y="1239"/>
                    <a:pt x="37930" y="3396"/>
                  </a:cubicBezTo>
                  <a:cubicBezTo>
                    <a:pt x="45337" y="5878"/>
                    <a:pt x="50912" y="9541"/>
                    <a:pt x="53069" y="14140"/>
                  </a:cubicBezTo>
                  <a:cubicBezTo>
                    <a:pt x="54575" y="17355"/>
                    <a:pt x="54697" y="20773"/>
                    <a:pt x="54697" y="25779"/>
                  </a:cubicBezTo>
                  <a:cubicBezTo>
                    <a:pt x="54697" y="26430"/>
                    <a:pt x="54697" y="27081"/>
                    <a:pt x="54697" y="27773"/>
                  </a:cubicBezTo>
                  <a:cubicBezTo>
                    <a:pt x="54697" y="29442"/>
                    <a:pt x="54697" y="31273"/>
                    <a:pt x="54738" y="33267"/>
                  </a:cubicBezTo>
                  <a:cubicBezTo>
                    <a:pt x="54738" y="33593"/>
                    <a:pt x="54738" y="33878"/>
                    <a:pt x="54738" y="34244"/>
                  </a:cubicBezTo>
                  <a:cubicBezTo>
                    <a:pt x="54778" y="39413"/>
                    <a:pt x="53802" y="49587"/>
                    <a:pt x="52866" y="58500"/>
                  </a:cubicBezTo>
                  <a:cubicBezTo>
                    <a:pt x="52377" y="62976"/>
                    <a:pt x="51889" y="67128"/>
                    <a:pt x="51523" y="70180"/>
                  </a:cubicBezTo>
                  <a:cubicBezTo>
                    <a:pt x="51360" y="71726"/>
                    <a:pt x="51197" y="72988"/>
                    <a:pt x="51116" y="73883"/>
                  </a:cubicBezTo>
                  <a:cubicBezTo>
                    <a:pt x="51034" y="74331"/>
                    <a:pt x="50994" y="74697"/>
                    <a:pt x="50994" y="74941"/>
                  </a:cubicBezTo>
                  <a:cubicBezTo>
                    <a:pt x="50953" y="75063"/>
                    <a:pt x="50953" y="75145"/>
                    <a:pt x="50953" y="75226"/>
                  </a:cubicBezTo>
                  <a:cubicBezTo>
                    <a:pt x="50953" y="75308"/>
                    <a:pt x="50953" y="75348"/>
                    <a:pt x="50953" y="75389"/>
                  </a:cubicBezTo>
                  <a:cubicBezTo>
                    <a:pt x="50953" y="75918"/>
                    <a:pt x="50790" y="82470"/>
                    <a:pt x="50790" y="85401"/>
                  </a:cubicBezTo>
                  <a:cubicBezTo>
                    <a:pt x="50790" y="86092"/>
                    <a:pt x="50709" y="86540"/>
                    <a:pt x="50546" y="86906"/>
                  </a:cubicBezTo>
                  <a:cubicBezTo>
                    <a:pt x="50424" y="87191"/>
                    <a:pt x="50220" y="87435"/>
                    <a:pt x="49936" y="87639"/>
                  </a:cubicBezTo>
                  <a:cubicBezTo>
                    <a:pt x="49040" y="88371"/>
                    <a:pt x="47250" y="88982"/>
                    <a:pt x="44034" y="90447"/>
                  </a:cubicBezTo>
                  <a:cubicBezTo>
                    <a:pt x="39924" y="92360"/>
                    <a:pt x="32436" y="93662"/>
                    <a:pt x="25151" y="93662"/>
                  </a:cubicBezTo>
                  <a:cubicBezTo>
                    <a:pt x="22668" y="93662"/>
                    <a:pt x="20186" y="93499"/>
                    <a:pt x="17866" y="93174"/>
                  </a:cubicBezTo>
                  <a:cubicBezTo>
                    <a:pt x="13552" y="92563"/>
                    <a:pt x="9198" y="91912"/>
                    <a:pt x="5942" y="90895"/>
                  </a:cubicBezTo>
                  <a:cubicBezTo>
                    <a:pt x="4314" y="90366"/>
                    <a:pt x="2971" y="89755"/>
                    <a:pt x="2076" y="89023"/>
                  </a:cubicBezTo>
                  <a:cubicBezTo>
                    <a:pt x="1140" y="88249"/>
                    <a:pt x="692" y="87435"/>
                    <a:pt x="692" y="86377"/>
                  </a:cubicBezTo>
                  <a:cubicBezTo>
                    <a:pt x="692" y="86174"/>
                    <a:pt x="692" y="85930"/>
                    <a:pt x="733" y="85685"/>
                  </a:cubicBezTo>
                  <a:cubicBezTo>
                    <a:pt x="1018" y="84342"/>
                    <a:pt x="1506" y="80720"/>
                    <a:pt x="2035" y="75877"/>
                  </a:cubicBezTo>
                  <a:cubicBezTo>
                    <a:pt x="2890" y="68633"/>
                    <a:pt x="3948" y="58703"/>
                    <a:pt x="4802" y="49953"/>
                  </a:cubicBezTo>
                  <a:cubicBezTo>
                    <a:pt x="5698" y="41203"/>
                    <a:pt x="6390" y="33634"/>
                    <a:pt x="6471" y="31070"/>
                  </a:cubicBezTo>
                  <a:cubicBezTo>
                    <a:pt x="6593" y="27651"/>
                    <a:pt x="6756" y="23785"/>
                    <a:pt x="7651" y="20163"/>
                  </a:cubicBezTo>
                  <a:cubicBezTo>
                    <a:pt x="8506" y="16582"/>
                    <a:pt x="10093" y="13285"/>
                    <a:pt x="13023" y="10965"/>
                  </a:cubicBezTo>
                  <a:cubicBezTo>
                    <a:pt x="18192" y="6936"/>
                    <a:pt x="24988" y="2215"/>
                    <a:pt x="26860" y="954"/>
                  </a:cubicBezTo>
                  <a:cubicBezTo>
                    <a:pt x="27021" y="839"/>
                    <a:pt x="27143" y="750"/>
                    <a:pt x="27219" y="694"/>
                  </a:cubicBezTo>
                  <a:close/>
                  <a:moveTo>
                    <a:pt x="27075" y="1"/>
                  </a:moveTo>
                  <a:cubicBezTo>
                    <a:pt x="27020" y="1"/>
                    <a:pt x="26970" y="30"/>
                    <a:pt x="26942" y="59"/>
                  </a:cubicBezTo>
                  <a:cubicBezTo>
                    <a:pt x="26942" y="59"/>
                    <a:pt x="26779" y="181"/>
                    <a:pt x="26453" y="384"/>
                  </a:cubicBezTo>
                  <a:cubicBezTo>
                    <a:pt x="24622" y="1646"/>
                    <a:pt x="17785" y="6367"/>
                    <a:pt x="12616" y="10436"/>
                  </a:cubicBezTo>
                  <a:cubicBezTo>
                    <a:pt x="9523" y="12878"/>
                    <a:pt x="7895" y="16337"/>
                    <a:pt x="7000" y="20000"/>
                  </a:cubicBezTo>
                  <a:cubicBezTo>
                    <a:pt x="6105" y="23704"/>
                    <a:pt x="5942" y="27611"/>
                    <a:pt x="5779" y="31029"/>
                  </a:cubicBezTo>
                  <a:cubicBezTo>
                    <a:pt x="5657" y="34407"/>
                    <a:pt x="4477" y="46779"/>
                    <a:pt x="3215" y="58866"/>
                  </a:cubicBezTo>
                  <a:cubicBezTo>
                    <a:pt x="2605" y="64930"/>
                    <a:pt x="1954" y="70953"/>
                    <a:pt x="1384" y="75796"/>
                  </a:cubicBezTo>
                  <a:cubicBezTo>
                    <a:pt x="814" y="80598"/>
                    <a:pt x="326" y="84261"/>
                    <a:pt x="82" y="85563"/>
                  </a:cubicBezTo>
                  <a:cubicBezTo>
                    <a:pt x="41" y="85848"/>
                    <a:pt x="0" y="86133"/>
                    <a:pt x="0" y="86377"/>
                  </a:cubicBezTo>
                  <a:cubicBezTo>
                    <a:pt x="0" y="87680"/>
                    <a:pt x="611" y="88697"/>
                    <a:pt x="1628" y="89552"/>
                  </a:cubicBezTo>
                  <a:cubicBezTo>
                    <a:pt x="3175" y="90773"/>
                    <a:pt x="5576" y="91587"/>
                    <a:pt x="8425" y="92278"/>
                  </a:cubicBezTo>
                  <a:cubicBezTo>
                    <a:pt x="11273" y="92930"/>
                    <a:pt x="14529" y="93377"/>
                    <a:pt x="17744" y="93866"/>
                  </a:cubicBezTo>
                  <a:cubicBezTo>
                    <a:pt x="20105" y="94191"/>
                    <a:pt x="22628" y="94354"/>
                    <a:pt x="25151" y="94354"/>
                  </a:cubicBezTo>
                  <a:cubicBezTo>
                    <a:pt x="32517" y="94354"/>
                    <a:pt x="40046" y="93052"/>
                    <a:pt x="44319" y="91058"/>
                  </a:cubicBezTo>
                  <a:cubicBezTo>
                    <a:pt x="47127" y="89755"/>
                    <a:pt x="48877" y="89145"/>
                    <a:pt x="49976" y="88453"/>
                  </a:cubicBezTo>
                  <a:cubicBezTo>
                    <a:pt x="50505" y="88127"/>
                    <a:pt x="50912" y="87720"/>
                    <a:pt x="51156" y="87232"/>
                  </a:cubicBezTo>
                  <a:cubicBezTo>
                    <a:pt x="51401" y="86703"/>
                    <a:pt x="51482" y="86133"/>
                    <a:pt x="51482" y="85401"/>
                  </a:cubicBezTo>
                  <a:cubicBezTo>
                    <a:pt x="51482" y="82568"/>
                    <a:pt x="51599" y="76216"/>
                    <a:pt x="51604" y="75430"/>
                  </a:cubicBezTo>
                  <a:lnTo>
                    <a:pt x="51604" y="75430"/>
                  </a:lnTo>
                  <a:lnTo>
                    <a:pt x="51604" y="75430"/>
                  </a:lnTo>
                  <a:cubicBezTo>
                    <a:pt x="51604" y="75389"/>
                    <a:pt x="51645" y="75226"/>
                    <a:pt x="51645" y="74982"/>
                  </a:cubicBezTo>
                  <a:cubicBezTo>
                    <a:pt x="51889" y="72988"/>
                    <a:pt x="52825" y="65255"/>
                    <a:pt x="53720" y="56790"/>
                  </a:cubicBezTo>
                  <a:cubicBezTo>
                    <a:pt x="54616" y="48325"/>
                    <a:pt x="55430" y="39169"/>
                    <a:pt x="55430" y="34244"/>
                  </a:cubicBezTo>
                  <a:cubicBezTo>
                    <a:pt x="55430" y="33878"/>
                    <a:pt x="55430" y="33552"/>
                    <a:pt x="55430" y="33267"/>
                  </a:cubicBezTo>
                  <a:cubicBezTo>
                    <a:pt x="55348" y="31273"/>
                    <a:pt x="55348" y="29442"/>
                    <a:pt x="55348" y="27773"/>
                  </a:cubicBezTo>
                  <a:cubicBezTo>
                    <a:pt x="55348" y="27081"/>
                    <a:pt x="55348" y="26430"/>
                    <a:pt x="55348" y="25779"/>
                  </a:cubicBezTo>
                  <a:cubicBezTo>
                    <a:pt x="55348" y="20773"/>
                    <a:pt x="55267" y="17233"/>
                    <a:pt x="53680" y="13855"/>
                  </a:cubicBezTo>
                  <a:cubicBezTo>
                    <a:pt x="51360" y="8971"/>
                    <a:pt x="45662" y="5268"/>
                    <a:pt x="38133" y="2785"/>
                  </a:cubicBezTo>
                  <a:cubicBezTo>
                    <a:pt x="30645" y="262"/>
                    <a:pt x="27186" y="18"/>
                    <a:pt x="27145" y="18"/>
                  </a:cubicBezTo>
                  <a:cubicBezTo>
                    <a:pt x="27121" y="6"/>
                    <a:pt x="27097" y="1"/>
                    <a:pt x="270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3" name="Google Shape;1863;p35"/>
            <p:cNvSpPr/>
            <p:nvPr/>
          </p:nvSpPr>
          <p:spPr>
            <a:xfrm>
              <a:off x="2237025" y="2767550"/>
              <a:ext cx="724450" cy="471000"/>
            </a:xfrm>
            <a:custGeom>
              <a:avLst/>
              <a:gdLst/>
              <a:ahLst/>
              <a:cxnLst/>
              <a:rect l="l" t="t" r="r" b="b"/>
              <a:pathLst>
                <a:path w="28978" h="18840" extrusionOk="0">
                  <a:moveTo>
                    <a:pt x="4563" y="0"/>
                  </a:moveTo>
                  <a:cubicBezTo>
                    <a:pt x="3887" y="0"/>
                    <a:pt x="3541" y="78"/>
                    <a:pt x="3541" y="78"/>
                  </a:cubicBezTo>
                  <a:lnTo>
                    <a:pt x="1" y="5979"/>
                  </a:lnTo>
                  <a:cubicBezTo>
                    <a:pt x="1" y="5979"/>
                    <a:pt x="10623" y="8502"/>
                    <a:pt x="16117" y="10700"/>
                  </a:cubicBezTo>
                  <a:cubicBezTo>
                    <a:pt x="21652" y="12938"/>
                    <a:pt x="28977" y="18839"/>
                    <a:pt x="28977" y="18839"/>
                  </a:cubicBezTo>
                  <a:cubicBezTo>
                    <a:pt x="28977" y="18839"/>
                    <a:pt x="27797" y="12165"/>
                    <a:pt x="26780" y="10455"/>
                  </a:cubicBezTo>
                  <a:cubicBezTo>
                    <a:pt x="25721" y="8746"/>
                    <a:pt x="14815" y="2967"/>
                    <a:pt x="10379" y="1258"/>
                  </a:cubicBezTo>
                  <a:cubicBezTo>
                    <a:pt x="7614" y="202"/>
                    <a:pt x="5656" y="0"/>
                    <a:pt x="45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4" name="Google Shape;1864;p35"/>
            <p:cNvSpPr/>
            <p:nvPr/>
          </p:nvSpPr>
          <p:spPr>
            <a:xfrm>
              <a:off x="2237025" y="2767450"/>
              <a:ext cx="532150" cy="315425"/>
            </a:xfrm>
            <a:custGeom>
              <a:avLst/>
              <a:gdLst/>
              <a:ahLst/>
              <a:cxnLst/>
              <a:rect l="l" t="t" r="r" b="b"/>
              <a:pathLst>
                <a:path w="21286" h="12617" extrusionOk="0">
                  <a:moveTo>
                    <a:pt x="4559" y="0"/>
                  </a:moveTo>
                  <a:cubicBezTo>
                    <a:pt x="3867" y="0"/>
                    <a:pt x="3541" y="82"/>
                    <a:pt x="3541" y="82"/>
                  </a:cubicBezTo>
                  <a:lnTo>
                    <a:pt x="1" y="5983"/>
                  </a:lnTo>
                  <a:cubicBezTo>
                    <a:pt x="1" y="5983"/>
                    <a:pt x="204" y="6023"/>
                    <a:pt x="530" y="6146"/>
                  </a:cubicBezTo>
                  <a:cubicBezTo>
                    <a:pt x="2768" y="6675"/>
                    <a:pt x="11355" y="8791"/>
                    <a:pt x="16117" y="10704"/>
                  </a:cubicBezTo>
                  <a:cubicBezTo>
                    <a:pt x="16158" y="10704"/>
                    <a:pt x="16158" y="10744"/>
                    <a:pt x="16158" y="10744"/>
                  </a:cubicBezTo>
                  <a:cubicBezTo>
                    <a:pt x="17256" y="11192"/>
                    <a:pt x="18477" y="11802"/>
                    <a:pt x="19658" y="12454"/>
                  </a:cubicBezTo>
                  <a:cubicBezTo>
                    <a:pt x="19739" y="12494"/>
                    <a:pt x="19820" y="12576"/>
                    <a:pt x="19902" y="12616"/>
                  </a:cubicBezTo>
                  <a:cubicBezTo>
                    <a:pt x="20471" y="12372"/>
                    <a:pt x="20838" y="12006"/>
                    <a:pt x="20919" y="11518"/>
                  </a:cubicBezTo>
                  <a:cubicBezTo>
                    <a:pt x="21285" y="8384"/>
                    <a:pt x="15995" y="3948"/>
                    <a:pt x="15710" y="3704"/>
                  </a:cubicBezTo>
                  <a:cubicBezTo>
                    <a:pt x="14570" y="3134"/>
                    <a:pt x="13512" y="2605"/>
                    <a:pt x="12536" y="2198"/>
                  </a:cubicBezTo>
                  <a:cubicBezTo>
                    <a:pt x="11722" y="1832"/>
                    <a:pt x="10989" y="1506"/>
                    <a:pt x="10379" y="1262"/>
                  </a:cubicBezTo>
                  <a:cubicBezTo>
                    <a:pt x="7611" y="204"/>
                    <a:pt x="5658" y="0"/>
                    <a:pt x="455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5" name="Google Shape;1865;p35"/>
            <p:cNvSpPr/>
            <p:nvPr/>
          </p:nvSpPr>
          <p:spPr>
            <a:xfrm>
              <a:off x="2227875" y="2759300"/>
              <a:ext cx="742750" cy="488050"/>
            </a:xfrm>
            <a:custGeom>
              <a:avLst/>
              <a:gdLst/>
              <a:ahLst/>
              <a:cxnLst/>
              <a:rect l="l" t="t" r="r" b="b"/>
              <a:pathLst>
                <a:path w="29710" h="19522" extrusionOk="0">
                  <a:moveTo>
                    <a:pt x="4925" y="693"/>
                  </a:moveTo>
                  <a:cubicBezTo>
                    <a:pt x="5983" y="693"/>
                    <a:pt x="7896" y="855"/>
                    <a:pt x="10622" y="1913"/>
                  </a:cubicBezTo>
                  <a:cubicBezTo>
                    <a:pt x="12820" y="2768"/>
                    <a:pt x="16646" y="4640"/>
                    <a:pt x="20064" y="6472"/>
                  </a:cubicBezTo>
                  <a:cubicBezTo>
                    <a:pt x="21733" y="7408"/>
                    <a:pt x="23361" y="8344"/>
                    <a:pt x="24582" y="9158"/>
                  </a:cubicBezTo>
                  <a:cubicBezTo>
                    <a:pt x="25192" y="9565"/>
                    <a:pt x="25721" y="9931"/>
                    <a:pt x="26087" y="10216"/>
                  </a:cubicBezTo>
                  <a:cubicBezTo>
                    <a:pt x="26494" y="10541"/>
                    <a:pt x="26739" y="10826"/>
                    <a:pt x="26861" y="10948"/>
                  </a:cubicBezTo>
                  <a:cubicBezTo>
                    <a:pt x="27064" y="11315"/>
                    <a:pt x="27349" y="12047"/>
                    <a:pt x="27593" y="12902"/>
                  </a:cubicBezTo>
                  <a:cubicBezTo>
                    <a:pt x="28000" y="14204"/>
                    <a:pt x="28326" y="15791"/>
                    <a:pt x="28611" y="17053"/>
                  </a:cubicBezTo>
                  <a:cubicBezTo>
                    <a:pt x="28708" y="17541"/>
                    <a:pt x="28806" y="18003"/>
                    <a:pt x="28862" y="18356"/>
                  </a:cubicBezTo>
                  <a:lnTo>
                    <a:pt x="28862" y="18356"/>
                  </a:lnTo>
                  <a:cubicBezTo>
                    <a:pt x="28092" y="17761"/>
                    <a:pt x="26769" y="16763"/>
                    <a:pt x="25192" y="15669"/>
                  </a:cubicBezTo>
                  <a:cubicBezTo>
                    <a:pt x="22669" y="13919"/>
                    <a:pt x="19413" y="11884"/>
                    <a:pt x="16646" y="10745"/>
                  </a:cubicBezTo>
                  <a:cubicBezTo>
                    <a:pt x="11757" y="8747"/>
                    <a:pt x="2989" y="6592"/>
                    <a:pt x="903" y="6091"/>
                  </a:cubicBezTo>
                  <a:lnTo>
                    <a:pt x="903" y="6091"/>
                  </a:lnTo>
                  <a:lnTo>
                    <a:pt x="4101" y="725"/>
                  </a:lnTo>
                  <a:lnTo>
                    <a:pt x="4101" y="725"/>
                  </a:lnTo>
                  <a:cubicBezTo>
                    <a:pt x="4246" y="713"/>
                    <a:pt x="4525" y="693"/>
                    <a:pt x="4925" y="693"/>
                  </a:cubicBezTo>
                  <a:close/>
                  <a:moveTo>
                    <a:pt x="4925" y="1"/>
                  </a:moveTo>
                  <a:cubicBezTo>
                    <a:pt x="4233" y="1"/>
                    <a:pt x="3867" y="82"/>
                    <a:pt x="3826" y="82"/>
                  </a:cubicBezTo>
                  <a:cubicBezTo>
                    <a:pt x="3745" y="123"/>
                    <a:pt x="3663" y="164"/>
                    <a:pt x="3623" y="245"/>
                  </a:cubicBezTo>
                  <a:lnTo>
                    <a:pt x="82" y="6146"/>
                  </a:lnTo>
                  <a:cubicBezTo>
                    <a:pt x="1" y="6227"/>
                    <a:pt x="1" y="6349"/>
                    <a:pt x="41" y="6472"/>
                  </a:cubicBezTo>
                  <a:cubicBezTo>
                    <a:pt x="82" y="6553"/>
                    <a:pt x="163" y="6634"/>
                    <a:pt x="285" y="6634"/>
                  </a:cubicBezTo>
                  <a:cubicBezTo>
                    <a:pt x="285" y="6634"/>
                    <a:pt x="937" y="6797"/>
                    <a:pt x="2035" y="7082"/>
                  </a:cubicBezTo>
                  <a:cubicBezTo>
                    <a:pt x="5250" y="7896"/>
                    <a:pt x="12291" y="9687"/>
                    <a:pt x="16361" y="11355"/>
                  </a:cubicBezTo>
                  <a:cubicBezTo>
                    <a:pt x="19087" y="12454"/>
                    <a:pt x="22303" y="14489"/>
                    <a:pt x="24826" y="16239"/>
                  </a:cubicBezTo>
                  <a:cubicBezTo>
                    <a:pt x="26047" y="17094"/>
                    <a:pt x="27146" y="17907"/>
                    <a:pt x="27919" y="18477"/>
                  </a:cubicBezTo>
                  <a:cubicBezTo>
                    <a:pt x="28326" y="18803"/>
                    <a:pt x="28611" y="19047"/>
                    <a:pt x="28814" y="19210"/>
                  </a:cubicBezTo>
                  <a:cubicBezTo>
                    <a:pt x="29018" y="19373"/>
                    <a:pt x="29140" y="19454"/>
                    <a:pt x="29140" y="19454"/>
                  </a:cubicBezTo>
                  <a:cubicBezTo>
                    <a:pt x="29211" y="19502"/>
                    <a:pt x="29297" y="19521"/>
                    <a:pt x="29380" y="19521"/>
                  </a:cubicBezTo>
                  <a:cubicBezTo>
                    <a:pt x="29439" y="19521"/>
                    <a:pt x="29496" y="19512"/>
                    <a:pt x="29547" y="19495"/>
                  </a:cubicBezTo>
                  <a:cubicBezTo>
                    <a:pt x="29669" y="19413"/>
                    <a:pt x="29709" y="19251"/>
                    <a:pt x="29709" y="19128"/>
                  </a:cubicBezTo>
                  <a:cubicBezTo>
                    <a:pt x="29709" y="19128"/>
                    <a:pt x="29384" y="17460"/>
                    <a:pt x="28977" y="15547"/>
                  </a:cubicBezTo>
                  <a:cubicBezTo>
                    <a:pt x="28773" y="14611"/>
                    <a:pt x="28529" y="13594"/>
                    <a:pt x="28244" y="12739"/>
                  </a:cubicBezTo>
                  <a:cubicBezTo>
                    <a:pt x="28000" y="11844"/>
                    <a:pt x="27715" y="11070"/>
                    <a:pt x="27430" y="10623"/>
                  </a:cubicBezTo>
                  <a:cubicBezTo>
                    <a:pt x="27227" y="10338"/>
                    <a:pt x="26942" y="10053"/>
                    <a:pt x="26535" y="9687"/>
                  </a:cubicBezTo>
                  <a:cubicBezTo>
                    <a:pt x="25070" y="8547"/>
                    <a:pt x="22140" y="6838"/>
                    <a:pt x="19087" y="5210"/>
                  </a:cubicBezTo>
                  <a:cubicBezTo>
                    <a:pt x="15995" y="3582"/>
                    <a:pt x="12820" y="2036"/>
                    <a:pt x="10867" y="1262"/>
                  </a:cubicBezTo>
                  <a:cubicBezTo>
                    <a:pt x="8059" y="204"/>
                    <a:pt x="6064" y="1"/>
                    <a:pt x="492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6" name="Google Shape;1866;p35"/>
            <p:cNvSpPr/>
            <p:nvPr/>
          </p:nvSpPr>
          <p:spPr>
            <a:xfrm>
              <a:off x="3860850" y="4333950"/>
              <a:ext cx="672550" cy="470425"/>
            </a:xfrm>
            <a:custGeom>
              <a:avLst/>
              <a:gdLst/>
              <a:ahLst/>
              <a:cxnLst/>
              <a:rect l="l" t="t" r="r" b="b"/>
              <a:pathLst>
                <a:path w="26902" h="18817" extrusionOk="0">
                  <a:moveTo>
                    <a:pt x="18263" y="0"/>
                  </a:moveTo>
                  <a:cubicBezTo>
                    <a:pt x="18210" y="0"/>
                    <a:pt x="18159" y="5"/>
                    <a:pt x="18111" y="14"/>
                  </a:cubicBezTo>
                  <a:cubicBezTo>
                    <a:pt x="16808" y="299"/>
                    <a:pt x="12616" y="2781"/>
                    <a:pt x="12616" y="2781"/>
                  </a:cubicBezTo>
                  <a:cubicBezTo>
                    <a:pt x="12616" y="2781"/>
                    <a:pt x="11680" y="2781"/>
                    <a:pt x="10500" y="2537"/>
                  </a:cubicBezTo>
                  <a:cubicBezTo>
                    <a:pt x="10355" y="2502"/>
                    <a:pt x="10212" y="2484"/>
                    <a:pt x="10069" y="2484"/>
                  </a:cubicBezTo>
                  <a:cubicBezTo>
                    <a:pt x="9052" y="2484"/>
                    <a:pt x="8072" y="3421"/>
                    <a:pt x="6715" y="5956"/>
                  </a:cubicBezTo>
                  <a:cubicBezTo>
                    <a:pt x="5128" y="8845"/>
                    <a:pt x="1710" y="11694"/>
                    <a:pt x="1710" y="11694"/>
                  </a:cubicBezTo>
                  <a:lnTo>
                    <a:pt x="0" y="13403"/>
                  </a:lnTo>
                  <a:lnTo>
                    <a:pt x="774" y="14055"/>
                  </a:lnTo>
                  <a:lnTo>
                    <a:pt x="4721" y="18816"/>
                  </a:lnTo>
                  <a:lnTo>
                    <a:pt x="5372" y="18124"/>
                  </a:lnTo>
                  <a:cubicBezTo>
                    <a:pt x="5372" y="18124"/>
                    <a:pt x="8913" y="18124"/>
                    <a:pt x="11273" y="17351"/>
                  </a:cubicBezTo>
                  <a:cubicBezTo>
                    <a:pt x="13634" y="16578"/>
                    <a:pt x="15099" y="14746"/>
                    <a:pt x="15628" y="14746"/>
                  </a:cubicBezTo>
                  <a:cubicBezTo>
                    <a:pt x="16157" y="14746"/>
                    <a:pt x="19047" y="16171"/>
                    <a:pt x="20349" y="17107"/>
                  </a:cubicBezTo>
                  <a:cubicBezTo>
                    <a:pt x="21167" y="17669"/>
                    <a:pt x="21792" y="17991"/>
                    <a:pt x="22396" y="17991"/>
                  </a:cubicBezTo>
                  <a:cubicBezTo>
                    <a:pt x="22754" y="17991"/>
                    <a:pt x="23104" y="17878"/>
                    <a:pt x="23483" y="17636"/>
                  </a:cubicBezTo>
                  <a:cubicBezTo>
                    <a:pt x="24541" y="16944"/>
                    <a:pt x="22058" y="16171"/>
                    <a:pt x="21407" y="15642"/>
                  </a:cubicBezTo>
                  <a:cubicBezTo>
                    <a:pt x="20756" y="15113"/>
                    <a:pt x="18640" y="12874"/>
                    <a:pt x="18640" y="12874"/>
                  </a:cubicBezTo>
                  <a:lnTo>
                    <a:pt x="22180" y="12223"/>
                  </a:lnTo>
                  <a:cubicBezTo>
                    <a:pt x="22180" y="12223"/>
                    <a:pt x="24012" y="13403"/>
                    <a:pt x="24826" y="13566"/>
                  </a:cubicBezTo>
                  <a:cubicBezTo>
                    <a:pt x="25015" y="13596"/>
                    <a:pt x="25158" y="13611"/>
                    <a:pt x="25276" y="13611"/>
                  </a:cubicBezTo>
                  <a:cubicBezTo>
                    <a:pt x="25638" y="13611"/>
                    <a:pt x="25758" y="13466"/>
                    <a:pt x="26250" y="13159"/>
                  </a:cubicBezTo>
                  <a:cubicBezTo>
                    <a:pt x="26901" y="12752"/>
                    <a:pt x="23483" y="9741"/>
                    <a:pt x="22587" y="9334"/>
                  </a:cubicBezTo>
                  <a:cubicBezTo>
                    <a:pt x="21651" y="8967"/>
                    <a:pt x="18233" y="8967"/>
                    <a:pt x="18233" y="8967"/>
                  </a:cubicBezTo>
                  <a:cubicBezTo>
                    <a:pt x="18233" y="8967"/>
                    <a:pt x="21122" y="7136"/>
                    <a:pt x="21773" y="6851"/>
                  </a:cubicBezTo>
                  <a:cubicBezTo>
                    <a:pt x="21856" y="6822"/>
                    <a:pt x="21946" y="6809"/>
                    <a:pt x="22041" y="6809"/>
                  </a:cubicBezTo>
                  <a:cubicBezTo>
                    <a:pt x="22738" y="6809"/>
                    <a:pt x="23704" y="7502"/>
                    <a:pt x="24134" y="7502"/>
                  </a:cubicBezTo>
                  <a:cubicBezTo>
                    <a:pt x="24405" y="7502"/>
                    <a:pt x="24751" y="7609"/>
                    <a:pt x="25096" y="7609"/>
                  </a:cubicBezTo>
                  <a:cubicBezTo>
                    <a:pt x="25423" y="7609"/>
                    <a:pt x="25748" y="7513"/>
                    <a:pt x="26006" y="7136"/>
                  </a:cubicBezTo>
                  <a:cubicBezTo>
                    <a:pt x="26535" y="6322"/>
                    <a:pt x="22058" y="2904"/>
                    <a:pt x="22058" y="2904"/>
                  </a:cubicBezTo>
                  <a:cubicBezTo>
                    <a:pt x="22058" y="2904"/>
                    <a:pt x="19608" y="0"/>
                    <a:pt x="182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7" name="Google Shape;1867;p35"/>
            <p:cNvSpPr/>
            <p:nvPr/>
          </p:nvSpPr>
          <p:spPr>
            <a:xfrm>
              <a:off x="3852700" y="4326150"/>
              <a:ext cx="674575" cy="486350"/>
            </a:xfrm>
            <a:custGeom>
              <a:avLst/>
              <a:gdLst/>
              <a:ahLst/>
              <a:cxnLst/>
              <a:rect l="l" t="t" r="r" b="b"/>
              <a:pathLst>
                <a:path w="26983" h="19454" extrusionOk="0">
                  <a:moveTo>
                    <a:pt x="26332" y="13227"/>
                  </a:moveTo>
                  <a:lnTo>
                    <a:pt x="26337" y="13230"/>
                  </a:lnTo>
                  <a:lnTo>
                    <a:pt x="26337" y="13230"/>
                  </a:lnTo>
                  <a:cubicBezTo>
                    <a:pt x="26337" y="13230"/>
                    <a:pt x="26337" y="13230"/>
                    <a:pt x="26337" y="13230"/>
                  </a:cubicBezTo>
                  <a:lnTo>
                    <a:pt x="26337" y="13230"/>
                  </a:lnTo>
                  <a:lnTo>
                    <a:pt x="26332" y="13227"/>
                  </a:lnTo>
                  <a:close/>
                  <a:moveTo>
                    <a:pt x="18599" y="652"/>
                  </a:moveTo>
                  <a:cubicBezTo>
                    <a:pt x="18803" y="652"/>
                    <a:pt x="19210" y="814"/>
                    <a:pt x="19576" y="1059"/>
                  </a:cubicBezTo>
                  <a:cubicBezTo>
                    <a:pt x="20187" y="1466"/>
                    <a:pt x="20797" y="2035"/>
                    <a:pt x="21285" y="2564"/>
                  </a:cubicBezTo>
                  <a:cubicBezTo>
                    <a:pt x="21530" y="2809"/>
                    <a:pt x="21733" y="3012"/>
                    <a:pt x="21896" y="3175"/>
                  </a:cubicBezTo>
                  <a:cubicBezTo>
                    <a:pt x="21977" y="3256"/>
                    <a:pt x="22018" y="3338"/>
                    <a:pt x="22059" y="3378"/>
                  </a:cubicBezTo>
                  <a:lnTo>
                    <a:pt x="22099" y="3460"/>
                  </a:lnTo>
                  <a:lnTo>
                    <a:pt x="22181" y="3500"/>
                  </a:lnTo>
                  <a:cubicBezTo>
                    <a:pt x="22181" y="3500"/>
                    <a:pt x="22425" y="3704"/>
                    <a:pt x="22791" y="3989"/>
                  </a:cubicBezTo>
                  <a:cubicBezTo>
                    <a:pt x="23361" y="4436"/>
                    <a:pt x="24175" y="5128"/>
                    <a:pt x="24867" y="5779"/>
                  </a:cubicBezTo>
                  <a:cubicBezTo>
                    <a:pt x="25192" y="6146"/>
                    <a:pt x="25518" y="6471"/>
                    <a:pt x="25721" y="6756"/>
                  </a:cubicBezTo>
                  <a:cubicBezTo>
                    <a:pt x="25843" y="6878"/>
                    <a:pt x="25925" y="7000"/>
                    <a:pt x="25966" y="7082"/>
                  </a:cubicBezTo>
                  <a:cubicBezTo>
                    <a:pt x="26006" y="7204"/>
                    <a:pt x="26006" y="7285"/>
                    <a:pt x="26006" y="7285"/>
                  </a:cubicBezTo>
                  <a:lnTo>
                    <a:pt x="26016" y="7285"/>
                  </a:lnTo>
                  <a:cubicBezTo>
                    <a:pt x="25910" y="7421"/>
                    <a:pt x="25833" y="7492"/>
                    <a:pt x="25721" y="7529"/>
                  </a:cubicBezTo>
                  <a:cubicBezTo>
                    <a:pt x="25640" y="7570"/>
                    <a:pt x="25518" y="7570"/>
                    <a:pt x="25396" y="7570"/>
                  </a:cubicBezTo>
                  <a:cubicBezTo>
                    <a:pt x="25152" y="7570"/>
                    <a:pt x="24826" y="7489"/>
                    <a:pt x="24460" y="7489"/>
                  </a:cubicBezTo>
                  <a:cubicBezTo>
                    <a:pt x="24460" y="7489"/>
                    <a:pt x="24338" y="7448"/>
                    <a:pt x="24175" y="7407"/>
                  </a:cubicBezTo>
                  <a:cubicBezTo>
                    <a:pt x="23971" y="7326"/>
                    <a:pt x="23646" y="7163"/>
                    <a:pt x="23361" y="7041"/>
                  </a:cubicBezTo>
                  <a:cubicBezTo>
                    <a:pt x="23035" y="6919"/>
                    <a:pt x="22710" y="6797"/>
                    <a:pt x="22384" y="6797"/>
                  </a:cubicBezTo>
                  <a:cubicBezTo>
                    <a:pt x="22262" y="6797"/>
                    <a:pt x="22140" y="6797"/>
                    <a:pt x="21977" y="6838"/>
                  </a:cubicBezTo>
                  <a:cubicBezTo>
                    <a:pt x="21774" y="6919"/>
                    <a:pt x="21489" y="7082"/>
                    <a:pt x="21123" y="7326"/>
                  </a:cubicBezTo>
                  <a:cubicBezTo>
                    <a:pt x="20024" y="7936"/>
                    <a:pt x="18396" y="8995"/>
                    <a:pt x="18396" y="8995"/>
                  </a:cubicBezTo>
                  <a:cubicBezTo>
                    <a:pt x="18274" y="9076"/>
                    <a:pt x="18192" y="9239"/>
                    <a:pt x="18233" y="9361"/>
                  </a:cubicBezTo>
                  <a:cubicBezTo>
                    <a:pt x="18274" y="9524"/>
                    <a:pt x="18437" y="9605"/>
                    <a:pt x="18559" y="9605"/>
                  </a:cubicBezTo>
                  <a:lnTo>
                    <a:pt x="19128" y="9605"/>
                  </a:lnTo>
                  <a:cubicBezTo>
                    <a:pt x="19617" y="9605"/>
                    <a:pt x="20390" y="9646"/>
                    <a:pt x="21123" y="9686"/>
                  </a:cubicBezTo>
                  <a:cubicBezTo>
                    <a:pt x="21448" y="9727"/>
                    <a:pt x="21814" y="9768"/>
                    <a:pt x="22099" y="9808"/>
                  </a:cubicBezTo>
                  <a:cubicBezTo>
                    <a:pt x="22425" y="9849"/>
                    <a:pt x="22669" y="9931"/>
                    <a:pt x="22791" y="9971"/>
                  </a:cubicBezTo>
                  <a:cubicBezTo>
                    <a:pt x="22913" y="10053"/>
                    <a:pt x="23280" y="10256"/>
                    <a:pt x="23646" y="10541"/>
                  </a:cubicBezTo>
                  <a:cubicBezTo>
                    <a:pt x="24216" y="10989"/>
                    <a:pt x="24907" y="11599"/>
                    <a:pt x="25436" y="12169"/>
                  </a:cubicBezTo>
                  <a:cubicBezTo>
                    <a:pt x="25721" y="12454"/>
                    <a:pt x="25966" y="12698"/>
                    <a:pt x="26128" y="12942"/>
                  </a:cubicBezTo>
                  <a:cubicBezTo>
                    <a:pt x="26210" y="13024"/>
                    <a:pt x="26250" y="13146"/>
                    <a:pt x="26291" y="13186"/>
                  </a:cubicBezTo>
                  <a:lnTo>
                    <a:pt x="26311" y="13245"/>
                  </a:lnTo>
                  <a:lnTo>
                    <a:pt x="26311" y="13245"/>
                  </a:lnTo>
                  <a:cubicBezTo>
                    <a:pt x="26097" y="13370"/>
                    <a:pt x="25990" y="13441"/>
                    <a:pt x="25884" y="13512"/>
                  </a:cubicBezTo>
                  <a:cubicBezTo>
                    <a:pt x="25762" y="13553"/>
                    <a:pt x="25721" y="13553"/>
                    <a:pt x="25599" y="13553"/>
                  </a:cubicBezTo>
                  <a:cubicBezTo>
                    <a:pt x="25518" y="13553"/>
                    <a:pt x="25396" y="13553"/>
                    <a:pt x="25192" y="13512"/>
                  </a:cubicBezTo>
                  <a:cubicBezTo>
                    <a:pt x="25070" y="13512"/>
                    <a:pt x="24785" y="13431"/>
                    <a:pt x="24541" y="13308"/>
                  </a:cubicBezTo>
                  <a:cubicBezTo>
                    <a:pt x="24134" y="13105"/>
                    <a:pt x="23646" y="12861"/>
                    <a:pt x="23320" y="12657"/>
                  </a:cubicBezTo>
                  <a:cubicBezTo>
                    <a:pt x="23117" y="12535"/>
                    <a:pt x="22954" y="12454"/>
                    <a:pt x="22873" y="12372"/>
                  </a:cubicBezTo>
                  <a:cubicBezTo>
                    <a:pt x="22750" y="12291"/>
                    <a:pt x="22710" y="12250"/>
                    <a:pt x="22710" y="12250"/>
                  </a:cubicBezTo>
                  <a:cubicBezTo>
                    <a:pt x="22628" y="12210"/>
                    <a:pt x="22547" y="12210"/>
                    <a:pt x="22466" y="12210"/>
                  </a:cubicBezTo>
                  <a:lnTo>
                    <a:pt x="18925" y="12861"/>
                  </a:lnTo>
                  <a:cubicBezTo>
                    <a:pt x="18803" y="12901"/>
                    <a:pt x="18681" y="12983"/>
                    <a:pt x="18640" y="13105"/>
                  </a:cubicBezTo>
                  <a:cubicBezTo>
                    <a:pt x="18599" y="13227"/>
                    <a:pt x="18640" y="13349"/>
                    <a:pt x="18721" y="13431"/>
                  </a:cubicBezTo>
                  <a:cubicBezTo>
                    <a:pt x="18721" y="13431"/>
                    <a:pt x="19251" y="14000"/>
                    <a:pt x="19861" y="14611"/>
                  </a:cubicBezTo>
                  <a:cubicBezTo>
                    <a:pt x="20471" y="15262"/>
                    <a:pt x="21163" y="15954"/>
                    <a:pt x="21530" y="16239"/>
                  </a:cubicBezTo>
                  <a:cubicBezTo>
                    <a:pt x="21692" y="16361"/>
                    <a:pt x="21896" y="16483"/>
                    <a:pt x="22181" y="16605"/>
                  </a:cubicBezTo>
                  <a:cubicBezTo>
                    <a:pt x="22547" y="16808"/>
                    <a:pt x="22995" y="17012"/>
                    <a:pt x="23280" y="17215"/>
                  </a:cubicBezTo>
                  <a:cubicBezTo>
                    <a:pt x="23442" y="17337"/>
                    <a:pt x="23605" y="17419"/>
                    <a:pt x="23646" y="17500"/>
                  </a:cubicBezTo>
                  <a:lnTo>
                    <a:pt x="23722" y="17576"/>
                  </a:lnTo>
                  <a:lnTo>
                    <a:pt x="23722" y="17576"/>
                  </a:lnTo>
                  <a:cubicBezTo>
                    <a:pt x="23714" y="17588"/>
                    <a:pt x="23694" y="17598"/>
                    <a:pt x="23646" y="17622"/>
                  </a:cubicBezTo>
                  <a:cubicBezTo>
                    <a:pt x="23280" y="17867"/>
                    <a:pt x="22995" y="17948"/>
                    <a:pt x="22710" y="17948"/>
                  </a:cubicBezTo>
                  <a:cubicBezTo>
                    <a:pt x="22466" y="17948"/>
                    <a:pt x="22221" y="17907"/>
                    <a:pt x="21896" y="17744"/>
                  </a:cubicBezTo>
                  <a:cubicBezTo>
                    <a:pt x="21611" y="17622"/>
                    <a:pt x="21285" y="17419"/>
                    <a:pt x="20878" y="17134"/>
                  </a:cubicBezTo>
                  <a:cubicBezTo>
                    <a:pt x="20187" y="16646"/>
                    <a:pt x="19128" y="16076"/>
                    <a:pt x="18152" y="15587"/>
                  </a:cubicBezTo>
                  <a:cubicBezTo>
                    <a:pt x="17704" y="15343"/>
                    <a:pt x="17216" y="15140"/>
                    <a:pt x="16849" y="14977"/>
                  </a:cubicBezTo>
                  <a:cubicBezTo>
                    <a:pt x="16646" y="14896"/>
                    <a:pt x="16483" y="14814"/>
                    <a:pt x="16361" y="14774"/>
                  </a:cubicBezTo>
                  <a:cubicBezTo>
                    <a:pt x="16198" y="14733"/>
                    <a:pt x="16076" y="14692"/>
                    <a:pt x="15954" y="14692"/>
                  </a:cubicBezTo>
                  <a:cubicBezTo>
                    <a:pt x="15791" y="14692"/>
                    <a:pt x="15669" y="14774"/>
                    <a:pt x="15547" y="14814"/>
                  </a:cubicBezTo>
                  <a:cubicBezTo>
                    <a:pt x="15344" y="14936"/>
                    <a:pt x="15140" y="15099"/>
                    <a:pt x="14855" y="15303"/>
                  </a:cubicBezTo>
                  <a:cubicBezTo>
                    <a:pt x="14123" y="15913"/>
                    <a:pt x="12983" y="16849"/>
                    <a:pt x="11518" y="17337"/>
                  </a:cubicBezTo>
                  <a:cubicBezTo>
                    <a:pt x="10379" y="17744"/>
                    <a:pt x="8913" y="17907"/>
                    <a:pt x="7733" y="18029"/>
                  </a:cubicBezTo>
                  <a:cubicBezTo>
                    <a:pt x="7163" y="18070"/>
                    <a:pt x="6675" y="18111"/>
                    <a:pt x="6309" y="18111"/>
                  </a:cubicBezTo>
                  <a:lnTo>
                    <a:pt x="5698" y="18111"/>
                  </a:lnTo>
                  <a:cubicBezTo>
                    <a:pt x="5617" y="18111"/>
                    <a:pt x="5536" y="18151"/>
                    <a:pt x="5454" y="18233"/>
                  </a:cubicBezTo>
                  <a:lnTo>
                    <a:pt x="5088" y="18599"/>
                  </a:lnTo>
                  <a:lnTo>
                    <a:pt x="1384" y="14163"/>
                  </a:lnTo>
                  <a:lnTo>
                    <a:pt x="1344" y="14122"/>
                  </a:lnTo>
                  <a:lnTo>
                    <a:pt x="815" y="13715"/>
                  </a:lnTo>
                  <a:lnTo>
                    <a:pt x="2239" y="12291"/>
                  </a:lnTo>
                  <a:lnTo>
                    <a:pt x="2239" y="12291"/>
                  </a:lnTo>
                  <a:lnTo>
                    <a:pt x="2239" y="12291"/>
                  </a:lnTo>
                  <a:cubicBezTo>
                    <a:pt x="2280" y="12250"/>
                    <a:pt x="5698" y="9402"/>
                    <a:pt x="7326" y="6431"/>
                  </a:cubicBezTo>
                  <a:cubicBezTo>
                    <a:pt x="8018" y="5169"/>
                    <a:pt x="8588" y="4314"/>
                    <a:pt x="9117" y="3785"/>
                  </a:cubicBezTo>
                  <a:cubicBezTo>
                    <a:pt x="9605" y="3297"/>
                    <a:pt x="10012" y="3134"/>
                    <a:pt x="10419" y="3134"/>
                  </a:cubicBezTo>
                  <a:cubicBezTo>
                    <a:pt x="10541" y="3134"/>
                    <a:pt x="10623" y="3134"/>
                    <a:pt x="10745" y="3175"/>
                  </a:cubicBezTo>
                  <a:cubicBezTo>
                    <a:pt x="11966" y="3419"/>
                    <a:pt x="12902" y="3419"/>
                    <a:pt x="12942" y="3419"/>
                  </a:cubicBezTo>
                  <a:lnTo>
                    <a:pt x="13105" y="3378"/>
                  </a:lnTo>
                  <a:cubicBezTo>
                    <a:pt x="13105" y="3378"/>
                    <a:pt x="13349" y="3256"/>
                    <a:pt x="13756" y="3012"/>
                  </a:cubicBezTo>
                  <a:cubicBezTo>
                    <a:pt x="14408" y="2646"/>
                    <a:pt x="15344" y="2117"/>
                    <a:pt x="16280" y="1628"/>
                  </a:cubicBezTo>
                  <a:cubicBezTo>
                    <a:pt x="17175" y="1140"/>
                    <a:pt x="18111" y="733"/>
                    <a:pt x="18518" y="692"/>
                  </a:cubicBezTo>
                  <a:lnTo>
                    <a:pt x="18599" y="652"/>
                  </a:lnTo>
                  <a:close/>
                  <a:moveTo>
                    <a:pt x="18355" y="0"/>
                  </a:moveTo>
                  <a:cubicBezTo>
                    <a:pt x="17989" y="82"/>
                    <a:pt x="17460" y="285"/>
                    <a:pt x="16890" y="570"/>
                  </a:cubicBezTo>
                  <a:cubicBezTo>
                    <a:pt x="15315" y="1303"/>
                    <a:pt x="13246" y="2530"/>
                    <a:pt x="12818" y="2768"/>
                  </a:cubicBezTo>
                  <a:lnTo>
                    <a:pt x="12780" y="2768"/>
                  </a:lnTo>
                  <a:cubicBezTo>
                    <a:pt x="12495" y="2727"/>
                    <a:pt x="11762" y="2686"/>
                    <a:pt x="10908" y="2524"/>
                  </a:cubicBezTo>
                  <a:cubicBezTo>
                    <a:pt x="10745" y="2483"/>
                    <a:pt x="10582" y="2442"/>
                    <a:pt x="10419" y="2442"/>
                  </a:cubicBezTo>
                  <a:cubicBezTo>
                    <a:pt x="9809" y="2442"/>
                    <a:pt x="9198" y="2727"/>
                    <a:pt x="8629" y="3338"/>
                  </a:cubicBezTo>
                  <a:cubicBezTo>
                    <a:pt x="8018" y="3907"/>
                    <a:pt x="7448" y="4803"/>
                    <a:pt x="6716" y="6105"/>
                  </a:cubicBezTo>
                  <a:cubicBezTo>
                    <a:pt x="5983" y="7489"/>
                    <a:pt x="4722" y="8913"/>
                    <a:pt x="3704" y="9971"/>
                  </a:cubicBezTo>
                  <a:cubicBezTo>
                    <a:pt x="3175" y="10500"/>
                    <a:pt x="2687" y="10948"/>
                    <a:pt x="2361" y="11274"/>
                  </a:cubicBezTo>
                  <a:cubicBezTo>
                    <a:pt x="2198" y="11436"/>
                    <a:pt x="2076" y="11558"/>
                    <a:pt x="1954" y="11640"/>
                  </a:cubicBezTo>
                  <a:cubicBezTo>
                    <a:pt x="1873" y="11721"/>
                    <a:pt x="1832" y="11762"/>
                    <a:pt x="1832" y="11762"/>
                  </a:cubicBezTo>
                  <a:lnTo>
                    <a:pt x="1791" y="11803"/>
                  </a:lnTo>
                  <a:lnTo>
                    <a:pt x="82" y="13471"/>
                  </a:lnTo>
                  <a:cubicBezTo>
                    <a:pt x="41" y="13553"/>
                    <a:pt x="1" y="13634"/>
                    <a:pt x="1" y="13756"/>
                  </a:cubicBezTo>
                  <a:cubicBezTo>
                    <a:pt x="1" y="13838"/>
                    <a:pt x="41" y="13919"/>
                    <a:pt x="123" y="14000"/>
                  </a:cubicBezTo>
                  <a:lnTo>
                    <a:pt x="896" y="14611"/>
                  </a:lnTo>
                  <a:lnTo>
                    <a:pt x="4803" y="19332"/>
                  </a:lnTo>
                  <a:cubicBezTo>
                    <a:pt x="4844" y="19413"/>
                    <a:pt x="4925" y="19454"/>
                    <a:pt x="5047" y="19454"/>
                  </a:cubicBezTo>
                  <a:cubicBezTo>
                    <a:pt x="5129" y="19454"/>
                    <a:pt x="5210" y="19413"/>
                    <a:pt x="5291" y="19332"/>
                  </a:cubicBezTo>
                  <a:lnTo>
                    <a:pt x="5822" y="18801"/>
                  </a:lnTo>
                  <a:lnTo>
                    <a:pt x="5822" y="18801"/>
                  </a:lnTo>
                  <a:cubicBezTo>
                    <a:pt x="6107" y="18797"/>
                    <a:pt x="6862" y="18776"/>
                    <a:pt x="7815" y="18680"/>
                  </a:cubicBezTo>
                  <a:cubicBezTo>
                    <a:pt x="8995" y="18599"/>
                    <a:pt x="10501" y="18396"/>
                    <a:pt x="11722" y="17989"/>
                  </a:cubicBezTo>
                  <a:cubicBezTo>
                    <a:pt x="12942" y="17582"/>
                    <a:pt x="13960" y="16890"/>
                    <a:pt x="14692" y="16320"/>
                  </a:cubicBezTo>
                  <a:cubicBezTo>
                    <a:pt x="15059" y="16035"/>
                    <a:pt x="15344" y="15791"/>
                    <a:pt x="15588" y="15628"/>
                  </a:cubicBezTo>
                  <a:cubicBezTo>
                    <a:pt x="15710" y="15506"/>
                    <a:pt x="15791" y="15465"/>
                    <a:pt x="15873" y="15425"/>
                  </a:cubicBezTo>
                  <a:lnTo>
                    <a:pt x="15954" y="15384"/>
                  </a:lnTo>
                  <a:cubicBezTo>
                    <a:pt x="16035" y="15384"/>
                    <a:pt x="16361" y="15506"/>
                    <a:pt x="16687" y="15628"/>
                  </a:cubicBezTo>
                  <a:cubicBezTo>
                    <a:pt x="17785" y="16076"/>
                    <a:pt x="19576" y="17053"/>
                    <a:pt x="20471" y="17663"/>
                  </a:cubicBezTo>
                  <a:cubicBezTo>
                    <a:pt x="20878" y="17989"/>
                    <a:pt x="21285" y="18192"/>
                    <a:pt x="21611" y="18355"/>
                  </a:cubicBezTo>
                  <a:cubicBezTo>
                    <a:pt x="21977" y="18518"/>
                    <a:pt x="22343" y="18640"/>
                    <a:pt x="22710" y="18640"/>
                  </a:cubicBezTo>
                  <a:cubicBezTo>
                    <a:pt x="23157" y="18640"/>
                    <a:pt x="23564" y="18477"/>
                    <a:pt x="24012" y="18233"/>
                  </a:cubicBezTo>
                  <a:cubicBezTo>
                    <a:pt x="24134" y="18151"/>
                    <a:pt x="24216" y="18070"/>
                    <a:pt x="24297" y="17948"/>
                  </a:cubicBezTo>
                  <a:cubicBezTo>
                    <a:pt x="24378" y="17867"/>
                    <a:pt x="24419" y="17704"/>
                    <a:pt x="24419" y="17582"/>
                  </a:cubicBezTo>
                  <a:cubicBezTo>
                    <a:pt x="24419" y="17419"/>
                    <a:pt x="24338" y="17297"/>
                    <a:pt x="24297" y="17175"/>
                  </a:cubicBezTo>
                  <a:cubicBezTo>
                    <a:pt x="24134" y="16971"/>
                    <a:pt x="23971" y="16849"/>
                    <a:pt x="23727" y="16686"/>
                  </a:cubicBezTo>
                  <a:cubicBezTo>
                    <a:pt x="23442" y="16483"/>
                    <a:pt x="23035" y="16320"/>
                    <a:pt x="22710" y="16157"/>
                  </a:cubicBezTo>
                  <a:cubicBezTo>
                    <a:pt x="22384" y="15954"/>
                    <a:pt x="22059" y="15791"/>
                    <a:pt x="21937" y="15710"/>
                  </a:cubicBezTo>
                  <a:cubicBezTo>
                    <a:pt x="21652" y="15465"/>
                    <a:pt x="20960" y="14774"/>
                    <a:pt x="20349" y="14163"/>
                  </a:cubicBezTo>
                  <a:cubicBezTo>
                    <a:pt x="20094" y="13891"/>
                    <a:pt x="19853" y="13640"/>
                    <a:pt x="19659" y="13440"/>
                  </a:cubicBezTo>
                  <a:lnTo>
                    <a:pt x="19659" y="13440"/>
                  </a:lnTo>
                  <a:lnTo>
                    <a:pt x="22486" y="12920"/>
                  </a:lnTo>
                  <a:lnTo>
                    <a:pt x="22486" y="12920"/>
                  </a:lnTo>
                  <a:cubicBezTo>
                    <a:pt x="22662" y="13041"/>
                    <a:pt x="22985" y="13256"/>
                    <a:pt x="23361" y="13471"/>
                  </a:cubicBezTo>
                  <a:cubicBezTo>
                    <a:pt x="23646" y="13593"/>
                    <a:pt x="23971" y="13756"/>
                    <a:pt x="24256" y="13919"/>
                  </a:cubicBezTo>
                  <a:cubicBezTo>
                    <a:pt x="24541" y="14041"/>
                    <a:pt x="24826" y="14163"/>
                    <a:pt x="25070" y="14204"/>
                  </a:cubicBezTo>
                  <a:cubicBezTo>
                    <a:pt x="25274" y="14244"/>
                    <a:pt x="25436" y="14244"/>
                    <a:pt x="25599" y="14244"/>
                  </a:cubicBezTo>
                  <a:cubicBezTo>
                    <a:pt x="25843" y="14244"/>
                    <a:pt x="26047" y="14204"/>
                    <a:pt x="26210" y="14082"/>
                  </a:cubicBezTo>
                  <a:cubicBezTo>
                    <a:pt x="26372" y="14000"/>
                    <a:pt x="26535" y="13919"/>
                    <a:pt x="26739" y="13756"/>
                  </a:cubicBezTo>
                  <a:cubicBezTo>
                    <a:pt x="26820" y="13715"/>
                    <a:pt x="26902" y="13634"/>
                    <a:pt x="26942" y="13553"/>
                  </a:cubicBezTo>
                  <a:cubicBezTo>
                    <a:pt x="26983" y="13471"/>
                    <a:pt x="26983" y="13390"/>
                    <a:pt x="26983" y="13308"/>
                  </a:cubicBezTo>
                  <a:cubicBezTo>
                    <a:pt x="26983" y="13105"/>
                    <a:pt x="26942" y="12942"/>
                    <a:pt x="26820" y="12779"/>
                  </a:cubicBezTo>
                  <a:cubicBezTo>
                    <a:pt x="26657" y="12494"/>
                    <a:pt x="26413" y="12169"/>
                    <a:pt x="26088" y="11843"/>
                  </a:cubicBezTo>
                  <a:cubicBezTo>
                    <a:pt x="25599" y="11314"/>
                    <a:pt x="24989" y="10785"/>
                    <a:pt x="24460" y="10338"/>
                  </a:cubicBezTo>
                  <a:cubicBezTo>
                    <a:pt x="24175" y="10093"/>
                    <a:pt x="23890" y="9890"/>
                    <a:pt x="23646" y="9727"/>
                  </a:cubicBezTo>
                  <a:cubicBezTo>
                    <a:pt x="23402" y="9564"/>
                    <a:pt x="23198" y="9442"/>
                    <a:pt x="23035" y="9361"/>
                  </a:cubicBezTo>
                  <a:cubicBezTo>
                    <a:pt x="22750" y="9239"/>
                    <a:pt x="22343" y="9157"/>
                    <a:pt x="21896" y="9117"/>
                  </a:cubicBezTo>
                  <a:cubicBezTo>
                    <a:pt x="21202" y="9015"/>
                    <a:pt x="20376" y="8964"/>
                    <a:pt x="19719" y="8938"/>
                  </a:cubicBezTo>
                  <a:lnTo>
                    <a:pt x="19719" y="8938"/>
                  </a:lnTo>
                  <a:cubicBezTo>
                    <a:pt x="19893" y="8826"/>
                    <a:pt x="20079" y="8707"/>
                    <a:pt x="20268" y="8588"/>
                  </a:cubicBezTo>
                  <a:cubicBezTo>
                    <a:pt x="20675" y="8343"/>
                    <a:pt x="21082" y="8099"/>
                    <a:pt x="21448" y="7896"/>
                  </a:cubicBezTo>
                  <a:cubicBezTo>
                    <a:pt x="21814" y="7692"/>
                    <a:pt x="22099" y="7529"/>
                    <a:pt x="22262" y="7489"/>
                  </a:cubicBezTo>
                  <a:cubicBezTo>
                    <a:pt x="22262" y="7489"/>
                    <a:pt x="22303" y="7448"/>
                    <a:pt x="22384" y="7448"/>
                  </a:cubicBezTo>
                  <a:cubicBezTo>
                    <a:pt x="22588" y="7448"/>
                    <a:pt x="22995" y="7611"/>
                    <a:pt x="23361" y="7774"/>
                  </a:cubicBezTo>
                  <a:cubicBezTo>
                    <a:pt x="23564" y="7855"/>
                    <a:pt x="23727" y="7977"/>
                    <a:pt x="23931" y="8018"/>
                  </a:cubicBezTo>
                  <a:cubicBezTo>
                    <a:pt x="24093" y="8099"/>
                    <a:pt x="24297" y="8140"/>
                    <a:pt x="24460" y="8181"/>
                  </a:cubicBezTo>
                  <a:cubicBezTo>
                    <a:pt x="24489" y="8175"/>
                    <a:pt x="24520" y="8172"/>
                    <a:pt x="24554" y="8172"/>
                  </a:cubicBezTo>
                  <a:cubicBezTo>
                    <a:pt x="24758" y="8172"/>
                    <a:pt x="25047" y="8262"/>
                    <a:pt x="25396" y="8262"/>
                  </a:cubicBezTo>
                  <a:cubicBezTo>
                    <a:pt x="25599" y="8262"/>
                    <a:pt x="25803" y="8221"/>
                    <a:pt x="26047" y="8140"/>
                  </a:cubicBezTo>
                  <a:cubicBezTo>
                    <a:pt x="26250" y="8018"/>
                    <a:pt x="26454" y="7855"/>
                    <a:pt x="26617" y="7611"/>
                  </a:cubicBezTo>
                  <a:cubicBezTo>
                    <a:pt x="26657" y="7529"/>
                    <a:pt x="26698" y="7407"/>
                    <a:pt x="26698" y="7285"/>
                  </a:cubicBezTo>
                  <a:cubicBezTo>
                    <a:pt x="26698" y="7041"/>
                    <a:pt x="26617" y="6838"/>
                    <a:pt x="26495" y="6634"/>
                  </a:cubicBezTo>
                  <a:cubicBezTo>
                    <a:pt x="26250" y="6268"/>
                    <a:pt x="25925" y="5902"/>
                    <a:pt x="25518" y="5495"/>
                  </a:cubicBezTo>
                  <a:cubicBezTo>
                    <a:pt x="24370" y="4347"/>
                    <a:pt x="22792" y="3128"/>
                    <a:pt x="22606" y="2985"/>
                  </a:cubicBezTo>
                  <a:lnTo>
                    <a:pt x="22606" y="2985"/>
                  </a:lnTo>
                  <a:cubicBezTo>
                    <a:pt x="22489" y="2847"/>
                    <a:pt x="21931" y="2197"/>
                    <a:pt x="21245" y="1547"/>
                  </a:cubicBezTo>
                  <a:cubicBezTo>
                    <a:pt x="20838" y="1140"/>
                    <a:pt x="20390" y="774"/>
                    <a:pt x="19942" y="489"/>
                  </a:cubicBezTo>
                  <a:cubicBezTo>
                    <a:pt x="19495" y="204"/>
                    <a:pt x="19047" y="0"/>
                    <a:pt x="1859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8" name="Google Shape;1868;p35"/>
            <p:cNvSpPr/>
            <p:nvPr/>
          </p:nvSpPr>
          <p:spPr>
            <a:xfrm>
              <a:off x="4208800" y="4389225"/>
              <a:ext cx="212675" cy="101775"/>
            </a:xfrm>
            <a:custGeom>
              <a:avLst/>
              <a:gdLst/>
              <a:ahLst/>
              <a:cxnLst/>
              <a:rect l="l" t="t" r="r" b="b"/>
              <a:pathLst>
                <a:path w="8507" h="4071" extrusionOk="0">
                  <a:moveTo>
                    <a:pt x="6756" y="1"/>
                  </a:moveTo>
                  <a:cubicBezTo>
                    <a:pt x="6512" y="1"/>
                    <a:pt x="6268" y="41"/>
                    <a:pt x="6024" y="123"/>
                  </a:cubicBezTo>
                  <a:cubicBezTo>
                    <a:pt x="5617" y="367"/>
                    <a:pt x="4152" y="1181"/>
                    <a:pt x="2809" y="1954"/>
                  </a:cubicBezTo>
                  <a:cubicBezTo>
                    <a:pt x="1466" y="2727"/>
                    <a:pt x="204" y="3419"/>
                    <a:pt x="204" y="3419"/>
                  </a:cubicBezTo>
                  <a:cubicBezTo>
                    <a:pt x="41" y="3541"/>
                    <a:pt x="1" y="3745"/>
                    <a:pt x="82" y="3908"/>
                  </a:cubicBezTo>
                  <a:cubicBezTo>
                    <a:pt x="164" y="4016"/>
                    <a:pt x="281" y="4070"/>
                    <a:pt x="399" y="4070"/>
                  </a:cubicBezTo>
                  <a:cubicBezTo>
                    <a:pt x="457" y="4070"/>
                    <a:pt x="516" y="4057"/>
                    <a:pt x="571" y="4030"/>
                  </a:cubicBezTo>
                  <a:cubicBezTo>
                    <a:pt x="571" y="4030"/>
                    <a:pt x="855" y="3826"/>
                    <a:pt x="1344" y="3582"/>
                  </a:cubicBezTo>
                  <a:cubicBezTo>
                    <a:pt x="2076" y="3134"/>
                    <a:pt x="3175" y="2524"/>
                    <a:pt x="4152" y="1954"/>
                  </a:cubicBezTo>
                  <a:cubicBezTo>
                    <a:pt x="5169" y="1384"/>
                    <a:pt x="6024" y="896"/>
                    <a:pt x="6309" y="733"/>
                  </a:cubicBezTo>
                  <a:cubicBezTo>
                    <a:pt x="6431" y="693"/>
                    <a:pt x="6594" y="652"/>
                    <a:pt x="6756" y="652"/>
                  </a:cubicBezTo>
                  <a:cubicBezTo>
                    <a:pt x="7041" y="652"/>
                    <a:pt x="7326" y="733"/>
                    <a:pt x="7570" y="815"/>
                  </a:cubicBezTo>
                  <a:cubicBezTo>
                    <a:pt x="7693" y="855"/>
                    <a:pt x="7815" y="937"/>
                    <a:pt x="7855" y="937"/>
                  </a:cubicBezTo>
                  <a:lnTo>
                    <a:pt x="7937" y="977"/>
                  </a:lnTo>
                  <a:lnTo>
                    <a:pt x="7977" y="1018"/>
                  </a:lnTo>
                  <a:cubicBezTo>
                    <a:pt x="8021" y="1040"/>
                    <a:pt x="8068" y="1050"/>
                    <a:pt x="8114" y="1050"/>
                  </a:cubicBezTo>
                  <a:cubicBezTo>
                    <a:pt x="8240" y="1050"/>
                    <a:pt x="8365" y="974"/>
                    <a:pt x="8425" y="855"/>
                  </a:cubicBezTo>
                  <a:cubicBezTo>
                    <a:pt x="8506" y="693"/>
                    <a:pt x="8466" y="489"/>
                    <a:pt x="8303" y="408"/>
                  </a:cubicBezTo>
                  <a:cubicBezTo>
                    <a:pt x="8262" y="408"/>
                    <a:pt x="7570" y="1"/>
                    <a:pt x="67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9" name="Google Shape;1869;p35"/>
            <p:cNvSpPr/>
            <p:nvPr/>
          </p:nvSpPr>
          <p:spPr>
            <a:xfrm>
              <a:off x="4107075" y="4395325"/>
              <a:ext cx="78350" cy="56000"/>
            </a:xfrm>
            <a:custGeom>
              <a:avLst/>
              <a:gdLst/>
              <a:ahLst/>
              <a:cxnLst/>
              <a:rect l="l" t="t" r="r" b="b"/>
              <a:pathLst>
                <a:path w="3134" h="2240" extrusionOk="0">
                  <a:moveTo>
                    <a:pt x="2736" y="1"/>
                  </a:moveTo>
                  <a:cubicBezTo>
                    <a:pt x="2677" y="1"/>
                    <a:pt x="2618" y="14"/>
                    <a:pt x="2564" y="42"/>
                  </a:cubicBezTo>
                  <a:lnTo>
                    <a:pt x="204" y="1629"/>
                  </a:lnTo>
                  <a:cubicBezTo>
                    <a:pt x="41" y="1710"/>
                    <a:pt x="0" y="1954"/>
                    <a:pt x="122" y="2076"/>
                  </a:cubicBezTo>
                  <a:cubicBezTo>
                    <a:pt x="176" y="2185"/>
                    <a:pt x="285" y="2239"/>
                    <a:pt x="399" y="2239"/>
                  </a:cubicBezTo>
                  <a:cubicBezTo>
                    <a:pt x="457" y="2239"/>
                    <a:pt x="516" y="2226"/>
                    <a:pt x="570" y="2199"/>
                  </a:cubicBezTo>
                  <a:lnTo>
                    <a:pt x="2930" y="611"/>
                  </a:lnTo>
                  <a:cubicBezTo>
                    <a:pt x="3093" y="530"/>
                    <a:pt x="3134" y="286"/>
                    <a:pt x="3052" y="164"/>
                  </a:cubicBezTo>
                  <a:cubicBezTo>
                    <a:pt x="2971" y="55"/>
                    <a:pt x="2853" y="1"/>
                    <a:pt x="27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0" name="Google Shape;1870;p35"/>
            <p:cNvSpPr/>
            <p:nvPr/>
          </p:nvSpPr>
          <p:spPr>
            <a:xfrm>
              <a:off x="3132375" y="4321475"/>
              <a:ext cx="590625" cy="357750"/>
            </a:xfrm>
            <a:custGeom>
              <a:avLst/>
              <a:gdLst/>
              <a:ahLst/>
              <a:cxnLst/>
              <a:rect l="l" t="t" r="r" b="b"/>
              <a:pathLst>
                <a:path w="23625" h="14310" extrusionOk="0">
                  <a:moveTo>
                    <a:pt x="14225" y="1"/>
                  </a:moveTo>
                  <a:cubicBezTo>
                    <a:pt x="14163" y="1"/>
                    <a:pt x="14101" y="8"/>
                    <a:pt x="14041" y="25"/>
                  </a:cubicBezTo>
                  <a:cubicBezTo>
                    <a:pt x="12983" y="269"/>
                    <a:pt x="12209" y="1042"/>
                    <a:pt x="12209" y="1042"/>
                  </a:cubicBezTo>
                  <a:cubicBezTo>
                    <a:pt x="12209" y="1042"/>
                    <a:pt x="11762" y="795"/>
                    <a:pt x="11144" y="795"/>
                  </a:cubicBezTo>
                  <a:cubicBezTo>
                    <a:pt x="10757" y="795"/>
                    <a:pt x="10303" y="892"/>
                    <a:pt x="9849" y="1205"/>
                  </a:cubicBezTo>
                  <a:cubicBezTo>
                    <a:pt x="8669" y="1978"/>
                    <a:pt x="7489" y="2222"/>
                    <a:pt x="6186" y="3280"/>
                  </a:cubicBezTo>
                  <a:cubicBezTo>
                    <a:pt x="4884" y="4339"/>
                    <a:pt x="1058" y="6821"/>
                    <a:pt x="529" y="7757"/>
                  </a:cubicBezTo>
                  <a:cubicBezTo>
                    <a:pt x="0" y="8652"/>
                    <a:pt x="7244" y="14309"/>
                    <a:pt x="7244" y="14309"/>
                  </a:cubicBezTo>
                  <a:cubicBezTo>
                    <a:pt x="7244" y="14309"/>
                    <a:pt x="15872" y="14187"/>
                    <a:pt x="17215" y="13373"/>
                  </a:cubicBezTo>
                  <a:cubicBezTo>
                    <a:pt x="18517" y="12600"/>
                    <a:pt x="21651" y="10362"/>
                    <a:pt x="21814" y="9466"/>
                  </a:cubicBezTo>
                  <a:cubicBezTo>
                    <a:pt x="21903" y="8786"/>
                    <a:pt x="21497" y="8320"/>
                    <a:pt x="20768" y="8320"/>
                  </a:cubicBezTo>
                  <a:cubicBezTo>
                    <a:pt x="20494" y="8320"/>
                    <a:pt x="20175" y="8386"/>
                    <a:pt x="19820" y="8530"/>
                  </a:cubicBezTo>
                  <a:cubicBezTo>
                    <a:pt x="18517" y="9059"/>
                    <a:pt x="15099" y="10362"/>
                    <a:pt x="14570" y="10362"/>
                  </a:cubicBezTo>
                  <a:cubicBezTo>
                    <a:pt x="14041" y="10362"/>
                    <a:pt x="11802" y="9589"/>
                    <a:pt x="11802" y="9589"/>
                  </a:cubicBezTo>
                  <a:cubicBezTo>
                    <a:pt x="11802" y="9589"/>
                    <a:pt x="15628" y="6170"/>
                    <a:pt x="17215" y="5275"/>
                  </a:cubicBezTo>
                  <a:cubicBezTo>
                    <a:pt x="17887" y="4868"/>
                    <a:pt x="18589" y="4715"/>
                    <a:pt x="19245" y="4715"/>
                  </a:cubicBezTo>
                  <a:cubicBezTo>
                    <a:pt x="20100" y="4715"/>
                    <a:pt x="20877" y="4975"/>
                    <a:pt x="21407" y="5275"/>
                  </a:cubicBezTo>
                  <a:cubicBezTo>
                    <a:pt x="21515" y="5334"/>
                    <a:pt x="21632" y="5361"/>
                    <a:pt x="21752" y="5361"/>
                  </a:cubicBezTo>
                  <a:cubicBezTo>
                    <a:pt x="22618" y="5361"/>
                    <a:pt x="23624" y="3945"/>
                    <a:pt x="22587" y="3158"/>
                  </a:cubicBezTo>
                  <a:cubicBezTo>
                    <a:pt x="21503" y="2298"/>
                    <a:pt x="19971" y="1679"/>
                    <a:pt x="18719" y="1679"/>
                  </a:cubicBezTo>
                  <a:cubicBezTo>
                    <a:pt x="18609" y="1679"/>
                    <a:pt x="18501" y="1683"/>
                    <a:pt x="18395" y="1693"/>
                  </a:cubicBezTo>
                  <a:cubicBezTo>
                    <a:pt x="17052" y="1856"/>
                    <a:pt x="16564" y="2100"/>
                    <a:pt x="16564" y="2100"/>
                  </a:cubicBezTo>
                  <a:cubicBezTo>
                    <a:pt x="16564" y="2100"/>
                    <a:pt x="15261" y="1"/>
                    <a:pt x="1422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1" name="Google Shape;1871;p35"/>
            <p:cNvSpPr/>
            <p:nvPr/>
          </p:nvSpPr>
          <p:spPr>
            <a:xfrm>
              <a:off x="3136450" y="4312925"/>
              <a:ext cx="579950" cy="374425"/>
            </a:xfrm>
            <a:custGeom>
              <a:avLst/>
              <a:gdLst/>
              <a:ahLst/>
              <a:cxnLst/>
              <a:rect l="l" t="t" r="r" b="b"/>
              <a:pathLst>
                <a:path w="23198" h="14977" extrusionOk="0">
                  <a:moveTo>
                    <a:pt x="14041" y="652"/>
                  </a:moveTo>
                  <a:cubicBezTo>
                    <a:pt x="14203" y="652"/>
                    <a:pt x="14407" y="733"/>
                    <a:pt x="14651" y="936"/>
                  </a:cubicBezTo>
                  <a:cubicBezTo>
                    <a:pt x="15017" y="1181"/>
                    <a:pt x="15384" y="1628"/>
                    <a:pt x="15628" y="1995"/>
                  </a:cubicBezTo>
                  <a:cubicBezTo>
                    <a:pt x="15791" y="2157"/>
                    <a:pt x="15913" y="2320"/>
                    <a:pt x="15953" y="2442"/>
                  </a:cubicBezTo>
                  <a:lnTo>
                    <a:pt x="16075" y="2564"/>
                  </a:lnTo>
                  <a:lnTo>
                    <a:pt x="16075" y="2605"/>
                  </a:lnTo>
                  <a:cubicBezTo>
                    <a:pt x="16165" y="2724"/>
                    <a:pt x="16276" y="2800"/>
                    <a:pt x="16393" y="2800"/>
                  </a:cubicBezTo>
                  <a:cubicBezTo>
                    <a:pt x="16436" y="2800"/>
                    <a:pt x="16479" y="2790"/>
                    <a:pt x="16523" y="2768"/>
                  </a:cubicBezTo>
                  <a:cubicBezTo>
                    <a:pt x="16564" y="2727"/>
                    <a:pt x="17052" y="2524"/>
                    <a:pt x="18232" y="2402"/>
                  </a:cubicBezTo>
                  <a:cubicBezTo>
                    <a:pt x="18354" y="2361"/>
                    <a:pt x="18477" y="2361"/>
                    <a:pt x="18558" y="2361"/>
                  </a:cubicBezTo>
                  <a:cubicBezTo>
                    <a:pt x="19697" y="2361"/>
                    <a:pt x="21203" y="2971"/>
                    <a:pt x="22221" y="3785"/>
                  </a:cubicBezTo>
                  <a:cubicBezTo>
                    <a:pt x="22465" y="3948"/>
                    <a:pt x="22506" y="4152"/>
                    <a:pt x="22506" y="4355"/>
                  </a:cubicBezTo>
                  <a:cubicBezTo>
                    <a:pt x="22546" y="4558"/>
                    <a:pt x="22424" y="4843"/>
                    <a:pt x="22221" y="5047"/>
                  </a:cubicBezTo>
                  <a:cubicBezTo>
                    <a:pt x="22017" y="5250"/>
                    <a:pt x="21773" y="5372"/>
                    <a:pt x="21610" y="5372"/>
                  </a:cubicBezTo>
                  <a:cubicBezTo>
                    <a:pt x="21529" y="5372"/>
                    <a:pt x="21488" y="5332"/>
                    <a:pt x="21407" y="5291"/>
                  </a:cubicBezTo>
                  <a:cubicBezTo>
                    <a:pt x="20837" y="4965"/>
                    <a:pt x="20023" y="4721"/>
                    <a:pt x="19087" y="4721"/>
                  </a:cubicBezTo>
                  <a:cubicBezTo>
                    <a:pt x="18395" y="4721"/>
                    <a:pt x="17622" y="4884"/>
                    <a:pt x="16849" y="5291"/>
                  </a:cubicBezTo>
                  <a:cubicBezTo>
                    <a:pt x="16035" y="5779"/>
                    <a:pt x="14692" y="6878"/>
                    <a:pt x="13552" y="7855"/>
                  </a:cubicBezTo>
                  <a:cubicBezTo>
                    <a:pt x="12372" y="8832"/>
                    <a:pt x="11436" y="9686"/>
                    <a:pt x="11436" y="9686"/>
                  </a:cubicBezTo>
                  <a:cubicBezTo>
                    <a:pt x="11355" y="9768"/>
                    <a:pt x="11314" y="9890"/>
                    <a:pt x="11314" y="10012"/>
                  </a:cubicBezTo>
                  <a:cubicBezTo>
                    <a:pt x="11355" y="10093"/>
                    <a:pt x="11436" y="10215"/>
                    <a:pt x="11558" y="10256"/>
                  </a:cubicBezTo>
                  <a:cubicBezTo>
                    <a:pt x="11558" y="10256"/>
                    <a:pt x="12087" y="10460"/>
                    <a:pt x="12738" y="10663"/>
                  </a:cubicBezTo>
                  <a:cubicBezTo>
                    <a:pt x="13064" y="10744"/>
                    <a:pt x="13389" y="10826"/>
                    <a:pt x="13674" y="10907"/>
                  </a:cubicBezTo>
                  <a:cubicBezTo>
                    <a:pt x="13959" y="10989"/>
                    <a:pt x="14203" y="11070"/>
                    <a:pt x="14407" y="11070"/>
                  </a:cubicBezTo>
                  <a:cubicBezTo>
                    <a:pt x="14529" y="11070"/>
                    <a:pt x="14651" y="11029"/>
                    <a:pt x="14814" y="10989"/>
                  </a:cubicBezTo>
                  <a:cubicBezTo>
                    <a:pt x="15343" y="10867"/>
                    <a:pt x="16320" y="10500"/>
                    <a:pt x="17256" y="10175"/>
                  </a:cubicBezTo>
                  <a:cubicBezTo>
                    <a:pt x="18232" y="9808"/>
                    <a:pt x="19209" y="9442"/>
                    <a:pt x="19779" y="9198"/>
                  </a:cubicBezTo>
                  <a:cubicBezTo>
                    <a:pt x="20104" y="9076"/>
                    <a:pt x="20389" y="8994"/>
                    <a:pt x="20593" y="8994"/>
                  </a:cubicBezTo>
                  <a:cubicBezTo>
                    <a:pt x="20878" y="8994"/>
                    <a:pt x="21040" y="9076"/>
                    <a:pt x="21163" y="9157"/>
                  </a:cubicBezTo>
                  <a:cubicBezTo>
                    <a:pt x="21244" y="9279"/>
                    <a:pt x="21285" y="9401"/>
                    <a:pt x="21325" y="9605"/>
                  </a:cubicBezTo>
                  <a:lnTo>
                    <a:pt x="21285" y="9768"/>
                  </a:lnTo>
                  <a:cubicBezTo>
                    <a:pt x="21285" y="9768"/>
                    <a:pt x="21244" y="9890"/>
                    <a:pt x="21163" y="10012"/>
                  </a:cubicBezTo>
                  <a:cubicBezTo>
                    <a:pt x="20878" y="10460"/>
                    <a:pt x="20064" y="11192"/>
                    <a:pt x="19209" y="11843"/>
                  </a:cubicBezTo>
                  <a:cubicBezTo>
                    <a:pt x="18354" y="12494"/>
                    <a:pt x="17418" y="13105"/>
                    <a:pt x="16849" y="13430"/>
                  </a:cubicBezTo>
                  <a:cubicBezTo>
                    <a:pt x="16767" y="13512"/>
                    <a:pt x="16523" y="13593"/>
                    <a:pt x="16157" y="13675"/>
                  </a:cubicBezTo>
                  <a:cubicBezTo>
                    <a:pt x="14936" y="13919"/>
                    <a:pt x="12657" y="14082"/>
                    <a:pt x="10663" y="14204"/>
                  </a:cubicBezTo>
                  <a:cubicBezTo>
                    <a:pt x="9686" y="14244"/>
                    <a:pt x="8791" y="14285"/>
                    <a:pt x="8139" y="14285"/>
                  </a:cubicBezTo>
                  <a:cubicBezTo>
                    <a:pt x="7739" y="14310"/>
                    <a:pt x="7416" y="14320"/>
                    <a:pt x="7226" y="14323"/>
                  </a:cubicBezTo>
                  <a:lnTo>
                    <a:pt x="7226" y="14323"/>
                  </a:lnTo>
                  <a:cubicBezTo>
                    <a:pt x="7086" y="14220"/>
                    <a:pt x="6707" y="13937"/>
                    <a:pt x="6227" y="13553"/>
                  </a:cubicBezTo>
                  <a:cubicBezTo>
                    <a:pt x="5291" y="12779"/>
                    <a:pt x="3866" y="11599"/>
                    <a:pt x="2686" y="10541"/>
                  </a:cubicBezTo>
                  <a:cubicBezTo>
                    <a:pt x="2116" y="9971"/>
                    <a:pt x="1587" y="9442"/>
                    <a:pt x="1221" y="9035"/>
                  </a:cubicBezTo>
                  <a:cubicBezTo>
                    <a:pt x="1017" y="8791"/>
                    <a:pt x="895" y="8628"/>
                    <a:pt x="814" y="8465"/>
                  </a:cubicBezTo>
                  <a:cubicBezTo>
                    <a:pt x="733" y="8384"/>
                    <a:pt x="733" y="8343"/>
                    <a:pt x="692" y="8262"/>
                  </a:cubicBezTo>
                  <a:lnTo>
                    <a:pt x="692" y="8221"/>
                  </a:lnTo>
                  <a:lnTo>
                    <a:pt x="674" y="8221"/>
                  </a:lnTo>
                  <a:cubicBezTo>
                    <a:pt x="784" y="8048"/>
                    <a:pt x="1093" y="7745"/>
                    <a:pt x="1506" y="7407"/>
                  </a:cubicBezTo>
                  <a:cubicBezTo>
                    <a:pt x="2157" y="6838"/>
                    <a:pt x="3093" y="6186"/>
                    <a:pt x="3988" y="5535"/>
                  </a:cubicBezTo>
                  <a:cubicBezTo>
                    <a:pt x="4884" y="4884"/>
                    <a:pt x="5698" y="4314"/>
                    <a:pt x="6227" y="3907"/>
                  </a:cubicBezTo>
                  <a:cubicBezTo>
                    <a:pt x="7488" y="2890"/>
                    <a:pt x="8628" y="2646"/>
                    <a:pt x="9889" y="1791"/>
                  </a:cubicBezTo>
                  <a:cubicBezTo>
                    <a:pt x="10256" y="1547"/>
                    <a:pt x="10622" y="1465"/>
                    <a:pt x="10948" y="1465"/>
                  </a:cubicBezTo>
                  <a:cubicBezTo>
                    <a:pt x="11232" y="1465"/>
                    <a:pt x="11477" y="1547"/>
                    <a:pt x="11639" y="1588"/>
                  </a:cubicBezTo>
                  <a:cubicBezTo>
                    <a:pt x="11721" y="1628"/>
                    <a:pt x="11802" y="1628"/>
                    <a:pt x="11843" y="1669"/>
                  </a:cubicBezTo>
                  <a:lnTo>
                    <a:pt x="11884" y="1669"/>
                  </a:lnTo>
                  <a:lnTo>
                    <a:pt x="11884" y="1710"/>
                  </a:lnTo>
                  <a:cubicBezTo>
                    <a:pt x="11928" y="1725"/>
                    <a:pt x="11978" y="1734"/>
                    <a:pt x="12030" y="1734"/>
                  </a:cubicBezTo>
                  <a:cubicBezTo>
                    <a:pt x="12119" y="1734"/>
                    <a:pt x="12213" y="1706"/>
                    <a:pt x="12291" y="1628"/>
                  </a:cubicBezTo>
                  <a:cubicBezTo>
                    <a:pt x="12372" y="1547"/>
                    <a:pt x="13105" y="896"/>
                    <a:pt x="13959" y="692"/>
                  </a:cubicBezTo>
                  <a:lnTo>
                    <a:pt x="14041" y="652"/>
                  </a:lnTo>
                  <a:close/>
                  <a:moveTo>
                    <a:pt x="13796" y="0"/>
                  </a:moveTo>
                  <a:cubicBezTo>
                    <a:pt x="12945" y="244"/>
                    <a:pt x="12275" y="760"/>
                    <a:pt x="11974" y="1005"/>
                  </a:cubicBezTo>
                  <a:lnTo>
                    <a:pt x="11974" y="1005"/>
                  </a:lnTo>
                  <a:cubicBezTo>
                    <a:pt x="11756" y="922"/>
                    <a:pt x="11398" y="814"/>
                    <a:pt x="10948" y="814"/>
                  </a:cubicBezTo>
                  <a:cubicBezTo>
                    <a:pt x="10500" y="814"/>
                    <a:pt x="10012" y="896"/>
                    <a:pt x="9482" y="1262"/>
                  </a:cubicBezTo>
                  <a:cubicBezTo>
                    <a:pt x="8384" y="1995"/>
                    <a:pt x="7163" y="2279"/>
                    <a:pt x="5820" y="3378"/>
                  </a:cubicBezTo>
                  <a:cubicBezTo>
                    <a:pt x="5169" y="3867"/>
                    <a:pt x="3866" y="4762"/>
                    <a:pt x="2686" y="5617"/>
                  </a:cubicBezTo>
                  <a:cubicBezTo>
                    <a:pt x="2116" y="6064"/>
                    <a:pt x="1547" y="6512"/>
                    <a:pt x="1058" y="6878"/>
                  </a:cubicBezTo>
                  <a:cubicBezTo>
                    <a:pt x="610" y="7285"/>
                    <a:pt x="244" y="7611"/>
                    <a:pt x="81" y="7936"/>
                  </a:cubicBezTo>
                  <a:cubicBezTo>
                    <a:pt x="41" y="8018"/>
                    <a:pt x="0" y="8099"/>
                    <a:pt x="0" y="8221"/>
                  </a:cubicBezTo>
                  <a:cubicBezTo>
                    <a:pt x="0" y="8343"/>
                    <a:pt x="41" y="8506"/>
                    <a:pt x="122" y="8628"/>
                  </a:cubicBezTo>
                  <a:cubicBezTo>
                    <a:pt x="326" y="9076"/>
                    <a:pt x="855" y="9686"/>
                    <a:pt x="1547" y="10337"/>
                  </a:cubicBezTo>
                  <a:cubicBezTo>
                    <a:pt x="3541" y="12332"/>
                    <a:pt x="6837" y="14896"/>
                    <a:pt x="6837" y="14936"/>
                  </a:cubicBezTo>
                  <a:cubicBezTo>
                    <a:pt x="6919" y="14977"/>
                    <a:pt x="7000" y="14977"/>
                    <a:pt x="7081" y="14977"/>
                  </a:cubicBezTo>
                  <a:cubicBezTo>
                    <a:pt x="7081" y="14977"/>
                    <a:pt x="9238" y="14977"/>
                    <a:pt x="11558" y="14814"/>
                  </a:cubicBezTo>
                  <a:cubicBezTo>
                    <a:pt x="12738" y="14773"/>
                    <a:pt x="13959" y="14651"/>
                    <a:pt x="14977" y="14529"/>
                  </a:cubicBezTo>
                  <a:cubicBezTo>
                    <a:pt x="15465" y="14489"/>
                    <a:pt x="15913" y="14407"/>
                    <a:pt x="16320" y="14326"/>
                  </a:cubicBezTo>
                  <a:cubicBezTo>
                    <a:pt x="16686" y="14244"/>
                    <a:pt x="16971" y="14163"/>
                    <a:pt x="17215" y="14041"/>
                  </a:cubicBezTo>
                  <a:cubicBezTo>
                    <a:pt x="17866" y="13634"/>
                    <a:pt x="19006" y="12861"/>
                    <a:pt x="19982" y="12087"/>
                  </a:cubicBezTo>
                  <a:cubicBezTo>
                    <a:pt x="20471" y="11680"/>
                    <a:pt x="20918" y="11274"/>
                    <a:pt x="21285" y="10907"/>
                  </a:cubicBezTo>
                  <a:cubicBezTo>
                    <a:pt x="21447" y="10744"/>
                    <a:pt x="21610" y="10541"/>
                    <a:pt x="21732" y="10378"/>
                  </a:cubicBezTo>
                  <a:cubicBezTo>
                    <a:pt x="21854" y="10215"/>
                    <a:pt x="21936" y="10053"/>
                    <a:pt x="21976" y="9849"/>
                  </a:cubicBezTo>
                  <a:cubicBezTo>
                    <a:pt x="21976" y="9768"/>
                    <a:pt x="21976" y="9686"/>
                    <a:pt x="21976" y="9605"/>
                  </a:cubicBezTo>
                  <a:cubicBezTo>
                    <a:pt x="21976" y="9239"/>
                    <a:pt x="21854" y="8913"/>
                    <a:pt x="21610" y="8669"/>
                  </a:cubicBezTo>
                  <a:cubicBezTo>
                    <a:pt x="21366" y="8425"/>
                    <a:pt x="21000" y="8343"/>
                    <a:pt x="20593" y="8343"/>
                  </a:cubicBezTo>
                  <a:cubicBezTo>
                    <a:pt x="20267" y="8343"/>
                    <a:pt x="19942" y="8425"/>
                    <a:pt x="19535" y="8547"/>
                  </a:cubicBezTo>
                  <a:cubicBezTo>
                    <a:pt x="18883" y="8832"/>
                    <a:pt x="17703" y="9279"/>
                    <a:pt x="16645" y="9686"/>
                  </a:cubicBezTo>
                  <a:cubicBezTo>
                    <a:pt x="16075" y="9890"/>
                    <a:pt x="15587" y="10053"/>
                    <a:pt x="15180" y="10175"/>
                  </a:cubicBezTo>
                  <a:cubicBezTo>
                    <a:pt x="14977" y="10256"/>
                    <a:pt x="14773" y="10297"/>
                    <a:pt x="14651" y="10337"/>
                  </a:cubicBezTo>
                  <a:cubicBezTo>
                    <a:pt x="14529" y="10378"/>
                    <a:pt x="14407" y="10378"/>
                    <a:pt x="14407" y="10378"/>
                  </a:cubicBezTo>
                  <a:cubicBezTo>
                    <a:pt x="14366" y="10378"/>
                    <a:pt x="14122" y="10337"/>
                    <a:pt x="13837" y="10256"/>
                  </a:cubicBezTo>
                  <a:cubicBezTo>
                    <a:pt x="13430" y="10175"/>
                    <a:pt x="12901" y="10012"/>
                    <a:pt x="12494" y="9849"/>
                  </a:cubicBezTo>
                  <a:cubicBezTo>
                    <a:pt x="12435" y="9831"/>
                    <a:pt x="12378" y="9814"/>
                    <a:pt x="12323" y="9796"/>
                  </a:cubicBezTo>
                  <a:lnTo>
                    <a:pt x="12323" y="9796"/>
                  </a:lnTo>
                  <a:cubicBezTo>
                    <a:pt x="12376" y="9750"/>
                    <a:pt x="12434" y="9699"/>
                    <a:pt x="12494" y="9646"/>
                  </a:cubicBezTo>
                  <a:cubicBezTo>
                    <a:pt x="13064" y="9117"/>
                    <a:pt x="13959" y="8384"/>
                    <a:pt x="14854" y="7651"/>
                  </a:cubicBezTo>
                  <a:cubicBezTo>
                    <a:pt x="15750" y="6919"/>
                    <a:pt x="16645" y="6227"/>
                    <a:pt x="17215" y="5901"/>
                  </a:cubicBezTo>
                  <a:cubicBezTo>
                    <a:pt x="17825" y="5535"/>
                    <a:pt x="18477" y="5372"/>
                    <a:pt x="19087" y="5372"/>
                  </a:cubicBezTo>
                  <a:cubicBezTo>
                    <a:pt x="19860" y="5372"/>
                    <a:pt x="20593" y="5617"/>
                    <a:pt x="21081" y="5901"/>
                  </a:cubicBezTo>
                  <a:cubicBezTo>
                    <a:pt x="21244" y="5983"/>
                    <a:pt x="21447" y="6024"/>
                    <a:pt x="21610" y="6024"/>
                  </a:cubicBezTo>
                  <a:cubicBezTo>
                    <a:pt x="22058" y="6024"/>
                    <a:pt x="22424" y="5820"/>
                    <a:pt x="22709" y="5495"/>
                  </a:cubicBezTo>
                  <a:cubicBezTo>
                    <a:pt x="22994" y="5210"/>
                    <a:pt x="23197" y="4803"/>
                    <a:pt x="23197" y="4355"/>
                  </a:cubicBezTo>
                  <a:cubicBezTo>
                    <a:pt x="23197" y="3948"/>
                    <a:pt x="23035" y="3541"/>
                    <a:pt x="22628" y="3215"/>
                  </a:cubicBezTo>
                  <a:cubicBezTo>
                    <a:pt x="21488" y="2361"/>
                    <a:pt x="19942" y="1710"/>
                    <a:pt x="18558" y="1710"/>
                  </a:cubicBezTo>
                  <a:lnTo>
                    <a:pt x="18192" y="1710"/>
                  </a:lnTo>
                  <a:cubicBezTo>
                    <a:pt x="17337" y="1787"/>
                    <a:pt x="16796" y="1931"/>
                    <a:pt x="16504" y="2036"/>
                  </a:cubicBezTo>
                  <a:lnTo>
                    <a:pt x="16504" y="2036"/>
                  </a:lnTo>
                  <a:cubicBezTo>
                    <a:pt x="16359" y="1821"/>
                    <a:pt x="16137" y="1493"/>
                    <a:pt x="15872" y="1181"/>
                  </a:cubicBezTo>
                  <a:cubicBezTo>
                    <a:pt x="15628" y="896"/>
                    <a:pt x="15343" y="611"/>
                    <a:pt x="15058" y="367"/>
                  </a:cubicBezTo>
                  <a:cubicBezTo>
                    <a:pt x="14773" y="163"/>
                    <a:pt x="14448" y="0"/>
                    <a:pt x="1404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2" name="Google Shape;1872;p35"/>
            <p:cNvSpPr/>
            <p:nvPr/>
          </p:nvSpPr>
          <p:spPr>
            <a:xfrm>
              <a:off x="3444725" y="4365825"/>
              <a:ext cx="110925" cy="69225"/>
            </a:xfrm>
            <a:custGeom>
              <a:avLst/>
              <a:gdLst/>
              <a:ahLst/>
              <a:cxnLst/>
              <a:rect l="l" t="t" r="r" b="b"/>
              <a:pathLst>
                <a:path w="4437" h="2769" extrusionOk="0">
                  <a:moveTo>
                    <a:pt x="4038" y="1"/>
                  </a:moveTo>
                  <a:cubicBezTo>
                    <a:pt x="3980" y="1"/>
                    <a:pt x="3921" y="14"/>
                    <a:pt x="3866" y="41"/>
                  </a:cubicBezTo>
                  <a:lnTo>
                    <a:pt x="204" y="2158"/>
                  </a:lnTo>
                  <a:cubicBezTo>
                    <a:pt x="41" y="2239"/>
                    <a:pt x="0" y="2442"/>
                    <a:pt x="82" y="2605"/>
                  </a:cubicBezTo>
                  <a:cubicBezTo>
                    <a:pt x="136" y="2714"/>
                    <a:pt x="244" y="2768"/>
                    <a:pt x="359" y="2768"/>
                  </a:cubicBezTo>
                  <a:cubicBezTo>
                    <a:pt x="416" y="2768"/>
                    <a:pt x="475" y="2754"/>
                    <a:pt x="529" y="2727"/>
                  </a:cubicBezTo>
                  <a:lnTo>
                    <a:pt x="4233" y="611"/>
                  </a:lnTo>
                  <a:cubicBezTo>
                    <a:pt x="4396" y="530"/>
                    <a:pt x="4436" y="326"/>
                    <a:pt x="4355" y="163"/>
                  </a:cubicBezTo>
                  <a:cubicBezTo>
                    <a:pt x="4273" y="55"/>
                    <a:pt x="4156" y="1"/>
                    <a:pt x="403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3" name="Google Shape;1873;p35"/>
            <p:cNvSpPr/>
            <p:nvPr/>
          </p:nvSpPr>
          <p:spPr>
            <a:xfrm>
              <a:off x="3362300" y="4339625"/>
              <a:ext cx="85500" cy="62600"/>
            </a:xfrm>
            <a:custGeom>
              <a:avLst/>
              <a:gdLst/>
              <a:ahLst/>
              <a:cxnLst/>
              <a:rect l="l" t="t" r="r" b="b"/>
              <a:pathLst>
                <a:path w="3420" h="2504" extrusionOk="0">
                  <a:moveTo>
                    <a:pt x="3013" y="1"/>
                  </a:moveTo>
                  <a:cubicBezTo>
                    <a:pt x="2944" y="1"/>
                    <a:pt x="2873" y="24"/>
                    <a:pt x="2809" y="72"/>
                  </a:cubicBezTo>
                  <a:lnTo>
                    <a:pt x="204" y="1903"/>
                  </a:lnTo>
                  <a:cubicBezTo>
                    <a:pt x="41" y="1985"/>
                    <a:pt x="1" y="2188"/>
                    <a:pt x="123" y="2351"/>
                  </a:cubicBezTo>
                  <a:cubicBezTo>
                    <a:pt x="172" y="2450"/>
                    <a:pt x="281" y="2503"/>
                    <a:pt x="387" y="2503"/>
                  </a:cubicBezTo>
                  <a:cubicBezTo>
                    <a:pt x="455" y="2503"/>
                    <a:pt x="522" y="2481"/>
                    <a:pt x="571" y="2432"/>
                  </a:cubicBezTo>
                  <a:lnTo>
                    <a:pt x="3216" y="601"/>
                  </a:lnTo>
                  <a:cubicBezTo>
                    <a:pt x="3379" y="520"/>
                    <a:pt x="3419" y="275"/>
                    <a:pt x="3297" y="153"/>
                  </a:cubicBezTo>
                  <a:cubicBezTo>
                    <a:pt x="3223" y="55"/>
                    <a:pt x="3120" y="1"/>
                    <a:pt x="30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4" name="Google Shape;1874;p35"/>
            <p:cNvSpPr/>
            <p:nvPr/>
          </p:nvSpPr>
          <p:spPr>
            <a:xfrm>
              <a:off x="2535150" y="3264975"/>
              <a:ext cx="1519025" cy="2054400"/>
            </a:xfrm>
            <a:custGeom>
              <a:avLst/>
              <a:gdLst/>
              <a:ahLst/>
              <a:cxnLst/>
              <a:rect l="l" t="t" r="r" b="b"/>
              <a:pathLst>
                <a:path w="60761" h="82176" extrusionOk="0">
                  <a:moveTo>
                    <a:pt x="12494" y="0"/>
                  </a:moveTo>
                  <a:lnTo>
                    <a:pt x="6064" y="11680"/>
                  </a:lnTo>
                  <a:cubicBezTo>
                    <a:pt x="6064" y="11680"/>
                    <a:pt x="2360" y="16686"/>
                    <a:pt x="1180" y="20593"/>
                  </a:cubicBezTo>
                  <a:cubicBezTo>
                    <a:pt x="0" y="24541"/>
                    <a:pt x="1465" y="30198"/>
                    <a:pt x="1831" y="31500"/>
                  </a:cubicBezTo>
                  <a:cubicBezTo>
                    <a:pt x="2238" y="32802"/>
                    <a:pt x="23238" y="74151"/>
                    <a:pt x="25476" y="78220"/>
                  </a:cubicBezTo>
                  <a:cubicBezTo>
                    <a:pt x="27137" y="81239"/>
                    <a:pt x="28931" y="82175"/>
                    <a:pt x="30495" y="82175"/>
                  </a:cubicBezTo>
                  <a:cubicBezTo>
                    <a:pt x="31039" y="82175"/>
                    <a:pt x="31556" y="82062"/>
                    <a:pt x="32029" y="81883"/>
                  </a:cubicBezTo>
                  <a:cubicBezTo>
                    <a:pt x="33860" y="81232"/>
                    <a:pt x="54982" y="66133"/>
                    <a:pt x="55796" y="65360"/>
                  </a:cubicBezTo>
                  <a:cubicBezTo>
                    <a:pt x="56569" y="64587"/>
                    <a:pt x="60110" y="61575"/>
                    <a:pt x="60110" y="61575"/>
                  </a:cubicBezTo>
                  <a:cubicBezTo>
                    <a:pt x="60110" y="61575"/>
                    <a:pt x="60761" y="57343"/>
                    <a:pt x="57871" y="55145"/>
                  </a:cubicBezTo>
                  <a:cubicBezTo>
                    <a:pt x="56465" y="54056"/>
                    <a:pt x="55406" y="53776"/>
                    <a:pt x="54689" y="53776"/>
                  </a:cubicBezTo>
                  <a:cubicBezTo>
                    <a:pt x="53933" y="53776"/>
                    <a:pt x="53557" y="54087"/>
                    <a:pt x="53557" y="54087"/>
                  </a:cubicBezTo>
                  <a:lnTo>
                    <a:pt x="35203" y="59052"/>
                  </a:lnTo>
                  <a:cubicBezTo>
                    <a:pt x="35203" y="59052"/>
                    <a:pt x="24825" y="23360"/>
                    <a:pt x="23645" y="16523"/>
                  </a:cubicBezTo>
                  <a:cubicBezTo>
                    <a:pt x="22465" y="9727"/>
                    <a:pt x="24296" y="10093"/>
                    <a:pt x="20633" y="6430"/>
                  </a:cubicBezTo>
                  <a:cubicBezTo>
                    <a:pt x="16930" y="2768"/>
                    <a:pt x="12494" y="0"/>
                    <a:pt x="124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5" name="Google Shape;1875;p35"/>
            <p:cNvSpPr/>
            <p:nvPr/>
          </p:nvSpPr>
          <p:spPr>
            <a:xfrm>
              <a:off x="2553450" y="3316850"/>
              <a:ext cx="1490550" cy="2002325"/>
            </a:xfrm>
            <a:custGeom>
              <a:avLst/>
              <a:gdLst/>
              <a:ahLst/>
              <a:cxnLst/>
              <a:rect l="l" t="t" r="r" b="b"/>
              <a:pathLst>
                <a:path w="59622" h="80093" extrusionOk="0">
                  <a:moveTo>
                    <a:pt x="10623" y="1"/>
                  </a:moveTo>
                  <a:lnTo>
                    <a:pt x="5332" y="9605"/>
                  </a:lnTo>
                  <a:cubicBezTo>
                    <a:pt x="5332" y="9605"/>
                    <a:pt x="1628" y="14611"/>
                    <a:pt x="448" y="18518"/>
                  </a:cubicBezTo>
                  <a:cubicBezTo>
                    <a:pt x="123" y="19658"/>
                    <a:pt x="1" y="20878"/>
                    <a:pt x="1" y="22099"/>
                  </a:cubicBezTo>
                  <a:cubicBezTo>
                    <a:pt x="1" y="25314"/>
                    <a:pt x="815" y="28489"/>
                    <a:pt x="1099" y="29425"/>
                  </a:cubicBezTo>
                  <a:cubicBezTo>
                    <a:pt x="1222" y="29750"/>
                    <a:pt x="2442" y="32233"/>
                    <a:pt x="4274" y="35936"/>
                  </a:cubicBezTo>
                  <a:cubicBezTo>
                    <a:pt x="4477" y="36303"/>
                    <a:pt x="4640" y="36710"/>
                    <a:pt x="4844" y="37076"/>
                  </a:cubicBezTo>
                  <a:cubicBezTo>
                    <a:pt x="5088" y="37524"/>
                    <a:pt x="5291" y="38012"/>
                    <a:pt x="5535" y="38460"/>
                  </a:cubicBezTo>
                  <a:cubicBezTo>
                    <a:pt x="5576" y="38582"/>
                    <a:pt x="5658" y="38663"/>
                    <a:pt x="5698" y="38785"/>
                  </a:cubicBezTo>
                  <a:cubicBezTo>
                    <a:pt x="7977" y="43384"/>
                    <a:pt x="10907" y="49082"/>
                    <a:pt x="13716" y="54698"/>
                  </a:cubicBezTo>
                  <a:lnTo>
                    <a:pt x="13878" y="54576"/>
                  </a:lnTo>
                  <a:cubicBezTo>
                    <a:pt x="13878" y="54576"/>
                    <a:pt x="14163" y="55308"/>
                    <a:pt x="14652" y="56489"/>
                  </a:cubicBezTo>
                  <a:cubicBezTo>
                    <a:pt x="19291" y="65645"/>
                    <a:pt x="23605" y="74029"/>
                    <a:pt x="24663" y="76023"/>
                  </a:cubicBezTo>
                  <a:cubicBezTo>
                    <a:pt x="26006" y="77855"/>
                    <a:pt x="27308" y="79279"/>
                    <a:pt x="28448" y="79889"/>
                  </a:cubicBezTo>
                  <a:cubicBezTo>
                    <a:pt x="28936" y="80052"/>
                    <a:pt x="29343" y="80093"/>
                    <a:pt x="29791" y="80093"/>
                  </a:cubicBezTo>
                  <a:cubicBezTo>
                    <a:pt x="29994" y="80093"/>
                    <a:pt x="30198" y="80093"/>
                    <a:pt x="30361" y="80052"/>
                  </a:cubicBezTo>
                  <a:cubicBezTo>
                    <a:pt x="30401" y="80052"/>
                    <a:pt x="30442" y="80052"/>
                    <a:pt x="30442" y="80012"/>
                  </a:cubicBezTo>
                  <a:cubicBezTo>
                    <a:pt x="35814" y="76634"/>
                    <a:pt x="54372" y="63977"/>
                    <a:pt x="55064" y="63285"/>
                  </a:cubicBezTo>
                  <a:cubicBezTo>
                    <a:pt x="55308" y="63041"/>
                    <a:pt x="55878" y="62512"/>
                    <a:pt x="56529" y="61942"/>
                  </a:cubicBezTo>
                  <a:cubicBezTo>
                    <a:pt x="56773" y="61738"/>
                    <a:pt x="57058" y="61494"/>
                    <a:pt x="57302" y="61250"/>
                  </a:cubicBezTo>
                  <a:cubicBezTo>
                    <a:pt x="57750" y="60884"/>
                    <a:pt x="58157" y="60558"/>
                    <a:pt x="58482" y="60273"/>
                  </a:cubicBezTo>
                  <a:cubicBezTo>
                    <a:pt x="58849" y="59948"/>
                    <a:pt x="59133" y="59704"/>
                    <a:pt x="59296" y="59582"/>
                  </a:cubicBezTo>
                  <a:cubicBezTo>
                    <a:pt x="59337" y="59500"/>
                    <a:pt x="59378" y="59500"/>
                    <a:pt x="59378" y="59500"/>
                  </a:cubicBezTo>
                  <a:cubicBezTo>
                    <a:pt x="59378" y="59459"/>
                    <a:pt x="59622" y="58035"/>
                    <a:pt x="59215" y="56407"/>
                  </a:cubicBezTo>
                  <a:cubicBezTo>
                    <a:pt x="51849" y="59337"/>
                    <a:pt x="36709" y="65401"/>
                    <a:pt x="35814" y="66297"/>
                  </a:cubicBezTo>
                  <a:cubicBezTo>
                    <a:pt x="35570" y="66541"/>
                    <a:pt x="35407" y="66622"/>
                    <a:pt x="35285" y="66622"/>
                  </a:cubicBezTo>
                  <a:cubicBezTo>
                    <a:pt x="34837" y="66622"/>
                    <a:pt x="35244" y="64954"/>
                    <a:pt x="35244" y="63081"/>
                  </a:cubicBezTo>
                  <a:cubicBezTo>
                    <a:pt x="35244" y="62715"/>
                    <a:pt x="35163" y="62552"/>
                    <a:pt x="35000" y="62552"/>
                  </a:cubicBezTo>
                  <a:cubicBezTo>
                    <a:pt x="34227" y="62552"/>
                    <a:pt x="31622" y="67395"/>
                    <a:pt x="31134" y="68616"/>
                  </a:cubicBezTo>
                  <a:cubicBezTo>
                    <a:pt x="31052" y="68779"/>
                    <a:pt x="30971" y="68861"/>
                    <a:pt x="30890" y="68861"/>
                  </a:cubicBezTo>
                  <a:cubicBezTo>
                    <a:pt x="30239" y="68861"/>
                    <a:pt x="29180" y="64221"/>
                    <a:pt x="28773" y="62186"/>
                  </a:cubicBezTo>
                  <a:cubicBezTo>
                    <a:pt x="28366" y="59907"/>
                    <a:pt x="21489" y="42285"/>
                    <a:pt x="19413" y="34105"/>
                  </a:cubicBezTo>
                  <a:cubicBezTo>
                    <a:pt x="17378" y="25884"/>
                    <a:pt x="13756" y="6105"/>
                    <a:pt x="11518" y="1629"/>
                  </a:cubicBezTo>
                  <a:cubicBezTo>
                    <a:pt x="11274" y="1100"/>
                    <a:pt x="10948" y="571"/>
                    <a:pt x="10623" y="1"/>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6" name="Google Shape;1876;p35"/>
            <p:cNvSpPr/>
            <p:nvPr/>
          </p:nvSpPr>
          <p:spPr>
            <a:xfrm>
              <a:off x="2545325" y="3256325"/>
              <a:ext cx="1502750" cy="2072025"/>
            </a:xfrm>
            <a:custGeom>
              <a:avLst/>
              <a:gdLst/>
              <a:ahLst/>
              <a:cxnLst/>
              <a:rect l="l" t="t" r="r" b="b"/>
              <a:pathLst>
                <a:path w="60110" h="82881" extrusionOk="0">
                  <a:moveTo>
                    <a:pt x="12072" y="1"/>
                  </a:moveTo>
                  <a:cubicBezTo>
                    <a:pt x="11960" y="1"/>
                    <a:pt x="11855" y="63"/>
                    <a:pt x="11802" y="143"/>
                  </a:cubicBezTo>
                  <a:cubicBezTo>
                    <a:pt x="11680" y="306"/>
                    <a:pt x="11721" y="509"/>
                    <a:pt x="11884" y="631"/>
                  </a:cubicBezTo>
                  <a:cubicBezTo>
                    <a:pt x="11884" y="631"/>
                    <a:pt x="11965" y="672"/>
                    <a:pt x="12087" y="753"/>
                  </a:cubicBezTo>
                  <a:cubicBezTo>
                    <a:pt x="12982" y="1323"/>
                    <a:pt x="16767" y="3846"/>
                    <a:pt x="19982" y="7021"/>
                  </a:cubicBezTo>
                  <a:cubicBezTo>
                    <a:pt x="20878" y="7916"/>
                    <a:pt x="21447" y="8567"/>
                    <a:pt x="21773" y="9137"/>
                  </a:cubicBezTo>
                  <a:cubicBezTo>
                    <a:pt x="22017" y="9544"/>
                    <a:pt x="22180" y="9910"/>
                    <a:pt x="22261" y="10276"/>
                  </a:cubicBezTo>
                  <a:cubicBezTo>
                    <a:pt x="22506" y="11457"/>
                    <a:pt x="22221" y="13084"/>
                    <a:pt x="22912" y="16951"/>
                  </a:cubicBezTo>
                  <a:cubicBezTo>
                    <a:pt x="23197" y="18660"/>
                    <a:pt x="24052" y="22201"/>
                    <a:pt x="25192" y="26515"/>
                  </a:cubicBezTo>
                  <a:cubicBezTo>
                    <a:pt x="28610" y="39416"/>
                    <a:pt x="34470" y="59520"/>
                    <a:pt x="34470" y="59520"/>
                  </a:cubicBezTo>
                  <a:cubicBezTo>
                    <a:pt x="34502" y="59647"/>
                    <a:pt x="34608" y="59749"/>
                    <a:pt x="34750" y="59749"/>
                  </a:cubicBezTo>
                  <a:cubicBezTo>
                    <a:pt x="34790" y="59749"/>
                    <a:pt x="34833" y="59741"/>
                    <a:pt x="34877" y="59723"/>
                  </a:cubicBezTo>
                  <a:lnTo>
                    <a:pt x="53232" y="54758"/>
                  </a:lnTo>
                  <a:lnTo>
                    <a:pt x="53354" y="54677"/>
                  </a:lnTo>
                  <a:cubicBezTo>
                    <a:pt x="53395" y="54677"/>
                    <a:pt x="53720" y="54433"/>
                    <a:pt x="54290" y="54433"/>
                  </a:cubicBezTo>
                  <a:cubicBezTo>
                    <a:pt x="54941" y="54433"/>
                    <a:pt x="55918" y="54677"/>
                    <a:pt x="57261" y="55735"/>
                  </a:cubicBezTo>
                  <a:cubicBezTo>
                    <a:pt x="58197" y="56468"/>
                    <a:pt x="58726" y="57404"/>
                    <a:pt x="59051" y="58340"/>
                  </a:cubicBezTo>
                  <a:cubicBezTo>
                    <a:pt x="59377" y="59276"/>
                    <a:pt x="59418" y="60212"/>
                    <a:pt x="59418" y="60863"/>
                  </a:cubicBezTo>
                  <a:cubicBezTo>
                    <a:pt x="59418" y="61148"/>
                    <a:pt x="59418" y="61433"/>
                    <a:pt x="59418" y="61596"/>
                  </a:cubicBezTo>
                  <a:cubicBezTo>
                    <a:pt x="59418" y="61642"/>
                    <a:pt x="59404" y="61689"/>
                    <a:pt x="59393" y="61728"/>
                  </a:cubicBezTo>
                  <a:lnTo>
                    <a:pt x="59393" y="61728"/>
                  </a:lnTo>
                  <a:cubicBezTo>
                    <a:pt x="59128" y="61957"/>
                    <a:pt x="58403" y="62585"/>
                    <a:pt x="57627" y="63264"/>
                  </a:cubicBezTo>
                  <a:cubicBezTo>
                    <a:pt x="56650" y="64119"/>
                    <a:pt x="55552" y="65055"/>
                    <a:pt x="55145" y="65462"/>
                  </a:cubicBezTo>
                  <a:cubicBezTo>
                    <a:pt x="55104" y="65502"/>
                    <a:pt x="54982" y="65584"/>
                    <a:pt x="54778" y="65747"/>
                  </a:cubicBezTo>
                  <a:cubicBezTo>
                    <a:pt x="53313" y="66886"/>
                    <a:pt x="47901" y="70793"/>
                    <a:pt x="42651" y="74497"/>
                  </a:cubicBezTo>
                  <a:cubicBezTo>
                    <a:pt x="40005" y="76328"/>
                    <a:pt x="37441" y="78119"/>
                    <a:pt x="35406" y="79502"/>
                  </a:cubicBezTo>
                  <a:cubicBezTo>
                    <a:pt x="34389" y="80194"/>
                    <a:pt x="33494" y="80764"/>
                    <a:pt x="32843" y="81171"/>
                  </a:cubicBezTo>
                  <a:cubicBezTo>
                    <a:pt x="32476" y="81374"/>
                    <a:pt x="32191" y="81578"/>
                    <a:pt x="31988" y="81700"/>
                  </a:cubicBezTo>
                  <a:cubicBezTo>
                    <a:pt x="31744" y="81822"/>
                    <a:pt x="31581" y="81903"/>
                    <a:pt x="31500" y="81944"/>
                  </a:cubicBezTo>
                  <a:cubicBezTo>
                    <a:pt x="31093" y="82066"/>
                    <a:pt x="30604" y="82188"/>
                    <a:pt x="30116" y="82188"/>
                  </a:cubicBezTo>
                  <a:cubicBezTo>
                    <a:pt x="29383" y="82188"/>
                    <a:pt x="28610" y="81985"/>
                    <a:pt x="27796" y="81415"/>
                  </a:cubicBezTo>
                  <a:cubicBezTo>
                    <a:pt x="27023" y="80845"/>
                    <a:pt x="26168" y="79909"/>
                    <a:pt x="25354" y="78404"/>
                  </a:cubicBezTo>
                  <a:cubicBezTo>
                    <a:pt x="24255" y="76369"/>
                    <a:pt x="18436" y="65014"/>
                    <a:pt x="12860" y="54026"/>
                  </a:cubicBezTo>
                  <a:cubicBezTo>
                    <a:pt x="10093" y="48532"/>
                    <a:pt x="7366" y="43119"/>
                    <a:pt x="5291" y="38968"/>
                  </a:cubicBezTo>
                  <a:cubicBezTo>
                    <a:pt x="4273" y="36933"/>
                    <a:pt x="3378" y="35183"/>
                    <a:pt x="2767" y="33921"/>
                  </a:cubicBezTo>
                  <a:cubicBezTo>
                    <a:pt x="2483" y="33270"/>
                    <a:pt x="2238" y="32782"/>
                    <a:pt x="2035" y="32416"/>
                  </a:cubicBezTo>
                  <a:cubicBezTo>
                    <a:pt x="1953" y="32212"/>
                    <a:pt x="1913" y="32049"/>
                    <a:pt x="1831" y="31968"/>
                  </a:cubicBezTo>
                  <a:cubicBezTo>
                    <a:pt x="1791" y="31846"/>
                    <a:pt x="1750" y="31765"/>
                    <a:pt x="1750" y="31765"/>
                  </a:cubicBezTo>
                  <a:cubicBezTo>
                    <a:pt x="1506" y="30828"/>
                    <a:pt x="651" y="27654"/>
                    <a:pt x="651" y="24520"/>
                  </a:cubicBezTo>
                  <a:cubicBezTo>
                    <a:pt x="651" y="23299"/>
                    <a:pt x="773" y="22119"/>
                    <a:pt x="1099" y="21061"/>
                  </a:cubicBezTo>
                  <a:cubicBezTo>
                    <a:pt x="1669" y="19148"/>
                    <a:pt x="2890" y="16910"/>
                    <a:pt x="3948" y="15201"/>
                  </a:cubicBezTo>
                  <a:cubicBezTo>
                    <a:pt x="4477" y="14346"/>
                    <a:pt x="4965" y="13573"/>
                    <a:pt x="5331" y="13044"/>
                  </a:cubicBezTo>
                  <a:cubicBezTo>
                    <a:pt x="5494" y="12800"/>
                    <a:pt x="5657" y="12596"/>
                    <a:pt x="5779" y="12433"/>
                  </a:cubicBezTo>
                  <a:cubicBezTo>
                    <a:pt x="5860" y="12311"/>
                    <a:pt x="5901" y="12230"/>
                    <a:pt x="5901" y="12230"/>
                  </a:cubicBezTo>
                  <a:cubicBezTo>
                    <a:pt x="6023" y="12067"/>
                    <a:pt x="5983" y="11864"/>
                    <a:pt x="5860" y="11741"/>
                  </a:cubicBezTo>
                  <a:cubicBezTo>
                    <a:pt x="5793" y="11708"/>
                    <a:pt x="5719" y="11688"/>
                    <a:pt x="5646" y="11688"/>
                  </a:cubicBezTo>
                  <a:cubicBezTo>
                    <a:pt x="5543" y="11688"/>
                    <a:pt x="5444" y="11728"/>
                    <a:pt x="5372" y="11823"/>
                  </a:cubicBezTo>
                  <a:cubicBezTo>
                    <a:pt x="5372" y="11823"/>
                    <a:pt x="1669" y="16829"/>
                    <a:pt x="448" y="20858"/>
                  </a:cubicBezTo>
                  <a:cubicBezTo>
                    <a:pt x="122" y="21997"/>
                    <a:pt x="0" y="23259"/>
                    <a:pt x="0" y="24520"/>
                  </a:cubicBezTo>
                  <a:cubicBezTo>
                    <a:pt x="0" y="27776"/>
                    <a:pt x="814" y="30991"/>
                    <a:pt x="1099" y="31927"/>
                  </a:cubicBezTo>
                  <a:cubicBezTo>
                    <a:pt x="1140" y="32009"/>
                    <a:pt x="1180" y="32090"/>
                    <a:pt x="1221" y="32212"/>
                  </a:cubicBezTo>
                  <a:cubicBezTo>
                    <a:pt x="1628" y="33148"/>
                    <a:pt x="3174" y="36241"/>
                    <a:pt x="5291" y="40474"/>
                  </a:cubicBezTo>
                  <a:cubicBezTo>
                    <a:pt x="11599" y="53131"/>
                    <a:pt x="23157" y="75758"/>
                    <a:pt x="24785" y="78729"/>
                  </a:cubicBezTo>
                  <a:cubicBezTo>
                    <a:pt x="25598" y="80276"/>
                    <a:pt x="26494" y="81293"/>
                    <a:pt x="27430" y="81944"/>
                  </a:cubicBezTo>
                  <a:cubicBezTo>
                    <a:pt x="28325" y="82595"/>
                    <a:pt x="29261" y="82880"/>
                    <a:pt x="30116" y="82880"/>
                  </a:cubicBezTo>
                  <a:cubicBezTo>
                    <a:pt x="30686" y="82880"/>
                    <a:pt x="31255" y="82758"/>
                    <a:pt x="31744" y="82555"/>
                  </a:cubicBezTo>
                  <a:cubicBezTo>
                    <a:pt x="31907" y="82514"/>
                    <a:pt x="32110" y="82392"/>
                    <a:pt x="32354" y="82270"/>
                  </a:cubicBezTo>
                  <a:cubicBezTo>
                    <a:pt x="33331" y="81700"/>
                    <a:pt x="35203" y="80438"/>
                    <a:pt x="37523" y="78892"/>
                  </a:cubicBezTo>
                  <a:cubicBezTo>
                    <a:pt x="40982" y="76531"/>
                    <a:pt x="45337" y="73438"/>
                    <a:pt x="48918" y="70875"/>
                  </a:cubicBezTo>
                  <a:cubicBezTo>
                    <a:pt x="50709" y="69572"/>
                    <a:pt x="52296" y="68433"/>
                    <a:pt x="53517" y="67578"/>
                  </a:cubicBezTo>
                  <a:cubicBezTo>
                    <a:pt x="54086" y="67130"/>
                    <a:pt x="54575" y="66764"/>
                    <a:pt x="54941" y="66520"/>
                  </a:cubicBezTo>
                  <a:cubicBezTo>
                    <a:pt x="55104" y="66357"/>
                    <a:pt x="55267" y="66235"/>
                    <a:pt x="55389" y="66154"/>
                  </a:cubicBezTo>
                  <a:cubicBezTo>
                    <a:pt x="55470" y="66072"/>
                    <a:pt x="55552" y="65991"/>
                    <a:pt x="55633" y="65950"/>
                  </a:cubicBezTo>
                  <a:cubicBezTo>
                    <a:pt x="55999" y="65584"/>
                    <a:pt x="57098" y="64607"/>
                    <a:pt x="58075" y="63753"/>
                  </a:cubicBezTo>
                  <a:cubicBezTo>
                    <a:pt x="59051" y="62898"/>
                    <a:pt x="59947" y="62165"/>
                    <a:pt x="59947" y="62165"/>
                  </a:cubicBezTo>
                  <a:cubicBezTo>
                    <a:pt x="59988" y="62125"/>
                    <a:pt x="60028" y="62043"/>
                    <a:pt x="60028" y="61962"/>
                  </a:cubicBezTo>
                  <a:cubicBezTo>
                    <a:pt x="60069" y="61962"/>
                    <a:pt x="60110" y="61514"/>
                    <a:pt x="60110" y="60863"/>
                  </a:cubicBezTo>
                  <a:cubicBezTo>
                    <a:pt x="60110" y="60130"/>
                    <a:pt x="60028" y="59154"/>
                    <a:pt x="59703" y="58096"/>
                  </a:cubicBezTo>
                  <a:cubicBezTo>
                    <a:pt x="59336" y="57078"/>
                    <a:pt x="58726" y="56020"/>
                    <a:pt x="57708" y="55206"/>
                  </a:cubicBezTo>
                  <a:cubicBezTo>
                    <a:pt x="56243" y="54107"/>
                    <a:pt x="55104" y="53782"/>
                    <a:pt x="54290" y="53782"/>
                  </a:cubicBezTo>
                  <a:cubicBezTo>
                    <a:pt x="53490" y="53782"/>
                    <a:pt x="53047" y="54067"/>
                    <a:pt x="52960" y="54137"/>
                  </a:cubicBezTo>
                  <a:lnTo>
                    <a:pt x="52960" y="54137"/>
                  </a:lnTo>
                  <a:lnTo>
                    <a:pt x="35024" y="58978"/>
                  </a:lnTo>
                  <a:lnTo>
                    <a:pt x="35024" y="58978"/>
                  </a:lnTo>
                  <a:cubicBezTo>
                    <a:pt x="34948" y="58714"/>
                    <a:pt x="34829" y="58302"/>
                    <a:pt x="34674" y="57770"/>
                  </a:cubicBezTo>
                  <a:cubicBezTo>
                    <a:pt x="33657" y="54311"/>
                    <a:pt x="31133" y="45561"/>
                    <a:pt x="28732" y="36933"/>
                  </a:cubicBezTo>
                  <a:cubicBezTo>
                    <a:pt x="26331" y="28305"/>
                    <a:pt x="24052" y="19759"/>
                    <a:pt x="23564" y="16829"/>
                  </a:cubicBezTo>
                  <a:cubicBezTo>
                    <a:pt x="22994" y="13451"/>
                    <a:pt x="23157" y="11904"/>
                    <a:pt x="22994" y="10602"/>
                  </a:cubicBezTo>
                  <a:cubicBezTo>
                    <a:pt x="22912" y="9991"/>
                    <a:pt x="22750" y="9381"/>
                    <a:pt x="22343" y="8771"/>
                  </a:cubicBezTo>
                  <a:cubicBezTo>
                    <a:pt x="21976" y="8160"/>
                    <a:pt x="21366" y="7468"/>
                    <a:pt x="20430" y="6532"/>
                  </a:cubicBezTo>
                  <a:cubicBezTo>
                    <a:pt x="16727" y="2829"/>
                    <a:pt x="12250" y="61"/>
                    <a:pt x="12250" y="61"/>
                  </a:cubicBezTo>
                  <a:cubicBezTo>
                    <a:pt x="12193" y="19"/>
                    <a:pt x="12131" y="1"/>
                    <a:pt x="1207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7" name="Google Shape;1877;p35"/>
            <p:cNvSpPr/>
            <p:nvPr/>
          </p:nvSpPr>
          <p:spPr>
            <a:xfrm>
              <a:off x="3802850" y="4638300"/>
              <a:ext cx="175025" cy="233225"/>
            </a:xfrm>
            <a:custGeom>
              <a:avLst/>
              <a:gdLst/>
              <a:ahLst/>
              <a:cxnLst/>
              <a:rect l="l" t="t" r="r" b="b"/>
              <a:pathLst>
                <a:path w="7001" h="9329" extrusionOk="0">
                  <a:moveTo>
                    <a:pt x="331" y="1"/>
                  </a:moveTo>
                  <a:cubicBezTo>
                    <a:pt x="164" y="1"/>
                    <a:pt x="36" y="116"/>
                    <a:pt x="1" y="293"/>
                  </a:cubicBezTo>
                  <a:cubicBezTo>
                    <a:pt x="1" y="456"/>
                    <a:pt x="123" y="619"/>
                    <a:pt x="326" y="660"/>
                  </a:cubicBezTo>
                  <a:cubicBezTo>
                    <a:pt x="448" y="700"/>
                    <a:pt x="1913" y="904"/>
                    <a:pt x="3297" y="2084"/>
                  </a:cubicBezTo>
                  <a:cubicBezTo>
                    <a:pt x="4721" y="3224"/>
                    <a:pt x="6146" y="5258"/>
                    <a:pt x="6309" y="9003"/>
                  </a:cubicBezTo>
                  <a:cubicBezTo>
                    <a:pt x="6309" y="9206"/>
                    <a:pt x="6471" y="9328"/>
                    <a:pt x="6675" y="9328"/>
                  </a:cubicBezTo>
                  <a:cubicBezTo>
                    <a:pt x="6838" y="9328"/>
                    <a:pt x="7001" y="9165"/>
                    <a:pt x="7001" y="8962"/>
                  </a:cubicBezTo>
                  <a:cubicBezTo>
                    <a:pt x="6838" y="4933"/>
                    <a:pt x="5210" y="2654"/>
                    <a:pt x="3582" y="1433"/>
                  </a:cubicBezTo>
                  <a:cubicBezTo>
                    <a:pt x="1995" y="212"/>
                    <a:pt x="448" y="8"/>
                    <a:pt x="408" y="8"/>
                  </a:cubicBezTo>
                  <a:cubicBezTo>
                    <a:pt x="381" y="3"/>
                    <a:pt x="356" y="1"/>
                    <a:pt x="3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8" name="Google Shape;1878;p35"/>
            <p:cNvSpPr/>
            <p:nvPr/>
          </p:nvSpPr>
          <p:spPr>
            <a:xfrm>
              <a:off x="975425" y="2808800"/>
              <a:ext cx="1312500" cy="2649775"/>
            </a:xfrm>
            <a:custGeom>
              <a:avLst/>
              <a:gdLst/>
              <a:ahLst/>
              <a:cxnLst/>
              <a:rect l="l" t="t" r="r" b="b"/>
              <a:pathLst>
                <a:path w="52500" h="105991" extrusionOk="0">
                  <a:moveTo>
                    <a:pt x="1258" y="1"/>
                  </a:moveTo>
                  <a:cubicBezTo>
                    <a:pt x="1053" y="1"/>
                    <a:pt x="936" y="15"/>
                    <a:pt x="936" y="15"/>
                  </a:cubicBezTo>
                  <a:lnTo>
                    <a:pt x="0" y="2579"/>
                  </a:lnTo>
                  <a:lnTo>
                    <a:pt x="15180" y="44009"/>
                  </a:lnTo>
                  <a:lnTo>
                    <a:pt x="49488" y="105990"/>
                  </a:lnTo>
                  <a:lnTo>
                    <a:pt x="52500" y="105990"/>
                  </a:lnTo>
                  <a:cubicBezTo>
                    <a:pt x="47860" y="97281"/>
                    <a:pt x="22140" y="49218"/>
                    <a:pt x="21244" y="47061"/>
                  </a:cubicBezTo>
                  <a:cubicBezTo>
                    <a:pt x="20308" y="44660"/>
                    <a:pt x="18843" y="44660"/>
                    <a:pt x="18355" y="43683"/>
                  </a:cubicBezTo>
                  <a:cubicBezTo>
                    <a:pt x="17907" y="42747"/>
                    <a:pt x="18518" y="38555"/>
                    <a:pt x="18355" y="35869"/>
                  </a:cubicBezTo>
                  <a:cubicBezTo>
                    <a:pt x="18233" y="33142"/>
                    <a:pt x="9401" y="7869"/>
                    <a:pt x="7000" y="3718"/>
                  </a:cubicBezTo>
                  <a:cubicBezTo>
                    <a:pt x="5059" y="304"/>
                    <a:pt x="2208" y="1"/>
                    <a:pt x="125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9" name="Google Shape;1879;p35"/>
            <p:cNvSpPr/>
            <p:nvPr/>
          </p:nvSpPr>
          <p:spPr>
            <a:xfrm>
              <a:off x="966275" y="2801025"/>
              <a:ext cx="1330800" cy="2666700"/>
            </a:xfrm>
            <a:custGeom>
              <a:avLst/>
              <a:gdLst/>
              <a:ahLst/>
              <a:cxnLst/>
              <a:rect l="l" t="t" r="r" b="b"/>
              <a:pathLst>
                <a:path w="53232" h="106668" extrusionOk="0">
                  <a:moveTo>
                    <a:pt x="1669" y="651"/>
                  </a:moveTo>
                  <a:cubicBezTo>
                    <a:pt x="2116" y="651"/>
                    <a:pt x="3012" y="733"/>
                    <a:pt x="4029" y="1221"/>
                  </a:cubicBezTo>
                  <a:cubicBezTo>
                    <a:pt x="5006" y="1669"/>
                    <a:pt x="6145" y="2564"/>
                    <a:pt x="7081" y="4192"/>
                  </a:cubicBezTo>
                  <a:cubicBezTo>
                    <a:pt x="7651" y="5169"/>
                    <a:pt x="8669" y="7570"/>
                    <a:pt x="9849" y="10541"/>
                  </a:cubicBezTo>
                  <a:cubicBezTo>
                    <a:pt x="11558" y="15018"/>
                    <a:pt x="13674" y="20959"/>
                    <a:pt x="15384" y="26006"/>
                  </a:cubicBezTo>
                  <a:cubicBezTo>
                    <a:pt x="16238" y="28529"/>
                    <a:pt x="16971" y="30849"/>
                    <a:pt x="17500" y="32639"/>
                  </a:cubicBezTo>
                  <a:cubicBezTo>
                    <a:pt x="17785" y="33535"/>
                    <a:pt x="17988" y="34308"/>
                    <a:pt x="18151" y="34919"/>
                  </a:cubicBezTo>
                  <a:cubicBezTo>
                    <a:pt x="18314" y="35529"/>
                    <a:pt x="18395" y="35977"/>
                    <a:pt x="18395" y="36180"/>
                  </a:cubicBezTo>
                  <a:cubicBezTo>
                    <a:pt x="18436" y="36506"/>
                    <a:pt x="18436" y="36831"/>
                    <a:pt x="18436" y="37157"/>
                  </a:cubicBezTo>
                  <a:cubicBezTo>
                    <a:pt x="18436" y="38948"/>
                    <a:pt x="18232" y="41064"/>
                    <a:pt x="18232" y="42529"/>
                  </a:cubicBezTo>
                  <a:cubicBezTo>
                    <a:pt x="18232" y="42854"/>
                    <a:pt x="18232" y="43180"/>
                    <a:pt x="18273" y="43465"/>
                  </a:cubicBezTo>
                  <a:cubicBezTo>
                    <a:pt x="18314" y="43709"/>
                    <a:pt x="18355" y="43953"/>
                    <a:pt x="18436" y="44157"/>
                  </a:cubicBezTo>
                  <a:cubicBezTo>
                    <a:pt x="18599" y="44442"/>
                    <a:pt x="18802" y="44686"/>
                    <a:pt x="19046" y="44849"/>
                  </a:cubicBezTo>
                  <a:cubicBezTo>
                    <a:pt x="19413" y="45134"/>
                    <a:pt x="19779" y="45378"/>
                    <a:pt x="20186" y="45744"/>
                  </a:cubicBezTo>
                  <a:cubicBezTo>
                    <a:pt x="20552" y="46110"/>
                    <a:pt x="20959" y="46639"/>
                    <a:pt x="21285" y="47494"/>
                  </a:cubicBezTo>
                  <a:cubicBezTo>
                    <a:pt x="21366" y="47657"/>
                    <a:pt x="21529" y="47942"/>
                    <a:pt x="21773" y="48430"/>
                  </a:cubicBezTo>
                  <a:cubicBezTo>
                    <a:pt x="25248" y="55420"/>
                    <a:pt x="47383" y="96750"/>
                    <a:pt x="52319" y="105976"/>
                  </a:cubicBezTo>
                  <a:lnTo>
                    <a:pt x="50049" y="105976"/>
                  </a:lnTo>
                  <a:lnTo>
                    <a:pt x="15872" y="44197"/>
                  </a:lnTo>
                  <a:lnTo>
                    <a:pt x="692" y="2890"/>
                  </a:lnTo>
                  <a:lnTo>
                    <a:pt x="1547" y="659"/>
                  </a:lnTo>
                  <a:lnTo>
                    <a:pt x="1547" y="659"/>
                  </a:lnTo>
                  <a:cubicBezTo>
                    <a:pt x="1584" y="654"/>
                    <a:pt x="1625" y="651"/>
                    <a:pt x="1669" y="651"/>
                  </a:cubicBezTo>
                  <a:close/>
                  <a:moveTo>
                    <a:pt x="1262" y="0"/>
                  </a:moveTo>
                  <a:cubicBezTo>
                    <a:pt x="1140" y="41"/>
                    <a:pt x="1018" y="122"/>
                    <a:pt x="977" y="204"/>
                  </a:cubicBezTo>
                  <a:lnTo>
                    <a:pt x="41" y="2768"/>
                  </a:lnTo>
                  <a:cubicBezTo>
                    <a:pt x="0" y="2849"/>
                    <a:pt x="0" y="2931"/>
                    <a:pt x="41" y="3012"/>
                  </a:cubicBezTo>
                  <a:lnTo>
                    <a:pt x="15221" y="44442"/>
                  </a:lnTo>
                  <a:lnTo>
                    <a:pt x="15262" y="44482"/>
                  </a:lnTo>
                  <a:lnTo>
                    <a:pt x="49529" y="106464"/>
                  </a:lnTo>
                  <a:cubicBezTo>
                    <a:pt x="49610" y="106586"/>
                    <a:pt x="49732" y="106668"/>
                    <a:pt x="49854" y="106668"/>
                  </a:cubicBezTo>
                  <a:lnTo>
                    <a:pt x="52866" y="106668"/>
                  </a:lnTo>
                  <a:cubicBezTo>
                    <a:pt x="52988" y="106668"/>
                    <a:pt x="53110" y="106586"/>
                    <a:pt x="53191" y="106464"/>
                  </a:cubicBezTo>
                  <a:cubicBezTo>
                    <a:pt x="53232" y="106383"/>
                    <a:pt x="53232" y="106261"/>
                    <a:pt x="53191" y="106139"/>
                  </a:cubicBezTo>
                  <a:cubicBezTo>
                    <a:pt x="50872" y="101784"/>
                    <a:pt x="43261" y="87621"/>
                    <a:pt x="36139" y="74232"/>
                  </a:cubicBezTo>
                  <a:cubicBezTo>
                    <a:pt x="32558" y="67558"/>
                    <a:pt x="29139" y="61046"/>
                    <a:pt x="26535" y="56122"/>
                  </a:cubicBezTo>
                  <a:cubicBezTo>
                    <a:pt x="25232" y="53639"/>
                    <a:pt x="24134" y="51564"/>
                    <a:pt x="23320" y="50017"/>
                  </a:cubicBezTo>
                  <a:cubicBezTo>
                    <a:pt x="22913" y="49244"/>
                    <a:pt x="22587" y="48593"/>
                    <a:pt x="22384" y="48145"/>
                  </a:cubicBezTo>
                  <a:cubicBezTo>
                    <a:pt x="22139" y="47657"/>
                    <a:pt x="21977" y="47331"/>
                    <a:pt x="21936" y="47250"/>
                  </a:cubicBezTo>
                  <a:cubicBezTo>
                    <a:pt x="21448" y="45988"/>
                    <a:pt x="20796" y="45296"/>
                    <a:pt x="20227" y="44889"/>
                  </a:cubicBezTo>
                  <a:cubicBezTo>
                    <a:pt x="19942" y="44645"/>
                    <a:pt x="19657" y="44482"/>
                    <a:pt x="19453" y="44320"/>
                  </a:cubicBezTo>
                  <a:cubicBezTo>
                    <a:pt x="19250" y="44157"/>
                    <a:pt x="19128" y="44035"/>
                    <a:pt x="19046" y="43831"/>
                  </a:cubicBezTo>
                  <a:cubicBezTo>
                    <a:pt x="19006" y="43791"/>
                    <a:pt x="18965" y="43628"/>
                    <a:pt x="18924" y="43384"/>
                  </a:cubicBezTo>
                  <a:cubicBezTo>
                    <a:pt x="18924" y="43139"/>
                    <a:pt x="18884" y="42854"/>
                    <a:pt x="18884" y="42529"/>
                  </a:cubicBezTo>
                  <a:cubicBezTo>
                    <a:pt x="18884" y="41105"/>
                    <a:pt x="19087" y="38988"/>
                    <a:pt x="19087" y="37157"/>
                  </a:cubicBezTo>
                  <a:cubicBezTo>
                    <a:pt x="19087" y="36831"/>
                    <a:pt x="19087" y="36465"/>
                    <a:pt x="19087" y="36139"/>
                  </a:cubicBezTo>
                  <a:cubicBezTo>
                    <a:pt x="19046" y="35732"/>
                    <a:pt x="18884" y="35041"/>
                    <a:pt x="18639" y="34105"/>
                  </a:cubicBezTo>
                  <a:cubicBezTo>
                    <a:pt x="17703" y="30727"/>
                    <a:pt x="15506" y="24093"/>
                    <a:pt x="13267" y="17826"/>
                  </a:cubicBezTo>
                  <a:cubicBezTo>
                    <a:pt x="12128" y="14692"/>
                    <a:pt x="11029" y="11680"/>
                    <a:pt x="10052" y="9198"/>
                  </a:cubicBezTo>
                  <a:cubicBezTo>
                    <a:pt x="9035" y="6715"/>
                    <a:pt x="8221" y="4803"/>
                    <a:pt x="7692" y="3867"/>
                  </a:cubicBezTo>
                  <a:cubicBezTo>
                    <a:pt x="6674" y="2117"/>
                    <a:pt x="5413" y="1140"/>
                    <a:pt x="4314" y="611"/>
                  </a:cubicBezTo>
                  <a:cubicBezTo>
                    <a:pt x="3175" y="82"/>
                    <a:pt x="2198" y="0"/>
                    <a:pt x="16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0" name="Google Shape;1880;p35"/>
            <p:cNvSpPr/>
            <p:nvPr/>
          </p:nvSpPr>
          <p:spPr>
            <a:xfrm>
              <a:off x="474850" y="2774800"/>
              <a:ext cx="1737800" cy="2683775"/>
            </a:xfrm>
            <a:custGeom>
              <a:avLst/>
              <a:gdLst/>
              <a:ahLst/>
              <a:cxnLst/>
              <a:rect l="l" t="t" r="r" b="b"/>
              <a:pathLst>
                <a:path w="69512" h="107351" extrusionOk="0">
                  <a:moveTo>
                    <a:pt x="12680" y="0"/>
                  </a:moveTo>
                  <a:cubicBezTo>
                    <a:pt x="9524" y="0"/>
                    <a:pt x="6256" y="324"/>
                    <a:pt x="4314" y="927"/>
                  </a:cubicBezTo>
                  <a:cubicBezTo>
                    <a:pt x="163" y="2189"/>
                    <a:pt x="0" y="2677"/>
                    <a:pt x="163" y="5404"/>
                  </a:cubicBezTo>
                  <a:cubicBezTo>
                    <a:pt x="326" y="8090"/>
                    <a:pt x="3663" y="33404"/>
                    <a:pt x="9931" y="47933"/>
                  </a:cubicBezTo>
                  <a:cubicBezTo>
                    <a:pt x="16239" y="62502"/>
                    <a:pt x="34186" y="103362"/>
                    <a:pt x="35692" y="107350"/>
                  </a:cubicBezTo>
                  <a:lnTo>
                    <a:pt x="69511" y="107350"/>
                  </a:lnTo>
                  <a:cubicBezTo>
                    <a:pt x="65523" y="100228"/>
                    <a:pt x="41918" y="57578"/>
                    <a:pt x="36953" y="44107"/>
                  </a:cubicBezTo>
                  <a:cubicBezTo>
                    <a:pt x="31541" y="29375"/>
                    <a:pt x="23035" y="3166"/>
                    <a:pt x="20959" y="1375"/>
                  </a:cubicBezTo>
                  <a:cubicBezTo>
                    <a:pt x="19845" y="435"/>
                    <a:pt x="16338" y="0"/>
                    <a:pt x="1268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1" name="Google Shape;1881;p35"/>
            <p:cNvSpPr/>
            <p:nvPr/>
          </p:nvSpPr>
          <p:spPr>
            <a:xfrm>
              <a:off x="469775" y="2766425"/>
              <a:ext cx="1751000" cy="2701300"/>
            </a:xfrm>
            <a:custGeom>
              <a:avLst/>
              <a:gdLst/>
              <a:ahLst/>
              <a:cxnLst/>
              <a:rect l="l" t="t" r="r" b="b"/>
              <a:pathLst>
                <a:path w="70040" h="108052" extrusionOk="0">
                  <a:moveTo>
                    <a:pt x="12820" y="692"/>
                  </a:moveTo>
                  <a:cubicBezTo>
                    <a:pt x="14651" y="692"/>
                    <a:pt x="16442" y="774"/>
                    <a:pt x="17907" y="1018"/>
                  </a:cubicBezTo>
                  <a:cubicBezTo>
                    <a:pt x="18639" y="1140"/>
                    <a:pt x="19290" y="1262"/>
                    <a:pt x="19819" y="1425"/>
                  </a:cubicBezTo>
                  <a:cubicBezTo>
                    <a:pt x="20349" y="1588"/>
                    <a:pt x="20715" y="1791"/>
                    <a:pt x="20959" y="1995"/>
                  </a:cubicBezTo>
                  <a:cubicBezTo>
                    <a:pt x="21040" y="2035"/>
                    <a:pt x="21162" y="2239"/>
                    <a:pt x="21325" y="2524"/>
                  </a:cubicBezTo>
                  <a:cubicBezTo>
                    <a:pt x="21976" y="3541"/>
                    <a:pt x="22953" y="5861"/>
                    <a:pt x="24133" y="8954"/>
                  </a:cubicBezTo>
                  <a:cubicBezTo>
                    <a:pt x="27674" y="18152"/>
                    <a:pt x="33005" y="34186"/>
                    <a:pt x="36831" y="44564"/>
                  </a:cubicBezTo>
                  <a:cubicBezTo>
                    <a:pt x="39354" y="51320"/>
                    <a:pt x="46476" y="65360"/>
                    <a:pt x="53517" y="78587"/>
                  </a:cubicBezTo>
                  <a:cubicBezTo>
                    <a:pt x="60228" y="91267"/>
                    <a:pt x="66826" y="103237"/>
                    <a:pt x="69117" y="107360"/>
                  </a:cubicBezTo>
                  <a:lnTo>
                    <a:pt x="36104" y="107360"/>
                  </a:lnTo>
                  <a:cubicBezTo>
                    <a:pt x="35648" y="106153"/>
                    <a:pt x="34312" y="102978"/>
                    <a:pt x="32436" y="98651"/>
                  </a:cubicBezTo>
                  <a:cubicBezTo>
                    <a:pt x="26453" y="84773"/>
                    <a:pt x="15180" y="59093"/>
                    <a:pt x="10459" y="48145"/>
                  </a:cubicBezTo>
                  <a:cubicBezTo>
                    <a:pt x="7325" y="40901"/>
                    <a:pt x="4924" y="30971"/>
                    <a:pt x="3296" y="22506"/>
                  </a:cubicBezTo>
                  <a:cubicBezTo>
                    <a:pt x="2483" y="18274"/>
                    <a:pt x="1872" y="14407"/>
                    <a:pt x="1424" y="11437"/>
                  </a:cubicBezTo>
                  <a:cubicBezTo>
                    <a:pt x="977" y="8466"/>
                    <a:pt x="773" y="6349"/>
                    <a:pt x="733" y="5698"/>
                  </a:cubicBezTo>
                  <a:cubicBezTo>
                    <a:pt x="692" y="5332"/>
                    <a:pt x="692" y="5006"/>
                    <a:pt x="692" y="4721"/>
                  </a:cubicBezTo>
                  <a:cubicBezTo>
                    <a:pt x="692" y="4274"/>
                    <a:pt x="733" y="3908"/>
                    <a:pt x="814" y="3663"/>
                  </a:cubicBezTo>
                  <a:cubicBezTo>
                    <a:pt x="936" y="3256"/>
                    <a:pt x="1221" y="2971"/>
                    <a:pt x="1791" y="2646"/>
                  </a:cubicBezTo>
                  <a:cubicBezTo>
                    <a:pt x="2401" y="2320"/>
                    <a:pt x="3296" y="1995"/>
                    <a:pt x="4639" y="1588"/>
                  </a:cubicBezTo>
                  <a:cubicBezTo>
                    <a:pt x="6471" y="1018"/>
                    <a:pt x="9727" y="692"/>
                    <a:pt x="12820" y="692"/>
                  </a:cubicBezTo>
                  <a:close/>
                  <a:moveTo>
                    <a:pt x="12820" y="1"/>
                  </a:moveTo>
                  <a:cubicBezTo>
                    <a:pt x="9645" y="1"/>
                    <a:pt x="6430" y="326"/>
                    <a:pt x="4436" y="937"/>
                  </a:cubicBezTo>
                  <a:cubicBezTo>
                    <a:pt x="2645" y="1466"/>
                    <a:pt x="1546" y="1873"/>
                    <a:pt x="895" y="2442"/>
                  </a:cubicBezTo>
                  <a:cubicBezTo>
                    <a:pt x="529" y="2727"/>
                    <a:pt x="285" y="3053"/>
                    <a:pt x="163" y="3419"/>
                  </a:cubicBezTo>
                  <a:cubicBezTo>
                    <a:pt x="41" y="3826"/>
                    <a:pt x="0" y="4233"/>
                    <a:pt x="0" y="4721"/>
                  </a:cubicBezTo>
                  <a:cubicBezTo>
                    <a:pt x="0" y="5006"/>
                    <a:pt x="0" y="5373"/>
                    <a:pt x="41" y="5739"/>
                  </a:cubicBezTo>
                  <a:cubicBezTo>
                    <a:pt x="81" y="6431"/>
                    <a:pt x="326" y="8547"/>
                    <a:pt x="733" y="11518"/>
                  </a:cubicBezTo>
                  <a:cubicBezTo>
                    <a:pt x="2035" y="20471"/>
                    <a:pt x="5087" y="37442"/>
                    <a:pt x="9849" y="48390"/>
                  </a:cubicBezTo>
                  <a:cubicBezTo>
                    <a:pt x="12982" y="55715"/>
                    <a:pt x="19046" y="69552"/>
                    <a:pt x="24500" y="82087"/>
                  </a:cubicBezTo>
                  <a:cubicBezTo>
                    <a:pt x="27226" y="88354"/>
                    <a:pt x="29831" y="94296"/>
                    <a:pt x="31825" y="98895"/>
                  </a:cubicBezTo>
                  <a:cubicBezTo>
                    <a:pt x="33779" y="103534"/>
                    <a:pt x="35203" y="106831"/>
                    <a:pt x="35569" y="107808"/>
                  </a:cubicBezTo>
                  <a:cubicBezTo>
                    <a:pt x="35610" y="107930"/>
                    <a:pt x="35732" y="108052"/>
                    <a:pt x="35895" y="108052"/>
                  </a:cubicBezTo>
                  <a:lnTo>
                    <a:pt x="69714" y="108052"/>
                  </a:lnTo>
                  <a:cubicBezTo>
                    <a:pt x="69795" y="108052"/>
                    <a:pt x="69918" y="107970"/>
                    <a:pt x="69999" y="107848"/>
                  </a:cubicBezTo>
                  <a:cubicBezTo>
                    <a:pt x="70040" y="107767"/>
                    <a:pt x="70040" y="107645"/>
                    <a:pt x="69999" y="107523"/>
                  </a:cubicBezTo>
                  <a:cubicBezTo>
                    <a:pt x="68005" y="103941"/>
                    <a:pt x="61127" y="91488"/>
                    <a:pt x="54086" y="78261"/>
                  </a:cubicBezTo>
                  <a:cubicBezTo>
                    <a:pt x="47087" y="65035"/>
                    <a:pt x="39965" y="50994"/>
                    <a:pt x="37482" y="44320"/>
                  </a:cubicBezTo>
                  <a:cubicBezTo>
                    <a:pt x="34755" y="36954"/>
                    <a:pt x="31296" y="26739"/>
                    <a:pt x="28244" y="18111"/>
                  </a:cubicBezTo>
                  <a:cubicBezTo>
                    <a:pt x="26697" y="13797"/>
                    <a:pt x="25273" y="9890"/>
                    <a:pt x="24093" y="6960"/>
                  </a:cubicBezTo>
                  <a:cubicBezTo>
                    <a:pt x="23523" y="5454"/>
                    <a:pt x="22994" y="4233"/>
                    <a:pt x="22546" y="3297"/>
                  </a:cubicBezTo>
                  <a:cubicBezTo>
                    <a:pt x="22302" y="2849"/>
                    <a:pt x="22099" y="2483"/>
                    <a:pt x="21936" y="2158"/>
                  </a:cubicBezTo>
                  <a:cubicBezTo>
                    <a:pt x="21732" y="1832"/>
                    <a:pt x="21569" y="1628"/>
                    <a:pt x="21407" y="1466"/>
                  </a:cubicBezTo>
                  <a:cubicBezTo>
                    <a:pt x="21040" y="1181"/>
                    <a:pt x="20593" y="977"/>
                    <a:pt x="20023" y="774"/>
                  </a:cubicBezTo>
                  <a:cubicBezTo>
                    <a:pt x="18314" y="245"/>
                    <a:pt x="15587" y="1"/>
                    <a:pt x="1282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2" name="Google Shape;1882;p35"/>
            <p:cNvSpPr/>
            <p:nvPr/>
          </p:nvSpPr>
          <p:spPr>
            <a:xfrm>
              <a:off x="1026300" y="5458550"/>
              <a:ext cx="6114750" cy="25"/>
            </a:xfrm>
            <a:custGeom>
              <a:avLst/>
              <a:gdLst/>
              <a:ahLst/>
              <a:cxnLst/>
              <a:rect l="l" t="t" r="r" b="b"/>
              <a:pathLst>
                <a:path w="244590" h="1" extrusionOk="0">
                  <a:moveTo>
                    <a:pt x="0" y="0"/>
                  </a:moveTo>
                  <a:lnTo>
                    <a:pt x="244590" y="0"/>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3" name="Google Shape;1883;p35"/>
            <p:cNvSpPr/>
            <p:nvPr/>
          </p:nvSpPr>
          <p:spPr>
            <a:xfrm>
              <a:off x="1017150" y="5450400"/>
              <a:ext cx="6132050" cy="17325"/>
            </a:xfrm>
            <a:custGeom>
              <a:avLst/>
              <a:gdLst/>
              <a:ahLst/>
              <a:cxnLst/>
              <a:rect l="l" t="t" r="r" b="b"/>
              <a:pathLst>
                <a:path w="245282" h="693" extrusionOk="0">
                  <a:moveTo>
                    <a:pt x="366" y="1"/>
                  </a:moveTo>
                  <a:cubicBezTo>
                    <a:pt x="163" y="1"/>
                    <a:pt x="0" y="164"/>
                    <a:pt x="0" y="326"/>
                  </a:cubicBezTo>
                  <a:cubicBezTo>
                    <a:pt x="0" y="530"/>
                    <a:pt x="163" y="693"/>
                    <a:pt x="366" y="693"/>
                  </a:cubicBezTo>
                  <a:lnTo>
                    <a:pt x="244956" y="693"/>
                  </a:lnTo>
                  <a:cubicBezTo>
                    <a:pt x="245159" y="693"/>
                    <a:pt x="245281" y="530"/>
                    <a:pt x="245281" y="326"/>
                  </a:cubicBezTo>
                  <a:cubicBezTo>
                    <a:pt x="245281" y="164"/>
                    <a:pt x="245159" y="1"/>
                    <a:pt x="2449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84" name="Google Shape;1884;p35"/>
          <p:cNvSpPr txBox="1">
            <a:spLocks noGrp="1"/>
          </p:cNvSpPr>
          <p:nvPr>
            <p:ph type="ctrTitle"/>
          </p:nvPr>
        </p:nvSpPr>
        <p:spPr>
          <a:xfrm>
            <a:off x="4729786" y="1793708"/>
            <a:ext cx="4154951" cy="2581135"/>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sz="5000" b="1" dirty="0">
                <a:solidFill>
                  <a:schemeClr val="dk2"/>
                </a:solidFill>
              </a:rPr>
              <a:t>PSAK 117</a:t>
            </a:r>
            <a:br>
              <a:rPr lang="en" sz="5000" b="1" dirty="0">
                <a:solidFill>
                  <a:schemeClr val="dk2"/>
                </a:solidFill>
              </a:rPr>
            </a:br>
            <a:r>
              <a:rPr lang="en" sz="4000" b="1" dirty="0">
                <a:solidFill>
                  <a:schemeClr val="dk2"/>
                </a:solidFill>
              </a:rPr>
              <a:t>Kontrak Asuransi</a:t>
            </a:r>
            <a:br>
              <a:rPr lang="en" sz="4000" b="1" dirty="0">
                <a:solidFill>
                  <a:schemeClr val="dk2"/>
                </a:solidFill>
              </a:rPr>
            </a:br>
            <a:endParaRPr sz="5000" b="1" dirty="0">
              <a:solidFill>
                <a:schemeClr val="dk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A239528-2780-40E9-A51E-FAD99A881F8E}"/>
              </a:ext>
            </a:extLst>
          </p:cNvPr>
          <p:cNvSpPr txBox="1">
            <a:spLocks noChangeArrowheads="1"/>
          </p:cNvSpPr>
          <p:nvPr/>
        </p:nvSpPr>
        <p:spPr>
          <a:xfrm>
            <a:off x="320039" y="418749"/>
            <a:ext cx="5236029" cy="514350"/>
          </a:xfrm>
          <a:prstGeom prst="rect">
            <a:avLst/>
          </a:prstGeom>
          <a:solidFill>
            <a:srgbClr val="F3C1B3"/>
          </a:solidFill>
          <a:ln>
            <a:noFill/>
          </a:ln>
        </p:spPr>
        <p:style>
          <a:lnRef idx="1">
            <a:schemeClr val="accent2"/>
          </a:lnRef>
          <a:fillRef idx="2">
            <a:schemeClr val="accent2"/>
          </a:fillRef>
          <a:effectRef idx="1">
            <a:schemeClr val="accent2"/>
          </a:effectRef>
          <a:fontRef idx="minor">
            <a:schemeClr val="dk1"/>
          </a:fontRef>
        </p:style>
        <p:txBody>
          <a:bodyPr vert="horz" lIns="69056" tIns="34529" rIns="69056" bIns="34529" rtlCol="0" anchor="b">
            <a:noAutofit/>
          </a:bodyPr>
          <a:lstStyle>
            <a:lvl1pPr algn="l" defTabSz="685823" rtl="0" eaLnBrk="1" latinLnBrk="0" hangingPunct="1">
              <a:lnSpc>
                <a:spcPct val="90000"/>
              </a:lnSpc>
              <a:spcBef>
                <a:spcPct val="0"/>
              </a:spcBef>
              <a:buNone/>
              <a:defRPr sz="3600" b="1" i="0" kern="1200">
                <a:solidFill>
                  <a:schemeClr val="tx1">
                    <a:lumMod val="50000"/>
                  </a:schemeClr>
                </a:solidFill>
                <a:latin typeface="+mn-lt"/>
                <a:ea typeface="Lato Regular" charset="0"/>
                <a:cs typeface="Lato Regular" charset="0"/>
              </a:defRPr>
            </a:lvl1pPr>
          </a:lstStyle>
          <a:p>
            <a:pPr algn="ctr">
              <a:defRPr/>
            </a:pPr>
            <a:r>
              <a:rPr lang="en-US" sz="2800" dirty="0">
                <a:latin typeface="Fjalla One" panose="02000506040000020004" pitchFamily="2" charset="0"/>
              </a:rPr>
              <a:t>DISCLAIMER</a:t>
            </a:r>
          </a:p>
        </p:txBody>
      </p:sp>
      <p:sp>
        <p:nvSpPr>
          <p:cNvPr id="4" name="Rectangle 3">
            <a:extLst>
              <a:ext uri="{FF2B5EF4-FFF2-40B4-BE49-F238E27FC236}">
                <a16:creationId xmlns:a16="http://schemas.microsoft.com/office/drawing/2014/main" id="{37F59F85-CFD1-4D09-A10E-A70B44E2CFC9}"/>
              </a:ext>
            </a:extLst>
          </p:cNvPr>
          <p:cNvSpPr txBox="1">
            <a:spLocks noChangeArrowheads="1"/>
          </p:cNvSpPr>
          <p:nvPr/>
        </p:nvSpPr>
        <p:spPr>
          <a:xfrm>
            <a:off x="261257" y="1323702"/>
            <a:ext cx="5599612" cy="3246121"/>
          </a:xfrm>
          <a:prstGeom prst="rect">
            <a:avLst/>
          </a:prstGeom>
          <a:solidFill>
            <a:schemeClr val="bg1"/>
          </a:solidFill>
        </p:spPr>
        <p:txBody>
          <a:bodyPr vert="horz" lIns="69056" tIns="34529" rIns="69056" bIns="34529" rtlCol="0">
            <a:noAutofit/>
          </a:bodyPr>
          <a:lstStyle>
            <a:lvl1pPr marL="342900" indent="-342900" algn="l" defTabSz="685823" rtl="0" eaLnBrk="1" latinLnBrk="0" hangingPunct="1">
              <a:lnSpc>
                <a:spcPct val="90000"/>
              </a:lnSpc>
              <a:spcBef>
                <a:spcPts val="750"/>
              </a:spcBef>
              <a:buFont typeface="Arial" panose="020B0604020202020204" pitchFamily="34" charset="0"/>
              <a:buChar char="•"/>
              <a:defRPr sz="2200" b="0" i="0" kern="1200">
                <a:solidFill>
                  <a:schemeClr val="tx1">
                    <a:lumMod val="50000"/>
                  </a:schemeClr>
                </a:solidFill>
                <a:latin typeface="+mn-lt"/>
                <a:ea typeface="Lato Regular" charset="0"/>
                <a:cs typeface="Lato Regular" charset="0"/>
              </a:defRPr>
            </a:lvl1pPr>
            <a:lvl2pPr marL="685811" indent="-342900" algn="l" defTabSz="685823" rtl="0" eaLnBrk="1" latinLnBrk="0" hangingPunct="1">
              <a:lnSpc>
                <a:spcPct val="90000"/>
              </a:lnSpc>
              <a:spcBef>
                <a:spcPts val="375"/>
              </a:spcBef>
              <a:buFont typeface="Arial" panose="020B0604020202020204" pitchFamily="34" charset="0"/>
              <a:buChar char="•"/>
              <a:defRPr sz="2200" b="0" i="0" kern="1200">
                <a:solidFill>
                  <a:schemeClr val="tx1">
                    <a:lumMod val="50000"/>
                  </a:schemeClr>
                </a:solidFill>
                <a:latin typeface="+mn-lt"/>
                <a:ea typeface="Lato Regular" charset="0"/>
                <a:cs typeface="Lato Regular" charset="0"/>
              </a:defRPr>
            </a:lvl2pPr>
            <a:lvl3pPr marL="1028723" indent="-342900" algn="l" defTabSz="685823" rtl="0" eaLnBrk="1" latinLnBrk="0" hangingPunct="1">
              <a:lnSpc>
                <a:spcPct val="90000"/>
              </a:lnSpc>
              <a:spcBef>
                <a:spcPts val="375"/>
              </a:spcBef>
              <a:buFont typeface="Arial" panose="020B0604020202020204" pitchFamily="34" charset="0"/>
              <a:buChar char="•"/>
              <a:defRPr sz="2200" b="0" i="0" kern="1200">
                <a:solidFill>
                  <a:schemeClr val="tx1">
                    <a:lumMod val="50000"/>
                  </a:schemeClr>
                </a:solidFill>
                <a:latin typeface="+mn-lt"/>
                <a:ea typeface="Lato Regular" charset="0"/>
                <a:cs typeface="Lato Regular" charset="0"/>
              </a:defRPr>
            </a:lvl3pPr>
            <a:lvl4pPr marL="1371634" indent="-342900" algn="l" defTabSz="685823" rtl="0" eaLnBrk="1" latinLnBrk="0" hangingPunct="1">
              <a:lnSpc>
                <a:spcPct val="90000"/>
              </a:lnSpc>
              <a:spcBef>
                <a:spcPts val="375"/>
              </a:spcBef>
              <a:buFont typeface="Arial" panose="020B0604020202020204" pitchFamily="34" charset="0"/>
              <a:buChar char="•"/>
              <a:defRPr sz="2200" b="0" i="0" kern="1200">
                <a:solidFill>
                  <a:schemeClr val="tx1">
                    <a:lumMod val="50000"/>
                  </a:schemeClr>
                </a:solidFill>
                <a:latin typeface="+mn-lt"/>
                <a:ea typeface="Lato Regular" charset="0"/>
                <a:cs typeface="Lato Regular" charset="0"/>
              </a:defRPr>
            </a:lvl4pPr>
            <a:lvl5pPr marL="1714545" indent="-342900" algn="l" defTabSz="685823" rtl="0" eaLnBrk="1" latinLnBrk="0" hangingPunct="1">
              <a:lnSpc>
                <a:spcPct val="90000"/>
              </a:lnSpc>
              <a:spcBef>
                <a:spcPts val="375"/>
              </a:spcBef>
              <a:buFont typeface="Arial" panose="020B0604020202020204" pitchFamily="34" charset="0"/>
              <a:buChar char="•"/>
              <a:defRPr sz="2200" b="0" i="0" kern="1200">
                <a:solidFill>
                  <a:schemeClr val="tx1">
                    <a:lumMod val="50000"/>
                  </a:schemeClr>
                </a:solidFill>
                <a:latin typeface="+mn-lt"/>
                <a:ea typeface="Lato Regular" charset="0"/>
                <a:cs typeface="Lato Regular" charset="0"/>
              </a:defRPr>
            </a:lvl5pPr>
            <a:lvl6pPr marL="1886013"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924"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836"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747" indent="-171456" algn="l" defTabSz="68582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buFont typeface="Wingdings" panose="05000000000000000000" pitchFamily="2" charset="2"/>
              <a:buChar char="q"/>
              <a:defRPr/>
            </a:pPr>
            <a:r>
              <a:rPr lang="en-US" sz="1600" dirty="0" err="1">
                <a:latin typeface="Calibri" panose="020F0502020204030204" pitchFamily="34" charset="0"/>
                <a:ea typeface="Calibri" panose="020F0502020204030204" pitchFamily="34" charset="0"/>
                <a:cs typeface="Calibri" panose="020F0502020204030204" pitchFamily="34" charset="0"/>
              </a:rPr>
              <a:t>Materi</a:t>
            </a:r>
            <a:r>
              <a:rPr lang="en-US" sz="1600" dirty="0">
                <a:latin typeface="Calibri" panose="020F0502020204030204" pitchFamily="34" charset="0"/>
                <a:ea typeface="Calibri" panose="020F0502020204030204" pitchFamily="34" charset="0"/>
                <a:cs typeface="Calibri" panose="020F0502020204030204" pitchFamily="34" charset="0"/>
              </a:rPr>
              <a:t> dalam slide </a:t>
            </a:r>
            <a:r>
              <a:rPr lang="en-US" sz="1600" dirty="0" err="1">
                <a:latin typeface="Calibri" panose="020F0502020204030204" pitchFamily="34" charset="0"/>
                <a:ea typeface="Calibri" panose="020F0502020204030204" pitchFamily="34" charset="0"/>
                <a:cs typeface="Calibri" panose="020F0502020204030204" pitchFamily="34" charset="0"/>
              </a:rPr>
              <a:t>didasarkan</a:t>
            </a:r>
            <a:r>
              <a:rPr lang="en-US" sz="1600" dirty="0">
                <a:latin typeface="Calibri" panose="020F0502020204030204" pitchFamily="34" charset="0"/>
                <a:ea typeface="Calibri" panose="020F0502020204030204" pitchFamily="34" charset="0"/>
                <a:cs typeface="Calibri" panose="020F0502020204030204" pitchFamily="34" charset="0"/>
              </a:rPr>
              <a:t> pada PSAK,  pada </a:t>
            </a:r>
            <a:r>
              <a:rPr lang="en-US" sz="1600" dirty="0" err="1">
                <a:latin typeface="Calibri" panose="020F0502020204030204" pitchFamily="34" charset="0"/>
                <a:ea typeface="Calibri" panose="020F0502020204030204" pitchFamily="34" charset="0"/>
                <a:cs typeface="Calibri" panose="020F0502020204030204" pitchFamily="34" charset="0"/>
              </a:rPr>
              <a:t>saat</a:t>
            </a:r>
            <a:r>
              <a:rPr lang="en-US" sz="1600" dirty="0">
                <a:latin typeface="Calibri" panose="020F0502020204030204" pitchFamily="34" charset="0"/>
                <a:ea typeface="Calibri" panose="020F0502020204030204" pitchFamily="34" charset="0"/>
                <a:cs typeface="Calibri" panose="020F0502020204030204" pitchFamily="34" charset="0"/>
              </a:rPr>
              <a:t> slide ini </a:t>
            </a:r>
            <a:r>
              <a:rPr lang="en-US" sz="1600" dirty="0" err="1">
                <a:latin typeface="Calibri" panose="020F0502020204030204" pitchFamily="34" charset="0"/>
                <a:ea typeface="Calibri" panose="020F0502020204030204" pitchFamily="34" charset="0"/>
                <a:cs typeface="Calibri" panose="020F0502020204030204" pitchFamily="34" charset="0"/>
              </a:rPr>
              <a:t>diperesentasikan</a:t>
            </a:r>
            <a:r>
              <a:rPr lang="en-US" sz="1600" dirty="0">
                <a:latin typeface="Calibri" panose="020F0502020204030204" pitchFamily="34" charset="0"/>
                <a:ea typeface="Calibri" panose="020F0502020204030204" pitchFamily="34" charset="0"/>
                <a:cs typeface="Calibri" panose="020F0502020204030204" pitchFamily="34" charset="0"/>
              </a:rPr>
              <a:t>. </a:t>
            </a:r>
          </a:p>
          <a:p>
            <a:pPr>
              <a:lnSpc>
                <a:spcPct val="100000"/>
              </a:lnSpc>
              <a:buFont typeface="Wingdings" panose="05000000000000000000" pitchFamily="2" charset="2"/>
              <a:buChar char="q"/>
              <a:defRPr/>
            </a:pPr>
            <a:r>
              <a:rPr lang="en-US" sz="1600" dirty="0" err="1">
                <a:latin typeface="Calibri" panose="020F0502020204030204" pitchFamily="34" charset="0"/>
                <a:ea typeface="Calibri" panose="020F0502020204030204" pitchFamily="34" charset="0"/>
                <a:cs typeface="Calibri" panose="020F0502020204030204" pitchFamily="34" charset="0"/>
              </a:rPr>
              <a:t>Materi</a:t>
            </a:r>
            <a:r>
              <a:rPr lang="en-US" sz="1600" dirty="0">
                <a:latin typeface="Calibri" panose="020F0502020204030204" pitchFamily="34" charset="0"/>
                <a:ea typeface="Calibri" panose="020F0502020204030204" pitchFamily="34" charset="0"/>
                <a:cs typeface="Calibri" panose="020F0502020204030204" pitchFamily="34" charset="0"/>
              </a:rPr>
              <a:t> dalam slide ini </a:t>
            </a:r>
            <a:r>
              <a:rPr lang="en-US" sz="1600" dirty="0" err="1">
                <a:latin typeface="Calibri" panose="020F0502020204030204" pitchFamily="34" charset="0"/>
                <a:ea typeface="Calibri" panose="020F0502020204030204" pitchFamily="34" charset="0"/>
                <a:cs typeface="Calibri" panose="020F0502020204030204" pitchFamily="34" charset="0"/>
              </a:rPr>
              <a:t>merupakan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materi</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pengajaran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semata</a:t>
            </a:r>
            <a:r>
              <a:rPr lang="en-US" sz="1600" dirty="0">
                <a:latin typeface="Calibri" panose="020F0502020204030204" pitchFamily="34" charset="0"/>
                <a:ea typeface="Calibri" panose="020F0502020204030204" pitchFamily="34" charset="0"/>
                <a:cs typeface="Calibri" panose="020F0502020204030204" pitchFamily="34" charset="0"/>
              </a:rPr>
              <a:t> dan </a:t>
            </a:r>
            <a:r>
              <a:rPr lang="en-US" sz="1600" dirty="0" err="1">
                <a:latin typeface="Calibri" panose="020F0502020204030204" pitchFamily="34" charset="0"/>
                <a:ea typeface="Calibri" panose="020F0502020204030204" pitchFamily="34" charset="0"/>
                <a:cs typeface="Calibri" panose="020F0502020204030204" pitchFamily="34" charset="0"/>
              </a:rPr>
              <a:t>bukan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ditujukan</a:t>
            </a:r>
            <a:r>
              <a:rPr lang="en-US" sz="1600" dirty="0">
                <a:latin typeface="Calibri" panose="020F0502020204030204" pitchFamily="34" charset="0"/>
                <a:ea typeface="Calibri" panose="020F0502020204030204" pitchFamily="34" charset="0"/>
                <a:cs typeface="Calibri" panose="020F0502020204030204" pitchFamily="34" charset="0"/>
              </a:rPr>
              <a:t> untuk memberikan saran atas </a:t>
            </a:r>
            <a:r>
              <a:rPr lang="en-US" sz="1600" dirty="0" err="1">
                <a:latin typeface="Calibri" panose="020F0502020204030204" pitchFamily="34" charset="0"/>
                <a:ea typeface="Calibri" panose="020F0502020204030204" pitchFamily="34" charset="0"/>
                <a:cs typeface="Calibri" panose="020F0502020204030204" pitchFamily="34" charset="0"/>
              </a:rPr>
              <a:t>transaksi</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tersebut</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Perlakuan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akuntansi</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akan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sangat</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dipengaruhi</a:t>
            </a:r>
            <a:r>
              <a:rPr lang="en-US" sz="1600" dirty="0">
                <a:latin typeface="Calibri" panose="020F0502020204030204" pitchFamily="34" charset="0"/>
                <a:ea typeface="Calibri" panose="020F0502020204030204" pitchFamily="34" charset="0"/>
                <a:cs typeface="Calibri" panose="020F0502020204030204" pitchFamily="34" charset="0"/>
              </a:rPr>
              <a:t> oleh </a:t>
            </a:r>
            <a:r>
              <a:rPr lang="en-US" sz="1600" dirty="0" err="1">
                <a:latin typeface="Calibri" panose="020F0502020204030204" pitchFamily="34" charset="0"/>
                <a:ea typeface="Calibri" panose="020F0502020204030204" pitchFamily="34" charset="0"/>
                <a:cs typeface="Calibri" panose="020F0502020204030204" pitchFamily="34" charset="0"/>
              </a:rPr>
              <a:t>lingkungan</a:t>
            </a:r>
            <a:r>
              <a:rPr lang="en-US" sz="1600" dirty="0">
                <a:latin typeface="Calibri" panose="020F0502020204030204" pitchFamily="34" charset="0"/>
                <a:ea typeface="Calibri" panose="020F0502020204030204" pitchFamily="34" charset="0"/>
                <a:cs typeface="Calibri" panose="020F0502020204030204" pitchFamily="34" charset="0"/>
              </a:rPr>
              <a:t> atau </a:t>
            </a:r>
            <a:r>
              <a:rPr lang="en-US" sz="1600" dirty="0" err="1">
                <a:latin typeface="Calibri" panose="020F0502020204030204" pitchFamily="34" charset="0"/>
                <a:ea typeface="Calibri" panose="020F0502020204030204" pitchFamily="34" charset="0"/>
                <a:cs typeface="Calibri" panose="020F0502020204030204" pitchFamily="34" charset="0"/>
              </a:rPr>
              <a:t>keadaan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transaksi</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tersebut</a:t>
            </a:r>
            <a:r>
              <a:rPr lang="en-US" sz="1600" dirty="0">
                <a:latin typeface="Calibri" panose="020F0502020204030204" pitchFamily="34" charset="0"/>
                <a:ea typeface="Calibri" panose="020F0502020204030204" pitchFamily="34" charset="0"/>
                <a:cs typeface="Calibri" panose="020F0502020204030204" pitchFamily="34" charset="0"/>
              </a:rPr>
              <a:t>.</a:t>
            </a:r>
          </a:p>
          <a:p>
            <a:pPr>
              <a:lnSpc>
                <a:spcPct val="100000"/>
              </a:lnSpc>
              <a:buFont typeface="Wingdings" panose="05000000000000000000" pitchFamily="2" charset="2"/>
              <a:buChar char="q"/>
              <a:defRPr/>
            </a:pPr>
            <a:r>
              <a:rPr lang="en-US" sz="1600" dirty="0">
                <a:latin typeface="Calibri" panose="020F0502020204030204" pitchFamily="34" charset="0"/>
                <a:ea typeface="Calibri" panose="020F0502020204030204" pitchFamily="34" charset="0"/>
                <a:cs typeface="Calibri" panose="020F0502020204030204" pitchFamily="34" charset="0"/>
              </a:rPr>
              <a:t>Jika </a:t>
            </a:r>
            <a:r>
              <a:rPr lang="en-US" sz="1600" dirty="0" err="1">
                <a:latin typeface="Calibri" panose="020F0502020204030204" pitchFamily="34" charset="0"/>
                <a:ea typeface="Calibri" panose="020F0502020204030204" pitchFamily="34" charset="0"/>
                <a:cs typeface="Calibri" panose="020F0502020204030204" pitchFamily="34" charset="0"/>
              </a:rPr>
              <a:t>terdapat</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perbedaan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antara</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materi</a:t>
            </a:r>
            <a:r>
              <a:rPr lang="en-US" sz="1600" dirty="0">
                <a:latin typeface="Calibri" panose="020F0502020204030204" pitchFamily="34" charset="0"/>
                <a:ea typeface="Calibri" panose="020F0502020204030204" pitchFamily="34" charset="0"/>
                <a:cs typeface="Calibri" panose="020F0502020204030204" pitchFamily="34" charset="0"/>
              </a:rPr>
              <a:t> ini dengan </a:t>
            </a:r>
            <a:r>
              <a:rPr lang="en-US" sz="1600" dirty="0" err="1">
                <a:latin typeface="Calibri" panose="020F0502020204030204" pitchFamily="34" charset="0"/>
                <a:ea typeface="Calibri" panose="020F0502020204030204" pitchFamily="34" charset="0"/>
                <a:cs typeface="Calibri" panose="020F0502020204030204" pitchFamily="34" charset="0"/>
              </a:rPr>
              <a:t>apa</a:t>
            </a:r>
            <a:r>
              <a:rPr lang="en-US" sz="1600" dirty="0">
                <a:latin typeface="Calibri" panose="020F0502020204030204" pitchFamily="34" charset="0"/>
                <a:ea typeface="Calibri" panose="020F0502020204030204" pitchFamily="34" charset="0"/>
                <a:cs typeface="Calibri" panose="020F0502020204030204" pitchFamily="34" charset="0"/>
              </a:rPr>
              <a:t> yang dalam </a:t>
            </a:r>
            <a:r>
              <a:rPr lang="en-US" sz="1600" dirty="0" err="1">
                <a:latin typeface="Calibri" panose="020F0502020204030204" pitchFamily="34" charset="0"/>
                <a:ea typeface="Calibri" panose="020F0502020204030204" pitchFamily="34" charset="0"/>
                <a:cs typeface="Calibri" panose="020F0502020204030204" pitchFamily="34" charset="0"/>
              </a:rPr>
              <a:t>standar</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terkini</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maka</a:t>
            </a:r>
            <a:r>
              <a:rPr lang="en-US" sz="1600" dirty="0">
                <a:latin typeface="Calibri" panose="020F0502020204030204" pitchFamily="34" charset="0"/>
                <a:ea typeface="Calibri" panose="020F0502020204030204" pitchFamily="34" charset="0"/>
                <a:cs typeface="Calibri" panose="020F0502020204030204" pitchFamily="34" charset="0"/>
              </a:rPr>
              <a:t> yang </a:t>
            </a:r>
            <a:r>
              <a:rPr lang="en-US" sz="1600" dirty="0" err="1">
                <a:latin typeface="Calibri" panose="020F0502020204030204" pitchFamily="34" charset="0"/>
                <a:ea typeface="Calibri" panose="020F0502020204030204" pitchFamily="34" charset="0"/>
                <a:cs typeface="Calibri" panose="020F0502020204030204" pitchFamily="34" charset="0"/>
              </a:rPr>
              <a:t>berlaku</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adalah</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ketentuan</a:t>
            </a:r>
            <a:r>
              <a:rPr lang="en-US" sz="1600" dirty="0">
                <a:latin typeface="Calibri" panose="020F0502020204030204" pitchFamily="34" charset="0"/>
                <a:ea typeface="Calibri" panose="020F0502020204030204" pitchFamily="34" charset="0"/>
                <a:cs typeface="Calibri" panose="020F0502020204030204" pitchFamily="34" charset="0"/>
              </a:rPr>
              <a:t> dalam </a:t>
            </a:r>
            <a:r>
              <a:rPr lang="en-US" sz="1600" dirty="0" err="1">
                <a:latin typeface="Calibri" panose="020F0502020204030204" pitchFamily="34" charset="0"/>
                <a:ea typeface="Calibri" panose="020F0502020204030204" pitchFamily="34" charset="0"/>
                <a:cs typeface="Calibri" panose="020F0502020204030204" pitchFamily="34" charset="0"/>
              </a:rPr>
              <a:t>standar</a:t>
            </a:r>
            <a:r>
              <a:rPr lang="en-US" sz="1600" dirty="0">
                <a:latin typeface="Calibri" panose="020F0502020204030204" pitchFamily="34" charset="0"/>
                <a:ea typeface="Calibri" panose="020F0502020204030204" pitchFamily="34" charset="0"/>
                <a:cs typeface="Calibri" panose="020F0502020204030204" pitchFamily="34" charset="0"/>
              </a:rPr>
              <a:t>.</a:t>
            </a:r>
          </a:p>
          <a:p>
            <a:pPr>
              <a:lnSpc>
                <a:spcPct val="100000"/>
              </a:lnSpc>
              <a:buFont typeface="Wingdings" panose="05000000000000000000" pitchFamily="2" charset="2"/>
              <a:buChar char="q"/>
              <a:defRPr/>
            </a:pPr>
            <a:r>
              <a:rPr lang="en-US" sz="1600" dirty="0" err="1">
                <a:latin typeface="Calibri" panose="020F0502020204030204" pitchFamily="34" charset="0"/>
                <a:ea typeface="Calibri" panose="020F0502020204030204" pitchFamily="34" charset="0"/>
                <a:cs typeface="Calibri" panose="020F0502020204030204" pitchFamily="34" charset="0"/>
              </a:rPr>
              <a:t>Beberapa</a:t>
            </a:r>
            <a:r>
              <a:rPr lang="en-US" sz="1600" dirty="0">
                <a:latin typeface="Calibri" panose="020F0502020204030204" pitchFamily="34" charset="0"/>
                <a:ea typeface="Calibri" panose="020F0502020204030204" pitchFamily="34" charset="0"/>
                <a:cs typeface="Calibri" panose="020F0502020204030204" pitchFamily="34" charset="0"/>
              </a:rPr>
              <a:t> contoh, </a:t>
            </a:r>
            <a:r>
              <a:rPr lang="en-US" sz="1600" dirty="0" err="1">
                <a:latin typeface="Calibri" panose="020F0502020204030204" pitchFamily="34" charset="0"/>
                <a:ea typeface="Calibri" panose="020F0502020204030204" pitchFamily="34" charset="0"/>
                <a:cs typeface="Calibri" panose="020F0502020204030204" pitchFamily="34" charset="0"/>
              </a:rPr>
              <a:t>penjelasan</a:t>
            </a:r>
            <a:r>
              <a:rPr lang="en-US" sz="1600" dirty="0">
                <a:latin typeface="Calibri" panose="020F0502020204030204" pitchFamily="34" charset="0"/>
                <a:ea typeface="Calibri" panose="020F0502020204030204" pitchFamily="34" charset="0"/>
                <a:cs typeface="Calibri" panose="020F0502020204030204" pitchFamily="34" charset="0"/>
              </a:rPr>
              <a:t> lebih </a:t>
            </a:r>
            <a:r>
              <a:rPr lang="en-US" sz="1600" dirty="0" err="1">
                <a:latin typeface="Calibri" panose="020F0502020204030204" pitchFamily="34" charset="0"/>
                <a:ea typeface="Calibri" panose="020F0502020204030204" pitchFamily="34" charset="0"/>
                <a:cs typeface="Calibri" panose="020F0502020204030204" pitchFamily="34" charset="0"/>
              </a:rPr>
              <a:t>lanjut</a:t>
            </a:r>
            <a:r>
              <a:rPr lang="en-US" sz="1600" dirty="0">
                <a:latin typeface="Calibri" panose="020F0502020204030204" pitchFamily="34" charset="0"/>
                <a:ea typeface="Calibri" panose="020F0502020204030204" pitchFamily="34" charset="0"/>
                <a:cs typeface="Calibri" panose="020F0502020204030204" pitchFamily="34" charset="0"/>
              </a:rPr>
              <a:t> atas </a:t>
            </a:r>
            <a:r>
              <a:rPr lang="en-US" sz="1600" dirty="0" err="1">
                <a:latin typeface="Calibri" panose="020F0502020204030204" pitchFamily="34" charset="0"/>
                <a:ea typeface="Calibri" panose="020F0502020204030204" pitchFamily="34" charset="0"/>
                <a:cs typeface="Calibri" panose="020F0502020204030204" pitchFamily="34" charset="0"/>
              </a:rPr>
              <a:t>standar</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merupakan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pendapat</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pribadi</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pembicara</a:t>
            </a:r>
            <a:r>
              <a:rPr lang="en-US" sz="1600" dirty="0">
                <a:latin typeface="Calibri" panose="020F0502020204030204" pitchFamily="34" charset="0"/>
                <a:ea typeface="Calibri" panose="020F0502020204030204" pitchFamily="34" charset="0"/>
                <a:cs typeface="Calibri" panose="020F0502020204030204" pitchFamily="34" charset="0"/>
              </a:rPr>
              <a:t> dan tidak </a:t>
            </a:r>
            <a:r>
              <a:rPr lang="en-US" sz="1600" dirty="0" err="1">
                <a:latin typeface="Calibri" panose="020F0502020204030204" pitchFamily="34" charset="0"/>
                <a:ea typeface="Calibri" panose="020F0502020204030204" pitchFamily="34" charset="0"/>
                <a:cs typeface="Calibri" panose="020F0502020204030204" pitchFamily="34" charset="0"/>
              </a:rPr>
              <a:t>berkaitan</a:t>
            </a:r>
            <a:r>
              <a:rPr lang="en-US" sz="1600" dirty="0">
                <a:latin typeface="Calibri" panose="020F0502020204030204" pitchFamily="34" charset="0"/>
                <a:ea typeface="Calibri" panose="020F0502020204030204" pitchFamily="34" charset="0"/>
                <a:cs typeface="Calibri" panose="020F0502020204030204" pitchFamily="34" charset="0"/>
              </a:rPr>
              <a:t> dengan </a:t>
            </a:r>
            <a:r>
              <a:rPr lang="en-US" sz="1600" dirty="0" err="1">
                <a:latin typeface="Calibri" panose="020F0502020204030204" pitchFamily="34" charset="0"/>
                <a:ea typeface="Calibri" panose="020F0502020204030204" pitchFamily="34" charset="0"/>
                <a:cs typeface="Calibri" panose="020F0502020204030204" pitchFamily="34" charset="0"/>
              </a:rPr>
              <a:t>perusahaan</a:t>
            </a:r>
            <a:r>
              <a:rPr lang="en-US" sz="1600" dirty="0">
                <a:latin typeface="Calibri" panose="020F0502020204030204" pitchFamily="34" charset="0"/>
                <a:ea typeface="Calibri" panose="020F0502020204030204" pitchFamily="34" charset="0"/>
                <a:cs typeface="Calibri" panose="020F0502020204030204" pitchFamily="34" charset="0"/>
              </a:rPr>
              <a:t> atau </a:t>
            </a:r>
            <a:r>
              <a:rPr lang="en-US" sz="1600" dirty="0" err="1">
                <a:latin typeface="Calibri" panose="020F0502020204030204" pitchFamily="34" charset="0"/>
                <a:ea typeface="Calibri" panose="020F0502020204030204" pitchFamily="34" charset="0"/>
                <a:cs typeface="Calibri" panose="020F0502020204030204" pitchFamily="34" charset="0"/>
              </a:rPr>
              <a:t>tempat</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kerja</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pembicara</a:t>
            </a:r>
            <a:r>
              <a:rPr lang="en-US" sz="1600" dirty="0">
                <a:latin typeface="Calibri" panose="020F0502020204030204" pitchFamily="34" charset="0"/>
                <a:ea typeface="Calibri" panose="020F0502020204030204" pitchFamily="34" charset="0"/>
                <a:cs typeface="Calibri" panose="020F0502020204030204" pitchFamily="34" charset="0"/>
              </a:rPr>
              <a:t>.</a:t>
            </a:r>
          </a:p>
        </p:txBody>
      </p:sp>
      <p:pic>
        <p:nvPicPr>
          <p:cNvPr id="5" name="Picture 4" descr="A picture containing text, person, computer, computer&#10;&#10;Description automatically generated">
            <a:extLst>
              <a:ext uri="{FF2B5EF4-FFF2-40B4-BE49-F238E27FC236}">
                <a16:creationId xmlns:a16="http://schemas.microsoft.com/office/drawing/2014/main" id="{6A5E88F0-35FD-4697-8FE9-44B38E4AEC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7106" y="1905553"/>
            <a:ext cx="3376894" cy="2082418"/>
          </a:xfrm>
          <a:prstGeom prst="rect">
            <a:avLst/>
          </a:prstGeom>
        </p:spPr>
      </p:pic>
    </p:spTree>
    <p:extLst>
      <p:ext uri="{BB962C8B-B14F-4D97-AF65-F5344CB8AC3E}">
        <p14:creationId xmlns:p14="http://schemas.microsoft.com/office/powerpoint/2010/main" val="2800316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5" name="Title 6"/>
          <p:cNvSpPr>
            <a:spLocks noGrp="1"/>
          </p:cNvSpPr>
          <p:nvPr>
            <p:ph type="title"/>
          </p:nvPr>
        </p:nvSpPr>
        <p:spPr>
          <a:xfrm>
            <a:off x="468630" y="205978"/>
            <a:ext cx="8218170" cy="651272"/>
          </a:xfrm>
        </p:spPr>
        <p:txBody>
          <a:bodyPr/>
          <a:lstStyle/>
          <a:p>
            <a:r>
              <a:rPr lang="en-GB" altLang="en-US" dirty="0"/>
              <a:t>Agenda</a:t>
            </a:r>
          </a:p>
        </p:txBody>
      </p:sp>
      <p:sp>
        <p:nvSpPr>
          <p:cNvPr id="8" name="Text Placeholder 7">
            <a:extLst>
              <a:ext uri="{FF2B5EF4-FFF2-40B4-BE49-F238E27FC236}">
                <a16:creationId xmlns:a16="http://schemas.microsoft.com/office/drawing/2014/main" id="{552324BD-AC57-45FF-95F4-967820A8A9C5}"/>
              </a:ext>
            </a:extLst>
          </p:cNvPr>
          <p:cNvSpPr>
            <a:spLocks noGrp="1"/>
          </p:cNvSpPr>
          <p:nvPr>
            <p:ph type="body" sz="quarter" idx="3"/>
          </p:nvPr>
        </p:nvSpPr>
        <p:spPr/>
        <p:txBody>
          <a:bodyPr/>
          <a:lstStyle/>
          <a:p>
            <a:endParaRPr lang="en-ID"/>
          </a:p>
        </p:txBody>
      </p:sp>
      <p:sp>
        <p:nvSpPr>
          <p:cNvPr id="9" name="Content Placeholder 8">
            <a:extLst>
              <a:ext uri="{FF2B5EF4-FFF2-40B4-BE49-F238E27FC236}">
                <a16:creationId xmlns:a16="http://schemas.microsoft.com/office/drawing/2014/main" id="{352C4A5E-178E-40C5-BFA6-699BE28A52C3}"/>
              </a:ext>
            </a:extLst>
          </p:cNvPr>
          <p:cNvSpPr>
            <a:spLocks noGrp="1"/>
          </p:cNvSpPr>
          <p:nvPr>
            <p:ph sz="quarter" idx="4"/>
          </p:nvPr>
        </p:nvSpPr>
        <p:spPr/>
        <p:txBody>
          <a:bodyPr/>
          <a:lstStyle/>
          <a:p>
            <a:endParaRPr lang="en-ID"/>
          </a:p>
        </p:txBody>
      </p:sp>
      <p:sp>
        <p:nvSpPr>
          <p:cNvPr id="5" name="Slide Number Placeholder 3">
            <a:extLst>
              <a:ext uri="{FF2B5EF4-FFF2-40B4-BE49-F238E27FC236}">
                <a16:creationId xmlns:a16="http://schemas.microsoft.com/office/drawing/2014/main" id="{1A158C31-5AB4-4549-AA70-7F49AF10F4DC}"/>
              </a:ext>
            </a:extLst>
          </p:cNvPr>
          <p:cNvSpPr>
            <a:spLocks noGrp="1"/>
          </p:cNvSpPr>
          <p:nvPr>
            <p:ph type="sldNum" sz="quarter" idx="12"/>
          </p:nvPr>
        </p:nvSpPr>
        <p:spPr>
          <a:xfrm>
            <a:off x="8569241" y="4812577"/>
            <a:ext cx="552994" cy="330924"/>
          </a:xfrm>
        </p:spPr>
        <p:txBody>
          <a:bodyPr/>
          <a:lstStyle/>
          <a:p>
            <a:pPr algn="r"/>
            <a:fld id="{C8917DDB-6779-4320-89F1-0A441ABEDE43}" type="slidenum">
              <a:rPr lang="en-US" b="1"/>
              <a:pPr algn="r"/>
              <a:t>3</a:t>
            </a:fld>
            <a:endParaRPr lang="en-US" b="1" dirty="0"/>
          </a:p>
        </p:txBody>
      </p:sp>
      <p:graphicFrame>
        <p:nvGraphicFramePr>
          <p:cNvPr id="2" name="Diagram 1"/>
          <p:cNvGraphicFramePr/>
          <p:nvPr>
            <p:extLst>
              <p:ext uri="{D42A27DB-BD31-4B8C-83A1-F6EECF244321}">
                <p14:modId xmlns:p14="http://schemas.microsoft.com/office/powerpoint/2010/main" val="1082964813"/>
              </p:ext>
            </p:extLst>
          </p:nvPr>
        </p:nvGraphicFramePr>
        <p:xfrm>
          <a:off x="-342900" y="1190285"/>
          <a:ext cx="5467634" cy="29634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2" name="Picture 3">
            <a:extLst>
              <a:ext uri="{FF2B5EF4-FFF2-40B4-BE49-F238E27FC236}">
                <a16:creationId xmlns:a16="http://schemas.microsoft.com/office/drawing/2014/main" id="{5B8FF116-055B-478E-9B0B-8DFB983DD9F7}"/>
              </a:ext>
            </a:extLst>
          </p:cNvPr>
          <p:cNvPicPr>
            <a:picLocks noChangeAspect="1"/>
          </p:cNvPicPr>
          <p:nvPr/>
        </p:nvPicPr>
        <p:blipFill>
          <a:blip r:embed="rId7"/>
          <a:srcRect l="23563" r="12357"/>
          <a:stretch>
            <a:fillRect/>
          </a:stretch>
        </p:blipFill>
        <p:spPr>
          <a:xfrm>
            <a:off x="4686300" y="457200"/>
            <a:ext cx="3989070" cy="4150123"/>
          </a:xfrm>
          <a:prstGeom prst="rect">
            <a:avLst/>
          </a:prstGeom>
        </p:spPr>
      </p:pic>
    </p:spTree>
  </p:cSld>
  <p:clrMapOvr>
    <a:masterClrMapping/>
  </p:clrMapOvr>
  <p:transition spd="slow">
    <p:strips dir="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F0CDE3F-BEE0-49F0-B011-16048B6910E9}"/>
              </a:ext>
            </a:extLst>
          </p:cNvPr>
          <p:cNvSpPr>
            <a:spLocks noGrp="1"/>
          </p:cNvSpPr>
          <p:nvPr>
            <p:ph type="title"/>
          </p:nvPr>
        </p:nvSpPr>
        <p:spPr>
          <a:xfrm>
            <a:off x="2791046" y="1658679"/>
            <a:ext cx="3200400" cy="1196303"/>
          </a:xfrm>
        </p:spPr>
        <p:txBody>
          <a:bodyPr/>
          <a:lstStyle/>
          <a:p>
            <a:r>
              <a:rPr lang="en-US" b="1" dirty="0" err="1"/>
              <a:t>Latar</a:t>
            </a:r>
            <a:r>
              <a:rPr lang="en-US" b="1" dirty="0"/>
              <a:t> </a:t>
            </a:r>
            <a:r>
              <a:rPr lang="en-US" b="1" dirty="0" err="1"/>
              <a:t>Belakang</a:t>
            </a:r>
            <a:br>
              <a:rPr lang="en-US" b="1" dirty="0"/>
            </a:br>
            <a:r>
              <a:rPr lang="en-US" b="1" dirty="0"/>
              <a:t>dan Overview</a:t>
            </a:r>
            <a:endParaRPr lang="en-ID" b="1" dirty="0"/>
          </a:p>
        </p:txBody>
      </p:sp>
    </p:spTree>
    <p:extLst>
      <p:ext uri="{BB962C8B-B14F-4D97-AF65-F5344CB8AC3E}">
        <p14:creationId xmlns:p14="http://schemas.microsoft.com/office/powerpoint/2010/main" val="32623234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CB6F325-1977-3E6A-443B-672EA5AC94F5}"/>
              </a:ext>
            </a:extLst>
          </p:cNvPr>
          <p:cNvSpPr txBox="1"/>
          <p:nvPr/>
        </p:nvSpPr>
        <p:spPr>
          <a:xfrm>
            <a:off x="2359763" y="399593"/>
            <a:ext cx="4573284" cy="507831"/>
          </a:xfrm>
          <a:prstGeom prst="rect">
            <a:avLst/>
          </a:prstGeom>
          <a:noFill/>
        </p:spPr>
        <p:txBody>
          <a:bodyPr wrap="square">
            <a:spAutoFit/>
          </a:bodyPr>
          <a:lstStyle/>
          <a:p>
            <a:r>
              <a:rPr lang="en-ID" sz="2700" dirty="0" err="1">
                <a:latin typeface="Fjalla One" panose="02000506040000020004" pitchFamily="2" charset="0"/>
              </a:rPr>
              <a:t>Latar</a:t>
            </a:r>
            <a:r>
              <a:rPr lang="en-ID" sz="2700" dirty="0">
                <a:latin typeface="Fjalla One" panose="02000506040000020004" pitchFamily="2" charset="0"/>
              </a:rPr>
              <a:t> </a:t>
            </a:r>
            <a:r>
              <a:rPr lang="en-ID" sz="2700" dirty="0" err="1">
                <a:latin typeface="Fjalla One" panose="02000506040000020004" pitchFamily="2" charset="0"/>
              </a:rPr>
              <a:t>Belakang</a:t>
            </a:r>
            <a:r>
              <a:rPr lang="en-ID" sz="2700" dirty="0">
                <a:latin typeface="Fjalla One" panose="02000506040000020004" pitchFamily="2" charset="0"/>
              </a:rPr>
              <a:t> PSAK 117 / IFRS 17</a:t>
            </a:r>
          </a:p>
        </p:txBody>
      </p:sp>
      <p:graphicFrame>
        <p:nvGraphicFramePr>
          <p:cNvPr id="2" name="Diagram 1">
            <a:extLst>
              <a:ext uri="{FF2B5EF4-FFF2-40B4-BE49-F238E27FC236}">
                <a16:creationId xmlns:a16="http://schemas.microsoft.com/office/drawing/2014/main" id="{B34E5AE5-2C0D-4D91-BDE5-E6913CE7CD70}"/>
              </a:ext>
            </a:extLst>
          </p:cNvPr>
          <p:cNvGraphicFramePr/>
          <p:nvPr>
            <p:extLst>
              <p:ext uri="{D42A27DB-BD31-4B8C-83A1-F6EECF244321}">
                <p14:modId xmlns:p14="http://schemas.microsoft.com/office/powerpoint/2010/main" val="2787780453"/>
              </p:ext>
            </p:extLst>
          </p:nvPr>
        </p:nvGraphicFramePr>
        <p:xfrm>
          <a:off x="1846981" y="1367245"/>
          <a:ext cx="5598848" cy="26458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63C36E34-66F8-4126-9507-B41C40E99375}"/>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b="1" smtClean="0"/>
              <a:pPr algn="r"/>
              <a:t>5</a:t>
            </a:fld>
            <a:endParaRPr lang="en-US" b="1" dirty="0"/>
          </a:p>
        </p:txBody>
      </p:sp>
    </p:spTree>
    <p:extLst>
      <p:ext uri="{BB962C8B-B14F-4D97-AF65-F5344CB8AC3E}">
        <p14:creationId xmlns:p14="http://schemas.microsoft.com/office/powerpoint/2010/main" val="21451994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CB6F325-1977-3E6A-443B-672EA5AC94F5}"/>
              </a:ext>
            </a:extLst>
          </p:cNvPr>
          <p:cNvSpPr txBox="1"/>
          <p:nvPr/>
        </p:nvSpPr>
        <p:spPr>
          <a:xfrm>
            <a:off x="2542817" y="206854"/>
            <a:ext cx="4573284" cy="507831"/>
          </a:xfrm>
          <a:prstGeom prst="rect">
            <a:avLst/>
          </a:prstGeom>
          <a:noFill/>
        </p:spPr>
        <p:txBody>
          <a:bodyPr wrap="square">
            <a:spAutoFit/>
          </a:bodyPr>
          <a:lstStyle/>
          <a:p>
            <a:r>
              <a:rPr lang="en-ID" sz="2700" dirty="0" err="1">
                <a:latin typeface="Fjalla One" panose="02000506040000020004" pitchFamily="2" charset="0"/>
              </a:rPr>
              <a:t>Latar</a:t>
            </a:r>
            <a:r>
              <a:rPr lang="en-ID" sz="2700" dirty="0">
                <a:latin typeface="Fjalla One" panose="02000506040000020004" pitchFamily="2" charset="0"/>
              </a:rPr>
              <a:t> </a:t>
            </a:r>
            <a:r>
              <a:rPr lang="en-ID" sz="2700" dirty="0" err="1">
                <a:latin typeface="Fjalla One" panose="02000506040000020004" pitchFamily="2" charset="0"/>
              </a:rPr>
              <a:t>Belakang</a:t>
            </a:r>
            <a:r>
              <a:rPr lang="en-ID" sz="2700" dirty="0">
                <a:latin typeface="Fjalla One" panose="02000506040000020004" pitchFamily="2" charset="0"/>
              </a:rPr>
              <a:t> PSAK 117 / IFRS 17</a:t>
            </a:r>
          </a:p>
        </p:txBody>
      </p:sp>
      <p:graphicFrame>
        <p:nvGraphicFramePr>
          <p:cNvPr id="2" name="Diagram 1">
            <a:extLst>
              <a:ext uri="{FF2B5EF4-FFF2-40B4-BE49-F238E27FC236}">
                <a16:creationId xmlns:a16="http://schemas.microsoft.com/office/drawing/2014/main" id="{B34E5AE5-2C0D-4D91-BDE5-E6913CE7CD70}"/>
              </a:ext>
            </a:extLst>
          </p:cNvPr>
          <p:cNvGraphicFramePr/>
          <p:nvPr>
            <p:extLst>
              <p:ext uri="{D42A27DB-BD31-4B8C-83A1-F6EECF244321}">
                <p14:modId xmlns:p14="http://schemas.microsoft.com/office/powerpoint/2010/main" val="721468159"/>
              </p:ext>
            </p:extLst>
          </p:nvPr>
        </p:nvGraphicFramePr>
        <p:xfrm>
          <a:off x="686604" y="595423"/>
          <a:ext cx="7936401" cy="45480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DEB1D165-90CC-47B8-8983-8BDE792C8DB3}"/>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b="1" smtClean="0"/>
              <a:pPr algn="r"/>
              <a:t>6</a:t>
            </a:fld>
            <a:endParaRPr lang="en-US" b="1" dirty="0"/>
          </a:p>
        </p:txBody>
      </p:sp>
    </p:spTree>
    <p:extLst>
      <p:ext uri="{BB962C8B-B14F-4D97-AF65-F5344CB8AC3E}">
        <p14:creationId xmlns:p14="http://schemas.microsoft.com/office/powerpoint/2010/main" val="28176668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8FED5-45D0-4515-A825-B37A9DFFAB12}"/>
              </a:ext>
            </a:extLst>
          </p:cNvPr>
          <p:cNvSpPr>
            <a:spLocks noGrp="1"/>
          </p:cNvSpPr>
          <p:nvPr>
            <p:ph type="title"/>
          </p:nvPr>
        </p:nvSpPr>
        <p:spPr/>
        <p:txBody>
          <a:bodyPr/>
          <a:lstStyle/>
          <a:p>
            <a:pPr algn="ctr"/>
            <a:r>
              <a:rPr lang="en-US" dirty="0" err="1"/>
              <a:t>Perubahan</a:t>
            </a:r>
            <a:r>
              <a:rPr lang="en-US" dirty="0"/>
              <a:t> </a:t>
            </a:r>
            <a:r>
              <a:rPr lang="en-US" dirty="0" err="1"/>
              <a:t>dalam</a:t>
            </a:r>
            <a:r>
              <a:rPr lang="en-US" dirty="0"/>
              <a:t>  PSAK 117</a:t>
            </a:r>
            <a:endParaRPr lang="en-ID" dirty="0"/>
          </a:p>
        </p:txBody>
      </p:sp>
      <p:sp>
        <p:nvSpPr>
          <p:cNvPr id="21" name="Subtitle 20">
            <a:extLst>
              <a:ext uri="{FF2B5EF4-FFF2-40B4-BE49-F238E27FC236}">
                <a16:creationId xmlns:a16="http://schemas.microsoft.com/office/drawing/2014/main" id="{E77AAD84-9F0C-4F43-8B3A-A9A9E0CA8679}"/>
              </a:ext>
            </a:extLst>
          </p:cNvPr>
          <p:cNvSpPr>
            <a:spLocks noGrp="1"/>
          </p:cNvSpPr>
          <p:nvPr>
            <p:ph type="subTitle" idx="7"/>
          </p:nvPr>
        </p:nvSpPr>
        <p:spPr>
          <a:xfrm>
            <a:off x="6464808" y="3030272"/>
            <a:ext cx="1993500" cy="375000"/>
          </a:xfrm>
        </p:spPr>
        <p:txBody>
          <a:bodyPr/>
          <a:lstStyle/>
          <a:p>
            <a:endParaRPr lang="en-ID">
              <a:latin typeface="Calibri" panose="020F0502020204030204" pitchFamily="34" charset="0"/>
              <a:ea typeface="Calibri" panose="020F0502020204030204" pitchFamily="34" charset="0"/>
              <a:cs typeface="Calibri" panose="020F0502020204030204" pitchFamily="34" charset="0"/>
            </a:endParaRPr>
          </a:p>
        </p:txBody>
      </p:sp>
      <p:sp>
        <p:nvSpPr>
          <p:cNvPr id="23" name="Subtitle 22">
            <a:extLst>
              <a:ext uri="{FF2B5EF4-FFF2-40B4-BE49-F238E27FC236}">
                <a16:creationId xmlns:a16="http://schemas.microsoft.com/office/drawing/2014/main" id="{BBCFC60E-B9AF-4F36-97CF-FB399646EFD6}"/>
              </a:ext>
            </a:extLst>
          </p:cNvPr>
          <p:cNvSpPr>
            <a:spLocks noGrp="1"/>
          </p:cNvSpPr>
          <p:nvPr>
            <p:ph type="subTitle" idx="8"/>
          </p:nvPr>
        </p:nvSpPr>
        <p:spPr>
          <a:xfrm>
            <a:off x="6464808" y="3423464"/>
            <a:ext cx="1993500" cy="759000"/>
          </a:xfrm>
        </p:spPr>
        <p:txBody>
          <a:bodyPr/>
          <a:lstStyle/>
          <a:p>
            <a:endParaRPr lang="en-ID">
              <a:latin typeface="Calibri" panose="020F0502020204030204" pitchFamily="34" charset="0"/>
              <a:ea typeface="Calibri" panose="020F0502020204030204" pitchFamily="34" charset="0"/>
              <a:cs typeface="Calibri" panose="020F0502020204030204" pitchFamily="34" charset="0"/>
            </a:endParaRPr>
          </a:p>
        </p:txBody>
      </p:sp>
      <p:sp>
        <p:nvSpPr>
          <p:cNvPr id="22" name="Rectangle 6">
            <a:extLst>
              <a:ext uri="{FF2B5EF4-FFF2-40B4-BE49-F238E27FC236}">
                <a16:creationId xmlns:a16="http://schemas.microsoft.com/office/drawing/2014/main" id="{8A4814DF-B63F-49D3-9A7D-6F7CF3BEAD06}"/>
              </a:ext>
            </a:extLst>
          </p:cNvPr>
          <p:cNvSpPr>
            <a:spLocks noGrp="1" noChangeArrowheads="1"/>
          </p:cNvSpPr>
          <p:nvPr>
            <p:ph type="sldNum" sz="quarter" idx="4294967295"/>
          </p:nvPr>
        </p:nvSpPr>
        <p:spPr>
          <a:xfrm>
            <a:off x="8732838" y="4857750"/>
            <a:ext cx="411162" cy="274638"/>
          </a:xfrm>
          <a:prstGeom prst="rect">
            <a:avLst/>
          </a:prstGeom>
        </p:spPr>
        <p:txBody>
          <a:bodyPr vert="horz" wrap="square" lIns="68580" tIns="34290" rIns="68580" bIns="34290" numCol="1" anchor="t" anchorCtr="0" compatLnSpc="1">
            <a:prstTxWarp prst="textNoShape">
              <a:avLst/>
            </a:prstTxWarp>
          </a:bodyPr>
          <a:lstStyle>
            <a:lvl1pPr eaLnBrk="1" hangingPunct="1">
              <a:spcBef>
                <a:spcPct val="20000"/>
              </a:spcBef>
              <a:buFontTx/>
              <a:buNone/>
              <a:defRPr sz="1200">
                <a:latin typeface="Calibri" panose="020F0502020204030204" pitchFamily="34" charset="0"/>
                <a:cs typeface="Calibri" panose="020F0502020204030204" pitchFamily="34" charset="0"/>
              </a:defRPr>
            </a:lvl1pPr>
          </a:lstStyle>
          <a:p>
            <a:pPr>
              <a:defRPr/>
            </a:pPr>
            <a:fld id="{77F2261C-A3A6-49AD-9868-D49A006EF5B8}" type="slidenum">
              <a:rPr lang="en-US" altLang="en-US" sz="1350" b="1"/>
              <a:pPr>
                <a:defRPr/>
              </a:pPr>
              <a:t>7</a:t>
            </a:fld>
            <a:endParaRPr lang="en-US" altLang="en-US" sz="1350" b="1" dirty="0"/>
          </a:p>
        </p:txBody>
      </p:sp>
      <p:grpSp>
        <p:nvGrpSpPr>
          <p:cNvPr id="4" name="Group 3">
            <a:extLst>
              <a:ext uri="{FF2B5EF4-FFF2-40B4-BE49-F238E27FC236}">
                <a16:creationId xmlns:a16="http://schemas.microsoft.com/office/drawing/2014/main" id="{9320FEA3-FFCA-4948-8774-DEDA14C4519C}"/>
              </a:ext>
            </a:extLst>
          </p:cNvPr>
          <p:cNvGrpSpPr/>
          <p:nvPr/>
        </p:nvGrpSpPr>
        <p:grpSpPr>
          <a:xfrm>
            <a:off x="514350" y="1257300"/>
            <a:ext cx="8218171" cy="3193429"/>
            <a:chOff x="761999" y="2157485"/>
            <a:chExt cx="10439400" cy="4257908"/>
          </a:xfrm>
          <a:solidFill>
            <a:schemeClr val="accent2">
              <a:lumMod val="40000"/>
              <a:lumOff val="60000"/>
            </a:schemeClr>
          </a:solidFill>
        </p:grpSpPr>
        <p:sp>
          <p:nvSpPr>
            <p:cNvPr id="6" name="Freeform: Shape 5">
              <a:extLst>
                <a:ext uri="{FF2B5EF4-FFF2-40B4-BE49-F238E27FC236}">
                  <a16:creationId xmlns:a16="http://schemas.microsoft.com/office/drawing/2014/main" id="{5F26A219-E6E0-4DA8-A9C2-83032D50EA20}"/>
                </a:ext>
              </a:extLst>
            </p:cNvPr>
            <p:cNvSpPr/>
            <p:nvPr/>
          </p:nvSpPr>
          <p:spPr>
            <a:xfrm>
              <a:off x="761999" y="2157485"/>
              <a:ext cx="1280160" cy="669763"/>
            </a:xfrm>
            <a:custGeom>
              <a:avLst/>
              <a:gdLst>
                <a:gd name="connsiteX0" fmla="*/ 0 w 2644140"/>
                <a:gd name="connsiteY0" fmla="*/ 0 h 792000"/>
                <a:gd name="connsiteX1" fmla="*/ 2644140 w 2644140"/>
                <a:gd name="connsiteY1" fmla="*/ 0 h 792000"/>
                <a:gd name="connsiteX2" fmla="*/ 2644140 w 2644140"/>
                <a:gd name="connsiteY2" fmla="*/ 792000 h 792000"/>
                <a:gd name="connsiteX3" fmla="*/ 0 w 2644140"/>
                <a:gd name="connsiteY3" fmla="*/ 792000 h 792000"/>
                <a:gd name="connsiteX4" fmla="*/ 0 w 2644140"/>
                <a:gd name="connsiteY4" fmla="*/ 0 h 79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4140" h="792000">
                  <a:moveTo>
                    <a:pt x="0" y="0"/>
                  </a:moveTo>
                  <a:lnTo>
                    <a:pt x="2644140" y="0"/>
                  </a:lnTo>
                  <a:lnTo>
                    <a:pt x="2644140" y="792000"/>
                  </a:lnTo>
                  <a:lnTo>
                    <a:pt x="0" y="792000"/>
                  </a:lnTo>
                  <a:lnTo>
                    <a:pt x="0" y="0"/>
                  </a:lnTo>
                  <a:close/>
                </a:path>
              </a:pathLst>
            </a:custGeom>
            <a:solidFill>
              <a:schemeClr val="tx2">
                <a:lumMod val="50000"/>
              </a:schemeClr>
            </a:solid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6012" tIns="34290" rIns="96012" bIns="34290" numCol="1" spcCol="1270" anchor="ctr" anchorCtr="0">
              <a:noAutofit/>
            </a:bodyPr>
            <a:lstStyle/>
            <a:p>
              <a:pPr algn="ctr" defTabSz="600075">
                <a:lnSpc>
                  <a:spcPct val="90000"/>
                </a:lnSpc>
                <a:spcBef>
                  <a:spcPct val="0"/>
                </a:spcBef>
                <a:spcAft>
                  <a:spcPct val="35000"/>
                </a:spcAft>
              </a:pPr>
              <a:r>
                <a:rPr lang="en-US" b="1" kern="1200" dirty="0">
                  <a:solidFill>
                    <a:schemeClr val="bg1"/>
                  </a:solidFill>
                  <a:latin typeface="Calibri" panose="020F0502020204030204" pitchFamily="34" charset="0"/>
                  <a:ea typeface="Calibri" panose="020F0502020204030204" pitchFamily="34" charset="0"/>
                  <a:cs typeface="Calibri" panose="020F0502020204030204" pitchFamily="34" charset="0"/>
                </a:rPr>
                <a:t>01</a:t>
              </a:r>
            </a:p>
          </p:txBody>
        </p:sp>
        <p:sp>
          <p:nvSpPr>
            <p:cNvPr id="8" name="Freeform: Shape 7">
              <a:extLst>
                <a:ext uri="{FF2B5EF4-FFF2-40B4-BE49-F238E27FC236}">
                  <a16:creationId xmlns:a16="http://schemas.microsoft.com/office/drawing/2014/main" id="{29075035-8B33-4843-BC7D-7D58FA8C9D01}"/>
                </a:ext>
              </a:extLst>
            </p:cNvPr>
            <p:cNvSpPr/>
            <p:nvPr/>
          </p:nvSpPr>
          <p:spPr>
            <a:xfrm>
              <a:off x="2431723" y="2157485"/>
              <a:ext cx="8769676" cy="792000"/>
            </a:xfrm>
            <a:custGeom>
              <a:avLst/>
              <a:gdLst>
                <a:gd name="connsiteX0" fmla="*/ 0 w 7192060"/>
                <a:gd name="connsiteY0" fmla="*/ 0 h 1089000"/>
                <a:gd name="connsiteX1" fmla="*/ 7192060 w 7192060"/>
                <a:gd name="connsiteY1" fmla="*/ 0 h 1089000"/>
                <a:gd name="connsiteX2" fmla="*/ 7192060 w 7192060"/>
                <a:gd name="connsiteY2" fmla="*/ 1089000 h 1089000"/>
                <a:gd name="connsiteX3" fmla="*/ 0 w 7192060"/>
                <a:gd name="connsiteY3" fmla="*/ 1089000 h 1089000"/>
                <a:gd name="connsiteX4" fmla="*/ 0 w 7192060"/>
                <a:gd name="connsiteY4" fmla="*/ 0 h 1089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2060" h="1089000">
                  <a:moveTo>
                    <a:pt x="0" y="0"/>
                  </a:moveTo>
                  <a:lnTo>
                    <a:pt x="7192060" y="0"/>
                  </a:lnTo>
                  <a:lnTo>
                    <a:pt x="7192060" y="1089000"/>
                  </a:lnTo>
                  <a:lnTo>
                    <a:pt x="0" y="1089000"/>
                  </a:lnTo>
                  <a:lnTo>
                    <a:pt x="0"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1435" tIns="51435" rIns="51435" bIns="51435" numCol="1" spcCol="1270" anchor="ctr" anchorCtr="0">
              <a:noAutofit/>
            </a:bodyPr>
            <a:lstStyle/>
            <a:p>
              <a:pPr marL="128588" lvl="1" indent="-128588" defTabSz="600075">
                <a:lnSpc>
                  <a:spcPct val="90000"/>
                </a:lnSpc>
                <a:spcBef>
                  <a:spcPct val="0"/>
                </a:spcBef>
                <a:spcAft>
                  <a:spcPct val="15000"/>
                </a:spcAft>
                <a:buChar char="•"/>
              </a:pP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Menetapkan</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prinsip</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yang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komprehensif</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pengakuan</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penyajian</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dan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pengungkapan</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kontrak</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asuransi</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dan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menggantikan</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PSAK 62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Kontrak</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Asuransi</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PSAK 28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Akuntansi</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untuk</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Asuransi</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Umum</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dan PSAK 36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Akuntansi</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untuk</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Asuransi</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Jiwa.</a:t>
              </a:r>
            </a:p>
          </p:txBody>
        </p:sp>
        <p:sp>
          <p:nvSpPr>
            <p:cNvPr id="9" name="Freeform: Shape 8">
              <a:extLst>
                <a:ext uri="{FF2B5EF4-FFF2-40B4-BE49-F238E27FC236}">
                  <a16:creationId xmlns:a16="http://schemas.microsoft.com/office/drawing/2014/main" id="{C5D90BFE-EFAC-4882-A7EC-28FEB88B4C89}"/>
                </a:ext>
              </a:extLst>
            </p:cNvPr>
            <p:cNvSpPr/>
            <p:nvPr/>
          </p:nvSpPr>
          <p:spPr>
            <a:xfrm>
              <a:off x="790406" y="2994692"/>
              <a:ext cx="1280160" cy="669763"/>
            </a:xfrm>
            <a:custGeom>
              <a:avLst/>
              <a:gdLst>
                <a:gd name="connsiteX0" fmla="*/ 0 w 2644140"/>
                <a:gd name="connsiteY0" fmla="*/ 0 h 792000"/>
                <a:gd name="connsiteX1" fmla="*/ 2644140 w 2644140"/>
                <a:gd name="connsiteY1" fmla="*/ 0 h 792000"/>
                <a:gd name="connsiteX2" fmla="*/ 2644140 w 2644140"/>
                <a:gd name="connsiteY2" fmla="*/ 792000 h 792000"/>
                <a:gd name="connsiteX3" fmla="*/ 0 w 2644140"/>
                <a:gd name="connsiteY3" fmla="*/ 792000 h 792000"/>
                <a:gd name="connsiteX4" fmla="*/ 0 w 2644140"/>
                <a:gd name="connsiteY4" fmla="*/ 0 h 79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4140" h="792000">
                  <a:moveTo>
                    <a:pt x="0" y="0"/>
                  </a:moveTo>
                  <a:lnTo>
                    <a:pt x="2644140" y="0"/>
                  </a:lnTo>
                  <a:lnTo>
                    <a:pt x="2644140" y="792000"/>
                  </a:lnTo>
                  <a:lnTo>
                    <a:pt x="0" y="792000"/>
                  </a:lnTo>
                  <a:lnTo>
                    <a:pt x="0" y="0"/>
                  </a:lnTo>
                  <a:close/>
                </a:path>
              </a:pathLst>
            </a:custGeom>
            <a:solidFill>
              <a:schemeClr val="tx2">
                <a:lumMod val="50000"/>
              </a:schemeClr>
            </a:solid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6012" tIns="34290" rIns="96012" bIns="34290" numCol="1" spcCol="1270" anchor="ctr" anchorCtr="0">
              <a:noAutofit/>
            </a:bodyPr>
            <a:lstStyle/>
            <a:p>
              <a:pPr algn="ctr" defTabSz="600075">
                <a:lnSpc>
                  <a:spcPct val="90000"/>
                </a:lnSpc>
                <a:spcBef>
                  <a:spcPct val="0"/>
                </a:spcBef>
                <a:spcAft>
                  <a:spcPct val="35000"/>
                </a:spcAft>
              </a:pPr>
              <a:r>
                <a:rPr lang="en-US" b="1" kern="1200" dirty="0">
                  <a:solidFill>
                    <a:schemeClr val="bg1"/>
                  </a:solidFill>
                  <a:latin typeface="Calibri" panose="020F0502020204030204" pitchFamily="34" charset="0"/>
                  <a:ea typeface="Calibri" panose="020F0502020204030204" pitchFamily="34" charset="0"/>
                  <a:cs typeface="Calibri" panose="020F0502020204030204" pitchFamily="34" charset="0"/>
                </a:rPr>
                <a:t>02</a:t>
              </a:r>
            </a:p>
          </p:txBody>
        </p:sp>
        <p:sp>
          <p:nvSpPr>
            <p:cNvPr id="11" name="Freeform: Shape 10">
              <a:extLst>
                <a:ext uri="{FF2B5EF4-FFF2-40B4-BE49-F238E27FC236}">
                  <a16:creationId xmlns:a16="http://schemas.microsoft.com/office/drawing/2014/main" id="{547577E0-0493-461D-890B-007B10A09400}"/>
                </a:ext>
              </a:extLst>
            </p:cNvPr>
            <p:cNvSpPr/>
            <p:nvPr/>
          </p:nvSpPr>
          <p:spPr>
            <a:xfrm>
              <a:off x="2431723" y="2995685"/>
              <a:ext cx="8769676" cy="914400"/>
            </a:xfrm>
            <a:custGeom>
              <a:avLst/>
              <a:gdLst>
                <a:gd name="connsiteX0" fmla="*/ 0 w 7192060"/>
                <a:gd name="connsiteY0" fmla="*/ 0 h 792000"/>
                <a:gd name="connsiteX1" fmla="*/ 7192060 w 7192060"/>
                <a:gd name="connsiteY1" fmla="*/ 0 h 792000"/>
                <a:gd name="connsiteX2" fmla="*/ 7192060 w 7192060"/>
                <a:gd name="connsiteY2" fmla="*/ 792000 h 792000"/>
                <a:gd name="connsiteX3" fmla="*/ 0 w 7192060"/>
                <a:gd name="connsiteY3" fmla="*/ 792000 h 792000"/>
                <a:gd name="connsiteX4" fmla="*/ 0 w 7192060"/>
                <a:gd name="connsiteY4" fmla="*/ 0 h 79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2060" h="792000">
                  <a:moveTo>
                    <a:pt x="0" y="0"/>
                  </a:moveTo>
                  <a:lnTo>
                    <a:pt x="7192060" y="0"/>
                  </a:lnTo>
                  <a:lnTo>
                    <a:pt x="7192060" y="792000"/>
                  </a:lnTo>
                  <a:lnTo>
                    <a:pt x="0" y="792000"/>
                  </a:lnTo>
                  <a:lnTo>
                    <a:pt x="0"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1435" tIns="51435" rIns="51435" bIns="51435" numCol="1" spcCol="1270" anchor="t" anchorCtr="0">
              <a:noAutofit/>
            </a:bodyPr>
            <a:lstStyle/>
            <a:p>
              <a:pPr marL="128588" lvl="1" indent="-128588" defTabSz="600075">
                <a:lnSpc>
                  <a:spcPct val="90000"/>
                </a:lnSpc>
                <a:spcBef>
                  <a:spcPct val="0"/>
                </a:spcBef>
                <a:spcAft>
                  <a:spcPct val="15000"/>
                </a:spcAft>
                <a:buChar char="•"/>
              </a:pP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PSAK 117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memperkenalkan</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b="1" i="1" kern="1200" dirty="0">
                  <a:solidFill>
                    <a:schemeClr val="tx1"/>
                  </a:solidFill>
                  <a:latin typeface="Calibri" panose="020F0502020204030204" pitchFamily="34" charset="0"/>
                  <a:ea typeface="Calibri" panose="020F0502020204030204" pitchFamily="34" charset="0"/>
                  <a:cs typeface="Calibri" panose="020F0502020204030204" pitchFamily="34" charset="0"/>
                </a:rPr>
                <a:t>Building Block Approach (BBA) </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yang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dimodifikasi</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untuk</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kontrak</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asuransi</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dengan</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fitur</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partisipasi</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langsung</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digambarkan</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sebagai</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b="1" i="1" dirty="0" err="1">
                  <a:solidFill>
                    <a:schemeClr val="tx1"/>
                  </a:solidFill>
                  <a:latin typeface="Calibri" panose="020F0502020204030204" pitchFamily="34" charset="0"/>
                  <a:ea typeface="Calibri" panose="020F0502020204030204" pitchFamily="34" charset="0"/>
                  <a:cs typeface="Calibri" panose="020F0502020204030204" pitchFamily="34" charset="0"/>
                </a:rPr>
                <a:t>Variabel</a:t>
              </a:r>
              <a:r>
                <a:rPr lang="en-US" b="1" i="1" dirty="0">
                  <a:solidFill>
                    <a:schemeClr val="tx1"/>
                  </a:solidFill>
                  <a:latin typeface="Calibri" panose="020F0502020204030204" pitchFamily="34" charset="0"/>
                  <a:ea typeface="Calibri" panose="020F0502020204030204" pitchFamily="34" charset="0"/>
                  <a:cs typeface="Calibri" panose="020F0502020204030204" pitchFamily="34" charset="0"/>
                </a:rPr>
                <a:t> Fee Approach</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Simplikasi</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jika</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kriteria</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tertentu</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dipenuhi</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dengan</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b="1" i="1" dirty="0">
                  <a:solidFill>
                    <a:schemeClr val="tx1"/>
                  </a:solidFill>
                  <a:latin typeface="Calibri" panose="020F0502020204030204" pitchFamily="34" charset="0"/>
                  <a:ea typeface="Calibri" panose="020F0502020204030204" pitchFamily="34" charset="0"/>
                  <a:cs typeface="Calibri" panose="020F0502020204030204" pitchFamily="34" charset="0"/>
                </a:rPr>
                <a:t>Premium Allocation Approach (PPA)</a:t>
              </a:r>
              <a:endParaRPr lang="en-US" b="1" i="1" kern="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2" name="Freeform: Shape 11">
              <a:extLst>
                <a:ext uri="{FF2B5EF4-FFF2-40B4-BE49-F238E27FC236}">
                  <a16:creationId xmlns:a16="http://schemas.microsoft.com/office/drawing/2014/main" id="{0C4B0AEB-B29E-4D86-BC28-4C03E19F9FC3}"/>
                </a:ext>
              </a:extLst>
            </p:cNvPr>
            <p:cNvSpPr/>
            <p:nvPr/>
          </p:nvSpPr>
          <p:spPr>
            <a:xfrm>
              <a:off x="761999" y="4016404"/>
              <a:ext cx="1280160" cy="669763"/>
            </a:xfrm>
            <a:custGeom>
              <a:avLst/>
              <a:gdLst>
                <a:gd name="connsiteX0" fmla="*/ 0 w 2644140"/>
                <a:gd name="connsiteY0" fmla="*/ 0 h 792000"/>
                <a:gd name="connsiteX1" fmla="*/ 2644140 w 2644140"/>
                <a:gd name="connsiteY1" fmla="*/ 0 h 792000"/>
                <a:gd name="connsiteX2" fmla="*/ 2644140 w 2644140"/>
                <a:gd name="connsiteY2" fmla="*/ 792000 h 792000"/>
                <a:gd name="connsiteX3" fmla="*/ 0 w 2644140"/>
                <a:gd name="connsiteY3" fmla="*/ 792000 h 792000"/>
                <a:gd name="connsiteX4" fmla="*/ 0 w 2644140"/>
                <a:gd name="connsiteY4" fmla="*/ 0 h 79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4140" h="792000">
                  <a:moveTo>
                    <a:pt x="0" y="0"/>
                  </a:moveTo>
                  <a:lnTo>
                    <a:pt x="2644140" y="0"/>
                  </a:lnTo>
                  <a:lnTo>
                    <a:pt x="2644140" y="792000"/>
                  </a:lnTo>
                  <a:lnTo>
                    <a:pt x="0" y="792000"/>
                  </a:lnTo>
                  <a:lnTo>
                    <a:pt x="0" y="0"/>
                  </a:lnTo>
                  <a:close/>
                </a:path>
              </a:pathLst>
            </a:custGeom>
            <a:solidFill>
              <a:schemeClr val="tx2">
                <a:lumMod val="50000"/>
              </a:schemeClr>
            </a:solid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6012" tIns="34290" rIns="96012" bIns="34290" numCol="1" spcCol="1270" anchor="ctr" anchorCtr="0">
              <a:noAutofit/>
            </a:bodyPr>
            <a:lstStyle/>
            <a:p>
              <a:pPr algn="ctr" defTabSz="600075">
                <a:lnSpc>
                  <a:spcPct val="90000"/>
                </a:lnSpc>
                <a:spcBef>
                  <a:spcPct val="0"/>
                </a:spcBef>
                <a:spcAft>
                  <a:spcPct val="35000"/>
                </a:spcAft>
              </a:pPr>
              <a:r>
                <a:rPr lang="en-US" b="1" kern="1200" dirty="0">
                  <a:solidFill>
                    <a:schemeClr val="bg1"/>
                  </a:solidFill>
                  <a:latin typeface="Calibri" panose="020F0502020204030204" pitchFamily="34" charset="0"/>
                  <a:ea typeface="Calibri" panose="020F0502020204030204" pitchFamily="34" charset="0"/>
                  <a:cs typeface="Calibri" panose="020F0502020204030204" pitchFamily="34" charset="0"/>
                </a:rPr>
                <a:t>03</a:t>
              </a:r>
            </a:p>
          </p:txBody>
        </p:sp>
        <p:sp>
          <p:nvSpPr>
            <p:cNvPr id="14" name="Freeform: Shape 13">
              <a:extLst>
                <a:ext uri="{FF2B5EF4-FFF2-40B4-BE49-F238E27FC236}">
                  <a16:creationId xmlns:a16="http://schemas.microsoft.com/office/drawing/2014/main" id="{458EA9DA-3B2F-4F42-9C9C-5854E3048EBC}"/>
                </a:ext>
              </a:extLst>
            </p:cNvPr>
            <p:cNvSpPr/>
            <p:nvPr/>
          </p:nvSpPr>
          <p:spPr>
            <a:xfrm>
              <a:off x="761999" y="4884055"/>
              <a:ext cx="1280160" cy="553998"/>
            </a:xfrm>
            <a:custGeom>
              <a:avLst/>
              <a:gdLst>
                <a:gd name="connsiteX0" fmla="*/ 0 w 2644140"/>
                <a:gd name="connsiteY0" fmla="*/ 0 h 792000"/>
                <a:gd name="connsiteX1" fmla="*/ 2644140 w 2644140"/>
                <a:gd name="connsiteY1" fmla="*/ 0 h 792000"/>
                <a:gd name="connsiteX2" fmla="*/ 2644140 w 2644140"/>
                <a:gd name="connsiteY2" fmla="*/ 792000 h 792000"/>
                <a:gd name="connsiteX3" fmla="*/ 0 w 2644140"/>
                <a:gd name="connsiteY3" fmla="*/ 792000 h 792000"/>
                <a:gd name="connsiteX4" fmla="*/ 0 w 2644140"/>
                <a:gd name="connsiteY4" fmla="*/ 0 h 79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4140" h="792000">
                  <a:moveTo>
                    <a:pt x="0" y="0"/>
                  </a:moveTo>
                  <a:lnTo>
                    <a:pt x="2644140" y="0"/>
                  </a:lnTo>
                  <a:lnTo>
                    <a:pt x="2644140" y="792000"/>
                  </a:lnTo>
                  <a:lnTo>
                    <a:pt x="0" y="792000"/>
                  </a:lnTo>
                  <a:lnTo>
                    <a:pt x="0" y="0"/>
                  </a:lnTo>
                  <a:close/>
                </a:path>
              </a:pathLst>
            </a:custGeom>
            <a:solidFill>
              <a:schemeClr val="tx2">
                <a:lumMod val="50000"/>
              </a:schemeClr>
            </a:solid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6012" tIns="34290" rIns="96012" bIns="34290" numCol="1" spcCol="1270" anchor="ctr" anchorCtr="0">
              <a:noAutofit/>
            </a:bodyPr>
            <a:lstStyle/>
            <a:p>
              <a:pPr algn="ctr" defTabSz="600075">
                <a:lnSpc>
                  <a:spcPct val="90000"/>
                </a:lnSpc>
                <a:spcBef>
                  <a:spcPct val="0"/>
                </a:spcBef>
                <a:spcAft>
                  <a:spcPct val="35000"/>
                </a:spcAft>
              </a:pPr>
              <a:r>
                <a:rPr lang="en-US" b="1" kern="1200">
                  <a:solidFill>
                    <a:schemeClr val="bg1"/>
                  </a:solidFill>
                  <a:latin typeface="Calibri" panose="020F0502020204030204" pitchFamily="34" charset="0"/>
                  <a:ea typeface="Calibri" panose="020F0502020204030204" pitchFamily="34" charset="0"/>
                  <a:cs typeface="Calibri" panose="020F0502020204030204" pitchFamily="34" charset="0"/>
                </a:rPr>
                <a:t>04</a:t>
              </a:r>
              <a:endParaRPr lang="en-US" b="1" kern="12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Freeform: Shape 15">
              <a:extLst>
                <a:ext uri="{FF2B5EF4-FFF2-40B4-BE49-F238E27FC236}">
                  <a16:creationId xmlns:a16="http://schemas.microsoft.com/office/drawing/2014/main" id="{F07B1BDD-3584-4673-BB6B-6330D706B3E1}"/>
                </a:ext>
              </a:extLst>
            </p:cNvPr>
            <p:cNvSpPr/>
            <p:nvPr/>
          </p:nvSpPr>
          <p:spPr>
            <a:xfrm>
              <a:off x="762000" y="5745630"/>
              <a:ext cx="1280160" cy="669763"/>
            </a:xfrm>
            <a:custGeom>
              <a:avLst/>
              <a:gdLst>
                <a:gd name="connsiteX0" fmla="*/ 0 w 2644140"/>
                <a:gd name="connsiteY0" fmla="*/ 0 h 792000"/>
                <a:gd name="connsiteX1" fmla="*/ 2644140 w 2644140"/>
                <a:gd name="connsiteY1" fmla="*/ 0 h 792000"/>
                <a:gd name="connsiteX2" fmla="*/ 2644140 w 2644140"/>
                <a:gd name="connsiteY2" fmla="*/ 792000 h 792000"/>
                <a:gd name="connsiteX3" fmla="*/ 0 w 2644140"/>
                <a:gd name="connsiteY3" fmla="*/ 792000 h 792000"/>
                <a:gd name="connsiteX4" fmla="*/ 0 w 2644140"/>
                <a:gd name="connsiteY4" fmla="*/ 0 h 79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4140" h="792000">
                  <a:moveTo>
                    <a:pt x="0" y="0"/>
                  </a:moveTo>
                  <a:lnTo>
                    <a:pt x="2644140" y="0"/>
                  </a:lnTo>
                  <a:lnTo>
                    <a:pt x="2644140" y="792000"/>
                  </a:lnTo>
                  <a:lnTo>
                    <a:pt x="0" y="792000"/>
                  </a:lnTo>
                  <a:lnTo>
                    <a:pt x="0" y="0"/>
                  </a:lnTo>
                  <a:close/>
                </a:path>
              </a:pathLst>
            </a:custGeom>
            <a:solidFill>
              <a:schemeClr val="tx2">
                <a:lumMod val="50000"/>
              </a:schemeClr>
            </a:solid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6012" tIns="34290" rIns="96012" bIns="34290" numCol="1" spcCol="1270" anchor="ctr" anchorCtr="0">
              <a:noAutofit/>
            </a:bodyPr>
            <a:lstStyle/>
            <a:p>
              <a:pPr algn="ctr" defTabSz="600075">
                <a:lnSpc>
                  <a:spcPct val="90000"/>
                </a:lnSpc>
                <a:spcBef>
                  <a:spcPct val="0"/>
                </a:spcBef>
                <a:spcAft>
                  <a:spcPct val="35000"/>
                </a:spcAft>
              </a:pPr>
              <a:r>
                <a:rPr lang="en-US" b="1" kern="1200" dirty="0">
                  <a:solidFill>
                    <a:schemeClr val="bg1"/>
                  </a:solidFill>
                  <a:latin typeface="Calibri" panose="020F0502020204030204" pitchFamily="34" charset="0"/>
                  <a:ea typeface="Calibri" panose="020F0502020204030204" pitchFamily="34" charset="0"/>
                  <a:cs typeface="Calibri" panose="020F0502020204030204" pitchFamily="34" charset="0"/>
                </a:rPr>
                <a:t>05</a:t>
              </a:r>
            </a:p>
          </p:txBody>
        </p:sp>
      </p:grpSp>
      <p:sp>
        <p:nvSpPr>
          <p:cNvPr id="18" name="Freeform: Shape 17">
            <a:extLst>
              <a:ext uri="{FF2B5EF4-FFF2-40B4-BE49-F238E27FC236}">
                <a16:creationId xmlns:a16="http://schemas.microsoft.com/office/drawing/2014/main" id="{15F11023-8542-416A-B37B-C8E526272B2F}"/>
              </a:ext>
            </a:extLst>
          </p:cNvPr>
          <p:cNvSpPr/>
          <p:nvPr/>
        </p:nvSpPr>
        <p:spPr>
          <a:xfrm>
            <a:off x="1823357" y="2630222"/>
            <a:ext cx="6903720" cy="594122"/>
          </a:xfrm>
          <a:custGeom>
            <a:avLst/>
            <a:gdLst>
              <a:gd name="connsiteX0" fmla="*/ 0 w 7192060"/>
              <a:gd name="connsiteY0" fmla="*/ 0 h 792000"/>
              <a:gd name="connsiteX1" fmla="*/ 7192060 w 7192060"/>
              <a:gd name="connsiteY1" fmla="*/ 0 h 792000"/>
              <a:gd name="connsiteX2" fmla="*/ 7192060 w 7192060"/>
              <a:gd name="connsiteY2" fmla="*/ 792000 h 792000"/>
              <a:gd name="connsiteX3" fmla="*/ 0 w 7192060"/>
              <a:gd name="connsiteY3" fmla="*/ 792000 h 792000"/>
              <a:gd name="connsiteX4" fmla="*/ 0 w 7192060"/>
              <a:gd name="connsiteY4" fmla="*/ 0 h 79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2060" h="792000">
                <a:moveTo>
                  <a:pt x="0" y="0"/>
                </a:moveTo>
                <a:lnTo>
                  <a:pt x="7192060" y="0"/>
                </a:lnTo>
                <a:lnTo>
                  <a:pt x="7192060" y="792000"/>
                </a:lnTo>
                <a:lnTo>
                  <a:pt x="0" y="792000"/>
                </a:lnTo>
                <a:lnTo>
                  <a:pt x="0" y="0"/>
                </a:lnTo>
                <a:close/>
              </a:path>
            </a:pathLst>
          </a:custGeom>
          <a:solidFill>
            <a:schemeClr val="accent2">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1435" tIns="51435" rIns="51435" bIns="51435" numCol="1" spcCol="1270" anchor="t" anchorCtr="0">
            <a:noAutofit/>
          </a:bodyPr>
          <a:lstStyle/>
          <a:p>
            <a:pPr marL="128588" lvl="1" indent="-128588" defTabSz="600075">
              <a:lnSpc>
                <a:spcPct val="90000"/>
              </a:lnSpc>
              <a:spcBef>
                <a:spcPct val="0"/>
              </a:spcBef>
              <a:spcAft>
                <a:spcPct val="15000"/>
              </a:spcAft>
              <a:buChar char="•"/>
            </a:pP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Menggunakan</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asumsi</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saat</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ini</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untuk</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memperkirakan</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jumlah</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waktu</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dan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ketidakpastian</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arus</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kas masa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depan</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dan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secara</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eksplisit</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akan</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mengukur</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biaya</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ketidakpastian</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tersebut</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Pengukuran</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menggunakan</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suku</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bunga</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pasar</a:t>
            </a:r>
            <a:endParaRPr lang="en-US" b="1" i="1" kern="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9" name="Freeform: Shape 18">
            <a:extLst>
              <a:ext uri="{FF2B5EF4-FFF2-40B4-BE49-F238E27FC236}">
                <a16:creationId xmlns:a16="http://schemas.microsoft.com/office/drawing/2014/main" id="{8BB12F64-9F37-49E8-8E2B-98123FF4B87A}"/>
              </a:ext>
            </a:extLst>
          </p:cNvPr>
          <p:cNvSpPr/>
          <p:nvPr/>
        </p:nvSpPr>
        <p:spPr>
          <a:xfrm>
            <a:off x="1823357" y="3302226"/>
            <a:ext cx="6903720" cy="502322"/>
          </a:xfrm>
          <a:custGeom>
            <a:avLst/>
            <a:gdLst>
              <a:gd name="connsiteX0" fmla="*/ 0 w 7192060"/>
              <a:gd name="connsiteY0" fmla="*/ 0 h 792000"/>
              <a:gd name="connsiteX1" fmla="*/ 7192060 w 7192060"/>
              <a:gd name="connsiteY1" fmla="*/ 0 h 792000"/>
              <a:gd name="connsiteX2" fmla="*/ 7192060 w 7192060"/>
              <a:gd name="connsiteY2" fmla="*/ 792000 h 792000"/>
              <a:gd name="connsiteX3" fmla="*/ 0 w 7192060"/>
              <a:gd name="connsiteY3" fmla="*/ 792000 h 792000"/>
              <a:gd name="connsiteX4" fmla="*/ 0 w 7192060"/>
              <a:gd name="connsiteY4" fmla="*/ 0 h 79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2060" h="792000">
                <a:moveTo>
                  <a:pt x="0" y="0"/>
                </a:moveTo>
                <a:lnTo>
                  <a:pt x="7192060" y="0"/>
                </a:lnTo>
                <a:lnTo>
                  <a:pt x="7192060" y="792000"/>
                </a:lnTo>
                <a:lnTo>
                  <a:pt x="0" y="792000"/>
                </a:lnTo>
                <a:lnTo>
                  <a:pt x="0" y="0"/>
                </a:lnTo>
                <a:close/>
              </a:path>
            </a:pathLst>
          </a:custGeom>
          <a:solidFill>
            <a:schemeClr val="accent2">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1435" tIns="51435" rIns="51435" bIns="51435" numCol="1" spcCol="1270" anchor="t" anchorCtr="0">
            <a:noAutofit/>
          </a:bodyPr>
          <a:lstStyle/>
          <a:p>
            <a:pPr marL="128588" lvl="1" indent="-128588" defTabSz="600075">
              <a:lnSpc>
                <a:spcPct val="90000"/>
              </a:lnSpc>
              <a:spcBef>
                <a:spcPct val="0"/>
              </a:spcBef>
              <a:spcAft>
                <a:spcPct val="15000"/>
              </a:spcAft>
              <a:buChar char="•"/>
            </a:pP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Diterapkan</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secara</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b="1"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retrospektif</a:t>
            </a:r>
            <a:r>
              <a:rPr lang="en-US" b="1"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kecuali</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tidak</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praktis</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dalam</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hal</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ini</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menggunakan</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pendekatan</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b="1"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retrospektif</a:t>
            </a:r>
            <a:r>
              <a:rPr lang="en-US" b="1"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b="1"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dimodifikasi</a:t>
            </a:r>
            <a:r>
              <a:rPr lang="en-US" b="1"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atau</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pendekatan</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b="1"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nilai</a:t>
            </a:r>
            <a:r>
              <a:rPr lang="en-US" b="1"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b="1"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wajar</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a:t>
            </a:r>
          </a:p>
        </p:txBody>
      </p:sp>
      <p:sp>
        <p:nvSpPr>
          <p:cNvPr id="20" name="Freeform: Shape 19">
            <a:extLst>
              <a:ext uri="{FF2B5EF4-FFF2-40B4-BE49-F238E27FC236}">
                <a16:creationId xmlns:a16="http://schemas.microsoft.com/office/drawing/2014/main" id="{AF0F8DDB-2A9B-46C5-B36B-D4940B5CDB04}"/>
              </a:ext>
            </a:extLst>
          </p:cNvPr>
          <p:cNvSpPr/>
          <p:nvPr/>
        </p:nvSpPr>
        <p:spPr>
          <a:xfrm>
            <a:off x="1828800" y="3922051"/>
            <a:ext cx="6903720" cy="594000"/>
          </a:xfrm>
          <a:custGeom>
            <a:avLst/>
            <a:gdLst>
              <a:gd name="connsiteX0" fmla="*/ 0 w 7192060"/>
              <a:gd name="connsiteY0" fmla="*/ 0 h 792000"/>
              <a:gd name="connsiteX1" fmla="*/ 7192060 w 7192060"/>
              <a:gd name="connsiteY1" fmla="*/ 0 h 792000"/>
              <a:gd name="connsiteX2" fmla="*/ 7192060 w 7192060"/>
              <a:gd name="connsiteY2" fmla="*/ 792000 h 792000"/>
              <a:gd name="connsiteX3" fmla="*/ 0 w 7192060"/>
              <a:gd name="connsiteY3" fmla="*/ 792000 h 792000"/>
              <a:gd name="connsiteX4" fmla="*/ 0 w 7192060"/>
              <a:gd name="connsiteY4" fmla="*/ 0 h 79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2060" h="792000">
                <a:moveTo>
                  <a:pt x="0" y="0"/>
                </a:moveTo>
                <a:lnTo>
                  <a:pt x="7192060" y="0"/>
                </a:lnTo>
                <a:lnTo>
                  <a:pt x="7192060" y="792000"/>
                </a:lnTo>
                <a:lnTo>
                  <a:pt x="0" y="792000"/>
                </a:lnTo>
                <a:lnTo>
                  <a:pt x="0" y="0"/>
                </a:lnTo>
                <a:close/>
              </a:path>
            </a:pathLst>
          </a:custGeom>
          <a:solidFill>
            <a:schemeClr val="accent2">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1435" tIns="51435" rIns="51435" bIns="51435" numCol="1" spcCol="1270" anchor="t" anchorCtr="0">
            <a:noAutofit/>
          </a:bodyPr>
          <a:lstStyle/>
          <a:p>
            <a:pPr marL="128588" lvl="1" indent="-128588" defTabSz="600075">
              <a:lnSpc>
                <a:spcPct val="90000"/>
              </a:lnSpc>
              <a:spcBef>
                <a:spcPct val="0"/>
              </a:spcBef>
              <a:spcAft>
                <a:spcPct val="15000"/>
              </a:spcAft>
              <a:buChar char="•"/>
            </a:pP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Perubahan</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standar</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membawa</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perubahaan</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signifikan</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pada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penyajian</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laporan</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keuangan</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proses,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sistem</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dan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membutuhkan</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koordinasi</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lebih</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besar</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antara</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banyak</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fungsi</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bisnis</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keuangan</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aktuaria</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teknologi</a:t>
            </a:r>
            <a:r>
              <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informasi</a:t>
            </a:r>
            <a:endParaRPr lang="en-US" kern="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Rectangle 16">
            <a:extLst>
              <a:ext uri="{FF2B5EF4-FFF2-40B4-BE49-F238E27FC236}">
                <a16:creationId xmlns:a16="http://schemas.microsoft.com/office/drawing/2014/main" id="{46B6558D-1863-4E51-884D-347D1723771A}"/>
              </a:ext>
            </a:extLst>
          </p:cNvPr>
          <p:cNvSpPr/>
          <p:nvPr/>
        </p:nvSpPr>
        <p:spPr>
          <a:xfrm>
            <a:off x="-51435" y="4743450"/>
            <a:ext cx="7148921" cy="415498"/>
          </a:xfrm>
          <a:prstGeom prst="rect">
            <a:avLst/>
          </a:prstGeom>
        </p:spPr>
        <p:txBody>
          <a:bodyPr wrap="square">
            <a:spAutoFit/>
          </a:bodyPr>
          <a:lstStyle/>
          <a:p>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Ref: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Reguler</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Discussion Accounting Series IAI – DE PSAK 74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Kontrak</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Asuransi</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17/9/2020–</a:t>
            </a:r>
          </a:p>
          <a:p>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Alexander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Tansil</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Overview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Ruang</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Lingkup</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(DE) PSAK 74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Kontrak</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Asuransi</a:t>
            </a:r>
            <a:endParaRPr lang="en-ID"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39323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F1E86-2B36-4388-84E4-ADA6AA216930}"/>
              </a:ext>
            </a:extLst>
          </p:cNvPr>
          <p:cNvSpPr>
            <a:spLocks noGrp="1"/>
          </p:cNvSpPr>
          <p:nvPr>
            <p:ph type="title"/>
          </p:nvPr>
        </p:nvSpPr>
        <p:spPr>
          <a:xfrm>
            <a:off x="656908" y="-53807"/>
            <a:ext cx="7258550" cy="648527"/>
          </a:xfrm>
        </p:spPr>
        <p:txBody>
          <a:bodyPr/>
          <a:lstStyle/>
          <a:p>
            <a:r>
              <a:rPr lang="en-US" sz="2700" dirty="0" err="1"/>
              <a:t>Perbedaan</a:t>
            </a:r>
            <a:r>
              <a:rPr lang="en-US" sz="2700" dirty="0"/>
              <a:t> PSAK 62 dan PSAK 117</a:t>
            </a:r>
            <a:endParaRPr lang="en-ID" sz="2700" dirty="0"/>
          </a:p>
        </p:txBody>
      </p:sp>
      <p:sp>
        <p:nvSpPr>
          <p:cNvPr id="4" name="Rectangle 3">
            <a:extLst>
              <a:ext uri="{FF2B5EF4-FFF2-40B4-BE49-F238E27FC236}">
                <a16:creationId xmlns:a16="http://schemas.microsoft.com/office/drawing/2014/main" id="{2B62861E-C9AB-4B9B-9F86-B4E9D0768D42}"/>
              </a:ext>
            </a:extLst>
          </p:cNvPr>
          <p:cNvSpPr/>
          <p:nvPr/>
        </p:nvSpPr>
        <p:spPr bwMode="auto">
          <a:xfrm>
            <a:off x="966650" y="998465"/>
            <a:ext cx="3069717" cy="560492"/>
          </a:xfrm>
          <a:prstGeom prst="rect">
            <a:avLst/>
          </a:prstGeom>
          <a:solidFill>
            <a:srgbClr val="F4E0C2"/>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r>
              <a:rPr lang="en-US" sz="1200" dirty="0" err="1">
                <a:solidFill>
                  <a:schemeClr val="tx1"/>
                </a:solidFill>
                <a:latin typeface="Calibri" panose="020F0502020204030204" pitchFamily="34" charset="0"/>
                <a:cs typeface="Calibri" panose="020F0502020204030204" pitchFamily="34" charset="0"/>
              </a:rPr>
              <a:t>Perlakuan</a:t>
            </a:r>
            <a:r>
              <a:rPr lang="en-US" sz="1200" dirty="0">
                <a:solidFill>
                  <a:schemeClr val="tx1"/>
                </a:solidFill>
                <a:latin typeface="Calibri" panose="020F0502020204030204" pitchFamily="34" charset="0"/>
                <a:cs typeface="Calibri" panose="020F0502020204030204" pitchFamily="34" charset="0"/>
              </a:rPr>
              <a:t> yang </a:t>
            </a:r>
            <a:r>
              <a:rPr lang="en-US" sz="1200" dirty="0" err="1">
                <a:solidFill>
                  <a:schemeClr val="tx1"/>
                </a:solidFill>
                <a:latin typeface="Calibri" panose="020F0502020204030204" pitchFamily="34" charset="0"/>
                <a:cs typeface="Calibri" panose="020F0502020204030204" pitchFamily="34" charset="0"/>
              </a:rPr>
              <a:t>beragam</a:t>
            </a:r>
            <a:r>
              <a:rPr lang="en-US" sz="1200" dirty="0">
                <a:solidFill>
                  <a:schemeClr val="tx1"/>
                </a:solidFill>
                <a:latin typeface="Calibri" panose="020F0502020204030204" pitchFamily="34" charset="0"/>
                <a:cs typeface="Calibri" panose="020F0502020204030204" pitchFamily="34" charset="0"/>
              </a:rPr>
              <a:t> pada </a:t>
            </a:r>
            <a:r>
              <a:rPr lang="en-US" sz="1200" dirty="0" err="1">
                <a:solidFill>
                  <a:schemeClr val="tx1"/>
                </a:solidFill>
                <a:latin typeface="Calibri" panose="020F0502020204030204" pitchFamily="34" charset="0"/>
                <a:cs typeface="Calibri" panose="020F0502020204030204" pitchFamily="34" charset="0"/>
              </a:rPr>
              <a:t>jenis</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kontrak</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perusahaan</a:t>
            </a:r>
            <a:r>
              <a:rPr lang="en-US" sz="1200" dirty="0">
                <a:solidFill>
                  <a:schemeClr val="tx1"/>
                </a:solidFill>
                <a:latin typeface="Calibri" panose="020F0502020204030204" pitchFamily="34" charset="0"/>
                <a:cs typeface="Calibri" panose="020F0502020204030204" pitchFamily="34" charset="0"/>
              </a:rPr>
              <a:t> dan negara</a:t>
            </a:r>
            <a:endParaRPr lang="en-ID" sz="1200" dirty="0">
              <a:solidFill>
                <a:schemeClr val="tx1"/>
              </a:solidFill>
              <a:latin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72C7A4C0-13AC-4BC4-AE59-BC672868C63C}"/>
              </a:ext>
            </a:extLst>
          </p:cNvPr>
          <p:cNvSpPr/>
          <p:nvPr/>
        </p:nvSpPr>
        <p:spPr bwMode="auto">
          <a:xfrm>
            <a:off x="966650" y="1660995"/>
            <a:ext cx="3069717" cy="644343"/>
          </a:xfrm>
          <a:prstGeom prst="rect">
            <a:avLst/>
          </a:prstGeom>
          <a:solidFill>
            <a:srgbClr val="F4E0C2"/>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r>
              <a:rPr lang="en-US" sz="1200" dirty="0" err="1">
                <a:solidFill>
                  <a:schemeClr val="tx1"/>
                </a:solidFill>
                <a:latin typeface="Calibri" panose="020F0502020204030204" pitchFamily="34" charset="0"/>
                <a:cs typeface="Calibri" panose="020F0502020204030204" pitchFamily="34" charset="0"/>
              </a:rPr>
              <a:t>Perhitungan</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liabilitas</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untuk</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kontrak</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berdurasi</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panjang</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bersifat</a:t>
            </a:r>
            <a:r>
              <a:rPr lang="en-US" sz="1200" dirty="0">
                <a:solidFill>
                  <a:schemeClr val="tx1"/>
                </a:solidFill>
                <a:latin typeface="Calibri" panose="020F0502020204030204" pitchFamily="34" charset="0"/>
                <a:cs typeface="Calibri" panose="020F0502020204030204" pitchFamily="34" charset="0"/>
              </a:rPr>
              <a:t> statis (mis. </a:t>
            </a:r>
            <a:r>
              <a:rPr lang="en-US" sz="1200" dirty="0" err="1">
                <a:latin typeface="Calibri" panose="020F0502020204030204" pitchFamily="34" charset="0"/>
                <a:cs typeface="Calibri" panose="020F0502020204030204" pitchFamily="34" charset="0"/>
              </a:rPr>
              <a:t>a</a:t>
            </a:r>
            <a:r>
              <a:rPr lang="en-US" sz="1200" dirty="0" err="1">
                <a:solidFill>
                  <a:schemeClr val="tx1"/>
                </a:solidFill>
                <a:latin typeface="Calibri" panose="020F0502020204030204" pitchFamily="34" charset="0"/>
                <a:cs typeface="Calibri" panose="020F0502020204030204" pitchFamily="34" charset="0"/>
              </a:rPr>
              <a:t>sumsi</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tidak</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berubah</a:t>
            </a:r>
            <a:r>
              <a:rPr lang="en-US" sz="1200" dirty="0">
                <a:solidFill>
                  <a:schemeClr val="tx1"/>
                </a:solidFill>
                <a:latin typeface="Calibri" panose="020F0502020204030204" pitchFamily="34" charset="0"/>
                <a:cs typeface="Calibri" panose="020F0502020204030204" pitchFamily="34" charset="0"/>
              </a:rPr>
              <a:t>)</a:t>
            </a:r>
            <a:endParaRPr lang="en-ID" sz="1200" dirty="0">
              <a:solidFill>
                <a:schemeClr val="tx1"/>
              </a:solidFill>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85C997DB-B752-4657-B46F-9972897B965C}"/>
              </a:ext>
            </a:extLst>
          </p:cNvPr>
          <p:cNvSpPr/>
          <p:nvPr/>
        </p:nvSpPr>
        <p:spPr bwMode="auto">
          <a:xfrm>
            <a:off x="966650" y="2395164"/>
            <a:ext cx="3069717" cy="648528"/>
          </a:xfrm>
          <a:prstGeom prst="rect">
            <a:avLst/>
          </a:prstGeom>
          <a:solidFill>
            <a:srgbClr val="F4E0C2"/>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r>
              <a:rPr lang="en-US" sz="1200" dirty="0">
                <a:solidFill>
                  <a:schemeClr val="tx1"/>
                </a:solidFill>
                <a:latin typeface="Calibri" panose="020F0502020204030204" pitchFamily="34" charset="0"/>
                <a:cs typeface="Calibri" panose="020F0502020204030204" pitchFamily="34" charset="0"/>
              </a:rPr>
              <a:t>Tingkat </a:t>
            </a:r>
            <a:r>
              <a:rPr lang="en-US" sz="1200" dirty="0" err="1">
                <a:solidFill>
                  <a:schemeClr val="tx1"/>
                </a:solidFill>
                <a:latin typeface="Calibri" panose="020F0502020204030204" pitchFamily="34" charset="0"/>
                <a:cs typeface="Calibri" panose="020F0502020204030204" pitchFamily="34" charset="0"/>
              </a:rPr>
              <a:t>diskonto</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berdasarkan</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perkiraan</a:t>
            </a:r>
            <a:r>
              <a:rPr lang="en-US" sz="1200" dirty="0">
                <a:solidFill>
                  <a:schemeClr val="tx1"/>
                </a:solidFill>
                <a:latin typeface="Calibri" panose="020F0502020204030204" pitchFamily="34" charset="0"/>
                <a:cs typeface="Calibri" panose="020F0502020204030204" pitchFamily="34" charset="0"/>
              </a:rPr>
              <a:t> yang </a:t>
            </a:r>
            <a:r>
              <a:rPr lang="en-US" sz="1200" dirty="0" err="1">
                <a:solidFill>
                  <a:schemeClr val="tx1"/>
                </a:solidFill>
                <a:latin typeface="Calibri" panose="020F0502020204030204" pitchFamily="34" charset="0"/>
                <a:cs typeface="Calibri" panose="020F0502020204030204" pitchFamily="34" charset="0"/>
              </a:rPr>
              <a:t>tidak</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mencerminkan</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risiko</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ekonomi</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misalnya</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tarif</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berbasis</a:t>
            </a:r>
            <a:r>
              <a:rPr lang="en-US" sz="1200" dirty="0">
                <a:solidFill>
                  <a:schemeClr val="tx1"/>
                </a:solidFill>
                <a:latin typeface="Calibri" panose="020F0502020204030204" pitchFamily="34" charset="0"/>
                <a:cs typeface="Calibri" panose="020F0502020204030204" pitchFamily="34" charset="0"/>
              </a:rPr>
              <a:t> asset)</a:t>
            </a:r>
            <a:endParaRPr lang="en-ID" sz="1200" dirty="0">
              <a:solidFill>
                <a:schemeClr val="tx1"/>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2BD87DB0-8BE6-495B-B3E7-0C41C3F8F035}"/>
              </a:ext>
            </a:extLst>
          </p:cNvPr>
          <p:cNvSpPr/>
          <p:nvPr/>
        </p:nvSpPr>
        <p:spPr bwMode="auto">
          <a:xfrm>
            <a:off x="966650" y="3127012"/>
            <a:ext cx="3069717" cy="615344"/>
          </a:xfrm>
          <a:prstGeom prst="rect">
            <a:avLst/>
          </a:prstGeom>
          <a:solidFill>
            <a:srgbClr val="F4E0C2"/>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r>
              <a:rPr lang="en-US" sz="1200" dirty="0" err="1">
                <a:solidFill>
                  <a:schemeClr val="tx1"/>
                </a:solidFill>
                <a:latin typeface="Calibri" panose="020F0502020204030204" pitchFamily="34" charset="0"/>
                <a:cs typeface="Calibri" panose="020F0502020204030204" pitchFamily="34" charset="0"/>
              </a:rPr>
              <a:t>Perhitungan</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liabilitas</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tidak</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memperhitungkan</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efek</a:t>
            </a:r>
            <a:r>
              <a:rPr lang="en-US" sz="1200" dirty="0">
                <a:solidFill>
                  <a:schemeClr val="tx1"/>
                </a:solidFill>
                <a:latin typeface="Calibri" panose="020F0502020204030204" pitchFamily="34" charset="0"/>
                <a:cs typeface="Calibri" panose="020F0502020204030204" pitchFamily="34" charset="0"/>
              </a:rPr>
              <a:t> </a:t>
            </a:r>
            <a:r>
              <a:rPr lang="en-US" sz="1200" i="1" dirty="0">
                <a:solidFill>
                  <a:schemeClr val="tx1"/>
                </a:solidFill>
                <a:latin typeface="Calibri" panose="020F0502020204030204" pitchFamily="34" charset="0"/>
                <a:cs typeface="Calibri" panose="020F0502020204030204" pitchFamily="34" charset="0"/>
              </a:rPr>
              <a:t>time value of money </a:t>
            </a:r>
            <a:r>
              <a:rPr lang="en-US" sz="1200" dirty="0">
                <a:solidFill>
                  <a:schemeClr val="tx1"/>
                </a:solidFill>
                <a:latin typeface="Calibri" panose="020F0502020204030204" pitchFamily="34" charset="0"/>
                <a:cs typeface="Calibri" panose="020F0502020204030204" pitchFamily="34" charset="0"/>
              </a:rPr>
              <a:t>(</a:t>
            </a:r>
            <a:r>
              <a:rPr lang="en-US" sz="1200" i="1" dirty="0">
                <a:solidFill>
                  <a:schemeClr val="tx1"/>
                </a:solidFill>
                <a:latin typeface="Calibri" panose="020F0502020204030204" pitchFamily="34" charset="0"/>
                <a:cs typeface="Calibri" panose="020F0502020204030204" pitchFamily="34" charset="0"/>
              </a:rPr>
              <a:t>e.g. non-life insurance contracts</a:t>
            </a:r>
            <a:r>
              <a:rPr lang="en-US" sz="1200" dirty="0">
                <a:solidFill>
                  <a:schemeClr val="tx1"/>
                </a:solidFill>
                <a:latin typeface="Calibri" panose="020F0502020204030204" pitchFamily="34" charset="0"/>
                <a:cs typeface="Calibri" panose="020F0502020204030204" pitchFamily="34" charset="0"/>
              </a:rPr>
              <a:t>)</a:t>
            </a:r>
            <a:endParaRPr lang="en-ID" sz="1200" dirty="0">
              <a:solidFill>
                <a:schemeClr val="tx1"/>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AAA8805F-C0C4-4F15-ACC2-015C494E3C3A}"/>
              </a:ext>
            </a:extLst>
          </p:cNvPr>
          <p:cNvSpPr/>
          <p:nvPr/>
        </p:nvSpPr>
        <p:spPr bwMode="auto">
          <a:xfrm>
            <a:off x="944878" y="3795692"/>
            <a:ext cx="3069717" cy="457735"/>
          </a:xfrm>
          <a:prstGeom prst="rect">
            <a:avLst/>
          </a:prstGeom>
          <a:solidFill>
            <a:srgbClr val="F4E0C2"/>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r>
              <a:rPr lang="en-US" sz="1200" dirty="0">
                <a:solidFill>
                  <a:schemeClr val="tx1"/>
                </a:solidFill>
                <a:latin typeface="Calibri" panose="020F0502020204030204" pitchFamily="34" charset="0"/>
                <a:cs typeface="Calibri" panose="020F0502020204030204" pitchFamily="34" charset="0"/>
              </a:rPr>
              <a:t>Kurang </a:t>
            </a:r>
            <a:r>
              <a:rPr lang="en-US" sz="1200" dirty="0" err="1">
                <a:solidFill>
                  <a:schemeClr val="tx1"/>
                </a:solidFill>
                <a:latin typeface="Calibri" panose="020F0502020204030204" pitchFamily="34" charset="0"/>
                <a:cs typeface="Calibri" panose="020F0502020204030204" pitchFamily="34" charset="0"/>
              </a:rPr>
              <a:t>memperhatikan</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nilai</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ekonomi</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dari</a:t>
            </a:r>
            <a:r>
              <a:rPr lang="en-US" sz="1200" dirty="0">
                <a:solidFill>
                  <a:schemeClr val="tx1"/>
                </a:solidFill>
                <a:latin typeface="Calibri" panose="020F0502020204030204" pitchFamily="34" charset="0"/>
                <a:cs typeface="Calibri" panose="020F0502020204030204" pitchFamily="34" charset="0"/>
              </a:rPr>
              <a:t> </a:t>
            </a:r>
            <a:r>
              <a:rPr lang="en-US" sz="1200" i="1" dirty="0">
                <a:solidFill>
                  <a:schemeClr val="tx1"/>
                </a:solidFill>
                <a:latin typeface="Calibri" panose="020F0502020204030204" pitchFamily="34" charset="0"/>
                <a:cs typeface="Calibri" panose="020F0502020204030204" pitchFamily="34" charset="0"/>
              </a:rPr>
              <a:t>“embedded option dan guarantees</a:t>
            </a:r>
            <a:r>
              <a:rPr lang="en-US" sz="1500" i="1" dirty="0">
                <a:solidFill>
                  <a:schemeClr val="tx1"/>
                </a:solidFill>
                <a:latin typeface="Calibri" panose="020F0502020204030204" pitchFamily="34" charset="0"/>
                <a:cs typeface="Calibri" panose="020F0502020204030204" pitchFamily="34" charset="0"/>
              </a:rPr>
              <a:t>”</a:t>
            </a:r>
            <a:endParaRPr lang="en-ID" sz="1500" i="1" dirty="0">
              <a:solidFill>
                <a:schemeClr val="tx1"/>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F8CBD15F-CC58-461B-95B8-6EE82578B51E}"/>
              </a:ext>
            </a:extLst>
          </p:cNvPr>
          <p:cNvSpPr/>
          <p:nvPr/>
        </p:nvSpPr>
        <p:spPr bwMode="auto">
          <a:xfrm>
            <a:off x="4833002" y="984779"/>
            <a:ext cx="3234183" cy="620074"/>
          </a:xfrm>
          <a:prstGeom prst="rect">
            <a:avLst/>
          </a:prstGeom>
          <a:solidFill>
            <a:schemeClr val="accent5">
              <a:lumMod val="20000"/>
              <a:lumOff val="8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r>
              <a:rPr lang="en-US" sz="1200" dirty="0" err="1">
                <a:latin typeface="Calibri" panose="020F0502020204030204" pitchFamily="34" charset="0"/>
                <a:cs typeface="Calibri" panose="020F0502020204030204" pitchFamily="34" charset="0"/>
              </a:rPr>
              <a:t>Praktek</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akuntansi</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akan</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konsisten</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untuk</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setiap</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kontrak</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asuransi</a:t>
            </a:r>
            <a:r>
              <a:rPr lang="en-US" sz="1200" dirty="0">
                <a:latin typeface="Calibri" panose="020F0502020204030204" pitchFamily="34" charset="0"/>
                <a:cs typeface="Calibri" panose="020F0502020204030204" pitchFamily="34" charset="0"/>
              </a:rPr>
              <a:t> di </a:t>
            </a:r>
            <a:r>
              <a:rPr lang="en-US" sz="1200" dirty="0" err="1">
                <a:latin typeface="Calibri" panose="020F0502020204030204" pitchFamily="34" charset="0"/>
                <a:cs typeface="Calibri" panose="020F0502020204030204" pitchFamily="34" charset="0"/>
              </a:rPr>
              <a:t>semua</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perusahaan</a:t>
            </a:r>
            <a:r>
              <a:rPr lang="en-US" sz="1200" dirty="0">
                <a:latin typeface="Calibri" panose="020F0502020204030204" pitchFamily="34" charset="0"/>
                <a:cs typeface="Calibri" panose="020F0502020204030204" pitchFamily="34" charset="0"/>
              </a:rPr>
              <a:t>. Ada model </a:t>
            </a:r>
            <a:r>
              <a:rPr lang="en-US" sz="1200" dirty="0" err="1">
                <a:latin typeface="Calibri" panose="020F0502020204030204" pitchFamily="34" charset="0"/>
                <a:cs typeface="Calibri" panose="020F0502020204030204" pitchFamily="34" charset="0"/>
              </a:rPr>
              <a:t>pengukuran</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umum</a:t>
            </a:r>
            <a:r>
              <a:rPr lang="en-US" sz="1200" dirty="0">
                <a:latin typeface="Calibri" panose="020F0502020204030204" pitchFamily="34" charset="0"/>
                <a:cs typeface="Calibri" panose="020F0502020204030204" pitchFamily="34" charset="0"/>
              </a:rPr>
              <a:t> (GMM) / BBA</a:t>
            </a:r>
            <a:endParaRPr lang="en-ID" sz="1200" dirty="0">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E02ECD5F-CF6A-44EF-ABDC-9A4D6FA78CB2}"/>
              </a:ext>
            </a:extLst>
          </p:cNvPr>
          <p:cNvSpPr/>
          <p:nvPr/>
        </p:nvSpPr>
        <p:spPr bwMode="auto">
          <a:xfrm>
            <a:off x="4821129" y="1690503"/>
            <a:ext cx="3215244" cy="602984"/>
          </a:xfrm>
          <a:prstGeom prst="rect">
            <a:avLst/>
          </a:prstGeom>
          <a:solidFill>
            <a:schemeClr val="accent5">
              <a:lumMod val="20000"/>
              <a:lumOff val="8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r>
              <a:rPr lang="en-US" sz="1200" dirty="0" err="1">
                <a:latin typeface="Calibri" panose="020F0502020204030204" pitchFamily="34" charset="0"/>
                <a:cs typeface="Calibri" panose="020F0502020204030204" pitchFamily="34" charset="0"/>
              </a:rPr>
              <a:t>Perhitungan</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liabilitas</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diupdate</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setiap</a:t>
            </a:r>
            <a:r>
              <a:rPr lang="en-US" sz="1200" dirty="0">
                <a:latin typeface="Calibri" panose="020F0502020204030204" pitchFamily="34" charset="0"/>
                <a:cs typeface="Calibri" panose="020F0502020204030204" pitchFamily="34" charset="0"/>
              </a:rPr>
              <a:t> kali </a:t>
            </a:r>
            <a:r>
              <a:rPr lang="en-US" sz="1200" dirty="0" err="1">
                <a:latin typeface="Calibri" panose="020F0502020204030204" pitchFamily="34" charset="0"/>
                <a:cs typeface="Calibri" panose="020F0502020204030204" pitchFamily="34" charset="0"/>
              </a:rPr>
              <a:t>sehingga</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asumsi-asumsi</a:t>
            </a:r>
            <a:r>
              <a:rPr lang="en-US" sz="1200" dirty="0">
                <a:latin typeface="Calibri" panose="020F0502020204030204" pitchFamily="34" charset="0"/>
                <a:cs typeface="Calibri" panose="020F0502020204030204" pitchFamily="34" charset="0"/>
              </a:rPr>
              <a:t> yang </a:t>
            </a:r>
            <a:r>
              <a:rPr lang="en-US" sz="1200" dirty="0" err="1">
                <a:latin typeface="Calibri" panose="020F0502020204030204" pitchFamily="34" charset="0"/>
                <a:cs typeface="Calibri" panose="020F0502020204030204" pitchFamily="34" charset="0"/>
              </a:rPr>
              <a:t>digunakan</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merefleksikan</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kondisi</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ekonomi</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terkini</a:t>
            </a:r>
            <a:endParaRPr lang="en-ID" sz="1200" dirty="0">
              <a:latin typeface="Calibri" panose="020F0502020204030204" pitchFamily="34" charset="0"/>
              <a:cs typeface="Calibri" panose="020F0502020204030204" pitchFamily="34" charset="0"/>
            </a:endParaRPr>
          </a:p>
        </p:txBody>
      </p:sp>
      <p:sp>
        <p:nvSpPr>
          <p:cNvPr id="11" name="Rectangle 10">
            <a:extLst>
              <a:ext uri="{FF2B5EF4-FFF2-40B4-BE49-F238E27FC236}">
                <a16:creationId xmlns:a16="http://schemas.microsoft.com/office/drawing/2014/main" id="{EF3D7820-927B-4161-BC05-03A5B69FE700}"/>
              </a:ext>
            </a:extLst>
          </p:cNvPr>
          <p:cNvSpPr/>
          <p:nvPr/>
        </p:nvSpPr>
        <p:spPr bwMode="auto">
          <a:xfrm>
            <a:off x="4798011" y="2433734"/>
            <a:ext cx="3215244" cy="505606"/>
          </a:xfrm>
          <a:prstGeom prst="rect">
            <a:avLst/>
          </a:prstGeom>
          <a:solidFill>
            <a:schemeClr val="accent5">
              <a:lumMod val="20000"/>
              <a:lumOff val="8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r>
              <a:rPr lang="en-US" sz="1200" dirty="0">
                <a:latin typeface="Calibri" panose="020F0502020204030204" pitchFamily="34" charset="0"/>
                <a:cs typeface="Calibri" panose="020F0502020204030204" pitchFamily="34" charset="0"/>
              </a:rPr>
              <a:t>Tingkat </a:t>
            </a:r>
            <a:r>
              <a:rPr lang="en-US" sz="1200" dirty="0" err="1">
                <a:latin typeface="Calibri" panose="020F0502020204030204" pitchFamily="34" charset="0"/>
                <a:cs typeface="Calibri" panose="020F0502020204030204" pitchFamily="34" charset="0"/>
              </a:rPr>
              <a:t>diskonto</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merefleksikan</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karakterristik</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dari</a:t>
            </a:r>
            <a:r>
              <a:rPr lang="en-US" sz="1200" dirty="0">
                <a:latin typeface="Calibri" panose="020F0502020204030204" pitchFamily="34" charset="0"/>
                <a:cs typeface="Calibri" panose="020F0502020204030204" pitchFamily="34" charset="0"/>
              </a:rPr>
              <a:t> </a:t>
            </a:r>
            <a:r>
              <a:rPr lang="en-US" sz="1200" i="1" dirty="0">
                <a:latin typeface="Calibri" panose="020F0502020204030204" pitchFamily="34" charset="0"/>
                <a:cs typeface="Calibri" panose="020F0502020204030204" pitchFamily="34" charset="0"/>
              </a:rPr>
              <a:t>cashflows</a:t>
            </a:r>
            <a:r>
              <a:rPr lang="en-US" sz="1200" dirty="0">
                <a:latin typeface="Calibri" panose="020F0502020204030204" pitchFamily="34" charset="0"/>
                <a:cs typeface="Calibri" panose="020F0502020204030204" pitchFamily="34" charset="0"/>
              </a:rPr>
              <a:t> pada </a:t>
            </a:r>
            <a:r>
              <a:rPr lang="en-US" sz="1200" dirty="0" err="1">
                <a:latin typeface="Calibri" panose="020F0502020204030204" pitchFamily="34" charset="0"/>
                <a:cs typeface="Calibri" panose="020F0502020204030204" pitchFamily="34" charset="0"/>
              </a:rPr>
              <a:t>setiap</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kontrak</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asuransi</a:t>
            </a:r>
            <a:endParaRPr lang="en-ID" sz="1200" dirty="0">
              <a:latin typeface="Calibri" panose="020F0502020204030204" pitchFamily="34" charset="0"/>
              <a:cs typeface="Calibri" panose="020F0502020204030204" pitchFamily="34" charset="0"/>
            </a:endParaRPr>
          </a:p>
        </p:txBody>
      </p:sp>
      <p:sp>
        <p:nvSpPr>
          <p:cNvPr id="12" name="Rectangle 11">
            <a:extLst>
              <a:ext uri="{FF2B5EF4-FFF2-40B4-BE49-F238E27FC236}">
                <a16:creationId xmlns:a16="http://schemas.microsoft.com/office/drawing/2014/main" id="{2F382B64-F689-4F7E-835F-56AA5568C6DB}"/>
              </a:ext>
            </a:extLst>
          </p:cNvPr>
          <p:cNvSpPr/>
          <p:nvPr/>
        </p:nvSpPr>
        <p:spPr bwMode="auto">
          <a:xfrm>
            <a:off x="4798011" y="3120462"/>
            <a:ext cx="3242302" cy="585779"/>
          </a:xfrm>
          <a:prstGeom prst="rect">
            <a:avLst/>
          </a:prstGeom>
          <a:solidFill>
            <a:schemeClr val="accent5">
              <a:lumMod val="20000"/>
              <a:lumOff val="8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r>
              <a:rPr lang="en-US" sz="1200" dirty="0" err="1">
                <a:latin typeface="Calibri" panose="020F0502020204030204" pitchFamily="34" charset="0"/>
                <a:cs typeface="Calibri" panose="020F0502020204030204" pitchFamily="34" charset="0"/>
              </a:rPr>
              <a:t>Perhitungan</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liabilitas</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selalu</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memperhitungkan</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efek</a:t>
            </a:r>
            <a:r>
              <a:rPr lang="en-US" sz="1200" dirty="0">
                <a:latin typeface="Calibri" panose="020F0502020204030204" pitchFamily="34" charset="0"/>
                <a:cs typeface="Calibri" panose="020F0502020204030204" pitchFamily="34" charset="0"/>
              </a:rPr>
              <a:t> </a:t>
            </a:r>
            <a:r>
              <a:rPr lang="en-US" sz="1200" i="1" dirty="0">
                <a:latin typeface="Calibri" panose="020F0502020204030204" pitchFamily="34" charset="0"/>
                <a:cs typeface="Calibri" panose="020F0502020204030204" pitchFamily="34" charset="0"/>
              </a:rPr>
              <a:t>time value of money</a:t>
            </a:r>
            <a:endParaRPr lang="en-ID" sz="1200" i="1" dirty="0">
              <a:latin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534E950F-EFB1-4F5C-B914-B21570B50457}"/>
              </a:ext>
            </a:extLst>
          </p:cNvPr>
          <p:cNvSpPr/>
          <p:nvPr/>
        </p:nvSpPr>
        <p:spPr bwMode="auto">
          <a:xfrm>
            <a:off x="4798423" y="3778274"/>
            <a:ext cx="3234183" cy="471731"/>
          </a:xfrm>
          <a:prstGeom prst="rect">
            <a:avLst/>
          </a:prstGeom>
          <a:solidFill>
            <a:schemeClr val="accent5">
              <a:lumMod val="20000"/>
              <a:lumOff val="8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r>
              <a:rPr lang="en-US" sz="1200" dirty="0" err="1">
                <a:latin typeface="Calibri" panose="020F0502020204030204" pitchFamily="34" charset="0"/>
                <a:cs typeface="Calibri" panose="020F0502020204030204" pitchFamily="34" charset="0"/>
              </a:rPr>
              <a:t>Pengukuran</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merefleksikan</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probabilitas</a:t>
            </a:r>
            <a:r>
              <a:rPr lang="en-US" sz="1200" dirty="0">
                <a:latin typeface="Calibri" panose="020F0502020204030204" pitchFamily="34" charset="0"/>
                <a:cs typeface="Calibri" panose="020F0502020204030204" pitchFamily="34" charset="0"/>
              </a:rPr>
              <a:t> yang </a:t>
            </a:r>
            <a:r>
              <a:rPr lang="en-US" sz="1200" dirty="0" err="1">
                <a:latin typeface="Calibri" panose="020F0502020204030204" pitchFamily="34" charset="0"/>
                <a:cs typeface="Calibri" panose="020F0502020204030204" pitchFamily="34" charset="0"/>
              </a:rPr>
              <a:t>mungkin</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terjadi</a:t>
            </a:r>
            <a:endParaRPr lang="en-ID" sz="1200" dirty="0">
              <a:latin typeface="Calibri" panose="020F0502020204030204" pitchFamily="34" charset="0"/>
              <a:cs typeface="Calibri" panose="020F0502020204030204" pitchFamily="34" charset="0"/>
            </a:endParaRPr>
          </a:p>
        </p:txBody>
      </p:sp>
      <p:sp>
        <p:nvSpPr>
          <p:cNvPr id="14" name="Arrow: Right 13">
            <a:extLst>
              <a:ext uri="{FF2B5EF4-FFF2-40B4-BE49-F238E27FC236}">
                <a16:creationId xmlns:a16="http://schemas.microsoft.com/office/drawing/2014/main" id="{F3E9AAA6-3A9E-4E12-A8EB-ACE9A894F7D9}"/>
              </a:ext>
            </a:extLst>
          </p:cNvPr>
          <p:cNvSpPr/>
          <p:nvPr/>
        </p:nvSpPr>
        <p:spPr bwMode="auto">
          <a:xfrm>
            <a:off x="4221953" y="1137319"/>
            <a:ext cx="385538" cy="363474"/>
          </a:xfrm>
          <a:prstGeom prst="rightArrow">
            <a:avLst/>
          </a:prstGeom>
          <a:solidFill>
            <a:schemeClr val="accent3">
              <a:lumMod val="5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endParaRPr lang="en-ID" sz="1500" dirty="0">
              <a:solidFill>
                <a:schemeClr val="tx1"/>
              </a:solidFill>
              <a:latin typeface="Calibri" panose="020F0502020204030204" pitchFamily="34" charset="0"/>
              <a:cs typeface="Calibri" panose="020F0502020204030204" pitchFamily="34" charset="0"/>
            </a:endParaRPr>
          </a:p>
        </p:txBody>
      </p:sp>
      <p:sp>
        <p:nvSpPr>
          <p:cNvPr id="15" name="Arrow: Right 14">
            <a:extLst>
              <a:ext uri="{FF2B5EF4-FFF2-40B4-BE49-F238E27FC236}">
                <a16:creationId xmlns:a16="http://schemas.microsoft.com/office/drawing/2014/main" id="{F5FB9934-C33E-43E4-A7F8-71B29536C8AA}"/>
              </a:ext>
            </a:extLst>
          </p:cNvPr>
          <p:cNvSpPr/>
          <p:nvPr/>
        </p:nvSpPr>
        <p:spPr bwMode="auto">
          <a:xfrm>
            <a:off x="4186462" y="1785571"/>
            <a:ext cx="385538" cy="363474"/>
          </a:xfrm>
          <a:prstGeom prst="rightArrow">
            <a:avLst/>
          </a:prstGeom>
          <a:solidFill>
            <a:schemeClr val="accent3">
              <a:lumMod val="5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endParaRPr lang="en-ID" sz="1500" dirty="0">
              <a:solidFill>
                <a:schemeClr val="tx1"/>
              </a:solidFill>
              <a:latin typeface="Calibri" panose="020F0502020204030204" pitchFamily="34" charset="0"/>
              <a:cs typeface="Calibri" panose="020F0502020204030204" pitchFamily="34" charset="0"/>
            </a:endParaRPr>
          </a:p>
        </p:txBody>
      </p:sp>
      <p:sp>
        <p:nvSpPr>
          <p:cNvPr id="16" name="Arrow: Right 15">
            <a:extLst>
              <a:ext uri="{FF2B5EF4-FFF2-40B4-BE49-F238E27FC236}">
                <a16:creationId xmlns:a16="http://schemas.microsoft.com/office/drawing/2014/main" id="{9AB553E1-E24A-4F46-9839-24F1A6A1D4DE}"/>
              </a:ext>
            </a:extLst>
          </p:cNvPr>
          <p:cNvSpPr/>
          <p:nvPr/>
        </p:nvSpPr>
        <p:spPr bwMode="auto">
          <a:xfrm>
            <a:off x="4186462" y="2516908"/>
            <a:ext cx="385538" cy="363474"/>
          </a:xfrm>
          <a:prstGeom prst="rightArrow">
            <a:avLst/>
          </a:prstGeom>
          <a:solidFill>
            <a:schemeClr val="accent3">
              <a:lumMod val="5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endParaRPr lang="en-ID" sz="1500" dirty="0">
              <a:solidFill>
                <a:schemeClr val="tx1"/>
              </a:solidFill>
              <a:latin typeface="Calibri" panose="020F0502020204030204" pitchFamily="34" charset="0"/>
              <a:cs typeface="Calibri" panose="020F0502020204030204" pitchFamily="34" charset="0"/>
            </a:endParaRPr>
          </a:p>
        </p:txBody>
      </p:sp>
      <p:sp>
        <p:nvSpPr>
          <p:cNvPr id="17" name="Arrow: Right 16">
            <a:extLst>
              <a:ext uri="{FF2B5EF4-FFF2-40B4-BE49-F238E27FC236}">
                <a16:creationId xmlns:a16="http://schemas.microsoft.com/office/drawing/2014/main" id="{197BD961-7AD2-4D31-95F6-FD89B86FFF31}"/>
              </a:ext>
            </a:extLst>
          </p:cNvPr>
          <p:cNvSpPr/>
          <p:nvPr/>
        </p:nvSpPr>
        <p:spPr bwMode="auto">
          <a:xfrm>
            <a:off x="4186462" y="3181425"/>
            <a:ext cx="385538" cy="363474"/>
          </a:xfrm>
          <a:prstGeom prst="rightArrow">
            <a:avLst/>
          </a:prstGeom>
          <a:solidFill>
            <a:schemeClr val="accent3">
              <a:lumMod val="5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endParaRPr lang="en-ID" sz="1500" dirty="0">
              <a:solidFill>
                <a:schemeClr val="tx1"/>
              </a:solidFill>
              <a:latin typeface="Calibri" panose="020F0502020204030204" pitchFamily="34" charset="0"/>
              <a:cs typeface="Calibri" panose="020F0502020204030204" pitchFamily="34" charset="0"/>
            </a:endParaRPr>
          </a:p>
        </p:txBody>
      </p:sp>
      <p:sp>
        <p:nvSpPr>
          <p:cNvPr id="18" name="Arrow: Right 17">
            <a:extLst>
              <a:ext uri="{FF2B5EF4-FFF2-40B4-BE49-F238E27FC236}">
                <a16:creationId xmlns:a16="http://schemas.microsoft.com/office/drawing/2014/main" id="{023DF816-C572-418F-BC3A-72F2DAB9E087}"/>
              </a:ext>
            </a:extLst>
          </p:cNvPr>
          <p:cNvSpPr/>
          <p:nvPr/>
        </p:nvSpPr>
        <p:spPr bwMode="auto">
          <a:xfrm>
            <a:off x="4181112" y="3889953"/>
            <a:ext cx="385538" cy="363474"/>
          </a:xfrm>
          <a:prstGeom prst="rightArrow">
            <a:avLst/>
          </a:prstGeom>
          <a:solidFill>
            <a:schemeClr val="accent3">
              <a:lumMod val="5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endParaRPr lang="en-ID" sz="1500" dirty="0">
              <a:solidFill>
                <a:schemeClr val="tx1"/>
              </a:solidFill>
              <a:latin typeface="Calibri" panose="020F0502020204030204" pitchFamily="34" charset="0"/>
              <a:cs typeface="Calibri" panose="020F0502020204030204" pitchFamily="34" charset="0"/>
            </a:endParaRPr>
          </a:p>
        </p:txBody>
      </p:sp>
      <p:sp>
        <p:nvSpPr>
          <p:cNvPr id="19" name="Rectangle 18">
            <a:extLst>
              <a:ext uri="{FF2B5EF4-FFF2-40B4-BE49-F238E27FC236}">
                <a16:creationId xmlns:a16="http://schemas.microsoft.com/office/drawing/2014/main" id="{1BFDC754-55CA-4DFE-8C3D-CCC1EFF1D683}"/>
              </a:ext>
            </a:extLst>
          </p:cNvPr>
          <p:cNvSpPr/>
          <p:nvPr/>
        </p:nvSpPr>
        <p:spPr bwMode="auto">
          <a:xfrm>
            <a:off x="1807518" y="571500"/>
            <a:ext cx="1085849" cy="283739"/>
          </a:xfrm>
          <a:prstGeom prst="rect">
            <a:avLst/>
          </a:prstGeom>
          <a:solidFill>
            <a:schemeClr val="accent1">
              <a:lumMod val="40000"/>
              <a:lumOff val="6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800" b="1" dirty="0">
                <a:solidFill>
                  <a:schemeClr val="tx1"/>
                </a:solidFill>
                <a:latin typeface="Calibri" panose="020F0502020204030204" pitchFamily="34" charset="0"/>
                <a:cs typeface="Calibri" panose="020F0502020204030204" pitchFamily="34" charset="0"/>
              </a:rPr>
              <a:t>PSAK 62</a:t>
            </a:r>
            <a:endParaRPr lang="en-ID" sz="1800" b="1" dirty="0">
              <a:solidFill>
                <a:schemeClr val="tx1"/>
              </a:solidFill>
              <a:latin typeface="Calibri" panose="020F0502020204030204" pitchFamily="34" charset="0"/>
              <a:cs typeface="Calibri" panose="020F0502020204030204" pitchFamily="34" charset="0"/>
            </a:endParaRPr>
          </a:p>
        </p:txBody>
      </p:sp>
      <p:sp>
        <p:nvSpPr>
          <p:cNvPr id="20" name="Rectangle 19">
            <a:extLst>
              <a:ext uri="{FF2B5EF4-FFF2-40B4-BE49-F238E27FC236}">
                <a16:creationId xmlns:a16="http://schemas.microsoft.com/office/drawing/2014/main" id="{DDA9C402-6103-4457-B918-B2AA26EE5C81}"/>
              </a:ext>
            </a:extLst>
          </p:cNvPr>
          <p:cNvSpPr/>
          <p:nvPr/>
        </p:nvSpPr>
        <p:spPr bwMode="auto">
          <a:xfrm>
            <a:off x="6436669" y="463387"/>
            <a:ext cx="1287833" cy="375105"/>
          </a:xfrm>
          <a:prstGeom prst="rect">
            <a:avLst/>
          </a:prstGeom>
          <a:solidFill>
            <a:schemeClr val="accent1">
              <a:lumMod val="40000"/>
              <a:lumOff val="6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800" b="1" dirty="0">
                <a:solidFill>
                  <a:schemeClr val="tx1"/>
                </a:solidFill>
                <a:latin typeface="Calibri" panose="020F0502020204030204" pitchFamily="34" charset="0"/>
                <a:cs typeface="Calibri" panose="020F0502020204030204" pitchFamily="34" charset="0"/>
              </a:rPr>
              <a:t>PSAK 117</a:t>
            </a:r>
            <a:endParaRPr lang="en-ID" sz="1800" b="1" dirty="0">
              <a:solidFill>
                <a:schemeClr val="tx1"/>
              </a:solidFill>
              <a:latin typeface="Calibri" panose="020F0502020204030204" pitchFamily="34" charset="0"/>
              <a:cs typeface="Calibri" panose="020F0502020204030204" pitchFamily="34" charset="0"/>
            </a:endParaRPr>
          </a:p>
        </p:txBody>
      </p:sp>
      <p:sp>
        <p:nvSpPr>
          <p:cNvPr id="21" name="Rectangle 20">
            <a:extLst>
              <a:ext uri="{FF2B5EF4-FFF2-40B4-BE49-F238E27FC236}">
                <a16:creationId xmlns:a16="http://schemas.microsoft.com/office/drawing/2014/main" id="{C214513F-BFB3-4D2E-B90A-615A2308FA4F}"/>
              </a:ext>
            </a:extLst>
          </p:cNvPr>
          <p:cNvSpPr/>
          <p:nvPr/>
        </p:nvSpPr>
        <p:spPr bwMode="auto">
          <a:xfrm>
            <a:off x="1807518" y="4387910"/>
            <a:ext cx="5736283" cy="292203"/>
          </a:xfrm>
          <a:prstGeom prst="rect">
            <a:avLst/>
          </a:prstGeom>
          <a:solidFill>
            <a:schemeClr val="accent6">
              <a:lumMod val="60000"/>
              <a:lumOff val="4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algn="ctr" defTabSz="685800" fontAlgn="base">
              <a:spcBef>
                <a:spcPct val="20000"/>
              </a:spcBef>
              <a:spcAft>
                <a:spcPct val="0"/>
              </a:spcAft>
              <a:buClrTx/>
            </a:pPr>
            <a:r>
              <a:rPr lang="en-US" sz="1200" b="1" dirty="0">
                <a:latin typeface="Calibri" panose="020F0502020204030204" pitchFamily="34" charset="0"/>
                <a:cs typeface="Calibri" panose="020F0502020204030204" pitchFamily="34" charset="0"/>
              </a:rPr>
              <a:t>IFRS 4 / PSAK 62 </a:t>
            </a:r>
            <a:r>
              <a:rPr lang="en-US" sz="1200" b="1" dirty="0" err="1">
                <a:latin typeface="Calibri" panose="020F0502020204030204" pitchFamily="34" charset="0"/>
                <a:cs typeface="Calibri" panose="020F0502020204030204" pitchFamily="34" charset="0"/>
              </a:rPr>
              <a:t>merupakan</a:t>
            </a:r>
            <a:r>
              <a:rPr lang="en-US" sz="1200" b="1" dirty="0">
                <a:latin typeface="Calibri" panose="020F0502020204030204" pitchFamily="34" charset="0"/>
                <a:cs typeface="Calibri" panose="020F0502020204030204" pitchFamily="34" charset="0"/>
              </a:rPr>
              <a:t> </a:t>
            </a:r>
            <a:r>
              <a:rPr lang="en-US" sz="1200" b="1" dirty="0" err="1">
                <a:latin typeface="Calibri" panose="020F0502020204030204" pitchFamily="34" charset="0"/>
                <a:cs typeface="Calibri" panose="020F0502020204030204" pitchFamily="34" charset="0"/>
              </a:rPr>
              <a:t>standar</a:t>
            </a:r>
            <a:r>
              <a:rPr lang="en-US" sz="1200" b="1" dirty="0">
                <a:latin typeface="Calibri" panose="020F0502020204030204" pitchFamily="34" charset="0"/>
                <a:cs typeface="Calibri" panose="020F0502020204030204" pitchFamily="34" charset="0"/>
              </a:rPr>
              <a:t> </a:t>
            </a:r>
            <a:r>
              <a:rPr lang="en-US" sz="1200" b="1" dirty="0" err="1">
                <a:latin typeface="Calibri" panose="020F0502020204030204" pitchFamily="34" charset="0"/>
                <a:cs typeface="Calibri" panose="020F0502020204030204" pitchFamily="34" charset="0"/>
              </a:rPr>
              <a:t>sementara</a:t>
            </a:r>
            <a:r>
              <a:rPr lang="en-US" sz="1200" b="1" dirty="0">
                <a:latin typeface="Calibri" panose="020F0502020204030204" pitchFamily="34" charset="0"/>
                <a:cs typeface="Calibri" panose="020F0502020204030204" pitchFamily="34" charset="0"/>
              </a:rPr>
              <a:t> – PSAK 117 </a:t>
            </a:r>
            <a:r>
              <a:rPr lang="en-US" sz="1200" b="1" dirty="0" err="1">
                <a:latin typeface="Calibri" panose="020F0502020204030204" pitchFamily="34" charset="0"/>
                <a:cs typeface="Calibri" panose="020F0502020204030204" pitchFamily="34" charset="0"/>
              </a:rPr>
              <a:t>Standar</a:t>
            </a:r>
            <a:r>
              <a:rPr lang="en-US" sz="1200" b="1" dirty="0">
                <a:latin typeface="Calibri" panose="020F0502020204030204" pitchFamily="34" charset="0"/>
                <a:cs typeface="Calibri" panose="020F0502020204030204" pitchFamily="34" charset="0"/>
              </a:rPr>
              <a:t> </a:t>
            </a:r>
            <a:r>
              <a:rPr lang="en-US" sz="1200" b="1" dirty="0" err="1">
                <a:latin typeface="Calibri" panose="020F0502020204030204" pitchFamily="34" charset="0"/>
                <a:cs typeface="Calibri" panose="020F0502020204030204" pitchFamily="34" charset="0"/>
              </a:rPr>
              <a:t>Definitif</a:t>
            </a:r>
            <a:endParaRPr lang="en-ID" sz="1200" b="1" dirty="0">
              <a:latin typeface="Calibri" panose="020F0502020204030204" pitchFamily="34" charset="0"/>
              <a:cs typeface="Calibri" panose="020F0502020204030204" pitchFamily="34" charset="0"/>
            </a:endParaRPr>
          </a:p>
        </p:txBody>
      </p:sp>
      <p:sp>
        <p:nvSpPr>
          <p:cNvPr id="24" name="Rectangle 23">
            <a:extLst>
              <a:ext uri="{FF2B5EF4-FFF2-40B4-BE49-F238E27FC236}">
                <a16:creationId xmlns:a16="http://schemas.microsoft.com/office/drawing/2014/main" id="{085B2606-0063-4A96-8590-8D1A0E15CB82}"/>
              </a:ext>
            </a:extLst>
          </p:cNvPr>
          <p:cNvSpPr/>
          <p:nvPr/>
        </p:nvSpPr>
        <p:spPr>
          <a:xfrm>
            <a:off x="802891" y="4766456"/>
            <a:ext cx="6966585" cy="415498"/>
          </a:xfrm>
          <a:prstGeom prst="rect">
            <a:avLst/>
          </a:prstGeom>
        </p:spPr>
        <p:txBody>
          <a:bodyPr wrap="square">
            <a:spAutoFit/>
          </a:bodyPr>
          <a:lstStyle/>
          <a:p>
            <a:r>
              <a:rPr lang="en-US" sz="1050" b="1" dirty="0">
                <a:solidFill>
                  <a:schemeClr val="accent1"/>
                </a:solidFill>
                <a:latin typeface="Calibri" panose="020F0502020204030204" pitchFamily="34" charset="0"/>
                <a:ea typeface="Calibri" panose="020F0502020204030204" pitchFamily="34" charset="0"/>
                <a:cs typeface="Calibri" panose="020F0502020204030204" pitchFamily="34" charset="0"/>
              </a:rPr>
              <a:t>Ref: </a:t>
            </a:r>
            <a:r>
              <a:rPr lang="en-US" sz="1050" b="1" dirty="0" err="1">
                <a:solidFill>
                  <a:schemeClr val="accent1"/>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accent1"/>
                </a:solidFill>
                <a:latin typeface="Calibri" panose="020F0502020204030204" pitchFamily="34" charset="0"/>
                <a:ea typeface="Calibri" panose="020F0502020204030204" pitchFamily="34" charset="0"/>
                <a:cs typeface="Calibri" panose="020F0502020204030204" pitchFamily="34" charset="0"/>
              </a:rPr>
              <a:t> Webinar </a:t>
            </a:r>
            <a:r>
              <a:rPr lang="en-US" sz="1050" b="1" dirty="0" err="1">
                <a:solidFill>
                  <a:schemeClr val="accent1"/>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accent1"/>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accent1"/>
                </a:solidFill>
                <a:latin typeface="Calibri" panose="020F0502020204030204" pitchFamily="34" charset="0"/>
                <a:ea typeface="Calibri" panose="020F0502020204030204" pitchFamily="34" charset="0"/>
                <a:cs typeface="Calibri" panose="020F0502020204030204" pitchFamily="34" charset="0"/>
              </a:rPr>
              <a:t>Kontrak</a:t>
            </a:r>
            <a:r>
              <a:rPr lang="en-US" sz="1050" b="1" dirty="0">
                <a:solidFill>
                  <a:schemeClr val="accent1"/>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accent1"/>
                </a:solidFill>
                <a:latin typeface="Calibri" panose="020F0502020204030204" pitchFamily="34" charset="0"/>
                <a:ea typeface="Calibri" panose="020F0502020204030204" pitchFamily="34" charset="0"/>
                <a:cs typeface="Calibri" panose="020F0502020204030204" pitchFamily="34" charset="0"/>
              </a:rPr>
              <a:t>Asuransi</a:t>
            </a:r>
            <a:r>
              <a:rPr lang="en-US" sz="1050" b="1" dirty="0">
                <a:solidFill>
                  <a:schemeClr val="accent1"/>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accent1"/>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accent1"/>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accent1"/>
                </a:solidFill>
                <a:latin typeface="Calibri" panose="020F0502020204030204" pitchFamily="34" charset="0"/>
                <a:ea typeface="Calibri" panose="020F0502020204030204" pitchFamily="34" charset="0"/>
                <a:cs typeface="Calibri" panose="020F0502020204030204" pitchFamily="34" charset="0"/>
              </a:rPr>
              <a:t>Perhitungan</a:t>
            </a:r>
            <a:r>
              <a:rPr lang="en-US" sz="1050" b="1" dirty="0">
                <a:solidFill>
                  <a:schemeClr val="accent1"/>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accent1"/>
                </a:solidFill>
                <a:latin typeface="Calibri" panose="020F0502020204030204" pitchFamily="34" charset="0"/>
                <a:ea typeface="Calibri" panose="020F0502020204030204" pitchFamily="34" charset="0"/>
                <a:cs typeface="Calibri" panose="020F0502020204030204" pitchFamily="34" charset="0"/>
              </a:rPr>
              <a:t>Aktuaria</a:t>
            </a:r>
            <a:r>
              <a:rPr lang="en-US" sz="1050" b="1" dirty="0">
                <a:solidFill>
                  <a:schemeClr val="accent1"/>
                </a:solidFill>
                <a:latin typeface="Calibri" panose="020F0502020204030204" pitchFamily="34" charset="0"/>
                <a:ea typeface="Calibri" panose="020F0502020204030204" pitchFamily="34" charset="0"/>
                <a:cs typeface="Calibri" panose="020F0502020204030204" pitchFamily="34" charset="0"/>
              </a:rPr>
              <a:t> – PPPK</a:t>
            </a:r>
          </a:p>
          <a:p>
            <a:r>
              <a:rPr lang="en-US" sz="1050" b="1" dirty="0" err="1">
                <a:solidFill>
                  <a:schemeClr val="accent1"/>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accent1"/>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accent1"/>
                </a:solidFill>
                <a:latin typeface="Calibri" panose="020F0502020204030204" pitchFamily="34" charset="0"/>
                <a:ea typeface="Calibri" panose="020F0502020204030204" pitchFamily="34" charset="0"/>
                <a:cs typeface="Calibri" panose="020F0502020204030204" pitchFamily="34" charset="0"/>
              </a:rPr>
              <a:t>Junaidi</a:t>
            </a:r>
            <a:r>
              <a:rPr lang="en-US" sz="1050" b="1" dirty="0">
                <a:solidFill>
                  <a:schemeClr val="accent1"/>
                </a:solidFill>
                <a:latin typeface="Calibri" panose="020F0502020204030204" pitchFamily="34" charset="0"/>
                <a:ea typeface="Calibri" panose="020F0502020204030204" pitchFamily="34" charset="0"/>
                <a:cs typeface="Calibri" panose="020F0502020204030204" pitchFamily="34" charset="0"/>
              </a:rPr>
              <a:t> Amin – </a:t>
            </a:r>
            <a:r>
              <a:rPr lang="en-US" sz="1050" b="1" dirty="0" err="1">
                <a:solidFill>
                  <a:schemeClr val="accent1"/>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accent1"/>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accent1"/>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accent1"/>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accent1"/>
                </a:solidFill>
                <a:latin typeface="Calibri" panose="020F0502020204030204" pitchFamily="34" charset="0"/>
                <a:ea typeface="Calibri" panose="020F0502020204030204" pitchFamily="34" charset="0"/>
                <a:cs typeface="Calibri" panose="020F0502020204030204" pitchFamily="34" charset="0"/>
              </a:rPr>
              <a:t>Perspektif</a:t>
            </a:r>
            <a:r>
              <a:rPr lang="en-US" sz="1050" b="1" dirty="0">
                <a:solidFill>
                  <a:schemeClr val="accent1"/>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accent1"/>
                </a:solidFill>
                <a:latin typeface="Calibri" panose="020F0502020204030204" pitchFamily="34" charset="0"/>
                <a:ea typeface="Calibri" panose="020F0502020204030204" pitchFamily="34" charset="0"/>
                <a:cs typeface="Calibri" panose="020F0502020204030204" pitchFamily="34" charset="0"/>
              </a:rPr>
              <a:t>Aktuaris</a:t>
            </a:r>
            <a:endParaRPr lang="en-ID" sz="1050" b="1" dirty="0">
              <a:solidFill>
                <a:schemeClr val="accent1"/>
              </a:solidFill>
              <a:latin typeface="Calibri" panose="020F0502020204030204" pitchFamily="34" charset="0"/>
              <a:ea typeface="Calibri" panose="020F0502020204030204" pitchFamily="34" charset="0"/>
              <a:cs typeface="Calibri" panose="020F0502020204030204" pitchFamily="34" charset="0"/>
            </a:endParaRPr>
          </a:p>
        </p:txBody>
      </p:sp>
      <p:sp>
        <p:nvSpPr>
          <p:cNvPr id="25" name="Slide Number Placeholder 3">
            <a:extLst>
              <a:ext uri="{FF2B5EF4-FFF2-40B4-BE49-F238E27FC236}">
                <a16:creationId xmlns:a16="http://schemas.microsoft.com/office/drawing/2014/main" id="{A11584C2-E8C0-4B5E-8FF8-37AE33CCBC53}"/>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b="1" smtClean="0"/>
              <a:pPr algn="r"/>
              <a:t>8</a:t>
            </a:fld>
            <a:endParaRPr lang="en-US" b="1" dirty="0"/>
          </a:p>
        </p:txBody>
      </p:sp>
    </p:spTree>
    <p:extLst>
      <p:ext uri="{BB962C8B-B14F-4D97-AF65-F5344CB8AC3E}">
        <p14:creationId xmlns:p14="http://schemas.microsoft.com/office/powerpoint/2010/main" val="39913216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8D7C1-FF1F-4FF5-94D7-82238B2F47B3}"/>
              </a:ext>
            </a:extLst>
          </p:cNvPr>
          <p:cNvSpPr>
            <a:spLocks noGrp="1"/>
          </p:cNvSpPr>
          <p:nvPr>
            <p:ph type="title"/>
          </p:nvPr>
        </p:nvSpPr>
        <p:spPr>
          <a:xfrm>
            <a:off x="685800" y="1"/>
            <a:ext cx="7507308" cy="727745"/>
          </a:xfrm>
        </p:spPr>
        <p:txBody>
          <a:bodyPr/>
          <a:lstStyle/>
          <a:p>
            <a:pPr algn="ctr"/>
            <a:r>
              <a:rPr lang="en-US" sz="2700" dirty="0" err="1"/>
              <a:t>Laporan</a:t>
            </a:r>
            <a:r>
              <a:rPr lang="en-US" sz="2700" dirty="0"/>
              <a:t> </a:t>
            </a:r>
            <a:r>
              <a:rPr lang="en-US" sz="2700" dirty="0" err="1"/>
              <a:t>Laba</a:t>
            </a:r>
            <a:r>
              <a:rPr lang="en-US" sz="2700" dirty="0"/>
              <a:t> </a:t>
            </a:r>
            <a:r>
              <a:rPr lang="en-US" sz="2700" dirty="0" err="1"/>
              <a:t>Rugi</a:t>
            </a:r>
            <a:r>
              <a:rPr lang="en-US" sz="2700" dirty="0"/>
              <a:t> - IFRS 17</a:t>
            </a:r>
            <a:endParaRPr lang="en-ID" sz="2700" dirty="0"/>
          </a:p>
        </p:txBody>
      </p:sp>
      <p:sp>
        <p:nvSpPr>
          <p:cNvPr id="6" name="Rectangle 5">
            <a:extLst>
              <a:ext uri="{FF2B5EF4-FFF2-40B4-BE49-F238E27FC236}">
                <a16:creationId xmlns:a16="http://schemas.microsoft.com/office/drawing/2014/main" id="{D8ACED76-B0EF-4C7B-8331-BFA8414510C6}"/>
              </a:ext>
            </a:extLst>
          </p:cNvPr>
          <p:cNvSpPr/>
          <p:nvPr/>
        </p:nvSpPr>
        <p:spPr>
          <a:xfrm>
            <a:off x="685800" y="4851081"/>
            <a:ext cx="6966585" cy="253916"/>
          </a:xfrm>
          <a:prstGeom prst="rect">
            <a:avLst/>
          </a:prstGeom>
        </p:spPr>
        <p:txBody>
          <a:bodyPr wrap="square">
            <a:spAutoFit/>
          </a:bodyPr>
          <a:lstStyle/>
          <a:p>
            <a:r>
              <a:rPr lang="en-US" sz="1050" b="1" dirty="0">
                <a:solidFill>
                  <a:schemeClr val="accent1"/>
                </a:solidFill>
                <a:latin typeface="Calibri" panose="020F0502020204030204" pitchFamily="34" charset="0"/>
                <a:ea typeface="Calibri" panose="020F0502020204030204" pitchFamily="34" charset="0"/>
                <a:cs typeface="Calibri" panose="020F0502020204030204" pitchFamily="34" charset="0"/>
              </a:rPr>
              <a:t>Ref: </a:t>
            </a:r>
            <a:r>
              <a:rPr lang="en-US" sz="1050" b="1" i="1" dirty="0">
                <a:solidFill>
                  <a:schemeClr val="accent1"/>
                </a:solidFill>
                <a:latin typeface="Calibri" panose="020F0502020204030204" pitchFamily="34" charset="0"/>
                <a:ea typeface="Calibri" panose="020F0502020204030204" pitchFamily="34" charset="0"/>
                <a:cs typeface="Calibri" panose="020F0502020204030204" pitchFamily="34" charset="0"/>
              </a:rPr>
              <a:t>Presentation IFRS 17, July 2017</a:t>
            </a:r>
            <a:endParaRPr lang="en-ID" sz="1050" b="1" i="1" dirty="0">
              <a:solidFill>
                <a:schemeClr val="accent1"/>
              </a:solidFill>
              <a:latin typeface="Calibri" panose="020F0502020204030204" pitchFamily="34" charset="0"/>
              <a:ea typeface="Calibri" panose="020F0502020204030204" pitchFamily="34" charset="0"/>
              <a:cs typeface="Calibri" panose="020F0502020204030204" pitchFamily="34" charset="0"/>
            </a:endParaRPr>
          </a:p>
        </p:txBody>
      </p:sp>
      <p:sp>
        <p:nvSpPr>
          <p:cNvPr id="8" name="Slide Number Placeholder 3">
            <a:extLst>
              <a:ext uri="{FF2B5EF4-FFF2-40B4-BE49-F238E27FC236}">
                <a16:creationId xmlns:a16="http://schemas.microsoft.com/office/drawing/2014/main" id="{0CEA874E-BE06-4B2F-8235-5928336E8C6A}"/>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b="1" smtClean="0"/>
              <a:pPr algn="r"/>
              <a:t>9</a:t>
            </a:fld>
            <a:endParaRPr lang="en-US" b="1" dirty="0"/>
          </a:p>
        </p:txBody>
      </p:sp>
      <p:graphicFrame>
        <p:nvGraphicFramePr>
          <p:cNvPr id="4" name="Table 3">
            <a:extLst>
              <a:ext uri="{FF2B5EF4-FFF2-40B4-BE49-F238E27FC236}">
                <a16:creationId xmlns:a16="http://schemas.microsoft.com/office/drawing/2014/main" id="{0FC94B4D-C126-D69E-6D8C-A79FA62378BB}"/>
              </a:ext>
            </a:extLst>
          </p:cNvPr>
          <p:cNvGraphicFramePr>
            <a:graphicFrameLocks noGrp="1"/>
          </p:cNvGraphicFramePr>
          <p:nvPr>
            <p:extLst>
              <p:ext uri="{D42A27DB-BD31-4B8C-83A1-F6EECF244321}">
                <p14:modId xmlns:p14="http://schemas.microsoft.com/office/powerpoint/2010/main" val="929401598"/>
              </p:ext>
            </p:extLst>
          </p:nvPr>
        </p:nvGraphicFramePr>
        <p:xfrm>
          <a:off x="1110110" y="773925"/>
          <a:ext cx="6912800" cy="335280"/>
        </p:xfrm>
        <a:graphic>
          <a:graphicData uri="http://schemas.openxmlformats.org/drawingml/2006/table">
            <a:tbl>
              <a:tblPr firstRow="1" bandRow="1">
                <a:tableStyleId>{69C7853C-536D-4A76-A0AE-DD22124D55A5}</a:tableStyleId>
              </a:tblPr>
              <a:tblGrid>
                <a:gridCol w="4469046">
                  <a:extLst>
                    <a:ext uri="{9D8B030D-6E8A-4147-A177-3AD203B41FA5}">
                      <a16:colId xmlns:a16="http://schemas.microsoft.com/office/drawing/2014/main" val="136696796"/>
                    </a:ext>
                  </a:extLst>
                </a:gridCol>
                <a:gridCol w="1208045">
                  <a:extLst>
                    <a:ext uri="{9D8B030D-6E8A-4147-A177-3AD203B41FA5}">
                      <a16:colId xmlns:a16="http://schemas.microsoft.com/office/drawing/2014/main" val="1051776221"/>
                    </a:ext>
                  </a:extLst>
                </a:gridCol>
                <a:gridCol w="1235709">
                  <a:extLst>
                    <a:ext uri="{9D8B030D-6E8A-4147-A177-3AD203B41FA5}">
                      <a16:colId xmlns:a16="http://schemas.microsoft.com/office/drawing/2014/main" val="2610445806"/>
                    </a:ext>
                  </a:extLst>
                </a:gridCol>
              </a:tblGrid>
              <a:tr h="231752">
                <a:tc>
                  <a:txBody>
                    <a:bodyPr/>
                    <a:lstStyle/>
                    <a:p>
                      <a:pPr algn="l"/>
                      <a:r>
                        <a:rPr lang="en-US" sz="1600" b="0" dirty="0">
                          <a:latin typeface="Calibri" panose="020F0502020204030204" pitchFamily="34" charset="0"/>
                          <a:ea typeface="Calibri" panose="020F0502020204030204" pitchFamily="34" charset="0"/>
                          <a:cs typeface="Calibri" panose="020F0502020204030204" pitchFamily="34" charset="0"/>
                        </a:rPr>
                        <a:t>P&amp;L</a:t>
                      </a:r>
                      <a:endParaRPr lang="en-ID" sz="1600" b="0" dirty="0">
                        <a:latin typeface="Calibri" panose="020F0502020204030204" pitchFamily="34" charset="0"/>
                        <a:ea typeface="Calibri" panose="020F0502020204030204" pitchFamily="34" charset="0"/>
                        <a:cs typeface="Calibri" panose="020F0502020204030204" pitchFamily="34" charset="0"/>
                      </a:endParaRPr>
                    </a:p>
                  </a:txBody>
                  <a:tcPr>
                    <a:solidFill>
                      <a:schemeClr val="bg1">
                        <a:lumMod val="50000"/>
                      </a:schemeClr>
                    </a:solidFill>
                  </a:tcPr>
                </a:tc>
                <a:tc>
                  <a:txBody>
                    <a:bodyPr/>
                    <a:lstStyle/>
                    <a:p>
                      <a:pPr algn="ctr"/>
                      <a:r>
                        <a:rPr lang="en-US" sz="1600" b="0" dirty="0">
                          <a:latin typeface="Calibri" panose="020F0502020204030204" pitchFamily="34" charset="0"/>
                          <a:ea typeface="Calibri" panose="020F0502020204030204" pitchFamily="34" charset="0"/>
                          <a:cs typeface="Calibri" panose="020F0502020204030204" pitchFamily="34" charset="0"/>
                        </a:rPr>
                        <a:t>20X1</a:t>
                      </a:r>
                      <a:endParaRPr lang="en-ID" sz="1600" b="0" dirty="0">
                        <a:latin typeface="Calibri" panose="020F0502020204030204" pitchFamily="34" charset="0"/>
                        <a:ea typeface="Calibri" panose="020F0502020204030204" pitchFamily="34" charset="0"/>
                        <a:cs typeface="Calibri" panose="020F0502020204030204" pitchFamily="34" charset="0"/>
                      </a:endParaRPr>
                    </a:p>
                  </a:txBody>
                  <a:tcPr>
                    <a:solidFill>
                      <a:schemeClr val="bg1">
                        <a:lumMod val="50000"/>
                      </a:schemeClr>
                    </a:solidFill>
                  </a:tcPr>
                </a:tc>
                <a:tc>
                  <a:txBody>
                    <a:bodyPr/>
                    <a:lstStyle/>
                    <a:p>
                      <a:pPr algn="ctr"/>
                      <a:r>
                        <a:rPr lang="en-US" sz="1600" b="0" dirty="0">
                          <a:latin typeface="Calibri" panose="020F0502020204030204" pitchFamily="34" charset="0"/>
                          <a:ea typeface="Calibri" panose="020F0502020204030204" pitchFamily="34" charset="0"/>
                          <a:cs typeface="Calibri" panose="020F0502020204030204" pitchFamily="34" charset="0"/>
                        </a:rPr>
                        <a:t>20X0</a:t>
                      </a:r>
                      <a:endParaRPr lang="en-ID" sz="1600" b="0" dirty="0">
                        <a:latin typeface="Calibri" panose="020F0502020204030204" pitchFamily="34" charset="0"/>
                        <a:ea typeface="Calibri" panose="020F0502020204030204" pitchFamily="34" charset="0"/>
                        <a:cs typeface="Calibri" panose="020F0502020204030204" pitchFamily="34" charset="0"/>
                      </a:endParaRPr>
                    </a:p>
                  </a:txBody>
                  <a:tcPr>
                    <a:solidFill>
                      <a:schemeClr val="bg1">
                        <a:lumMod val="50000"/>
                      </a:schemeClr>
                    </a:solidFill>
                  </a:tcPr>
                </a:tc>
                <a:extLst>
                  <a:ext uri="{0D108BD9-81ED-4DB2-BD59-A6C34878D82A}">
                    <a16:rowId xmlns:a16="http://schemas.microsoft.com/office/drawing/2014/main" val="1380884937"/>
                  </a:ext>
                </a:extLst>
              </a:tr>
            </a:tbl>
          </a:graphicData>
        </a:graphic>
      </p:graphicFrame>
      <p:graphicFrame>
        <p:nvGraphicFramePr>
          <p:cNvPr id="12" name="Table 11">
            <a:extLst>
              <a:ext uri="{FF2B5EF4-FFF2-40B4-BE49-F238E27FC236}">
                <a16:creationId xmlns:a16="http://schemas.microsoft.com/office/drawing/2014/main" id="{7687DA64-B7B7-BC0B-9B2A-C1797DF57C7F}"/>
              </a:ext>
            </a:extLst>
          </p:cNvPr>
          <p:cNvGraphicFramePr>
            <a:graphicFrameLocks noGrp="1"/>
          </p:cNvGraphicFramePr>
          <p:nvPr>
            <p:extLst>
              <p:ext uri="{D42A27DB-BD31-4B8C-83A1-F6EECF244321}">
                <p14:modId xmlns:p14="http://schemas.microsoft.com/office/powerpoint/2010/main" val="399629837"/>
              </p:ext>
            </p:extLst>
          </p:nvPr>
        </p:nvGraphicFramePr>
        <p:xfrm>
          <a:off x="1110107" y="1163005"/>
          <a:ext cx="6912799" cy="3361612"/>
        </p:xfrm>
        <a:graphic>
          <a:graphicData uri="http://schemas.openxmlformats.org/drawingml/2006/table">
            <a:tbl>
              <a:tblPr firstRow="1" bandRow="1">
                <a:tableStyleId>{F2161000-0E79-4523-977C-71E063B8A331}</a:tableStyleId>
              </a:tblPr>
              <a:tblGrid>
                <a:gridCol w="4600579">
                  <a:extLst>
                    <a:ext uri="{9D8B030D-6E8A-4147-A177-3AD203B41FA5}">
                      <a16:colId xmlns:a16="http://schemas.microsoft.com/office/drawing/2014/main" val="102821779"/>
                    </a:ext>
                  </a:extLst>
                </a:gridCol>
                <a:gridCol w="1147313">
                  <a:extLst>
                    <a:ext uri="{9D8B030D-6E8A-4147-A177-3AD203B41FA5}">
                      <a16:colId xmlns:a16="http://schemas.microsoft.com/office/drawing/2014/main" val="1363516601"/>
                    </a:ext>
                  </a:extLst>
                </a:gridCol>
                <a:gridCol w="1164907">
                  <a:extLst>
                    <a:ext uri="{9D8B030D-6E8A-4147-A177-3AD203B41FA5}">
                      <a16:colId xmlns:a16="http://schemas.microsoft.com/office/drawing/2014/main" val="2240155622"/>
                    </a:ext>
                  </a:extLst>
                </a:gridCol>
              </a:tblGrid>
              <a:tr h="301070">
                <a:tc>
                  <a:txBody>
                    <a:bodyPr/>
                    <a:lstStyle/>
                    <a:p>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Insurance revenue</a:t>
                      </a:r>
                      <a:endParaRPr lang="en-ID"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9,856</a:t>
                      </a:r>
                      <a:endParaRPr lang="en-ID"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8,567</a:t>
                      </a:r>
                      <a:endParaRPr lang="en-ID"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703582359"/>
                  </a:ext>
                </a:extLst>
              </a:tr>
              <a:tr h="301070">
                <a:tc>
                  <a:txBody>
                    <a:bodyPr/>
                    <a:lstStyle/>
                    <a:p>
                      <a:r>
                        <a:rPr lang="en-ID" dirty="0">
                          <a:solidFill>
                            <a:schemeClr val="tx1"/>
                          </a:solidFill>
                          <a:latin typeface="Calibri" panose="020F0502020204030204" pitchFamily="34" charset="0"/>
                          <a:ea typeface="Calibri" panose="020F0502020204030204" pitchFamily="34" charset="0"/>
                          <a:cs typeface="Calibri" panose="020F0502020204030204" pitchFamily="34" charset="0"/>
                        </a:rPr>
                        <a:t>Insurance service expenses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(9,069)</a:t>
                      </a:r>
                      <a:endParaRPr lang="en-ID"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(8,489)</a:t>
                      </a:r>
                      <a:endParaRPr lang="en-ID"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256475664"/>
                  </a:ext>
                </a:extLst>
              </a:tr>
              <a:tr h="301070">
                <a:tc>
                  <a:txBody>
                    <a:bodyPr/>
                    <a:lstStyle/>
                    <a:p>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Incurred claims and insurance contract expenses</a:t>
                      </a:r>
                      <a:endParaRPr lang="en-ID"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(7,362)</a:t>
                      </a:r>
                      <a:endParaRPr lang="en-ID"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(7,012)</a:t>
                      </a:r>
                      <a:endParaRPr lang="en-ID"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07568422"/>
                  </a:ext>
                </a:extLst>
              </a:tr>
              <a:tr h="301070">
                <a:tc>
                  <a:txBody>
                    <a:bodyPr/>
                    <a:lstStyle/>
                    <a:p>
                      <a:r>
                        <a:rPr lang="en-ID" dirty="0">
                          <a:solidFill>
                            <a:schemeClr val="tx1"/>
                          </a:solidFill>
                          <a:latin typeface="Calibri" panose="020F0502020204030204" pitchFamily="34" charset="0"/>
                          <a:ea typeface="Calibri" panose="020F0502020204030204" pitchFamily="34" charset="0"/>
                          <a:cs typeface="Calibri" panose="020F0502020204030204" pitchFamily="34" charset="0"/>
                        </a:rPr>
                        <a:t>Insurance contract acquisition costs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(1,259)</a:t>
                      </a:r>
                      <a:endParaRPr lang="en-ID"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(1,150)</a:t>
                      </a:r>
                      <a:endParaRPr lang="en-ID"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0775293"/>
                  </a:ext>
                </a:extLst>
              </a:tr>
              <a:tr h="301070">
                <a:tc>
                  <a:txBody>
                    <a:bodyPr/>
                    <a:lstStyle/>
                    <a:p>
                      <a:r>
                        <a:rPr lang="en-ID"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Insurance service result before reinsurance^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1,235</a:t>
                      </a:r>
                      <a:endParaRPr lang="en-ID"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405</a:t>
                      </a:r>
                      <a:endParaRPr lang="en-ID"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62444581"/>
                  </a:ext>
                </a:extLst>
              </a:tr>
              <a:tr h="301070">
                <a:tc>
                  <a:txBody>
                    <a:bodyPr/>
                    <a:lstStyle/>
                    <a:p>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Gain or (loss) from reinsurance</a:t>
                      </a:r>
                      <a:endParaRPr lang="en-ID"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(448)</a:t>
                      </a:r>
                      <a:endParaRPr lang="en-ID"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(327)</a:t>
                      </a:r>
                      <a:endParaRPr lang="en-ID"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9103822"/>
                  </a:ext>
                </a:extLst>
              </a:tr>
              <a:tr h="301070">
                <a:tc>
                  <a:txBody>
                    <a:bodyPr/>
                    <a:lstStyle/>
                    <a:p>
                      <a:r>
                        <a:rPr lang="en-ID"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Insurance service result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787</a:t>
                      </a:r>
                      <a:endParaRPr lang="en-ID"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78</a:t>
                      </a:r>
                      <a:endParaRPr lang="en-ID"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51397104"/>
                  </a:ext>
                </a:extLst>
              </a:tr>
              <a:tr h="301070">
                <a:tc>
                  <a:txBody>
                    <a:bodyPr/>
                    <a:lstStyle/>
                    <a:p>
                      <a:r>
                        <a:rPr lang="en-ID" dirty="0">
                          <a:solidFill>
                            <a:schemeClr val="tx1"/>
                          </a:solidFill>
                          <a:latin typeface="Calibri" panose="020F0502020204030204" pitchFamily="34" charset="0"/>
                          <a:ea typeface="Calibri" panose="020F0502020204030204" pitchFamily="34" charset="0"/>
                          <a:cs typeface="Calibri" panose="020F0502020204030204" pitchFamily="34" charset="0"/>
                        </a:rPr>
                        <a:t>Investment income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9,902</a:t>
                      </a:r>
                      <a:endParaRPr lang="en-ID"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9,030</a:t>
                      </a:r>
                      <a:endParaRPr lang="en-ID"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88085541"/>
                  </a:ext>
                </a:extLst>
              </a:tr>
              <a:tr h="301070">
                <a:tc>
                  <a:txBody>
                    <a:bodyPr/>
                    <a:lstStyle/>
                    <a:p>
                      <a:r>
                        <a:rPr lang="en-ID" dirty="0">
                          <a:solidFill>
                            <a:schemeClr val="tx1"/>
                          </a:solidFill>
                          <a:latin typeface="Calibri" panose="020F0502020204030204" pitchFamily="34" charset="0"/>
                          <a:ea typeface="Calibri" panose="020F0502020204030204" pitchFamily="34" charset="0"/>
                          <a:cs typeface="Calibri" panose="020F0502020204030204" pitchFamily="34" charset="0"/>
                        </a:rPr>
                        <a:t>insurance finance expenses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(9,308)</a:t>
                      </a:r>
                      <a:endParaRPr lang="en-ID"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(8,377)</a:t>
                      </a:r>
                      <a:endParaRPr lang="en-ID"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951184743"/>
                  </a:ext>
                </a:extLst>
              </a:tr>
              <a:tr h="301070">
                <a:tc>
                  <a:txBody>
                    <a:bodyPr/>
                    <a:lstStyle/>
                    <a:p>
                      <a:r>
                        <a:rPr lang="en-ID"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Net financial result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594</a:t>
                      </a:r>
                      <a:endParaRPr lang="en-ID"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653</a:t>
                      </a:r>
                      <a:endParaRPr lang="en-ID"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97124035"/>
                  </a:ext>
                </a:extLst>
              </a:tr>
              <a:tr h="313612">
                <a:tc>
                  <a:txBody>
                    <a:bodyPr/>
                    <a:lstStyle/>
                    <a:p>
                      <a:r>
                        <a:rPr lang="en-ID"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Profit before tax</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1,381</a:t>
                      </a:r>
                      <a:endParaRPr lang="en-ID"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731</a:t>
                      </a:r>
                      <a:endParaRPr lang="en-ID"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85086310"/>
                  </a:ext>
                </a:extLst>
              </a:tr>
            </a:tbl>
          </a:graphicData>
        </a:graphic>
      </p:graphicFrame>
    </p:spTree>
    <p:extLst>
      <p:ext uri="{BB962C8B-B14F-4D97-AF65-F5344CB8AC3E}">
        <p14:creationId xmlns:p14="http://schemas.microsoft.com/office/powerpoint/2010/main" val="2975053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8D7C1-FF1F-4FF5-94D7-82238B2F47B3}"/>
              </a:ext>
            </a:extLst>
          </p:cNvPr>
          <p:cNvSpPr>
            <a:spLocks noGrp="1"/>
          </p:cNvSpPr>
          <p:nvPr>
            <p:ph type="title"/>
          </p:nvPr>
        </p:nvSpPr>
        <p:spPr>
          <a:xfrm>
            <a:off x="685800" y="55250"/>
            <a:ext cx="7507308" cy="727745"/>
          </a:xfrm>
        </p:spPr>
        <p:txBody>
          <a:bodyPr/>
          <a:lstStyle/>
          <a:p>
            <a:pPr algn="ctr"/>
            <a:r>
              <a:rPr lang="en-US" sz="2700" dirty="0" err="1"/>
              <a:t>Laporan</a:t>
            </a:r>
            <a:r>
              <a:rPr lang="en-US" sz="2700" dirty="0"/>
              <a:t> </a:t>
            </a:r>
            <a:r>
              <a:rPr lang="en-US" sz="2700" dirty="0" err="1"/>
              <a:t>Posisi</a:t>
            </a:r>
            <a:r>
              <a:rPr lang="en-US" sz="2700" dirty="0"/>
              <a:t> </a:t>
            </a:r>
            <a:r>
              <a:rPr lang="en-US" sz="2700" dirty="0" err="1"/>
              <a:t>Keuangan</a:t>
            </a:r>
            <a:r>
              <a:rPr lang="en-US" sz="2700" dirty="0"/>
              <a:t> IFRS 17</a:t>
            </a:r>
            <a:endParaRPr lang="en-ID" sz="2700" dirty="0"/>
          </a:p>
        </p:txBody>
      </p:sp>
      <p:sp>
        <p:nvSpPr>
          <p:cNvPr id="9" name="Slide Number Placeholder 3">
            <a:extLst>
              <a:ext uri="{FF2B5EF4-FFF2-40B4-BE49-F238E27FC236}">
                <a16:creationId xmlns:a16="http://schemas.microsoft.com/office/drawing/2014/main" id="{59647A3B-A26C-472F-9D0F-B723164267F1}"/>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b="1" smtClean="0"/>
              <a:pPr algn="r"/>
              <a:t>10</a:t>
            </a:fld>
            <a:endParaRPr lang="en-US" b="1" dirty="0"/>
          </a:p>
        </p:txBody>
      </p:sp>
      <p:sp>
        <p:nvSpPr>
          <p:cNvPr id="10" name="Rectangle 9">
            <a:extLst>
              <a:ext uri="{FF2B5EF4-FFF2-40B4-BE49-F238E27FC236}">
                <a16:creationId xmlns:a16="http://schemas.microsoft.com/office/drawing/2014/main" id="{4489F15F-C0C2-42D8-9508-598365F3B17A}"/>
              </a:ext>
            </a:extLst>
          </p:cNvPr>
          <p:cNvSpPr/>
          <p:nvPr/>
        </p:nvSpPr>
        <p:spPr>
          <a:xfrm>
            <a:off x="685800" y="4851081"/>
            <a:ext cx="6966585" cy="253916"/>
          </a:xfrm>
          <a:prstGeom prst="rect">
            <a:avLst/>
          </a:prstGeom>
        </p:spPr>
        <p:txBody>
          <a:bodyPr wrap="square">
            <a:spAutoFit/>
          </a:bodyPr>
          <a:lstStyle/>
          <a:p>
            <a:r>
              <a:rPr lang="en-US" sz="1050" b="1" dirty="0">
                <a:solidFill>
                  <a:schemeClr val="accent1"/>
                </a:solidFill>
                <a:latin typeface="Calibri" panose="020F0502020204030204" pitchFamily="34" charset="0"/>
                <a:ea typeface="Calibri" panose="020F0502020204030204" pitchFamily="34" charset="0"/>
                <a:cs typeface="Calibri" panose="020F0502020204030204" pitchFamily="34" charset="0"/>
              </a:rPr>
              <a:t>Ref: </a:t>
            </a:r>
            <a:r>
              <a:rPr lang="en-US" sz="1050" b="1" i="1" dirty="0">
                <a:solidFill>
                  <a:schemeClr val="accent1"/>
                </a:solidFill>
                <a:latin typeface="Calibri" panose="020F0502020204030204" pitchFamily="34" charset="0"/>
                <a:ea typeface="Calibri" panose="020F0502020204030204" pitchFamily="34" charset="0"/>
                <a:cs typeface="Calibri" panose="020F0502020204030204" pitchFamily="34" charset="0"/>
              </a:rPr>
              <a:t>Presentation IFRS 17, July 2017</a:t>
            </a:r>
            <a:endParaRPr lang="en-ID" sz="1050" b="1" i="1" dirty="0">
              <a:solidFill>
                <a:schemeClr val="accent1"/>
              </a:solidFill>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3" name="Table 2">
            <a:extLst>
              <a:ext uri="{FF2B5EF4-FFF2-40B4-BE49-F238E27FC236}">
                <a16:creationId xmlns:a16="http://schemas.microsoft.com/office/drawing/2014/main" id="{D1653AC2-B3B5-1998-13F5-6DF241E55B01}"/>
              </a:ext>
            </a:extLst>
          </p:cNvPr>
          <p:cNvGraphicFramePr>
            <a:graphicFrameLocks noGrp="1"/>
          </p:cNvGraphicFramePr>
          <p:nvPr>
            <p:extLst>
              <p:ext uri="{D42A27DB-BD31-4B8C-83A1-F6EECF244321}">
                <p14:modId xmlns:p14="http://schemas.microsoft.com/office/powerpoint/2010/main" val="903625475"/>
              </p:ext>
            </p:extLst>
          </p:nvPr>
        </p:nvGraphicFramePr>
        <p:xfrm>
          <a:off x="1171273" y="1119222"/>
          <a:ext cx="6801454" cy="2438400"/>
        </p:xfrm>
        <a:graphic>
          <a:graphicData uri="http://schemas.openxmlformats.org/drawingml/2006/table">
            <a:tbl>
              <a:tblPr firstRow="1" bandRow="1">
                <a:tableStyleId>{F2161000-0E79-4523-977C-71E063B8A331}</a:tableStyleId>
              </a:tblPr>
              <a:tblGrid>
                <a:gridCol w="4014395">
                  <a:extLst>
                    <a:ext uri="{9D8B030D-6E8A-4147-A177-3AD203B41FA5}">
                      <a16:colId xmlns:a16="http://schemas.microsoft.com/office/drawing/2014/main" val="2002278347"/>
                    </a:ext>
                  </a:extLst>
                </a:gridCol>
                <a:gridCol w="1455508">
                  <a:extLst>
                    <a:ext uri="{9D8B030D-6E8A-4147-A177-3AD203B41FA5}">
                      <a16:colId xmlns:a16="http://schemas.microsoft.com/office/drawing/2014/main" val="1537959058"/>
                    </a:ext>
                  </a:extLst>
                </a:gridCol>
                <a:gridCol w="1331551">
                  <a:extLst>
                    <a:ext uri="{9D8B030D-6E8A-4147-A177-3AD203B41FA5}">
                      <a16:colId xmlns:a16="http://schemas.microsoft.com/office/drawing/2014/main" val="3313484938"/>
                    </a:ext>
                  </a:extLst>
                </a:gridCol>
              </a:tblGrid>
              <a:tr h="260199">
                <a:tc>
                  <a:txBody>
                    <a:bodyPr/>
                    <a:lstStyle/>
                    <a:p>
                      <a:r>
                        <a:rPr lang="en-US" sz="1400" dirty="0">
                          <a:latin typeface="Calibri" panose="020F0502020204030204" pitchFamily="34" charset="0"/>
                          <a:ea typeface="Calibri" panose="020F0502020204030204" pitchFamily="34" charset="0"/>
                          <a:cs typeface="Calibri" panose="020F0502020204030204" pitchFamily="34" charset="0"/>
                        </a:rPr>
                        <a:t>Financial assets#</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a:latin typeface="Calibri" panose="020F0502020204030204" pitchFamily="34" charset="0"/>
                          <a:ea typeface="Calibri" panose="020F0502020204030204" pitchFamily="34" charset="0"/>
                          <a:cs typeface="Calibri" panose="020F0502020204030204" pitchFamily="34" charset="0"/>
                        </a:rPr>
                        <a:t>226,297</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a:latin typeface="Calibri" panose="020F0502020204030204" pitchFamily="34" charset="0"/>
                          <a:ea typeface="Calibri" panose="020F0502020204030204" pitchFamily="34" charset="0"/>
                          <a:cs typeface="Calibri" panose="020F0502020204030204" pitchFamily="34" charset="0"/>
                        </a:rPr>
                        <a:t>196,700</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17204726"/>
                  </a:ext>
                </a:extLst>
              </a:tr>
              <a:tr h="260199">
                <a:tc>
                  <a:txBody>
                    <a:bodyPr/>
                    <a:lstStyle/>
                    <a:p>
                      <a:r>
                        <a:rPr lang="en-US" sz="1400" dirty="0">
                          <a:latin typeface="Calibri" panose="020F0502020204030204" pitchFamily="34" charset="0"/>
                          <a:ea typeface="Calibri" panose="020F0502020204030204" pitchFamily="34" charset="0"/>
                          <a:cs typeface="Calibri" panose="020F0502020204030204" pitchFamily="34" charset="0"/>
                        </a:rPr>
                        <a:t>Reinsurance contract assets*</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algn="ctr"/>
                      <a:r>
                        <a:rPr lang="en-US" sz="1400" dirty="0">
                          <a:latin typeface="Calibri" panose="020F0502020204030204" pitchFamily="34" charset="0"/>
                          <a:ea typeface="Calibri" panose="020F0502020204030204" pitchFamily="34" charset="0"/>
                          <a:cs typeface="Calibri" panose="020F0502020204030204" pitchFamily="34" charset="0"/>
                        </a:rPr>
                        <a:t>20,572</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algn="ctr"/>
                      <a:r>
                        <a:rPr lang="en-US" sz="1400" dirty="0">
                          <a:latin typeface="Calibri" panose="020F0502020204030204" pitchFamily="34" charset="0"/>
                          <a:ea typeface="Calibri" panose="020F0502020204030204" pitchFamily="34" charset="0"/>
                          <a:cs typeface="Calibri" panose="020F0502020204030204" pitchFamily="34" charset="0"/>
                        </a:rPr>
                        <a:t>17,882</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extLst>
                  <a:ext uri="{0D108BD9-81ED-4DB2-BD59-A6C34878D82A}">
                    <a16:rowId xmlns:a16="http://schemas.microsoft.com/office/drawing/2014/main" val="619501400"/>
                  </a:ext>
                </a:extLst>
              </a:tr>
              <a:tr h="260199">
                <a:tc>
                  <a:txBody>
                    <a:bodyPr/>
                    <a:lstStyle/>
                    <a:p>
                      <a:r>
                        <a:rPr lang="en-US" sz="1400" dirty="0">
                          <a:latin typeface="Calibri" panose="020F0502020204030204" pitchFamily="34" charset="0"/>
                          <a:ea typeface="Calibri" panose="020F0502020204030204" pitchFamily="34" charset="0"/>
                          <a:cs typeface="Calibri" panose="020F0502020204030204" pitchFamily="34" charset="0"/>
                        </a:rPr>
                        <a:t>Other assets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a:latin typeface="Calibri" panose="020F0502020204030204" pitchFamily="34" charset="0"/>
                          <a:ea typeface="Calibri" panose="020F0502020204030204" pitchFamily="34" charset="0"/>
                          <a:cs typeface="Calibri" panose="020F0502020204030204" pitchFamily="34" charset="0"/>
                        </a:rPr>
                        <a:t>36,002</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a:latin typeface="Calibri" panose="020F0502020204030204" pitchFamily="34" charset="0"/>
                          <a:ea typeface="Calibri" panose="020F0502020204030204" pitchFamily="34" charset="0"/>
                          <a:cs typeface="Calibri" panose="020F0502020204030204" pitchFamily="34" charset="0"/>
                        </a:rPr>
                        <a:t>31,293</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31207495"/>
                  </a:ext>
                </a:extLst>
              </a:tr>
              <a:tr h="260199">
                <a:tc>
                  <a:txBody>
                    <a:bodyPr/>
                    <a:lstStyle/>
                    <a:p>
                      <a:r>
                        <a:rPr lang="en-US" sz="14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Total assets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4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282,871</a:t>
                      </a:r>
                      <a:endParaRPr lang="en-ID" sz="14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245,875</a:t>
                      </a:r>
                      <a:endParaRPr lang="en-ID" sz="14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74181861"/>
                  </a:ext>
                </a:extLst>
              </a:tr>
              <a:tr h="260199">
                <a:tc>
                  <a:txBody>
                    <a:bodyPr/>
                    <a:lstStyle/>
                    <a:p>
                      <a:r>
                        <a:rPr lang="en-US" sz="1400" dirty="0">
                          <a:latin typeface="Calibri" panose="020F0502020204030204" pitchFamily="34" charset="0"/>
                          <a:ea typeface="Calibri" panose="020F0502020204030204" pitchFamily="34" charset="0"/>
                          <a:cs typeface="Calibri" panose="020F0502020204030204" pitchFamily="34" charset="0"/>
                        </a:rPr>
                        <a:t>Insurance contract liabilities**</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400" dirty="0">
                          <a:latin typeface="Calibri" panose="020F0502020204030204" pitchFamily="34" charset="0"/>
                          <a:ea typeface="Calibri" panose="020F0502020204030204" pitchFamily="34" charset="0"/>
                          <a:cs typeface="Calibri" panose="020F0502020204030204" pitchFamily="34" charset="0"/>
                        </a:rPr>
                        <a:t>205,724</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algn="ctr"/>
                      <a:r>
                        <a:rPr lang="en-US" sz="1400" dirty="0">
                          <a:latin typeface="Calibri" panose="020F0502020204030204" pitchFamily="34" charset="0"/>
                          <a:ea typeface="Calibri" panose="020F0502020204030204" pitchFamily="34" charset="0"/>
                          <a:cs typeface="Calibri" panose="020F0502020204030204" pitchFamily="34" charset="0"/>
                        </a:rPr>
                        <a:t>178,818</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extLst>
                  <a:ext uri="{0D108BD9-81ED-4DB2-BD59-A6C34878D82A}">
                    <a16:rowId xmlns:a16="http://schemas.microsoft.com/office/drawing/2014/main" val="743733726"/>
                  </a:ext>
                </a:extLst>
              </a:tr>
              <a:tr h="260199">
                <a:tc>
                  <a:txBody>
                    <a:bodyPr/>
                    <a:lstStyle/>
                    <a:p>
                      <a:r>
                        <a:rPr lang="en-US" sz="1400" dirty="0">
                          <a:latin typeface="Calibri" panose="020F0502020204030204" pitchFamily="34" charset="0"/>
                          <a:ea typeface="Calibri" panose="020F0502020204030204" pitchFamily="34" charset="0"/>
                          <a:cs typeface="Calibri" panose="020F0502020204030204" pitchFamily="34" charset="0"/>
                        </a:rPr>
                        <a:t>Other liabilities</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400" dirty="0">
                          <a:latin typeface="Calibri" panose="020F0502020204030204" pitchFamily="34" charset="0"/>
                          <a:ea typeface="Calibri" panose="020F0502020204030204" pitchFamily="34" charset="0"/>
                          <a:cs typeface="Calibri" panose="020F0502020204030204" pitchFamily="34" charset="0"/>
                        </a:rPr>
                        <a:t>51,431</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a:latin typeface="Calibri" panose="020F0502020204030204" pitchFamily="34" charset="0"/>
                          <a:ea typeface="Calibri" panose="020F0502020204030204" pitchFamily="34" charset="0"/>
                          <a:cs typeface="Calibri" panose="020F0502020204030204" pitchFamily="34" charset="0"/>
                        </a:rPr>
                        <a:t>44,704</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36039692"/>
                  </a:ext>
                </a:extLst>
              </a:tr>
              <a:tr h="260199">
                <a:tc>
                  <a:txBody>
                    <a:bodyPr/>
                    <a:lstStyle/>
                    <a:p>
                      <a:r>
                        <a:rPr lang="en-US" sz="1400" dirty="0">
                          <a:latin typeface="Calibri" panose="020F0502020204030204" pitchFamily="34" charset="0"/>
                          <a:ea typeface="Calibri" panose="020F0502020204030204" pitchFamily="34" charset="0"/>
                          <a:cs typeface="Calibri" panose="020F0502020204030204" pitchFamily="34" charset="0"/>
                        </a:rPr>
                        <a:t>Equity</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400" dirty="0">
                          <a:latin typeface="Calibri" panose="020F0502020204030204" pitchFamily="34" charset="0"/>
                          <a:ea typeface="Calibri" panose="020F0502020204030204" pitchFamily="34" charset="0"/>
                          <a:cs typeface="Calibri" panose="020F0502020204030204" pitchFamily="34" charset="0"/>
                        </a:rPr>
                        <a:t>25,716</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a:latin typeface="Calibri" panose="020F0502020204030204" pitchFamily="34" charset="0"/>
                          <a:ea typeface="Calibri" panose="020F0502020204030204" pitchFamily="34" charset="0"/>
                          <a:cs typeface="Calibri" panose="020F0502020204030204" pitchFamily="34" charset="0"/>
                        </a:rPr>
                        <a:t>22,352</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05648498"/>
                  </a:ext>
                </a:extLst>
              </a:tr>
              <a:tr h="260199">
                <a:tc>
                  <a:txBody>
                    <a:bodyPr/>
                    <a:lstStyle/>
                    <a:p>
                      <a:r>
                        <a:rPr lang="en-US" sz="14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Total liabilities and equity</a:t>
                      </a:r>
                      <a:endParaRPr lang="en-ID" sz="14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282,871</a:t>
                      </a:r>
                      <a:endParaRPr lang="en-ID" sz="14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245,875</a:t>
                      </a:r>
                      <a:endParaRPr lang="en-ID" sz="14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28832406"/>
                  </a:ext>
                </a:extLst>
              </a:tr>
            </a:tbl>
          </a:graphicData>
        </a:graphic>
      </p:graphicFrame>
      <p:graphicFrame>
        <p:nvGraphicFramePr>
          <p:cNvPr id="4" name="Table 3">
            <a:extLst>
              <a:ext uri="{FF2B5EF4-FFF2-40B4-BE49-F238E27FC236}">
                <a16:creationId xmlns:a16="http://schemas.microsoft.com/office/drawing/2014/main" id="{38ADF390-ECB1-00FC-3903-C56346D24D45}"/>
              </a:ext>
            </a:extLst>
          </p:cNvPr>
          <p:cNvGraphicFramePr>
            <a:graphicFrameLocks noGrp="1"/>
          </p:cNvGraphicFramePr>
          <p:nvPr>
            <p:extLst>
              <p:ext uri="{D42A27DB-BD31-4B8C-83A1-F6EECF244321}">
                <p14:modId xmlns:p14="http://schemas.microsoft.com/office/powerpoint/2010/main" val="4236885297"/>
              </p:ext>
            </p:extLst>
          </p:nvPr>
        </p:nvGraphicFramePr>
        <p:xfrm>
          <a:off x="1171272" y="782995"/>
          <a:ext cx="6801455" cy="335280"/>
        </p:xfrm>
        <a:graphic>
          <a:graphicData uri="http://schemas.openxmlformats.org/drawingml/2006/table">
            <a:tbl>
              <a:tblPr firstRow="1" bandRow="1">
                <a:tableStyleId>{69C7853C-536D-4A76-A0AE-DD22124D55A5}</a:tableStyleId>
              </a:tblPr>
              <a:tblGrid>
                <a:gridCol w="4005417">
                  <a:extLst>
                    <a:ext uri="{9D8B030D-6E8A-4147-A177-3AD203B41FA5}">
                      <a16:colId xmlns:a16="http://schemas.microsoft.com/office/drawing/2014/main" val="4207906794"/>
                    </a:ext>
                  </a:extLst>
                </a:gridCol>
                <a:gridCol w="1472109">
                  <a:extLst>
                    <a:ext uri="{9D8B030D-6E8A-4147-A177-3AD203B41FA5}">
                      <a16:colId xmlns:a16="http://schemas.microsoft.com/office/drawing/2014/main" val="1190868736"/>
                    </a:ext>
                  </a:extLst>
                </a:gridCol>
                <a:gridCol w="1323929">
                  <a:extLst>
                    <a:ext uri="{9D8B030D-6E8A-4147-A177-3AD203B41FA5}">
                      <a16:colId xmlns:a16="http://schemas.microsoft.com/office/drawing/2014/main" val="1305402489"/>
                    </a:ext>
                  </a:extLst>
                </a:gridCol>
              </a:tblGrid>
              <a:tr h="258740">
                <a:tc>
                  <a:txBody>
                    <a:bodyPr/>
                    <a:lstStyle/>
                    <a:p>
                      <a:r>
                        <a:rPr lang="en-US" sz="1600" b="0" dirty="0">
                          <a:latin typeface="Calibri" panose="020F0502020204030204" pitchFamily="34" charset="0"/>
                          <a:ea typeface="Calibri" panose="020F0502020204030204" pitchFamily="34" charset="0"/>
                          <a:cs typeface="Calibri" panose="020F0502020204030204" pitchFamily="34" charset="0"/>
                        </a:rPr>
                        <a:t>Balance Sheet</a:t>
                      </a:r>
                      <a:endParaRPr lang="en-ID" sz="1600" b="0" dirty="0">
                        <a:latin typeface="Calibri" panose="020F0502020204030204" pitchFamily="34" charset="0"/>
                        <a:ea typeface="Calibri" panose="020F0502020204030204" pitchFamily="34" charset="0"/>
                        <a:cs typeface="Calibri" panose="020F0502020204030204" pitchFamily="34" charset="0"/>
                      </a:endParaRPr>
                    </a:p>
                  </a:txBody>
                  <a:tcPr>
                    <a:solidFill>
                      <a:schemeClr val="bg1">
                        <a:lumMod val="50000"/>
                      </a:schemeClr>
                    </a:solidFill>
                  </a:tcPr>
                </a:tc>
                <a:tc>
                  <a:txBody>
                    <a:bodyPr/>
                    <a:lstStyle/>
                    <a:p>
                      <a:pPr algn="ctr"/>
                      <a:r>
                        <a:rPr lang="en-US" sz="1600" b="0" dirty="0">
                          <a:latin typeface="Calibri" panose="020F0502020204030204" pitchFamily="34" charset="0"/>
                          <a:ea typeface="Calibri" panose="020F0502020204030204" pitchFamily="34" charset="0"/>
                          <a:cs typeface="Calibri" panose="020F0502020204030204" pitchFamily="34" charset="0"/>
                        </a:rPr>
                        <a:t>20X1</a:t>
                      </a:r>
                      <a:endParaRPr lang="en-ID" sz="1600" b="0" dirty="0">
                        <a:latin typeface="Calibri" panose="020F0502020204030204" pitchFamily="34" charset="0"/>
                        <a:ea typeface="Calibri" panose="020F0502020204030204" pitchFamily="34" charset="0"/>
                        <a:cs typeface="Calibri" panose="020F0502020204030204" pitchFamily="34" charset="0"/>
                      </a:endParaRPr>
                    </a:p>
                  </a:txBody>
                  <a:tcPr>
                    <a:solidFill>
                      <a:schemeClr val="bg1">
                        <a:lumMod val="50000"/>
                      </a:schemeClr>
                    </a:solidFill>
                  </a:tcPr>
                </a:tc>
                <a:tc>
                  <a:txBody>
                    <a:bodyPr/>
                    <a:lstStyle/>
                    <a:p>
                      <a:pPr algn="ctr"/>
                      <a:r>
                        <a:rPr lang="en-US" sz="1600" b="0" dirty="0">
                          <a:latin typeface="Calibri" panose="020F0502020204030204" pitchFamily="34" charset="0"/>
                          <a:ea typeface="Calibri" panose="020F0502020204030204" pitchFamily="34" charset="0"/>
                          <a:cs typeface="Calibri" panose="020F0502020204030204" pitchFamily="34" charset="0"/>
                        </a:rPr>
                        <a:t>20X0</a:t>
                      </a:r>
                      <a:endParaRPr lang="en-ID" sz="1600" b="0" dirty="0">
                        <a:latin typeface="Calibri" panose="020F0502020204030204" pitchFamily="34" charset="0"/>
                        <a:ea typeface="Calibri" panose="020F0502020204030204" pitchFamily="34" charset="0"/>
                        <a:cs typeface="Calibri" panose="020F0502020204030204" pitchFamily="34" charset="0"/>
                      </a:endParaRPr>
                    </a:p>
                  </a:txBody>
                  <a:tcPr>
                    <a:solidFill>
                      <a:schemeClr val="bg1">
                        <a:lumMod val="50000"/>
                      </a:schemeClr>
                    </a:solidFill>
                  </a:tcPr>
                </a:tc>
                <a:extLst>
                  <a:ext uri="{0D108BD9-81ED-4DB2-BD59-A6C34878D82A}">
                    <a16:rowId xmlns:a16="http://schemas.microsoft.com/office/drawing/2014/main" val="2491123823"/>
                  </a:ext>
                </a:extLst>
              </a:tr>
            </a:tbl>
          </a:graphicData>
        </a:graphic>
      </p:graphicFrame>
      <p:sp>
        <p:nvSpPr>
          <p:cNvPr id="7" name="TextBox 6">
            <a:extLst>
              <a:ext uri="{FF2B5EF4-FFF2-40B4-BE49-F238E27FC236}">
                <a16:creationId xmlns:a16="http://schemas.microsoft.com/office/drawing/2014/main" id="{3CB23E86-346B-BD12-CD98-664E73440F7A}"/>
              </a:ext>
            </a:extLst>
          </p:cNvPr>
          <p:cNvSpPr txBox="1"/>
          <p:nvPr/>
        </p:nvSpPr>
        <p:spPr>
          <a:xfrm>
            <a:off x="1113388" y="3573808"/>
            <a:ext cx="6652131" cy="1277273"/>
          </a:xfrm>
          <a:prstGeom prst="rect">
            <a:avLst/>
          </a:prstGeom>
          <a:noFill/>
        </p:spPr>
        <p:txBody>
          <a:bodyPr wrap="square">
            <a:spAutoFit/>
          </a:bodyPr>
          <a:lstStyle/>
          <a:p>
            <a:r>
              <a:rPr lang="en-ID" sz="1100" dirty="0"/>
              <a:t>#      IFRS 17 does not affect the measurement of financial assets as they are measured applying IFRS 9</a:t>
            </a:r>
          </a:p>
          <a:p>
            <a:endParaRPr lang="en-ID" sz="1100" dirty="0"/>
          </a:p>
          <a:p>
            <a:pPr marL="171450" indent="-171450">
              <a:buFont typeface="Arial" panose="020B0604020202020204" pitchFamily="34" charset="0"/>
              <a:buChar char="•"/>
            </a:pPr>
            <a:r>
              <a:rPr lang="en-US" sz="1100" dirty="0"/>
              <a:t>Groups of insurance and reinsurance contracts in an asset position presented separately from those in a liability position</a:t>
            </a:r>
          </a:p>
          <a:p>
            <a:pPr marL="171450" indent="-171450">
              <a:buFont typeface="Arial" panose="020B0604020202020204" pitchFamily="34" charset="0"/>
              <a:buChar char="•"/>
            </a:pPr>
            <a:endParaRPr lang="en-ID" sz="1100" dirty="0"/>
          </a:p>
          <a:p>
            <a:r>
              <a:rPr lang="en-US" sz="1100" dirty="0"/>
              <a:t>**       Acquisition cost cash flows, premiums receivable and unearned premiums are included in the measurement of insurance contracts</a:t>
            </a:r>
            <a:endParaRPr lang="en-ID" sz="1100" dirty="0"/>
          </a:p>
        </p:txBody>
      </p:sp>
    </p:spTree>
    <p:extLst>
      <p:ext uri="{BB962C8B-B14F-4D97-AF65-F5344CB8AC3E}">
        <p14:creationId xmlns:p14="http://schemas.microsoft.com/office/powerpoint/2010/main" val="29664551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B689E-4733-4D08-9878-EB2281C2172F}"/>
              </a:ext>
            </a:extLst>
          </p:cNvPr>
          <p:cNvSpPr>
            <a:spLocks noGrp="1"/>
          </p:cNvSpPr>
          <p:nvPr>
            <p:ph type="title"/>
          </p:nvPr>
        </p:nvSpPr>
        <p:spPr>
          <a:xfrm>
            <a:off x="439110" y="123362"/>
            <a:ext cx="8849042" cy="415498"/>
          </a:xfrm>
        </p:spPr>
        <p:txBody>
          <a:bodyPr/>
          <a:lstStyle/>
          <a:p>
            <a:pPr algn="ctr"/>
            <a:r>
              <a:rPr lang="en-US" sz="2400" dirty="0">
                <a:latin typeface="Fjalla One" panose="02000506040000020004" pitchFamily="2" charset="0"/>
              </a:rPr>
              <a:t>PSAK 117 </a:t>
            </a:r>
            <a:r>
              <a:rPr lang="en-US" sz="2400" i="1" dirty="0">
                <a:latin typeface="Fjalla One" panose="02000506040000020004" pitchFamily="2" charset="0"/>
              </a:rPr>
              <a:t>Profit Pattern</a:t>
            </a:r>
            <a:r>
              <a:rPr lang="en-US" sz="2400" dirty="0">
                <a:latin typeface="Fjalla One" panose="02000506040000020004" pitchFamily="2" charset="0"/>
              </a:rPr>
              <a:t>  </a:t>
            </a:r>
            <a:r>
              <a:rPr lang="en-US" sz="2400" dirty="0" err="1">
                <a:latin typeface="Fjalla One" panose="02000506040000020004" pitchFamily="2" charset="0"/>
              </a:rPr>
              <a:t>Merata</a:t>
            </a:r>
            <a:r>
              <a:rPr lang="en-US" sz="2400" dirty="0">
                <a:latin typeface="Fjalla One" panose="02000506040000020004" pitchFamily="2" charset="0"/>
              </a:rPr>
              <a:t> </a:t>
            </a:r>
            <a:r>
              <a:rPr lang="en-US" sz="2400" dirty="0" err="1">
                <a:latin typeface="Fjalla One" panose="02000506040000020004" pitchFamily="2" charset="0"/>
              </a:rPr>
              <a:t>Selama</a:t>
            </a:r>
            <a:r>
              <a:rPr lang="en-US" sz="2400" dirty="0">
                <a:latin typeface="Fjalla One" panose="02000506040000020004" pitchFamily="2" charset="0"/>
              </a:rPr>
              <a:t> </a:t>
            </a:r>
            <a:r>
              <a:rPr lang="en-US" sz="2400" dirty="0" err="1">
                <a:latin typeface="Fjalla One" panose="02000506040000020004" pitchFamily="2" charset="0"/>
              </a:rPr>
              <a:t>Kontrak</a:t>
            </a:r>
            <a:r>
              <a:rPr lang="en-US" sz="2400" dirty="0">
                <a:latin typeface="Fjalla One" panose="02000506040000020004" pitchFamily="2" charset="0"/>
              </a:rPr>
              <a:t> </a:t>
            </a:r>
            <a:r>
              <a:rPr lang="en-US" sz="2400" dirty="0" err="1">
                <a:latin typeface="Fjalla One" panose="02000506040000020004" pitchFamily="2" charset="0"/>
              </a:rPr>
              <a:t>Asuransi</a:t>
            </a:r>
            <a:endParaRPr lang="en-ID" sz="2400" dirty="0">
              <a:latin typeface="Fjalla One" panose="02000506040000020004" pitchFamily="2" charset="0"/>
            </a:endParaRPr>
          </a:p>
        </p:txBody>
      </p:sp>
      <p:sp>
        <p:nvSpPr>
          <p:cNvPr id="3" name="Content Placeholder 2">
            <a:extLst>
              <a:ext uri="{FF2B5EF4-FFF2-40B4-BE49-F238E27FC236}">
                <a16:creationId xmlns:a16="http://schemas.microsoft.com/office/drawing/2014/main" id="{FDBF50BF-9901-4B61-A6B9-82EDE3A2B354}"/>
              </a:ext>
            </a:extLst>
          </p:cNvPr>
          <p:cNvSpPr>
            <a:spLocks noGrp="1"/>
          </p:cNvSpPr>
          <p:nvPr>
            <p:ph idx="1"/>
          </p:nvPr>
        </p:nvSpPr>
        <p:spPr>
          <a:xfrm>
            <a:off x="5492665" y="780352"/>
            <a:ext cx="3550973" cy="2498968"/>
          </a:xfrm>
        </p:spPr>
        <p:txBody>
          <a:bodyPr/>
          <a:lstStyle/>
          <a:p>
            <a:pPr marL="285750" indent="-285750">
              <a:buFont typeface="Arial" panose="020B0604020202020204" pitchFamily="34" charset="0"/>
              <a:buChar char="•"/>
            </a:pPr>
            <a:r>
              <a:rPr lang="en-US" sz="1400" dirty="0">
                <a:latin typeface="Calibri" panose="020F0502020204030204" pitchFamily="34" charset="0"/>
                <a:ea typeface="Calibri" panose="020F0502020204030204" pitchFamily="34" charset="0"/>
                <a:cs typeface="Calibri" panose="020F0502020204030204" pitchFamily="34" charset="0"/>
              </a:rPr>
              <a:t>PSAK 62 </a:t>
            </a:r>
            <a:r>
              <a:rPr lang="en-US" sz="1400" dirty="0" err="1">
                <a:latin typeface="Calibri" panose="020F0502020204030204" pitchFamily="34" charset="0"/>
                <a:ea typeface="Calibri" panose="020F0502020204030204" pitchFamily="34" charset="0"/>
                <a:cs typeface="Calibri" panose="020F0502020204030204" pitchFamily="34" charset="0"/>
              </a:rPr>
              <a:t>maupun</a:t>
            </a:r>
            <a:r>
              <a:rPr lang="en-US" sz="1400" dirty="0">
                <a:latin typeface="Calibri" panose="020F0502020204030204" pitchFamily="34" charset="0"/>
                <a:ea typeface="Calibri" panose="020F0502020204030204" pitchFamily="34" charset="0"/>
                <a:cs typeface="Calibri" panose="020F0502020204030204" pitchFamily="34" charset="0"/>
              </a:rPr>
              <a:t> PSAK 117 </a:t>
            </a:r>
            <a:r>
              <a:rPr lang="en-US" sz="1400" dirty="0" err="1">
                <a:latin typeface="Calibri" panose="020F0502020204030204" pitchFamily="34" charset="0"/>
                <a:ea typeface="Calibri" panose="020F0502020204030204" pitchFamily="34" charset="0"/>
                <a:cs typeface="Calibri" panose="020F0502020204030204" pitchFamily="34" charset="0"/>
              </a:rPr>
              <a:t>akan</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menghasikan</a:t>
            </a:r>
            <a:r>
              <a:rPr lang="en-US" sz="1400" dirty="0">
                <a:latin typeface="Calibri" panose="020F0502020204030204" pitchFamily="34" charset="0"/>
                <a:ea typeface="Calibri" panose="020F0502020204030204" pitchFamily="34" charset="0"/>
                <a:cs typeface="Calibri" panose="020F0502020204030204" pitchFamily="34" charset="0"/>
              </a:rPr>
              <a:t> total profit yang </a:t>
            </a:r>
            <a:r>
              <a:rPr lang="en-US" sz="1400" dirty="0" err="1">
                <a:latin typeface="Calibri" panose="020F0502020204030204" pitchFamily="34" charset="0"/>
                <a:ea typeface="Calibri" panose="020F0502020204030204" pitchFamily="34" charset="0"/>
                <a:cs typeface="Calibri" panose="020F0502020204030204" pitchFamily="34" charset="0"/>
              </a:rPr>
              <a:t>sama</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sepanjang</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kontrak</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asuransi</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Perbedaannya</a:t>
            </a:r>
            <a:r>
              <a:rPr lang="en-US" sz="1400" dirty="0">
                <a:latin typeface="Calibri" panose="020F0502020204030204" pitchFamily="34" charset="0"/>
                <a:ea typeface="Calibri" panose="020F0502020204030204" pitchFamily="34" charset="0"/>
                <a:cs typeface="Calibri" panose="020F0502020204030204" pitchFamily="34" charset="0"/>
              </a:rPr>
              <a:t> pada </a:t>
            </a:r>
            <a:r>
              <a:rPr lang="en-US" sz="1400" dirty="0" err="1">
                <a:latin typeface="Calibri" panose="020F0502020204030204" pitchFamily="34" charset="0"/>
                <a:ea typeface="Calibri" panose="020F0502020204030204" pitchFamily="34" charset="0"/>
                <a:cs typeface="Calibri" panose="020F0502020204030204" pitchFamily="34" charset="0"/>
              </a:rPr>
              <a:t>kapan</a:t>
            </a:r>
            <a:r>
              <a:rPr lang="en-US" sz="1400" dirty="0">
                <a:latin typeface="Calibri" panose="020F0502020204030204" pitchFamily="34" charset="0"/>
                <a:ea typeface="Calibri" panose="020F0502020204030204" pitchFamily="34" charset="0"/>
                <a:cs typeface="Calibri" panose="020F0502020204030204" pitchFamily="34" charset="0"/>
              </a:rPr>
              <a:t> profit </a:t>
            </a:r>
            <a:r>
              <a:rPr lang="en-US" sz="1400" dirty="0" err="1">
                <a:latin typeface="Calibri" panose="020F0502020204030204" pitchFamily="34" charset="0"/>
                <a:ea typeface="Calibri" panose="020F0502020204030204" pitchFamily="34" charset="0"/>
                <a:cs typeface="Calibri" panose="020F0502020204030204" pitchFamily="34" charset="0"/>
              </a:rPr>
              <a:t>akan</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diakui</a:t>
            </a:r>
            <a:r>
              <a:rPr lang="en-US" sz="1400" dirty="0">
                <a:latin typeface="Calibri" panose="020F0502020204030204" pitchFamily="34" charset="0"/>
                <a:ea typeface="Calibri" panose="020F0502020204030204" pitchFamily="34" charset="0"/>
                <a:cs typeface="Calibri" panose="020F0502020204030204" pitchFamily="34" charset="0"/>
              </a:rPr>
              <a:t>.</a:t>
            </a:r>
          </a:p>
          <a:p>
            <a:pPr marL="285750" indent="-285750">
              <a:buFont typeface="Arial" panose="020B0604020202020204" pitchFamily="34" charset="0"/>
              <a:buChar char="•"/>
            </a:pPr>
            <a:r>
              <a:rPr lang="en-US" sz="1400" dirty="0">
                <a:latin typeface="Calibri" panose="020F0502020204030204" pitchFamily="34" charset="0"/>
                <a:ea typeface="Calibri" panose="020F0502020204030204" pitchFamily="34" charset="0"/>
                <a:cs typeface="Calibri" panose="020F0502020204030204" pitchFamily="34" charset="0"/>
              </a:rPr>
              <a:t>PSAK 62 </a:t>
            </a:r>
            <a:r>
              <a:rPr lang="en-US" sz="1400" dirty="0" err="1">
                <a:latin typeface="Calibri" panose="020F0502020204030204" pitchFamily="34" charset="0"/>
                <a:ea typeface="Calibri" panose="020F0502020204030204" pitchFamily="34" charset="0"/>
                <a:cs typeface="Calibri" panose="020F0502020204030204" pitchFamily="34" charset="0"/>
              </a:rPr>
              <a:t>secara</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teori</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membawa</a:t>
            </a:r>
            <a:r>
              <a:rPr lang="en-US" sz="1400" dirty="0">
                <a:latin typeface="Calibri" panose="020F0502020204030204" pitchFamily="34" charset="0"/>
                <a:ea typeface="Calibri" panose="020F0502020204030204" pitchFamily="34" charset="0"/>
                <a:cs typeface="Calibri" panose="020F0502020204030204" pitchFamily="34" charset="0"/>
              </a:rPr>
              <a:t> profit </a:t>
            </a:r>
            <a:r>
              <a:rPr lang="en-US" sz="1400" dirty="0" err="1">
                <a:latin typeface="Calibri" panose="020F0502020204030204" pitchFamily="34" charset="0"/>
                <a:ea typeface="Calibri" panose="020F0502020204030204" pitchFamily="34" charset="0"/>
                <a:cs typeface="Calibri" panose="020F0502020204030204" pitchFamily="34" charset="0"/>
              </a:rPr>
              <a:t>dari</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suatu</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kontrak</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asuransi</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ke</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awal</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kontrak</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melalui</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pengukuran</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liabilitas</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secara</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i="1" dirty="0">
                <a:latin typeface="Calibri" panose="020F0502020204030204" pitchFamily="34" charset="0"/>
                <a:ea typeface="Calibri" panose="020F0502020204030204" pitchFamily="34" charset="0"/>
                <a:cs typeface="Calibri" panose="020F0502020204030204" pitchFamily="34" charset="0"/>
              </a:rPr>
              <a:t>Gross Premium Valuation</a:t>
            </a:r>
            <a:r>
              <a:rPr lang="en-US" sz="1400" dirty="0">
                <a:latin typeface="Calibri" panose="020F0502020204030204" pitchFamily="34" charset="0"/>
                <a:ea typeface="Calibri" panose="020F0502020204030204" pitchFamily="34" charset="0"/>
                <a:cs typeface="Calibri" panose="020F0502020204030204" pitchFamily="34" charset="0"/>
              </a:rPr>
              <a:t>.</a:t>
            </a:r>
          </a:p>
          <a:p>
            <a:pPr marL="285750" indent="-285750">
              <a:buFont typeface="Arial" panose="020B0604020202020204" pitchFamily="34" charset="0"/>
              <a:buChar char="•"/>
            </a:pPr>
            <a:r>
              <a:rPr lang="en-US" sz="1400" dirty="0">
                <a:latin typeface="Calibri" panose="020F0502020204030204" pitchFamily="34" charset="0"/>
                <a:ea typeface="Calibri" panose="020F0502020204030204" pitchFamily="34" charset="0"/>
                <a:cs typeface="Calibri" panose="020F0502020204030204" pitchFamily="34" charset="0"/>
              </a:rPr>
              <a:t>PSAK 117 </a:t>
            </a:r>
            <a:r>
              <a:rPr lang="en-US" sz="1400" dirty="0" err="1">
                <a:latin typeface="Calibri" panose="020F0502020204030204" pitchFamily="34" charset="0"/>
                <a:ea typeface="Calibri" panose="020F0502020204030204" pitchFamily="34" charset="0"/>
                <a:cs typeface="Calibri" panose="020F0502020204030204" pitchFamily="34" charset="0"/>
              </a:rPr>
              <a:t>memiliki</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prinsip</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bahwa</a:t>
            </a:r>
            <a:r>
              <a:rPr lang="en-US" sz="1400" dirty="0">
                <a:latin typeface="Calibri" panose="020F0502020204030204" pitchFamily="34" charset="0"/>
                <a:ea typeface="Calibri" panose="020F0502020204030204" pitchFamily="34" charset="0"/>
                <a:cs typeface="Calibri" panose="020F0502020204030204" pitchFamily="34" charset="0"/>
              </a:rPr>
              <a:t> profit </a:t>
            </a:r>
            <a:r>
              <a:rPr lang="en-US" sz="1400" dirty="0" err="1">
                <a:latin typeface="Calibri" panose="020F0502020204030204" pitchFamily="34" charset="0"/>
                <a:ea typeface="Calibri" panose="020F0502020204030204" pitchFamily="34" charset="0"/>
                <a:cs typeface="Calibri" panose="020F0502020204030204" pitchFamily="34" charset="0"/>
              </a:rPr>
              <a:t>diakui</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sepanjang</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kontrak</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asuransi</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secara</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merata</a:t>
            </a:r>
            <a:endParaRPr lang="en-ID" sz="1400" dirty="0">
              <a:latin typeface="Calibri" panose="020F0502020204030204" pitchFamily="34" charset="0"/>
              <a:ea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10CDA0BE-EA26-41BF-BA1C-0534187501EF}"/>
              </a:ext>
            </a:extLst>
          </p:cNvPr>
          <p:cNvSpPr/>
          <p:nvPr/>
        </p:nvSpPr>
        <p:spPr bwMode="auto">
          <a:xfrm>
            <a:off x="313004" y="3368824"/>
            <a:ext cx="8536038" cy="1203176"/>
          </a:xfrm>
          <a:prstGeom prst="rect">
            <a:avLst/>
          </a:prstGeom>
          <a:solidFill>
            <a:schemeClr val="bg1">
              <a:lumMod val="85000"/>
            </a:schemeClr>
          </a:solidFill>
          <a:ln w="9525" cap="flat" cmpd="sng" algn="ctr">
            <a:solidFill>
              <a:schemeClr val="tx1"/>
            </a:solid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r>
              <a:rPr lang="en-US" sz="1350" b="1" dirty="0" err="1">
                <a:solidFill>
                  <a:schemeClr val="tx1"/>
                </a:solidFill>
                <a:latin typeface="Calibri" panose="020F0502020204030204" pitchFamily="34" charset="0"/>
                <a:cs typeface="Calibri" panose="020F0502020204030204" pitchFamily="34" charset="0"/>
              </a:rPr>
              <a:t>Implikasi</a:t>
            </a:r>
            <a:r>
              <a:rPr lang="en-US" sz="1350" b="1" dirty="0">
                <a:solidFill>
                  <a:schemeClr val="tx1"/>
                </a:solidFill>
                <a:latin typeface="Calibri" panose="020F0502020204030204" pitchFamily="34" charset="0"/>
                <a:cs typeface="Calibri" panose="020F0502020204030204" pitchFamily="34" charset="0"/>
              </a:rPr>
              <a:t>:</a:t>
            </a:r>
          </a:p>
          <a:p>
            <a:pPr marL="257175" indent="-257175" defTabSz="685800" fontAlgn="base">
              <a:spcBef>
                <a:spcPct val="20000"/>
              </a:spcBef>
              <a:spcAft>
                <a:spcPct val="0"/>
              </a:spcAft>
              <a:buClrTx/>
              <a:buFont typeface="Arial" panose="020B0604020202020204" pitchFamily="34" charset="0"/>
              <a:buChar char="•"/>
            </a:pPr>
            <a:r>
              <a:rPr lang="en-ID" sz="1350" b="1" dirty="0" err="1">
                <a:solidFill>
                  <a:schemeClr val="tx1"/>
                </a:solidFill>
                <a:latin typeface="Calibri" panose="020F0502020204030204" pitchFamily="34" charset="0"/>
                <a:cs typeface="Calibri" panose="020F0502020204030204" pitchFamily="34" charset="0"/>
              </a:rPr>
              <a:t>Implikasi</a:t>
            </a:r>
            <a:r>
              <a:rPr lang="en-ID" sz="1350" b="1" dirty="0">
                <a:solidFill>
                  <a:schemeClr val="tx1"/>
                </a:solidFill>
                <a:latin typeface="Calibri" panose="020F0502020204030204" pitchFamily="34" charset="0"/>
                <a:cs typeface="Calibri" panose="020F0502020204030204" pitchFamily="34" charset="0"/>
              </a:rPr>
              <a:t> </a:t>
            </a:r>
            <a:r>
              <a:rPr lang="en-ID" sz="1350" b="1" dirty="0" err="1">
                <a:solidFill>
                  <a:schemeClr val="tx1"/>
                </a:solidFill>
                <a:latin typeface="Calibri" panose="020F0502020204030204" pitchFamily="34" charset="0"/>
                <a:cs typeface="Calibri" panose="020F0502020204030204" pitchFamily="34" charset="0"/>
              </a:rPr>
              <a:t>keuangan</a:t>
            </a:r>
            <a:r>
              <a:rPr lang="en-ID" sz="1350" b="1" dirty="0">
                <a:solidFill>
                  <a:schemeClr val="tx1"/>
                </a:solidFill>
                <a:latin typeface="Calibri" panose="020F0502020204030204" pitchFamily="34" charset="0"/>
                <a:cs typeface="Calibri" panose="020F0502020204030204" pitchFamily="34" charset="0"/>
              </a:rPr>
              <a:t> pada </a:t>
            </a:r>
            <a:r>
              <a:rPr lang="en-ID" sz="1350" b="1" dirty="0" err="1">
                <a:solidFill>
                  <a:schemeClr val="tx1"/>
                </a:solidFill>
                <a:latin typeface="Calibri" panose="020F0502020204030204" pitchFamily="34" charset="0"/>
                <a:cs typeface="Calibri" panose="020F0502020204030204" pitchFamily="34" charset="0"/>
              </a:rPr>
              <a:t>saat</a:t>
            </a:r>
            <a:r>
              <a:rPr lang="en-ID" sz="1350" b="1" dirty="0">
                <a:solidFill>
                  <a:schemeClr val="tx1"/>
                </a:solidFill>
                <a:latin typeface="Calibri" panose="020F0502020204030204" pitchFamily="34" charset="0"/>
                <a:cs typeface="Calibri" panose="020F0502020204030204" pitchFamily="34" charset="0"/>
              </a:rPr>
              <a:t> </a:t>
            </a:r>
            <a:r>
              <a:rPr lang="en-ID" sz="1350" b="1" dirty="0" err="1">
                <a:solidFill>
                  <a:schemeClr val="tx1"/>
                </a:solidFill>
                <a:latin typeface="Calibri" panose="020F0502020204030204" pitchFamily="34" charset="0"/>
                <a:cs typeface="Calibri" panose="020F0502020204030204" pitchFamily="34" charset="0"/>
              </a:rPr>
              <a:t>transisi</a:t>
            </a:r>
            <a:r>
              <a:rPr lang="en-ID" sz="1350" b="1" dirty="0">
                <a:solidFill>
                  <a:schemeClr val="tx1"/>
                </a:solidFill>
                <a:latin typeface="Calibri" panose="020F0502020204030204" pitchFamily="34" charset="0"/>
                <a:cs typeface="Calibri" panose="020F0502020204030204" pitchFamily="34" charset="0"/>
              </a:rPr>
              <a:t>  </a:t>
            </a:r>
            <a:r>
              <a:rPr lang="en-ID" sz="1350" dirty="0">
                <a:solidFill>
                  <a:schemeClr val="tx1"/>
                </a:solidFill>
                <a:latin typeface="Calibri" panose="020F0502020204030204" pitchFamily="34" charset="0"/>
                <a:cs typeface="Calibri" panose="020F0502020204030204" pitchFamily="34" charset="0"/>
              </a:rPr>
              <a:t>→</a:t>
            </a:r>
            <a:r>
              <a:rPr lang="en-ID" sz="1350" b="1" dirty="0">
                <a:solidFill>
                  <a:schemeClr val="tx1"/>
                </a:solidFill>
                <a:latin typeface="Calibri" panose="020F0502020204030204" pitchFamily="34" charset="0"/>
                <a:cs typeface="Calibri" panose="020F0502020204030204" pitchFamily="34" charset="0"/>
              </a:rPr>
              <a:t>  </a:t>
            </a:r>
            <a:r>
              <a:rPr lang="en-ID" sz="1350" dirty="0">
                <a:solidFill>
                  <a:schemeClr val="tx1"/>
                </a:solidFill>
                <a:latin typeface="Calibri" panose="020F0502020204030204" pitchFamily="34" charset="0"/>
                <a:cs typeface="Calibri" panose="020F0502020204030204" pitchFamily="34" charset="0"/>
              </a:rPr>
              <a:t>PSAK 117 </a:t>
            </a:r>
            <a:r>
              <a:rPr lang="en-ID" sz="1350" dirty="0" err="1">
                <a:solidFill>
                  <a:schemeClr val="tx1"/>
                </a:solidFill>
                <a:latin typeface="Calibri" panose="020F0502020204030204" pitchFamily="34" charset="0"/>
                <a:cs typeface="Calibri" panose="020F0502020204030204" pitchFamily="34" charset="0"/>
              </a:rPr>
              <a:t>mewajibkan</a:t>
            </a:r>
            <a:r>
              <a:rPr lang="en-ID" sz="1350" dirty="0">
                <a:solidFill>
                  <a:schemeClr val="tx1"/>
                </a:solidFill>
                <a:latin typeface="Calibri" panose="020F0502020204030204" pitchFamily="34" charset="0"/>
                <a:cs typeface="Calibri" panose="020F0502020204030204" pitchFamily="34" charset="0"/>
              </a:rPr>
              <a:t> </a:t>
            </a:r>
            <a:r>
              <a:rPr lang="en-ID" sz="1350" dirty="0" err="1">
                <a:solidFill>
                  <a:schemeClr val="tx1"/>
                </a:solidFill>
                <a:latin typeface="Calibri" panose="020F0502020204030204" pitchFamily="34" charset="0"/>
                <a:cs typeface="Calibri" panose="020F0502020204030204" pitchFamily="34" charset="0"/>
              </a:rPr>
              <a:t>liabilitas</a:t>
            </a:r>
            <a:r>
              <a:rPr lang="en-ID" sz="1350" dirty="0">
                <a:solidFill>
                  <a:schemeClr val="tx1"/>
                </a:solidFill>
                <a:latin typeface="Calibri" panose="020F0502020204030204" pitchFamily="34" charset="0"/>
                <a:cs typeface="Calibri" panose="020F0502020204030204" pitchFamily="34" charset="0"/>
              </a:rPr>
              <a:t> </a:t>
            </a:r>
            <a:r>
              <a:rPr lang="en-ID" sz="1350" dirty="0" err="1">
                <a:solidFill>
                  <a:schemeClr val="tx1"/>
                </a:solidFill>
                <a:latin typeface="Calibri" panose="020F0502020204030204" pitchFamily="34" charset="0"/>
                <a:cs typeface="Calibri" panose="020F0502020204030204" pitchFamily="34" charset="0"/>
              </a:rPr>
              <a:t>setiap</a:t>
            </a:r>
            <a:r>
              <a:rPr lang="en-ID" sz="1350" dirty="0">
                <a:solidFill>
                  <a:schemeClr val="tx1"/>
                </a:solidFill>
                <a:latin typeface="Calibri" panose="020F0502020204030204" pitchFamily="34" charset="0"/>
                <a:cs typeface="Calibri" panose="020F0502020204030204" pitchFamily="34" charset="0"/>
              </a:rPr>
              <a:t> </a:t>
            </a:r>
            <a:r>
              <a:rPr lang="en-ID" sz="1350" dirty="0" err="1">
                <a:solidFill>
                  <a:schemeClr val="tx1"/>
                </a:solidFill>
                <a:latin typeface="Calibri" panose="020F0502020204030204" pitchFamily="34" charset="0"/>
                <a:cs typeface="Calibri" panose="020F0502020204030204" pitchFamily="34" charset="0"/>
              </a:rPr>
              <a:t>kontrak</a:t>
            </a:r>
            <a:r>
              <a:rPr lang="en-ID" sz="1350" dirty="0">
                <a:solidFill>
                  <a:schemeClr val="tx1"/>
                </a:solidFill>
                <a:latin typeface="Calibri" panose="020F0502020204030204" pitchFamily="34" charset="0"/>
                <a:cs typeface="Calibri" panose="020F0502020204030204" pitchFamily="34" charset="0"/>
              </a:rPr>
              <a:t> </a:t>
            </a:r>
            <a:r>
              <a:rPr lang="en-ID" sz="1350" dirty="0" err="1">
                <a:solidFill>
                  <a:schemeClr val="tx1"/>
                </a:solidFill>
                <a:latin typeface="Calibri" panose="020F0502020204030204" pitchFamily="34" charset="0"/>
                <a:cs typeface="Calibri" panose="020F0502020204030204" pitchFamily="34" charset="0"/>
              </a:rPr>
              <a:t>dihitung</a:t>
            </a:r>
            <a:r>
              <a:rPr lang="en-ID" sz="1350" dirty="0">
                <a:solidFill>
                  <a:schemeClr val="tx1"/>
                </a:solidFill>
                <a:latin typeface="Calibri" panose="020F0502020204030204" pitchFamily="34" charset="0"/>
                <a:cs typeface="Calibri" panose="020F0502020204030204" pitchFamily="34" charset="0"/>
              </a:rPr>
              <a:t> </a:t>
            </a:r>
            <a:r>
              <a:rPr lang="en-ID" sz="1350" dirty="0" err="1">
                <a:solidFill>
                  <a:schemeClr val="tx1"/>
                </a:solidFill>
                <a:latin typeface="Calibri" panose="020F0502020204030204" pitchFamily="34" charset="0"/>
                <a:cs typeface="Calibri" panose="020F0502020204030204" pitchFamily="34" charset="0"/>
              </a:rPr>
              <a:t>kembali</a:t>
            </a:r>
            <a:r>
              <a:rPr lang="en-ID" sz="1350" dirty="0">
                <a:solidFill>
                  <a:schemeClr val="tx1"/>
                </a:solidFill>
                <a:latin typeface="Calibri" panose="020F0502020204030204" pitchFamily="34" charset="0"/>
                <a:cs typeface="Calibri" panose="020F0502020204030204" pitchFamily="34" charset="0"/>
              </a:rPr>
              <a:t> </a:t>
            </a:r>
            <a:r>
              <a:rPr lang="en-ID" sz="1350" dirty="0" err="1">
                <a:solidFill>
                  <a:schemeClr val="tx1"/>
                </a:solidFill>
                <a:latin typeface="Calibri" panose="020F0502020204030204" pitchFamily="34" charset="0"/>
                <a:cs typeface="Calibri" panose="020F0502020204030204" pitchFamily="34" charset="0"/>
              </a:rPr>
              <a:t>sejak</a:t>
            </a:r>
            <a:r>
              <a:rPr lang="en-ID" sz="1350" dirty="0">
                <a:solidFill>
                  <a:schemeClr val="tx1"/>
                </a:solidFill>
                <a:latin typeface="Calibri" panose="020F0502020204030204" pitchFamily="34" charset="0"/>
                <a:cs typeface="Calibri" panose="020F0502020204030204" pitchFamily="34" charset="0"/>
              </a:rPr>
              <a:t> </a:t>
            </a:r>
            <a:r>
              <a:rPr lang="en-ID" sz="1350" dirty="0" err="1">
                <a:solidFill>
                  <a:schemeClr val="tx1"/>
                </a:solidFill>
                <a:latin typeface="Calibri" panose="020F0502020204030204" pitchFamily="34" charset="0"/>
                <a:cs typeface="Calibri" panose="020F0502020204030204" pitchFamily="34" charset="0"/>
              </a:rPr>
              <a:t>dari</a:t>
            </a:r>
            <a:r>
              <a:rPr lang="en-ID" sz="1350" dirty="0">
                <a:solidFill>
                  <a:schemeClr val="tx1"/>
                </a:solidFill>
                <a:latin typeface="Calibri" panose="020F0502020204030204" pitchFamily="34" charset="0"/>
                <a:cs typeface="Calibri" panose="020F0502020204030204" pitchFamily="34" charset="0"/>
              </a:rPr>
              <a:t> </a:t>
            </a:r>
            <a:r>
              <a:rPr lang="en-ID" sz="1350" dirty="0" err="1">
                <a:solidFill>
                  <a:schemeClr val="tx1"/>
                </a:solidFill>
                <a:latin typeface="Calibri" panose="020F0502020204030204" pitchFamily="34" charset="0"/>
                <a:cs typeface="Calibri" panose="020F0502020204030204" pitchFamily="34" charset="0"/>
              </a:rPr>
              <a:t>awal</a:t>
            </a:r>
            <a:r>
              <a:rPr lang="en-ID" sz="1350" dirty="0">
                <a:solidFill>
                  <a:schemeClr val="tx1"/>
                </a:solidFill>
                <a:latin typeface="Calibri" panose="020F0502020204030204" pitchFamily="34" charset="0"/>
                <a:cs typeface="Calibri" panose="020F0502020204030204" pitchFamily="34" charset="0"/>
              </a:rPr>
              <a:t> </a:t>
            </a:r>
            <a:r>
              <a:rPr lang="en-ID" sz="1350" dirty="0" err="1">
                <a:solidFill>
                  <a:schemeClr val="tx1"/>
                </a:solidFill>
                <a:latin typeface="Calibri" panose="020F0502020204030204" pitchFamily="34" charset="0"/>
                <a:cs typeface="Calibri" panose="020F0502020204030204" pitchFamily="34" charset="0"/>
              </a:rPr>
              <a:t>kontrak</a:t>
            </a:r>
            <a:r>
              <a:rPr lang="en-ID" sz="1350" dirty="0">
                <a:solidFill>
                  <a:schemeClr val="tx1"/>
                </a:solidFill>
                <a:latin typeface="Calibri" panose="020F0502020204030204" pitchFamily="34" charset="0"/>
                <a:cs typeface="Calibri" panose="020F0502020204030204" pitchFamily="34" charset="0"/>
              </a:rPr>
              <a:t> </a:t>
            </a:r>
            <a:r>
              <a:rPr lang="en-ID" sz="1350" dirty="0" err="1">
                <a:solidFill>
                  <a:schemeClr val="tx1"/>
                </a:solidFill>
                <a:latin typeface="Calibri" panose="020F0502020204030204" pitchFamily="34" charset="0"/>
                <a:cs typeface="Calibri" panose="020F0502020204030204" pitchFamily="34" charset="0"/>
              </a:rPr>
              <a:t>asuransi</a:t>
            </a:r>
            <a:endParaRPr lang="en-ID" sz="1350" dirty="0">
              <a:solidFill>
                <a:schemeClr val="tx1"/>
              </a:solidFill>
              <a:latin typeface="Calibri" panose="020F0502020204030204" pitchFamily="34" charset="0"/>
              <a:cs typeface="Calibri" panose="020F0502020204030204" pitchFamily="34" charset="0"/>
            </a:endParaRPr>
          </a:p>
          <a:p>
            <a:pPr marL="257175" indent="-257175" defTabSz="685800" fontAlgn="base">
              <a:spcBef>
                <a:spcPct val="20000"/>
              </a:spcBef>
              <a:spcAft>
                <a:spcPct val="0"/>
              </a:spcAft>
              <a:buClrTx/>
              <a:buFont typeface="Arial" panose="020B0604020202020204" pitchFamily="34" charset="0"/>
              <a:buChar char="•"/>
            </a:pPr>
            <a:r>
              <a:rPr lang="en-ID" sz="1350" b="1" dirty="0">
                <a:solidFill>
                  <a:schemeClr val="tx1"/>
                </a:solidFill>
                <a:latin typeface="Calibri" panose="020F0502020204030204" pitchFamily="34" charset="0"/>
                <a:cs typeface="Calibri" panose="020F0502020204030204" pitchFamily="34" charset="0"/>
              </a:rPr>
              <a:t> </a:t>
            </a:r>
            <a:r>
              <a:rPr lang="en-ID" sz="1350" b="1" dirty="0" err="1">
                <a:solidFill>
                  <a:schemeClr val="tx1"/>
                </a:solidFill>
                <a:latin typeface="Calibri" panose="020F0502020204030204" pitchFamily="34" charset="0"/>
                <a:cs typeface="Calibri" panose="020F0502020204030204" pitchFamily="34" charset="0"/>
              </a:rPr>
              <a:t>Ekuitas</a:t>
            </a:r>
            <a:r>
              <a:rPr lang="en-ID" sz="1350" b="1" dirty="0">
                <a:solidFill>
                  <a:schemeClr val="tx1"/>
                </a:solidFill>
                <a:latin typeface="Calibri" panose="020F0502020204030204" pitchFamily="34" charset="0"/>
                <a:cs typeface="Calibri" panose="020F0502020204030204" pitchFamily="34" charset="0"/>
              </a:rPr>
              <a:t> </a:t>
            </a:r>
            <a:r>
              <a:rPr lang="en-ID" sz="1350" b="1" dirty="0" err="1">
                <a:solidFill>
                  <a:schemeClr val="tx1"/>
                </a:solidFill>
                <a:latin typeface="Calibri" panose="020F0502020204030204" pitchFamily="34" charset="0"/>
                <a:cs typeface="Calibri" panose="020F0502020204030204" pitchFamily="34" charset="0"/>
              </a:rPr>
              <a:t>perusahaan</a:t>
            </a:r>
            <a:r>
              <a:rPr lang="en-ID" sz="1350" b="1" dirty="0">
                <a:solidFill>
                  <a:schemeClr val="tx1"/>
                </a:solidFill>
                <a:latin typeface="Calibri" panose="020F0502020204030204" pitchFamily="34" charset="0"/>
                <a:cs typeface="Calibri" panose="020F0502020204030204" pitchFamily="34" charset="0"/>
              </a:rPr>
              <a:t>  → </a:t>
            </a:r>
            <a:r>
              <a:rPr lang="en-ID" sz="1350" dirty="0" err="1">
                <a:solidFill>
                  <a:schemeClr val="tx1"/>
                </a:solidFill>
                <a:latin typeface="Calibri" panose="020F0502020204030204" pitchFamily="34" charset="0"/>
                <a:cs typeface="Calibri" panose="020F0502020204030204" pitchFamily="34" charset="0"/>
              </a:rPr>
              <a:t>Ekuitas</a:t>
            </a:r>
            <a:r>
              <a:rPr lang="en-ID" sz="1350" dirty="0">
                <a:solidFill>
                  <a:schemeClr val="tx1"/>
                </a:solidFill>
                <a:latin typeface="Calibri" panose="020F0502020204030204" pitchFamily="34" charset="0"/>
                <a:cs typeface="Calibri" panose="020F0502020204030204" pitchFamily="34" charset="0"/>
              </a:rPr>
              <a:t> </a:t>
            </a:r>
            <a:r>
              <a:rPr lang="en-ID" sz="1350" dirty="0" err="1">
                <a:solidFill>
                  <a:schemeClr val="tx1"/>
                </a:solidFill>
                <a:latin typeface="Calibri" panose="020F0502020204030204" pitchFamily="34" charset="0"/>
                <a:cs typeface="Calibri" panose="020F0502020204030204" pitchFamily="34" charset="0"/>
              </a:rPr>
              <a:t>perusahaan</a:t>
            </a:r>
            <a:r>
              <a:rPr lang="en-ID" sz="1350" dirty="0">
                <a:solidFill>
                  <a:schemeClr val="tx1"/>
                </a:solidFill>
                <a:latin typeface="Calibri" panose="020F0502020204030204" pitchFamily="34" charset="0"/>
                <a:cs typeface="Calibri" panose="020F0502020204030204" pitchFamily="34" charset="0"/>
              </a:rPr>
              <a:t> </a:t>
            </a:r>
            <a:r>
              <a:rPr lang="en-ID" sz="1350" dirty="0" err="1">
                <a:solidFill>
                  <a:schemeClr val="tx1"/>
                </a:solidFill>
                <a:latin typeface="Calibri" panose="020F0502020204030204" pitchFamily="34" charset="0"/>
                <a:cs typeface="Calibri" panose="020F0502020204030204" pitchFamily="34" charset="0"/>
              </a:rPr>
              <a:t>kemungkinan</a:t>
            </a:r>
            <a:r>
              <a:rPr lang="en-ID" sz="1350" dirty="0">
                <a:solidFill>
                  <a:schemeClr val="tx1"/>
                </a:solidFill>
                <a:latin typeface="Calibri" panose="020F0502020204030204" pitchFamily="34" charset="0"/>
                <a:cs typeface="Calibri" panose="020F0502020204030204" pitchFamily="34" charset="0"/>
              </a:rPr>
              <a:t> </a:t>
            </a:r>
            <a:r>
              <a:rPr lang="en-ID" sz="1350" dirty="0" err="1">
                <a:solidFill>
                  <a:schemeClr val="tx1"/>
                </a:solidFill>
                <a:latin typeface="Calibri" panose="020F0502020204030204" pitchFamily="34" charset="0"/>
                <a:cs typeface="Calibri" panose="020F0502020204030204" pitchFamily="34" charset="0"/>
              </a:rPr>
              <a:t>besar</a:t>
            </a:r>
            <a:r>
              <a:rPr lang="en-ID" sz="1350" dirty="0">
                <a:solidFill>
                  <a:schemeClr val="tx1"/>
                </a:solidFill>
                <a:latin typeface="Calibri" panose="020F0502020204030204" pitchFamily="34" charset="0"/>
                <a:cs typeface="Calibri" panose="020F0502020204030204" pitchFamily="34" charset="0"/>
              </a:rPr>
              <a:t> </a:t>
            </a:r>
            <a:r>
              <a:rPr lang="en-ID" sz="1350" dirty="0" err="1">
                <a:solidFill>
                  <a:schemeClr val="tx1"/>
                </a:solidFill>
                <a:latin typeface="Calibri" panose="020F0502020204030204" pitchFamily="34" charset="0"/>
                <a:cs typeface="Calibri" panose="020F0502020204030204" pitchFamily="34" charset="0"/>
              </a:rPr>
              <a:t>berkurang</a:t>
            </a:r>
            <a:r>
              <a:rPr lang="en-ID" sz="1350" dirty="0">
                <a:solidFill>
                  <a:schemeClr val="tx1"/>
                </a:solidFill>
                <a:latin typeface="Calibri" panose="020F0502020204030204" pitchFamily="34" charset="0"/>
                <a:cs typeface="Calibri" panose="020F0502020204030204" pitchFamily="34" charset="0"/>
              </a:rPr>
              <a:t> </a:t>
            </a:r>
            <a:r>
              <a:rPr lang="en-ID" sz="1350" dirty="0" err="1">
                <a:solidFill>
                  <a:schemeClr val="tx1"/>
                </a:solidFill>
                <a:latin typeface="Calibri" panose="020F0502020204030204" pitchFamily="34" charset="0"/>
                <a:cs typeface="Calibri" panose="020F0502020204030204" pitchFamily="34" charset="0"/>
              </a:rPr>
              <a:t>dikarenakan</a:t>
            </a:r>
            <a:r>
              <a:rPr lang="en-ID" sz="1350" dirty="0">
                <a:solidFill>
                  <a:schemeClr val="tx1"/>
                </a:solidFill>
                <a:latin typeface="Calibri" panose="020F0502020204030204" pitchFamily="34" charset="0"/>
                <a:cs typeface="Calibri" panose="020F0502020204030204" pitchFamily="34" charset="0"/>
              </a:rPr>
              <a:t> </a:t>
            </a:r>
            <a:r>
              <a:rPr lang="en-ID" sz="1350" dirty="0" err="1">
                <a:solidFill>
                  <a:schemeClr val="tx1"/>
                </a:solidFill>
                <a:latin typeface="Calibri" panose="020F0502020204030204" pitchFamily="34" charset="0"/>
                <a:cs typeface="Calibri" panose="020F0502020204030204" pitchFamily="34" charset="0"/>
              </a:rPr>
              <a:t>dividen</a:t>
            </a:r>
            <a:r>
              <a:rPr lang="en-ID" sz="1350" dirty="0">
                <a:solidFill>
                  <a:schemeClr val="tx1"/>
                </a:solidFill>
                <a:latin typeface="Calibri" panose="020F0502020204030204" pitchFamily="34" charset="0"/>
                <a:cs typeface="Calibri" panose="020F0502020204030204" pitchFamily="34" charset="0"/>
              </a:rPr>
              <a:t> yang </a:t>
            </a:r>
            <a:r>
              <a:rPr lang="en-ID" sz="1350" dirty="0" err="1">
                <a:solidFill>
                  <a:schemeClr val="tx1"/>
                </a:solidFill>
                <a:latin typeface="Calibri" panose="020F0502020204030204" pitchFamily="34" charset="0"/>
                <a:cs typeface="Calibri" panose="020F0502020204030204" pitchFamily="34" charset="0"/>
              </a:rPr>
              <a:t>sudah</a:t>
            </a:r>
            <a:r>
              <a:rPr lang="en-ID" sz="1350" dirty="0">
                <a:solidFill>
                  <a:schemeClr val="tx1"/>
                </a:solidFill>
                <a:latin typeface="Calibri" panose="020F0502020204030204" pitchFamily="34" charset="0"/>
                <a:cs typeface="Calibri" panose="020F0502020204030204" pitchFamily="34" charset="0"/>
              </a:rPr>
              <a:t> </a:t>
            </a:r>
            <a:r>
              <a:rPr lang="en-ID" sz="1350" dirty="0" err="1">
                <a:solidFill>
                  <a:schemeClr val="tx1"/>
                </a:solidFill>
                <a:latin typeface="Calibri" panose="020F0502020204030204" pitchFamily="34" charset="0"/>
                <a:cs typeface="Calibri" panose="020F0502020204030204" pitchFamily="34" charset="0"/>
              </a:rPr>
              <a:t>dibayarkan</a:t>
            </a:r>
            <a:r>
              <a:rPr lang="en-ID" sz="1350" dirty="0">
                <a:solidFill>
                  <a:schemeClr val="tx1"/>
                </a:solidFill>
                <a:latin typeface="Calibri" panose="020F0502020204030204" pitchFamily="34" charset="0"/>
                <a:cs typeface="Calibri" panose="020F0502020204030204" pitchFamily="34" charset="0"/>
              </a:rPr>
              <a:t> </a:t>
            </a:r>
            <a:r>
              <a:rPr lang="en-ID" sz="1350" dirty="0" err="1">
                <a:solidFill>
                  <a:schemeClr val="tx1"/>
                </a:solidFill>
                <a:latin typeface="Calibri" panose="020F0502020204030204" pitchFamily="34" charset="0"/>
                <a:cs typeface="Calibri" panose="020F0502020204030204" pitchFamily="34" charset="0"/>
              </a:rPr>
              <a:t>ke</a:t>
            </a:r>
            <a:r>
              <a:rPr lang="en-ID" sz="1350" dirty="0">
                <a:solidFill>
                  <a:schemeClr val="tx1"/>
                </a:solidFill>
                <a:latin typeface="Calibri" panose="020F0502020204030204" pitchFamily="34" charset="0"/>
                <a:cs typeface="Calibri" panose="020F0502020204030204" pitchFamily="34" charset="0"/>
              </a:rPr>
              <a:t> </a:t>
            </a:r>
            <a:r>
              <a:rPr lang="en-ID" sz="1350" dirty="0" err="1">
                <a:solidFill>
                  <a:schemeClr val="tx1"/>
                </a:solidFill>
                <a:latin typeface="Calibri" panose="020F0502020204030204" pitchFamily="34" charset="0"/>
                <a:cs typeface="Calibri" panose="020F0502020204030204" pitchFamily="34" charset="0"/>
              </a:rPr>
              <a:t>pemegang</a:t>
            </a:r>
            <a:r>
              <a:rPr lang="en-ID" sz="1350" dirty="0">
                <a:solidFill>
                  <a:schemeClr val="tx1"/>
                </a:solidFill>
                <a:latin typeface="Calibri" panose="020F0502020204030204" pitchFamily="34" charset="0"/>
                <a:cs typeface="Calibri" panose="020F0502020204030204" pitchFamily="34" charset="0"/>
              </a:rPr>
              <a:t> </a:t>
            </a:r>
            <a:r>
              <a:rPr lang="en-ID" sz="1350" dirty="0" err="1">
                <a:solidFill>
                  <a:schemeClr val="tx1"/>
                </a:solidFill>
                <a:latin typeface="Calibri" panose="020F0502020204030204" pitchFamily="34" charset="0"/>
                <a:cs typeface="Calibri" panose="020F0502020204030204" pitchFamily="34" charset="0"/>
              </a:rPr>
              <a:t>saham</a:t>
            </a:r>
            <a:r>
              <a:rPr lang="en-ID" sz="1350" dirty="0">
                <a:solidFill>
                  <a:schemeClr val="tx1"/>
                </a:solidFill>
                <a:latin typeface="Calibri" panose="020F0502020204030204" pitchFamily="34" charset="0"/>
                <a:cs typeface="Calibri" panose="020F0502020204030204" pitchFamily="34" charset="0"/>
              </a:rPr>
              <a:t> pada </a:t>
            </a:r>
            <a:r>
              <a:rPr lang="en-ID" sz="1350" dirty="0" err="1">
                <a:solidFill>
                  <a:schemeClr val="tx1"/>
                </a:solidFill>
                <a:latin typeface="Calibri" panose="020F0502020204030204" pitchFamily="34" charset="0"/>
                <a:cs typeface="Calibri" panose="020F0502020204030204" pitchFamily="34" charset="0"/>
              </a:rPr>
              <a:t>awal</a:t>
            </a:r>
            <a:r>
              <a:rPr lang="en-ID" sz="1350" dirty="0">
                <a:solidFill>
                  <a:schemeClr val="tx1"/>
                </a:solidFill>
                <a:latin typeface="Calibri" panose="020F0502020204030204" pitchFamily="34" charset="0"/>
                <a:cs typeface="Calibri" panose="020F0502020204030204" pitchFamily="34" charset="0"/>
              </a:rPr>
              <a:t> </a:t>
            </a:r>
            <a:r>
              <a:rPr lang="en-ID" sz="1350" dirty="0" err="1">
                <a:solidFill>
                  <a:schemeClr val="tx1"/>
                </a:solidFill>
                <a:latin typeface="Calibri" panose="020F0502020204030204" pitchFamily="34" charset="0"/>
                <a:cs typeface="Calibri" panose="020F0502020204030204" pitchFamily="34" charset="0"/>
              </a:rPr>
              <a:t>lebih</a:t>
            </a:r>
            <a:r>
              <a:rPr lang="en-ID" sz="1350" dirty="0">
                <a:solidFill>
                  <a:schemeClr val="tx1"/>
                </a:solidFill>
                <a:latin typeface="Calibri" panose="020F0502020204030204" pitchFamily="34" charset="0"/>
                <a:cs typeface="Calibri" panose="020F0502020204030204" pitchFamily="34" charset="0"/>
              </a:rPr>
              <a:t> </a:t>
            </a:r>
            <a:r>
              <a:rPr lang="en-ID" sz="1350" dirty="0" err="1">
                <a:solidFill>
                  <a:schemeClr val="tx1"/>
                </a:solidFill>
                <a:latin typeface="Calibri" panose="020F0502020204030204" pitchFamily="34" charset="0"/>
                <a:cs typeface="Calibri" panose="020F0502020204030204" pitchFamily="34" charset="0"/>
              </a:rPr>
              <a:t>besar</a:t>
            </a:r>
            <a:r>
              <a:rPr lang="en-ID" sz="1350" dirty="0">
                <a:solidFill>
                  <a:schemeClr val="tx1"/>
                </a:solidFill>
                <a:latin typeface="Calibri" panose="020F0502020204030204" pitchFamily="34" charset="0"/>
                <a:cs typeface="Calibri" panose="020F0502020204030204" pitchFamily="34" charset="0"/>
              </a:rPr>
              <a:t>        </a:t>
            </a:r>
          </a:p>
        </p:txBody>
      </p:sp>
      <p:graphicFrame>
        <p:nvGraphicFramePr>
          <p:cNvPr id="9" name="Chart 8">
            <a:extLst>
              <a:ext uri="{FF2B5EF4-FFF2-40B4-BE49-F238E27FC236}">
                <a16:creationId xmlns:a16="http://schemas.microsoft.com/office/drawing/2014/main" id="{2451A700-414A-4ABE-AE4C-3CBB0DB365F7}"/>
              </a:ext>
            </a:extLst>
          </p:cNvPr>
          <p:cNvGraphicFramePr/>
          <p:nvPr>
            <p:extLst>
              <p:ext uri="{D42A27DB-BD31-4B8C-83A1-F6EECF244321}">
                <p14:modId xmlns:p14="http://schemas.microsoft.com/office/powerpoint/2010/main" val="1444222517"/>
              </p:ext>
            </p:extLst>
          </p:nvPr>
        </p:nvGraphicFramePr>
        <p:xfrm>
          <a:off x="459519" y="571500"/>
          <a:ext cx="4983337" cy="2457451"/>
        </p:xfrm>
        <a:graphic>
          <a:graphicData uri="http://schemas.openxmlformats.org/drawingml/2006/chart">
            <c:chart xmlns:c="http://schemas.openxmlformats.org/drawingml/2006/chart" xmlns:r="http://schemas.openxmlformats.org/officeDocument/2006/relationships" r:id="rId2"/>
          </a:graphicData>
        </a:graphic>
      </p:graphicFrame>
      <p:sp>
        <p:nvSpPr>
          <p:cNvPr id="10" name="Rectangle 9">
            <a:extLst>
              <a:ext uri="{FF2B5EF4-FFF2-40B4-BE49-F238E27FC236}">
                <a16:creationId xmlns:a16="http://schemas.microsoft.com/office/drawing/2014/main" id="{BB87A6FA-69DC-48AD-9330-F02C9E631890}"/>
              </a:ext>
            </a:extLst>
          </p:cNvPr>
          <p:cNvSpPr/>
          <p:nvPr/>
        </p:nvSpPr>
        <p:spPr>
          <a:xfrm>
            <a:off x="439110" y="3047421"/>
            <a:ext cx="2093843" cy="253916"/>
          </a:xfrm>
          <a:prstGeom prst="rect">
            <a:avLst/>
          </a:prstGeom>
        </p:spPr>
        <p:txBody>
          <a:bodyPr wrap="none">
            <a:spAutoFit/>
          </a:bodyPr>
          <a:lstStyle/>
          <a:p>
            <a:r>
              <a:rPr lang="en-US" sz="1050" dirty="0"/>
              <a:t>*Data </a:t>
            </a:r>
            <a:r>
              <a:rPr lang="en-US" sz="1050" dirty="0" err="1"/>
              <a:t>hipotesis</a:t>
            </a:r>
            <a:r>
              <a:rPr lang="en-US" sz="1050" dirty="0"/>
              <a:t> </a:t>
            </a:r>
            <a:r>
              <a:rPr lang="en-US" sz="1050" dirty="0" err="1"/>
              <a:t>disederhanakan</a:t>
            </a:r>
            <a:endParaRPr lang="en-ID" sz="1050" dirty="0"/>
          </a:p>
        </p:txBody>
      </p:sp>
      <p:sp>
        <p:nvSpPr>
          <p:cNvPr id="11" name="Rectangle 6">
            <a:extLst>
              <a:ext uri="{FF2B5EF4-FFF2-40B4-BE49-F238E27FC236}">
                <a16:creationId xmlns:a16="http://schemas.microsoft.com/office/drawing/2014/main" id="{425D7D27-0D9F-40DB-8926-90682BB96098}"/>
              </a:ext>
            </a:extLst>
          </p:cNvPr>
          <p:cNvSpPr>
            <a:spLocks noGrp="1" noChangeArrowheads="1"/>
          </p:cNvSpPr>
          <p:nvPr>
            <p:ph type="sldNum" sz="quarter" idx="12"/>
          </p:nvPr>
        </p:nvSpPr>
        <p:spPr>
          <a:xfrm>
            <a:off x="11506199" y="6254250"/>
            <a:ext cx="532557" cy="457200"/>
          </a:xfrm>
          <a:prstGeom prst="rect">
            <a:avLst/>
          </a:prstGeom>
        </p:spPr>
        <p:txBody>
          <a:bodyPr vert="horz" wrap="square" lIns="91440" tIns="45720" rIns="91440" bIns="45720" numCol="1" anchor="t" anchorCtr="0" compatLnSpc="1">
            <a:prstTxWarp prst="textNoShape">
              <a:avLst/>
            </a:prstTxWarp>
          </a:bodyPr>
          <a:lstStyle>
            <a:defPPr>
              <a:defRPr lang="en-US"/>
            </a:defPPr>
            <a:lvl1pPr algn="l" rtl="0" eaLnBrk="1" fontAlgn="base" hangingPunct="1">
              <a:spcBef>
                <a:spcPct val="20000"/>
              </a:spcBef>
              <a:spcAft>
                <a:spcPct val="0"/>
              </a:spcAft>
              <a:buFontTx/>
              <a:buNone/>
              <a:defRPr sz="1600" kern="1200">
                <a:solidFill>
                  <a:schemeClr val="tx1"/>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a:lstStyle>
          <a:p>
            <a:pPr>
              <a:defRPr/>
            </a:pPr>
            <a:fld id="{77F2261C-A3A6-49AD-9868-D49A006EF5B8}" type="slidenum">
              <a:rPr lang="en-US" altLang="en-US" smtClean="0"/>
              <a:pPr>
                <a:defRPr/>
              </a:pPr>
              <a:t>11</a:t>
            </a:fld>
            <a:endParaRPr lang="en-US" altLang="en-US" sz="1350" b="1" dirty="0"/>
          </a:p>
        </p:txBody>
      </p:sp>
      <p:sp>
        <p:nvSpPr>
          <p:cNvPr id="12" name="Rectangle 11">
            <a:extLst>
              <a:ext uri="{FF2B5EF4-FFF2-40B4-BE49-F238E27FC236}">
                <a16:creationId xmlns:a16="http://schemas.microsoft.com/office/drawing/2014/main" id="{8F575298-4D2E-4C06-B551-A20E8262ED7F}"/>
              </a:ext>
            </a:extLst>
          </p:cNvPr>
          <p:cNvSpPr/>
          <p:nvPr/>
        </p:nvSpPr>
        <p:spPr>
          <a:xfrm>
            <a:off x="0" y="4728002"/>
            <a:ext cx="6966585" cy="415498"/>
          </a:xfrm>
          <a:prstGeom prst="rect">
            <a:avLst/>
          </a:prstGeom>
        </p:spPr>
        <p:txBody>
          <a:bodyPr wrap="square">
            <a:spAutoFit/>
          </a:bodyPr>
          <a:lstStyle/>
          <a:p>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Ref: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Webinar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Kontrak</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Asuransi</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Perhitungan</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Aktuaria</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 PPPK</a:t>
            </a:r>
          </a:p>
          <a:p>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Junaidi</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Amin –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Perspektif</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Aktuaris</a:t>
            </a:r>
            <a:endParaRPr lang="en-ID"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3" name="Slide Number Placeholder 3">
            <a:extLst>
              <a:ext uri="{FF2B5EF4-FFF2-40B4-BE49-F238E27FC236}">
                <a16:creationId xmlns:a16="http://schemas.microsoft.com/office/drawing/2014/main" id="{E8B2F384-E5A3-4C08-A26C-976C3BF62B79}"/>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b="1" smtClean="0"/>
              <a:pPr algn="r"/>
              <a:t>11</a:t>
            </a:fld>
            <a:endParaRPr lang="en-US" b="1" dirty="0"/>
          </a:p>
        </p:txBody>
      </p:sp>
    </p:spTree>
    <p:extLst>
      <p:ext uri="{BB962C8B-B14F-4D97-AF65-F5344CB8AC3E}">
        <p14:creationId xmlns:p14="http://schemas.microsoft.com/office/powerpoint/2010/main" val="1775585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BBF484A-6F89-4958-8DC3-726ED6FBD1F5}"/>
              </a:ext>
            </a:extLst>
          </p:cNvPr>
          <p:cNvSpPr txBox="1">
            <a:spLocks/>
          </p:cNvSpPr>
          <p:nvPr/>
        </p:nvSpPr>
        <p:spPr>
          <a:xfrm>
            <a:off x="319723" y="147927"/>
            <a:ext cx="8504553" cy="680052"/>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ID" sz="2700" b="1" dirty="0">
                <a:latin typeface="Fjalla One" panose="02000506040000020004" pitchFamily="2" charset="0"/>
              </a:rPr>
              <a:t>Langkah </a:t>
            </a:r>
            <a:r>
              <a:rPr lang="en-ID" sz="2700" b="1" dirty="0" err="1">
                <a:latin typeface="Fjalla One" panose="02000506040000020004" pitchFamily="2" charset="0"/>
              </a:rPr>
              <a:t>Penerapan</a:t>
            </a:r>
            <a:r>
              <a:rPr lang="en-ID" sz="2700" b="1" dirty="0">
                <a:latin typeface="Fjalla One" panose="02000506040000020004" pitchFamily="2" charset="0"/>
              </a:rPr>
              <a:t> PSAK 117</a:t>
            </a:r>
            <a:endParaRPr lang="en-ID" sz="2700" dirty="0">
              <a:latin typeface="Fjalla One" panose="02000506040000020004" pitchFamily="2" charset="0"/>
            </a:endParaRPr>
          </a:p>
        </p:txBody>
      </p:sp>
      <p:sp>
        <p:nvSpPr>
          <p:cNvPr id="14" name="Rectangle 6">
            <a:extLst>
              <a:ext uri="{FF2B5EF4-FFF2-40B4-BE49-F238E27FC236}">
                <a16:creationId xmlns:a16="http://schemas.microsoft.com/office/drawing/2014/main" id="{3F8CBBD2-B88D-4316-B2B0-2D51D2933C00}"/>
              </a:ext>
            </a:extLst>
          </p:cNvPr>
          <p:cNvSpPr txBox="1">
            <a:spLocks noChangeArrowheads="1"/>
          </p:cNvSpPr>
          <p:nvPr/>
        </p:nvSpPr>
        <p:spPr>
          <a:xfrm>
            <a:off x="8733153" y="4857750"/>
            <a:ext cx="410848" cy="274320"/>
          </a:xfrm>
          <a:prstGeom prst="rect">
            <a:avLst/>
          </a:prstGeom>
        </p:spPr>
        <p:txBody>
          <a:bodyPr vert="horz" wrap="square" lIns="68580" tIns="34290" rIns="68580" bIns="34290" numCol="1" anchor="t" anchorCtr="0" compatLnSpc="1">
            <a:prstTxWarp prst="textNoShape">
              <a:avLst/>
            </a:prstTxWarp>
          </a:bodyPr>
          <a:lstStyle>
            <a:defPPr marR="0" lvl="0" algn="l" rtl="0">
              <a:lnSpc>
                <a:spcPct val="100000"/>
              </a:lnSpc>
              <a:spcBef>
                <a:spcPts val="0"/>
              </a:spcBef>
              <a:spcAft>
                <a:spcPts val="0"/>
              </a:spcAft>
            </a:defPPr>
            <a:lvl1pPr marR="0" lvl="0" algn="l" rtl="0" eaLnBrk="1" hangingPunct="1">
              <a:lnSpc>
                <a:spcPct val="100000"/>
              </a:lnSpc>
              <a:spcBef>
                <a:spcPct val="20000"/>
              </a:spcBef>
              <a:spcAft>
                <a:spcPts val="0"/>
              </a:spcAft>
              <a:buClr>
                <a:srgbClr val="000000"/>
              </a:buClr>
              <a:buFontTx/>
              <a:buNone/>
              <a:defRPr sz="1200" b="0" i="0" u="none" strike="noStrike" cap="none">
                <a:solidFill>
                  <a:srgbClr val="000000"/>
                </a:solidFill>
                <a:latin typeface="Calibri" panose="020F0502020204030204" pitchFamily="34" charset="0"/>
                <a:ea typeface="Arial"/>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defRPr/>
            </a:pPr>
            <a:fld id="{77F2261C-A3A6-49AD-9868-D49A006EF5B8}" type="slidenum">
              <a:rPr lang="en-US" altLang="en-US" sz="1350" b="1" smtClean="0"/>
              <a:pPr>
                <a:defRPr/>
              </a:pPr>
              <a:t>12</a:t>
            </a:fld>
            <a:endParaRPr lang="en-US" altLang="en-US" sz="1350" b="1" dirty="0"/>
          </a:p>
        </p:txBody>
      </p:sp>
      <p:sp>
        <p:nvSpPr>
          <p:cNvPr id="15" name="Rectangle 14">
            <a:extLst>
              <a:ext uri="{FF2B5EF4-FFF2-40B4-BE49-F238E27FC236}">
                <a16:creationId xmlns:a16="http://schemas.microsoft.com/office/drawing/2014/main" id="{14932780-0354-4FEE-B158-BDD5E492E649}"/>
              </a:ext>
            </a:extLst>
          </p:cNvPr>
          <p:cNvSpPr/>
          <p:nvPr/>
        </p:nvSpPr>
        <p:spPr>
          <a:xfrm>
            <a:off x="710565" y="4716572"/>
            <a:ext cx="6966585" cy="415498"/>
          </a:xfrm>
          <a:prstGeom prst="rect">
            <a:avLst/>
          </a:prstGeom>
        </p:spPr>
        <p:txBody>
          <a:bodyPr wrap="square">
            <a:spAutoFit/>
          </a:bodyPr>
          <a:lstStyle/>
          <a:p>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Ref: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Webinar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Kontrak</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Asuransi</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Perhitungan</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Aktuaria</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 PPPK</a:t>
            </a:r>
          </a:p>
          <a:p>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Junaidi</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Amin –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Perspektif</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Aktuaris</a:t>
            </a:r>
            <a:endParaRPr lang="en-ID"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2" name="Diagram 1">
            <a:extLst>
              <a:ext uri="{FF2B5EF4-FFF2-40B4-BE49-F238E27FC236}">
                <a16:creationId xmlns:a16="http://schemas.microsoft.com/office/drawing/2014/main" id="{DC307710-6858-4042-9EB3-D0E69148C6D9}"/>
              </a:ext>
            </a:extLst>
          </p:cNvPr>
          <p:cNvGraphicFramePr/>
          <p:nvPr>
            <p:extLst>
              <p:ext uri="{D42A27DB-BD31-4B8C-83A1-F6EECF244321}">
                <p14:modId xmlns:p14="http://schemas.microsoft.com/office/powerpoint/2010/main" val="707098134"/>
              </p:ext>
            </p:extLst>
          </p:nvPr>
        </p:nvGraphicFramePr>
        <p:xfrm>
          <a:off x="1055538" y="827979"/>
          <a:ext cx="7051399" cy="36464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073545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BBF484A-6F89-4958-8DC3-726ED6FBD1F5}"/>
              </a:ext>
            </a:extLst>
          </p:cNvPr>
          <p:cNvSpPr txBox="1">
            <a:spLocks/>
          </p:cNvSpPr>
          <p:nvPr/>
        </p:nvSpPr>
        <p:spPr>
          <a:xfrm>
            <a:off x="228600" y="383177"/>
            <a:ext cx="5327469" cy="680052"/>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ID" sz="2700" b="1" dirty="0" err="1">
                <a:latin typeface="Fjalla One" panose="02000506040000020004" pitchFamily="2" charset="0"/>
              </a:rPr>
              <a:t>Isu</a:t>
            </a:r>
            <a:r>
              <a:rPr lang="en-ID" sz="2700" b="1" dirty="0">
                <a:latin typeface="Fjalla One" panose="02000506040000020004" pitchFamily="2" charset="0"/>
              </a:rPr>
              <a:t> </a:t>
            </a:r>
            <a:r>
              <a:rPr lang="en-ID" sz="2700" b="1" dirty="0" err="1">
                <a:latin typeface="Fjalla One" panose="02000506040000020004" pitchFamily="2" charset="0"/>
              </a:rPr>
              <a:t>dalam</a:t>
            </a:r>
            <a:r>
              <a:rPr lang="en-ID" sz="2700" b="1" dirty="0">
                <a:latin typeface="Fjalla One" panose="02000506040000020004" pitchFamily="2" charset="0"/>
              </a:rPr>
              <a:t> </a:t>
            </a:r>
            <a:r>
              <a:rPr lang="en-ID" sz="2700" b="1" dirty="0" err="1">
                <a:latin typeface="Fjalla One" panose="02000506040000020004" pitchFamily="2" charset="0"/>
              </a:rPr>
              <a:t>Penerapan</a:t>
            </a:r>
            <a:r>
              <a:rPr lang="en-ID" sz="2700" b="1" dirty="0">
                <a:latin typeface="Fjalla One" panose="02000506040000020004" pitchFamily="2" charset="0"/>
              </a:rPr>
              <a:t> </a:t>
            </a:r>
            <a:endParaRPr lang="en-ID" sz="2700" dirty="0">
              <a:latin typeface="Fjalla One" panose="02000506040000020004" pitchFamily="2" charset="0"/>
            </a:endParaRPr>
          </a:p>
        </p:txBody>
      </p:sp>
      <p:sp>
        <p:nvSpPr>
          <p:cNvPr id="9" name="Content Placeholder 5">
            <a:extLst>
              <a:ext uri="{FF2B5EF4-FFF2-40B4-BE49-F238E27FC236}">
                <a16:creationId xmlns:a16="http://schemas.microsoft.com/office/drawing/2014/main" id="{A5573D1B-D01F-4D3E-AF85-E2B45BA88B3E}"/>
              </a:ext>
            </a:extLst>
          </p:cNvPr>
          <p:cNvSpPr txBox="1">
            <a:spLocks/>
          </p:cNvSpPr>
          <p:nvPr/>
        </p:nvSpPr>
        <p:spPr>
          <a:xfrm>
            <a:off x="2706245" y="1829005"/>
            <a:ext cx="2743199" cy="2668567"/>
          </a:xfr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85750" indent="-285750">
              <a:spcBef>
                <a:spcPts val="600"/>
              </a:spcBef>
              <a:buFont typeface="Arial" panose="020B0604020202020204" pitchFamily="34" charset="0"/>
              <a:buChar char="•"/>
            </a:pPr>
            <a:r>
              <a:rPr lang="en-US" sz="1350" b="1" dirty="0" err="1">
                <a:latin typeface="Calibri" panose="020F0502020204030204" pitchFamily="34" charset="0"/>
                <a:ea typeface="Calibri" panose="020F0502020204030204" pitchFamily="34" charset="0"/>
                <a:cs typeface="Calibri" panose="020F0502020204030204" pitchFamily="34" charset="0"/>
              </a:rPr>
              <a:t>Kebutuhan</a:t>
            </a:r>
            <a:r>
              <a:rPr lang="en-US" sz="1350" b="1" dirty="0">
                <a:latin typeface="Calibri" panose="020F0502020204030204" pitchFamily="34" charset="0"/>
                <a:ea typeface="Calibri" panose="020F0502020204030204" pitchFamily="34" charset="0"/>
                <a:cs typeface="Calibri" panose="020F0502020204030204" pitchFamily="34" charset="0"/>
              </a:rPr>
              <a:t> </a:t>
            </a:r>
            <a:r>
              <a:rPr lang="en-US" sz="1350" b="1" dirty="0" err="1">
                <a:latin typeface="Calibri" panose="020F0502020204030204" pitchFamily="34" charset="0"/>
                <a:ea typeface="Calibri" panose="020F0502020204030204" pitchFamily="34" charset="0"/>
                <a:cs typeface="Calibri" panose="020F0502020204030204" pitchFamily="34" charset="0"/>
              </a:rPr>
              <a:t>akan</a:t>
            </a:r>
            <a:r>
              <a:rPr lang="en-US" sz="1350" b="1" dirty="0">
                <a:latin typeface="Calibri" panose="020F0502020204030204" pitchFamily="34" charset="0"/>
                <a:ea typeface="Calibri" panose="020F0502020204030204" pitchFamily="34" charset="0"/>
                <a:cs typeface="Calibri" panose="020F0502020204030204" pitchFamily="34" charset="0"/>
              </a:rPr>
              <a:t> data </a:t>
            </a:r>
            <a:r>
              <a:rPr lang="en-US" sz="1350" dirty="0">
                <a:latin typeface="Calibri" panose="020F0502020204030204" pitchFamily="34" charset="0"/>
                <a:ea typeface="Calibri" panose="020F0502020204030204" pitchFamily="34" charset="0"/>
                <a:cs typeface="Calibri" panose="020F0502020204030204" pitchFamily="34" charset="0"/>
              </a:rPr>
              <a:t>yang </a:t>
            </a:r>
            <a:r>
              <a:rPr lang="en-US" sz="1350" dirty="0" err="1">
                <a:latin typeface="Calibri" panose="020F0502020204030204" pitchFamily="34" charset="0"/>
                <a:ea typeface="Calibri" panose="020F0502020204030204" pitchFamily="34" charset="0"/>
                <a:cs typeface="Calibri" panose="020F0502020204030204" pitchFamily="34" charset="0"/>
              </a:rPr>
              <a:t>selama</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ini</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belum</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tersedia</a:t>
            </a:r>
            <a:r>
              <a:rPr lang="en-US" sz="1350" dirty="0">
                <a:latin typeface="Calibri" panose="020F0502020204030204" pitchFamily="34" charset="0"/>
                <a:ea typeface="Calibri" panose="020F0502020204030204" pitchFamily="34" charset="0"/>
                <a:cs typeface="Calibri" panose="020F0502020204030204" pitchFamily="34" charset="0"/>
              </a:rPr>
              <a:t> di </a:t>
            </a:r>
            <a:r>
              <a:rPr lang="en-US" sz="1350" i="1" dirty="0">
                <a:latin typeface="Calibri" panose="020F0502020204030204" pitchFamily="34" charset="0"/>
                <a:ea typeface="Calibri" panose="020F0502020204030204" pitchFamily="34" charset="0"/>
                <a:cs typeface="Calibri" panose="020F0502020204030204" pitchFamily="34" charset="0"/>
              </a:rPr>
              <a:t>core system</a:t>
            </a:r>
            <a:r>
              <a:rPr lang="en-US" sz="1350" dirty="0">
                <a:latin typeface="Calibri" panose="020F0502020204030204" pitchFamily="34" charset="0"/>
                <a:ea typeface="Calibri" panose="020F0502020204030204" pitchFamily="34" charset="0"/>
                <a:cs typeface="Calibri" panose="020F0502020204030204" pitchFamily="34" charset="0"/>
              </a:rPr>
              <a:t>.</a:t>
            </a:r>
          </a:p>
          <a:p>
            <a:pPr marL="285750" indent="-285750">
              <a:spcBef>
                <a:spcPts val="600"/>
              </a:spcBef>
              <a:buFont typeface="Arial" panose="020B0604020202020204" pitchFamily="34" charset="0"/>
              <a:buChar char="•"/>
            </a:pPr>
            <a:r>
              <a:rPr lang="en-ID" sz="1350" dirty="0" err="1">
                <a:latin typeface="Calibri" panose="020F0502020204030204" pitchFamily="34" charset="0"/>
                <a:ea typeface="Calibri" panose="020F0502020204030204" pitchFamily="34" charset="0"/>
                <a:cs typeface="Calibri" panose="020F0502020204030204" pitchFamily="34" charset="0"/>
              </a:rPr>
              <a:t>Kebutuhan</a:t>
            </a:r>
            <a:r>
              <a:rPr lang="en-ID" sz="1350" dirty="0">
                <a:latin typeface="Calibri" panose="020F0502020204030204" pitchFamily="34" charset="0"/>
                <a:ea typeface="Calibri" panose="020F0502020204030204" pitchFamily="34" charset="0"/>
                <a:cs typeface="Calibri" panose="020F0502020204030204" pitchFamily="34" charset="0"/>
              </a:rPr>
              <a:t> </a:t>
            </a:r>
            <a:r>
              <a:rPr lang="en-ID" sz="1350" b="1" dirty="0">
                <a:latin typeface="Calibri" panose="020F0502020204030204" pitchFamily="34" charset="0"/>
                <a:ea typeface="Calibri" panose="020F0502020204030204" pitchFamily="34" charset="0"/>
                <a:cs typeface="Calibri" panose="020F0502020204030204" pitchFamily="34" charset="0"/>
              </a:rPr>
              <a:t>update system </a:t>
            </a:r>
            <a:r>
              <a:rPr lang="en-ID" sz="1350" dirty="0">
                <a:latin typeface="Calibri" panose="020F0502020204030204" pitchFamily="34" charset="0"/>
                <a:ea typeface="Calibri" panose="020F0502020204030204" pitchFamily="34" charset="0"/>
                <a:cs typeface="Calibri" panose="020F0502020204030204" pitchFamily="34" charset="0"/>
              </a:rPr>
              <a:t>dan </a:t>
            </a:r>
            <a:r>
              <a:rPr lang="en-ID" sz="1350" b="1" dirty="0">
                <a:latin typeface="Calibri" panose="020F0502020204030204" pitchFamily="34" charset="0"/>
                <a:ea typeface="Calibri" panose="020F0502020204030204" pitchFamily="34" charset="0"/>
                <a:cs typeface="Calibri" panose="020F0502020204030204" pitchFamily="34" charset="0"/>
              </a:rPr>
              <a:t>proses </a:t>
            </a:r>
            <a:r>
              <a:rPr lang="en-ID" sz="1350" dirty="0" err="1">
                <a:latin typeface="Calibri" panose="020F0502020204030204" pitchFamily="34" charset="0"/>
                <a:ea typeface="Calibri" panose="020F0502020204030204" pitchFamily="34" charset="0"/>
                <a:cs typeface="Calibri" panose="020F0502020204030204" pitchFamily="34" charset="0"/>
              </a:rPr>
              <a:t>untuk</a:t>
            </a:r>
            <a:r>
              <a:rPr lang="en-ID" sz="1350" dirty="0">
                <a:latin typeface="Calibri" panose="020F0502020204030204" pitchFamily="34" charset="0"/>
                <a:ea typeface="Calibri" panose="020F0502020204030204" pitchFamily="34" charset="0"/>
                <a:cs typeface="Calibri" panose="020F0502020204030204" pitchFamily="34" charset="0"/>
              </a:rPr>
              <a:t> </a:t>
            </a:r>
            <a:r>
              <a:rPr lang="en-ID" sz="1350" dirty="0" err="1">
                <a:latin typeface="Calibri" panose="020F0502020204030204" pitchFamily="34" charset="0"/>
                <a:ea typeface="Calibri" panose="020F0502020204030204" pitchFamily="34" charset="0"/>
                <a:cs typeface="Calibri" panose="020F0502020204030204" pitchFamily="34" charset="0"/>
              </a:rPr>
              <a:t>menunjang</a:t>
            </a:r>
            <a:r>
              <a:rPr lang="en-ID" sz="1350" dirty="0">
                <a:latin typeface="Calibri" panose="020F0502020204030204" pitchFamily="34" charset="0"/>
                <a:ea typeface="Calibri" panose="020F0502020204030204" pitchFamily="34" charset="0"/>
                <a:cs typeface="Calibri" panose="020F0502020204030204" pitchFamily="34" charset="0"/>
              </a:rPr>
              <a:t> </a:t>
            </a:r>
            <a:r>
              <a:rPr lang="en-ID" sz="1350" dirty="0" err="1">
                <a:latin typeface="Calibri" panose="020F0502020204030204" pitchFamily="34" charset="0"/>
                <a:ea typeface="Calibri" panose="020F0502020204030204" pitchFamily="34" charset="0"/>
                <a:cs typeface="Calibri" panose="020F0502020204030204" pitchFamily="34" charset="0"/>
              </a:rPr>
              <a:t>persyaratan</a:t>
            </a:r>
            <a:r>
              <a:rPr lang="en-ID" sz="1350" dirty="0">
                <a:latin typeface="Calibri" panose="020F0502020204030204" pitchFamily="34" charset="0"/>
                <a:ea typeface="Calibri" panose="020F0502020204030204" pitchFamily="34" charset="0"/>
                <a:cs typeface="Calibri" panose="020F0502020204030204" pitchFamily="34" charset="0"/>
              </a:rPr>
              <a:t> pada PSAK 117 (e.g. </a:t>
            </a:r>
            <a:r>
              <a:rPr lang="en-ID" sz="1350" dirty="0" err="1">
                <a:latin typeface="Calibri" panose="020F0502020204030204" pitchFamily="34" charset="0"/>
                <a:ea typeface="Calibri" panose="020F0502020204030204" pitchFamily="34" charset="0"/>
                <a:cs typeface="Calibri" panose="020F0502020204030204" pitchFamily="34" charset="0"/>
              </a:rPr>
              <a:t>agregasi</a:t>
            </a:r>
            <a:r>
              <a:rPr lang="en-ID" sz="1350" dirty="0">
                <a:latin typeface="Calibri" panose="020F0502020204030204" pitchFamily="34" charset="0"/>
                <a:ea typeface="Calibri" panose="020F0502020204030204" pitchFamily="34" charset="0"/>
                <a:cs typeface="Calibri" panose="020F0502020204030204" pitchFamily="34" charset="0"/>
              </a:rPr>
              <a:t>, </a:t>
            </a:r>
            <a:r>
              <a:rPr lang="en-ID" sz="1350" dirty="0" err="1">
                <a:latin typeface="Calibri" panose="020F0502020204030204" pitchFamily="34" charset="0"/>
                <a:ea typeface="Calibri" panose="020F0502020204030204" pitchFamily="34" charset="0"/>
                <a:cs typeface="Calibri" panose="020F0502020204030204" pitchFamily="34" charset="0"/>
              </a:rPr>
              <a:t>identifikasi</a:t>
            </a:r>
            <a:r>
              <a:rPr lang="en-ID" sz="1350" dirty="0">
                <a:latin typeface="Calibri" panose="020F0502020204030204" pitchFamily="34" charset="0"/>
                <a:ea typeface="Calibri" panose="020F0502020204030204" pitchFamily="34" charset="0"/>
                <a:cs typeface="Calibri" panose="020F0502020204030204" pitchFamily="34" charset="0"/>
              </a:rPr>
              <a:t> </a:t>
            </a:r>
            <a:r>
              <a:rPr lang="en-ID" sz="1350" dirty="0" err="1">
                <a:latin typeface="Calibri" panose="020F0502020204030204" pitchFamily="34" charset="0"/>
                <a:ea typeface="Calibri" panose="020F0502020204030204" pitchFamily="34" charset="0"/>
                <a:cs typeface="Calibri" panose="020F0502020204030204" pitchFamily="34" charset="0"/>
              </a:rPr>
              <a:t>kontrak</a:t>
            </a:r>
            <a:r>
              <a:rPr lang="en-ID" sz="1350" dirty="0">
                <a:latin typeface="Calibri" panose="020F0502020204030204" pitchFamily="34" charset="0"/>
                <a:ea typeface="Calibri" panose="020F0502020204030204" pitchFamily="34" charset="0"/>
                <a:cs typeface="Calibri" panose="020F0502020204030204" pitchFamily="34" charset="0"/>
              </a:rPr>
              <a:t> </a:t>
            </a:r>
            <a:r>
              <a:rPr lang="en-ID" sz="1350" i="1" dirty="0">
                <a:latin typeface="Calibri" panose="020F0502020204030204" pitchFamily="34" charset="0"/>
                <a:ea typeface="Calibri" panose="020F0502020204030204" pitchFamily="34" charset="0"/>
                <a:cs typeface="Calibri" panose="020F0502020204030204" pitchFamily="34" charset="0"/>
              </a:rPr>
              <a:t>onerous</a:t>
            </a:r>
            <a:r>
              <a:rPr lang="en-ID" sz="1350" dirty="0">
                <a:latin typeface="Calibri" panose="020F0502020204030204" pitchFamily="34" charset="0"/>
                <a:ea typeface="Calibri" panose="020F0502020204030204" pitchFamily="34" charset="0"/>
                <a:cs typeface="Calibri" panose="020F0502020204030204" pitchFamily="34" charset="0"/>
              </a:rPr>
              <a:t>, etc).</a:t>
            </a:r>
          </a:p>
          <a:p>
            <a:pPr marL="285750" indent="-285750">
              <a:spcBef>
                <a:spcPts val="600"/>
              </a:spcBef>
              <a:buFont typeface="Arial" panose="020B0604020202020204" pitchFamily="34" charset="0"/>
              <a:buChar char="•"/>
            </a:pPr>
            <a:r>
              <a:rPr lang="en-ID" sz="1350" b="1" i="1" dirty="0">
                <a:latin typeface="Calibri" panose="020F0502020204030204" pitchFamily="34" charset="0"/>
                <a:ea typeface="Calibri" panose="020F0502020204030204" pitchFamily="34" charset="0"/>
                <a:cs typeface="Calibri" panose="020F0502020204030204" pitchFamily="34" charset="0"/>
              </a:rPr>
              <a:t>Talent </a:t>
            </a:r>
            <a:r>
              <a:rPr lang="en-ID" sz="1350" dirty="0">
                <a:latin typeface="Calibri" panose="020F0502020204030204" pitchFamily="34" charset="0"/>
                <a:ea typeface="Calibri" panose="020F0502020204030204" pitchFamily="34" charset="0"/>
                <a:cs typeface="Calibri" panose="020F0502020204030204" pitchFamily="34" charset="0"/>
              </a:rPr>
              <a:t>yang </a:t>
            </a:r>
            <a:r>
              <a:rPr lang="en-ID" sz="1350" dirty="0" err="1">
                <a:latin typeface="Calibri" panose="020F0502020204030204" pitchFamily="34" charset="0"/>
                <a:ea typeface="Calibri" panose="020F0502020204030204" pitchFamily="34" charset="0"/>
                <a:cs typeface="Calibri" panose="020F0502020204030204" pitchFamily="34" charset="0"/>
              </a:rPr>
              <a:t>mengerti</a:t>
            </a:r>
            <a:r>
              <a:rPr lang="en-ID" sz="1350" dirty="0">
                <a:latin typeface="Calibri" panose="020F0502020204030204" pitchFamily="34" charset="0"/>
                <a:ea typeface="Calibri" panose="020F0502020204030204" pitchFamily="34" charset="0"/>
                <a:cs typeface="Calibri" panose="020F0502020204030204" pitchFamily="34" charset="0"/>
              </a:rPr>
              <a:t> dan </a:t>
            </a:r>
            <a:r>
              <a:rPr lang="en-ID" sz="1350" dirty="0" err="1">
                <a:latin typeface="Calibri" panose="020F0502020204030204" pitchFamily="34" charset="0"/>
                <a:ea typeface="Calibri" panose="020F0502020204030204" pitchFamily="34" charset="0"/>
                <a:cs typeface="Calibri" panose="020F0502020204030204" pitchFamily="34" charset="0"/>
              </a:rPr>
              <a:t>mampu</a:t>
            </a:r>
            <a:r>
              <a:rPr lang="en-ID" sz="1350" dirty="0">
                <a:latin typeface="Calibri" panose="020F0502020204030204" pitchFamily="34" charset="0"/>
                <a:ea typeface="Calibri" panose="020F0502020204030204" pitchFamily="34" charset="0"/>
                <a:cs typeface="Calibri" panose="020F0502020204030204" pitchFamily="34" charset="0"/>
              </a:rPr>
              <a:t> </a:t>
            </a:r>
            <a:r>
              <a:rPr lang="en-ID" sz="1350" dirty="0" err="1">
                <a:latin typeface="Calibri" panose="020F0502020204030204" pitchFamily="34" charset="0"/>
                <a:ea typeface="Calibri" panose="020F0502020204030204" pitchFamily="34" charset="0"/>
                <a:cs typeface="Calibri" panose="020F0502020204030204" pitchFamily="34" charset="0"/>
              </a:rPr>
              <a:t>menerapkan</a:t>
            </a:r>
            <a:r>
              <a:rPr lang="en-ID" sz="1350" dirty="0">
                <a:latin typeface="Calibri" panose="020F0502020204030204" pitchFamily="34" charset="0"/>
                <a:ea typeface="Calibri" panose="020F0502020204030204" pitchFamily="34" charset="0"/>
                <a:cs typeface="Calibri" panose="020F0502020204030204" pitchFamily="34" charset="0"/>
              </a:rPr>
              <a:t> </a:t>
            </a:r>
            <a:r>
              <a:rPr lang="en-ID" sz="1350" dirty="0" err="1">
                <a:latin typeface="Calibri" panose="020F0502020204030204" pitchFamily="34" charset="0"/>
                <a:ea typeface="Calibri" panose="020F0502020204030204" pitchFamily="34" charset="0"/>
                <a:cs typeface="Calibri" panose="020F0502020204030204" pitchFamily="34" charset="0"/>
              </a:rPr>
              <a:t>standar</a:t>
            </a:r>
            <a:r>
              <a:rPr lang="en-ID" sz="1350" dirty="0">
                <a:latin typeface="Calibri" panose="020F0502020204030204" pitchFamily="34" charset="0"/>
                <a:ea typeface="Calibri" panose="020F0502020204030204" pitchFamily="34" charset="0"/>
                <a:cs typeface="Calibri" panose="020F0502020204030204" pitchFamily="34" charset="0"/>
              </a:rPr>
              <a:t> PSAK 117.</a:t>
            </a:r>
          </a:p>
        </p:txBody>
      </p:sp>
      <p:sp>
        <p:nvSpPr>
          <p:cNvPr id="10" name="Text Placeholder 4">
            <a:extLst>
              <a:ext uri="{FF2B5EF4-FFF2-40B4-BE49-F238E27FC236}">
                <a16:creationId xmlns:a16="http://schemas.microsoft.com/office/drawing/2014/main" id="{0793E402-735F-489C-810E-78D27A36236F}"/>
              </a:ext>
            </a:extLst>
          </p:cNvPr>
          <p:cNvSpPr txBox="1">
            <a:spLocks/>
          </p:cNvSpPr>
          <p:nvPr/>
        </p:nvSpPr>
        <p:spPr>
          <a:xfrm>
            <a:off x="5699817" y="1829005"/>
            <a:ext cx="2686050" cy="2450387"/>
          </a:xfrm>
        </p:spPr>
        <p:txBody>
          <a:bodyPr anchor="t" anchorCtr="0"/>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14313" indent="-214313">
              <a:spcBef>
                <a:spcPts val="600"/>
              </a:spcBef>
              <a:buFont typeface="Calibri" panose="020F0502020204030204" pitchFamily="34" charset="0"/>
              <a:buChar char="•"/>
            </a:pPr>
            <a:r>
              <a:rPr lang="en-US" sz="1350" dirty="0">
                <a:latin typeface="Calibri" panose="020F0502020204030204" pitchFamily="34" charset="0"/>
                <a:ea typeface="Calibri" panose="020F0502020204030204" pitchFamily="34" charset="0"/>
                <a:cs typeface="Calibri" panose="020F0502020204030204" pitchFamily="34" charset="0"/>
              </a:rPr>
              <a:t>Perusahaan </a:t>
            </a:r>
            <a:r>
              <a:rPr lang="en-US" sz="1350" dirty="0" err="1">
                <a:latin typeface="Calibri" panose="020F0502020204030204" pitchFamily="34" charset="0"/>
                <a:ea typeface="Calibri" panose="020F0502020204030204" pitchFamily="34" charset="0"/>
                <a:cs typeface="Calibri" panose="020F0502020204030204" pitchFamily="34" charset="0"/>
              </a:rPr>
              <a:t>asuransi</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umum</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perlu</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mencari</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cara</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untuk</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menggunakan</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pengukuran</a:t>
            </a:r>
            <a:r>
              <a:rPr lang="en-US" sz="1350" dirty="0">
                <a:latin typeface="Calibri" panose="020F0502020204030204" pitchFamily="34" charset="0"/>
                <a:ea typeface="Calibri" panose="020F0502020204030204" pitchFamily="34" charset="0"/>
                <a:cs typeface="Calibri" panose="020F0502020204030204" pitchFamily="34" charset="0"/>
              </a:rPr>
              <a:t> PAA </a:t>
            </a:r>
            <a:r>
              <a:rPr lang="en-US" sz="1350" dirty="0" err="1">
                <a:latin typeface="Calibri" panose="020F0502020204030204" pitchFamily="34" charset="0"/>
                <a:ea typeface="Calibri" panose="020F0502020204030204" pitchFamily="34" charset="0"/>
                <a:cs typeface="Calibri" panose="020F0502020204030204" pitchFamily="34" charset="0"/>
              </a:rPr>
              <a:t>bagi</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produk-produknya</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untuk</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mempermudah</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penerapan</a:t>
            </a:r>
            <a:r>
              <a:rPr lang="en-US" sz="1350" dirty="0">
                <a:latin typeface="Calibri" panose="020F0502020204030204" pitchFamily="34" charset="0"/>
                <a:ea typeface="Calibri" panose="020F0502020204030204" pitchFamily="34" charset="0"/>
                <a:cs typeface="Calibri" panose="020F0502020204030204" pitchFamily="34" charset="0"/>
              </a:rPr>
              <a:t>.</a:t>
            </a:r>
          </a:p>
          <a:p>
            <a:pPr marL="214313" indent="-214313">
              <a:spcBef>
                <a:spcPts val="600"/>
              </a:spcBef>
              <a:buFont typeface="Calibri" panose="020F0502020204030204" pitchFamily="34" charset="0"/>
              <a:buChar char="•"/>
            </a:pPr>
            <a:r>
              <a:rPr lang="en-US" sz="1350" dirty="0" err="1">
                <a:latin typeface="Calibri" panose="020F0502020204030204" pitchFamily="34" charset="0"/>
                <a:ea typeface="Calibri" panose="020F0502020204030204" pitchFamily="34" charset="0"/>
                <a:cs typeface="Calibri" panose="020F0502020204030204" pitchFamily="34" charset="0"/>
              </a:rPr>
              <a:t>Perubahan</a:t>
            </a:r>
            <a:r>
              <a:rPr lang="en-US" sz="1350" dirty="0">
                <a:latin typeface="Calibri" panose="020F0502020204030204" pitchFamily="34" charset="0"/>
                <a:ea typeface="Calibri" panose="020F0502020204030204" pitchFamily="34" charset="0"/>
                <a:cs typeface="Calibri" panose="020F0502020204030204" pitchFamily="34" charset="0"/>
              </a:rPr>
              <a:t> pada </a:t>
            </a:r>
            <a:r>
              <a:rPr lang="en-US" sz="1350" dirty="0" err="1">
                <a:latin typeface="Calibri" panose="020F0502020204030204" pitchFamily="34" charset="0"/>
                <a:ea typeface="Calibri" panose="020F0502020204030204" pitchFamily="34" charset="0"/>
                <a:cs typeface="Calibri" panose="020F0502020204030204" pitchFamily="34" charset="0"/>
              </a:rPr>
              <a:t>metode</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cadangan</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klaim</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akibat</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penggunaan</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i="1" dirty="0">
                <a:latin typeface="Calibri" panose="020F0502020204030204" pitchFamily="34" charset="0"/>
                <a:ea typeface="Calibri" panose="020F0502020204030204" pitchFamily="34" charset="0"/>
                <a:cs typeface="Calibri" panose="020F0502020204030204" pitchFamily="34" charset="0"/>
              </a:rPr>
              <a:t>discounting.</a:t>
            </a:r>
          </a:p>
          <a:p>
            <a:pPr marL="214313" indent="-214313">
              <a:spcBef>
                <a:spcPts val="600"/>
              </a:spcBef>
              <a:buFont typeface="Calibri" panose="020F0502020204030204" pitchFamily="34" charset="0"/>
              <a:buChar char="•"/>
            </a:pPr>
            <a:r>
              <a:rPr lang="en-US" sz="1350" dirty="0" err="1">
                <a:latin typeface="Calibri" panose="020F0502020204030204" pitchFamily="34" charset="0"/>
                <a:ea typeface="Calibri" panose="020F0502020204030204" pitchFamily="34" charset="0"/>
                <a:cs typeface="Calibri" panose="020F0502020204030204" pitchFamily="34" charset="0"/>
              </a:rPr>
              <a:t>Penentuan</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kontrak</a:t>
            </a:r>
            <a:r>
              <a:rPr lang="en-US" sz="1350" i="1" dirty="0">
                <a:latin typeface="Calibri" panose="020F0502020204030204" pitchFamily="34" charset="0"/>
                <a:ea typeface="Calibri" panose="020F0502020204030204" pitchFamily="34" charset="0"/>
                <a:cs typeface="Calibri" panose="020F0502020204030204" pitchFamily="34" charset="0"/>
              </a:rPr>
              <a:t> </a:t>
            </a:r>
            <a:r>
              <a:rPr lang="en-US" sz="1350" i="1" dirty="0" err="1">
                <a:latin typeface="Calibri" panose="020F0502020204030204" pitchFamily="34" charset="0"/>
                <a:ea typeface="Calibri" panose="020F0502020204030204" pitchFamily="34" charset="0"/>
                <a:cs typeface="Calibri" panose="020F0502020204030204" pitchFamily="34" charset="0"/>
              </a:rPr>
              <a:t>onereous</a:t>
            </a:r>
            <a:r>
              <a:rPr lang="en-US" sz="1350" i="1"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dengan</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keterbatasan</a:t>
            </a:r>
            <a:r>
              <a:rPr lang="en-US" sz="1350" dirty="0">
                <a:latin typeface="Calibri" panose="020F0502020204030204" pitchFamily="34" charset="0"/>
                <a:ea typeface="Calibri" panose="020F0502020204030204" pitchFamily="34" charset="0"/>
                <a:cs typeface="Calibri" panose="020F0502020204030204" pitchFamily="34" charset="0"/>
              </a:rPr>
              <a:t> data pada </a:t>
            </a:r>
            <a:r>
              <a:rPr lang="en-US" sz="1350" dirty="0" err="1">
                <a:latin typeface="Calibri" panose="020F0502020204030204" pitchFamily="34" charset="0"/>
                <a:ea typeface="Calibri" panose="020F0502020204030204" pitchFamily="34" charset="0"/>
                <a:cs typeface="Calibri" panose="020F0502020204030204" pitchFamily="34" charset="0"/>
              </a:rPr>
              <a:t>saat</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ini</a:t>
            </a:r>
            <a:r>
              <a:rPr lang="en-US" sz="1350" dirty="0">
                <a:latin typeface="Calibri" panose="020F0502020204030204" pitchFamily="34" charset="0"/>
                <a:ea typeface="Calibri" panose="020F0502020204030204" pitchFamily="34" charset="0"/>
                <a:cs typeface="Calibri" panose="020F0502020204030204" pitchFamily="34" charset="0"/>
              </a:rPr>
              <a:t>.</a:t>
            </a:r>
          </a:p>
        </p:txBody>
      </p:sp>
      <p:sp>
        <p:nvSpPr>
          <p:cNvPr id="11" name="Content Placeholder 3">
            <a:extLst>
              <a:ext uri="{FF2B5EF4-FFF2-40B4-BE49-F238E27FC236}">
                <a16:creationId xmlns:a16="http://schemas.microsoft.com/office/drawing/2014/main" id="{17AD4E2B-9FD2-4ED2-9FF9-4C9974F9692F}"/>
              </a:ext>
            </a:extLst>
          </p:cNvPr>
          <p:cNvSpPr txBox="1">
            <a:spLocks/>
          </p:cNvSpPr>
          <p:nvPr/>
        </p:nvSpPr>
        <p:spPr>
          <a:xfrm>
            <a:off x="235132" y="1850385"/>
            <a:ext cx="2378586" cy="2022872"/>
          </a:xfr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85750" indent="-285750">
              <a:spcBef>
                <a:spcPts val="600"/>
              </a:spcBef>
              <a:buFont typeface="Arial" panose="020B0604020202020204" pitchFamily="34" charset="0"/>
              <a:buChar char="•"/>
            </a:pPr>
            <a:r>
              <a:rPr lang="en-US" sz="1350" b="1" dirty="0" err="1">
                <a:latin typeface="Calibri" panose="020F0502020204030204" pitchFamily="34" charset="0"/>
                <a:ea typeface="Calibri" panose="020F0502020204030204" pitchFamily="34" charset="0"/>
                <a:cs typeface="Calibri" panose="020F0502020204030204" pitchFamily="34" charset="0"/>
              </a:rPr>
              <a:t>Pendapatan</a:t>
            </a:r>
            <a:r>
              <a:rPr lang="en-US" sz="1350" b="1" dirty="0">
                <a:latin typeface="Calibri" panose="020F0502020204030204" pitchFamily="34" charset="0"/>
                <a:ea typeface="Calibri" panose="020F0502020204030204" pitchFamily="34" charset="0"/>
                <a:cs typeface="Calibri" panose="020F0502020204030204" pitchFamily="34" charset="0"/>
              </a:rPr>
              <a:t> </a:t>
            </a:r>
            <a:r>
              <a:rPr lang="en-US" sz="1350" b="1" dirty="0" err="1">
                <a:latin typeface="Calibri" panose="020F0502020204030204" pitchFamily="34" charset="0"/>
                <a:ea typeface="Calibri" panose="020F0502020204030204" pitchFamily="34" charset="0"/>
                <a:cs typeface="Calibri" panose="020F0502020204030204" pitchFamily="34" charset="0"/>
              </a:rPr>
              <a:t>premi</a:t>
            </a:r>
            <a:r>
              <a:rPr lang="en-US" sz="1350" b="1"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tidak</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lagi</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muncul</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sebagai</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pendapatan</a:t>
            </a:r>
            <a:r>
              <a:rPr lang="en-US" sz="1350" dirty="0">
                <a:latin typeface="Calibri" panose="020F0502020204030204" pitchFamily="34" charset="0"/>
                <a:ea typeface="Calibri" panose="020F0502020204030204" pitchFamily="34" charset="0"/>
                <a:cs typeface="Calibri" panose="020F0502020204030204" pitchFamily="34" charset="0"/>
              </a:rPr>
              <a:t>.</a:t>
            </a:r>
          </a:p>
          <a:p>
            <a:pPr marL="285750" indent="-285750">
              <a:spcBef>
                <a:spcPts val="600"/>
              </a:spcBef>
              <a:buFont typeface="Arial" panose="020B0604020202020204" pitchFamily="34" charset="0"/>
              <a:buChar char="•"/>
            </a:pPr>
            <a:r>
              <a:rPr lang="en-US" sz="1350" b="1" dirty="0">
                <a:latin typeface="Calibri" panose="020F0502020204030204" pitchFamily="34" charset="0"/>
                <a:ea typeface="Calibri" panose="020F0502020204030204" pitchFamily="34" charset="0"/>
                <a:cs typeface="Calibri" panose="020F0502020204030204" pitchFamily="34" charset="0"/>
              </a:rPr>
              <a:t>Profit pattern </a:t>
            </a:r>
            <a:r>
              <a:rPr lang="en-US" sz="1350" dirty="0" err="1">
                <a:latin typeface="Calibri" panose="020F0502020204030204" pitchFamily="34" charset="0"/>
                <a:ea typeface="Calibri" panose="020F0502020204030204" pitchFamily="34" charset="0"/>
                <a:cs typeface="Calibri" panose="020F0502020204030204" pitchFamily="34" charset="0"/>
              </a:rPr>
              <a:t>akan</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berubah</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secara</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signifikan</a:t>
            </a:r>
            <a:r>
              <a:rPr lang="en-US" sz="1350" dirty="0">
                <a:latin typeface="Calibri" panose="020F0502020204030204" pitchFamily="34" charset="0"/>
                <a:ea typeface="Calibri" panose="020F0502020204030204" pitchFamily="34" charset="0"/>
                <a:cs typeface="Calibri" panose="020F0502020204030204" pitchFamily="34" charset="0"/>
              </a:rPr>
              <a:t>.</a:t>
            </a:r>
          </a:p>
          <a:p>
            <a:pPr marL="285750" indent="-285750">
              <a:spcBef>
                <a:spcPts val="600"/>
              </a:spcBef>
              <a:buFont typeface="Arial" panose="020B0604020202020204" pitchFamily="34" charset="0"/>
              <a:buChar char="•"/>
            </a:pPr>
            <a:r>
              <a:rPr lang="en-US" sz="1350" b="1" dirty="0" err="1">
                <a:latin typeface="Calibri" panose="020F0502020204030204" pitchFamily="34" charset="0"/>
                <a:ea typeface="Calibri" panose="020F0502020204030204" pitchFamily="34" charset="0"/>
                <a:cs typeface="Calibri" panose="020F0502020204030204" pitchFamily="34" charset="0"/>
              </a:rPr>
              <a:t>Pemisahan</a:t>
            </a:r>
            <a:r>
              <a:rPr lang="en-US" sz="1350" b="1" dirty="0">
                <a:latin typeface="Calibri" panose="020F0502020204030204" pitchFamily="34" charset="0"/>
                <a:ea typeface="Calibri" panose="020F0502020204030204" pitchFamily="34" charset="0"/>
                <a:cs typeface="Calibri" panose="020F0502020204030204" pitchFamily="34" charset="0"/>
              </a:rPr>
              <a:t> performance </a:t>
            </a:r>
            <a:r>
              <a:rPr lang="en-US" sz="1350" dirty="0" err="1">
                <a:latin typeface="Calibri" panose="020F0502020204030204" pitchFamily="34" charset="0"/>
                <a:ea typeface="Calibri" panose="020F0502020204030204" pitchFamily="34" charset="0"/>
                <a:cs typeface="Calibri" panose="020F0502020204030204" pitchFamily="34" charset="0"/>
              </a:rPr>
              <a:t>antara</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usaha</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asuransi</a:t>
            </a:r>
            <a:r>
              <a:rPr lang="en-US" sz="1350" dirty="0">
                <a:latin typeface="Calibri" panose="020F0502020204030204" pitchFamily="34" charset="0"/>
                <a:ea typeface="Calibri" panose="020F0502020204030204" pitchFamily="34" charset="0"/>
                <a:cs typeface="Calibri" panose="020F0502020204030204" pitchFamily="34" charset="0"/>
              </a:rPr>
              <a:t> dan </a:t>
            </a:r>
            <a:r>
              <a:rPr lang="en-US" sz="1350" dirty="0" err="1">
                <a:latin typeface="Calibri" panose="020F0502020204030204" pitchFamily="34" charset="0"/>
                <a:ea typeface="Calibri" panose="020F0502020204030204" pitchFamily="34" charset="0"/>
                <a:cs typeface="Calibri" panose="020F0502020204030204" pitchFamily="34" charset="0"/>
              </a:rPr>
              <a:t>investasi</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dari</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perusahaan</a:t>
            </a:r>
            <a:r>
              <a:rPr lang="en-US" sz="1350" dirty="0">
                <a:latin typeface="Calibri" panose="020F0502020204030204" pitchFamily="34" charset="0"/>
                <a:ea typeface="Calibri" panose="020F0502020204030204" pitchFamily="34" charset="0"/>
                <a:cs typeface="Calibri" panose="020F0502020204030204" pitchFamily="34" charset="0"/>
              </a:rPr>
              <a:t>.</a:t>
            </a:r>
          </a:p>
          <a:p>
            <a:pPr marL="285750" indent="-285750">
              <a:spcBef>
                <a:spcPts val="600"/>
              </a:spcBef>
              <a:buFont typeface="Arial" panose="020B0604020202020204" pitchFamily="34" charset="0"/>
              <a:buChar char="•"/>
            </a:pPr>
            <a:endParaRPr lang="en-ID" sz="1350" dirty="0">
              <a:latin typeface="Calibri" panose="020F0502020204030204" pitchFamily="34" charset="0"/>
              <a:ea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326E92C8-49DB-4C1B-B3FF-73714BAC6175}"/>
              </a:ext>
            </a:extLst>
          </p:cNvPr>
          <p:cNvSpPr txBox="1"/>
          <p:nvPr/>
        </p:nvSpPr>
        <p:spPr>
          <a:xfrm>
            <a:off x="2785167" y="1249883"/>
            <a:ext cx="2743200" cy="523220"/>
          </a:xfrm>
          <a:prstGeom prst="rect">
            <a:avLst/>
          </a:prstGeom>
          <a:solidFill>
            <a:schemeClr val="bg1">
              <a:lumMod val="50000"/>
            </a:schemeClr>
          </a:solidFill>
        </p:spPr>
        <p:txBody>
          <a:bodyPr wrap="square" rtlCol="0">
            <a:spAutoFit/>
          </a:bodyPr>
          <a:lstStyle/>
          <a:p>
            <a:pPr algn="ctr">
              <a:buNone/>
            </a:pP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Data, System, and </a:t>
            </a:r>
          </a:p>
          <a:p>
            <a:pPr algn="ctr">
              <a:buNone/>
            </a:pPr>
            <a:r>
              <a:rPr lang="en-US" b="1" dirty="0" err="1">
                <a:solidFill>
                  <a:schemeClr val="bg1"/>
                </a:solidFill>
                <a:latin typeface="Calibri" panose="020F0502020204030204" pitchFamily="34" charset="0"/>
                <a:ea typeface="Calibri" panose="020F0502020204030204" pitchFamily="34" charset="0"/>
                <a:cs typeface="Calibri" panose="020F0502020204030204" pitchFamily="34" charset="0"/>
              </a:rPr>
              <a:t>Resourses</a:t>
            </a:r>
            <a:endParaRPr lang="en-US"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7DADAC46-51D5-403D-9BA4-99B2F7AA51C6}"/>
              </a:ext>
            </a:extLst>
          </p:cNvPr>
          <p:cNvSpPr txBox="1"/>
          <p:nvPr/>
        </p:nvSpPr>
        <p:spPr>
          <a:xfrm>
            <a:off x="5699817" y="1217437"/>
            <a:ext cx="2303360" cy="523220"/>
          </a:xfrm>
          <a:prstGeom prst="rect">
            <a:avLst/>
          </a:prstGeom>
          <a:solidFill>
            <a:schemeClr val="bg1">
              <a:lumMod val="50000"/>
            </a:schemeClr>
          </a:solidFill>
        </p:spPr>
        <p:txBody>
          <a:bodyPr wrap="square" rtlCol="0">
            <a:spAutoFit/>
          </a:bodyPr>
          <a:lstStyle/>
          <a:p>
            <a:pPr algn="ctr">
              <a:buNone/>
            </a:pPr>
            <a:r>
              <a:rPr lang="en-US" b="1" dirty="0" err="1">
                <a:solidFill>
                  <a:schemeClr val="bg1"/>
                </a:solidFill>
                <a:latin typeface="Calibri" panose="020F0502020204030204" pitchFamily="34" charset="0"/>
                <a:ea typeface="Calibri" panose="020F0502020204030204" pitchFamily="34" charset="0"/>
                <a:cs typeface="Calibri" panose="020F0502020204030204" pitchFamily="34" charset="0"/>
              </a:rPr>
              <a:t>Perhitungan</a:t>
            </a: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b="1" dirty="0" err="1">
                <a:solidFill>
                  <a:schemeClr val="bg1"/>
                </a:solidFill>
                <a:latin typeface="Calibri" panose="020F0502020204030204" pitchFamily="34" charset="0"/>
                <a:ea typeface="Calibri" panose="020F0502020204030204" pitchFamily="34" charset="0"/>
                <a:cs typeface="Calibri" panose="020F0502020204030204" pitchFamily="34" charset="0"/>
              </a:rPr>
              <a:t>liabilitas</a:t>
            </a: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 </a:t>
            </a:r>
          </a:p>
          <a:p>
            <a:pPr algn="ctr">
              <a:buNone/>
            </a:pPr>
            <a:r>
              <a:rPr lang="en-US" b="1" dirty="0" err="1">
                <a:solidFill>
                  <a:schemeClr val="bg1"/>
                </a:solidFill>
                <a:latin typeface="Calibri" panose="020F0502020204030204" pitchFamily="34" charset="0"/>
                <a:ea typeface="Calibri" panose="020F0502020204030204" pitchFamily="34" charset="0"/>
                <a:cs typeface="Calibri" panose="020F0502020204030204" pitchFamily="34" charset="0"/>
              </a:rPr>
              <a:t>asuransi</a:t>
            </a: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 </a:t>
            </a:r>
            <a:endParaRPr lang="en-ID" b="1" dirty="0" err="1">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4" name="Rectangle 6">
            <a:extLst>
              <a:ext uri="{FF2B5EF4-FFF2-40B4-BE49-F238E27FC236}">
                <a16:creationId xmlns:a16="http://schemas.microsoft.com/office/drawing/2014/main" id="{3F8CBBD2-B88D-4316-B2B0-2D51D2933C00}"/>
              </a:ext>
            </a:extLst>
          </p:cNvPr>
          <p:cNvSpPr txBox="1">
            <a:spLocks noChangeArrowheads="1"/>
          </p:cNvSpPr>
          <p:nvPr/>
        </p:nvSpPr>
        <p:spPr>
          <a:xfrm>
            <a:off x="8733153" y="4857750"/>
            <a:ext cx="410848" cy="274320"/>
          </a:xfrm>
          <a:prstGeom prst="rect">
            <a:avLst/>
          </a:prstGeom>
        </p:spPr>
        <p:txBody>
          <a:bodyPr vert="horz" wrap="square" lIns="68580" tIns="34290" rIns="68580" bIns="34290" numCol="1" anchor="t" anchorCtr="0" compatLnSpc="1">
            <a:prstTxWarp prst="textNoShape">
              <a:avLst/>
            </a:prstTxWarp>
          </a:bodyPr>
          <a:lstStyle>
            <a:defPPr marR="0" lvl="0" algn="l" rtl="0">
              <a:lnSpc>
                <a:spcPct val="100000"/>
              </a:lnSpc>
              <a:spcBef>
                <a:spcPts val="0"/>
              </a:spcBef>
              <a:spcAft>
                <a:spcPts val="0"/>
              </a:spcAft>
            </a:defPPr>
            <a:lvl1pPr marR="0" lvl="0" algn="l" rtl="0" eaLnBrk="1" hangingPunct="1">
              <a:lnSpc>
                <a:spcPct val="100000"/>
              </a:lnSpc>
              <a:spcBef>
                <a:spcPct val="20000"/>
              </a:spcBef>
              <a:spcAft>
                <a:spcPts val="0"/>
              </a:spcAft>
              <a:buClr>
                <a:srgbClr val="000000"/>
              </a:buClr>
              <a:buFontTx/>
              <a:buNone/>
              <a:defRPr sz="1200" b="0" i="0" u="none" strike="noStrike" cap="none">
                <a:solidFill>
                  <a:srgbClr val="000000"/>
                </a:solidFill>
                <a:latin typeface="Calibri" panose="020F0502020204030204" pitchFamily="34" charset="0"/>
                <a:ea typeface="Arial"/>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defRPr/>
            </a:pPr>
            <a:fld id="{77F2261C-A3A6-49AD-9868-D49A006EF5B8}" type="slidenum">
              <a:rPr lang="en-US" altLang="en-US" sz="1350" b="1" smtClean="0"/>
              <a:pPr>
                <a:defRPr/>
              </a:pPr>
              <a:t>13</a:t>
            </a:fld>
            <a:endParaRPr lang="en-US" altLang="en-US" sz="1350" b="1" dirty="0"/>
          </a:p>
        </p:txBody>
      </p:sp>
      <p:sp>
        <p:nvSpPr>
          <p:cNvPr id="15" name="Rectangle 14">
            <a:extLst>
              <a:ext uri="{FF2B5EF4-FFF2-40B4-BE49-F238E27FC236}">
                <a16:creationId xmlns:a16="http://schemas.microsoft.com/office/drawing/2014/main" id="{14932780-0354-4FEE-B158-BDD5E492E649}"/>
              </a:ext>
            </a:extLst>
          </p:cNvPr>
          <p:cNvSpPr/>
          <p:nvPr/>
        </p:nvSpPr>
        <p:spPr>
          <a:xfrm>
            <a:off x="0" y="4687725"/>
            <a:ext cx="6966585" cy="415498"/>
          </a:xfrm>
          <a:prstGeom prst="rect">
            <a:avLst/>
          </a:prstGeom>
        </p:spPr>
        <p:txBody>
          <a:bodyPr wrap="square">
            <a:spAutoFit/>
          </a:bodyPr>
          <a:lstStyle/>
          <a:p>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Ref: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Webinar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Kontrak</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Asuransi</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Perhitungan</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Aktuaria</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 PPPK</a:t>
            </a:r>
          </a:p>
          <a:p>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Junaidi</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Amin –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Perspektif</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Aktuaris</a:t>
            </a:r>
            <a:endParaRPr lang="en-ID"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0AA9FFAC-BA6B-4823-B9D2-D8E67C1DEE00}"/>
              </a:ext>
            </a:extLst>
          </p:cNvPr>
          <p:cNvSpPr txBox="1"/>
          <p:nvPr/>
        </p:nvSpPr>
        <p:spPr>
          <a:xfrm>
            <a:off x="318976" y="1265526"/>
            <a:ext cx="2294741" cy="523220"/>
          </a:xfrm>
          <a:prstGeom prst="rect">
            <a:avLst/>
          </a:prstGeom>
          <a:solidFill>
            <a:schemeClr val="bg1">
              <a:lumMod val="50000"/>
            </a:schemeClr>
          </a:solidFill>
        </p:spPr>
        <p:txBody>
          <a:bodyPr wrap="square" rtlCol="0">
            <a:spAutoFit/>
          </a:bodyPr>
          <a:lstStyle/>
          <a:p>
            <a:pPr algn="ctr">
              <a:buNone/>
            </a:pPr>
            <a:r>
              <a:rPr lang="en-US" b="1" dirty="0" err="1">
                <a:solidFill>
                  <a:schemeClr val="bg1"/>
                </a:solidFill>
                <a:latin typeface="Calibri" panose="020F0502020204030204" pitchFamily="34" charset="0"/>
                <a:ea typeface="Calibri" panose="020F0502020204030204" pitchFamily="34" charset="0"/>
                <a:cs typeface="Calibri" panose="020F0502020204030204" pitchFamily="34" charset="0"/>
              </a:rPr>
              <a:t>Financil</a:t>
            </a: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 Report and </a:t>
            </a:r>
          </a:p>
          <a:p>
            <a:pPr algn="ctr">
              <a:buNone/>
            </a:pP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Disclosures</a:t>
            </a:r>
          </a:p>
        </p:txBody>
      </p:sp>
    </p:spTree>
    <p:extLst>
      <p:ext uri="{BB962C8B-B14F-4D97-AF65-F5344CB8AC3E}">
        <p14:creationId xmlns:p14="http://schemas.microsoft.com/office/powerpoint/2010/main" val="37729301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79698-683B-4DDD-B981-0B4FB8F14A19}"/>
              </a:ext>
            </a:extLst>
          </p:cNvPr>
          <p:cNvSpPr>
            <a:spLocks noGrp="1"/>
          </p:cNvSpPr>
          <p:nvPr>
            <p:ph type="title"/>
          </p:nvPr>
        </p:nvSpPr>
        <p:spPr/>
        <p:txBody>
          <a:bodyPr/>
          <a:lstStyle/>
          <a:p>
            <a:pPr algn="ctr"/>
            <a:r>
              <a:rPr lang="en-US" dirty="0" err="1"/>
              <a:t>Komponen</a:t>
            </a:r>
            <a:r>
              <a:rPr lang="en-US" dirty="0"/>
              <a:t> PSAK 117</a:t>
            </a:r>
            <a:endParaRPr lang="en-ID" dirty="0"/>
          </a:p>
        </p:txBody>
      </p:sp>
      <p:graphicFrame>
        <p:nvGraphicFramePr>
          <p:cNvPr id="7" name="Content Placeholder 6">
            <a:extLst>
              <a:ext uri="{FF2B5EF4-FFF2-40B4-BE49-F238E27FC236}">
                <a16:creationId xmlns:a16="http://schemas.microsoft.com/office/drawing/2014/main" id="{F74A5DC6-B33F-4A82-9E95-07A1E12BCE24}"/>
              </a:ext>
            </a:extLst>
          </p:cNvPr>
          <p:cNvGraphicFramePr>
            <a:graphicFrameLocks noGrp="1"/>
          </p:cNvGraphicFramePr>
          <p:nvPr>
            <p:ph sz="quarter" idx="4"/>
            <p:extLst>
              <p:ext uri="{D42A27DB-BD31-4B8C-83A1-F6EECF244321}">
                <p14:modId xmlns:p14="http://schemas.microsoft.com/office/powerpoint/2010/main" val="1393189499"/>
              </p:ext>
            </p:extLst>
          </p:nvPr>
        </p:nvGraphicFramePr>
        <p:xfrm>
          <a:off x="228601" y="1105071"/>
          <a:ext cx="8686799" cy="5260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Group 2">
            <a:extLst>
              <a:ext uri="{FF2B5EF4-FFF2-40B4-BE49-F238E27FC236}">
                <a16:creationId xmlns:a16="http://schemas.microsoft.com/office/drawing/2014/main" id="{6C7F4B65-96B4-4000-A46B-8D99096F5E57}"/>
              </a:ext>
            </a:extLst>
          </p:cNvPr>
          <p:cNvGrpSpPr/>
          <p:nvPr/>
        </p:nvGrpSpPr>
        <p:grpSpPr>
          <a:xfrm>
            <a:off x="342899" y="1714500"/>
            <a:ext cx="8503307" cy="2919516"/>
            <a:chOff x="457198" y="2286000"/>
            <a:chExt cx="11337743" cy="3892688"/>
          </a:xfrm>
        </p:grpSpPr>
        <p:sp>
          <p:nvSpPr>
            <p:cNvPr id="10" name="Oval 9">
              <a:extLst>
                <a:ext uri="{FF2B5EF4-FFF2-40B4-BE49-F238E27FC236}">
                  <a16:creationId xmlns:a16="http://schemas.microsoft.com/office/drawing/2014/main" id="{B8B5C253-714B-4CE5-B53F-BF5D947D01FA}"/>
                </a:ext>
              </a:extLst>
            </p:cNvPr>
            <p:cNvSpPr/>
            <p:nvPr/>
          </p:nvSpPr>
          <p:spPr>
            <a:xfrm>
              <a:off x="457200" y="2304144"/>
              <a:ext cx="1957881" cy="853077"/>
            </a:xfrm>
            <a:prstGeom prst="ellipse">
              <a:avLst/>
            </a:prstGeom>
            <a:solidFill>
              <a:srgbClr val="DCDCBA">
                <a:alpha val="50000"/>
              </a:srgbClr>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pPr algn="ctr"/>
              <a:r>
                <a:rPr lang="en-US" sz="1200" b="1" dirty="0" err="1">
                  <a:latin typeface="Calibri" panose="020F0502020204030204" pitchFamily="34" charset="0"/>
                  <a:ea typeface="Calibri" panose="020F0502020204030204" pitchFamily="34" charset="0"/>
                  <a:cs typeface="Calibri" panose="020F0502020204030204" pitchFamily="34" charset="0"/>
                </a:rPr>
                <a:t>Definisi</a:t>
              </a:r>
              <a:r>
                <a:rPr lang="en-US" sz="1200" b="1" dirty="0">
                  <a:latin typeface="Calibri" panose="020F0502020204030204" pitchFamily="34" charset="0"/>
                  <a:ea typeface="Calibri" panose="020F0502020204030204" pitchFamily="34" charset="0"/>
                  <a:cs typeface="Calibri" panose="020F0502020204030204" pitchFamily="34" charset="0"/>
                </a:rPr>
                <a:t> dan </a:t>
              </a:r>
              <a:r>
                <a:rPr lang="en-US" sz="1200" b="1" dirty="0" err="1">
                  <a:latin typeface="Calibri" panose="020F0502020204030204" pitchFamily="34" charset="0"/>
                  <a:ea typeface="Calibri" panose="020F0502020204030204" pitchFamily="34" charset="0"/>
                  <a:cs typeface="Calibri" panose="020F0502020204030204" pitchFamily="34" charset="0"/>
                </a:rPr>
                <a:t>Cakupan</a:t>
              </a:r>
              <a:endParaRPr lang="en-ID" sz="1200" b="1" dirty="0">
                <a:latin typeface="Calibri" panose="020F0502020204030204" pitchFamily="34" charset="0"/>
                <a:ea typeface="Calibri" panose="020F0502020204030204" pitchFamily="34" charset="0"/>
                <a:cs typeface="Calibri" panose="020F0502020204030204" pitchFamily="34" charset="0"/>
              </a:endParaRPr>
            </a:p>
            <a:p>
              <a:pPr algn="ctr"/>
              <a:endParaRPr lang="en-ID" sz="1200" b="1" dirty="0">
                <a:latin typeface="Calibri" panose="020F0502020204030204" pitchFamily="34" charset="0"/>
                <a:ea typeface="Calibri" panose="020F0502020204030204" pitchFamily="34" charset="0"/>
                <a:cs typeface="Calibri" panose="020F0502020204030204" pitchFamily="34" charset="0"/>
              </a:endParaRPr>
            </a:p>
          </p:txBody>
        </p:sp>
        <p:sp>
          <p:nvSpPr>
            <p:cNvPr id="18" name="Oval 17">
              <a:extLst>
                <a:ext uri="{FF2B5EF4-FFF2-40B4-BE49-F238E27FC236}">
                  <a16:creationId xmlns:a16="http://schemas.microsoft.com/office/drawing/2014/main" id="{362369C5-2842-419A-B829-365B61A242A0}"/>
                </a:ext>
              </a:extLst>
            </p:cNvPr>
            <p:cNvSpPr/>
            <p:nvPr/>
          </p:nvSpPr>
          <p:spPr>
            <a:xfrm>
              <a:off x="457200" y="3302702"/>
              <a:ext cx="1957881" cy="853077"/>
            </a:xfrm>
            <a:prstGeom prst="ellipse">
              <a:avLst/>
            </a:prstGeom>
            <a:solidFill>
              <a:srgbClr val="DCDCBA">
                <a:alpha val="50000"/>
              </a:srgbClr>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nchor="ctr" anchorCtr="0"/>
            <a:lstStyle/>
            <a:p>
              <a:pPr algn="ctr"/>
              <a:r>
                <a:rPr lang="en-US" sz="1200" b="1" dirty="0" err="1">
                  <a:latin typeface="Calibri" panose="020F0502020204030204" pitchFamily="34" charset="0"/>
                  <a:ea typeface="Calibri" panose="020F0502020204030204" pitchFamily="34" charset="0"/>
                  <a:cs typeface="Calibri" panose="020F0502020204030204" pitchFamily="34" charset="0"/>
                </a:rPr>
                <a:t>Pemisahan</a:t>
              </a:r>
              <a:endParaRPr lang="en-ID" sz="1200" b="1" dirty="0">
                <a:latin typeface="Calibri" panose="020F0502020204030204" pitchFamily="34" charset="0"/>
                <a:ea typeface="Calibri" panose="020F0502020204030204" pitchFamily="34" charset="0"/>
                <a:cs typeface="Calibri" panose="020F0502020204030204" pitchFamily="34" charset="0"/>
              </a:endParaRPr>
            </a:p>
          </p:txBody>
        </p:sp>
        <p:sp>
          <p:nvSpPr>
            <p:cNvPr id="19" name="Oval 18">
              <a:extLst>
                <a:ext uri="{FF2B5EF4-FFF2-40B4-BE49-F238E27FC236}">
                  <a16:creationId xmlns:a16="http://schemas.microsoft.com/office/drawing/2014/main" id="{3730A3E3-6BF7-4893-8223-995E64F03CCF}"/>
                </a:ext>
              </a:extLst>
            </p:cNvPr>
            <p:cNvSpPr/>
            <p:nvPr/>
          </p:nvSpPr>
          <p:spPr>
            <a:xfrm>
              <a:off x="457199" y="4251796"/>
              <a:ext cx="1957881" cy="853077"/>
            </a:xfrm>
            <a:prstGeom prst="ellipse">
              <a:avLst/>
            </a:prstGeom>
            <a:solidFill>
              <a:srgbClr val="DCDCBA">
                <a:alpha val="50000"/>
              </a:srgbClr>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nchor="ctr" anchorCtr="0"/>
            <a:lstStyle/>
            <a:p>
              <a:pPr algn="ctr"/>
              <a:r>
                <a:rPr lang="en-US" sz="1200" b="1" dirty="0" err="1">
                  <a:latin typeface="Calibri" panose="020F0502020204030204" pitchFamily="34" charset="0"/>
                  <a:ea typeface="Calibri" panose="020F0502020204030204" pitchFamily="34" charset="0"/>
                  <a:cs typeface="Calibri" panose="020F0502020204030204" pitchFamily="34" charset="0"/>
                </a:rPr>
                <a:t>Pengakuan</a:t>
              </a:r>
              <a:endParaRPr lang="en-ID" sz="1200" b="1" dirty="0">
                <a:latin typeface="Calibri" panose="020F0502020204030204" pitchFamily="34" charset="0"/>
                <a:ea typeface="Calibri" panose="020F0502020204030204" pitchFamily="34" charset="0"/>
                <a:cs typeface="Calibri" panose="020F0502020204030204" pitchFamily="34" charset="0"/>
              </a:endParaRPr>
            </a:p>
          </p:txBody>
        </p:sp>
        <p:sp>
          <p:nvSpPr>
            <p:cNvPr id="20" name="Oval 19">
              <a:extLst>
                <a:ext uri="{FF2B5EF4-FFF2-40B4-BE49-F238E27FC236}">
                  <a16:creationId xmlns:a16="http://schemas.microsoft.com/office/drawing/2014/main" id="{601D6FAE-CAA7-4E41-9D2E-B453722EECFA}"/>
                </a:ext>
              </a:extLst>
            </p:cNvPr>
            <p:cNvSpPr/>
            <p:nvPr/>
          </p:nvSpPr>
          <p:spPr>
            <a:xfrm>
              <a:off x="457198" y="5250354"/>
              <a:ext cx="1957881" cy="853077"/>
            </a:xfrm>
            <a:prstGeom prst="ellipse">
              <a:avLst/>
            </a:prstGeom>
            <a:solidFill>
              <a:srgbClr val="DCDCBA">
                <a:alpha val="50000"/>
              </a:srgbClr>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nchor="ctr" anchorCtr="0"/>
            <a:lstStyle/>
            <a:p>
              <a:pPr algn="ctr"/>
              <a:r>
                <a:rPr lang="en-US" sz="1200" b="1" dirty="0">
                  <a:latin typeface="Calibri" panose="020F0502020204030204" pitchFamily="34" charset="0"/>
                  <a:ea typeface="Calibri" panose="020F0502020204030204" pitchFamily="34" charset="0"/>
                  <a:cs typeface="Calibri" panose="020F0502020204030204" pitchFamily="34" charset="0"/>
                </a:rPr>
                <a:t>Level </a:t>
              </a:r>
              <a:r>
                <a:rPr lang="en-US" sz="1200" b="1" dirty="0" err="1">
                  <a:latin typeface="Calibri" panose="020F0502020204030204" pitchFamily="34" charset="0"/>
                  <a:ea typeface="Calibri" panose="020F0502020204030204" pitchFamily="34" charset="0"/>
                  <a:cs typeface="Calibri" panose="020F0502020204030204" pitchFamily="34" charset="0"/>
                </a:rPr>
                <a:t>Agregasi</a:t>
              </a:r>
              <a:endParaRPr lang="en-ID" sz="1200" b="1" dirty="0">
                <a:latin typeface="Calibri" panose="020F0502020204030204" pitchFamily="34" charset="0"/>
                <a:ea typeface="Calibri" panose="020F0502020204030204" pitchFamily="34" charset="0"/>
                <a:cs typeface="Calibri" panose="020F0502020204030204" pitchFamily="34" charset="0"/>
              </a:endParaRPr>
            </a:p>
          </p:txBody>
        </p:sp>
        <p:sp>
          <p:nvSpPr>
            <p:cNvPr id="21" name="Rectangle: Rounded Corners 20">
              <a:extLst>
                <a:ext uri="{FF2B5EF4-FFF2-40B4-BE49-F238E27FC236}">
                  <a16:creationId xmlns:a16="http://schemas.microsoft.com/office/drawing/2014/main" id="{4F955C51-06B8-4B61-897D-A1BB52C8429E}"/>
                </a:ext>
              </a:extLst>
            </p:cNvPr>
            <p:cNvSpPr/>
            <p:nvPr/>
          </p:nvSpPr>
          <p:spPr bwMode="auto">
            <a:xfrm>
              <a:off x="2971799" y="2304144"/>
              <a:ext cx="1957881" cy="548277"/>
            </a:xfrm>
            <a:prstGeom prst="roundRect">
              <a:avLst/>
            </a:prstGeom>
            <a:solidFill>
              <a:srgbClr val="FFD1D1"/>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algn="ctr" defTabSz="685800" fontAlgn="base">
                <a:spcBef>
                  <a:spcPct val="20000"/>
                </a:spcBef>
                <a:spcAft>
                  <a:spcPct val="0"/>
                </a:spcAft>
                <a:buClrTx/>
              </a:pP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Pengukuran</a:t>
              </a:r>
              <a:endPar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2" name="Rectangle: Rounded Corners 21">
              <a:extLst>
                <a:ext uri="{FF2B5EF4-FFF2-40B4-BE49-F238E27FC236}">
                  <a16:creationId xmlns:a16="http://schemas.microsoft.com/office/drawing/2014/main" id="{FC8C20EB-0E6A-4772-BF65-D954C960F13B}"/>
                </a:ext>
              </a:extLst>
            </p:cNvPr>
            <p:cNvSpPr/>
            <p:nvPr/>
          </p:nvSpPr>
          <p:spPr bwMode="auto">
            <a:xfrm>
              <a:off x="2971799" y="3157220"/>
              <a:ext cx="1957881" cy="998559"/>
            </a:xfrm>
            <a:prstGeom prst="roundRect">
              <a:avLst/>
            </a:prstGeom>
            <a:solidFill>
              <a:srgbClr val="FFD1D1"/>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algn="ctr" defTabSz="685800" fontAlgn="base">
                <a:spcBef>
                  <a:spcPct val="20000"/>
                </a:spcBef>
                <a:spcAft>
                  <a:spcPct val="0"/>
                </a:spcAft>
                <a:buClrTx/>
              </a:pP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Pengukuran</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Awal</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dan </a:t>
              </a: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selanjutnya</a:t>
              </a:r>
              <a:endPar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3" name="Rectangle: Rounded Corners 22">
              <a:extLst>
                <a:ext uri="{FF2B5EF4-FFF2-40B4-BE49-F238E27FC236}">
                  <a16:creationId xmlns:a16="http://schemas.microsoft.com/office/drawing/2014/main" id="{41E3D48E-8F9F-4CA8-9ED0-5C96DF0EEDBC}"/>
                </a:ext>
              </a:extLst>
            </p:cNvPr>
            <p:cNvSpPr/>
            <p:nvPr/>
          </p:nvSpPr>
          <p:spPr bwMode="auto">
            <a:xfrm>
              <a:off x="2971798" y="4375761"/>
              <a:ext cx="1957881" cy="998559"/>
            </a:xfrm>
            <a:prstGeom prst="roundRect">
              <a:avLst/>
            </a:prstGeom>
            <a:solidFill>
              <a:srgbClr val="FFD1D1"/>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algn="ctr" defTabSz="685800" fontAlgn="base">
                <a:spcBef>
                  <a:spcPct val="20000"/>
                </a:spcBef>
                <a:spcAft>
                  <a:spcPct val="0"/>
                </a:spcAft>
                <a:buClrTx/>
              </a:pP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Kontrak</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yang </a:t>
              </a: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merugi</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 </a:t>
              </a:r>
              <a:r>
                <a:rPr lang="en-US" sz="1200" b="1" i="1" dirty="0">
                  <a:solidFill>
                    <a:schemeClr val="tx1"/>
                  </a:solidFill>
                  <a:latin typeface="Calibri" panose="020F0502020204030204" pitchFamily="34" charset="0"/>
                  <a:ea typeface="Calibri" panose="020F0502020204030204" pitchFamily="34" charset="0"/>
                  <a:cs typeface="Calibri" panose="020F0502020204030204" pitchFamily="34" charset="0"/>
                </a:rPr>
                <a:t>onerous contract</a:t>
              </a:r>
              <a:endParaRPr lang="en-ID" sz="1200" b="1" i="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4" name="Rectangle: Rounded Corners 23">
              <a:extLst>
                <a:ext uri="{FF2B5EF4-FFF2-40B4-BE49-F238E27FC236}">
                  <a16:creationId xmlns:a16="http://schemas.microsoft.com/office/drawing/2014/main" id="{80CDA052-E80E-4239-BD6C-34F47C2BB169}"/>
                </a:ext>
              </a:extLst>
            </p:cNvPr>
            <p:cNvSpPr/>
            <p:nvPr/>
          </p:nvSpPr>
          <p:spPr bwMode="auto">
            <a:xfrm>
              <a:off x="2971797" y="5562600"/>
              <a:ext cx="1957881" cy="540831"/>
            </a:xfrm>
            <a:prstGeom prst="roundRect">
              <a:avLst/>
            </a:prstGeom>
            <a:solidFill>
              <a:srgbClr val="FFD1D1"/>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algn="ctr" defTabSz="685800" fontAlgn="base">
                <a:spcBef>
                  <a:spcPct val="20000"/>
                </a:spcBef>
                <a:spcAft>
                  <a:spcPct val="0"/>
                </a:spcAft>
                <a:buClrTx/>
              </a:pP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Reasuransi</a:t>
              </a:r>
              <a:endPar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5" name="Rectangle: Rounded Corners 24">
              <a:extLst>
                <a:ext uri="{FF2B5EF4-FFF2-40B4-BE49-F238E27FC236}">
                  <a16:creationId xmlns:a16="http://schemas.microsoft.com/office/drawing/2014/main" id="{B0D0CFE6-8107-41E7-8181-9F0E2A690205}"/>
                </a:ext>
              </a:extLst>
            </p:cNvPr>
            <p:cNvSpPr/>
            <p:nvPr/>
          </p:nvSpPr>
          <p:spPr bwMode="auto">
            <a:xfrm>
              <a:off x="5105400" y="2286000"/>
              <a:ext cx="3276600" cy="398349"/>
            </a:xfrm>
            <a:prstGeom prst="roundRect">
              <a:avLst/>
            </a:prstGeom>
            <a:solidFill>
              <a:srgbClr val="FEE1D2"/>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0" rIns="68580" bIns="68580" numCol="1" rtlCol="0" anchor="t" anchorCtr="0" compatLnSpc="1">
              <a:prstTxWarp prst="textNoShape">
                <a:avLst/>
              </a:prstTxWarp>
            </a:bodyPr>
            <a:lstStyle/>
            <a:p>
              <a:pPr algn="ctr" defTabSz="685800" fontAlgn="base">
                <a:spcAft>
                  <a:spcPct val="0"/>
                </a:spcAft>
                <a:buClrTx/>
              </a:pP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Model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pengukuran</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6" name="Rectangle: Rounded Corners 25">
              <a:extLst>
                <a:ext uri="{FF2B5EF4-FFF2-40B4-BE49-F238E27FC236}">
                  <a16:creationId xmlns:a16="http://schemas.microsoft.com/office/drawing/2014/main" id="{BDAA93CD-A93D-43F9-8BD5-BB2D07C30701}"/>
                </a:ext>
              </a:extLst>
            </p:cNvPr>
            <p:cNvSpPr/>
            <p:nvPr/>
          </p:nvSpPr>
          <p:spPr bwMode="auto">
            <a:xfrm>
              <a:off x="5105400" y="2803729"/>
              <a:ext cx="3244158" cy="425063"/>
            </a:xfrm>
            <a:prstGeom prst="roundRect">
              <a:avLst/>
            </a:prstGeom>
            <a:solidFill>
              <a:srgbClr val="FEE1D2"/>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0" rIns="68580" bIns="68580" numCol="1" rtlCol="0" anchor="t" anchorCtr="0" compatLnSpc="1">
              <a:prstTxWarp prst="textNoShape">
                <a:avLst/>
              </a:prstTxWarp>
            </a:bodyPr>
            <a:lstStyle/>
            <a:p>
              <a:pPr algn="ctr" defTabSz="685800" fontAlgn="base">
                <a:spcAft>
                  <a:spcPct val="0"/>
                </a:spcAft>
                <a:buClrTx/>
              </a:pP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Ekspektasi</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arus</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kas</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7" name="Rectangle: Rounded Corners 26">
              <a:extLst>
                <a:ext uri="{FF2B5EF4-FFF2-40B4-BE49-F238E27FC236}">
                  <a16:creationId xmlns:a16="http://schemas.microsoft.com/office/drawing/2014/main" id="{992FDC29-48C3-47D1-867C-5D24FC352F6E}"/>
                </a:ext>
              </a:extLst>
            </p:cNvPr>
            <p:cNvSpPr/>
            <p:nvPr/>
          </p:nvSpPr>
          <p:spPr bwMode="auto">
            <a:xfrm>
              <a:off x="5105400" y="3341758"/>
              <a:ext cx="3276600" cy="425063"/>
            </a:xfrm>
            <a:prstGeom prst="roundRect">
              <a:avLst/>
            </a:prstGeom>
            <a:solidFill>
              <a:srgbClr val="FEE1D2"/>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0" rIns="68580" bIns="68580" numCol="1" rtlCol="0" anchor="t" anchorCtr="0" compatLnSpc="1">
              <a:prstTxWarp prst="textNoShape">
                <a:avLst/>
              </a:prstTxWarp>
            </a:bodyPr>
            <a:lstStyle/>
            <a:p>
              <a:pPr algn="ctr" defTabSz="685800" fontAlgn="base">
                <a:spcAft>
                  <a:spcPct val="0"/>
                </a:spcAft>
                <a:buClrTx/>
              </a:pP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Biaya</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yang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dapat</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diatribuskan</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8" name="Rectangle: Rounded Corners 27">
              <a:extLst>
                <a:ext uri="{FF2B5EF4-FFF2-40B4-BE49-F238E27FC236}">
                  <a16:creationId xmlns:a16="http://schemas.microsoft.com/office/drawing/2014/main" id="{0BF24C72-AE62-409C-B83D-7335ADDE7AE8}"/>
                </a:ext>
              </a:extLst>
            </p:cNvPr>
            <p:cNvSpPr/>
            <p:nvPr/>
          </p:nvSpPr>
          <p:spPr bwMode="auto">
            <a:xfrm>
              <a:off x="5105400" y="3836966"/>
              <a:ext cx="3309042" cy="387055"/>
            </a:xfrm>
            <a:prstGeom prst="roundRect">
              <a:avLst/>
            </a:prstGeom>
            <a:solidFill>
              <a:srgbClr val="FEE1D2"/>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0" rIns="68580" bIns="68580" numCol="1" rtlCol="0" anchor="t" anchorCtr="0" compatLnSpc="1">
              <a:prstTxWarp prst="textNoShape">
                <a:avLst/>
              </a:prstTxWarp>
            </a:bodyPr>
            <a:lstStyle/>
            <a:p>
              <a:pPr algn="ctr" defTabSz="685800" fontAlgn="base">
                <a:spcAft>
                  <a:spcPct val="0"/>
                </a:spcAft>
                <a:buClrTx/>
              </a:pP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Tingkat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Diskonto</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9" name="Rectangle: Rounded Corners 28">
              <a:extLst>
                <a:ext uri="{FF2B5EF4-FFF2-40B4-BE49-F238E27FC236}">
                  <a16:creationId xmlns:a16="http://schemas.microsoft.com/office/drawing/2014/main" id="{D30C3671-E067-46EC-85C2-C24F541B00C5}"/>
                </a:ext>
              </a:extLst>
            </p:cNvPr>
            <p:cNvSpPr/>
            <p:nvPr/>
          </p:nvSpPr>
          <p:spPr bwMode="auto">
            <a:xfrm>
              <a:off x="5105400" y="4318668"/>
              <a:ext cx="3276600" cy="438753"/>
            </a:xfrm>
            <a:prstGeom prst="roundRect">
              <a:avLst/>
            </a:prstGeom>
            <a:solidFill>
              <a:srgbClr val="FEE1D2"/>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0" rIns="68580" bIns="68580" numCol="1" rtlCol="0" anchor="t" anchorCtr="0" compatLnSpc="1">
              <a:prstTxWarp prst="textNoShape">
                <a:avLst/>
              </a:prstTxWarp>
            </a:bodyPr>
            <a:lstStyle/>
            <a:p>
              <a:pPr algn="ctr" defTabSz="685800" fontAlgn="base">
                <a:spcAft>
                  <a:spcPct val="0"/>
                </a:spcAft>
                <a:buClrTx/>
              </a:pP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Nilai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waktu</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dari</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opsi</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dan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jaminan</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0" name="Rectangle: Rounded Corners 29">
              <a:extLst>
                <a:ext uri="{FF2B5EF4-FFF2-40B4-BE49-F238E27FC236}">
                  <a16:creationId xmlns:a16="http://schemas.microsoft.com/office/drawing/2014/main" id="{3606FFED-8FD3-46EA-82B0-7C20D1994D6B}"/>
                </a:ext>
              </a:extLst>
            </p:cNvPr>
            <p:cNvSpPr/>
            <p:nvPr/>
          </p:nvSpPr>
          <p:spPr bwMode="auto">
            <a:xfrm>
              <a:off x="5080000" y="4814758"/>
              <a:ext cx="3276600" cy="628463"/>
            </a:xfrm>
            <a:prstGeom prst="roundRect">
              <a:avLst/>
            </a:prstGeom>
            <a:solidFill>
              <a:srgbClr val="FEE1D2"/>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0" rIns="68580" bIns="68580" numCol="1" rtlCol="0" anchor="t" anchorCtr="0" compatLnSpc="1">
              <a:prstTxWarp prst="textNoShape">
                <a:avLst/>
              </a:prstTxWarp>
            </a:bodyPr>
            <a:lstStyle/>
            <a:p>
              <a:pPr algn="ctr" defTabSz="685800" fontAlgn="base">
                <a:spcAft>
                  <a:spcPct val="0"/>
                </a:spcAft>
                <a:buClrTx/>
              </a:pPr>
              <a:r>
                <a:rPr lang="en-US" sz="1200" dirty="0" err="1">
                  <a:latin typeface="Calibri" panose="020F0502020204030204" pitchFamily="34" charset="0"/>
                  <a:ea typeface="Calibri" panose="020F0502020204030204" pitchFamily="34" charset="0"/>
                  <a:cs typeface="Calibri" panose="020F0502020204030204" pitchFamily="34" charset="0"/>
                </a:rPr>
                <a:t>Penyesuaian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risiko</a:t>
              </a:r>
              <a:r>
                <a:rPr lang="en-US" sz="1200" dirty="0">
                  <a:latin typeface="Calibri" panose="020F0502020204030204" pitchFamily="34" charset="0"/>
                  <a:ea typeface="Calibri" panose="020F0502020204030204" pitchFamily="34" charset="0"/>
                  <a:cs typeface="Calibri" panose="020F0502020204030204" pitchFamily="34" charset="0"/>
                </a:rPr>
                <a:t> non </a:t>
              </a:r>
              <a:r>
                <a:rPr lang="en-US" sz="1200" dirty="0" err="1">
                  <a:latin typeface="Calibri" panose="020F0502020204030204" pitchFamily="34" charset="0"/>
                  <a:ea typeface="Calibri" panose="020F0502020204030204" pitchFamily="34" charset="0"/>
                  <a:cs typeface="Calibri" panose="020F0502020204030204" pitchFamily="34" charset="0"/>
                </a:rPr>
                <a:t>keuangan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i="1" dirty="0">
                  <a:latin typeface="Calibri" panose="020F0502020204030204" pitchFamily="34" charset="0"/>
                  <a:ea typeface="Calibri" panose="020F0502020204030204" pitchFamily="34" charset="0"/>
                  <a:cs typeface="Calibri" panose="020F0502020204030204" pitchFamily="34" charset="0"/>
                </a:rPr>
                <a:t>Risk Adjustment</a:t>
              </a:r>
              <a:r>
                <a:rPr lang="en-US" sz="1200" dirty="0">
                  <a:latin typeface="Calibri" panose="020F0502020204030204" pitchFamily="34" charset="0"/>
                  <a:ea typeface="Calibri" panose="020F0502020204030204" pitchFamily="34" charset="0"/>
                  <a:cs typeface="Calibri" panose="020F0502020204030204" pitchFamily="34" charset="0"/>
                </a:rPr>
                <a:t>)</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1" name="Rectangle: Rounded Corners 30">
              <a:extLst>
                <a:ext uri="{FF2B5EF4-FFF2-40B4-BE49-F238E27FC236}">
                  <a16:creationId xmlns:a16="http://schemas.microsoft.com/office/drawing/2014/main" id="{B64A4BFD-A088-4C0E-AFBD-8ADE4E7363D5}"/>
                </a:ext>
              </a:extLst>
            </p:cNvPr>
            <p:cNvSpPr/>
            <p:nvPr/>
          </p:nvSpPr>
          <p:spPr bwMode="auto">
            <a:xfrm>
              <a:off x="5130799" y="5562600"/>
              <a:ext cx="3179275" cy="616088"/>
            </a:xfrm>
            <a:prstGeom prst="roundRect">
              <a:avLst/>
            </a:prstGeom>
            <a:solidFill>
              <a:srgbClr val="FEE1D2"/>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0" rIns="68580" bIns="68580" numCol="1" rtlCol="0" anchor="t" anchorCtr="0" compatLnSpc="1">
              <a:prstTxWarp prst="textNoShape">
                <a:avLst/>
              </a:prstTxWarp>
            </a:bodyPr>
            <a:lstStyle/>
            <a:p>
              <a:pPr algn="ctr" defTabSz="685800" fontAlgn="base">
                <a:spcAft>
                  <a:spcPct val="0"/>
                </a:spcAft>
                <a:buClrTx/>
              </a:pPr>
              <a:r>
                <a:rPr lang="en-US" sz="1200" dirty="0" err="1">
                  <a:latin typeface="Calibri" panose="020F0502020204030204" pitchFamily="34" charset="0"/>
                  <a:ea typeface="Calibri" panose="020F0502020204030204" pitchFamily="34" charset="0"/>
                  <a:cs typeface="Calibri" panose="020F0502020204030204" pitchFamily="34" charset="0"/>
                </a:rPr>
                <a:t>Marjin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jasa</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kontraktual</a:t>
              </a:r>
              <a:r>
                <a:rPr lang="en-US" sz="1200" dirty="0">
                  <a:latin typeface="Calibri" panose="020F0502020204030204" pitchFamily="34" charset="0"/>
                  <a:ea typeface="Calibri" panose="020F0502020204030204" pitchFamily="34" charset="0"/>
                  <a:cs typeface="Calibri" panose="020F0502020204030204" pitchFamily="34" charset="0"/>
                </a:rPr>
                <a:t> (Contract Service Margin (CSM)</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2" name="Rectangle: Rounded Corners 31">
              <a:extLst>
                <a:ext uri="{FF2B5EF4-FFF2-40B4-BE49-F238E27FC236}">
                  <a16:creationId xmlns:a16="http://schemas.microsoft.com/office/drawing/2014/main" id="{68866AB4-E528-4861-92D6-946E6A53AABB}"/>
                </a:ext>
              </a:extLst>
            </p:cNvPr>
            <p:cNvSpPr/>
            <p:nvPr/>
          </p:nvSpPr>
          <p:spPr bwMode="auto">
            <a:xfrm>
              <a:off x="2724279" y="2304144"/>
              <a:ext cx="76200" cy="3799287"/>
            </a:xfrm>
            <a:prstGeom prst="roundRect">
              <a:avLst/>
            </a:prstGeom>
            <a:solidFill>
              <a:schemeClr val="accent3">
                <a:lumMod val="50000"/>
              </a:schemeClr>
            </a:solidFill>
            <a:ln w="9525" cap="flat" cmpd="sng" algn="ctr">
              <a:solidFill>
                <a:schemeClr val="tx1"/>
              </a:solid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endParaRPr lang="en-ID" sz="15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3" name="Rectangle: Rounded Corners 32">
              <a:extLst>
                <a:ext uri="{FF2B5EF4-FFF2-40B4-BE49-F238E27FC236}">
                  <a16:creationId xmlns:a16="http://schemas.microsoft.com/office/drawing/2014/main" id="{824C3FBA-645A-4E5C-9AB7-34C8C1DCB620}"/>
                </a:ext>
              </a:extLst>
            </p:cNvPr>
            <p:cNvSpPr/>
            <p:nvPr/>
          </p:nvSpPr>
          <p:spPr bwMode="auto">
            <a:xfrm>
              <a:off x="8686800" y="2352152"/>
              <a:ext cx="76200" cy="3799287"/>
            </a:xfrm>
            <a:prstGeom prst="roundRect">
              <a:avLst/>
            </a:prstGeom>
            <a:solidFill>
              <a:schemeClr val="accent3">
                <a:lumMod val="50000"/>
              </a:schemeClr>
            </a:solidFill>
            <a:ln w="9525" cap="flat" cmpd="sng" algn="ctr">
              <a:solidFill>
                <a:schemeClr val="tx1"/>
              </a:solid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endParaRPr lang="en-ID" sz="15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4" name="Rectangle: Rounded Corners 33">
              <a:extLst>
                <a:ext uri="{FF2B5EF4-FFF2-40B4-BE49-F238E27FC236}">
                  <a16:creationId xmlns:a16="http://schemas.microsoft.com/office/drawing/2014/main" id="{34B96586-7A01-44F2-9F84-C3FDE53C1D5D}"/>
                </a:ext>
              </a:extLst>
            </p:cNvPr>
            <p:cNvSpPr/>
            <p:nvPr/>
          </p:nvSpPr>
          <p:spPr bwMode="auto">
            <a:xfrm>
              <a:off x="9093200" y="2370614"/>
              <a:ext cx="1957881" cy="448722"/>
            </a:xfrm>
            <a:prstGeom prst="roundRect">
              <a:avLst/>
            </a:prstGeom>
            <a:solidFill>
              <a:schemeClr val="accent1">
                <a:lumMod val="60000"/>
                <a:lumOff val="4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algn="ctr" defTabSz="685800" fontAlgn="base">
                <a:spcBef>
                  <a:spcPct val="20000"/>
                </a:spcBef>
                <a:spcAft>
                  <a:spcPct val="0"/>
                </a:spcAft>
                <a:buClrTx/>
              </a:pP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Transisi</a:t>
              </a:r>
              <a:endPar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5" name="Rectangle: Rounded Corners 34">
              <a:extLst>
                <a:ext uri="{FF2B5EF4-FFF2-40B4-BE49-F238E27FC236}">
                  <a16:creationId xmlns:a16="http://schemas.microsoft.com/office/drawing/2014/main" id="{161394C3-A206-4845-82DE-7FD149370D9F}"/>
                </a:ext>
              </a:extLst>
            </p:cNvPr>
            <p:cNvSpPr/>
            <p:nvPr/>
          </p:nvSpPr>
          <p:spPr bwMode="auto">
            <a:xfrm>
              <a:off x="9837060" y="3108222"/>
              <a:ext cx="1957881" cy="448722"/>
            </a:xfrm>
            <a:prstGeom prst="roundRect">
              <a:avLst/>
            </a:prstGeom>
            <a:solidFill>
              <a:schemeClr val="accent1">
                <a:lumMod val="60000"/>
                <a:lumOff val="4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algn="ctr" defTabSz="685800" fontAlgn="base">
                <a:spcBef>
                  <a:spcPct val="20000"/>
                </a:spcBef>
                <a:spcAft>
                  <a:spcPct val="0"/>
                </a:spcAft>
                <a:buClrTx/>
              </a:pP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Pengungkapan</a:t>
              </a:r>
              <a:endPar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6" name="Rectangle: Rounded Corners 35">
              <a:extLst>
                <a:ext uri="{FF2B5EF4-FFF2-40B4-BE49-F238E27FC236}">
                  <a16:creationId xmlns:a16="http://schemas.microsoft.com/office/drawing/2014/main" id="{8EA18288-A879-475F-9B9E-6843D9C9D4FC}"/>
                </a:ext>
              </a:extLst>
            </p:cNvPr>
            <p:cNvSpPr/>
            <p:nvPr/>
          </p:nvSpPr>
          <p:spPr bwMode="auto">
            <a:xfrm>
              <a:off x="9035358" y="3759783"/>
              <a:ext cx="1957881" cy="701448"/>
            </a:xfrm>
            <a:prstGeom prst="roundRect">
              <a:avLst/>
            </a:prstGeom>
            <a:solidFill>
              <a:schemeClr val="accent1">
                <a:lumMod val="60000"/>
                <a:lumOff val="4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algn="ctr" defTabSz="685800" fontAlgn="base">
                <a:spcBef>
                  <a:spcPct val="20000"/>
                </a:spcBef>
                <a:spcAft>
                  <a:spcPct val="0"/>
                </a:spcAft>
                <a:buClrTx/>
              </a:pP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Interaksi</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PSAK 109 dan PSAK 117</a:t>
              </a:r>
              <a:endPar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8" name="Rectangle: Rounded Corners 37">
              <a:extLst>
                <a:ext uri="{FF2B5EF4-FFF2-40B4-BE49-F238E27FC236}">
                  <a16:creationId xmlns:a16="http://schemas.microsoft.com/office/drawing/2014/main" id="{34E0740E-E6C0-45AF-91B3-DFE045FF1D2C}"/>
                </a:ext>
              </a:extLst>
            </p:cNvPr>
            <p:cNvSpPr/>
            <p:nvPr/>
          </p:nvSpPr>
          <p:spPr bwMode="auto">
            <a:xfrm>
              <a:off x="9067800" y="5378287"/>
              <a:ext cx="1957881" cy="701448"/>
            </a:xfrm>
            <a:prstGeom prst="roundRect">
              <a:avLst/>
            </a:prstGeom>
            <a:solidFill>
              <a:schemeClr val="accent1">
                <a:lumMod val="60000"/>
                <a:lumOff val="4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algn="ctr" defTabSz="685800" fontAlgn="base">
                <a:spcBef>
                  <a:spcPct val="20000"/>
                </a:spcBef>
                <a:spcAft>
                  <a:spcPct val="0"/>
                </a:spcAft>
                <a:buClrTx/>
              </a:pPr>
              <a:r>
                <a:rPr lang="en-US" sz="1200" b="1" i="1" dirty="0">
                  <a:solidFill>
                    <a:schemeClr val="tx1"/>
                  </a:solidFill>
                  <a:latin typeface="Calibri" panose="020F0502020204030204" pitchFamily="34" charset="0"/>
                  <a:ea typeface="Calibri" panose="020F0502020204030204" pitchFamily="34" charset="0"/>
                  <a:cs typeface="Calibri" panose="020F0502020204030204" pitchFamily="34" charset="0"/>
                </a:rPr>
                <a:t>Communication with Investor</a:t>
              </a:r>
              <a:endParaRPr lang="en-ID" sz="1200" b="1" i="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9" name="Rectangle: Rounded Corners 38">
              <a:extLst>
                <a:ext uri="{FF2B5EF4-FFF2-40B4-BE49-F238E27FC236}">
                  <a16:creationId xmlns:a16="http://schemas.microsoft.com/office/drawing/2014/main" id="{95E4ED65-0A14-4E51-8698-7AF9BEA6B2F9}"/>
                </a:ext>
              </a:extLst>
            </p:cNvPr>
            <p:cNvSpPr/>
            <p:nvPr/>
          </p:nvSpPr>
          <p:spPr bwMode="auto">
            <a:xfrm>
              <a:off x="9837060" y="4664071"/>
              <a:ext cx="1957881" cy="448722"/>
            </a:xfrm>
            <a:prstGeom prst="roundRect">
              <a:avLst/>
            </a:prstGeom>
            <a:solidFill>
              <a:schemeClr val="accent1">
                <a:lumMod val="60000"/>
                <a:lumOff val="4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algn="ctr" defTabSz="685800" fontAlgn="base">
                <a:spcBef>
                  <a:spcPct val="20000"/>
                </a:spcBef>
                <a:spcAft>
                  <a:spcPct val="0"/>
                </a:spcAft>
                <a:buClrTx/>
              </a:pP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Penyajian</a:t>
              </a:r>
              <a:endPar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sp>
        <p:nvSpPr>
          <p:cNvPr id="37" name="Rectangle 36">
            <a:extLst>
              <a:ext uri="{FF2B5EF4-FFF2-40B4-BE49-F238E27FC236}">
                <a16:creationId xmlns:a16="http://schemas.microsoft.com/office/drawing/2014/main" id="{274A2631-5B3F-4CB4-8135-19D266F1E51C}"/>
              </a:ext>
            </a:extLst>
          </p:cNvPr>
          <p:cNvSpPr/>
          <p:nvPr/>
        </p:nvSpPr>
        <p:spPr>
          <a:xfrm>
            <a:off x="0" y="4698305"/>
            <a:ext cx="6914606" cy="415498"/>
          </a:xfrm>
          <a:prstGeom prst="rect">
            <a:avLst/>
          </a:prstGeom>
        </p:spPr>
        <p:txBody>
          <a:bodyPr wrap="square">
            <a:spAutoFit/>
          </a:bodyPr>
          <a:lstStyle/>
          <a:p>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Ref: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Reguler</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Discussion Accounting Series IAI – DE PSAK 74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Kontrak</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Asuransi</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17/9/2020–</a:t>
            </a:r>
          </a:p>
          <a:p>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Alexander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Tansil</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Overview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Ruang</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Lingkup</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(DE) PSAK 74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Kontrak</a:t>
            </a:r>
            <a:r>
              <a:rPr lang="en-US"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Asuransi</a:t>
            </a:r>
            <a:endParaRPr lang="en-ID" sz="105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41" name="Rectangle 6">
            <a:extLst>
              <a:ext uri="{FF2B5EF4-FFF2-40B4-BE49-F238E27FC236}">
                <a16:creationId xmlns:a16="http://schemas.microsoft.com/office/drawing/2014/main" id="{29967EC1-58C2-4B06-B104-EB824E514A49}"/>
              </a:ext>
            </a:extLst>
          </p:cNvPr>
          <p:cNvSpPr>
            <a:spLocks noGrp="1" noChangeArrowheads="1"/>
          </p:cNvSpPr>
          <p:nvPr>
            <p:ph type="sldNum" sz="quarter" idx="12"/>
          </p:nvPr>
        </p:nvSpPr>
        <p:spPr>
          <a:xfrm>
            <a:off x="8733153" y="4857750"/>
            <a:ext cx="410848" cy="274320"/>
          </a:xfrm>
          <a:prstGeom prst="rect">
            <a:avLst/>
          </a:prstGeom>
        </p:spPr>
        <p:txBody>
          <a:bodyPr vert="horz" wrap="square" lIns="68580" tIns="34290" rIns="68580" bIns="34290" numCol="1" anchor="t" anchorCtr="0" compatLnSpc="1">
            <a:prstTxWarp prst="textNoShape">
              <a:avLst/>
            </a:prstTxWarp>
          </a:bodyPr>
          <a:lstStyle>
            <a:lvl1pPr eaLnBrk="1" hangingPunct="1">
              <a:spcBef>
                <a:spcPct val="20000"/>
              </a:spcBef>
              <a:buFontTx/>
              <a:buNone/>
              <a:defRPr sz="1200">
                <a:latin typeface="Calibri" panose="020F0502020204030204" pitchFamily="34" charset="0"/>
                <a:cs typeface="Calibri" panose="020F0502020204030204" pitchFamily="34" charset="0"/>
              </a:defRPr>
            </a:lvl1pPr>
          </a:lstStyle>
          <a:p>
            <a:pPr>
              <a:defRPr/>
            </a:pPr>
            <a:fld id="{77F2261C-A3A6-49AD-9868-D49A006EF5B8}" type="slidenum">
              <a:rPr lang="en-US" altLang="en-US" sz="1350" b="1"/>
              <a:pPr>
                <a:defRPr/>
              </a:pPr>
              <a:t>14</a:t>
            </a:fld>
            <a:endParaRPr lang="en-US" altLang="en-US" sz="1350" b="1" dirty="0"/>
          </a:p>
        </p:txBody>
      </p:sp>
    </p:spTree>
    <p:extLst>
      <p:ext uri="{BB962C8B-B14F-4D97-AF65-F5344CB8AC3E}">
        <p14:creationId xmlns:p14="http://schemas.microsoft.com/office/powerpoint/2010/main" val="13078910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D45BA-C175-46FD-B51E-7ACEEADB78C4}"/>
              </a:ext>
            </a:extLst>
          </p:cNvPr>
          <p:cNvSpPr>
            <a:spLocks noGrp="1"/>
          </p:cNvSpPr>
          <p:nvPr>
            <p:ph type="title"/>
          </p:nvPr>
        </p:nvSpPr>
        <p:spPr>
          <a:xfrm>
            <a:off x="739710" y="125273"/>
            <a:ext cx="7507308" cy="514350"/>
          </a:xfrm>
        </p:spPr>
        <p:txBody>
          <a:bodyPr/>
          <a:lstStyle/>
          <a:p>
            <a:r>
              <a:rPr lang="en-US" dirty="0"/>
              <a:t>Overview PSAK 117</a:t>
            </a:r>
            <a:endParaRPr lang="en-ID" dirty="0"/>
          </a:p>
        </p:txBody>
      </p:sp>
      <p:sp>
        <p:nvSpPr>
          <p:cNvPr id="5" name="Rectangle 4">
            <a:extLst>
              <a:ext uri="{FF2B5EF4-FFF2-40B4-BE49-F238E27FC236}">
                <a16:creationId xmlns:a16="http://schemas.microsoft.com/office/drawing/2014/main" id="{4883F626-2067-4B54-AB7A-62E0D09DC5DD}"/>
              </a:ext>
            </a:extLst>
          </p:cNvPr>
          <p:cNvSpPr/>
          <p:nvPr/>
        </p:nvSpPr>
        <p:spPr bwMode="auto">
          <a:xfrm>
            <a:off x="988302" y="857250"/>
            <a:ext cx="2177654" cy="514350"/>
          </a:xfrm>
          <a:prstGeom prst="rect">
            <a:avLst/>
          </a:prstGeom>
          <a:solidFill>
            <a:schemeClr val="accent1"/>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800" b="1" dirty="0">
                <a:solidFill>
                  <a:schemeClr val="tx1"/>
                </a:solidFill>
                <a:latin typeface="Calibri" panose="020F0502020204030204" pitchFamily="34" charset="0"/>
                <a:cs typeface="Calibri" panose="020F0502020204030204" pitchFamily="34" charset="0"/>
              </a:rPr>
              <a:t>Recognition</a:t>
            </a:r>
            <a:endParaRPr lang="en-ID" sz="1800" b="1" dirty="0">
              <a:solidFill>
                <a:schemeClr val="tx1"/>
              </a:solidFill>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F795DBBF-3193-4C9A-A74E-07D721236E57}"/>
              </a:ext>
            </a:extLst>
          </p:cNvPr>
          <p:cNvSpPr/>
          <p:nvPr/>
        </p:nvSpPr>
        <p:spPr bwMode="auto">
          <a:xfrm>
            <a:off x="3291840" y="872821"/>
            <a:ext cx="2899953" cy="514350"/>
          </a:xfrm>
          <a:prstGeom prst="rect">
            <a:avLst/>
          </a:prstGeom>
          <a:solidFill>
            <a:schemeClr val="accent1"/>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800" b="1" dirty="0">
                <a:solidFill>
                  <a:schemeClr val="tx1"/>
                </a:solidFill>
                <a:latin typeface="Calibri" panose="020F0502020204030204" pitchFamily="34" charset="0"/>
                <a:cs typeface="Calibri" panose="020F0502020204030204" pitchFamily="34" charset="0"/>
              </a:rPr>
              <a:t>Measurement</a:t>
            </a:r>
            <a:endParaRPr lang="en-ID" sz="1800" b="1" dirty="0">
              <a:solidFill>
                <a:schemeClr val="tx1"/>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4FDBE1C-F153-402C-88FB-4032B56AAB6E}"/>
              </a:ext>
            </a:extLst>
          </p:cNvPr>
          <p:cNvSpPr/>
          <p:nvPr/>
        </p:nvSpPr>
        <p:spPr bwMode="auto">
          <a:xfrm>
            <a:off x="6282608" y="857250"/>
            <a:ext cx="1936371" cy="514350"/>
          </a:xfrm>
          <a:prstGeom prst="rect">
            <a:avLst/>
          </a:prstGeom>
          <a:solidFill>
            <a:schemeClr val="accent1"/>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800" b="1" dirty="0">
                <a:solidFill>
                  <a:schemeClr val="tx1"/>
                </a:solidFill>
                <a:latin typeface="Calibri" panose="020F0502020204030204" pitchFamily="34" charset="0"/>
                <a:cs typeface="Calibri" panose="020F0502020204030204" pitchFamily="34" charset="0"/>
              </a:rPr>
              <a:t>Presentation</a:t>
            </a:r>
            <a:endParaRPr lang="en-ID" sz="1800" b="1" dirty="0">
              <a:solidFill>
                <a:schemeClr val="tx1"/>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EB9ED4B0-2793-4BA8-93DA-C08304354EC0}"/>
              </a:ext>
            </a:extLst>
          </p:cNvPr>
          <p:cNvSpPr/>
          <p:nvPr/>
        </p:nvSpPr>
        <p:spPr bwMode="auto">
          <a:xfrm>
            <a:off x="988302" y="1490679"/>
            <a:ext cx="2177654" cy="3072611"/>
          </a:xfrm>
          <a:prstGeom prst="rect">
            <a:avLst/>
          </a:prstGeom>
          <a:solidFill>
            <a:schemeClr val="accent1">
              <a:lumMod val="60000"/>
              <a:lumOff val="4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marL="182563" indent="-182563" defTabSz="685800" fontAlgn="base">
              <a:spcBef>
                <a:spcPct val="20000"/>
              </a:spcBef>
              <a:spcAft>
                <a:spcPct val="0"/>
              </a:spcAft>
              <a:buClrTx/>
              <a:buFont typeface="Wingdings" panose="05000000000000000000" pitchFamily="2" charset="2"/>
              <a:buChar char="§"/>
            </a:pPr>
            <a:r>
              <a:rPr lang="en-US" sz="1200" b="1" dirty="0" err="1">
                <a:solidFill>
                  <a:schemeClr val="tx1"/>
                </a:solidFill>
                <a:latin typeface="Calibri" panose="020F0502020204030204" pitchFamily="34" charset="0"/>
                <a:cs typeface="Calibri" panose="020F0502020204030204" pitchFamily="34" charset="0"/>
              </a:rPr>
              <a:t>Eligibilitas</a:t>
            </a:r>
            <a:r>
              <a:rPr lang="en-US" sz="1200" b="1" dirty="0">
                <a:solidFill>
                  <a:schemeClr val="tx1"/>
                </a:solidFill>
                <a:latin typeface="Calibri" panose="020F0502020204030204" pitchFamily="34" charset="0"/>
                <a:cs typeface="Calibri" panose="020F0502020204030204" pitchFamily="34" charset="0"/>
              </a:rPr>
              <a:t> PSAK 117</a:t>
            </a:r>
          </a:p>
          <a:p>
            <a:pPr marL="182563" lvl="1" indent="-182563">
              <a:spcBef>
                <a:spcPct val="20000"/>
              </a:spcBef>
            </a:pP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Pemisahn</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komponen</a:t>
            </a:r>
            <a:r>
              <a:rPr lang="en-US" sz="1200" dirty="0">
                <a:latin typeface="Calibri" panose="020F0502020204030204" pitchFamily="34" charset="0"/>
                <a:cs typeface="Calibri" panose="020F0502020204030204" pitchFamily="34" charset="0"/>
              </a:rPr>
              <a:t> yang </a:t>
            </a:r>
            <a:r>
              <a:rPr lang="en-US" sz="1200" dirty="0" err="1">
                <a:latin typeface="Calibri" panose="020F0502020204030204" pitchFamily="34" charset="0"/>
                <a:cs typeface="Calibri" panose="020F0502020204030204" pitchFamily="34" charset="0"/>
              </a:rPr>
              <a:t>tidak</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terasuk</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kontrak</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asuransi</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maupun</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kombinasinya</a:t>
            </a:r>
            <a:endParaRPr lang="en-US" sz="1200" dirty="0">
              <a:latin typeface="Calibri" panose="020F0502020204030204" pitchFamily="34" charset="0"/>
              <a:cs typeface="Calibri" panose="020F0502020204030204" pitchFamily="34" charset="0"/>
            </a:endParaRPr>
          </a:p>
          <a:p>
            <a:pPr marL="182563" lvl="1" indent="-182563" eaLnBrk="1" hangingPunct="1">
              <a:spcBef>
                <a:spcPct val="20000"/>
              </a:spcBef>
            </a:pPr>
            <a:endParaRPr lang="en-US" sz="1200" dirty="0">
              <a:latin typeface="Calibri" panose="020F0502020204030204" pitchFamily="34" charset="0"/>
              <a:cs typeface="Calibri" panose="020F0502020204030204" pitchFamily="34" charset="0"/>
            </a:endParaRPr>
          </a:p>
          <a:p>
            <a:pPr marL="182563" indent="-182563">
              <a:spcBef>
                <a:spcPct val="20000"/>
              </a:spcBef>
              <a:buFont typeface="Wingdings" panose="05000000000000000000" pitchFamily="2" charset="2"/>
              <a:buChar char="§"/>
            </a:pPr>
            <a:r>
              <a:rPr lang="en-US" sz="1200" b="1" dirty="0">
                <a:latin typeface="Calibri" panose="020F0502020204030204" pitchFamily="34" charset="0"/>
                <a:cs typeface="Calibri" panose="020F0502020204030204" pitchFamily="34" charset="0"/>
              </a:rPr>
              <a:t>Level of Aggregation</a:t>
            </a:r>
          </a:p>
          <a:p>
            <a:pPr marL="357188" lvl="2" indent="-174625">
              <a:spcBef>
                <a:spcPts val="450"/>
              </a:spcBef>
              <a:buFont typeface="Wingdings" panose="05000000000000000000" pitchFamily="2" charset="2"/>
              <a:buChar char="§"/>
            </a:pPr>
            <a:r>
              <a:rPr lang="en-US" sz="1200" dirty="0" err="1">
                <a:latin typeface="Calibri" panose="020F0502020204030204" pitchFamily="34" charset="0"/>
                <a:cs typeface="Calibri" panose="020F0502020204030204" pitchFamily="34" charset="0"/>
              </a:rPr>
              <a:t>Mengidentifikasi</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kontrak</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asuransi</a:t>
            </a:r>
            <a:r>
              <a:rPr lang="en-US" sz="1200" dirty="0">
                <a:latin typeface="Calibri" panose="020F0502020204030204" pitchFamily="34" charset="0"/>
                <a:cs typeface="Calibri" panose="020F0502020204030204" pitchFamily="34" charset="0"/>
              </a:rPr>
              <a:t> yang </a:t>
            </a:r>
            <a:r>
              <a:rPr lang="en-US" sz="1200" dirty="0" err="1">
                <a:latin typeface="Calibri" panose="020F0502020204030204" pitchFamily="34" charset="0"/>
                <a:cs typeface="Calibri" panose="020F0502020204030204" pitchFamily="34" charset="0"/>
              </a:rPr>
              <a:t>memiliki</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kesesuaian</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dalam</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satu</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kelompok</a:t>
            </a:r>
            <a:endParaRPr lang="en-US" sz="1200" dirty="0">
              <a:latin typeface="Calibri" panose="020F0502020204030204" pitchFamily="34" charset="0"/>
              <a:cs typeface="Calibri" panose="020F0502020204030204" pitchFamily="34" charset="0"/>
            </a:endParaRPr>
          </a:p>
          <a:p>
            <a:pPr marL="357188" lvl="2" indent="-174625">
              <a:spcBef>
                <a:spcPts val="450"/>
              </a:spcBef>
              <a:buFont typeface="Wingdings" panose="05000000000000000000" pitchFamily="2" charset="2"/>
              <a:buChar char="§"/>
            </a:pPr>
            <a:r>
              <a:rPr lang="en-US" sz="1200" dirty="0" err="1">
                <a:latin typeface="Calibri" panose="020F0502020204030204" pitchFamily="34" charset="0"/>
                <a:cs typeface="Calibri" panose="020F0502020204030204" pitchFamily="34" charset="0"/>
              </a:rPr>
              <a:t>Mencegah</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terjadinya</a:t>
            </a:r>
            <a:r>
              <a:rPr lang="en-US" sz="1200" dirty="0">
                <a:latin typeface="Calibri" panose="020F0502020204030204" pitchFamily="34" charset="0"/>
                <a:cs typeface="Calibri" panose="020F0502020204030204" pitchFamily="34" charset="0"/>
              </a:rPr>
              <a:t> offsetting </a:t>
            </a:r>
            <a:r>
              <a:rPr lang="en-US" sz="1200" dirty="0" err="1">
                <a:latin typeface="Calibri" panose="020F0502020204030204" pitchFamily="34" charset="0"/>
                <a:cs typeface="Calibri" panose="020F0502020204030204" pitchFamily="34" charset="0"/>
              </a:rPr>
              <a:t>antara</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kontrak</a:t>
            </a:r>
            <a:r>
              <a:rPr lang="en-US" sz="1200" dirty="0">
                <a:latin typeface="Calibri" panose="020F0502020204030204" pitchFamily="34" charset="0"/>
                <a:cs typeface="Calibri" panose="020F0502020204030204" pitchFamily="34" charset="0"/>
              </a:rPr>
              <a:t> yang </a:t>
            </a:r>
            <a:r>
              <a:rPr lang="en-US" sz="1200" i="1" dirty="0">
                <a:latin typeface="Calibri" panose="020F0502020204030204" pitchFamily="34" charset="0"/>
                <a:cs typeface="Calibri" panose="020F0502020204030204" pitchFamily="34" charset="0"/>
              </a:rPr>
              <a:t>profitable</a:t>
            </a:r>
            <a:r>
              <a:rPr lang="en-US" sz="1200" dirty="0">
                <a:latin typeface="Calibri" panose="020F0502020204030204" pitchFamily="34" charset="0"/>
                <a:cs typeface="Calibri" panose="020F0502020204030204" pitchFamily="34" charset="0"/>
              </a:rPr>
              <a:t> dan </a:t>
            </a:r>
            <a:r>
              <a:rPr lang="en-US" sz="1200" i="1" dirty="0">
                <a:latin typeface="Calibri" panose="020F0502020204030204" pitchFamily="34" charset="0"/>
                <a:cs typeface="Calibri" panose="020F0502020204030204" pitchFamily="34" charset="0"/>
              </a:rPr>
              <a:t>onerous</a:t>
            </a:r>
          </a:p>
          <a:p>
            <a:pPr marL="182563" lvl="1" indent="-182563" eaLnBrk="1" hangingPunct="1">
              <a:spcBef>
                <a:spcPct val="20000"/>
              </a:spcBef>
            </a:pPr>
            <a:endParaRPr lang="en-US" sz="1200" dirty="0">
              <a:latin typeface="Calibri" panose="020F0502020204030204" pitchFamily="34" charset="0"/>
              <a:cs typeface="Calibri" panose="020F0502020204030204" pitchFamily="34" charset="0"/>
            </a:endParaRPr>
          </a:p>
          <a:p>
            <a:pPr marL="257175" indent="-257175" defTabSz="685800" fontAlgn="base">
              <a:spcBef>
                <a:spcPct val="20000"/>
              </a:spcBef>
              <a:spcAft>
                <a:spcPct val="0"/>
              </a:spcAft>
              <a:buClrTx/>
              <a:buFont typeface="Wingdings" panose="05000000000000000000" pitchFamily="2" charset="2"/>
              <a:buChar char="§"/>
            </a:pPr>
            <a:endParaRPr lang="en-ID" sz="1200" dirty="0">
              <a:solidFill>
                <a:schemeClr val="tx1"/>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2D557BDA-B3A6-410F-8C45-C79CA61A4CFB}"/>
              </a:ext>
            </a:extLst>
          </p:cNvPr>
          <p:cNvSpPr/>
          <p:nvPr/>
        </p:nvSpPr>
        <p:spPr bwMode="auto">
          <a:xfrm>
            <a:off x="3291840" y="1468482"/>
            <a:ext cx="2899954" cy="3399609"/>
          </a:xfrm>
          <a:prstGeom prst="rect">
            <a:avLst/>
          </a:prstGeom>
          <a:solidFill>
            <a:schemeClr val="accent1">
              <a:lumMod val="60000"/>
              <a:lumOff val="4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marL="257175" indent="-257175" defTabSz="685800" fontAlgn="base">
              <a:spcBef>
                <a:spcPct val="20000"/>
              </a:spcBef>
              <a:spcAft>
                <a:spcPct val="0"/>
              </a:spcAft>
              <a:buClrTx/>
              <a:buFont typeface="Wingdings" panose="05000000000000000000" pitchFamily="2" charset="2"/>
              <a:buChar char="§"/>
            </a:pPr>
            <a:r>
              <a:rPr lang="en-US" sz="1200" b="1" dirty="0">
                <a:solidFill>
                  <a:schemeClr val="tx1"/>
                </a:solidFill>
                <a:latin typeface="Calibri" panose="020F0502020204030204" pitchFamily="34" charset="0"/>
                <a:cs typeface="Calibri" panose="020F0502020204030204" pitchFamily="34" charset="0"/>
              </a:rPr>
              <a:t>General Measurement Model (GMM)</a:t>
            </a:r>
          </a:p>
          <a:p>
            <a:pPr marL="486000" lvl="1" indent="-257175">
              <a:spcBef>
                <a:spcPts val="225"/>
              </a:spcBef>
              <a:buFont typeface="Courier New" panose="02070309020205020404" pitchFamily="49" charset="0"/>
              <a:buChar char="o"/>
            </a:pPr>
            <a:r>
              <a:rPr lang="en-US" sz="1200" dirty="0" err="1">
                <a:latin typeface="Calibri" panose="020F0502020204030204" pitchFamily="34" charset="0"/>
                <a:cs typeface="Calibri" panose="020F0502020204030204" pitchFamily="34" charset="0"/>
              </a:rPr>
              <a:t>Pemisahan</a:t>
            </a:r>
            <a:r>
              <a:rPr lang="en-US" sz="1200" dirty="0">
                <a:latin typeface="Calibri" panose="020F0502020204030204" pitchFamily="34" charset="0"/>
                <a:cs typeface="Calibri" panose="020F0502020204030204" pitchFamily="34" charset="0"/>
              </a:rPr>
              <a:t> </a:t>
            </a:r>
            <a:r>
              <a:rPr lang="en-US" sz="1200" i="1" dirty="0">
                <a:latin typeface="Calibri" panose="020F0502020204030204" pitchFamily="34" charset="0"/>
                <a:cs typeface="Calibri" panose="020F0502020204030204" pitchFamily="34" charset="0"/>
              </a:rPr>
              <a:t>Fulfillment Cash Flows; Expected CF, Discounting</a:t>
            </a:r>
            <a:r>
              <a:rPr lang="en-US" sz="1200" dirty="0">
                <a:latin typeface="Calibri" panose="020F0502020204030204" pitchFamily="34" charset="0"/>
                <a:cs typeface="Calibri" panose="020F0502020204030204" pitchFamily="34" charset="0"/>
              </a:rPr>
              <a:t> dan </a:t>
            </a:r>
            <a:r>
              <a:rPr lang="en-US" sz="1200" i="1" dirty="0">
                <a:latin typeface="Calibri" panose="020F0502020204030204" pitchFamily="34" charset="0"/>
                <a:cs typeface="Calibri" panose="020F0502020204030204" pitchFamily="34" charset="0"/>
              </a:rPr>
              <a:t>Risk </a:t>
            </a:r>
            <a:r>
              <a:rPr lang="en-US" sz="1200" i="1" dirty="0" err="1">
                <a:latin typeface="Calibri" panose="020F0502020204030204" pitchFamily="34" charset="0"/>
                <a:cs typeface="Calibri" panose="020F0502020204030204" pitchFamily="34" charset="0"/>
              </a:rPr>
              <a:t>Adjusment</a:t>
            </a:r>
            <a:r>
              <a:rPr lang="en-US" sz="1200" i="1" dirty="0">
                <a:latin typeface="Calibri" panose="020F0502020204030204" pitchFamily="34" charset="0"/>
                <a:cs typeface="Calibri" panose="020F0502020204030204" pitchFamily="34" charset="0"/>
              </a:rPr>
              <a:t>.</a:t>
            </a:r>
          </a:p>
          <a:p>
            <a:pPr marL="486000" lvl="1" indent="-257175">
              <a:spcBef>
                <a:spcPts val="225"/>
              </a:spcBef>
              <a:buFont typeface="Courier New" panose="02070309020205020404" pitchFamily="49" charset="0"/>
              <a:buChar char="o"/>
            </a:pPr>
            <a:r>
              <a:rPr lang="en-US" sz="1200" dirty="0">
                <a:solidFill>
                  <a:schemeClr val="tx1"/>
                </a:solidFill>
                <a:latin typeface="Calibri" panose="020F0502020204030204" pitchFamily="34" charset="0"/>
                <a:cs typeface="Calibri" panose="020F0502020204030204" pitchFamily="34" charset="0"/>
              </a:rPr>
              <a:t>CSM (</a:t>
            </a:r>
            <a:r>
              <a:rPr lang="en-US" sz="1200" i="1" dirty="0">
                <a:solidFill>
                  <a:schemeClr val="tx1"/>
                </a:solidFill>
                <a:latin typeface="Calibri" panose="020F0502020204030204" pitchFamily="34" charset="0"/>
                <a:cs typeface="Calibri" panose="020F0502020204030204" pitchFamily="34" charset="0"/>
              </a:rPr>
              <a:t>Contract Service Margin</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memastikan</a:t>
            </a:r>
            <a:r>
              <a:rPr lang="en-US" sz="1200" dirty="0">
                <a:solidFill>
                  <a:schemeClr val="tx1"/>
                </a:solidFill>
                <a:latin typeface="Calibri" panose="020F0502020204030204" pitchFamily="34" charset="0"/>
                <a:cs typeface="Calibri" panose="020F0502020204030204" pitchFamily="34" charset="0"/>
              </a:rPr>
              <a:t> profit </a:t>
            </a:r>
            <a:r>
              <a:rPr lang="en-US" sz="1200" dirty="0" err="1">
                <a:solidFill>
                  <a:schemeClr val="tx1"/>
                </a:solidFill>
                <a:latin typeface="Calibri" panose="020F0502020204030204" pitchFamily="34" charset="0"/>
                <a:cs typeface="Calibri" panose="020F0502020204030204" pitchFamily="34" charset="0"/>
              </a:rPr>
              <a:t>diakui</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sesuai</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dengan</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jangka</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waktu</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kontrak</a:t>
            </a:r>
            <a:endParaRPr lang="en-US" sz="1200" dirty="0">
              <a:solidFill>
                <a:schemeClr val="tx1"/>
              </a:solidFill>
              <a:latin typeface="Calibri" panose="020F0502020204030204" pitchFamily="34" charset="0"/>
              <a:cs typeface="Calibri" panose="020F0502020204030204" pitchFamily="34" charset="0"/>
            </a:endParaRPr>
          </a:p>
          <a:p>
            <a:pPr marL="486000" lvl="1" indent="-257175">
              <a:spcBef>
                <a:spcPts val="225"/>
              </a:spcBef>
              <a:buFont typeface="Courier New" panose="02070309020205020404" pitchFamily="49" charset="0"/>
              <a:buChar char="o"/>
            </a:pPr>
            <a:r>
              <a:rPr lang="en-US" sz="1200" i="1" dirty="0">
                <a:latin typeface="Calibri" panose="020F0502020204030204" pitchFamily="34" charset="0"/>
                <a:cs typeface="Calibri" panose="020F0502020204030204" pitchFamily="34" charset="0"/>
              </a:rPr>
              <a:t>Loss Component </a:t>
            </a:r>
            <a:r>
              <a:rPr lang="en-US" sz="1200" dirty="0" err="1">
                <a:latin typeface="Calibri" panose="020F0502020204030204" pitchFamily="34" charset="0"/>
                <a:cs typeface="Calibri" panose="020F0502020204030204" pitchFamily="34" charset="0"/>
              </a:rPr>
              <a:t>harus</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diakui</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diawal</a:t>
            </a:r>
            <a:endParaRPr lang="en-US" sz="1200" dirty="0">
              <a:latin typeface="Calibri" panose="020F0502020204030204" pitchFamily="34" charset="0"/>
              <a:cs typeface="Calibri" panose="020F0502020204030204" pitchFamily="34" charset="0"/>
            </a:endParaRPr>
          </a:p>
          <a:p>
            <a:pPr marL="143100" indent="-257175">
              <a:spcBef>
                <a:spcPts val="450"/>
              </a:spcBef>
              <a:buFont typeface="Wingdings" panose="05000000000000000000" pitchFamily="2" charset="2"/>
              <a:buChar char="§"/>
            </a:pPr>
            <a:r>
              <a:rPr lang="en-US" sz="1200" b="1" dirty="0">
                <a:solidFill>
                  <a:schemeClr val="tx1"/>
                </a:solidFill>
                <a:latin typeface="Calibri" panose="020F0502020204030204" pitchFamily="34" charset="0"/>
                <a:cs typeface="Calibri" panose="020F0502020204030204" pitchFamily="34" charset="0"/>
              </a:rPr>
              <a:t>Premium Allocation Approach (PAA)</a:t>
            </a:r>
          </a:p>
          <a:p>
            <a:pPr marL="486000" lvl="1" indent="-257175">
              <a:spcBef>
                <a:spcPts val="225"/>
              </a:spcBef>
              <a:buFont typeface="Courier New" panose="02070309020205020404" pitchFamily="49" charset="0"/>
              <a:buChar char="o"/>
            </a:pPr>
            <a:r>
              <a:rPr lang="en-US" sz="1200" dirty="0" err="1">
                <a:latin typeface="Calibri" panose="020F0502020204030204" pitchFamily="34" charset="0"/>
                <a:cs typeface="Calibri" panose="020F0502020204030204" pitchFamily="34" charset="0"/>
              </a:rPr>
              <a:t>Periode</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kontrak</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maks</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satu</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tahun</a:t>
            </a:r>
            <a:endParaRPr lang="en-US" sz="1200" dirty="0">
              <a:latin typeface="Calibri" panose="020F0502020204030204" pitchFamily="34" charset="0"/>
              <a:cs typeface="Calibri" panose="020F0502020204030204" pitchFamily="34" charset="0"/>
            </a:endParaRPr>
          </a:p>
          <a:p>
            <a:pPr marL="486000" lvl="1" indent="-257175">
              <a:spcBef>
                <a:spcPts val="225"/>
              </a:spcBef>
              <a:buFont typeface="Courier New" panose="02070309020205020404" pitchFamily="49" charset="0"/>
              <a:buChar char="o"/>
            </a:pPr>
            <a:r>
              <a:rPr lang="en-US" sz="1200" dirty="0">
                <a:solidFill>
                  <a:schemeClr val="tx1"/>
                </a:solidFill>
                <a:latin typeface="Calibri" panose="020F0502020204030204" pitchFamily="34" charset="0"/>
                <a:cs typeface="Calibri" panose="020F0502020204030204" pitchFamily="34" charset="0"/>
              </a:rPr>
              <a:t>Perusahaan </a:t>
            </a:r>
            <a:r>
              <a:rPr lang="en-US" sz="1200" dirty="0" err="1">
                <a:solidFill>
                  <a:schemeClr val="tx1"/>
                </a:solidFill>
                <a:latin typeface="Calibri" panose="020F0502020204030204" pitchFamily="34" charset="0"/>
                <a:cs typeface="Calibri" panose="020F0502020204030204" pitchFamily="34" charset="0"/>
              </a:rPr>
              <a:t>mengharapkan</a:t>
            </a:r>
            <a:r>
              <a:rPr lang="en-US" sz="1200" dirty="0">
                <a:solidFill>
                  <a:schemeClr val="tx1"/>
                </a:solidFill>
                <a:latin typeface="Calibri" panose="020F0502020204030204" pitchFamily="34" charset="0"/>
                <a:cs typeface="Calibri" panose="020F0502020204030204" pitchFamily="34" charset="0"/>
              </a:rPr>
              <a:t> PAA </a:t>
            </a:r>
            <a:r>
              <a:rPr lang="en-US" sz="1200" dirty="0" err="1">
                <a:solidFill>
                  <a:schemeClr val="tx1"/>
                </a:solidFill>
                <a:latin typeface="Calibri" panose="020F0502020204030204" pitchFamily="34" charset="0"/>
                <a:cs typeface="Calibri" panose="020F0502020204030204" pitchFamily="34" charset="0"/>
              </a:rPr>
              <a:t>akan</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menghasilkan</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liabilitas</a:t>
            </a:r>
            <a:r>
              <a:rPr lang="en-US" sz="1200" dirty="0">
                <a:solidFill>
                  <a:schemeClr val="tx1"/>
                </a:solidFill>
                <a:latin typeface="Calibri" panose="020F0502020204030204" pitchFamily="34" charset="0"/>
                <a:cs typeface="Calibri" panose="020F0502020204030204" pitchFamily="34" charset="0"/>
              </a:rPr>
              <a:t> yang </a:t>
            </a:r>
            <a:r>
              <a:rPr lang="en-US" sz="1200" dirty="0" err="1">
                <a:solidFill>
                  <a:schemeClr val="tx1"/>
                </a:solidFill>
                <a:latin typeface="Calibri" panose="020F0502020204030204" pitchFamily="34" charset="0"/>
                <a:cs typeface="Calibri" panose="020F0502020204030204" pitchFamily="34" charset="0"/>
              </a:rPr>
              <a:t>tidak</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berbeda</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secara</a:t>
            </a:r>
            <a:r>
              <a:rPr lang="en-US" sz="1200" dirty="0">
                <a:solidFill>
                  <a:schemeClr val="tx1"/>
                </a:solidFill>
                <a:latin typeface="Calibri" panose="020F0502020204030204" pitchFamily="34" charset="0"/>
                <a:cs typeface="Calibri" panose="020F0502020204030204" pitchFamily="34" charset="0"/>
              </a:rPr>
              <a:t> material </a:t>
            </a:r>
            <a:r>
              <a:rPr lang="en-US" sz="1200" dirty="0" err="1">
                <a:solidFill>
                  <a:schemeClr val="tx1"/>
                </a:solidFill>
                <a:latin typeface="Calibri" panose="020F0502020204030204" pitchFamily="34" charset="0"/>
                <a:cs typeface="Calibri" panose="020F0502020204030204" pitchFamily="34" charset="0"/>
              </a:rPr>
              <a:t>dengan</a:t>
            </a:r>
            <a:r>
              <a:rPr lang="en-US" sz="1200" dirty="0">
                <a:solidFill>
                  <a:schemeClr val="tx1"/>
                </a:solidFill>
                <a:latin typeface="Calibri" panose="020F0502020204030204" pitchFamily="34" charset="0"/>
                <a:cs typeface="Calibri" panose="020F0502020204030204" pitchFamily="34" charset="0"/>
              </a:rPr>
              <a:t> GMM</a:t>
            </a:r>
          </a:p>
          <a:p>
            <a:pPr marL="214313" indent="-214313">
              <a:spcBef>
                <a:spcPct val="20000"/>
              </a:spcBef>
              <a:buFont typeface="Wingdings" panose="05000000000000000000" pitchFamily="2" charset="2"/>
              <a:buChar char="§"/>
            </a:pPr>
            <a:r>
              <a:rPr lang="en-US" sz="1200" b="1" dirty="0" err="1">
                <a:latin typeface="Calibri" panose="020F0502020204030204" pitchFamily="34" charset="0"/>
                <a:cs typeface="Calibri" panose="020F0502020204030204" pitchFamily="34" charset="0"/>
              </a:rPr>
              <a:t>Pendekatan</a:t>
            </a:r>
            <a:r>
              <a:rPr lang="en-US" sz="1200" b="1" dirty="0">
                <a:latin typeface="Calibri" panose="020F0502020204030204" pitchFamily="34" charset="0"/>
                <a:cs typeface="Calibri" panose="020F0502020204030204" pitchFamily="34" charset="0"/>
              </a:rPr>
              <a:t> </a:t>
            </a:r>
            <a:r>
              <a:rPr lang="en-US" sz="1200" b="1" dirty="0" err="1">
                <a:latin typeface="Calibri" panose="020F0502020204030204" pitchFamily="34" charset="0"/>
                <a:cs typeface="Calibri" panose="020F0502020204030204" pitchFamily="34" charset="0"/>
              </a:rPr>
              <a:t>Biaya</a:t>
            </a:r>
            <a:r>
              <a:rPr lang="en-US" sz="1200" b="1" dirty="0">
                <a:latin typeface="Calibri" panose="020F0502020204030204" pitchFamily="34" charset="0"/>
                <a:cs typeface="Calibri" panose="020F0502020204030204" pitchFamily="34" charset="0"/>
              </a:rPr>
              <a:t> </a:t>
            </a:r>
            <a:r>
              <a:rPr lang="en-US" sz="1200" b="1" dirty="0" err="1">
                <a:latin typeface="Calibri" panose="020F0502020204030204" pitchFamily="34" charset="0"/>
                <a:cs typeface="Calibri" panose="020F0502020204030204" pitchFamily="34" charset="0"/>
              </a:rPr>
              <a:t>Variabel</a:t>
            </a:r>
            <a:r>
              <a:rPr lang="en-US" sz="1200" b="1" dirty="0">
                <a:latin typeface="Calibri" panose="020F0502020204030204" pitchFamily="34" charset="0"/>
                <a:cs typeface="Calibri" panose="020F0502020204030204" pitchFamily="34" charset="0"/>
              </a:rPr>
              <a:t> / </a:t>
            </a:r>
            <a:r>
              <a:rPr lang="en-US" sz="1200" b="1" i="1" dirty="0">
                <a:latin typeface="Calibri" panose="020F0502020204030204" pitchFamily="34" charset="0"/>
                <a:cs typeface="Calibri" panose="020F0502020204030204" pitchFamily="34" charset="0"/>
              </a:rPr>
              <a:t>variable Fee Approach </a:t>
            </a:r>
            <a:r>
              <a:rPr lang="en-US" sz="1200" b="1" dirty="0">
                <a:latin typeface="Calibri" panose="020F0502020204030204" pitchFamily="34" charset="0"/>
                <a:cs typeface="Calibri" panose="020F0502020204030204" pitchFamily="34" charset="0"/>
              </a:rPr>
              <a:t>(“VFA”)</a:t>
            </a:r>
            <a:endParaRPr lang="en-ID" sz="1200" dirty="0">
              <a:solidFill>
                <a:schemeClr val="tx1"/>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D5890173-ADA2-4ED7-A841-A6CE3119EB0F}"/>
              </a:ext>
            </a:extLst>
          </p:cNvPr>
          <p:cNvSpPr/>
          <p:nvPr/>
        </p:nvSpPr>
        <p:spPr bwMode="auto">
          <a:xfrm>
            <a:off x="6280786" y="1485900"/>
            <a:ext cx="1966232" cy="2514600"/>
          </a:xfrm>
          <a:prstGeom prst="rect">
            <a:avLst/>
          </a:prstGeom>
          <a:solidFill>
            <a:schemeClr val="accent1">
              <a:lumMod val="60000"/>
              <a:lumOff val="4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marL="257175" indent="-257175" defTabSz="685800" fontAlgn="base">
              <a:spcBef>
                <a:spcPts val="450"/>
              </a:spcBef>
              <a:spcAft>
                <a:spcPct val="0"/>
              </a:spcAft>
              <a:buClrTx/>
              <a:buFont typeface="Wingdings" panose="05000000000000000000" pitchFamily="2" charset="2"/>
              <a:buChar char="§"/>
            </a:pPr>
            <a:r>
              <a:rPr lang="en-US" sz="1200" dirty="0" err="1">
                <a:solidFill>
                  <a:schemeClr val="tx1"/>
                </a:solidFill>
                <a:latin typeface="Calibri" panose="020F0502020204030204" pitchFamily="34" charset="0"/>
                <a:cs typeface="Calibri" panose="020F0502020204030204" pitchFamily="34" charset="0"/>
              </a:rPr>
              <a:t>Pemisahan</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antara</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kontrak</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asuransi</a:t>
            </a:r>
            <a:r>
              <a:rPr lang="en-US" sz="1200" dirty="0">
                <a:solidFill>
                  <a:schemeClr val="tx1"/>
                </a:solidFill>
                <a:latin typeface="Calibri" panose="020F0502020204030204" pitchFamily="34" charset="0"/>
                <a:cs typeface="Calibri" panose="020F0502020204030204" pitchFamily="34" charset="0"/>
              </a:rPr>
              <a:t> dan </a:t>
            </a:r>
            <a:r>
              <a:rPr lang="en-US" sz="1200" dirty="0" err="1">
                <a:solidFill>
                  <a:schemeClr val="tx1"/>
                </a:solidFill>
                <a:latin typeface="Calibri" panose="020F0502020204030204" pitchFamily="34" charset="0"/>
                <a:cs typeface="Calibri" panose="020F0502020204030204" pitchFamily="34" charset="0"/>
              </a:rPr>
              <a:t>kontrak</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reasuransi</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baik</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untuk</a:t>
            </a:r>
            <a:r>
              <a:rPr lang="en-US" sz="1200" dirty="0">
                <a:solidFill>
                  <a:schemeClr val="tx1"/>
                </a:solidFill>
                <a:latin typeface="Calibri" panose="020F0502020204030204" pitchFamily="34" charset="0"/>
                <a:cs typeface="Calibri" panose="020F0502020204030204" pitchFamily="34" charset="0"/>
              </a:rPr>
              <a:t> asset </a:t>
            </a:r>
            <a:r>
              <a:rPr lang="en-US" sz="1200" dirty="0" err="1">
                <a:solidFill>
                  <a:schemeClr val="tx1"/>
                </a:solidFill>
                <a:latin typeface="Calibri" panose="020F0502020204030204" pitchFamily="34" charset="0"/>
                <a:cs typeface="Calibri" panose="020F0502020204030204" pitchFamily="34" charset="0"/>
              </a:rPr>
              <a:t>maupun</a:t>
            </a:r>
            <a:r>
              <a:rPr lang="en-US" sz="1200" dirty="0">
                <a:solidFill>
                  <a:schemeClr val="tx1"/>
                </a:solidFill>
                <a:latin typeface="Calibri" panose="020F0502020204030204" pitchFamily="34" charset="0"/>
                <a:cs typeface="Calibri" panose="020F0502020204030204" pitchFamily="34" charset="0"/>
              </a:rPr>
              <a:t> </a:t>
            </a:r>
            <a:r>
              <a:rPr lang="en-US" sz="1200" i="1" dirty="0">
                <a:solidFill>
                  <a:schemeClr val="tx1"/>
                </a:solidFill>
                <a:latin typeface="Calibri" panose="020F0502020204030204" pitchFamily="34" charset="0"/>
                <a:cs typeface="Calibri" panose="020F0502020204030204" pitchFamily="34" charset="0"/>
              </a:rPr>
              <a:t>liability</a:t>
            </a:r>
          </a:p>
          <a:p>
            <a:pPr marL="257175" indent="-257175" defTabSz="685800" fontAlgn="base">
              <a:spcBef>
                <a:spcPts val="450"/>
              </a:spcBef>
              <a:spcAft>
                <a:spcPct val="0"/>
              </a:spcAft>
              <a:buClrTx/>
              <a:buFont typeface="Wingdings" panose="05000000000000000000" pitchFamily="2" charset="2"/>
              <a:buChar char="§"/>
            </a:pPr>
            <a:r>
              <a:rPr lang="en-US" sz="1200" i="1" dirty="0">
                <a:latin typeface="Calibri" panose="020F0502020204030204" pitchFamily="34" charset="0"/>
                <a:cs typeface="Calibri" panose="020F0502020204030204" pitchFamily="34" charset="0"/>
              </a:rPr>
              <a:t>Insurance revenue </a:t>
            </a:r>
            <a:r>
              <a:rPr lang="en-US" sz="1200" dirty="0">
                <a:latin typeface="Calibri" panose="020F0502020204030204" pitchFamily="34" charset="0"/>
                <a:cs typeface="Calibri" panose="020F0502020204030204" pitchFamily="34" charset="0"/>
              </a:rPr>
              <a:t>dan </a:t>
            </a:r>
            <a:r>
              <a:rPr lang="en-US" sz="1200" i="1" dirty="0">
                <a:latin typeface="Calibri" panose="020F0502020204030204" pitchFamily="34" charset="0"/>
                <a:cs typeface="Calibri" panose="020F0502020204030204" pitchFamily="34" charset="0"/>
              </a:rPr>
              <a:t>Insurance</a:t>
            </a:r>
            <a:r>
              <a:rPr lang="en-US" sz="1200" dirty="0">
                <a:latin typeface="Calibri" panose="020F0502020204030204" pitchFamily="34" charset="0"/>
                <a:cs typeface="Calibri" panose="020F0502020204030204" pitchFamily="34" charset="0"/>
              </a:rPr>
              <a:t> </a:t>
            </a:r>
            <a:r>
              <a:rPr lang="en-US" sz="1200" i="1" dirty="0">
                <a:latin typeface="Calibri" panose="020F0502020204030204" pitchFamily="34" charset="0"/>
                <a:cs typeface="Calibri" panose="020F0502020204030204" pitchFamily="34" charset="0"/>
              </a:rPr>
              <a:t>service expenses </a:t>
            </a:r>
            <a:r>
              <a:rPr lang="en-US" sz="1200" dirty="0" err="1">
                <a:latin typeface="Calibri" panose="020F0502020204030204" pitchFamily="34" charset="0"/>
                <a:cs typeface="Calibri" panose="020F0502020204030204" pitchFamily="34" charset="0"/>
              </a:rPr>
              <a:t>tidak</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termasuk</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komponen</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investasi</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pengembalian</a:t>
            </a:r>
            <a:r>
              <a:rPr lang="en-US" sz="1200" dirty="0">
                <a:latin typeface="Calibri" panose="020F0502020204030204" pitchFamily="34" charset="0"/>
                <a:cs typeface="Calibri" panose="020F0502020204030204" pitchFamily="34" charset="0"/>
              </a:rPr>
              <a:t> uang </a:t>
            </a:r>
            <a:r>
              <a:rPr lang="en-US" sz="1200" dirty="0" err="1">
                <a:latin typeface="Calibri" panose="020F0502020204030204" pitchFamily="34" charset="0"/>
                <a:cs typeface="Calibri" panose="020F0502020204030204" pitchFamily="34" charset="0"/>
              </a:rPr>
              <a:t>premi</a:t>
            </a:r>
            <a:r>
              <a:rPr lang="en-US" sz="1200" dirty="0">
                <a:latin typeface="Calibri" panose="020F0502020204030204" pitchFamily="34" charset="0"/>
                <a:cs typeface="Calibri" panose="020F0502020204030204" pitchFamily="34" charset="0"/>
              </a:rPr>
              <a:t>, dan </a:t>
            </a:r>
            <a:r>
              <a:rPr lang="en-US" sz="1200" dirty="0" err="1">
                <a:latin typeface="Calibri" panose="020F0502020204030204" pitchFamily="34" charset="0"/>
                <a:cs typeface="Calibri" panose="020F0502020204030204" pitchFamily="34" charset="0"/>
              </a:rPr>
              <a:t>pembayaran</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hutang</a:t>
            </a:r>
            <a:r>
              <a:rPr lang="en-US" sz="1200" dirty="0">
                <a:latin typeface="Calibri" panose="020F0502020204030204" pitchFamily="34" charset="0"/>
                <a:cs typeface="Calibri" panose="020F0502020204030204" pitchFamily="34" charset="0"/>
              </a:rPr>
              <a:t> polis.</a:t>
            </a:r>
            <a:endParaRPr lang="en-ID" sz="1200" dirty="0">
              <a:solidFill>
                <a:schemeClr val="tx1"/>
              </a:solidFill>
              <a:latin typeface="Calibri" panose="020F0502020204030204" pitchFamily="34" charset="0"/>
              <a:cs typeface="Calibri" panose="020F0502020204030204" pitchFamily="34" charset="0"/>
            </a:endParaRPr>
          </a:p>
        </p:txBody>
      </p:sp>
      <p:sp>
        <p:nvSpPr>
          <p:cNvPr id="11" name="Slide Number Placeholder 3">
            <a:extLst>
              <a:ext uri="{FF2B5EF4-FFF2-40B4-BE49-F238E27FC236}">
                <a16:creationId xmlns:a16="http://schemas.microsoft.com/office/drawing/2014/main" id="{81F80F06-4B6E-44B0-8A67-09946E26F355}"/>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b="1" smtClean="0"/>
              <a:pPr algn="r"/>
              <a:t>15</a:t>
            </a:fld>
            <a:endParaRPr lang="en-US" b="1" dirty="0"/>
          </a:p>
        </p:txBody>
      </p:sp>
    </p:spTree>
    <p:extLst>
      <p:ext uri="{BB962C8B-B14F-4D97-AF65-F5344CB8AC3E}">
        <p14:creationId xmlns:p14="http://schemas.microsoft.com/office/powerpoint/2010/main" val="4870850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F0CDE3F-BEE0-49F0-B011-16048B6910E9}"/>
              </a:ext>
            </a:extLst>
          </p:cNvPr>
          <p:cNvSpPr>
            <a:spLocks noGrp="1"/>
          </p:cNvSpPr>
          <p:nvPr>
            <p:ph type="title"/>
          </p:nvPr>
        </p:nvSpPr>
        <p:spPr>
          <a:xfrm>
            <a:off x="2791046" y="1658679"/>
            <a:ext cx="3200400" cy="1196303"/>
          </a:xfrm>
        </p:spPr>
        <p:txBody>
          <a:bodyPr/>
          <a:lstStyle/>
          <a:p>
            <a:r>
              <a:rPr lang="en-US" sz="3200" b="1" dirty="0"/>
              <a:t>PSAK 117</a:t>
            </a:r>
            <a:br>
              <a:rPr lang="en-US" sz="3200" b="1" dirty="0"/>
            </a:br>
            <a:r>
              <a:rPr lang="en-US" sz="3200" b="1" dirty="0" err="1"/>
              <a:t>Tujuan</a:t>
            </a:r>
            <a:r>
              <a:rPr lang="en-US" sz="3200" b="1" dirty="0"/>
              <a:t>, Ruang </a:t>
            </a:r>
            <a:r>
              <a:rPr lang="en-US" sz="3200" b="1" dirty="0" err="1"/>
              <a:t>Lingkup</a:t>
            </a:r>
            <a:r>
              <a:rPr lang="en-US" sz="3200" b="1" dirty="0"/>
              <a:t>, </a:t>
            </a:r>
            <a:r>
              <a:rPr lang="en-US" sz="3200" b="1" dirty="0" err="1"/>
              <a:t>Agregasi</a:t>
            </a:r>
            <a:endParaRPr lang="en-ID" sz="3200" b="1" dirty="0"/>
          </a:p>
        </p:txBody>
      </p:sp>
    </p:spTree>
    <p:extLst>
      <p:ext uri="{BB962C8B-B14F-4D97-AF65-F5344CB8AC3E}">
        <p14:creationId xmlns:p14="http://schemas.microsoft.com/office/powerpoint/2010/main" val="25013722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6">
            <a:extLst>
              <a:ext uri="{FF2B5EF4-FFF2-40B4-BE49-F238E27FC236}">
                <a16:creationId xmlns:a16="http://schemas.microsoft.com/office/drawing/2014/main" id="{F218AD03-9C34-4774-A12A-39C6541584D3}"/>
              </a:ext>
            </a:extLst>
          </p:cNvPr>
          <p:cNvSpPr>
            <a:spLocks noGrp="1" noChangeArrowheads="1"/>
          </p:cNvSpPr>
          <p:nvPr>
            <p:ph type="sldNum" sz="quarter" idx="4294967295"/>
          </p:nvPr>
        </p:nvSpPr>
        <p:spPr>
          <a:xfrm>
            <a:off x="8732838" y="4857750"/>
            <a:ext cx="411162" cy="274638"/>
          </a:xfrm>
          <a:prstGeom prst="rect">
            <a:avLst/>
          </a:prstGeom>
        </p:spPr>
        <p:txBody>
          <a:bodyPr vert="horz" wrap="square" lIns="68580" tIns="34290" rIns="68580" bIns="34290" numCol="1" anchor="t" anchorCtr="0" compatLnSpc="1">
            <a:prstTxWarp prst="textNoShape">
              <a:avLst/>
            </a:prstTxWarp>
          </a:bodyPr>
          <a:lstStyle>
            <a:lvl1pPr eaLnBrk="1" hangingPunct="1">
              <a:spcBef>
                <a:spcPct val="20000"/>
              </a:spcBef>
              <a:buFontTx/>
              <a:buNone/>
              <a:defRPr sz="1200">
                <a:latin typeface="Calibri" panose="020F0502020204030204" pitchFamily="34" charset="0"/>
                <a:cs typeface="Calibri" panose="020F0502020204030204" pitchFamily="34" charset="0"/>
              </a:defRPr>
            </a:lvl1pPr>
          </a:lstStyle>
          <a:p>
            <a:pPr>
              <a:defRPr/>
            </a:pPr>
            <a:fld id="{77F2261C-A3A6-49AD-9868-D49A006EF5B8}" type="slidenum">
              <a:rPr lang="en-US" altLang="en-US" sz="1350" b="1"/>
              <a:pPr>
                <a:defRPr/>
              </a:pPr>
              <a:t>17</a:t>
            </a:fld>
            <a:endParaRPr lang="en-US" altLang="en-US" sz="1350" b="1" dirty="0"/>
          </a:p>
        </p:txBody>
      </p:sp>
      <p:sp>
        <p:nvSpPr>
          <p:cNvPr id="8" name="Content Placeholder 2">
            <a:extLst>
              <a:ext uri="{FF2B5EF4-FFF2-40B4-BE49-F238E27FC236}">
                <a16:creationId xmlns:a16="http://schemas.microsoft.com/office/drawing/2014/main" id="{D57C4AB1-DDCD-45AF-A192-8EFA08D42A66}"/>
              </a:ext>
            </a:extLst>
          </p:cNvPr>
          <p:cNvSpPr txBox="1">
            <a:spLocks/>
          </p:cNvSpPr>
          <p:nvPr/>
        </p:nvSpPr>
        <p:spPr>
          <a:xfrm>
            <a:off x="654180" y="1422856"/>
            <a:ext cx="5010524" cy="391741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Wingdings" panose="05000000000000000000" pitchFamily="2" charset="2"/>
              <a:buChar char="§"/>
            </a:pPr>
            <a:r>
              <a:rPr lang="en-US" sz="1500" dirty="0" err="1">
                <a:latin typeface="Calibri" panose="020F0502020204030204" pitchFamily="34" charset="0"/>
                <a:ea typeface="Calibri" panose="020F0502020204030204" pitchFamily="34" charset="0"/>
                <a:cs typeface="Calibri" panose="020F0502020204030204" pitchFamily="34" charset="0"/>
              </a:rPr>
              <a:t>Untuk</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memastikan</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bahwa</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entitas</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b="1" dirty="0" err="1">
                <a:latin typeface="Calibri" panose="020F0502020204030204" pitchFamily="34" charset="0"/>
                <a:ea typeface="Calibri" panose="020F0502020204030204" pitchFamily="34" charset="0"/>
                <a:cs typeface="Calibri" panose="020F0502020204030204" pitchFamily="34" charset="0"/>
              </a:rPr>
              <a:t>menyediakan</a:t>
            </a:r>
            <a:r>
              <a:rPr lang="en-US" sz="1500" b="1" dirty="0">
                <a:latin typeface="Calibri" panose="020F0502020204030204" pitchFamily="34" charset="0"/>
                <a:ea typeface="Calibri" panose="020F0502020204030204" pitchFamily="34" charset="0"/>
                <a:cs typeface="Calibri" panose="020F0502020204030204" pitchFamily="34" charset="0"/>
              </a:rPr>
              <a:t> </a:t>
            </a:r>
            <a:r>
              <a:rPr lang="en-US" sz="1500" b="1" dirty="0" err="1">
                <a:latin typeface="Calibri" panose="020F0502020204030204" pitchFamily="34" charset="0"/>
                <a:ea typeface="Calibri" panose="020F0502020204030204" pitchFamily="34" charset="0"/>
                <a:cs typeface="Calibri" panose="020F0502020204030204" pitchFamily="34" charset="0"/>
              </a:rPr>
              <a:t>informasi</a:t>
            </a:r>
            <a:r>
              <a:rPr lang="en-US" sz="1500" b="1" dirty="0">
                <a:latin typeface="Calibri" panose="020F0502020204030204" pitchFamily="34" charset="0"/>
                <a:ea typeface="Calibri" panose="020F0502020204030204" pitchFamily="34" charset="0"/>
                <a:cs typeface="Calibri" panose="020F0502020204030204" pitchFamily="34" charset="0"/>
              </a:rPr>
              <a:t> </a:t>
            </a:r>
            <a:r>
              <a:rPr lang="en-US" sz="1500" b="1" dirty="0" err="1">
                <a:latin typeface="Calibri" panose="020F0502020204030204" pitchFamily="34" charset="0"/>
                <a:ea typeface="Calibri" panose="020F0502020204030204" pitchFamily="34" charset="0"/>
                <a:cs typeface="Calibri" panose="020F0502020204030204" pitchFamily="34" charset="0"/>
              </a:rPr>
              <a:t>relevan</a:t>
            </a:r>
            <a:r>
              <a:rPr lang="en-US" sz="1500" b="1" dirty="0">
                <a:latin typeface="Calibri" panose="020F0502020204030204" pitchFamily="34" charset="0"/>
                <a:ea typeface="Calibri" panose="020F0502020204030204" pitchFamily="34" charset="0"/>
                <a:cs typeface="Calibri" panose="020F0502020204030204" pitchFamily="34" charset="0"/>
              </a:rPr>
              <a:t> </a:t>
            </a:r>
            <a:r>
              <a:rPr lang="en-US" sz="1500" dirty="0">
                <a:latin typeface="Calibri" panose="020F0502020204030204" pitchFamily="34" charset="0"/>
                <a:ea typeface="Calibri" panose="020F0502020204030204" pitchFamily="34" charset="0"/>
                <a:cs typeface="Calibri" panose="020F0502020204030204" pitchFamily="34" charset="0"/>
              </a:rPr>
              <a:t>yang </a:t>
            </a:r>
            <a:r>
              <a:rPr lang="en-US" sz="1500" b="1" dirty="0" err="1">
                <a:latin typeface="Calibri" panose="020F0502020204030204" pitchFamily="34" charset="0"/>
                <a:ea typeface="Calibri" panose="020F0502020204030204" pitchFamily="34" charset="0"/>
                <a:cs typeface="Calibri" panose="020F0502020204030204" pitchFamily="34" charset="0"/>
              </a:rPr>
              <a:t>merepresentasikan</a:t>
            </a:r>
            <a:r>
              <a:rPr lang="en-US" sz="1500" b="1" dirty="0">
                <a:latin typeface="Calibri" panose="020F0502020204030204" pitchFamily="34" charset="0"/>
                <a:ea typeface="Calibri" panose="020F0502020204030204" pitchFamily="34" charset="0"/>
                <a:cs typeface="Calibri" panose="020F0502020204030204" pitchFamily="34" charset="0"/>
              </a:rPr>
              <a:t> </a:t>
            </a:r>
            <a:r>
              <a:rPr lang="en-US" sz="1500" b="1" dirty="0" err="1">
                <a:latin typeface="Calibri" panose="020F0502020204030204" pitchFamily="34" charset="0"/>
                <a:ea typeface="Calibri" panose="020F0502020204030204" pitchFamily="34" charset="0"/>
                <a:cs typeface="Calibri" panose="020F0502020204030204" pitchFamily="34" charset="0"/>
              </a:rPr>
              <a:t>secara</a:t>
            </a:r>
            <a:r>
              <a:rPr lang="en-US" sz="1500" b="1" dirty="0">
                <a:latin typeface="Calibri" panose="020F0502020204030204" pitchFamily="34" charset="0"/>
                <a:ea typeface="Calibri" panose="020F0502020204030204" pitchFamily="34" charset="0"/>
                <a:cs typeface="Calibri" panose="020F0502020204030204" pitchFamily="34" charset="0"/>
              </a:rPr>
              <a:t> </a:t>
            </a:r>
            <a:r>
              <a:rPr lang="en-US" sz="1500" b="1" dirty="0" err="1">
                <a:latin typeface="Calibri" panose="020F0502020204030204" pitchFamily="34" charset="0"/>
                <a:ea typeface="Calibri" panose="020F0502020204030204" pitchFamily="34" charset="0"/>
                <a:cs typeface="Calibri" panose="020F0502020204030204" pitchFamily="34" charset="0"/>
              </a:rPr>
              <a:t>tepat</a:t>
            </a:r>
            <a:r>
              <a:rPr lang="en-US" sz="1500" b="1" dirty="0">
                <a:latin typeface="Calibri" panose="020F0502020204030204" pitchFamily="34" charset="0"/>
                <a:ea typeface="Calibri" panose="020F0502020204030204" pitchFamily="34" charset="0"/>
                <a:cs typeface="Calibri" panose="020F0502020204030204" pitchFamily="34" charset="0"/>
              </a:rPr>
              <a:t> </a:t>
            </a:r>
            <a:r>
              <a:rPr lang="en-US" sz="1500" b="1" dirty="0" err="1">
                <a:latin typeface="Calibri" panose="020F0502020204030204" pitchFamily="34" charset="0"/>
                <a:ea typeface="Calibri" panose="020F0502020204030204" pitchFamily="34" charset="0"/>
                <a:cs typeface="Calibri" panose="020F0502020204030204" pitchFamily="34" charset="0"/>
              </a:rPr>
              <a:t>mengenai</a:t>
            </a:r>
            <a:r>
              <a:rPr lang="en-US" sz="1500" b="1" dirty="0">
                <a:latin typeface="Calibri" panose="020F0502020204030204" pitchFamily="34" charset="0"/>
                <a:ea typeface="Calibri" panose="020F0502020204030204" pitchFamily="34" charset="0"/>
                <a:cs typeface="Calibri" panose="020F0502020204030204" pitchFamily="34" charset="0"/>
              </a:rPr>
              <a:t> </a:t>
            </a:r>
            <a:r>
              <a:rPr lang="en-US" sz="1500" b="1" dirty="0" err="1">
                <a:latin typeface="Calibri" panose="020F0502020204030204" pitchFamily="34" charset="0"/>
                <a:ea typeface="Calibri" panose="020F0502020204030204" pitchFamily="34" charset="0"/>
                <a:cs typeface="Calibri" panose="020F0502020204030204" pitchFamily="34" charset="0"/>
              </a:rPr>
              <a:t>kontrak</a:t>
            </a:r>
            <a:r>
              <a:rPr lang="en-US" sz="1500" b="1" dirty="0">
                <a:latin typeface="Calibri" panose="020F0502020204030204" pitchFamily="34" charset="0"/>
                <a:ea typeface="Calibri" panose="020F0502020204030204" pitchFamily="34" charset="0"/>
                <a:cs typeface="Calibri" panose="020F0502020204030204" pitchFamily="34" charset="0"/>
              </a:rPr>
              <a:t> </a:t>
            </a:r>
            <a:r>
              <a:rPr lang="en-US" sz="1500" b="1" dirty="0" err="1">
                <a:latin typeface="Calibri" panose="020F0502020204030204" pitchFamily="34" charset="0"/>
                <a:ea typeface="Calibri" panose="020F0502020204030204" pitchFamily="34" charset="0"/>
                <a:cs typeface="Calibri" panose="020F0502020204030204" pitchFamily="34" charset="0"/>
              </a:rPr>
              <a:t>tersebut</a:t>
            </a:r>
            <a:r>
              <a:rPr lang="en-US" sz="1500" dirty="0">
                <a:latin typeface="Calibri" panose="020F0502020204030204" pitchFamily="34" charset="0"/>
                <a:ea typeface="Calibri" panose="020F0502020204030204" pitchFamily="34" charset="0"/>
                <a:cs typeface="Calibri" panose="020F0502020204030204" pitchFamily="34" charset="0"/>
              </a:rPr>
              <a:t>. </a:t>
            </a:r>
          </a:p>
          <a:p>
            <a:pPr algn="just">
              <a:buFont typeface="Wingdings" panose="05000000000000000000" pitchFamily="2" charset="2"/>
              <a:buChar char="§"/>
            </a:pPr>
            <a:r>
              <a:rPr lang="en-US" sz="1500" dirty="0" err="1">
                <a:latin typeface="Calibri" panose="020F0502020204030204" pitchFamily="34" charset="0"/>
                <a:ea typeface="Calibri" panose="020F0502020204030204" pitchFamily="34" charset="0"/>
                <a:cs typeface="Calibri" panose="020F0502020204030204" pitchFamily="34" charset="0"/>
              </a:rPr>
              <a:t>Informasi</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tersebut</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berguna</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bagi</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pengguna</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laporan</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keuangan</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untuk</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menilai</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b="1" dirty="0" err="1">
                <a:latin typeface="Calibri" panose="020F0502020204030204" pitchFamily="34" charset="0"/>
                <a:ea typeface="Calibri" panose="020F0502020204030204" pitchFamily="34" charset="0"/>
                <a:cs typeface="Calibri" panose="020F0502020204030204" pitchFamily="34" charset="0"/>
              </a:rPr>
              <a:t>dampak</a:t>
            </a:r>
            <a:r>
              <a:rPr lang="en-US" sz="1500" b="1" dirty="0">
                <a:latin typeface="Calibri" panose="020F0502020204030204" pitchFamily="34" charset="0"/>
                <a:ea typeface="Calibri" panose="020F0502020204030204" pitchFamily="34" charset="0"/>
                <a:cs typeface="Calibri" panose="020F0502020204030204" pitchFamily="34" charset="0"/>
              </a:rPr>
              <a:t> </a:t>
            </a:r>
            <a:r>
              <a:rPr lang="en-US" sz="1500" b="1" dirty="0" err="1">
                <a:latin typeface="Calibri" panose="020F0502020204030204" pitchFamily="34" charset="0"/>
                <a:ea typeface="Calibri" panose="020F0502020204030204" pitchFamily="34" charset="0"/>
                <a:cs typeface="Calibri" panose="020F0502020204030204" pitchFamily="34" charset="0"/>
              </a:rPr>
              <a:t>kontrak</a:t>
            </a:r>
            <a:r>
              <a:rPr lang="en-US" sz="1500" b="1" dirty="0">
                <a:latin typeface="Calibri" panose="020F0502020204030204" pitchFamily="34" charset="0"/>
                <a:ea typeface="Calibri" panose="020F0502020204030204" pitchFamily="34" charset="0"/>
                <a:cs typeface="Calibri" panose="020F0502020204030204" pitchFamily="34" charset="0"/>
              </a:rPr>
              <a:t> </a:t>
            </a:r>
            <a:r>
              <a:rPr lang="en-US" sz="1500" b="1" dirty="0" err="1">
                <a:latin typeface="Calibri" panose="020F0502020204030204" pitchFamily="34" charset="0"/>
                <a:ea typeface="Calibri" panose="020F0502020204030204" pitchFamily="34" charset="0"/>
                <a:cs typeface="Calibri" panose="020F0502020204030204" pitchFamily="34" charset="0"/>
              </a:rPr>
              <a:t>asuransi</a:t>
            </a:r>
            <a:r>
              <a:rPr lang="en-US" sz="1500" b="1"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terhadap</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b="1" dirty="0" err="1">
                <a:latin typeface="Calibri" panose="020F0502020204030204" pitchFamily="34" charset="0"/>
                <a:ea typeface="Calibri" panose="020F0502020204030204" pitchFamily="34" charset="0"/>
                <a:cs typeface="Calibri" panose="020F0502020204030204" pitchFamily="34" charset="0"/>
              </a:rPr>
              <a:t>posisi</a:t>
            </a:r>
            <a:r>
              <a:rPr lang="en-US" sz="1500" b="1" dirty="0">
                <a:latin typeface="Calibri" panose="020F0502020204030204" pitchFamily="34" charset="0"/>
                <a:ea typeface="Calibri" panose="020F0502020204030204" pitchFamily="34" charset="0"/>
                <a:cs typeface="Calibri" panose="020F0502020204030204" pitchFamily="34" charset="0"/>
              </a:rPr>
              <a:t> </a:t>
            </a:r>
            <a:r>
              <a:rPr lang="en-US" sz="1500" b="1" dirty="0" err="1">
                <a:latin typeface="Calibri" panose="020F0502020204030204" pitchFamily="34" charset="0"/>
                <a:ea typeface="Calibri" panose="020F0502020204030204" pitchFamily="34" charset="0"/>
                <a:cs typeface="Calibri" panose="020F0502020204030204" pitchFamily="34" charset="0"/>
              </a:rPr>
              <a:t>keuangan</a:t>
            </a:r>
            <a:r>
              <a:rPr lang="en-US" sz="1500" b="1" dirty="0">
                <a:latin typeface="Calibri" panose="020F0502020204030204" pitchFamily="34" charset="0"/>
                <a:ea typeface="Calibri" panose="020F0502020204030204" pitchFamily="34" charset="0"/>
                <a:cs typeface="Calibri" panose="020F0502020204030204" pitchFamily="34" charset="0"/>
              </a:rPr>
              <a:t>, </a:t>
            </a:r>
            <a:r>
              <a:rPr lang="en-US" sz="1500" b="1" dirty="0" err="1">
                <a:latin typeface="Calibri" panose="020F0502020204030204" pitchFamily="34" charset="0"/>
                <a:ea typeface="Calibri" panose="020F0502020204030204" pitchFamily="34" charset="0"/>
                <a:cs typeface="Calibri" panose="020F0502020204030204" pitchFamily="34" charset="0"/>
              </a:rPr>
              <a:t>kinerja</a:t>
            </a:r>
            <a:r>
              <a:rPr lang="en-US" sz="1500" b="1" dirty="0">
                <a:latin typeface="Calibri" panose="020F0502020204030204" pitchFamily="34" charset="0"/>
                <a:ea typeface="Calibri" panose="020F0502020204030204" pitchFamily="34" charset="0"/>
                <a:cs typeface="Calibri" panose="020F0502020204030204" pitchFamily="34" charset="0"/>
              </a:rPr>
              <a:t> </a:t>
            </a:r>
            <a:r>
              <a:rPr lang="en-US" sz="1500" b="1" dirty="0" err="1">
                <a:latin typeface="Calibri" panose="020F0502020204030204" pitchFamily="34" charset="0"/>
                <a:ea typeface="Calibri" panose="020F0502020204030204" pitchFamily="34" charset="0"/>
                <a:cs typeface="Calibri" panose="020F0502020204030204" pitchFamily="34" charset="0"/>
              </a:rPr>
              <a:t>keuangan</a:t>
            </a:r>
            <a:r>
              <a:rPr lang="en-US" sz="1500" b="1" dirty="0">
                <a:latin typeface="Calibri" panose="020F0502020204030204" pitchFamily="34" charset="0"/>
                <a:ea typeface="Calibri" panose="020F0502020204030204" pitchFamily="34" charset="0"/>
                <a:cs typeface="Calibri" panose="020F0502020204030204" pitchFamily="34" charset="0"/>
              </a:rPr>
              <a:t> dan </a:t>
            </a:r>
            <a:r>
              <a:rPr lang="en-US" sz="1500" b="1" dirty="0" err="1">
                <a:latin typeface="Calibri" panose="020F0502020204030204" pitchFamily="34" charset="0"/>
                <a:ea typeface="Calibri" panose="020F0502020204030204" pitchFamily="34" charset="0"/>
                <a:cs typeface="Calibri" panose="020F0502020204030204" pitchFamily="34" charset="0"/>
              </a:rPr>
              <a:t>arus</a:t>
            </a:r>
            <a:r>
              <a:rPr lang="en-US" sz="1500" b="1" dirty="0">
                <a:latin typeface="Calibri" panose="020F0502020204030204" pitchFamily="34" charset="0"/>
                <a:ea typeface="Calibri" panose="020F0502020204030204" pitchFamily="34" charset="0"/>
                <a:cs typeface="Calibri" panose="020F0502020204030204" pitchFamily="34" charset="0"/>
              </a:rPr>
              <a:t> kas </a:t>
            </a:r>
            <a:r>
              <a:rPr lang="en-US" sz="1500" b="1" dirty="0" err="1">
                <a:latin typeface="Calibri" panose="020F0502020204030204" pitchFamily="34" charset="0"/>
                <a:ea typeface="Calibri" panose="020F0502020204030204" pitchFamily="34" charset="0"/>
                <a:cs typeface="Calibri" panose="020F0502020204030204" pitchFamily="34" charset="0"/>
              </a:rPr>
              <a:t>entitas</a:t>
            </a:r>
            <a:r>
              <a:rPr lang="en-US" sz="1500" dirty="0">
                <a:latin typeface="Calibri" panose="020F0502020204030204" pitchFamily="34" charset="0"/>
                <a:ea typeface="Calibri" panose="020F0502020204030204" pitchFamily="34" charset="0"/>
                <a:cs typeface="Calibri" panose="020F0502020204030204" pitchFamily="34" charset="0"/>
              </a:rPr>
              <a:t>.</a:t>
            </a:r>
          </a:p>
          <a:p>
            <a:pPr algn="just">
              <a:buFont typeface="Wingdings" panose="05000000000000000000" pitchFamily="2" charset="2"/>
              <a:buChar char="§"/>
            </a:pPr>
            <a:r>
              <a:rPr lang="en-US" sz="1500" dirty="0" err="1">
                <a:latin typeface="Calibri" panose="020F0502020204030204" pitchFamily="34" charset="0"/>
                <a:ea typeface="Calibri" panose="020F0502020204030204" pitchFamily="34" charset="0"/>
                <a:cs typeface="Calibri" panose="020F0502020204030204" pitchFamily="34" charset="0"/>
              </a:rPr>
              <a:t>Entitas</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mempertimbangkan</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hak</a:t>
            </a:r>
            <a:r>
              <a:rPr lang="en-US" sz="1500" dirty="0">
                <a:latin typeface="Calibri" panose="020F0502020204030204" pitchFamily="34" charset="0"/>
                <a:ea typeface="Calibri" panose="020F0502020204030204" pitchFamily="34" charset="0"/>
                <a:cs typeface="Calibri" panose="020F0502020204030204" pitchFamily="34" charset="0"/>
              </a:rPr>
              <a:t> dan </a:t>
            </a:r>
            <a:r>
              <a:rPr lang="en-US" sz="1500" dirty="0" err="1">
                <a:latin typeface="Calibri" panose="020F0502020204030204" pitchFamily="34" charset="0"/>
                <a:ea typeface="Calibri" panose="020F0502020204030204" pitchFamily="34" charset="0"/>
                <a:cs typeface="Calibri" panose="020F0502020204030204" pitchFamily="34" charset="0"/>
              </a:rPr>
              <a:t>kewajiban</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substantifnya</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baik</a:t>
            </a:r>
            <a:r>
              <a:rPr lang="en-US" sz="1500" dirty="0">
                <a:latin typeface="Calibri" panose="020F0502020204030204" pitchFamily="34" charset="0"/>
                <a:ea typeface="Calibri" panose="020F0502020204030204" pitchFamily="34" charset="0"/>
                <a:cs typeface="Calibri" panose="020F0502020204030204" pitchFamily="34" charset="0"/>
              </a:rPr>
              <a:t> yang </a:t>
            </a:r>
            <a:r>
              <a:rPr lang="en-US" sz="1500" dirty="0" err="1">
                <a:latin typeface="Calibri" panose="020F0502020204030204" pitchFamily="34" charset="0"/>
                <a:ea typeface="Calibri" panose="020F0502020204030204" pitchFamily="34" charset="0"/>
                <a:cs typeface="Calibri" panose="020F0502020204030204" pitchFamily="34" charset="0"/>
              </a:rPr>
              <a:t>timbul</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dari</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suatu</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kontrak</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hukum</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atau</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regulasi</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ketika</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menerapkan</a:t>
            </a:r>
            <a:r>
              <a:rPr lang="en-US" sz="1500" dirty="0">
                <a:latin typeface="Calibri" panose="020F0502020204030204" pitchFamily="34" charset="0"/>
                <a:ea typeface="Calibri" panose="020F0502020204030204" pitchFamily="34" charset="0"/>
                <a:cs typeface="Calibri" panose="020F0502020204030204" pitchFamily="34" charset="0"/>
              </a:rPr>
              <a:t> PSAK 117: </a:t>
            </a:r>
            <a:r>
              <a:rPr lang="en-US" sz="1500" dirty="0" err="1">
                <a:latin typeface="Calibri" panose="020F0502020204030204" pitchFamily="34" charset="0"/>
                <a:ea typeface="Calibri" panose="020F0502020204030204" pitchFamily="34" charset="0"/>
                <a:cs typeface="Calibri" panose="020F0502020204030204" pitchFamily="34" charset="0"/>
              </a:rPr>
              <a:t>Kontrak</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Asuransi</a:t>
            </a:r>
            <a:r>
              <a:rPr lang="en-US" sz="1500" dirty="0">
                <a:latin typeface="Calibri" panose="020F0502020204030204" pitchFamily="34" charset="0"/>
                <a:ea typeface="Calibri" panose="020F0502020204030204" pitchFamily="34" charset="0"/>
                <a:cs typeface="Calibri" panose="020F0502020204030204" pitchFamily="34" charset="0"/>
              </a:rPr>
              <a:t>. </a:t>
            </a:r>
          </a:p>
          <a:p>
            <a:pPr algn="just">
              <a:buFont typeface="Wingdings" panose="05000000000000000000" pitchFamily="2" charset="2"/>
              <a:buChar char="§"/>
            </a:pPr>
            <a:r>
              <a:rPr lang="en-US" sz="1500" dirty="0" err="1">
                <a:latin typeface="Calibri" panose="020F0502020204030204" pitchFamily="34" charset="0"/>
                <a:ea typeface="Calibri" panose="020F0502020204030204" pitchFamily="34" charset="0"/>
                <a:cs typeface="Calibri" panose="020F0502020204030204" pitchFamily="34" charset="0"/>
              </a:rPr>
              <a:t>Kontrak</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adalah</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perjanjian</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antara</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dua</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pihak</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atau</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lebih</a:t>
            </a:r>
            <a:r>
              <a:rPr lang="en-US" sz="1500" dirty="0">
                <a:latin typeface="Calibri" panose="020F0502020204030204" pitchFamily="34" charset="0"/>
                <a:ea typeface="Calibri" panose="020F0502020204030204" pitchFamily="34" charset="0"/>
                <a:cs typeface="Calibri" panose="020F0502020204030204" pitchFamily="34" charset="0"/>
              </a:rPr>
              <a:t> yang </a:t>
            </a:r>
            <a:r>
              <a:rPr lang="en-US" sz="1500" dirty="0" err="1">
                <a:latin typeface="Calibri" panose="020F0502020204030204" pitchFamily="34" charset="0"/>
                <a:ea typeface="Calibri" panose="020F0502020204030204" pitchFamily="34" charset="0"/>
                <a:cs typeface="Calibri" panose="020F0502020204030204" pitchFamily="34" charset="0"/>
              </a:rPr>
              <a:t>menciptakan</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hak</a:t>
            </a:r>
            <a:r>
              <a:rPr lang="en-US" sz="1500" dirty="0">
                <a:latin typeface="Calibri" panose="020F0502020204030204" pitchFamily="34" charset="0"/>
                <a:ea typeface="Calibri" panose="020F0502020204030204" pitchFamily="34" charset="0"/>
                <a:cs typeface="Calibri" panose="020F0502020204030204" pitchFamily="34" charset="0"/>
              </a:rPr>
              <a:t> dan </a:t>
            </a:r>
            <a:r>
              <a:rPr lang="en-US" sz="1500" dirty="0" err="1">
                <a:latin typeface="Calibri" panose="020F0502020204030204" pitchFamily="34" charset="0"/>
                <a:ea typeface="Calibri" panose="020F0502020204030204" pitchFamily="34" charset="0"/>
                <a:cs typeface="Calibri" panose="020F0502020204030204" pitchFamily="34" charset="0"/>
              </a:rPr>
              <a:t>kewajiban</a:t>
            </a:r>
            <a:r>
              <a:rPr lang="en-US" sz="1500" dirty="0">
                <a:latin typeface="Calibri" panose="020F0502020204030204" pitchFamily="34" charset="0"/>
                <a:ea typeface="Calibri" panose="020F0502020204030204" pitchFamily="34" charset="0"/>
                <a:cs typeface="Calibri" panose="020F0502020204030204" pitchFamily="34" charset="0"/>
              </a:rPr>
              <a:t> yang </a:t>
            </a:r>
            <a:r>
              <a:rPr lang="en-US" sz="1500" dirty="0" err="1">
                <a:latin typeface="Calibri" panose="020F0502020204030204" pitchFamily="34" charset="0"/>
                <a:ea typeface="Calibri" panose="020F0502020204030204" pitchFamily="34" charset="0"/>
                <a:cs typeface="Calibri" panose="020F0502020204030204" pitchFamily="34" charset="0"/>
              </a:rPr>
              <a:t>dapat</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dipaksakan</a:t>
            </a:r>
            <a:r>
              <a:rPr lang="en-US" sz="1500" dirty="0">
                <a:latin typeface="Calibri" panose="020F0502020204030204" pitchFamily="34" charset="0"/>
                <a:ea typeface="Calibri" panose="020F0502020204030204" pitchFamily="34" charset="0"/>
                <a:cs typeface="Calibri" panose="020F0502020204030204" pitchFamily="34" charset="0"/>
              </a:rPr>
              <a:t>. </a:t>
            </a:r>
          </a:p>
        </p:txBody>
      </p:sp>
      <p:pic>
        <p:nvPicPr>
          <p:cNvPr id="10" name="Picture 9">
            <a:extLst>
              <a:ext uri="{FF2B5EF4-FFF2-40B4-BE49-F238E27FC236}">
                <a16:creationId xmlns:a16="http://schemas.microsoft.com/office/drawing/2014/main" id="{2BDB47E9-E7DD-4D61-909C-68B6CA2A9F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27342" y="1485525"/>
            <a:ext cx="2444591" cy="3078007"/>
          </a:xfrm>
          <a:prstGeom prst="rect">
            <a:avLst/>
          </a:prstGeom>
        </p:spPr>
      </p:pic>
      <p:sp>
        <p:nvSpPr>
          <p:cNvPr id="6" name="Rectangle 5">
            <a:extLst>
              <a:ext uri="{FF2B5EF4-FFF2-40B4-BE49-F238E27FC236}">
                <a16:creationId xmlns:a16="http://schemas.microsoft.com/office/drawing/2014/main" id="{514219C4-6EAD-4D3C-B5E7-C88733F9663D}"/>
              </a:ext>
            </a:extLst>
          </p:cNvPr>
          <p:cNvSpPr/>
          <p:nvPr/>
        </p:nvSpPr>
        <p:spPr>
          <a:xfrm>
            <a:off x="19050" y="4857750"/>
            <a:ext cx="6280785" cy="253916"/>
          </a:xfrm>
          <a:prstGeom prst="rect">
            <a:avLst/>
          </a:prstGeom>
        </p:spPr>
        <p:txBody>
          <a:bodyPr wrap="square">
            <a:spAutoFit/>
          </a:bodyPr>
          <a:lstStyle/>
          <a:p>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Ref: PSAK 117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Kontrak</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Asuransi</a:t>
            </a:r>
            <a:endParaRPr lang="en-ID" sz="105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 name="Title 6">
            <a:extLst>
              <a:ext uri="{FF2B5EF4-FFF2-40B4-BE49-F238E27FC236}">
                <a16:creationId xmlns:a16="http://schemas.microsoft.com/office/drawing/2014/main" id="{937889CA-2C92-03B8-A490-85F9C3ECBC17}"/>
              </a:ext>
            </a:extLst>
          </p:cNvPr>
          <p:cNvSpPr txBox="1">
            <a:spLocks/>
          </p:cNvSpPr>
          <p:nvPr/>
        </p:nvSpPr>
        <p:spPr>
          <a:xfrm>
            <a:off x="-1210734" y="400109"/>
            <a:ext cx="2988733" cy="479822"/>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r" rtl="0" eaLnBrk="1" hangingPunct="1">
              <a:lnSpc>
                <a:spcPct val="100000"/>
              </a:lnSpc>
              <a:spcBef>
                <a:spcPts val="0"/>
              </a:spcBef>
              <a:spcAft>
                <a:spcPts val="0"/>
              </a:spcAft>
              <a:buClr>
                <a:schemeClr val="dk2"/>
              </a:buClr>
              <a:buSzPts val="5200"/>
              <a:buFont typeface="Fjalla One"/>
              <a:buNone/>
              <a:defRPr sz="5200" b="0" i="0" u="none" strike="noStrike" cap="none">
                <a:solidFill>
                  <a:schemeClr val="dk2"/>
                </a:solidFill>
                <a:latin typeface="Fjalla One"/>
                <a:ea typeface="Fjalla One"/>
                <a:cs typeface="Fjalla One"/>
                <a:sym typeface="Fjalla One"/>
              </a:defRPr>
            </a:lvl1pPr>
            <a:lvl2pPr marR="0" lvl="1" algn="r" rtl="0" eaLnBrk="1" hangingPunct="1">
              <a:lnSpc>
                <a:spcPct val="100000"/>
              </a:lnSpc>
              <a:spcBef>
                <a:spcPts val="0"/>
              </a:spcBef>
              <a:spcAft>
                <a:spcPts val="0"/>
              </a:spcAft>
              <a:buClr>
                <a:schemeClr val="dk2"/>
              </a:buClr>
              <a:buSzPts val="5200"/>
              <a:buFont typeface="Fjalla One"/>
              <a:buNone/>
              <a:defRPr sz="5200" b="0" i="0" u="none" strike="noStrike" cap="none">
                <a:solidFill>
                  <a:schemeClr val="dk2"/>
                </a:solidFill>
                <a:latin typeface="Fjalla One"/>
                <a:ea typeface="Fjalla One"/>
                <a:cs typeface="Fjalla One"/>
                <a:sym typeface="Fjalla One"/>
              </a:defRPr>
            </a:lvl2pPr>
            <a:lvl3pPr marR="0" lvl="2" algn="r" rtl="0" eaLnBrk="1" hangingPunct="1">
              <a:lnSpc>
                <a:spcPct val="100000"/>
              </a:lnSpc>
              <a:spcBef>
                <a:spcPts val="0"/>
              </a:spcBef>
              <a:spcAft>
                <a:spcPts val="0"/>
              </a:spcAft>
              <a:buClr>
                <a:schemeClr val="dk2"/>
              </a:buClr>
              <a:buSzPts val="5200"/>
              <a:buFont typeface="Fjalla One"/>
              <a:buNone/>
              <a:defRPr sz="5200" b="0" i="0" u="none" strike="noStrike" cap="none">
                <a:solidFill>
                  <a:schemeClr val="dk2"/>
                </a:solidFill>
                <a:latin typeface="Fjalla One"/>
                <a:ea typeface="Fjalla One"/>
                <a:cs typeface="Fjalla One"/>
                <a:sym typeface="Fjalla One"/>
              </a:defRPr>
            </a:lvl3pPr>
            <a:lvl4pPr marR="0" lvl="3" algn="r" rtl="0" eaLnBrk="1" hangingPunct="1">
              <a:lnSpc>
                <a:spcPct val="100000"/>
              </a:lnSpc>
              <a:spcBef>
                <a:spcPts val="0"/>
              </a:spcBef>
              <a:spcAft>
                <a:spcPts val="0"/>
              </a:spcAft>
              <a:buClr>
                <a:schemeClr val="dk2"/>
              </a:buClr>
              <a:buSzPts val="5200"/>
              <a:buFont typeface="Fjalla One"/>
              <a:buNone/>
              <a:defRPr sz="5200" b="0" i="0" u="none" strike="noStrike" cap="none">
                <a:solidFill>
                  <a:schemeClr val="dk2"/>
                </a:solidFill>
                <a:latin typeface="Fjalla One"/>
                <a:ea typeface="Fjalla One"/>
                <a:cs typeface="Fjalla One"/>
                <a:sym typeface="Fjalla One"/>
              </a:defRPr>
            </a:lvl4pPr>
            <a:lvl5pPr marR="0" lvl="4" algn="r" rtl="0" eaLnBrk="1" hangingPunct="1">
              <a:lnSpc>
                <a:spcPct val="100000"/>
              </a:lnSpc>
              <a:spcBef>
                <a:spcPts val="0"/>
              </a:spcBef>
              <a:spcAft>
                <a:spcPts val="0"/>
              </a:spcAft>
              <a:buClr>
                <a:schemeClr val="dk2"/>
              </a:buClr>
              <a:buSzPts val="5200"/>
              <a:buFont typeface="Fjalla One"/>
              <a:buNone/>
              <a:defRPr sz="5200" b="0" i="0" u="none" strike="noStrike" cap="none">
                <a:solidFill>
                  <a:schemeClr val="dk2"/>
                </a:solidFill>
                <a:latin typeface="Fjalla One"/>
                <a:ea typeface="Fjalla One"/>
                <a:cs typeface="Fjalla One"/>
                <a:sym typeface="Fjalla One"/>
              </a:defRPr>
            </a:lvl5pPr>
            <a:lvl6pPr marR="0" lvl="5" algn="r" rtl="0" eaLnBrk="1" hangingPunct="1">
              <a:lnSpc>
                <a:spcPct val="100000"/>
              </a:lnSpc>
              <a:spcBef>
                <a:spcPts val="0"/>
              </a:spcBef>
              <a:spcAft>
                <a:spcPts val="0"/>
              </a:spcAft>
              <a:buClr>
                <a:schemeClr val="dk2"/>
              </a:buClr>
              <a:buSzPts val="5200"/>
              <a:buFont typeface="Fjalla One"/>
              <a:buNone/>
              <a:defRPr sz="5200" b="0" i="0" u="none" strike="noStrike" cap="none">
                <a:solidFill>
                  <a:schemeClr val="dk2"/>
                </a:solidFill>
                <a:latin typeface="Fjalla One"/>
                <a:ea typeface="Fjalla One"/>
                <a:cs typeface="Fjalla One"/>
                <a:sym typeface="Fjalla One"/>
              </a:defRPr>
            </a:lvl6pPr>
            <a:lvl7pPr marR="0" lvl="6" algn="r" rtl="0" eaLnBrk="1" hangingPunct="1">
              <a:lnSpc>
                <a:spcPct val="100000"/>
              </a:lnSpc>
              <a:spcBef>
                <a:spcPts val="0"/>
              </a:spcBef>
              <a:spcAft>
                <a:spcPts val="0"/>
              </a:spcAft>
              <a:buClr>
                <a:schemeClr val="dk2"/>
              </a:buClr>
              <a:buSzPts val="5200"/>
              <a:buFont typeface="Fjalla One"/>
              <a:buNone/>
              <a:defRPr sz="5200" b="0" i="0" u="none" strike="noStrike" cap="none">
                <a:solidFill>
                  <a:schemeClr val="dk2"/>
                </a:solidFill>
                <a:latin typeface="Fjalla One"/>
                <a:ea typeface="Fjalla One"/>
                <a:cs typeface="Fjalla One"/>
                <a:sym typeface="Fjalla One"/>
              </a:defRPr>
            </a:lvl7pPr>
            <a:lvl8pPr marR="0" lvl="7" algn="r" rtl="0" eaLnBrk="1" hangingPunct="1">
              <a:lnSpc>
                <a:spcPct val="100000"/>
              </a:lnSpc>
              <a:spcBef>
                <a:spcPts val="0"/>
              </a:spcBef>
              <a:spcAft>
                <a:spcPts val="0"/>
              </a:spcAft>
              <a:buClr>
                <a:schemeClr val="dk2"/>
              </a:buClr>
              <a:buSzPts val="5200"/>
              <a:buFont typeface="Fjalla One"/>
              <a:buNone/>
              <a:defRPr sz="5200" b="0" i="0" u="none" strike="noStrike" cap="none">
                <a:solidFill>
                  <a:schemeClr val="dk2"/>
                </a:solidFill>
                <a:latin typeface="Fjalla One"/>
                <a:ea typeface="Fjalla One"/>
                <a:cs typeface="Fjalla One"/>
                <a:sym typeface="Fjalla One"/>
              </a:defRPr>
            </a:lvl8pPr>
            <a:lvl9pPr marR="0" lvl="8" algn="r" rtl="0" eaLnBrk="1" hangingPunct="1">
              <a:lnSpc>
                <a:spcPct val="100000"/>
              </a:lnSpc>
              <a:spcBef>
                <a:spcPts val="0"/>
              </a:spcBef>
              <a:spcAft>
                <a:spcPts val="0"/>
              </a:spcAft>
              <a:buClr>
                <a:schemeClr val="dk2"/>
              </a:buClr>
              <a:buSzPts val="5200"/>
              <a:buFont typeface="Fjalla One"/>
              <a:buNone/>
              <a:defRPr sz="5200" b="0" i="0" u="none" strike="noStrike" cap="none">
                <a:solidFill>
                  <a:schemeClr val="dk2"/>
                </a:solidFill>
                <a:latin typeface="Fjalla One"/>
                <a:ea typeface="Fjalla One"/>
                <a:cs typeface="Fjalla One"/>
                <a:sym typeface="Fjalla One"/>
              </a:defRPr>
            </a:lvl9pPr>
          </a:lstStyle>
          <a:p>
            <a:r>
              <a:rPr lang="en-US" sz="3600"/>
              <a:t>Tujuan</a:t>
            </a:r>
            <a:endParaRPr lang="en-ID" sz="3600" dirty="0"/>
          </a:p>
        </p:txBody>
      </p:sp>
    </p:spTree>
    <p:extLst>
      <p:ext uri="{BB962C8B-B14F-4D97-AF65-F5344CB8AC3E}">
        <p14:creationId xmlns:p14="http://schemas.microsoft.com/office/powerpoint/2010/main" val="41523175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798E1-5C65-467C-841A-31E3165478F7}"/>
              </a:ext>
            </a:extLst>
          </p:cNvPr>
          <p:cNvSpPr>
            <a:spLocks noGrp="1"/>
          </p:cNvSpPr>
          <p:nvPr>
            <p:ph type="title" idx="4294967295"/>
          </p:nvPr>
        </p:nvSpPr>
        <p:spPr>
          <a:xfrm>
            <a:off x="203200" y="113506"/>
            <a:ext cx="8458200" cy="433388"/>
          </a:xfrm>
        </p:spPr>
        <p:txBody>
          <a:bodyPr/>
          <a:lstStyle/>
          <a:p>
            <a:pPr algn="ctr"/>
            <a:r>
              <a:rPr lang="it-IT" sz="2400" dirty="0"/>
              <a:t>Pemisahan (Disagregasi) Komponen non Asuransi</a:t>
            </a:r>
            <a:endParaRPr lang="en-ID" sz="2400" dirty="0"/>
          </a:p>
        </p:txBody>
      </p:sp>
      <p:sp>
        <p:nvSpPr>
          <p:cNvPr id="3" name="Text Placeholder 2">
            <a:extLst>
              <a:ext uri="{FF2B5EF4-FFF2-40B4-BE49-F238E27FC236}">
                <a16:creationId xmlns:a16="http://schemas.microsoft.com/office/drawing/2014/main" id="{9E1E809B-50D3-4C31-B810-C958D9EA6D14}"/>
              </a:ext>
            </a:extLst>
          </p:cNvPr>
          <p:cNvSpPr>
            <a:spLocks noGrp="1"/>
          </p:cNvSpPr>
          <p:nvPr>
            <p:ph type="body" idx="4294967295"/>
          </p:nvPr>
        </p:nvSpPr>
        <p:spPr>
          <a:xfrm>
            <a:off x="662051" y="828919"/>
            <a:ext cx="4634441" cy="1230313"/>
          </a:xfrm>
        </p:spPr>
        <p:txBody>
          <a:bodyPr/>
          <a:lstStyle/>
          <a:p>
            <a:pPr marL="285750" indent="-285750">
              <a:spcAft>
                <a:spcPts val="900"/>
              </a:spcAft>
              <a:buFont typeface="Arial" panose="020B0604020202020204" pitchFamily="34" charset="0"/>
              <a:buChar char="•"/>
            </a:pPr>
            <a:r>
              <a:rPr lang="en-US" sz="1300" b="0" dirty="0" err="1">
                <a:latin typeface="Calibri" panose="020F0502020204030204" pitchFamily="34" charset="0"/>
                <a:ea typeface="Calibri" panose="020F0502020204030204" pitchFamily="34" charset="0"/>
                <a:cs typeface="Calibri" panose="020F0502020204030204" pitchFamily="34" charset="0"/>
              </a:rPr>
              <a:t>Sebuah</a:t>
            </a:r>
            <a:r>
              <a:rPr lang="en-US" sz="1300" b="0" dirty="0">
                <a:latin typeface="Calibri" panose="020F0502020204030204" pitchFamily="34" charset="0"/>
                <a:ea typeface="Calibri" panose="020F0502020204030204" pitchFamily="34" charset="0"/>
                <a:cs typeface="Calibri" panose="020F0502020204030204" pitchFamily="34" charset="0"/>
              </a:rPr>
              <a:t> </a:t>
            </a:r>
            <a:r>
              <a:rPr lang="en-US" sz="1300" b="0" dirty="0" err="1">
                <a:latin typeface="Calibri" panose="020F0502020204030204" pitchFamily="34" charset="0"/>
                <a:ea typeface="Calibri" panose="020F0502020204030204" pitchFamily="34" charset="0"/>
                <a:cs typeface="Calibri" panose="020F0502020204030204" pitchFamily="34" charset="0"/>
              </a:rPr>
              <a:t>kontrak</a:t>
            </a:r>
            <a:r>
              <a:rPr lang="en-US" sz="1300" b="0" dirty="0">
                <a:latin typeface="Calibri" panose="020F0502020204030204" pitchFamily="34" charset="0"/>
                <a:ea typeface="Calibri" panose="020F0502020204030204" pitchFamily="34" charset="0"/>
                <a:cs typeface="Calibri" panose="020F0502020204030204" pitchFamily="34" charset="0"/>
              </a:rPr>
              <a:t> </a:t>
            </a:r>
            <a:r>
              <a:rPr lang="en-US" sz="1300" b="0" dirty="0" err="1">
                <a:latin typeface="Calibri" panose="020F0502020204030204" pitchFamily="34" charset="0"/>
                <a:ea typeface="Calibri" panose="020F0502020204030204" pitchFamily="34" charset="0"/>
                <a:cs typeface="Calibri" panose="020F0502020204030204" pitchFamily="34" charset="0"/>
              </a:rPr>
              <a:t>asuransi</a:t>
            </a:r>
            <a:r>
              <a:rPr lang="en-US" sz="1300" b="0" dirty="0">
                <a:latin typeface="Calibri" panose="020F0502020204030204" pitchFamily="34" charset="0"/>
                <a:ea typeface="Calibri" panose="020F0502020204030204" pitchFamily="34" charset="0"/>
                <a:cs typeface="Calibri" panose="020F0502020204030204" pitchFamily="34" charset="0"/>
              </a:rPr>
              <a:t> </a:t>
            </a:r>
            <a:r>
              <a:rPr lang="en-US" sz="1300" b="0" dirty="0" err="1">
                <a:latin typeface="Calibri" panose="020F0502020204030204" pitchFamily="34" charset="0"/>
                <a:ea typeface="Calibri" panose="020F0502020204030204" pitchFamily="34" charset="0"/>
                <a:cs typeface="Calibri" panose="020F0502020204030204" pitchFamily="34" charset="0"/>
              </a:rPr>
              <a:t>dapat</a:t>
            </a:r>
            <a:r>
              <a:rPr lang="en-US" sz="1300" b="0" dirty="0">
                <a:latin typeface="Calibri" panose="020F0502020204030204" pitchFamily="34" charset="0"/>
                <a:ea typeface="Calibri" panose="020F0502020204030204" pitchFamily="34" charset="0"/>
                <a:cs typeface="Calibri" panose="020F0502020204030204" pitchFamily="34" charset="0"/>
              </a:rPr>
              <a:t> </a:t>
            </a:r>
            <a:r>
              <a:rPr lang="en-US" sz="1300" b="0" dirty="0" err="1">
                <a:latin typeface="Calibri" panose="020F0502020204030204" pitchFamily="34" charset="0"/>
                <a:ea typeface="Calibri" panose="020F0502020204030204" pitchFamily="34" charset="0"/>
                <a:cs typeface="Calibri" panose="020F0502020204030204" pitchFamily="34" charset="0"/>
              </a:rPr>
              <a:t>memiliki</a:t>
            </a:r>
            <a:r>
              <a:rPr lang="en-US" sz="1300" b="0" dirty="0">
                <a:latin typeface="Calibri" panose="020F0502020204030204" pitchFamily="34" charset="0"/>
                <a:ea typeface="Calibri" panose="020F0502020204030204" pitchFamily="34" charset="0"/>
                <a:cs typeface="Calibri" panose="020F0502020204030204" pitchFamily="34" charset="0"/>
              </a:rPr>
              <a:t> </a:t>
            </a:r>
            <a:r>
              <a:rPr lang="en-US" sz="1300" b="0" dirty="0" err="1">
                <a:latin typeface="Calibri" panose="020F0502020204030204" pitchFamily="34" charset="0"/>
                <a:ea typeface="Calibri" panose="020F0502020204030204" pitchFamily="34" charset="0"/>
                <a:cs typeface="Calibri" panose="020F0502020204030204" pitchFamily="34" charset="0"/>
              </a:rPr>
              <a:t>lebih</a:t>
            </a:r>
            <a:r>
              <a:rPr lang="en-US" sz="1300" b="0" dirty="0">
                <a:latin typeface="Calibri" panose="020F0502020204030204" pitchFamily="34" charset="0"/>
                <a:ea typeface="Calibri" panose="020F0502020204030204" pitchFamily="34" charset="0"/>
                <a:cs typeface="Calibri" panose="020F0502020204030204" pitchFamily="34" charset="0"/>
              </a:rPr>
              <a:t> </a:t>
            </a:r>
            <a:r>
              <a:rPr lang="en-US" sz="1300" b="0" dirty="0" err="1">
                <a:latin typeface="Calibri" panose="020F0502020204030204" pitchFamily="34" charset="0"/>
                <a:ea typeface="Calibri" panose="020F0502020204030204" pitchFamily="34" charset="0"/>
                <a:cs typeface="Calibri" panose="020F0502020204030204" pitchFamily="34" charset="0"/>
              </a:rPr>
              <a:t>dari</a:t>
            </a:r>
            <a:r>
              <a:rPr lang="en-US" sz="1300" b="0" dirty="0">
                <a:latin typeface="Calibri" panose="020F0502020204030204" pitchFamily="34" charset="0"/>
                <a:ea typeface="Calibri" panose="020F0502020204030204" pitchFamily="34" charset="0"/>
                <a:cs typeface="Calibri" panose="020F0502020204030204" pitchFamily="34" charset="0"/>
              </a:rPr>
              <a:t> </a:t>
            </a:r>
            <a:r>
              <a:rPr lang="en-US" sz="1300" b="0" dirty="0" err="1">
                <a:latin typeface="Calibri" panose="020F0502020204030204" pitchFamily="34" charset="0"/>
                <a:ea typeface="Calibri" panose="020F0502020204030204" pitchFamily="34" charset="0"/>
                <a:cs typeface="Calibri" panose="020F0502020204030204" pitchFamily="34" charset="0"/>
              </a:rPr>
              <a:t>satu</a:t>
            </a:r>
            <a:r>
              <a:rPr lang="en-US" sz="1300" b="0" dirty="0">
                <a:latin typeface="Calibri" panose="020F0502020204030204" pitchFamily="34" charset="0"/>
                <a:ea typeface="Calibri" panose="020F0502020204030204" pitchFamily="34" charset="0"/>
                <a:cs typeface="Calibri" panose="020F0502020204030204" pitchFamily="34" charset="0"/>
              </a:rPr>
              <a:t> </a:t>
            </a:r>
            <a:r>
              <a:rPr lang="en-US" sz="1300" b="0" dirty="0" err="1">
                <a:latin typeface="Calibri" panose="020F0502020204030204" pitchFamily="34" charset="0"/>
                <a:ea typeface="Calibri" panose="020F0502020204030204" pitchFamily="34" charset="0"/>
                <a:cs typeface="Calibri" panose="020F0502020204030204" pitchFamily="34" charset="0"/>
              </a:rPr>
              <a:t>komponen</a:t>
            </a:r>
            <a:r>
              <a:rPr lang="en-US" sz="1300" b="0" dirty="0">
                <a:latin typeface="Calibri" panose="020F0502020204030204" pitchFamily="34" charset="0"/>
                <a:ea typeface="Calibri" panose="020F0502020204030204" pitchFamily="34" charset="0"/>
                <a:cs typeface="Calibri" panose="020F0502020204030204" pitchFamily="34" charset="0"/>
              </a:rPr>
              <a:t> yang </a:t>
            </a:r>
            <a:r>
              <a:rPr lang="en-US" sz="1300" b="0" dirty="0" err="1">
                <a:latin typeface="Calibri" panose="020F0502020204030204" pitchFamily="34" charset="0"/>
                <a:ea typeface="Calibri" panose="020F0502020204030204" pitchFamily="34" charset="0"/>
                <a:cs typeface="Calibri" panose="020F0502020204030204" pitchFamily="34" charset="0"/>
              </a:rPr>
              <a:t>dapat</a:t>
            </a:r>
            <a:r>
              <a:rPr lang="en-US" sz="1300" b="0" dirty="0">
                <a:latin typeface="Calibri" panose="020F0502020204030204" pitchFamily="34" charset="0"/>
                <a:ea typeface="Calibri" panose="020F0502020204030204" pitchFamily="34" charset="0"/>
                <a:cs typeface="Calibri" panose="020F0502020204030204" pitchFamily="34" charset="0"/>
              </a:rPr>
              <a:t> </a:t>
            </a:r>
            <a:r>
              <a:rPr lang="en-US" sz="1300" b="0" dirty="0" err="1">
                <a:latin typeface="Calibri" panose="020F0502020204030204" pitchFamily="34" charset="0"/>
                <a:ea typeface="Calibri" panose="020F0502020204030204" pitchFamily="34" charset="0"/>
                <a:cs typeface="Calibri" panose="020F0502020204030204" pitchFamily="34" charset="0"/>
              </a:rPr>
              <a:t>dikategorikan</a:t>
            </a:r>
            <a:r>
              <a:rPr lang="en-US" sz="1300" b="0" dirty="0">
                <a:latin typeface="Calibri" panose="020F0502020204030204" pitchFamily="34" charset="0"/>
                <a:ea typeface="Calibri" panose="020F0502020204030204" pitchFamily="34" charset="0"/>
                <a:cs typeface="Calibri" panose="020F0502020204030204" pitchFamily="34" charset="0"/>
              </a:rPr>
              <a:t> pada SAK </a:t>
            </a:r>
            <a:r>
              <a:rPr lang="en-US" sz="1300" b="0" dirty="0" err="1">
                <a:latin typeface="Calibri" panose="020F0502020204030204" pitchFamily="34" charset="0"/>
                <a:ea typeface="Calibri" panose="020F0502020204030204" pitchFamily="34" charset="0"/>
                <a:cs typeface="Calibri" panose="020F0502020204030204" pitchFamily="34" charset="0"/>
              </a:rPr>
              <a:t>lainnya</a:t>
            </a:r>
            <a:r>
              <a:rPr lang="en-US" sz="1300" b="0" dirty="0">
                <a:latin typeface="Calibri" panose="020F0502020204030204" pitchFamily="34" charset="0"/>
                <a:ea typeface="Calibri" panose="020F0502020204030204" pitchFamily="34" charset="0"/>
                <a:cs typeface="Calibri" panose="020F0502020204030204" pitchFamily="34" charset="0"/>
              </a:rPr>
              <a:t> </a:t>
            </a:r>
            <a:r>
              <a:rPr lang="en-US" sz="1300" b="0" dirty="0" err="1">
                <a:latin typeface="Calibri" panose="020F0502020204030204" pitchFamily="34" charset="0"/>
                <a:ea typeface="Calibri" panose="020F0502020204030204" pitchFamily="34" charset="0"/>
                <a:cs typeface="Calibri" panose="020F0502020204030204" pitchFamily="34" charset="0"/>
              </a:rPr>
              <a:t>bila</a:t>
            </a:r>
            <a:r>
              <a:rPr lang="en-US" sz="1300" b="0" dirty="0">
                <a:latin typeface="Calibri" panose="020F0502020204030204" pitchFamily="34" charset="0"/>
                <a:ea typeface="Calibri" panose="020F0502020204030204" pitchFamily="34" charset="0"/>
                <a:cs typeface="Calibri" panose="020F0502020204030204" pitchFamily="34" charset="0"/>
              </a:rPr>
              <a:t> </a:t>
            </a:r>
            <a:r>
              <a:rPr lang="en-US" sz="1300" b="0" dirty="0" err="1">
                <a:latin typeface="Calibri" panose="020F0502020204030204" pitchFamily="34" charset="0"/>
                <a:ea typeface="Calibri" panose="020F0502020204030204" pitchFamily="34" charset="0"/>
                <a:cs typeface="Calibri" panose="020F0502020204030204" pitchFamily="34" charset="0"/>
              </a:rPr>
              <a:t>komponen</a:t>
            </a:r>
            <a:r>
              <a:rPr lang="en-US" sz="1300" b="0" dirty="0">
                <a:latin typeface="Calibri" panose="020F0502020204030204" pitchFamily="34" charset="0"/>
                <a:ea typeface="Calibri" panose="020F0502020204030204" pitchFamily="34" charset="0"/>
                <a:cs typeface="Calibri" panose="020F0502020204030204" pitchFamily="34" charset="0"/>
              </a:rPr>
              <a:t> </a:t>
            </a:r>
            <a:r>
              <a:rPr lang="en-US" sz="1300" b="0" dirty="0" err="1">
                <a:latin typeface="Calibri" panose="020F0502020204030204" pitchFamily="34" charset="0"/>
                <a:ea typeface="Calibri" panose="020F0502020204030204" pitchFamily="34" charset="0"/>
                <a:cs typeface="Calibri" panose="020F0502020204030204" pitchFamily="34" charset="0"/>
              </a:rPr>
              <a:t>tersebut</a:t>
            </a:r>
            <a:r>
              <a:rPr lang="en-US" sz="1300" b="0" dirty="0">
                <a:latin typeface="Calibri" panose="020F0502020204030204" pitchFamily="34" charset="0"/>
                <a:ea typeface="Calibri" panose="020F0502020204030204" pitchFamily="34" charset="0"/>
                <a:cs typeface="Calibri" panose="020F0502020204030204" pitchFamily="34" charset="0"/>
              </a:rPr>
              <a:t> </a:t>
            </a:r>
            <a:r>
              <a:rPr lang="en-US" sz="1300" b="0" dirty="0" err="1">
                <a:latin typeface="Calibri" panose="020F0502020204030204" pitchFamily="34" charset="0"/>
                <a:ea typeface="Calibri" panose="020F0502020204030204" pitchFamily="34" charset="0"/>
                <a:cs typeface="Calibri" panose="020F0502020204030204" pitchFamily="34" charset="0"/>
              </a:rPr>
              <a:t>adalah</a:t>
            </a:r>
            <a:r>
              <a:rPr lang="en-US" sz="1300" b="0" dirty="0">
                <a:latin typeface="Calibri" panose="020F0502020204030204" pitchFamily="34" charset="0"/>
                <a:ea typeface="Calibri" panose="020F0502020204030204" pitchFamily="34" charset="0"/>
                <a:cs typeface="Calibri" panose="020F0502020204030204" pitchFamily="34" charset="0"/>
              </a:rPr>
              <a:t> </a:t>
            </a:r>
            <a:r>
              <a:rPr lang="en-US" sz="1300" b="0" dirty="0" err="1">
                <a:latin typeface="Calibri" panose="020F0502020204030204" pitchFamily="34" charset="0"/>
                <a:ea typeface="Calibri" panose="020F0502020204030204" pitchFamily="34" charset="0"/>
                <a:cs typeface="Calibri" panose="020F0502020204030204" pitchFamily="34" charset="0"/>
              </a:rPr>
              <a:t>kontrak</a:t>
            </a:r>
            <a:r>
              <a:rPr lang="en-US" sz="1300" b="0" dirty="0">
                <a:latin typeface="Calibri" panose="020F0502020204030204" pitchFamily="34" charset="0"/>
                <a:ea typeface="Calibri" panose="020F0502020204030204" pitchFamily="34" charset="0"/>
                <a:cs typeface="Calibri" panose="020F0502020204030204" pitchFamily="34" charset="0"/>
              </a:rPr>
              <a:t> </a:t>
            </a:r>
            <a:r>
              <a:rPr lang="en-US" sz="1300" b="0" dirty="0" err="1">
                <a:latin typeface="Calibri" panose="020F0502020204030204" pitchFamily="34" charset="0"/>
                <a:ea typeface="Calibri" panose="020F0502020204030204" pitchFamily="34" charset="0"/>
                <a:cs typeface="Calibri" panose="020F0502020204030204" pitchFamily="34" charset="0"/>
              </a:rPr>
              <a:t>terpisah</a:t>
            </a:r>
            <a:endParaRPr lang="en-US" sz="1300" b="0"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300" b="0" dirty="0" err="1">
                <a:latin typeface="Calibri" panose="020F0502020204030204" pitchFamily="34" charset="0"/>
                <a:ea typeface="Calibri" panose="020F0502020204030204" pitchFamily="34" charset="0"/>
                <a:cs typeface="Calibri" panose="020F0502020204030204" pitchFamily="34" charset="0"/>
              </a:rPr>
              <a:t>Untuk</a:t>
            </a:r>
            <a:r>
              <a:rPr lang="en-US" sz="1300" b="0" dirty="0">
                <a:latin typeface="Calibri" panose="020F0502020204030204" pitchFamily="34" charset="0"/>
                <a:ea typeface="Calibri" panose="020F0502020204030204" pitchFamily="34" charset="0"/>
                <a:cs typeface="Calibri" panose="020F0502020204030204" pitchFamily="34" charset="0"/>
              </a:rPr>
              <a:t> </a:t>
            </a:r>
            <a:r>
              <a:rPr lang="en-US" sz="1300" b="0" dirty="0" err="1">
                <a:latin typeface="Calibri" panose="020F0502020204030204" pitchFamily="34" charset="0"/>
                <a:ea typeface="Calibri" panose="020F0502020204030204" pitchFamily="34" charset="0"/>
                <a:cs typeface="Calibri" panose="020F0502020204030204" pitchFamily="34" charset="0"/>
              </a:rPr>
              <a:t>keperluan</a:t>
            </a:r>
            <a:r>
              <a:rPr lang="en-US" sz="1300" b="0" dirty="0">
                <a:latin typeface="Calibri" panose="020F0502020204030204" pitchFamily="34" charset="0"/>
                <a:ea typeface="Calibri" panose="020F0502020204030204" pitchFamily="34" charset="0"/>
                <a:cs typeface="Calibri" panose="020F0502020204030204" pitchFamily="34" charset="0"/>
              </a:rPr>
              <a:t> </a:t>
            </a:r>
            <a:r>
              <a:rPr lang="en-US" sz="1300" b="0" dirty="0" err="1">
                <a:latin typeface="Calibri" panose="020F0502020204030204" pitchFamily="34" charset="0"/>
                <a:ea typeface="Calibri" panose="020F0502020204030204" pitchFamily="34" charset="0"/>
                <a:cs typeface="Calibri" panose="020F0502020204030204" pitchFamily="34" charset="0"/>
              </a:rPr>
              <a:t>pengukuran</a:t>
            </a:r>
            <a:r>
              <a:rPr lang="en-US" sz="1300" b="0" dirty="0">
                <a:latin typeface="Calibri" panose="020F0502020204030204" pitchFamily="34" charset="0"/>
                <a:ea typeface="Calibri" panose="020F0502020204030204" pitchFamily="34" charset="0"/>
                <a:cs typeface="Calibri" panose="020F0502020204030204" pitchFamily="34" charset="0"/>
              </a:rPr>
              <a:t> </a:t>
            </a:r>
            <a:r>
              <a:rPr lang="en-US" sz="1300" b="0" dirty="0" err="1">
                <a:latin typeface="Calibri" panose="020F0502020204030204" pitchFamily="34" charset="0"/>
                <a:ea typeface="Calibri" panose="020F0502020204030204" pitchFamily="34" charset="0"/>
                <a:cs typeface="Calibri" panose="020F0502020204030204" pitchFamily="34" charset="0"/>
              </a:rPr>
              <a:t>kontrak</a:t>
            </a:r>
            <a:r>
              <a:rPr lang="en-US" sz="1300" b="0" dirty="0">
                <a:latin typeface="Calibri" panose="020F0502020204030204" pitchFamily="34" charset="0"/>
                <a:ea typeface="Calibri" panose="020F0502020204030204" pitchFamily="34" charset="0"/>
                <a:cs typeface="Calibri" panose="020F0502020204030204" pitchFamily="34" charset="0"/>
              </a:rPr>
              <a:t> </a:t>
            </a:r>
            <a:r>
              <a:rPr lang="en-US" sz="1300" b="0" dirty="0" err="1">
                <a:latin typeface="Calibri" panose="020F0502020204030204" pitchFamily="34" charset="0"/>
                <a:ea typeface="Calibri" panose="020F0502020204030204" pitchFamily="34" charset="0"/>
                <a:cs typeface="Calibri" panose="020F0502020204030204" pitchFamily="34" charset="0"/>
              </a:rPr>
              <a:t>asuransi</a:t>
            </a:r>
            <a:r>
              <a:rPr lang="en-US" sz="1300" b="0" dirty="0">
                <a:latin typeface="Calibri" panose="020F0502020204030204" pitchFamily="34" charset="0"/>
                <a:ea typeface="Calibri" panose="020F0502020204030204" pitchFamily="34" charset="0"/>
                <a:cs typeface="Calibri" panose="020F0502020204030204" pitchFamily="34" charset="0"/>
              </a:rPr>
              <a:t>, </a:t>
            </a:r>
            <a:r>
              <a:rPr lang="en-US" sz="1300" b="0" dirty="0" err="1">
                <a:latin typeface="Calibri" panose="020F0502020204030204" pitchFamily="34" charset="0"/>
                <a:ea typeface="Calibri" panose="020F0502020204030204" pitchFamily="34" charset="0"/>
                <a:cs typeface="Calibri" panose="020F0502020204030204" pitchFamily="34" charset="0"/>
              </a:rPr>
              <a:t>dapat</a:t>
            </a:r>
            <a:r>
              <a:rPr lang="en-US" sz="1300" b="0" dirty="0">
                <a:latin typeface="Calibri" panose="020F0502020204030204" pitchFamily="34" charset="0"/>
                <a:ea typeface="Calibri" panose="020F0502020204030204" pitchFamily="34" charset="0"/>
                <a:cs typeface="Calibri" panose="020F0502020204030204" pitchFamily="34" charset="0"/>
              </a:rPr>
              <a:t> </a:t>
            </a:r>
            <a:r>
              <a:rPr lang="en-US" sz="1300" b="0" dirty="0" err="1">
                <a:latin typeface="Calibri" panose="020F0502020204030204" pitchFamily="34" charset="0"/>
                <a:ea typeface="Calibri" panose="020F0502020204030204" pitchFamily="34" charset="0"/>
                <a:cs typeface="Calibri" panose="020F0502020204030204" pitchFamily="34" charset="0"/>
              </a:rPr>
              <a:t>digunakan</a:t>
            </a:r>
            <a:r>
              <a:rPr lang="en-US" sz="1300" b="0" dirty="0">
                <a:latin typeface="Calibri" panose="020F0502020204030204" pitchFamily="34" charset="0"/>
                <a:ea typeface="Calibri" panose="020F0502020204030204" pitchFamily="34" charset="0"/>
                <a:cs typeface="Calibri" panose="020F0502020204030204" pitchFamily="34" charset="0"/>
              </a:rPr>
              <a:t> </a:t>
            </a:r>
            <a:r>
              <a:rPr lang="en-US" sz="1300" b="0" dirty="0" err="1">
                <a:latin typeface="Calibri" panose="020F0502020204030204" pitchFamily="34" charset="0"/>
                <a:ea typeface="Calibri" panose="020F0502020204030204" pitchFamily="34" charset="0"/>
                <a:cs typeface="Calibri" panose="020F0502020204030204" pitchFamily="34" charset="0"/>
              </a:rPr>
              <a:t>arus</a:t>
            </a:r>
            <a:endParaRPr lang="en-US" sz="1300" b="0"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300" b="0" dirty="0">
                <a:latin typeface="Calibri" panose="020F0502020204030204" pitchFamily="34" charset="0"/>
                <a:ea typeface="Calibri" panose="020F0502020204030204" pitchFamily="34" charset="0"/>
                <a:cs typeface="Calibri" panose="020F0502020204030204" pitchFamily="34" charset="0"/>
              </a:rPr>
              <a:t>kas yang </a:t>
            </a:r>
            <a:r>
              <a:rPr lang="en-US" sz="1300" b="0" dirty="0" err="1">
                <a:latin typeface="Calibri" panose="020F0502020204030204" pitchFamily="34" charset="0"/>
                <a:ea typeface="Calibri" panose="020F0502020204030204" pitchFamily="34" charset="0"/>
                <a:cs typeface="Calibri" panose="020F0502020204030204" pitchFamily="34" charset="0"/>
              </a:rPr>
              <a:t>tersisa</a:t>
            </a:r>
            <a:r>
              <a:rPr lang="en-US" sz="1300" b="0" dirty="0">
                <a:latin typeface="Calibri" panose="020F0502020204030204" pitchFamily="34" charset="0"/>
                <a:ea typeface="Calibri" panose="020F0502020204030204" pitchFamily="34" charset="0"/>
                <a:cs typeface="Calibri" panose="020F0502020204030204" pitchFamily="34" charset="0"/>
              </a:rPr>
              <a:t> </a:t>
            </a:r>
            <a:r>
              <a:rPr lang="en-US" sz="1300" b="0" dirty="0" err="1">
                <a:latin typeface="Calibri" panose="020F0502020204030204" pitchFamily="34" charset="0"/>
                <a:ea typeface="Calibri" panose="020F0502020204030204" pitchFamily="34" charset="0"/>
                <a:cs typeface="Calibri" panose="020F0502020204030204" pitchFamily="34" charset="0"/>
              </a:rPr>
              <a:t>setelah</a:t>
            </a:r>
            <a:r>
              <a:rPr lang="en-US" sz="1300" b="0" dirty="0">
                <a:latin typeface="Calibri" panose="020F0502020204030204" pitchFamily="34" charset="0"/>
                <a:ea typeface="Calibri" panose="020F0502020204030204" pitchFamily="34" charset="0"/>
                <a:cs typeface="Calibri" panose="020F0502020204030204" pitchFamily="34" charset="0"/>
              </a:rPr>
              <a:t> </a:t>
            </a:r>
            <a:r>
              <a:rPr lang="en-US" sz="1300" b="0" dirty="0" err="1">
                <a:latin typeface="Calibri" panose="020F0502020204030204" pitchFamily="34" charset="0"/>
                <a:ea typeface="Calibri" panose="020F0502020204030204" pitchFamily="34" charset="0"/>
                <a:cs typeface="Calibri" panose="020F0502020204030204" pitchFamily="34" charset="0"/>
              </a:rPr>
              <a:t>pemisahan</a:t>
            </a:r>
            <a:r>
              <a:rPr lang="en-US" sz="1300" b="0" dirty="0">
                <a:latin typeface="Calibri" panose="020F0502020204030204" pitchFamily="34" charset="0"/>
                <a:ea typeface="Calibri" panose="020F0502020204030204" pitchFamily="34" charset="0"/>
                <a:cs typeface="Calibri" panose="020F0502020204030204" pitchFamily="34" charset="0"/>
              </a:rPr>
              <a:t> </a:t>
            </a:r>
            <a:r>
              <a:rPr lang="en-US" sz="1300" b="0" dirty="0" err="1">
                <a:latin typeface="Calibri" panose="020F0502020204030204" pitchFamily="34" charset="0"/>
                <a:ea typeface="Calibri" panose="020F0502020204030204" pitchFamily="34" charset="0"/>
                <a:cs typeface="Calibri" panose="020F0502020204030204" pitchFamily="34" charset="0"/>
              </a:rPr>
              <a:t>komponen</a:t>
            </a:r>
            <a:r>
              <a:rPr lang="en-US" sz="1300" b="0" dirty="0">
                <a:latin typeface="Calibri" panose="020F0502020204030204" pitchFamily="34" charset="0"/>
                <a:ea typeface="Calibri" panose="020F0502020204030204" pitchFamily="34" charset="0"/>
                <a:cs typeface="Calibri" panose="020F0502020204030204" pitchFamily="34" charset="0"/>
              </a:rPr>
              <a:t> non-</a:t>
            </a:r>
            <a:r>
              <a:rPr lang="en-US" sz="1300" b="0" dirty="0" err="1">
                <a:latin typeface="Calibri" panose="020F0502020204030204" pitchFamily="34" charset="0"/>
                <a:ea typeface="Calibri" panose="020F0502020204030204" pitchFamily="34" charset="0"/>
                <a:cs typeface="Calibri" panose="020F0502020204030204" pitchFamily="34" charset="0"/>
              </a:rPr>
              <a:t>asuransi</a:t>
            </a:r>
            <a:endParaRPr lang="en-US" sz="1300" b="0" dirty="0">
              <a:latin typeface="Calibri" panose="020F0502020204030204" pitchFamily="34" charset="0"/>
              <a:ea typeface="Calibri" panose="020F0502020204030204" pitchFamily="34" charset="0"/>
              <a:cs typeface="Calibri" panose="020F0502020204030204" pitchFamily="34" charset="0"/>
            </a:endParaRPr>
          </a:p>
        </p:txBody>
      </p:sp>
      <p:sp>
        <p:nvSpPr>
          <p:cNvPr id="6" name="Content Placeholder 5">
            <a:extLst>
              <a:ext uri="{FF2B5EF4-FFF2-40B4-BE49-F238E27FC236}">
                <a16:creationId xmlns:a16="http://schemas.microsoft.com/office/drawing/2014/main" id="{B615E18C-4873-415D-B1C6-0F4D203A08A7}"/>
              </a:ext>
            </a:extLst>
          </p:cNvPr>
          <p:cNvSpPr>
            <a:spLocks noGrp="1"/>
          </p:cNvSpPr>
          <p:nvPr>
            <p:ph sz="quarter" idx="4294967295"/>
          </p:nvPr>
        </p:nvSpPr>
        <p:spPr>
          <a:xfrm>
            <a:off x="5497154" y="828919"/>
            <a:ext cx="3189287" cy="4021137"/>
          </a:xfrm>
        </p:spPr>
        <p:txBody>
          <a:bodyPr/>
          <a:lstStyle/>
          <a:p>
            <a:pPr marL="171450" indent="-171450">
              <a:lnSpc>
                <a:spcPct val="90000"/>
              </a:lnSpc>
              <a:spcAft>
                <a:spcPts val="450"/>
              </a:spcAft>
              <a:buFont typeface="Arial" panose="020B0604020202020204" pitchFamily="34" charset="0"/>
              <a:buChar char="•"/>
            </a:pPr>
            <a:r>
              <a:rPr lang="en-US" sz="1200" dirty="0" err="1">
                <a:latin typeface="Calibri" panose="020F0502020204030204" pitchFamily="34" charset="0"/>
                <a:ea typeface="Calibri" panose="020F0502020204030204" pitchFamily="34" charset="0"/>
                <a:cs typeface="Calibri" panose="020F0502020204030204" pitchFamily="34" charset="0"/>
              </a:rPr>
              <a:t>Komponen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investasi</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didefinisikan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sebagai</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jumlah</a:t>
            </a:r>
            <a:r>
              <a:rPr lang="en-US" sz="1200" dirty="0">
                <a:latin typeface="Calibri" panose="020F0502020204030204" pitchFamily="34" charset="0"/>
                <a:ea typeface="Calibri" panose="020F0502020204030204" pitchFamily="34" charset="0"/>
                <a:cs typeface="Calibri" panose="020F0502020204030204" pitchFamily="34" charset="0"/>
              </a:rPr>
              <a:t> yang </a:t>
            </a:r>
            <a:r>
              <a:rPr lang="en-US" sz="1200" dirty="0" err="1">
                <a:latin typeface="Calibri" panose="020F0502020204030204" pitchFamily="34" charset="0"/>
                <a:ea typeface="Calibri" panose="020F0502020204030204" pitchFamily="34" charset="0"/>
                <a:cs typeface="Calibri" panose="020F0502020204030204" pitchFamily="34" charset="0"/>
              </a:rPr>
              <a:t>harus</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dibayarkan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asuradur</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meski</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kejadian</a:t>
            </a:r>
            <a:r>
              <a:rPr lang="en-US" sz="1200" dirty="0">
                <a:latin typeface="Calibri" panose="020F0502020204030204" pitchFamily="34" charset="0"/>
                <a:ea typeface="Calibri" panose="020F0502020204030204" pitchFamily="34" charset="0"/>
                <a:cs typeface="Calibri" panose="020F0502020204030204" pitchFamily="34" charset="0"/>
              </a:rPr>
              <a:t> yang </a:t>
            </a:r>
            <a:r>
              <a:rPr lang="en-US" sz="1200" dirty="0" err="1">
                <a:latin typeface="Calibri" panose="020F0502020204030204" pitchFamily="34" charset="0"/>
                <a:ea typeface="Calibri" panose="020F0502020204030204" pitchFamily="34" charset="0"/>
                <a:cs typeface="Calibri" panose="020F0502020204030204" pitchFamily="34" charset="0"/>
              </a:rPr>
              <a:t>disuransikan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tidak</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terjadi</a:t>
            </a:r>
            <a:r>
              <a:rPr lang="en-US" sz="1200" dirty="0">
                <a:latin typeface="Calibri" panose="020F0502020204030204" pitchFamily="34" charset="0"/>
                <a:ea typeface="Calibri" panose="020F0502020204030204" pitchFamily="34" charset="0"/>
                <a:cs typeface="Calibri" panose="020F0502020204030204" pitchFamily="34" charset="0"/>
              </a:rPr>
              <a:t>.</a:t>
            </a:r>
          </a:p>
          <a:p>
            <a:pPr marL="171450" indent="-171450">
              <a:lnSpc>
                <a:spcPct val="90000"/>
              </a:lnSpc>
              <a:spcAft>
                <a:spcPts val="450"/>
              </a:spcAft>
              <a:buFont typeface="Arial" panose="020B0604020202020204" pitchFamily="34" charset="0"/>
              <a:buChar char="•"/>
            </a:pPr>
            <a:r>
              <a:rPr lang="en-US" sz="1200" dirty="0" err="1">
                <a:latin typeface="Calibri" panose="020F0502020204030204" pitchFamily="34" charset="0"/>
                <a:ea typeface="Calibri" panose="020F0502020204030204" pitchFamily="34" charset="0"/>
                <a:cs typeface="Calibri" panose="020F0502020204030204" pitchFamily="34" charset="0"/>
              </a:rPr>
              <a:t>Komponen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investasi</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bila</a:t>
            </a:r>
            <a:r>
              <a:rPr lang="en-US" sz="1200" dirty="0">
                <a:latin typeface="Calibri" panose="020F0502020204030204" pitchFamily="34" charset="0"/>
                <a:ea typeface="Calibri" panose="020F0502020204030204" pitchFamily="34" charset="0"/>
                <a:cs typeface="Calibri" panose="020F0502020204030204" pitchFamily="34" charset="0"/>
              </a:rPr>
              <a:t> distinct </a:t>
            </a:r>
            <a:r>
              <a:rPr lang="en-US" sz="1200" dirty="0" err="1">
                <a:latin typeface="Calibri" panose="020F0502020204030204" pitchFamily="34" charset="0"/>
                <a:ea typeface="Calibri" panose="020F0502020204030204" pitchFamily="34" charset="0"/>
                <a:cs typeface="Calibri" panose="020F0502020204030204" pitchFamily="34" charset="0"/>
              </a:rPr>
              <a:t>jika</a:t>
            </a:r>
            <a:r>
              <a:rPr lang="en-US" sz="1200" dirty="0">
                <a:latin typeface="Calibri" panose="020F0502020204030204" pitchFamily="34" charset="0"/>
                <a:ea typeface="Calibri" panose="020F0502020204030204" pitchFamily="34" charset="0"/>
                <a:cs typeface="Calibri" panose="020F0502020204030204" pitchFamily="34" charset="0"/>
              </a:rPr>
              <a:t> dan </a:t>
            </a:r>
            <a:r>
              <a:rPr lang="en-US" sz="1200" dirty="0" err="1">
                <a:latin typeface="Calibri" panose="020F0502020204030204" pitchFamily="34" charset="0"/>
                <a:ea typeface="Calibri" panose="020F0502020204030204" pitchFamily="34" charset="0"/>
                <a:cs typeface="Calibri" panose="020F0502020204030204" pitchFamily="34" charset="0"/>
              </a:rPr>
              <a:t>hanya</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jika</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kedua</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dari</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kondisi</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dibawah</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ini</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terpenuhi</a:t>
            </a:r>
            <a:r>
              <a:rPr lang="en-US" sz="1200" dirty="0">
                <a:latin typeface="Calibri" panose="020F0502020204030204" pitchFamily="34" charset="0"/>
                <a:ea typeface="Calibri" panose="020F0502020204030204" pitchFamily="34" charset="0"/>
                <a:cs typeface="Calibri" panose="020F0502020204030204" pitchFamily="34" charset="0"/>
              </a:rPr>
              <a:t>:</a:t>
            </a:r>
          </a:p>
          <a:p>
            <a:pPr marL="357188" lvl="1" indent="-179388">
              <a:lnSpc>
                <a:spcPct val="90000"/>
              </a:lnSpc>
              <a:spcAft>
                <a:spcPts val="450"/>
              </a:spcAft>
              <a:buFont typeface="Arial" panose="020B0604020202020204" pitchFamily="34" charset="0"/>
              <a:buChar char="•"/>
            </a:pPr>
            <a:r>
              <a:rPr lang="en-ID" sz="1200" dirty="0" err="1">
                <a:latin typeface="Calibri" panose="020F0502020204030204" pitchFamily="34" charset="0"/>
                <a:ea typeface="Calibri" panose="020F0502020204030204" pitchFamily="34" charset="0"/>
                <a:cs typeface="Calibri" panose="020F0502020204030204" pitchFamily="34" charset="0"/>
              </a:rPr>
              <a:t>Tidak</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i="1" dirty="0">
                <a:latin typeface="Calibri" panose="020F0502020204030204" pitchFamily="34" charset="0"/>
                <a:ea typeface="Calibri" panose="020F0502020204030204" pitchFamily="34" charset="0"/>
                <a:cs typeface="Calibri" panose="020F0502020204030204" pitchFamily="34" charset="0"/>
              </a:rPr>
              <a:t>highly interrelated  </a:t>
            </a:r>
            <a:r>
              <a:rPr lang="en-ID" sz="1200" dirty="0" err="1">
                <a:latin typeface="Calibri" panose="020F0502020204030204" pitchFamily="34" charset="0"/>
                <a:ea typeface="Calibri" panose="020F0502020204030204" pitchFamily="34" charset="0"/>
                <a:cs typeface="Calibri" panose="020F0502020204030204" pitchFamily="34" charset="0"/>
              </a:rPr>
              <a:t>dengan</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komponen</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asuransi</a:t>
            </a:r>
            <a:r>
              <a:rPr lang="en-ID" sz="1200" dirty="0">
                <a:latin typeface="Calibri" panose="020F0502020204030204" pitchFamily="34" charset="0"/>
                <a:ea typeface="Calibri" panose="020F0502020204030204" pitchFamily="34" charset="0"/>
                <a:cs typeface="Calibri" panose="020F0502020204030204" pitchFamily="34" charset="0"/>
              </a:rPr>
              <a:t>; dan</a:t>
            </a:r>
          </a:p>
          <a:p>
            <a:pPr marL="357188" lvl="1" indent="-179388">
              <a:lnSpc>
                <a:spcPct val="90000"/>
              </a:lnSpc>
              <a:spcAft>
                <a:spcPts val="450"/>
              </a:spcAft>
              <a:buFont typeface="Arial" panose="020B0604020202020204" pitchFamily="34" charset="0"/>
              <a:buChar char="•"/>
            </a:pPr>
            <a:r>
              <a:rPr lang="en-ID" sz="1200" dirty="0" err="1">
                <a:latin typeface="Calibri" panose="020F0502020204030204" pitchFamily="34" charset="0"/>
                <a:ea typeface="Calibri" panose="020F0502020204030204" pitchFamily="34" charset="0"/>
                <a:cs typeface="Calibri" panose="020F0502020204030204" pitchFamily="34" charset="0"/>
              </a:rPr>
              <a:t>Kontrak</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dengan</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jangka</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waktu</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ekuivalen</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dijual</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atau</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dapat</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dijual</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secara</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terpisah</a:t>
            </a:r>
            <a:r>
              <a:rPr lang="en-ID" sz="1200" dirty="0">
                <a:latin typeface="Calibri" panose="020F0502020204030204" pitchFamily="34" charset="0"/>
                <a:ea typeface="Calibri" panose="020F0502020204030204" pitchFamily="34" charset="0"/>
                <a:cs typeface="Calibri" panose="020F0502020204030204" pitchFamily="34" charset="0"/>
              </a:rPr>
              <a:t> pada pasar/</a:t>
            </a:r>
            <a:r>
              <a:rPr lang="en-ID" sz="1200" dirty="0" err="1">
                <a:latin typeface="Calibri" panose="020F0502020204030204" pitchFamily="34" charset="0"/>
                <a:ea typeface="Calibri" panose="020F0502020204030204" pitchFamily="34" charset="0"/>
                <a:cs typeface="Calibri" panose="020F0502020204030204" pitchFamily="34" charset="0"/>
              </a:rPr>
              <a:t>jurisdiksi</a:t>
            </a:r>
            <a:r>
              <a:rPr lang="en-ID" sz="1200" dirty="0">
                <a:latin typeface="Calibri" panose="020F0502020204030204" pitchFamily="34" charset="0"/>
                <a:ea typeface="Calibri" panose="020F0502020204030204" pitchFamily="34" charset="0"/>
                <a:cs typeface="Calibri" panose="020F0502020204030204" pitchFamily="34" charset="0"/>
              </a:rPr>
              <a:t> yang </a:t>
            </a:r>
            <a:r>
              <a:rPr lang="en-ID" sz="1200" dirty="0" err="1">
                <a:latin typeface="Calibri" panose="020F0502020204030204" pitchFamily="34" charset="0"/>
                <a:ea typeface="Calibri" panose="020F0502020204030204" pitchFamily="34" charset="0"/>
                <a:cs typeface="Calibri" panose="020F0502020204030204" pitchFamily="34" charset="0"/>
              </a:rPr>
              <a:t>sama</a:t>
            </a:r>
            <a:endParaRPr lang="en-ID" sz="1200" dirty="0">
              <a:latin typeface="Calibri" panose="020F0502020204030204" pitchFamily="34" charset="0"/>
              <a:ea typeface="Calibri" panose="020F0502020204030204" pitchFamily="34" charset="0"/>
              <a:cs typeface="Calibri" panose="020F0502020204030204" pitchFamily="34" charset="0"/>
            </a:endParaRPr>
          </a:p>
          <a:p>
            <a:pPr marL="171450" indent="-171450">
              <a:lnSpc>
                <a:spcPct val="90000"/>
              </a:lnSpc>
              <a:spcAft>
                <a:spcPts val="450"/>
              </a:spcAft>
              <a:buFont typeface="Arial" panose="020B0604020202020204" pitchFamily="34" charset="0"/>
              <a:buChar char="•"/>
            </a:pPr>
            <a:r>
              <a:rPr lang="en-ID" sz="1200" dirty="0" err="1">
                <a:latin typeface="Calibri" panose="020F0502020204030204" pitchFamily="34" charset="0"/>
                <a:ea typeface="Calibri" panose="020F0502020204030204" pitchFamily="34" charset="0"/>
                <a:cs typeface="Calibri" panose="020F0502020204030204" pitchFamily="34" charset="0"/>
              </a:rPr>
              <a:t>Terdapat</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indikasi</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bahwa</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sebuah</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komponen</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investasi</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adalah</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b="1" i="1" dirty="0">
                <a:latin typeface="Calibri" panose="020F0502020204030204" pitchFamily="34" charset="0"/>
                <a:ea typeface="Calibri" panose="020F0502020204030204" pitchFamily="34" charset="0"/>
                <a:cs typeface="Calibri" panose="020F0502020204030204" pitchFamily="34" charset="0"/>
              </a:rPr>
              <a:t>highly interrelated</a:t>
            </a:r>
            <a:r>
              <a:rPr lang="en-ID" sz="1200" b="1"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jika</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pemegang</a:t>
            </a:r>
            <a:r>
              <a:rPr lang="en-ID" sz="1200" dirty="0">
                <a:latin typeface="Calibri" panose="020F0502020204030204" pitchFamily="34" charset="0"/>
                <a:ea typeface="Calibri" panose="020F0502020204030204" pitchFamily="34" charset="0"/>
                <a:cs typeface="Calibri" panose="020F0502020204030204" pitchFamily="34" charset="0"/>
              </a:rPr>
              <a:t> polis </a:t>
            </a:r>
            <a:r>
              <a:rPr lang="en-ID" sz="1200" dirty="0" err="1">
                <a:latin typeface="Calibri" panose="020F0502020204030204" pitchFamily="34" charset="0"/>
                <a:ea typeface="Calibri" panose="020F0502020204030204" pitchFamily="34" charset="0"/>
                <a:cs typeface="Calibri" panose="020F0502020204030204" pitchFamily="34" charset="0"/>
              </a:rPr>
              <a:t>tidak</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dapat</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menerima</a:t>
            </a:r>
            <a:r>
              <a:rPr lang="en-ID" sz="1200" dirty="0">
                <a:latin typeface="Calibri" panose="020F0502020204030204" pitchFamily="34" charset="0"/>
                <a:ea typeface="Calibri" panose="020F0502020204030204" pitchFamily="34" charset="0"/>
                <a:cs typeface="Calibri" panose="020F0502020204030204" pitchFamily="34" charset="0"/>
              </a:rPr>
              <a:t> benefit </a:t>
            </a:r>
            <a:r>
              <a:rPr lang="en-ID" sz="1200" dirty="0" err="1">
                <a:latin typeface="Calibri" panose="020F0502020204030204" pitchFamily="34" charset="0"/>
                <a:ea typeface="Calibri" panose="020F0502020204030204" pitchFamily="34" charset="0"/>
                <a:cs typeface="Calibri" panose="020F0502020204030204" pitchFamily="34" charset="0"/>
              </a:rPr>
              <a:t>dari</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satu</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komponen</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kecuali</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komponen</a:t>
            </a:r>
            <a:r>
              <a:rPr lang="en-ID" sz="1200" dirty="0">
                <a:latin typeface="Calibri" panose="020F0502020204030204" pitchFamily="34" charset="0"/>
                <a:ea typeface="Calibri" panose="020F0502020204030204" pitchFamily="34" charset="0"/>
                <a:cs typeface="Calibri" panose="020F0502020204030204" pitchFamily="34" charset="0"/>
              </a:rPr>
              <a:t> lain juga </a:t>
            </a:r>
            <a:r>
              <a:rPr lang="en-ID" sz="1200" dirty="0" err="1">
                <a:latin typeface="Calibri" panose="020F0502020204030204" pitchFamily="34" charset="0"/>
                <a:ea typeface="Calibri" panose="020F0502020204030204" pitchFamily="34" charset="0"/>
                <a:cs typeface="Calibri" panose="020F0502020204030204" pitchFamily="34" charset="0"/>
              </a:rPr>
              <a:t>ada</a:t>
            </a:r>
            <a:r>
              <a:rPr lang="en-ID" sz="1200" dirty="0">
                <a:latin typeface="Calibri" panose="020F0502020204030204" pitchFamily="34" charset="0"/>
                <a:ea typeface="Calibri" panose="020F0502020204030204" pitchFamily="34" charset="0"/>
                <a:cs typeface="Calibri" panose="020F0502020204030204" pitchFamily="34" charset="0"/>
              </a:rPr>
              <a:t>.</a:t>
            </a:r>
          </a:p>
          <a:p>
            <a:pPr marL="171450" indent="-171450">
              <a:lnSpc>
                <a:spcPct val="90000"/>
              </a:lnSpc>
              <a:spcAft>
                <a:spcPts val="450"/>
              </a:spcAft>
              <a:buFont typeface="Arial" panose="020B0604020202020204" pitchFamily="34" charset="0"/>
              <a:buChar char="•"/>
            </a:pPr>
            <a:r>
              <a:rPr lang="en-ID" sz="1200" b="1" dirty="0" err="1">
                <a:latin typeface="Calibri" panose="020F0502020204030204" pitchFamily="34" charset="0"/>
                <a:ea typeface="Calibri" panose="020F0502020204030204" pitchFamily="34" charset="0"/>
                <a:cs typeface="Calibri" panose="020F0502020204030204" pitchFamily="34" charset="0"/>
              </a:rPr>
              <a:t>Disagregasi</a:t>
            </a:r>
            <a:r>
              <a:rPr lang="en-ID" sz="1200" b="1"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adalah</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pengecualian</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dari</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komponen</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investasi</a:t>
            </a:r>
            <a:r>
              <a:rPr lang="en-ID" sz="1200" dirty="0">
                <a:latin typeface="Calibri" panose="020F0502020204030204" pitchFamily="34" charset="0"/>
                <a:ea typeface="Calibri" panose="020F0502020204030204" pitchFamily="34" charset="0"/>
                <a:cs typeface="Calibri" panose="020F0502020204030204" pitchFamily="34" charset="0"/>
              </a:rPr>
              <a:t> yang </a:t>
            </a:r>
            <a:r>
              <a:rPr lang="en-ID" sz="1200" dirty="0" err="1">
                <a:latin typeface="Calibri" panose="020F0502020204030204" pitchFamily="34" charset="0"/>
                <a:ea typeface="Calibri" panose="020F0502020204030204" pitchFamily="34" charset="0"/>
                <a:cs typeface="Calibri" panose="020F0502020204030204" pitchFamily="34" charset="0"/>
              </a:rPr>
              <a:t>tidak</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dipisahkan</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dari</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pendapatan</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kontrak</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asuransi</a:t>
            </a:r>
            <a:r>
              <a:rPr lang="en-ID" sz="1200" dirty="0">
                <a:latin typeface="Calibri" panose="020F0502020204030204" pitchFamily="34" charset="0"/>
                <a:ea typeface="Calibri" panose="020F0502020204030204" pitchFamily="34" charset="0"/>
                <a:cs typeface="Calibri" panose="020F0502020204030204" pitchFamily="34" charset="0"/>
              </a:rPr>
              <a:t> pada </a:t>
            </a:r>
            <a:r>
              <a:rPr lang="en-ID" sz="1200" i="1" dirty="0">
                <a:latin typeface="Calibri" panose="020F0502020204030204" pitchFamily="34" charset="0"/>
                <a:ea typeface="Calibri" panose="020F0502020204030204" pitchFamily="34" charset="0"/>
                <a:cs typeface="Calibri" panose="020F0502020204030204" pitchFamily="34" charset="0"/>
              </a:rPr>
              <a:t>statement of comprehensive income.</a:t>
            </a:r>
          </a:p>
        </p:txBody>
      </p:sp>
      <p:sp>
        <p:nvSpPr>
          <p:cNvPr id="7" name="Slide Number Placeholder 3">
            <a:extLst>
              <a:ext uri="{FF2B5EF4-FFF2-40B4-BE49-F238E27FC236}">
                <a16:creationId xmlns:a16="http://schemas.microsoft.com/office/drawing/2014/main" id="{B2EA0358-F393-42DD-8976-FDCB4FDD7B82}"/>
              </a:ext>
            </a:extLst>
          </p:cNvPr>
          <p:cNvSpPr>
            <a:spLocks noGrp="1"/>
          </p:cNvSpPr>
          <p:nvPr>
            <p:ph type="sldNum" sz="quarter" idx="4294967295"/>
          </p:nvPr>
        </p:nvSpPr>
        <p:spPr>
          <a:xfrm>
            <a:off x="8591550" y="4813300"/>
            <a:ext cx="552450" cy="330200"/>
          </a:xfrm>
          <a:prstGeom prst="rect">
            <a:avLst/>
          </a:prstGeom>
        </p:spPr>
        <p:txBody>
          <a:bodyPr/>
          <a:lstStyle/>
          <a:p>
            <a:pPr algn="r"/>
            <a:fld id="{C8917DDB-6779-4320-89F1-0A441ABEDE43}" type="slidenum">
              <a:rPr lang="en-US" b="1"/>
              <a:pPr algn="r"/>
              <a:t>18</a:t>
            </a:fld>
            <a:endParaRPr lang="en-US" b="1" dirty="0"/>
          </a:p>
        </p:txBody>
      </p:sp>
      <p:sp>
        <p:nvSpPr>
          <p:cNvPr id="5" name="Partial Circle 4">
            <a:extLst>
              <a:ext uri="{FF2B5EF4-FFF2-40B4-BE49-F238E27FC236}">
                <a16:creationId xmlns:a16="http://schemas.microsoft.com/office/drawing/2014/main" id="{B20A0C93-77BE-C7B0-1EB9-E60888D1E52C}"/>
              </a:ext>
            </a:extLst>
          </p:cNvPr>
          <p:cNvSpPr/>
          <p:nvPr/>
        </p:nvSpPr>
        <p:spPr>
          <a:xfrm>
            <a:off x="782477" y="2380783"/>
            <a:ext cx="2803959" cy="2664423"/>
          </a:xfrm>
          <a:prstGeom prst="pie">
            <a:avLst>
              <a:gd name="adj1" fmla="val 2853903"/>
              <a:gd name="adj2" fmla="val 1576713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100" dirty="0" err="1">
                <a:solidFill>
                  <a:schemeClr val="tx1"/>
                </a:solidFill>
              </a:rPr>
              <a:t>Komponen</a:t>
            </a:r>
            <a:endParaRPr lang="en-US" sz="1100" dirty="0">
              <a:solidFill>
                <a:schemeClr val="tx1"/>
              </a:solidFill>
            </a:endParaRPr>
          </a:p>
          <a:p>
            <a:r>
              <a:rPr lang="en-US" sz="1100" dirty="0" err="1">
                <a:solidFill>
                  <a:schemeClr val="tx1"/>
                </a:solidFill>
              </a:rPr>
              <a:t>Asuransi</a:t>
            </a:r>
            <a:endParaRPr lang="en-ID" sz="1100" dirty="0">
              <a:solidFill>
                <a:schemeClr val="tx1"/>
              </a:solidFill>
            </a:endParaRPr>
          </a:p>
        </p:txBody>
      </p:sp>
      <p:sp>
        <p:nvSpPr>
          <p:cNvPr id="11" name="Partial Circle 10">
            <a:extLst>
              <a:ext uri="{FF2B5EF4-FFF2-40B4-BE49-F238E27FC236}">
                <a16:creationId xmlns:a16="http://schemas.microsoft.com/office/drawing/2014/main" id="{7C2F4B16-6FEF-01BA-6065-8CF86FCECA59}"/>
              </a:ext>
            </a:extLst>
          </p:cNvPr>
          <p:cNvSpPr/>
          <p:nvPr/>
        </p:nvSpPr>
        <p:spPr>
          <a:xfrm rot="14136176">
            <a:off x="901551" y="2464232"/>
            <a:ext cx="2711024" cy="2422109"/>
          </a:xfrm>
          <a:prstGeom prst="pie">
            <a:avLst>
              <a:gd name="adj1" fmla="val 1651812"/>
              <a:gd name="adj2" fmla="val 4446729"/>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sp>
        <p:nvSpPr>
          <p:cNvPr id="12" name="TextBox 11">
            <a:extLst>
              <a:ext uri="{FF2B5EF4-FFF2-40B4-BE49-F238E27FC236}">
                <a16:creationId xmlns:a16="http://schemas.microsoft.com/office/drawing/2014/main" id="{77C0D18F-D721-6BF3-AA59-6C52E34C9CE6}"/>
              </a:ext>
            </a:extLst>
          </p:cNvPr>
          <p:cNvSpPr txBox="1"/>
          <p:nvPr/>
        </p:nvSpPr>
        <p:spPr>
          <a:xfrm>
            <a:off x="2127452" y="2490837"/>
            <a:ext cx="780116" cy="530915"/>
          </a:xfrm>
          <a:prstGeom prst="rect">
            <a:avLst/>
          </a:prstGeom>
          <a:noFill/>
        </p:spPr>
        <p:txBody>
          <a:bodyPr wrap="square">
            <a:spAutoFit/>
          </a:bodyPr>
          <a:lstStyle/>
          <a:p>
            <a:pPr algn="ctr"/>
            <a:r>
              <a:rPr lang="en-US" sz="950" dirty="0">
                <a:solidFill>
                  <a:schemeClr val="bg1"/>
                </a:solidFill>
                <a:latin typeface="Calibri" panose="020F0502020204030204" pitchFamily="34" charset="0"/>
                <a:ea typeface="Calibri" panose="020F0502020204030204" pitchFamily="34" charset="0"/>
                <a:cs typeface="Calibri" panose="020F0502020204030204" pitchFamily="34" charset="0"/>
              </a:rPr>
              <a:t>3. </a:t>
            </a:r>
            <a:r>
              <a:rPr lang="en-US" sz="950" dirty="0" err="1">
                <a:solidFill>
                  <a:schemeClr val="bg1"/>
                </a:solidFill>
                <a:latin typeface="Calibri" panose="020F0502020204030204" pitchFamily="34" charset="0"/>
                <a:ea typeface="Calibri" panose="020F0502020204030204" pitchFamily="34" charset="0"/>
                <a:cs typeface="Calibri" panose="020F0502020204030204" pitchFamily="34" charset="0"/>
              </a:rPr>
              <a:t>Barang</a:t>
            </a:r>
            <a:r>
              <a:rPr lang="en-US" sz="950" dirty="0">
                <a:solidFill>
                  <a:schemeClr val="bg1"/>
                </a:solidFill>
                <a:latin typeface="Calibri" panose="020F0502020204030204" pitchFamily="34" charset="0"/>
                <a:ea typeface="Calibri" panose="020F0502020204030204" pitchFamily="34" charset="0"/>
                <a:cs typeface="Calibri" panose="020F0502020204030204" pitchFamily="34" charset="0"/>
              </a:rPr>
              <a:t> dan Jasa </a:t>
            </a:r>
            <a:r>
              <a:rPr lang="en-US" sz="950" dirty="0" err="1">
                <a:solidFill>
                  <a:schemeClr val="bg1"/>
                </a:solidFill>
                <a:latin typeface="Calibri" panose="020F0502020204030204" pitchFamily="34" charset="0"/>
                <a:ea typeface="Calibri" panose="020F0502020204030204" pitchFamily="34" charset="0"/>
                <a:cs typeface="Calibri" panose="020F0502020204030204" pitchFamily="34" charset="0"/>
              </a:rPr>
              <a:t>dipisahkan</a:t>
            </a:r>
            <a:endParaRPr lang="en-ID" sz="95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4" name="Partial Circle 13">
            <a:extLst>
              <a:ext uri="{FF2B5EF4-FFF2-40B4-BE49-F238E27FC236}">
                <a16:creationId xmlns:a16="http://schemas.microsoft.com/office/drawing/2014/main" id="{F8236AD7-23FA-E492-886B-2053BD5FCC85}"/>
              </a:ext>
            </a:extLst>
          </p:cNvPr>
          <p:cNvSpPr/>
          <p:nvPr/>
        </p:nvSpPr>
        <p:spPr>
          <a:xfrm rot="19953932">
            <a:off x="1024166" y="2703894"/>
            <a:ext cx="2534565" cy="2014393"/>
          </a:xfrm>
          <a:prstGeom prst="pie">
            <a:avLst>
              <a:gd name="adj1" fmla="val 20252701"/>
              <a:gd name="adj2" fmla="val 1573646"/>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sp>
        <p:nvSpPr>
          <p:cNvPr id="15" name="TextBox 14">
            <a:extLst>
              <a:ext uri="{FF2B5EF4-FFF2-40B4-BE49-F238E27FC236}">
                <a16:creationId xmlns:a16="http://schemas.microsoft.com/office/drawing/2014/main" id="{1CD17145-CED0-086D-8A59-215DDC6E3BD4}"/>
              </a:ext>
            </a:extLst>
          </p:cNvPr>
          <p:cNvSpPr txBox="1"/>
          <p:nvPr/>
        </p:nvSpPr>
        <p:spPr>
          <a:xfrm>
            <a:off x="2703691" y="3017723"/>
            <a:ext cx="780116" cy="646331"/>
          </a:xfrm>
          <a:prstGeom prst="rect">
            <a:avLst/>
          </a:prstGeom>
          <a:noFill/>
        </p:spPr>
        <p:txBody>
          <a:bodyPr wrap="square">
            <a:spAutoFit/>
          </a:bodyPr>
          <a:lstStyle/>
          <a:p>
            <a:pPr algn="ctr"/>
            <a:r>
              <a:rPr lang="en-US" sz="900" dirty="0">
                <a:solidFill>
                  <a:schemeClr val="bg1"/>
                </a:solidFill>
                <a:latin typeface="Calibri" panose="020F0502020204030204" pitchFamily="34" charset="0"/>
                <a:ea typeface="Calibri" panose="020F0502020204030204" pitchFamily="34" charset="0"/>
                <a:cs typeface="Calibri" panose="020F0502020204030204" pitchFamily="34" charset="0"/>
              </a:rPr>
              <a:t>2. </a:t>
            </a:r>
            <a:r>
              <a:rPr lang="en-US" sz="900" dirty="0" err="1">
                <a:solidFill>
                  <a:schemeClr val="bg1"/>
                </a:solidFill>
                <a:latin typeface="Calibri" panose="020F0502020204030204" pitchFamily="34" charset="0"/>
                <a:ea typeface="Calibri" panose="020F0502020204030204" pitchFamily="34" charset="0"/>
                <a:cs typeface="Calibri" panose="020F0502020204030204" pitchFamily="34" charset="0"/>
              </a:rPr>
              <a:t>Derivatif</a:t>
            </a:r>
            <a:r>
              <a:rPr lang="en-US" sz="90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900" dirty="0" err="1">
                <a:solidFill>
                  <a:schemeClr val="bg1"/>
                </a:solidFill>
                <a:latin typeface="Calibri" panose="020F0502020204030204" pitchFamily="34" charset="0"/>
                <a:ea typeface="Calibri" panose="020F0502020204030204" pitchFamily="34" charset="0"/>
                <a:cs typeface="Calibri" panose="020F0502020204030204" pitchFamily="34" charset="0"/>
              </a:rPr>
              <a:t>melekat</a:t>
            </a:r>
            <a:r>
              <a:rPr lang="en-US" sz="900" dirty="0">
                <a:solidFill>
                  <a:schemeClr val="bg1"/>
                </a:solidFill>
                <a:latin typeface="Calibri" panose="020F0502020204030204" pitchFamily="34" charset="0"/>
                <a:ea typeface="Calibri" panose="020F0502020204030204" pitchFamily="34" charset="0"/>
                <a:cs typeface="Calibri" panose="020F0502020204030204" pitchFamily="34" charset="0"/>
              </a:rPr>
              <a:t> yang </a:t>
            </a:r>
            <a:r>
              <a:rPr lang="en-US" sz="900" dirty="0" err="1">
                <a:solidFill>
                  <a:schemeClr val="bg1"/>
                </a:solidFill>
                <a:latin typeface="Calibri" panose="020F0502020204030204" pitchFamily="34" charset="0"/>
                <a:ea typeface="Calibri" panose="020F0502020204030204" pitchFamily="34" charset="0"/>
                <a:cs typeface="Calibri" panose="020F0502020204030204" pitchFamily="34" charset="0"/>
              </a:rPr>
              <a:t>tidak</a:t>
            </a:r>
            <a:r>
              <a:rPr lang="en-US" sz="90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900" dirty="0" err="1">
                <a:solidFill>
                  <a:schemeClr val="bg1"/>
                </a:solidFill>
                <a:latin typeface="Calibri" panose="020F0502020204030204" pitchFamily="34" charset="0"/>
                <a:ea typeface="Calibri" panose="020F0502020204030204" pitchFamily="34" charset="0"/>
                <a:cs typeface="Calibri" panose="020F0502020204030204" pitchFamily="34" charset="0"/>
              </a:rPr>
              <a:t>tertarik</a:t>
            </a:r>
            <a:endParaRPr lang="en-ID" sz="9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Partial Circle 15">
            <a:extLst>
              <a:ext uri="{FF2B5EF4-FFF2-40B4-BE49-F238E27FC236}">
                <a16:creationId xmlns:a16="http://schemas.microsoft.com/office/drawing/2014/main" id="{9E29827D-86B2-8E23-429E-E886D6033460}"/>
              </a:ext>
            </a:extLst>
          </p:cNvPr>
          <p:cNvSpPr/>
          <p:nvPr/>
        </p:nvSpPr>
        <p:spPr>
          <a:xfrm rot="1228817">
            <a:off x="1044250" y="2753497"/>
            <a:ext cx="2494395" cy="2014393"/>
          </a:xfrm>
          <a:prstGeom prst="pie">
            <a:avLst>
              <a:gd name="adj1" fmla="val 20325386"/>
              <a:gd name="adj2" fmla="val 1539495"/>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sp>
        <p:nvSpPr>
          <p:cNvPr id="18" name="TextBox 17">
            <a:extLst>
              <a:ext uri="{FF2B5EF4-FFF2-40B4-BE49-F238E27FC236}">
                <a16:creationId xmlns:a16="http://schemas.microsoft.com/office/drawing/2014/main" id="{E55ED180-C623-394C-1548-A3E2ED2D4253}"/>
              </a:ext>
            </a:extLst>
          </p:cNvPr>
          <p:cNvSpPr txBox="1"/>
          <p:nvPr/>
        </p:nvSpPr>
        <p:spPr>
          <a:xfrm>
            <a:off x="2685877" y="3789041"/>
            <a:ext cx="1175684" cy="484748"/>
          </a:xfrm>
          <a:prstGeom prst="rect">
            <a:avLst/>
          </a:prstGeom>
          <a:noFill/>
        </p:spPr>
        <p:txBody>
          <a:bodyPr wrap="square">
            <a:spAutoFit/>
          </a:bodyPr>
          <a:lstStyle/>
          <a:p>
            <a:r>
              <a:rPr lang="en-US" sz="850" dirty="0">
                <a:solidFill>
                  <a:schemeClr val="bg1"/>
                </a:solidFill>
              </a:rPr>
              <a:t>1. </a:t>
            </a:r>
            <a:r>
              <a:rPr lang="en-US" sz="850" dirty="0" err="1">
                <a:solidFill>
                  <a:schemeClr val="bg1"/>
                </a:solidFill>
              </a:rPr>
              <a:t>Komponen</a:t>
            </a:r>
            <a:r>
              <a:rPr lang="en-US" sz="850" dirty="0">
                <a:solidFill>
                  <a:schemeClr val="bg1"/>
                </a:solidFill>
              </a:rPr>
              <a:t> </a:t>
            </a:r>
            <a:r>
              <a:rPr lang="en-US" sz="850" dirty="0" err="1">
                <a:solidFill>
                  <a:schemeClr val="bg1"/>
                </a:solidFill>
              </a:rPr>
              <a:t>investasi</a:t>
            </a:r>
            <a:r>
              <a:rPr lang="en-US" sz="850" dirty="0">
                <a:solidFill>
                  <a:schemeClr val="bg1"/>
                </a:solidFill>
              </a:rPr>
              <a:t> yang </a:t>
            </a:r>
            <a:r>
              <a:rPr lang="en-US" sz="850" dirty="0" err="1">
                <a:solidFill>
                  <a:schemeClr val="bg1"/>
                </a:solidFill>
              </a:rPr>
              <a:t>dipisahkan</a:t>
            </a:r>
            <a:endParaRPr lang="en-US" sz="850" dirty="0">
              <a:solidFill>
                <a:schemeClr val="bg1"/>
              </a:solidFill>
            </a:endParaRPr>
          </a:p>
        </p:txBody>
      </p:sp>
      <p:sp>
        <p:nvSpPr>
          <p:cNvPr id="19" name="Rectangle 18">
            <a:extLst>
              <a:ext uri="{FF2B5EF4-FFF2-40B4-BE49-F238E27FC236}">
                <a16:creationId xmlns:a16="http://schemas.microsoft.com/office/drawing/2014/main" id="{451707ED-74F0-33EF-557D-8DA577B77C75}"/>
              </a:ext>
            </a:extLst>
          </p:cNvPr>
          <p:cNvSpPr/>
          <p:nvPr/>
        </p:nvSpPr>
        <p:spPr>
          <a:xfrm>
            <a:off x="3604757" y="2607870"/>
            <a:ext cx="210629" cy="19473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1" name="TextBox 20">
            <a:extLst>
              <a:ext uri="{FF2B5EF4-FFF2-40B4-BE49-F238E27FC236}">
                <a16:creationId xmlns:a16="http://schemas.microsoft.com/office/drawing/2014/main" id="{3F6096D7-0E85-A009-9799-FD537B3CFA8E}"/>
              </a:ext>
            </a:extLst>
          </p:cNvPr>
          <p:cNvSpPr txBox="1"/>
          <p:nvPr/>
        </p:nvSpPr>
        <p:spPr>
          <a:xfrm>
            <a:off x="3812216" y="2496046"/>
            <a:ext cx="1877384" cy="461665"/>
          </a:xfrm>
          <a:prstGeom prst="rect">
            <a:avLst/>
          </a:prstGeom>
          <a:noFill/>
        </p:spPr>
        <p:txBody>
          <a:bodyPr wrap="square">
            <a:spAutoFit/>
          </a:bodyPr>
          <a:lstStyle/>
          <a:p>
            <a:r>
              <a:rPr lang="en-ID" sz="1200" dirty="0" err="1">
                <a:latin typeface="Calibri" panose="020F0502020204030204" pitchFamily="34" charset="0"/>
                <a:ea typeface="Calibri" panose="020F0502020204030204" pitchFamily="34" charset="0"/>
                <a:cs typeface="Calibri" panose="020F0502020204030204" pitchFamily="34" charset="0"/>
              </a:rPr>
              <a:t>Pengukuran</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menggunakan</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standar</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kontrak</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asuransi</a:t>
            </a:r>
            <a:endParaRPr lang="en-ID" sz="1200" dirty="0">
              <a:latin typeface="Calibri" panose="020F0502020204030204" pitchFamily="34" charset="0"/>
              <a:ea typeface="Calibri" panose="020F0502020204030204" pitchFamily="34" charset="0"/>
              <a:cs typeface="Calibri" panose="020F0502020204030204" pitchFamily="34" charset="0"/>
            </a:endParaRPr>
          </a:p>
        </p:txBody>
      </p:sp>
      <p:sp>
        <p:nvSpPr>
          <p:cNvPr id="22" name="Rectangle 21">
            <a:extLst>
              <a:ext uri="{FF2B5EF4-FFF2-40B4-BE49-F238E27FC236}">
                <a16:creationId xmlns:a16="http://schemas.microsoft.com/office/drawing/2014/main" id="{A66682EC-9C63-88F8-8C7C-C30CC1D80263}"/>
              </a:ext>
            </a:extLst>
          </p:cNvPr>
          <p:cNvSpPr/>
          <p:nvPr/>
        </p:nvSpPr>
        <p:spPr>
          <a:xfrm>
            <a:off x="3610747" y="3127854"/>
            <a:ext cx="210629" cy="194733"/>
          </a:xfrm>
          <a:prstGeom prst="rect">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3" name="Rectangle 22">
            <a:extLst>
              <a:ext uri="{FF2B5EF4-FFF2-40B4-BE49-F238E27FC236}">
                <a16:creationId xmlns:a16="http://schemas.microsoft.com/office/drawing/2014/main" id="{990BFEA9-51A3-E7AC-552D-658148E8A7D9}"/>
              </a:ext>
            </a:extLst>
          </p:cNvPr>
          <p:cNvSpPr/>
          <p:nvPr/>
        </p:nvSpPr>
        <p:spPr>
          <a:xfrm>
            <a:off x="3596932" y="3606220"/>
            <a:ext cx="210629" cy="194733"/>
          </a:xfrm>
          <a:prstGeom prst="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5" name="TextBox 24">
            <a:extLst>
              <a:ext uri="{FF2B5EF4-FFF2-40B4-BE49-F238E27FC236}">
                <a16:creationId xmlns:a16="http://schemas.microsoft.com/office/drawing/2014/main" id="{8D419D55-EE17-CADF-FD80-F840B10F7441}"/>
              </a:ext>
            </a:extLst>
          </p:cNvPr>
          <p:cNvSpPr txBox="1"/>
          <p:nvPr/>
        </p:nvSpPr>
        <p:spPr>
          <a:xfrm>
            <a:off x="3819594" y="3006844"/>
            <a:ext cx="2099998" cy="461665"/>
          </a:xfrm>
          <a:prstGeom prst="rect">
            <a:avLst/>
          </a:prstGeom>
          <a:noFill/>
        </p:spPr>
        <p:txBody>
          <a:bodyPr wrap="square">
            <a:spAutoFit/>
          </a:bodyPr>
          <a:lstStyle/>
          <a:p>
            <a:r>
              <a:rPr lang="en-ID" sz="1200" dirty="0" err="1">
                <a:latin typeface="Calibri" panose="020F0502020204030204" pitchFamily="34" charset="0"/>
                <a:ea typeface="Calibri" panose="020F0502020204030204" pitchFamily="34" charset="0"/>
                <a:cs typeface="Calibri" panose="020F0502020204030204" pitchFamily="34" charset="0"/>
              </a:rPr>
              <a:t>Pengukuran</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menggunakan</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standar</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instrumen</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keuangan</a:t>
            </a:r>
            <a:endParaRPr lang="en-ID" sz="1200" dirty="0">
              <a:latin typeface="Calibri" panose="020F0502020204030204" pitchFamily="34" charset="0"/>
              <a:ea typeface="Calibri" panose="020F0502020204030204" pitchFamily="34" charset="0"/>
              <a:cs typeface="Calibri" panose="020F0502020204030204" pitchFamily="34" charset="0"/>
            </a:endParaRPr>
          </a:p>
        </p:txBody>
      </p:sp>
      <p:sp>
        <p:nvSpPr>
          <p:cNvPr id="27" name="TextBox 26">
            <a:extLst>
              <a:ext uri="{FF2B5EF4-FFF2-40B4-BE49-F238E27FC236}">
                <a16:creationId xmlns:a16="http://schemas.microsoft.com/office/drawing/2014/main" id="{06F41267-C47D-D4D8-B890-C94E135A8FDD}"/>
              </a:ext>
            </a:extLst>
          </p:cNvPr>
          <p:cNvSpPr txBox="1"/>
          <p:nvPr/>
        </p:nvSpPr>
        <p:spPr>
          <a:xfrm>
            <a:off x="3807561" y="3505527"/>
            <a:ext cx="1957400" cy="646331"/>
          </a:xfrm>
          <a:prstGeom prst="rect">
            <a:avLst/>
          </a:prstGeom>
          <a:noFill/>
        </p:spPr>
        <p:txBody>
          <a:bodyPr wrap="square">
            <a:spAutoFit/>
          </a:bodyPr>
          <a:lstStyle/>
          <a:p>
            <a:r>
              <a:rPr lang="en-ID" sz="1200" dirty="0" err="1">
                <a:latin typeface="Calibri" panose="020F0502020204030204" pitchFamily="34" charset="0"/>
                <a:ea typeface="Calibri" panose="020F0502020204030204" pitchFamily="34" charset="0"/>
                <a:cs typeface="Calibri" panose="020F0502020204030204" pitchFamily="34" charset="0"/>
              </a:rPr>
              <a:t>Pengukuran</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menggunakan</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standar</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pengakuan</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pendapatan</a:t>
            </a:r>
            <a:endParaRPr lang="en-ID" sz="1200" dirty="0">
              <a:latin typeface="Calibri" panose="020F0502020204030204" pitchFamily="34" charset="0"/>
              <a:ea typeface="Calibri" panose="020F0502020204030204" pitchFamily="34" charset="0"/>
              <a:cs typeface="Calibri" panose="020F0502020204030204" pitchFamily="34" charset="0"/>
            </a:endParaRPr>
          </a:p>
        </p:txBody>
      </p:sp>
      <p:sp>
        <p:nvSpPr>
          <p:cNvPr id="29" name="TextBox 28">
            <a:extLst>
              <a:ext uri="{FF2B5EF4-FFF2-40B4-BE49-F238E27FC236}">
                <a16:creationId xmlns:a16="http://schemas.microsoft.com/office/drawing/2014/main" id="{4BAC2DAD-C73D-0E24-4EE7-3E6E9068EBE6}"/>
              </a:ext>
            </a:extLst>
          </p:cNvPr>
          <p:cNvSpPr txBox="1"/>
          <p:nvPr/>
        </p:nvSpPr>
        <p:spPr>
          <a:xfrm>
            <a:off x="3499820" y="4110717"/>
            <a:ext cx="2318970" cy="646331"/>
          </a:xfrm>
          <a:prstGeom prst="rect">
            <a:avLst/>
          </a:prstGeom>
          <a:noFill/>
        </p:spPr>
        <p:txBody>
          <a:bodyPr wrap="square">
            <a:spAutoFit/>
          </a:bodyPr>
          <a:lstStyle/>
          <a:p>
            <a:r>
              <a:rPr lang="en-ID" sz="1200" dirty="0" err="1">
                <a:solidFill>
                  <a:srgbClr val="0070C0"/>
                </a:solidFill>
                <a:latin typeface="Calibri" panose="020F0502020204030204" pitchFamily="34" charset="0"/>
                <a:ea typeface="Calibri" panose="020F0502020204030204" pitchFamily="34" charset="0"/>
                <a:cs typeface="Calibri" panose="020F0502020204030204" pitchFamily="34" charset="0"/>
              </a:rPr>
              <a:t>Asuradur</a:t>
            </a:r>
            <a:r>
              <a:rPr lang="en-ID" sz="1200" dirty="0">
                <a:solidFill>
                  <a:srgbClr val="0070C0"/>
                </a:solidFill>
                <a:latin typeface="Calibri" panose="020F0502020204030204" pitchFamily="34" charset="0"/>
                <a:ea typeface="Calibri" panose="020F0502020204030204" pitchFamily="34" charset="0"/>
                <a:cs typeface="Calibri" panose="020F0502020204030204" pitchFamily="34" charset="0"/>
              </a:rPr>
              <a:t> </a:t>
            </a:r>
            <a:r>
              <a:rPr lang="en-ID" sz="1200" dirty="0" err="1">
                <a:solidFill>
                  <a:srgbClr val="0070C0"/>
                </a:solidFill>
                <a:latin typeface="Calibri" panose="020F0502020204030204" pitchFamily="34" charset="0"/>
                <a:ea typeface="Calibri" panose="020F0502020204030204" pitchFamily="34" charset="0"/>
                <a:cs typeface="Calibri" panose="020F0502020204030204" pitchFamily="34" charset="0"/>
              </a:rPr>
              <a:t>perlu</a:t>
            </a:r>
            <a:r>
              <a:rPr lang="en-ID" sz="1200" dirty="0">
                <a:solidFill>
                  <a:srgbClr val="0070C0"/>
                </a:solidFill>
                <a:latin typeface="Calibri" panose="020F0502020204030204" pitchFamily="34" charset="0"/>
                <a:ea typeface="Calibri" panose="020F0502020204030204" pitchFamily="34" charset="0"/>
                <a:cs typeface="Calibri" panose="020F0502020204030204" pitchFamily="34" charset="0"/>
              </a:rPr>
              <a:t> </a:t>
            </a:r>
            <a:r>
              <a:rPr lang="en-ID" sz="1200" dirty="0" err="1">
                <a:solidFill>
                  <a:srgbClr val="0070C0"/>
                </a:solidFill>
                <a:latin typeface="Calibri" panose="020F0502020204030204" pitchFamily="34" charset="0"/>
                <a:ea typeface="Calibri" panose="020F0502020204030204" pitchFamily="34" charset="0"/>
                <a:cs typeface="Calibri" panose="020F0502020204030204" pitchFamily="34" charset="0"/>
              </a:rPr>
              <a:t>mengkaji</a:t>
            </a:r>
            <a:r>
              <a:rPr lang="en-ID" sz="1200" dirty="0">
                <a:solidFill>
                  <a:srgbClr val="0070C0"/>
                </a:solidFill>
                <a:latin typeface="Calibri" panose="020F0502020204030204" pitchFamily="34" charset="0"/>
                <a:ea typeface="Calibri" panose="020F0502020204030204" pitchFamily="34" charset="0"/>
                <a:cs typeface="Calibri" panose="020F0502020204030204" pitchFamily="34" charset="0"/>
              </a:rPr>
              <a:t> </a:t>
            </a:r>
            <a:r>
              <a:rPr lang="en-ID" sz="1200" dirty="0" err="1">
                <a:solidFill>
                  <a:srgbClr val="0070C0"/>
                </a:solidFill>
                <a:latin typeface="Calibri" panose="020F0502020204030204" pitchFamily="34" charset="0"/>
                <a:ea typeface="Calibri" panose="020F0502020204030204" pitchFamily="34" charset="0"/>
                <a:cs typeface="Calibri" panose="020F0502020204030204" pitchFamily="34" charset="0"/>
              </a:rPr>
              <a:t>pemisahan</a:t>
            </a:r>
            <a:r>
              <a:rPr lang="en-ID" sz="1200" dirty="0">
                <a:solidFill>
                  <a:srgbClr val="0070C0"/>
                </a:solidFill>
                <a:latin typeface="Calibri" panose="020F0502020204030204" pitchFamily="34" charset="0"/>
                <a:ea typeface="Calibri" panose="020F0502020204030204" pitchFamily="34" charset="0"/>
                <a:cs typeface="Calibri" panose="020F0502020204030204" pitchFamily="34" charset="0"/>
              </a:rPr>
              <a:t> </a:t>
            </a:r>
            <a:r>
              <a:rPr lang="en-ID" sz="1200" dirty="0" err="1">
                <a:solidFill>
                  <a:srgbClr val="0070C0"/>
                </a:solidFill>
                <a:latin typeface="Calibri" panose="020F0502020204030204" pitchFamily="34" charset="0"/>
                <a:ea typeface="Calibri" panose="020F0502020204030204" pitchFamily="34" charset="0"/>
                <a:cs typeface="Calibri" panose="020F0502020204030204" pitchFamily="34" charset="0"/>
              </a:rPr>
              <a:t>komponen</a:t>
            </a:r>
            <a:r>
              <a:rPr lang="en-ID" sz="1200" dirty="0">
                <a:solidFill>
                  <a:srgbClr val="0070C0"/>
                </a:solidFill>
                <a:latin typeface="Calibri" panose="020F0502020204030204" pitchFamily="34" charset="0"/>
                <a:ea typeface="Calibri" panose="020F0502020204030204" pitchFamily="34" charset="0"/>
                <a:cs typeface="Calibri" panose="020F0502020204030204" pitchFamily="34" charset="0"/>
              </a:rPr>
              <a:t> non-</a:t>
            </a:r>
            <a:r>
              <a:rPr lang="en-ID" sz="1200" dirty="0" err="1">
                <a:solidFill>
                  <a:srgbClr val="0070C0"/>
                </a:solidFill>
                <a:latin typeface="Calibri" panose="020F0502020204030204" pitchFamily="34" charset="0"/>
                <a:ea typeface="Calibri" panose="020F0502020204030204" pitchFamily="34" charset="0"/>
                <a:cs typeface="Calibri" panose="020F0502020204030204" pitchFamily="34" charset="0"/>
              </a:rPr>
              <a:t>asuransi</a:t>
            </a:r>
            <a:r>
              <a:rPr lang="en-ID" sz="1200" dirty="0">
                <a:solidFill>
                  <a:srgbClr val="0070C0"/>
                </a:solidFill>
                <a:latin typeface="Calibri" panose="020F0502020204030204" pitchFamily="34" charset="0"/>
                <a:ea typeface="Calibri" panose="020F0502020204030204" pitchFamily="34" charset="0"/>
                <a:cs typeface="Calibri" panose="020F0502020204030204" pitchFamily="34" charset="0"/>
              </a:rPr>
              <a:t> </a:t>
            </a:r>
            <a:r>
              <a:rPr lang="en-ID" sz="1200" dirty="0" err="1">
                <a:solidFill>
                  <a:srgbClr val="0070C0"/>
                </a:solidFill>
                <a:latin typeface="Calibri" panose="020F0502020204030204" pitchFamily="34" charset="0"/>
                <a:ea typeface="Calibri" panose="020F0502020204030204" pitchFamily="34" charset="0"/>
                <a:cs typeface="Calibri" panose="020F0502020204030204" pitchFamily="34" charset="0"/>
              </a:rPr>
              <a:t>dari</a:t>
            </a:r>
            <a:r>
              <a:rPr lang="en-ID" sz="1200" dirty="0">
                <a:solidFill>
                  <a:srgbClr val="0070C0"/>
                </a:solidFill>
                <a:latin typeface="Calibri" panose="020F0502020204030204" pitchFamily="34" charset="0"/>
                <a:ea typeface="Calibri" panose="020F0502020204030204" pitchFamily="34" charset="0"/>
                <a:cs typeface="Calibri" panose="020F0502020204030204" pitchFamily="34" charset="0"/>
              </a:rPr>
              <a:t> </a:t>
            </a:r>
            <a:r>
              <a:rPr lang="en-ID" sz="1200" dirty="0" err="1">
                <a:solidFill>
                  <a:srgbClr val="0070C0"/>
                </a:solidFill>
                <a:latin typeface="Calibri" panose="020F0502020204030204" pitchFamily="34" charset="0"/>
                <a:ea typeface="Calibri" panose="020F0502020204030204" pitchFamily="34" charset="0"/>
                <a:cs typeface="Calibri" panose="020F0502020204030204" pitchFamily="34" charset="0"/>
              </a:rPr>
              <a:t>kontrak</a:t>
            </a:r>
            <a:r>
              <a:rPr lang="en-ID" sz="1200" dirty="0">
                <a:solidFill>
                  <a:srgbClr val="0070C0"/>
                </a:solidFill>
                <a:latin typeface="Calibri" panose="020F0502020204030204" pitchFamily="34" charset="0"/>
                <a:ea typeface="Calibri" panose="020F0502020204030204" pitchFamily="34" charset="0"/>
                <a:cs typeface="Calibri" panose="020F0502020204030204" pitchFamily="34" charset="0"/>
              </a:rPr>
              <a:t> </a:t>
            </a:r>
            <a:r>
              <a:rPr lang="en-ID" sz="1200" dirty="0" err="1">
                <a:solidFill>
                  <a:srgbClr val="0070C0"/>
                </a:solidFill>
                <a:latin typeface="Calibri" panose="020F0502020204030204" pitchFamily="34" charset="0"/>
                <a:ea typeface="Calibri" panose="020F0502020204030204" pitchFamily="34" charset="0"/>
                <a:cs typeface="Calibri" panose="020F0502020204030204" pitchFamily="34" charset="0"/>
              </a:rPr>
              <a:t>asuransi</a:t>
            </a:r>
            <a:r>
              <a:rPr lang="en-ID" sz="1200" dirty="0">
                <a:solidFill>
                  <a:srgbClr val="0070C0"/>
                </a:solidFill>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5404512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0C398-2222-44B0-AFE7-F8DCE998EC3D}"/>
              </a:ext>
            </a:extLst>
          </p:cNvPr>
          <p:cNvSpPr>
            <a:spLocks noGrp="1"/>
          </p:cNvSpPr>
          <p:nvPr>
            <p:ph type="title"/>
          </p:nvPr>
        </p:nvSpPr>
        <p:spPr>
          <a:xfrm>
            <a:off x="1094995" y="154043"/>
            <a:ext cx="7696500" cy="572700"/>
          </a:xfrm>
        </p:spPr>
        <p:txBody>
          <a:bodyPr/>
          <a:lstStyle/>
          <a:p>
            <a:pPr algn="ctr"/>
            <a:r>
              <a:rPr lang="en-US" sz="2700" dirty="0"/>
              <a:t>Flowchart PSAK yang </a:t>
            </a:r>
            <a:r>
              <a:rPr lang="en-US" sz="2700" dirty="0" err="1"/>
              <a:t>digunakan</a:t>
            </a:r>
            <a:endParaRPr lang="en-ID" sz="2700" dirty="0"/>
          </a:p>
        </p:txBody>
      </p:sp>
      <p:sp>
        <p:nvSpPr>
          <p:cNvPr id="3" name="Text Placeholder 2">
            <a:extLst>
              <a:ext uri="{FF2B5EF4-FFF2-40B4-BE49-F238E27FC236}">
                <a16:creationId xmlns:a16="http://schemas.microsoft.com/office/drawing/2014/main" id="{7AE7DA0F-DFF0-4B1B-8772-C4FC7E83FD4C}"/>
              </a:ext>
            </a:extLst>
          </p:cNvPr>
          <p:cNvSpPr>
            <a:spLocks noGrp="1"/>
          </p:cNvSpPr>
          <p:nvPr>
            <p:ph type="body" idx="4294967295"/>
          </p:nvPr>
        </p:nvSpPr>
        <p:spPr>
          <a:xfrm>
            <a:off x="1783436" y="776542"/>
            <a:ext cx="6794651" cy="415498"/>
          </a:xfrm>
        </p:spPr>
        <p:txBody>
          <a:bodyPr/>
          <a:lstStyle/>
          <a:p>
            <a:r>
              <a:rPr lang="en-US" b="0" dirty="0" err="1">
                <a:latin typeface="Calibri" panose="020F0502020204030204" pitchFamily="34" charset="0"/>
                <a:ea typeface="Calibri" panose="020F0502020204030204" pitchFamily="34" charset="0"/>
                <a:cs typeface="Calibri" panose="020F0502020204030204" pitchFamily="34" charset="0"/>
              </a:rPr>
              <a:t>Urutan</a:t>
            </a:r>
            <a:r>
              <a:rPr lang="en-US" b="0" dirty="0">
                <a:latin typeface="Calibri" panose="020F0502020204030204" pitchFamily="34" charset="0"/>
                <a:ea typeface="Calibri" panose="020F0502020204030204" pitchFamily="34" charset="0"/>
                <a:cs typeface="Calibri" panose="020F0502020204030204" pitchFamily="34" charset="0"/>
              </a:rPr>
              <a:t> </a:t>
            </a:r>
            <a:r>
              <a:rPr lang="en-US" b="0" dirty="0" err="1">
                <a:latin typeface="Calibri" panose="020F0502020204030204" pitchFamily="34" charset="0"/>
                <a:ea typeface="Calibri" panose="020F0502020204030204" pitchFamily="34" charset="0"/>
                <a:cs typeface="Calibri" panose="020F0502020204030204" pitchFamily="34" charset="0"/>
              </a:rPr>
              <a:t>langkah</a:t>
            </a:r>
            <a:r>
              <a:rPr lang="en-US" b="0" dirty="0">
                <a:latin typeface="Calibri" panose="020F0502020204030204" pitchFamily="34" charset="0"/>
                <a:ea typeface="Calibri" panose="020F0502020204030204" pitchFamily="34" charset="0"/>
                <a:cs typeface="Calibri" panose="020F0502020204030204" pitchFamily="34" charset="0"/>
              </a:rPr>
              <a:t> </a:t>
            </a:r>
            <a:r>
              <a:rPr lang="en-US" b="0" dirty="0" err="1">
                <a:latin typeface="Calibri" panose="020F0502020204030204" pitchFamily="34" charset="0"/>
                <a:ea typeface="Calibri" panose="020F0502020204030204" pitchFamily="34" charset="0"/>
                <a:cs typeface="Calibri" panose="020F0502020204030204" pitchFamily="34" charset="0"/>
              </a:rPr>
              <a:t>mengidintifikasi</a:t>
            </a:r>
            <a:r>
              <a:rPr lang="en-US" b="0" dirty="0">
                <a:latin typeface="Calibri" panose="020F0502020204030204" pitchFamily="34" charset="0"/>
                <a:ea typeface="Calibri" panose="020F0502020204030204" pitchFamily="34" charset="0"/>
                <a:cs typeface="Calibri" panose="020F0502020204030204" pitchFamily="34" charset="0"/>
              </a:rPr>
              <a:t> </a:t>
            </a:r>
            <a:r>
              <a:rPr lang="en-US" b="0" dirty="0" err="1">
                <a:latin typeface="Calibri" panose="020F0502020204030204" pitchFamily="34" charset="0"/>
                <a:ea typeface="Calibri" panose="020F0502020204030204" pitchFamily="34" charset="0"/>
                <a:cs typeface="Calibri" panose="020F0502020204030204" pitchFamily="34" charset="0"/>
              </a:rPr>
              <a:t>kontrak</a:t>
            </a:r>
            <a:r>
              <a:rPr lang="en-US" b="0" dirty="0">
                <a:latin typeface="Calibri" panose="020F0502020204030204" pitchFamily="34" charset="0"/>
                <a:ea typeface="Calibri" panose="020F0502020204030204" pitchFamily="34" charset="0"/>
                <a:cs typeface="Calibri" panose="020F0502020204030204" pitchFamily="34" charset="0"/>
              </a:rPr>
              <a:t> </a:t>
            </a:r>
            <a:r>
              <a:rPr lang="en-US" b="0" dirty="0" err="1">
                <a:latin typeface="Calibri" panose="020F0502020204030204" pitchFamily="34" charset="0"/>
                <a:ea typeface="Calibri" panose="020F0502020204030204" pitchFamily="34" charset="0"/>
                <a:cs typeface="Calibri" panose="020F0502020204030204" pitchFamily="34" charset="0"/>
              </a:rPr>
              <a:t>mengandung</a:t>
            </a:r>
            <a:r>
              <a:rPr lang="en-US" b="0" dirty="0">
                <a:latin typeface="Calibri" panose="020F0502020204030204" pitchFamily="34" charset="0"/>
                <a:ea typeface="Calibri" panose="020F0502020204030204" pitchFamily="34" charset="0"/>
                <a:cs typeface="Calibri" panose="020F0502020204030204" pitchFamily="34" charset="0"/>
              </a:rPr>
              <a:t> </a:t>
            </a:r>
            <a:r>
              <a:rPr lang="en-US" b="0" dirty="0" err="1">
                <a:latin typeface="Calibri" panose="020F0502020204030204" pitchFamily="34" charset="0"/>
                <a:ea typeface="Calibri" panose="020F0502020204030204" pitchFamily="34" charset="0"/>
                <a:cs typeface="Calibri" panose="020F0502020204030204" pitchFamily="34" charset="0"/>
              </a:rPr>
              <a:t>Asuransi</a:t>
            </a:r>
            <a:r>
              <a:rPr lang="en-US" b="0" dirty="0">
                <a:latin typeface="Calibri" panose="020F0502020204030204" pitchFamily="34" charset="0"/>
                <a:ea typeface="Calibri" panose="020F0502020204030204" pitchFamily="34" charset="0"/>
                <a:cs typeface="Calibri" panose="020F0502020204030204" pitchFamily="34" charset="0"/>
              </a:rPr>
              <a:t> dan PSAK yang </a:t>
            </a:r>
            <a:r>
              <a:rPr lang="en-US" b="0" dirty="0" err="1">
                <a:latin typeface="Calibri" panose="020F0502020204030204" pitchFamily="34" charset="0"/>
                <a:ea typeface="Calibri" panose="020F0502020204030204" pitchFamily="34" charset="0"/>
                <a:cs typeface="Calibri" panose="020F0502020204030204" pitchFamily="34" charset="0"/>
              </a:rPr>
              <a:t>digunakan</a:t>
            </a:r>
            <a:endParaRPr lang="en-ID" b="0" dirty="0">
              <a:latin typeface="Calibri" panose="020F0502020204030204" pitchFamily="34" charset="0"/>
              <a:ea typeface="Calibri" panose="020F0502020204030204" pitchFamily="34" charset="0"/>
              <a:cs typeface="Calibri" panose="020F0502020204030204" pitchFamily="34" charset="0"/>
            </a:endParaRPr>
          </a:p>
        </p:txBody>
      </p:sp>
      <p:sp>
        <p:nvSpPr>
          <p:cNvPr id="9" name="Slide Number Placeholder 3">
            <a:extLst>
              <a:ext uri="{FF2B5EF4-FFF2-40B4-BE49-F238E27FC236}">
                <a16:creationId xmlns:a16="http://schemas.microsoft.com/office/drawing/2014/main" id="{1C7C4164-9693-436B-8082-13EB08AD28B9}"/>
              </a:ext>
            </a:extLst>
          </p:cNvPr>
          <p:cNvSpPr>
            <a:spLocks noGrp="1"/>
          </p:cNvSpPr>
          <p:nvPr>
            <p:ph type="sldNum" sz="quarter" idx="4294967295"/>
          </p:nvPr>
        </p:nvSpPr>
        <p:spPr>
          <a:xfrm>
            <a:off x="8591550" y="4813300"/>
            <a:ext cx="552450" cy="330200"/>
          </a:xfrm>
          <a:prstGeom prst="rect">
            <a:avLst/>
          </a:prstGeom>
        </p:spPr>
        <p:txBody>
          <a:bodyPr/>
          <a:lstStyle/>
          <a:p>
            <a:pPr algn="r"/>
            <a:fld id="{C8917DDB-6779-4320-89F1-0A441ABEDE43}" type="slidenum">
              <a:rPr lang="en-US" b="1"/>
              <a:pPr algn="r"/>
              <a:t>19</a:t>
            </a:fld>
            <a:endParaRPr lang="en-US" b="1" dirty="0"/>
          </a:p>
        </p:txBody>
      </p:sp>
      <p:sp>
        <p:nvSpPr>
          <p:cNvPr id="11" name="Rectangle 10">
            <a:extLst>
              <a:ext uri="{FF2B5EF4-FFF2-40B4-BE49-F238E27FC236}">
                <a16:creationId xmlns:a16="http://schemas.microsoft.com/office/drawing/2014/main" id="{AFAA2E42-2BB6-4776-931B-DBE310373C32}"/>
              </a:ext>
            </a:extLst>
          </p:cNvPr>
          <p:cNvSpPr/>
          <p:nvPr/>
        </p:nvSpPr>
        <p:spPr>
          <a:xfrm>
            <a:off x="0" y="4723917"/>
            <a:ext cx="6280785" cy="415498"/>
          </a:xfrm>
          <a:prstGeom prst="rect">
            <a:avLst/>
          </a:prstGeom>
        </p:spPr>
        <p:txBody>
          <a:bodyPr wrap="square">
            <a:spAutoFit/>
          </a:bodyPr>
          <a:lstStyle/>
          <a:p>
            <a:r>
              <a:rPr lang="en-US" sz="100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Ref: </a:t>
            </a:r>
            <a:r>
              <a:rPr lang="en-US" sz="100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0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0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Reguler</a:t>
            </a:r>
            <a:r>
              <a:rPr lang="en-US" sz="100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Discussion Accounting Series IAI – DE PSAK 74 </a:t>
            </a:r>
            <a:r>
              <a:rPr lang="en-US" sz="100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Kontrak</a:t>
            </a:r>
            <a:r>
              <a:rPr lang="en-US" sz="100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0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Asuransi</a:t>
            </a:r>
            <a:r>
              <a:rPr lang="en-US" sz="100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17/9/2020–</a:t>
            </a:r>
          </a:p>
          <a:p>
            <a:r>
              <a:rPr lang="en-US" sz="100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0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Alexander </a:t>
            </a:r>
            <a:r>
              <a:rPr lang="en-US" sz="100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Tansil</a:t>
            </a:r>
            <a:r>
              <a:rPr lang="en-US" sz="100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Overview </a:t>
            </a:r>
            <a:r>
              <a:rPr lang="en-US" sz="100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Ruang</a:t>
            </a:r>
            <a:r>
              <a:rPr lang="en-US" sz="100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0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Lingkup</a:t>
            </a:r>
            <a:r>
              <a:rPr lang="en-US" sz="100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(DE) PSAK 74 </a:t>
            </a:r>
            <a:r>
              <a:rPr lang="en-US" sz="100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Kontrak</a:t>
            </a:r>
            <a:r>
              <a:rPr lang="en-US" sz="100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0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Asuransi</a:t>
            </a:r>
            <a:endParaRPr lang="en-ID" sz="100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3C5E5366-B3FD-E202-5AB2-6509F23EB675}"/>
              </a:ext>
            </a:extLst>
          </p:cNvPr>
          <p:cNvSpPr/>
          <p:nvPr/>
        </p:nvSpPr>
        <p:spPr>
          <a:xfrm>
            <a:off x="3325208" y="1161294"/>
            <a:ext cx="1888066" cy="700016"/>
          </a:xfrm>
          <a:prstGeom prst="rect">
            <a:avLst/>
          </a:prstGeom>
          <a:solidFill>
            <a:srgbClr val="002060"/>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200" dirty="0" err="1">
                <a:latin typeface="Calibri" panose="020F0502020204030204" pitchFamily="34" charset="0"/>
                <a:ea typeface="Calibri" panose="020F0502020204030204" pitchFamily="34" charset="0"/>
                <a:cs typeface="Calibri" panose="020F0502020204030204" pitchFamily="34" charset="0"/>
              </a:rPr>
              <a:t>Apakah</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kontrak</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asuransi</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memiliki</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risiko</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asuransi</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signifikan</a:t>
            </a:r>
            <a:r>
              <a:rPr lang="en-US" sz="1200" dirty="0">
                <a:latin typeface="Calibri" panose="020F0502020204030204" pitchFamily="34" charset="0"/>
                <a:ea typeface="Calibri" panose="020F0502020204030204" pitchFamily="34" charset="0"/>
                <a:cs typeface="Calibri" panose="020F0502020204030204" pitchFamily="34" charset="0"/>
              </a:rPr>
              <a:t>?</a:t>
            </a:r>
            <a:endParaRPr lang="en-ID" sz="1200" dirty="0">
              <a:latin typeface="Calibri" panose="020F0502020204030204" pitchFamily="34" charset="0"/>
              <a:ea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089E7EB1-581B-5476-A5DC-C646FE49F70F}"/>
              </a:ext>
            </a:extLst>
          </p:cNvPr>
          <p:cNvSpPr/>
          <p:nvPr/>
        </p:nvSpPr>
        <p:spPr>
          <a:xfrm>
            <a:off x="1423699" y="1832684"/>
            <a:ext cx="1716691" cy="574865"/>
          </a:xfrm>
          <a:prstGeom prst="rect">
            <a:avLst/>
          </a:prstGeom>
          <a:solidFill>
            <a:srgbClr val="0070C0"/>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200" dirty="0" err="1">
                <a:latin typeface="Calibri" panose="020F0502020204030204" pitchFamily="34" charset="0"/>
                <a:ea typeface="Calibri" panose="020F0502020204030204" pitchFamily="34" charset="0"/>
                <a:cs typeface="Calibri" panose="020F0502020204030204" pitchFamily="34" charset="0"/>
              </a:rPr>
              <a:t>Apakah</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kontrak</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harus</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dipisahkan</a:t>
            </a:r>
            <a:r>
              <a:rPr lang="en-US" sz="1200" dirty="0">
                <a:latin typeface="Calibri" panose="020F0502020204030204" pitchFamily="34" charset="0"/>
                <a:ea typeface="Calibri" panose="020F0502020204030204" pitchFamily="34" charset="0"/>
                <a:cs typeface="Calibri" panose="020F0502020204030204" pitchFamily="34" charset="0"/>
              </a:rPr>
              <a:t>?</a:t>
            </a:r>
            <a:endParaRPr lang="en-ID" sz="1200" dirty="0">
              <a:latin typeface="Calibri" panose="020F0502020204030204" pitchFamily="34" charset="0"/>
              <a:ea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77A5FE77-4D44-8ABC-E3D5-85AD91CE0D8C}"/>
              </a:ext>
            </a:extLst>
          </p:cNvPr>
          <p:cNvSpPr/>
          <p:nvPr/>
        </p:nvSpPr>
        <p:spPr>
          <a:xfrm>
            <a:off x="5361722" y="1797995"/>
            <a:ext cx="1716691" cy="601624"/>
          </a:xfrm>
          <a:prstGeom prst="rect">
            <a:avLst/>
          </a:prstGeom>
          <a:solidFill>
            <a:srgbClr val="0070C0"/>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200" dirty="0" err="1">
                <a:latin typeface="Calibri" panose="020F0502020204030204" pitchFamily="34" charset="0"/>
                <a:ea typeface="Calibri" panose="020F0502020204030204" pitchFamily="34" charset="0"/>
                <a:cs typeface="Calibri" panose="020F0502020204030204" pitchFamily="34" charset="0"/>
              </a:rPr>
              <a:t>Apakah</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terdapat</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fitur</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partisipasi</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diskresioner</a:t>
            </a:r>
            <a:r>
              <a:rPr lang="en-US" sz="1200" dirty="0">
                <a:latin typeface="Calibri" panose="020F0502020204030204" pitchFamily="34" charset="0"/>
                <a:ea typeface="Calibri" panose="020F0502020204030204" pitchFamily="34" charset="0"/>
                <a:cs typeface="Calibri" panose="020F0502020204030204" pitchFamily="34" charset="0"/>
              </a:rPr>
              <a:t>?</a:t>
            </a:r>
            <a:endParaRPr lang="en-ID" sz="1200" dirty="0">
              <a:latin typeface="Calibri" panose="020F0502020204030204" pitchFamily="34" charset="0"/>
              <a:ea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FC927AEB-30F9-11BF-D5B6-5080369B317D}"/>
              </a:ext>
            </a:extLst>
          </p:cNvPr>
          <p:cNvSpPr/>
          <p:nvPr/>
        </p:nvSpPr>
        <p:spPr>
          <a:xfrm>
            <a:off x="7025992" y="3589643"/>
            <a:ext cx="1765503" cy="572700"/>
          </a:xfrm>
          <a:prstGeom prst="rect">
            <a:avLst/>
          </a:prstGeom>
          <a:solidFill>
            <a:srgbClr val="002060"/>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200" dirty="0" err="1">
                <a:latin typeface="Calibri" panose="020F0502020204030204" pitchFamily="34" charset="0"/>
                <a:ea typeface="Calibri" panose="020F0502020204030204" pitchFamily="34" charset="0"/>
                <a:cs typeface="Calibri" panose="020F0502020204030204" pitchFamily="34" charset="0"/>
              </a:rPr>
              <a:t>Derivatif</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melekat</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Kontrak</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jasa</a:t>
            </a:r>
            <a:endParaRPr lang="en-ID" sz="1200" dirty="0">
              <a:latin typeface="Calibri" panose="020F0502020204030204" pitchFamily="34" charset="0"/>
              <a:ea typeface="Calibri" panose="020F0502020204030204" pitchFamily="34" charset="0"/>
              <a:cs typeface="Calibri" panose="020F0502020204030204" pitchFamily="34" charset="0"/>
            </a:endParaRPr>
          </a:p>
        </p:txBody>
      </p:sp>
      <p:sp>
        <p:nvSpPr>
          <p:cNvPr id="14" name="Rectangle 13">
            <a:extLst>
              <a:ext uri="{FF2B5EF4-FFF2-40B4-BE49-F238E27FC236}">
                <a16:creationId xmlns:a16="http://schemas.microsoft.com/office/drawing/2014/main" id="{6B7B24D4-B24F-9574-32BD-E1D0166707AC}"/>
              </a:ext>
            </a:extLst>
          </p:cNvPr>
          <p:cNvSpPr/>
          <p:nvPr/>
        </p:nvSpPr>
        <p:spPr>
          <a:xfrm>
            <a:off x="4989634" y="3610415"/>
            <a:ext cx="1853384" cy="572700"/>
          </a:xfrm>
          <a:prstGeom prst="rect">
            <a:avLst/>
          </a:prstGeom>
          <a:solidFill>
            <a:srgbClr val="002060"/>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200" dirty="0" err="1">
                <a:latin typeface="Calibri" panose="020F0502020204030204" pitchFamily="34" charset="0"/>
                <a:ea typeface="Calibri" panose="020F0502020204030204" pitchFamily="34" charset="0"/>
                <a:cs typeface="Calibri" panose="020F0502020204030204" pitchFamily="34" charset="0"/>
              </a:rPr>
              <a:t>Kontrak</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investasi</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dengan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fitur</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partisipasi</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diskresioner</a:t>
            </a:r>
            <a:endParaRPr lang="en-ID" sz="1200" dirty="0">
              <a:latin typeface="Calibri" panose="020F0502020204030204" pitchFamily="34" charset="0"/>
              <a:ea typeface="Calibri" panose="020F0502020204030204" pitchFamily="34" charset="0"/>
              <a:cs typeface="Calibri" panose="020F0502020204030204" pitchFamily="34" charset="0"/>
            </a:endParaRPr>
          </a:p>
        </p:txBody>
      </p:sp>
      <p:sp>
        <p:nvSpPr>
          <p:cNvPr id="15" name="Rectangle 14">
            <a:extLst>
              <a:ext uri="{FF2B5EF4-FFF2-40B4-BE49-F238E27FC236}">
                <a16:creationId xmlns:a16="http://schemas.microsoft.com/office/drawing/2014/main" id="{BCBD670E-3526-879E-81DC-5507272FAF62}"/>
              </a:ext>
            </a:extLst>
          </p:cNvPr>
          <p:cNvSpPr/>
          <p:nvPr/>
        </p:nvSpPr>
        <p:spPr>
          <a:xfrm>
            <a:off x="863675" y="2697868"/>
            <a:ext cx="1611841" cy="557057"/>
          </a:xfrm>
          <a:prstGeom prst="rect">
            <a:avLst/>
          </a:prstGeom>
          <a:solidFill>
            <a:srgbClr val="0070C0"/>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200" dirty="0" err="1">
                <a:latin typeface="Calibri" panose="020F0502020204030204" pitchFamily="34" charset="0"/>
                <a:ea typeface="Calibri" panose="020F0502020204030204" pitchFamily="34" charset="0"/>
                <a:cs typeface="Calibri" panose="020F0502020204030204" pitchFamily="34" charset="0"/>
              </a:rPr>
              <a:t>Komponen</a:t>
            </a:r>
            <a:endParaRPr lang="en-US" sz="1200" dirty="0">
              <a:latin typeface="Calibri" panose="020F0502020204030204" pitchFamily="34" charset="0"/>
              <a:ea typeface="Calibri" panose="020F0502020204030204" pitchFamily="34" charset="0"/>
              <a:cs typeface="Calibri" panose="020F0502020204030204" pitchFamily="34" charset="0"/>
            </a:endParaRPr>
          </a:p>
          <a:p>
            <a:pPr algn="ctr"/>
            <a:r>
              <a:rPr lang="en-US" sz="1200" dirty="0" err="1">
                <a:latin typeface="Calibri" panose="020F0502020204030204" pitchFamily="34" charset="0"/>
                <a:ea typeface="Calibri" panose="020F0502020204030204" pitchFamily="34" charset="0"/>
                <a:cs typeface="Calibri" panose="020F0502020204030204" pitchFamily="34" charset="0"/>
              </a:rPr>
              <a:t>asuransi</a:t>
            </a:r>
            <a:endParaRPr lang="en-ID" sz="1200" dirty="0">
              <a:latin typeface="Calibri" panose="020F0502020204030204" pitchFamily="34" charset="0"/>
              <a:ea typeface="Calibri" panose="020F0502020204030204" pitchFamily="34" charset="0"/>
              <a:cs typeface="Calibri" panose="020F0502020204030204" pitchFamily="34" charset="0"/>
            </a:endParaRPr>
          </a:p>
        </p:txBody>
      </p:sp>
      <p:sp>
        <p:nvSpPr>
          <p:cNvPr id="16" name="Rectangle 15">
            <a:extLst>
              <a:ext uri="{FF2B5EF4-FFF2-40B4-BE49-F238E27FC236}">
                <a16:creationId xmlns:a16="http://schemas.microsoft.com/office/drawing/2014/main" id="{EC6DCA43-EC60-7F2F-3325-F2F12674E663}"/>
              </a:ext>
            </a:extLst>
          </p:cNvPr>
          <p:cNvSpPr/>
          <p:nvPr/>
        </p:nvSpPr>
        <p:spPr>
          <a:xfrm>
            <a:off x="2472748" y="3605286"/>
            <a:ext cx="1904957" cy="557057"/>
          </a:xfrm>
          <a:prstGeom prst="rect">
            <a:avLst/>
          </a:prstGeom>
          <a:solidFill>
            <a:srgbClr val="002060"/>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200" dirty="0" err="1">
                <a:latin typeface="Calibri" panose="020F0502020204030204" pitchFamily="34" charset="0"/>
                <a:ea typeface="Calibri" panose="020F0502020204030204" pitchFamily="34" charset="0"/>
                <a:cs typeface="Calibri" panose="020F0502020204030204" pitchFamily="34" charset="0"/>
              </a:rPr>
              <a:t>Derivatif</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melekat</a:t>
            </a:r>
            <a:endParaRPr lang="en-US" sz="1200" dirty="0">
              <a:latin typeface="Calibri" panose="020F0502020204030204" pitchFamily="34" charset="0"/>
              <a:ea typeface="Calibri" panose="020F0502020204030204" pitchFamily="34" charset="0"/>
              <a:cs typeface="Calibri" panose="020F0502020204030204" pitchFamily="34" charset="0"/>
            </a:endParaRPr>
          </a:p>
          <a:p>
            <a:pPr algn="ctr"/>
            <a:r>
              <a:rPr lang="en-US" sz="1200" dirty="0" err="1">
                <a:latin typeface="Calibri" panose="020F0502020204030204" pitchFamily="34" charset="0"/>
                <a:ea typeface="Calibri" panose="020F0502020204030204" pitchFamily="34" charset="0"/>
                <a:cs typeface="Calibri" panose="020F0502020204030204" pitchFamily="34" charset="0"/>
              </a:rPr>
              <a:t>Kontrak</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investasi</a:t>
            </a:r>
            <a:endParaRPr lang="en-US" sz="1200" dirty="0">
              <a:latin typeface="Calibri" panose="020F0502020204030204" pitchFamily="34" charset="0"/>
              <a:ea typeface="Calibri" panose="020F0502020204030204" pitchFamily="34" charset="0"/>
              <a:cs typeface="Calibri" panose="020F0502020204030204" pitchFamily="34" charset="0"/>
            </a:endParaRPr>
          </a:p>
          <a:p>
            <a:pPr algn="ctr"/>
            <a:r>
              <a:rPr lang="en-US" sz="1200" dirty="0" err="1">
                <a:latin typeface="Calibri" panose="020F0502020204030204" pitchFamily="34" charset="0"/>
                <a:ea typeface="Calibri" panose="020F0502020204030204" pitchFamily="34" charset="0"/>
                <a:cs typeface="Calibri" panose="020F0502020204030204" pitchFamily="34" charset="0"/>
              </a:rPr>
              <a:t>Kontrak</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jasa</a:t>
            </a:r>
            <a:endParaRPr lang="en-ID" sz="1200" dirty="0">
              <a:latin typeface="Calibri" panose="020F0502020204030204" pitchFamily="34" charset="0"/>
              <a:ea typeface="Calibri" panose="020F0502020204030204" pitchFamily="34" charset="0"/>
              <a:cs typeface="Calibri" panose="020F0502020204030204" pitchFamily="34" charset="0"/>
            </a:endParaRPr>
          </a:p>
        </p:txBody>
      </p:sp>
      <p:sp>
        <p:nvSpPr>
          <p:cNvPr id="17" name="Rectangle 16">
            <a:extLst>
              <a:ext uri="{FF2B5EF4-FFF2-40B4-BE49-F238E27FC236}">
                <a16:creationId xmlns:a16="http://schemas.microsoft.com/office/drawing/2014/main" id="{BCA2C747-6B59-1A3E-844A-84059E306846}"/>
              </a:ext>
            </a:extLst>
          </p:cNvPr>
          <p:cNvSpPr/>
          <p:nvPr/>
        </p:nvSpPr>
        <p:spPr>
          <a:xfrm>
            <a:off x="406401" y="3605286"/>
            <a:ext cx="1859982" cy="557057"/>
          </a:xfrm>
          <a:prstGeom prst="rect">
            <a:avLst/>
          </a:prstGeom>
          <a:solidFill>
            <a:srgbClr val="002060"/>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300" dirty="0" err="1">
                <a:latin typeface="Calibri" panose="020F0502020204030204" pitchFamily="34" charset="0"/>
                <a:ea typeface="Calibri" panose="020F0502020204030204" pitchFamily="34" charset="0"/>
                <a:cs typeface="Calibri" panose="020F0502020204030204" pitchFamily="34" charset="0"/>
              </a:rPr>
              <a:t>Kontrak</a:t>
            </a:r>
            <a:r>
              <a:rPr lang="en-US" sz="1300" dirty="0">
                <a:latin typeface="Calibri" panose="020F0502020204030204" pitchFamily="34" charset="0"/>
                <a:ea typeface="Calibri" panose="020F0502020204030204" pitchFamily="34" charset="0"/>
                <a:cs typeface="Calibri" panose="020F0502020204030204" pitchFamily="34" charset="0"/>
              </a:rPr>
              <a:t> </a:t>
            </a:r>
            <a:r>
              <a:rPr lang="en-US" sz="1300" dirty="0" err="1">
                <a:latin typeface="Calibri" panose="020F0502020204030204" pitchFamily="34" charset="0"/>
                <a:ea typeface="Calibri" panose="020F0502020204030204" pitchFamily="34" charset="0"/>
                <a:cs typeface="Calibri" panose="020F0502020204030204" pitchFamily="34" charset="0"/>
              </a:rPr>
              <a:t>asuransi</a:t>
            </a:r>
            <a:endParaRPr lang="en-ID" sz="1300" dirty="0">
              <a:latin typeface="Calibri" panose="020F0502020204030204" pitchFamily="34" charset="0"/>
              <a:ea typeface="Calibri" panose="020F0502020204030204" pitchFamily="34" charset="0"/>
              <a:cs typeface="Calibri" panose="020F0502020204030204" pitchFamily="34" charset="0"/>
            </a:endParaRPr>
          </a:p>
        </p:txBody>
      </p:sp>
      <p:sp>
        <p:nvSpPr>
          <p:cNvPr id="18" name="Rectangle 17">
            <a:extLst>
              <a:ext uri="{FF2B5EF4-FFF2-40B4-BE49-F238E27FC236}">
                <a16:creationId xmlns:a16="http://schemas.microsoft.com/office/drawing/2014/main" id="{24E17161-98F2-B0B7-7B8D-DFFFF164A613}"/>
              </a:ext>
            </a:extLst>
          </p:cNvPr>
          <p:cNvSpPr/>
          <p:nvPr/>
        </p:nvSpPr>
        <p:spPr>
          <a:xfrm>
            <a:off x="2619305" y="2701467"/>
            <a:ext cx="1611841" cy="557057"/>
          </a:xfrm>
          <a:prstGeom prst="rect">
            <a:avLst/>
          </a:prstGeom>
          <a:solidFill>
            <a:srgbClr val="0070C0"/>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200" dirty="0" err="1">
                <a:latin typeface="Calibri" panose="020F0502020204030204" pitchFamily="34" charset="0"/>
                <a:ea typeface="Calibri" panose="020F0502020204030204" pitchFamily="34" charset="0"/>
                <a:cs typeface="Calibri" panose="020F0502020204030204" pitchFamily="34" charset="0"/>
              </a:rPr>
              <a:t>Komponen</a:t>
            </a:r>
            <a:endParaRPr lang="en-US" sz="1200" dirty="0">
              <a:latin typeface="Calibri" panose="020F0502020204030204" pitchFamily="34" charset="0"/>
              <a:ea typeface="Calibri" panose="020F0502020204030204" pitchFamily="34" charset="0"/>
              <a:cs typeface="Calibri" panose="020F0502020204030204" pitchFamily="34" charset="0"/>
            </a:endParaRPr>
          </a:p>
          <a:p>
            <a:pPr algn="ctr"/>
            <a:r>
              <a:rPr lang="en-US" sz="1200" dirty="0" err="1">
                <a:latin typeface="Calibri" panose="020F0502020204030204" pitchFamily="34" charset="0"/>
                <a:ea typeface="Calibri" panose="020F0502020204030204" pitchFamily="34" charset="0"/>
                <a:cs typeface="Calibri" panose="020F0502020204030204" pitchFamily="34" charset="0"/>
              </a:rPr>
              <a:t>nonasuransi</a:t>
            </a:r>
            <a:endParaRPr lang="en-ID" sz="1200" dirty="0">
              <a:latin typeface="Calibri" panose="020F0502020204030204" pitchFamily="34" charset="0"/>
              <a:ea typeface="Calibri" panose="020F0502020204030204" pitchFamily="34" charset="0"/>
              <a:cs typeface="Calibri" panose="020F0502020204030204" pitchFamily="34" charset="0"/>
            </a:endParaRPr>
          </a:p>
        </p:txBody>
      </p:sp>
      <p:sp>
        <p:nvSpPr>
          <p:cNvPr id="19" name="Rectangle 18">
            <a:extLst>
              <a:ext uri="{FF2B5EF4-FFF2-40B4-BE49-F238E27FC236}">
                <a16:creationId xmlns:a16="http://schemas.microsoft.com/office/drawing/2014/main" id="{B8E8CB5D-EA37-A8DD-2F4F-3A64B143072D}"/>
              </a:ext>
            </a:extLst>
          </p:cNvPr>
          <p:cNvSpPr/>
          <p:nvPr/>
        </p:nvSpPr>
        <p:spPr>
          <a:xfrm>
            <a:off x="7226861" y="2407549"/>
            <a:ext cx="1611841" cy="648918"/>
          </a:xfrm>
          <a:prstGeom prst="rect">
            <a:avLst/>
          </a:prstGeom>
          <a:solidFill>
            <a:srgbClr val="0070C0"/>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200" dirty="0" err="1">
                <a:latin typeface="Calibri" panose="020F0502020204030204" pitchFamily="34" charset="0"/>
                <a:ea typeface="Calibri" panose="020F0502020204030204" pitchFamily="34" charset="0"/>
                <a:cs typeface="Calibri" panose="020F0502020204030204" pitchFamily="34" charset="0"/>
              </a:rPr>
              <a:t>Apakah</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kontrak</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harus</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dipisahkan</a:t>
            </a:r>
            <a:r>
              <a:rPr lang="en-US" sz="1200" dirty="0">
                <a:latin typeface="Calibri" panose="020F0502020204030204" pitchFamily="34" charset="0"/>
                <a:ea typeface="Calibri" panose="020F0502020204030204" pitchFamily="34" charset="0"/>
                <a:cs typeface="Calibri" panose="020F0502020204030204" pitchFamily="34" charset="0"/>
              </a:rPr>
              <a:t>?</a:t>
            </a:r>
            <a:endParaRPr lang="en-ID" sz="1200" dirty="0">
              <a:latin typeface="Calibri" panose="020F0502020204030204" pitchFamily="34" charset="0"/>
              <a:ea typeface="Calibri" panose="020F0502020204030204" pitchFamily="34" charset="0"/>
              <a:cs typeface="Calibri" panose="020F0502020204030204" pitchFamily="34" charset="0"/>
            </a:endParaRPr>
          </a:p>
        </p:txBody>
      </p:sp>
      <p:sp>
        <p:nvSpPr>
          <p:cNvPr id="21" name="TextBox 20">
            <a:extLst>
              <a:ext uri="{FF2B5EF4-FFF2-40B4-BE49-F238E27FC236}">
                <a16:creationId xmlns:a16="http://schemas.microsoft.com/office/drawing/2014/main" id="{CCEEA20D-0656-DB92-980C-EAB09D46DA8C}"/>
              </a:ext>
            </a:extLst>
          </p:cNvPr>
          <p:cNvSpPr txBox="1"/>
          <p:nvPr/>
        </p:nvSpPr>
        <p:spPr>
          <a:xfrm>
            <a:off x="-171702" y="4371655"/>
            <a:ext cx="2920924" cy="276999"/>
          </a:xfrm>
          <a:prstGeom prst="rect">
            <a:avLst/>
          </a:prstGeom>
          <a:noFill/>
        </p:spPr>
        <p:txBody>
          <a:bodyPr wrap="square">
            <a:spAutoFit/>
          </a:bodyPr>
          <a:lstStyle/>
          <a:p>
            <a:pPr algn="ctr"/>
            <a:r>
              <a:rPr lang="en-US" sz="1200" b="1" dirty="0" err="1">
                <a:solidFill>
                  <a:srgbClr val="0070C0"/>
                </a:solidFill>
                <a:latin typeface="Calibri" panose="020F0502020204030204" pitchFamily="34" charset="0"/>
                <a:ea typeface="Calibri" panose="020F0502020204030204" pitchFamily="34" charset="0"/>
                <a:cs typeface="Calibri" panose="020F0502020204030204" pitchFamily="34" charset="0"/>
              </a:rPr>
              <a:t>Menggunakan</a:t>
            </a:r>
            <a:r>
              <a:rPr lang="en-US" sz="1200" b="1" dirty="0">
                <a:solidFill>
                  <a:srgbClr val="0070C0"/>
                </a:solidFill>
                <a:latin typeface="Calibri" panose="020F0502020204030204" pitchFamily="34" charset="0"/>
                <a:ea typeface="Calibri" panose="020F0502020204030204" pitchFamily="34" charset="0"/>
                <a:cs typeface="Calibri" panose="020F0502020204030204" pitchFamily="34" charset="0"/>
              </a:rPr>
              <a:t> PSAK 74</a:t>
            </a:r>
            <a:endParaRPr lang="en-ID" sz="1200" b="1"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
        <p:nvSpPr>
          <p:cNvPr id="22" name="TextBox 21">
            <a:extLst>
              <a:ext uri="{FF2B5EF4-FFF2-40B4-BE49-F238E27FC236}">
                <a16:creationId xmlns:a16="http://schemas.microsoft.com/office/drawing/2014/main" id="{C293B155-0A1B-FE9F-3AD6-EE05A0720755}"/>
              </a:ext>
            </a:extLst>
          </p:cNvPr>
          <p:cNvSpPr txBox="1"/>
          <p:nvPr/>
        </p:nvSpPr>
        <p:spPr>
          <a:xfrm>
            <a:off x="2037023" y="4320605"/>
            <a:ext cx="2920924" cy="461665"/>
          </a:xfrm>
          <a:prstGeom prst="rect">
            <a:avLst/>
          </a:prstGeom>
          <a:noFill/>
        </p:spPr>
        <p:txBody>
          <a:bodyPr wrap="square">
            <a:spAutoFit/>
          </a:bodyPr>
          <a:lstStyle/>
          <a:p>
            <a:pPr algn="ctr"/>
            <a:r>
              <a:rPr lang="en-US" sz="1200" b="1" dirty="0" err="1">
                <a:solidFill>
                  <a:srgbClr val="0070C0"/>
                </a:solidFill>
                <a:latin typeface="Calibri" panose="020F0502020204030204" pitchFamily="34" charset="0"/>
                <a:ea typeface="Calibri" panose="020F0502020204030204" pitchFamily="34" charset="0"/>
                <a:cs typeface="Calibri" panose="020F0502020204030204" pitchFamily="34" charset="0"/>
              </a:rPr>
              <a:t>Menggunakan</a:t>
            </a:r>
            <a:r>
              <a:rPr lang="en-US" sz="1200" b="1" dirty="0">
                <a:solidFill>
                  <a:srgbClr val="0070C0"/>
                </a:solidFill>
                <a:latin typeface="Calibri" panose="020F0502020204030204" pitchFamily="34" charset="0"/>
                <a:ea typeface="Calibri" panose="020F0502020204030204" pitchFamily="34" charset="0"/>
                <a:cs typeface="Calibri" panose="020F0502020204030204" pitchFamily="34" charset="0"/>
              </a:rPr>
              <a:t> PSAK 71</a:t>
            </a:r>
          </a:p>
          <a:p>
            <a:pPr algn="ctr"/>
            <a:r>
              <a:rPr lang="en-US" sz="1200" b="1" dirty="0" err="1">
                <a:solidFill>
                  <a:srgbClr val="0070C0"/>
                </a:solidFill>
                <a:latin typeface="Calibri" panose="020F0502020204030204" pitchFamily="34" charset="0"/>
                <a:ea typeface="Calibri" panose="020F0502020204030204" pitchFamily="34" charset="0"/>
                <a:cs typeface="Calibri" panose="020F0502020204030204" pitchFamily="34" charset="0"/>
              </a:rPr>
              <a:t>Atau</a:t>
            </a:r>
            <a:r>
              <a:rPr lang="en-US" sz="1200" b="1" dirty="0">
                <a:solidFill>
                  <a:srgbClr val="0070C0"/>
                </a:solidFill>
                <a:latin typeface="Calibri" panose="020F0502020204030204" pitchFamily="34" charset="0"/>
                <a:ea typeface="Calibri" panose="020F0502020204030204" pitchFamily="34" charset="0"/>
                <a:cs typeface="Calibri" panose="020F0502020204030204" pitchFamily="34" charset="0"/>
              </a:rPr>
              <a:t> PSAK 72</a:t>
            </a:r>
            <a:endParaRPr lang="en-ID" sz="1200" b="1"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
        <p:nvSpPr>
          <p:cNvPr id="23" name="TextBox 22">
            <a:extLst>
              <a:ext uri="{FF2B5EF4-FFF2-40B4-BE49-F238E27FC236}">
                <a16:creationId xmlns:a16="http://schemas.microsoft.com/office/drawing/2014/main" id="{8D2851EC-2518-C9FE-16A3-46230573F98F}"/>
              </a:ext>
            </a:extLst>
          </p:cNvPr>
          <p:cNvSpPr txBox="1"/>
          <p:nvPr/>
        </p:nvSpPr>
        <p:spPr>
          <a:xfrm>
            <a:off x="4495875" y="4389412"/>
            <a:ext cx="2920924" cy="292388"/>
          </a:xfrm>
          <a:prstGeom prst="rect">
            <a:avLst/>
          </a:prstGeom>
          <a:noFill/>
        </p:spPr>
        <p:txBody>
          <a:bodyPr wrap="square">
            <a:spAutoFit/>
          </a:bodyPr>
          <a:lstStyle/>
          <a:p>
            <a:pPr algn="ctr"/>
            <a:r>
              <a:rPr lang="en-US" sz="1300" b="1" dirty="0" err="1">
                <a:solidFill>
                  <a:srgbClr val="0070C0"/>
                </a:solidFill>
                <a:latin typeface="Calibri" panose="020F0502020204030204" pitchFamily="34" charset="0"/>
                <a:ea typeface="Calibri" panose="020F0502020204030204" pitchFamily="34" charset="0"/>
                <a:cs typeface="Calibri" panose="020F0502020204030204" pitchFamily="34" charset="0"/>
              </a:rPr>
              <a:t>Menggunakan</a:t>
            </a:r>
            <a:r>
              <a:rPr lang="en-US" sz="1300" b="1" dirty="0">
                <a:solidFill>
                  <a:srgbClr val="0070C0"/>
                </a:solidFill>
                <a:latin typeface="Calibri" panose="020F0502020204030204" pitchFamily="34" charset="0"/>
                <a:ea typeface="Calibri" panose="020F0502020204030204" pitchFamily="34" charset="0"/>
                <a:cs typeface="Calibri" panose="020F0502020204030204" pitchFamily="34" charset="0"/>
              </a:rPr>
              <a:t> PSAK 74</a:t>
            </a:r>
            <a:endParaRPr lang="en-ID" sz="1300" b="1"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
        <p:nvSpPr>
          <p:cNvPr id="24" name="TextBox 23">
            <a:extLst>
              <a:ext uri="{FF2B5EF4-FFF2-40B4-BE49-F238E27FC236}">
                <a16:creationId xmlns:a16="http://schemas.microsoft.com/office/drawing/2014/main" id="{E1F2AC16-1787-B4FF-A59D-F759E7BB80F5}"/>
              </a:ext>
            </a:extLst>
          </p:cNvPr>
          <p:cNvSpPr txBox="1"/>
          <p:nvPr/>
        </p:nvSpPr>
        <p:spPr>
          <a:xfrm>
            <a:off x="6552699" y="4331316"/>
            <a:ext cx="2920924" cy="461665"/>
          </a:xfrm>
          <a:prstGeom prst="rect">
            <a:avLst/>
          </a:prstGeom>
          <a:noFill/>
        </p:spPr>
        <p:txBody>
          <a:bodyPr wrap="square">
            <a:spAutoFit/>
          </a:bodyPr>
          <a:lstStyle/>
          <a:p>
            <a:pPr algn="ctr"/>
            <a:r>
              <a:rPr lang="en-US" sz="1200" b="1" dirty="0" err="1">
                <a:solidFill>
                  <a:srgbClr val="0070C0"/>
                </a:solidFill>
                <a:latin typeface="Calibri" panose="020F0502020204030204" pitchFamily="34" charset="0"/>
                <a:ea typeface="Calibri" panose="020F0502020204030204" pitchFamily="34" charset="0"/>
                <a:cs typeface="Calibri" panose="020F0502020204030204" pitchFamily="34" charset="0"/>
              </a:rPr>
              <a:t>Menggunakan</a:t>
            </a:r>
            <a:r>
              <a:rPr lang="en-US" sz="1200" b="1" dirty="0">
                <a:solidFill>
                  <a:srgbClr val="0070C0"/>
                </a:solidFill>
                <a:latin typeface="Calibri" panose="020F0502020204030204" pitchFamily="34" charset="0"/>
                <a:ea typeface="Calibri" panose="020F0502020204030204" pitchFamily="34" charset="0"/>
                <a:cs typeface="Calibri" panose="020F0502020204030204" pitchFamily="34" charset="0"/>
              </a:rPr>
              <a:t> PSAK 71</a:t>
            </a:r>
          </a:p>
          <a:p>
            <a:pPr algn="ctr"/>
            <a:r>
              <a:rPr lang="en-US" sz="1200" b="1" dirty="0" err="1">
                <a:solidFill>
                  <a:srgbClr val="0070C0"/>
                </a:solidFill>
                <a:latin typeface="Calibri" panose="020F0502020204030204" pitchFamily="34" charset="0"/>
                <a:ea typeface="Calibri" panose="020F0502020204030204" pitchFamily="34" charset="0"/>
                <a:cs typeface="Calibri" panose="020F0502020204030204" pitchFamily="34" charset="0"/>
              </a:rPr>
              <a:t>Atau</a:t>
            </a:r>
            <a:r>
              <a:rPr lang="en-US" sz="1200" b="1" dirty="0">
                <a:solidFill>
                  <a:srgbClr val="0070C0"/>
                </a:solidFill>
                <a:latin typeface="Calibri" panose="020F0502020204030204" pitchFamily="34" charset="0"/>
                <a:ea typeface="Calibri" panose="020F0502020204030204" pitchFamily="34" charset="0"/>
                <a:cs typeface="Calibri" panose="020F0502020204030204" pitchFamily="34" charset="0"/>
              </a:rPr>
              <a:t> PSAK 72</a:t>
            </a:r>
            <a:endParaRPr lang="en-ID" sz="1200" b="1"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cxnSp>
        <p:nvCxnSpPr>
          <p:cNvPr id="29" name="Connector: Elbow 28">
            <a:extLst>
              <a:ext uri="{FF2B5EF4-FFF2-40B4-BE49-F238E27FC236}">
                <a16:creationId xmlns:a16="http://schemas.microsoft.com/office/drawing/2014/main" id="{3CBEF951-82C8-7B1B-18CD-0F224155615D}"/>
              </a:ext>
            </a:extLst>
          </p:cNvPr>
          <p:cNvCxnSpPr>
            <a:cxnSpLocks/>
            <a:endCxn id="8" idx="0"/>
          </p:cNvCxnSpPr>
          <p:nvPr/>
        </p:nvCxnSpPr>
        <p:spPr>
          <a:xfrm rot="10800000" flipV="1">
            <a:off x="2282046" y="1443468"/>
            <a:ext cx="1043165" cy="389215"/>
          </a:xfrm>
          <a:prstGeom prst="bentConnector2">
            <a:avLst/>
          </a:prstGeom>
          <a:ln>
            <a:tailEnd type="triangle"/>
          </a:ln>
        </p:spPr>
        <p:style>
          <a:lnRef idx="2">
            <a:schemeClr val="dk1"/>
          </a:lnRef>
          <a:fillRef idx="0">
            <a:schemeClr val="dk1"/>
          </a:fillRef>
          <a:effectRef idx="1">
            <a:schemeClr val="dk1"/>
          </a:effectRef>
          <a:fontRef idx="minor">
            <a:schemeClr val="tx1"/>
          </a:fontRef>
        </p:style>
      </p:cxnSp>
      <p:cxnSp>
        <p:nvCxnSpPr>
          <p:cNvPr id="43" name="Connector: Elbow 42">
            <a:extLst>
              <a:ext uri="{FF2B5EF4-FFF2-40B4-BE49-F238E27FC236}">
                <a16:creationId xmlns:a16="http://schemas.microsoft.com/office/drawing/2014/main" id="{B6363ED6-2761-4FEC-3D9B-8E3A4E52AE61}"/>
              </a:ext>
            </a:extLst>
          </p:cNvPr>
          <p:cNvCxnSpPr>
            <a:cxnSpLocks/>
            <a:endCxn id="10" idx="0"/>
          </p:cNvCxnSpPr>
          <p:nvPr/>
        </p:nvCxnSpPr>
        <p:spPr>
          <a:xfrm>
            <a:off x="5213274" y="1453505"/>
            <a:ext cx="1006794" cy="344490"/>
          </a:xfrm>
          <a:prstGeom prst="bentConnector2">
            <a:avLst/>
          </a:prstGeom>
          <a:ln>
            <a:tailEnd type="triangle"/>
          </a:ln>
        </p:spPr>
        <p:style>
          <a:lnRef idx="2">
            <a:schemeClr val="dk1"/>
          </a:lnRef>
          <a:fillRef idx="0">
            <a:schemeClr val="dk1"/>
          </a:fillRef>
          <a:effectRef idx="1">
            <a:schemeClr val="dk1"/>
          </a:effectRef>
          <a:fontRef idx="minor">
            <a:schemeClr val="tx1"/>
          </a:fontRef>
        </p:style>
      </p:cxnSp>
      <p:cxnSp>
        <p:nvCxnSpPr>
          <p:cNvPr id="49" name="Connector: Elbow 48">
            <a:extLst>
              <a:ext uri="{FF2B5EF4-FFF2-40B4-BE49-F238E27FC236}">
                <a16:creationId xmlns:a16="http://schemas.microsoft.com/office/drawing/2014/main" id="{E7A5592D-9495-36E6-1E27-F75FD568BD0C}"/>
              </a:ext>
            </a:extLst>
          </p:cNvPr>
          <p:cNvCxnSpPr>
            <a:cxnSpLocks/>
            <a:stCxn id="8" idx="1"/>
          </p:cNvCxnSpPr>
          <p:nvPr/>
        </p:nvCxnSpPr>
        <p:spPr>
          <a:xfrm rot="10800000" flipV="1">
            <a:off x="678857" y="2120116"/>
            <a:ext cx="744842" cy="1496649"/>
          </a:xfrm>
          <a:prstGeom prst="bentConnector2">
            <a:avLst/>
          </a:prstGeom>
          <a:ln>
            <a:tailEnd type="triangle"/>
          </a:ln>
        </p:spPr>
        <p:style>
          <a:lnRef idx="2">
            <a:schemeClr val="dk1"/>
          </a:lnRef>
          <a:fillRef idx="0">
            <a:schemeClr val="dk1"/>
          </a:fillRef>
          <a:effectRef idx="1">
            <a:schemeClr val="dk1"/>
          </a:effectRef>
          <a:fontRef idx="minor">
            <a:schemeClr val="tx1"/>
          </a:fontRef>
        </p:style>
      </p:cxnSp>
      <p:cxnSp>
        <p:nvCxnSpPr>
          <p:cNvPr id="55" name="Connector: Elbow 54">
            <a:extLst>
              <a:ext uri="{FF2B5EF4-FFF2-40B4-BE49-F238E27FC236}">
                <a16:creationId xmlns:a16="http://schemas.microsoft.com/office/drawing/2014/main" id="{B059FC62-A6D2-789D-CC88-46F42E6BE272}"/>
              </a:ext>
            </a:extLst>
          </p:cNvPr>
          <p:cNvCxnSpPr>
            <a:cxnSpLocks/>
            <a:stCxn id="8" idx="2"/>
            <a:endCxn id="15" idx="0"/>
          </p:cNvCxnSpPr>
          <p:nvPr/>
        </p:nvCxnSpPr>
        <p:spPr>
          <a:xfrm rot="5400000">
            <a:off x="1830662" y="2246484"/>
            <a:ext cx="290319" cy="612449"/>
          </a:xfrm>
          <a:prstGeom prst="bent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cxnSp>
        <p:nvCxnSpPr>
          <p:cNvPr id="70" name="Connector: Elbow 69">
            <a:extLst>
              <a:ext uri="{FF2B5EF4-FFF2-40B4-BE49-F238E27FC236}">
                <a16:creationId xmlns:a16="http://schemas.microsoft.com/office/drawing/2014/main" id="{2ED91405-4DB9-776E-F48D-6D251A129EAF}"/>
              </a:ext>
            </a:extLst>
          </p:cNvPr>
          <p:cNvCxnSpPr>
            <a:cxnSpLocks/>
          </p:cNvCxnSpPr>
          <p:nvPr/>
        </p:nvCxnSpPr>
        <p:spPr>
          <a:xfrm>
            <a:off x="2187911" y="2547415"/>
            <a:ext cx="885489" cy="144826"/>
          </a:xfrm>
          <a:prstGeom prst="bentConnector3">
            <a:avLst>
              <a:gd name="adj1" fmla="val 99720"/>
            </a:avLst>
          </a:prstGeom>
          <a:ln>
            <a:tailEnd type="triangle"/>
          </a:ln>
        </p:spPr>
        <p:style>
          <a:lnRef idx="2">
            <a:schemeClr val="dk1"/>
          </a:lnRef>
          <a:fillRef idx="0">
            <a:schemeClr val="dk1"/>
          </a:fillRef>
          <a:effectRef idx="1">
            <a:schemeClr val="dk1"/>
          </a:effectRef>
          <a:fontRef idx="minor">
            <a:schemeClr val="tx1"/>
          </a:fontRef>
        </p:style>
      </p:cxnSp>
      <p:cxnSp>
        <p:nvCxnSpPr>
          <p:cNvPr id="107" name="Connector: Elbow 106">
            <a:extLst>
              <a:ext uri="{FF2B5EF4-FFF2-40B4-BE49-F238E27FC236}">
                <a16:creationId xmlns:a16="http://schemas.microsoft.com/office/drawing/2014/main" id="{A5CD7735-4174-E558-663E-1703668331A9}"/>
              </a:ext>
            </a:extLst>
          </p:cNvPr>
          <p:cNvCxnSpPr>
            <a:cxnSpLocks/>
            <a:stCxn id="10" idx="2"/>
            <a:endCxn id="16" idx="0"/>
          </p:cNvCxnSpPr>
          <p:nvPr/>
        </p:nvCxnSpPr>
        <p:spPr>
          <a:xfrm rot="5400000">
            <a:off x="4219815" y="1605032"/>
            <a:ext cx="1205667" cy="2794841"/>
          </a:xfrm>
          <a:prstGeom prst="bentConnector3">
            <a:avLst>
              <a:gd name="adj1" fmla="val 81601"/>
            </a:avLst>
          </a:prstGeom>
          <a:ln>
            <a:tailEnd type="triangle"/>
          </a:ln>
        </p:spPr>
        <p:style>
          <a:lnRef idx="2">
            <a:schemeClr val="dk1"/>
          </a:lnRef>
          <a:fillRef idx="0">
            <a:schemeClr val="dk1"/>
          </a:fillRef>
          <a:effectRef idx="1">
            <a:schemeClr val="dk1"/>
          </a:effectRef>
          <a:fontRef idx="minor">
            <a:schemeClr val="tx1"/>
          </a:fontRef>
        </p:style>
      </p:cxnSp>
      <p:cxnSp>
        <p:nvCxnSpPr>
          <p:cNvPr id="112" name="Connector: Elbow 111">
            <a:extLst>
              <a:ext uri="{FF2B5EF4-FFF2-40B4-BE49-F238E27FC236}">
                <a16:creationId xmlns:a16="http://schemas.microsoft.com/office/drawing/2014/main" id="{088709CE-0B8A-3EFD-BFA4-9CF466794C43}"/>
              </a:ext>
            </a:extLst>
          </p:cNvPr>
          <p:cNvCxnSpPr>
            <a:cxnSpLocks/>
            <a:stCxn id="15" idx="2"/>
            <a:endCxn id="17" idx="0"/>
          </p:cNvCxnSpPr>
          <p:nvPr/>
        </p:nvCxnSpPr>
        <p:spPr>
          <a:xfrm rot="5400000">
            <a:off x="1327814" y="3263503"/>
            <a:ext cx="350361" cy="333204"/>
          </a:xfrm>
          <a:prstGeom prst="bent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cxnSp>
        <p:nvCxnSpPr>
          <p:cNvPr id="118" name="Straight Arrow Connector 117">
            <a:extLst>
              <a:ext uri="{FF2B5EF4-FFF2-40B4-BE49-F238E27FC236}">
                <a16:creationId xmlns:a16="http://schemas.microsoft.com/office/drawing/2014/main" id="{84C637C6-5FBC-6578-C73D-222579FC87E4}"/>
              </a:ext>
            </a:extLst>
          </p:cNvPr>
          <p:cNvCxnSpPr>
            <a:cxnSpLocks/>
          </p:cNvCxnSpPr>
          <p:nvPr/>
        </p:nvCxnSpPr>
        <p:spPr>
          <a:xfrm>
            <a:off x="3325208" y="3272269"/>
            <a:ext cx="0" cy="33301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20" name="Connector: Elbow 119">
            <a:extLst>
              <a:ext uri="{FF2B5EF4-FFF2-40B4-BE49-F238E27FC236}">
                <a16:creationId xmlns:a16="http://schemas.microsoft.com/office/drawing/2014/main" id="{2DC2BA3C-8C45-6620-41C1-328C29CB1BE0}"/>
              </a:ext>
            </a:extLst>
          </p:cNvPr>
          <p:cNvCxnSpPr>
            <a:cxnSpLocks/>
            <a:stCxn id="10" idx="3"/>
            <a:endCxn id="19" idx="0"/>
          </p:cNvCxnSpPr>
          <p:nvPr/>
        </p:nvCxnSpPr>
        <p:spPr>
          <a:xfrm>
            <a:off x="7078413" y="2098807"/>
            <a:ext cx="954369" cy="308742"/>
          </a:xfrm>
          <a:prstGeom prst="bentConnector2">
            <a:avLst/>
          </a:prstGeom>
          <a:ln>
            <a:tailEnd type="triangle"/>
          </a:ln>
        </p:spPr>
        <p:style>
          <a:lnRef idx="2">
            <a:schemeClr val="dk1"/>
          </a:lnRef>
          <a:fillRef idx="0">
            <a:schemeClr val="dk1"/>
          </a:fillRef>
          <a:effectRef idx="1">
            <a:schemeClr val="dk1"/>
          </a:effectRef>
          <a:fontRef idx="minor">
            <a:schemeClr val="tx1"/>
          </a:fontRef>
        </p:style>
      </p:cxnSp>
      <p:cxnSp>
        <p:nvCxnSpPr>
          <p:cNvPr id="132" name="Connector: Elbow 131">
            <a:extLst>
              <a:ext uri="{FF2B5EF4-FFF2-40B4-BE49-F238E27FC236}">
                <a16:creationId xmlns:a16="http://schemas.microsoft.com/office/drawing/2014/main" id="{5099ABF9-8AEF-D8B0-3642-FA392FD79D88}"/>
              </a:ext>
            </a:extLst>
          </p:cNvPr>
          <p:cNvCxnSpPr>
            <a:stCxn id="19" idx="2"/>
            <a:endCxn id="14" idx="0"/>
          </p:cNvCxnSpPr>
          <p:nvPr/>
        </p:nvCxnSpPr>
        <p:spPr>
          <a:xfrm rot="5400000">
            <a:off x="6697580" y="2275213"/>
            <a:ext cx="553948" cy="2116456"/>
          </a:xfrm>
          <a:prstGeom prst="bentConnector3">
            <a:avLst/>
          </a:prstGeom>
          <a:ln>
            <a:tailEnd type="triangle"/>
          </a:ln>
        </p:spPr>
        <p:style>
          <a:lnRef idx="2">
            <a:schemeClr val="dk1"/>
          </a:lnRef>
          <a:fillRef idx="0">
            <a:schemeClr val="dk1"/>
          </a:fillRef>
          <a:effectRef idx="1">
            <a:schemeClr val="dk1"/>
          </a:effectRef>
          <a:fontRef idx="minor">
            <a:schemeClr val="tx1"/>
          </a:fontRef>
        </p:style>
      </p:cxnSp>
      <p:cxnSp>
        <p:nvCxnSpPr>
          <p:cNvPr id="133" name="Connector: Elbow 132">
            <a:extLst>
              <a:ext uri="{FF2B5EF4-FFF2-40B4-BE49-F238E27FC236}">
                <a16:creationId xmlns:a16="http://schemas.microsoft.com/office/drawing/2014/main" id="{F206DFFC-E410-DD41-01DB-B19B81008EA9}"/>
              </a:ext>
            </a:extLst>
          </p:cNvPr>
          <p:cNvCxnSpPr>
            <a:cxnSpLocks/>
          </p:cNvCxnSpPr>
          <p:nvPr/>
        </p:nvCxnSpPr>
        <p:spPr>
          <a:xfrm rot="16200000" flipH="1">
            <a:off x="7993683" y="3100636"/>
            <a:ext cx="513627" cy="474670"/>
          </a:xfrm>
          <a:prstGeom prst="bent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cxnSp>
        <p:nvCxnSpPr>
          <p:cNvPr id="137" name="Connector: Elbow 136">
            <a:extLst>
              <a:ext uri="{FF2B5EF4-FFF2-40B4-BE49-F238E27FC236}">
                <a16:creationId xmlns:a16="http://schemas.microsoft.com/office/drawing/2014/main" id="{339B186D-8AA7-ED61-3ADC-C7E41C7EA8F1}"/>
              </a:ext>
            </a:extLst>
          </p:cNvPr>
          <p:cNvCxnSpPr>
            <a:cxnSpLocks/>
          </p:cNvCxnSpPr>
          <p:nvPr/>
        </p:nvCxnSpPr>
        <p:spPr>
          <a:xfrm rot="5400000">
            <a:off x="6365475" y="2735053"/>
            <a:ext cx="844809" cy="838719"/>
          </a:xfrm>
          <a:prstGeom prst="bentConnector3">
            <a:avLst>
              <a:gd name="adj1" fmla="val -110"/>
            </a:avLst>
          </a:prstGeom>
          <a:ln>
            <a:tailEnd type="triangle"/>
          </a:ln>
        </p:spPr>
        <p:style>
          <a:lnRef idx="2">
            <a:schemeClr val="dk1"/>
          </a:lnRef>
          <a:fillRef idx="0">
            <a:schemeClr val="dk1"/>
          </a:fillRef>
          <a:effectRef idx="1">
            <a:schemeClr val="dk1"/>
          </a:effectRef>
          <a:fontRef idx="minor">
            <a:schemeClr val="tx1"/>
          </a:fontRef>
        </p:style>
      </p:cxnSp>
      <p:sp>
        <p:nvSpPr>
          <p:cNvPr id="151" name="TextBox 150">
            <a:extLst>
              <a:ext uri="{FF2B5EF4-FFF2-40B4-BE49-F238E27FC236}">
                <a16:creationId xmlns:a16="http://schemas.microsoft.com/office/drawing/2014/main" id="{30C1C20A-D903-2F71-FB06-8AFD2CD0CF23}"/>
              </a:ext>
            </a:extLst>
          </p:cNvPr>
          <p:cNvSpPr txBox="1"/>
          <p:nvPr/>
        </p:nvSpPr>
        <p:spPr>
          <a:xfrm>
            <a:off x="5424653" y="1149076"/>
            <a:ext cx="1196280" cy="292388"/>
          </a:xfrm>
          <a:prstGeom prst="rect">
            <a:avLst/>
          </a:prstGeom>
          <a:noFill/>
        </p:spPr>
        <p:txBody>
          <a:bodyPr wrap="square">
            <a:spAutoFit/>
          </a:bodyPr>
          <a:lstStyle/>
          <a:p>
            <a:r>
              <a:rPr lang="en-US" sz="1300" b="1" dirty="0" err="1">
                <a:solidFill>
                  <a:srgbClr val="0070C0"/>
                </a:solidFill>
                <a:latin typeface="Calibri" panose="020F0502020204030204" pitchFamily="34" charset="0"/>
                <a:ea typeface="Calibri" panose="020F0502020204030204" pitchFamily="34" charset="0"/>
                <a:cs typeface="Calibri" panose="020F0502020204030204" pitchFamily="34" charset="0"/>
              </a:rPr>
              <a:t>Tidak</a:t>
            </a:r>
            <a:endParaRPr lang="en-ID" sz="1300" b="1"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
        <p:nvSpPr>
          <p:cNvPr id="152" name="TextBox 151">
            <a:extLst>
              <a:ext uri="{FF2B5EF4-FFF2-40B4-BE49-F238E27FC236}">
                <a16:creationId xmlns:a16="http://schemas.microsoft.com/office/drawing/2014/main" id="{858A9F95-BB37-0C2F-4DAC-176C07D259E5}"/>
              </a:ext>
            </a:extLst>
          </p:cNvPr>
          <p:cNvSpPr txBox="1"/>
          <p:nvPr/>
        </p:nvSpPr>
        <p:spPr>
          <a:xfrm>
            <a:off x="5685852" y="2401980"/>
            <a:ext cx="1196280" cy="292388"/>
          </a:xfrm>
          <a:prstGeom prst="rect">
            <a:avLst/>
          </a:prstGeom>
          <a:noFill/>
        </p:spPr>
        <p:txBody>
          <a:bodyPr wrap="square">
            <a:spAutoFit/>
          </a:bodyPr>
          <a:lstStyle/>
          <a:p>
            <a:r>
              <a:rPr lang="en-US" sz="1300" b="1" dirty="0" err="1">
                <a:solidFill>
                  <a:srgbClr val="0070C0"/>
                </a:solidFill>
                <a:latin typeface="Calibri" panose="020F0502020204030204" pitchFamily="34" charset="0"/>
                <a:ea typeface="Calibri" panose="020F0502020204030204" pitchFamily="34" charset="0"/>
                <a:cs typeface="Calibri" panose="020F0502020204030204" pitchFamily="34" charset="0"/>
              </a:rPr>
              <a:t>Tidak</a:t>
            </a:r>
            <a:endParaRPr lang="en-ID" sz="1300" b="1"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
        <p:nvSpPr>
          <p:cNvPr id="158" name="TextBox 157">
            <a:extLst>
              <a:ext uri="{FF2B5EF4-FFF2-40B4-BE49-F238E27FC236}">
                <a16:creationId xmlns:a16="http://schemas.microsoft.com/office/drawing/2014/main" id="{31E03EF3-4111-1B72-7204-F218D9021434}"/>
              </a:ext>
            </a:extLst>
          </p:cNvPr>
          <p:cNvSpPr txBox="1"/>
          <p:nvPr/>
        </p:nvSpPr>
        <p:spPr>
          <a:xfrm>
            <a:off x="6376414" y="2751254"/>
            <a:ext cx="1196280" cy="292388"/>
          </a:xfrm>
          <a:prstGeom prst="rect">
            <a:avLst/>
          </a:prstGeom>
          <a:noFill/>
        </p:spPr>
        <p:txBody>
          <a:bodyPr wrap="square">
            <a:spAutoFit/>
          </a:bodyPr>
          <a:lstStyle/>
          <a:p>
            <a:r>
              <a:rPr lang="en-US" sz="1300" b="1" dirty="0" err="1">
                <a:solidFill>
                  <a:srgbClr val="0070C0"/>
                </a:solidFill>
                <a:latin typeface="Calibri" panose="020F0502020204030204" pitchFamily="34" charset="0"/>
                <a:ea typeface="Calibri" panose="020F0502020204030204" pitchFamily="34" charset="0"/>
                <a:cs typeface="Calibri" panose="020F0502020204030204" pitchFamily="34" charset="0"/>
              </a:rPr>
              <a:t>Tidak</a:t>
            </a:r>
            <a:endParaRPr lang="en-ID" sz="1300" b="1"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
        <p:nvSpPr>
          <p:cNvPr id="159" name="TextBox 158">
            <a:extLst>
              <a:ext uri="{FF2B5EF4-FFF2-40B4-BE49-F238E27FC236}">
                <a16:creationId xmlns:a16="http://schemas.microsoft.com/office/drawing/2014/main" id="{7BB19835-2510-53C7-45EE-58860EF4B9D6}"/>
              </a:ext>
            </a:extLst>
          </p:cNvPr>
          <p:cNvSpPr txBox="1"/>
          <p:nvPr/>
        </p:nvSpPr>
        <p:spPr>
          <a:xfrm>
            <a:off x="136058" y="2264925"/>
            <a:ext cx="1196280" cy="292388"/>
          </a:xfrm>
          <a:prstGeom prst="rect">
            <a:avLst/>
          </a:prstGeom>
          <a:noFill/>
        </p:spPr>
        <p:txBody>
          <a:bodyPr wrap="square">
            <a:spAutoFit/>
          </a:bodyPr>
          <a:lstStyle/>
          <a:p>
            <a:r>
              <a:rPr lang="en-US" sz="1300" b="1" dirty="0" err="1">
                <a:solidFill>
                  <a:srgbClr val="0070C0"/>
                </a:solidFill>
                <a:latin typeface="Calibri" panose="020F0502020204030204" pitchFamily="34" charset="0"/>
                <a:ea typeface="Calibri" panose="020F0502020204030204" pitchFamily="34" charset="0"/>
                <a:cs typeface="Calibri" panose="020F0502020204030204" pitchFamily="34" charset="0"/>
              </a:rPr>
              <a:t>Tidak</a:t>
            </a:r>
            <a:endParaRPr lang="en-ID" sz="1300" b="1"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
        <p:nvSpPr>
          <p:cNvPr id="160" name="TextBox 159">
            <a:extLst>
              <a:ext uri="{FF2B5EF4-FFF2-40B4-BE49-F238E27FC236}">
                <a16:creationId xmlns:a16="http://schemas.microsoft.com/office/drawing/2014/main" id="{9883FA63-6D5A-C2E0-2229-F093E358D58A}"/>
              </a:ext>
            </a:extLst>
          </p:cNvPr>
          <p:cNvSpPr txBox="1"/>
          <p:nvPr/>
        </p:nvSpPr>
        <p:spPr>
          <a:xfrm>
            <a:off x="2258901" y="1139624"/>
            <a:ext cx="498010" cy="292388"/>
          </a:xfrm>
          <a:prstGeom prst="rect">
            <a:avLst/>
          </a:prstGeom>
          <a:noFill/>
        </p:spPr>
        <p:txBody>
          <a:bodyPr wrap="square">
            <a:spAutoFit/>
          </a:bodyPr>
          <a:lstStyle/>
          <a:p>
            <a:r>
              <a:rPr lang="en-US" sz="1300" b="1" dirty="0">
                <a:solidFill>
                  <a:srgbClr val="0070C0"/>
                </a:solidFill>
                <a:latin typeface="Calibri" panose="020F0502020204030204" pitchFamily="34" charset="0"/>
                <a:ea typeface="Calibri" panose="020F0502020204030204" pitchFamily="34" charset="0"/>
                <a:cs typeface="Calibri" panose="020F0502020204030204" pitchFamily="34" charset="0"/>
              </a:rPr>
              <a:t>Ya</a:t>
            </a:r>
            <a:endParaRPr lang="en-ID" sz="1300" b="1"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
        <p:nvSpPr>
          <p:cNvPr id="161" name="TextBox 160">
            <a:extLst>
              <a:ext uri="{FF2B5EF4-FFF2-40B4-BE49-F238E27FC236}">
                <a16:creationId xmlns:a16="http://schemas.microsoft.com/office/drawing/2014/main" id="{74C1E191-31AB-0FA6-B907-087B034AEDD0}"/>
              </a:ext>
            </a:extLst>
          </p:cNvPr>
          <p:cNvSpPr txBox="1"/>
          <p:nvPr/>
        </p:nvSpPr>
        <p:spPr>
          <a:xfrm>
            <a:off x="1206282" y="2416958"/>
            <a:ext cx="498010" cy="292388"/>
          </a:xfrm>
          <a:prstGeom prst="rect">
            <a:avLst/>
          </a:prstGeom>
          <a:noFill/>
        </p:spPr>
        <p:txBody>
          <a:bodyPr wrap="square">
            <a:spAutoFit/>
          </a:bodyPr>
          <a:lstStyle/>
          <a:p>
            <a:r>
              <a:rPr lang="en-US" sz="1300" b="1" dirty="0">
                <a:solidFill>
                  <a:srgbClr val="0070C0"/>
                </a:solidFill>
                <a:latin typeface="Calibri" panose="020F0502020204030204" pitchFamily="34" charset="0"/>
                <a:ea typeface="Calibri" panose="020F0502020204030204" pitchFamily="34" charset="0"/>
                <a:cs typeface="Calibri" panose="020F0502020204030204" pitchFamily="34" charset="0"/>
              </a:rPr>
              <a:t>Ya</a:t>
            </a:r>
            <a:endParaRPr lang="en-ID" sz="1300" b="1"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
        <p:nvSpPr>
          <p:cNvPr id="162" name="TextBox 161">
            <a:extLst>
              <a:ext uri="{FF2B5EF4-FFF2-40B4-BE49-F238E27FC236}">
                <a16:creationId xmlns:a16="http://schemas.microsoft.com/office/drawing/2014/main" id="{B8CF93D7-FDA0-7B58-2203-3877DC6874FB}"/>
              </a:ext>
            </a:extLst>
          </p:cNvPr>
          <p:cNvSpPr txBox="1"/>
          <p:nvPr/>
        </p:nvSpPr>
        <p:spPr>
          <a:xfrm>
            <a:off x="7167794" y="1834180"/>
            <a:ext cx="498010" cy="292388"/>
          </a:xfrm>
          <a:prstGeom prst="rect">
            <a:avLst/>
          </a:prstGeom>
          <a:noFill/>
        </p:spPr>
        <p:txBody>
          <a:bodyPr wrap="square">
            <a:spAutoFit/>
          </a:bodyPr>
          <a:lstStyle/>
          <a:p>
            <a:r>
              <a:rPr lang="en-US" sz="1300" b="1" dirty="0">
                <a:solidFill>
                  <a:srgbClr val="0070C0"/>
                </a:solidFill>
                <a:latin typeface="Calibri" panose="020F0502020204030204" pitchFamily="34" charset="0"/>
                <a:ea typeface="Calibri" panose="020F0502020204030204" pitchFamily="34" charset="0"/>
                <a:cs typeface="Calibri" panose="020F0502020204030204" pitchFamily="34" charset="0"/>
              </a:rPr>
              <a:t>Ya</a:t>
            </a:r>
            <a:endParaRPr lang="en-ID" sz="1300" b="1"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
        <p:nvSpPr>
          <p:cNvPr id="163" name="TextBox 162">
            <a:extLst>
              <a:ext uri="{FF2B5EF4-FFF2-40B4-BE49-F238E27FC236}">
                <a16:creationId xmlns:a16="http://schemas.microsoft.com/office/drawing/2014/main" id="{C3DDA5BE-4AD2-A483-5186-E983F623D0FE}"/>
              </a:ext>
            </a:extLst>
          </p:cNvPr>
          <p:cNvSpPr txBox="1"/>
          <p:nvPr/>
        </p:nvSpPr>
        <p:spPr>
          <a:xfrm>
            <a:off x="7548402" y="3066677"/>
            <a:ext cx="573250" cy="292388"/>
          </a:xfrm>
          <a:prstGeom prst="rect">
            <a:avLst/>
          </a:prstGeom>
          <a:noFill/>
        </p:spPr>
        <p:txBody>
          <a:bodyPr wrap="square">
            <a:spAutoFit/>
          </a:bodyPr>
          <a:lstStyle/>
          <a:p>
            <a:r>
              <a:rPr lang="en-US" sz="1300" b="1" dirty="0">
                <a:solidFill>
                  <a:srgbClr val="0070C0"/>
                </a:solidFill>
                <a:latin typeface="Calibri" panose="020F0502020204030204" pitchFamily="34" charset="0"/>
                <a:ea typeface="Calibri" panose="020F0502020204030204" pitchFamily="34" charset="0"/>
                <a:cs typeface="Calibri" panose="020F0502020204030204" pitchFamily="34" charset="0"/>
              </a:rPr>
              <a:t>Ya</a:t>
            </a:r>
            <a:endParaRPr lang="en-ID" sz="1300" b="1"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cxnSp>
        <p:nvCxnSpPr>
          <p:cNvPr id="166" name="Straight Arrow Connector 165">
            <a:extLst>
              <a:ext uri="{FF2B5EF4-FFF2-40B4-BE49-F238E27FC236}">
                <a16:creationId xmlns:a16="http://schemas.microsoft.com/office/drawing/2014/main" id="{5F698559-0E65-8F76-8965-4375587BA2FF}"/>
              </a:ext>
            </a:extLst>
          </p:cNvPr>
          <p:cNvCxnSpPr>
            <a:cxnSpLocks/>
          </p:cNvCxnSpPr>
          <p:nvPr/>
        </p:nvCxnSpPr>
        <p:spPr>
          <a:xfrm>
            <a:off x="1206282" y="4177261"/>
            <a:ext cx="0" cy="20403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68" name="Straight Arrow Connector 167">
            <a:extLst>
              <a:ext uri="{FF2B5EF4-FFF2-40B4-BE49-F238E27FC236}">
                <a16:creationId xmlns:a16="http://schemas.microsoft.com/office/drawing/2014/main" id="{ED552C46-CFA0-5CF8-5E3B-A5F3E3DA1D67}"/>
              </a:ext>
            </a:extLst>
          </p:cNvPr>
          <p:cNvCxnSpPr>
            <a:cxnSpLocks/>
          </p:cNvCxnSpPr>
          <p:nvPr/>
        </p:nvCxnSpPr>
        <p:spPr>
          <a:xfrm>
            <a:off x="3412307" y="4162343"/>
            <a:ext cx="0" cy="20403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69" name="Straight Arrow Connector 168">
            <a:extLst>
              <a:ext uri="{FF2B5EF4-FFF2-40B4-BE49-F238E27FC236}">
                <a16:creationId xmlns:a16="http://schemas.microsoft.com/office/drawing/2014/main" id="{1FD6A735-28D8-F446-A908-DE7AB4B33875}"/>
              </a:ext>
            </a:extLst>
          </p:cNvPr>
          <p:cNvCxnSpPr>
            <a:cxnSpLocks/>
          </p:cNvCxnSpPr>
          <p:nvPr/>
        </p:nvCxnSpPr>
        <p:spPr>
          <a:xfrm>
            <a:off x="5911875" y="4192650"/>
            <a:ext cx="0" cy="20403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70" name="Straight Arrow Connector 169">
            <a:extLst>
              <a:ext uri="{FF2B5EF4-FFF2-40B4-BE49-F238E27FC236}">
                <a16:creationId xmlns:a16="http://schemas.microsoft.com/office/drawing/2014/main" id="{57216B05-A9AC-5D39-325A-68864F66B1B2}"/>
              </a:ext>
            </a:extLst>
          </p:cNvPr>
          <p:cNvCxnSpPr>
            <a:cxnSpLocks/>
          </p:cNvCxnSpPr>
          <p:nvPr/>
        </p:nvCxnSpPr>
        <p:spPr>
          <a:xfrm>
            <a:off x="8013161" y="4149022"/>
            <a:ext cx="0" cy="20403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6735328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8DA6D-359A-478F-9A22-B07A7DD56CF9}"/>
              </a:ext>
            </a:extLst>
          </p:cNvPr>
          <p:cNvSpPr>
            <a:spLocks noGrp="1"/>
          </p:cNvSpPr>
          <p:nvPr>
            <p:ph type="title"/>
          </p:nvPr>
        </p:nvSpPr>
        <p:spPr>
          <a:xfrm>
            <a:off x="1999986" y="133874"/>
            <a:ext cx="5496900" cy="572700"/>
          </a:xfrm>
        </p:spPr>
        <p:txBody>
          <a:bodyPr/>
          <a:lstStyle/>
          <a:p>
            <a:r>
              <a:rPr lang="en-US" dirty="0"/>
              <a:t>Level </a:t>
            </a:r>
            <a:r>
              <a:rPr lang="en-US" dirty="0" err="1"/>
              <a:t>Agregasi</a:t>
            </a:r>
            <a:r>
              <a:rPr lang="en-US" dirty="0"/>
              <a:t> </a:t>
            </a:r>
            <a:r>
              <a:rPr lang="en-US" dirty="0" err="1"/>
              <a:t>Kontrak</a:t>
            </a:r>
            <a:r>
              <a:rPr lang="en-US" dirty="0"/>
              <a:t> </a:t>
            </a:r>
            <a:r>
              <a:rPr lang="en-US" dirty="0" err="1"/>
              <a:t>Asuransi</a:t>
            </a:r>
            <a:endParaRPr lang="en-ID" dirty="0"/>
          </a:p>
        </p:txBody>
      </p:sp>
      <p:sp>
        <p:nvSpPr>
          <p:cNvPr id="4" name="TextBox 3">
            <a:extLst>
              <a:ext uri="{FF2B5EF4-FFF2-40B4-BE49-F238E27FC236}">
                <a16:creationId xmlns:a16="http://schemas.microsoft.com/office/drawing/2014/main" id="{1E16E95B-1FD2-4D45-AE2F-8F3C0E4E16C3}"/>
              </a:ext>
            </a:extLst>
          </p:cNvPr>
          <p:cNvSpPr txBox="1"/>
          <p:nvPr/>
        </p:nvSpPr>
        <p:spPr>
          <a:xfrm>
            <a:off x="1041915" y="991367"/>
            <a:ext cx="7060019" cy="3123932"/>
          </a:xfrm>
          <a:prstGeom prst="rect">
            <a:avLst/>
          </a:prstGeom>
          <a:noFill/>
        </p:spPr>
        <p:txBody>
          <a:bodyPr wrap="square">
            <a:spAutoFit/>
          </a:bodyPr>
          <a:lstStyle/>
          <a:p>
            <a:pPr marL="285750" indent="-285750">
              <a:spcBef>
                <a:spcPts val="900"/>
              </a:spcBef>
              <a:buFont typeface="Arial" panose="020B0604020202020204" pitchFamily="34" charset="0"/>
              <a:buChar char="•"/>
            </a:pPr>
            <a:r>
              <a:rPr lang="en-ID" dirty="0" err="1">
                <a:latin typeface="Calibri" panose="020F0502020204030204" pitchFamily="34" charset="0"/>
                <a:ea typeface="Calibri" panose="020F0502020204030204" pitchFamily="34" charset="0"/>
                <a:cs typeface="Calibri" panose="020F0502020204030204" pitchFamily="34" charset="0"/>
              </a:rPr>
              <a:t>Entitas</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mengidentifikasi</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portofolio</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kontrak</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asuransi</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Portofolio</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terdiri</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dari</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kontrak</a:t>
            </a:r>
            <a:r>
              <a:rPr lang="en-ID" dirty="0">
                <a:latin typeface="Calibri" panose="020F0502020204030204" pitchFamily="34" charset="0"/>
                <a:ea typeface="Calibri" panose="020F0502020204030204" pitchFamily="34" charset="0"/>
                <a:cs typeface="Calibri" panose="020F0502020204030204" pitchFamily="34" charset="0"/>
              </a:rPr>
              <a:t> yang </a:t>
            </a:r>
            <a:r>
              <a:rPr lang="en-ID" b="1" dirty="0" err="1">
                <a:latin typeface="Calibri" panose="020F0502020204030204" pitchFamily="34" charset="0"/>
                <a:ea typeface="Calibri" panose="020F0502020204030204" pitchFamily="34" charset="0"/>
                <a:cs typeface="Calibri" panose="020F0502020204030204" pitchFamily="34" charset="0"/>
              </a:rPr>
              <a:t>memiliki</a:t>
            </a:r>
            <a:r>
              <a:rPr lang="en-ID" b="1" dirty="0">
                <a:latin typeface="Calibri" panose="020F0502020204030204" pitchFamily="34" charset="0"/>
                <a:ea typeface="Calibri" panose="020F0502020204030204" pitchFamily="34" charset="0"/>
                <a:cs typeface="Calibri" panose="020F0502020204030204" pitchFamily="34" charset="0"/>
              </a:rPr>
              <a:t> </a:t>
            </a:r>
            <a:r>
              <a:rPr lang="en-ID" b="1" dirty="0" err="1">
                <a:latin typeface="Calibri" panose="020F0502020204030204" pitchFamily="34" charset="0"/>
                <a:ea typeface="Calibri" panose="020F0502020204030204" pitchFamily="34" charset="0"/>
                <a:cs typeface="Calibri" panose="020F0502020204030204" pitchFamily="34" charset="0"/>
              </a:rPr>
              <a:t>risiko</a:t>
            </a:r>
            <a:r>
              <a:rPr lang="en-ID" b="1" dirty="0">
                <a:latin typeface="Calibri" panose="020F0502020204030204" pitchFamily="34" charset="0"/>
                <a:ea typeface="Calibri" panose="020F0502020204030204" pitchFamily="34" charset="0"/>
                <a:cs typeface="Calibri" panose="020F0502020204030204" pitchFamily="34" charset="0"/>
              </a:rPr>
              <a:t> </a:t>
            </a:r>
            <a:r>
              <a:rPr lang="en-ID" b="1" dirty="0" err="1">
                <a:latin typeface="Calibri" panose="020F0502020204030204" pitchFamily="34" charset="0"/>
                <a:ea typeface="Calibri" panose="020F0502020204030204" pitchFamily="34" charset="0"/>
                <a:cs typeface="Calibri" panose="020F0502020204030204" pitchFamily="34" charset="0"/>
              </a:rPr>
              <a:t>serupa</a:t>
            </a:r>
            <a:r>
              <a:rPr lang="en-ID" b="1" dirty="0">
                <a:latin typeface="Calibri" panose="020F0502020204030204" pitchFamily="34" charset="0"/>
                <a:ea typeface="Calibri" panose="020F0502020204030204" pitchFamily="34" charset="0"/>
                <a:cs typeface="Calibri" panose="020F0502020204030204" pitchFamily="34" charset="0"/>
              </a:rPr>
              <a:t> </a:t>
            </a:r>
            <a:r>
              <a:rPr lang="en-ID" dirty="0">
                <a:latin typeface="Calibri" panose="020F0502020204030204" pitchFamily="34" charset="0"/>
                <a:ea typeface="Calibri" panose="020F0502020204030204" pitchFamily="34" charset="0"/>
                <a:cs typeface="Calibri" panose="020F0502020204030204" pitchFamily="34" charset="0"/>
              </a:rPr>
              <a:t>dan </a:t>
            </a:r>
            <a:r>
              <a:rPr lang="en-ID" b="1" dirty="0" err="1">
                <a:latin typeface="Calibri" panose="020F0502020204030204" pitchFamily="34" charset="0"/>
                <a:ea typeface="Calibri" panose="020F0502020204030204" pitchFamily="34" charset="0"/>
                <a:cs typeface="Calibri" panose="020F0502020204030204" pitchFamily="34" charset="0"/>
              </a:rPr>
              <a:t>dikelola</a:t>
            </a:r>
            <a:r>
              <a:rPr lang="en-ID" b="1" dirty="0">
                <a:latin typeface="Calibri" panose="020F0502020204030204" pitchFamily="34" charset="0"/>
                <a:ea typeface="Calibri" panose="020F0502020204030204" pitchFamily="34" charset="0"/>
                <a:cs typeface="Calibri" panose="020F0502020204030204" pitchFamily="34" charset="0"/>
              </a:rPr>
              <a:t> </a:t>
            </a:r>
            <a:r>
              <a:rPr lang="en-ID" b="1" dirty="0" err="1">
                <a:latin typeface="Calibri" panose="020F0502020204030204" pitchFamily="34" charset="0"/>
                <a:ea typeface="Calibri" panose="020F0502020204030204" pitchFamily="34" charset="0"/>
                <a:cs typeface="Calibri" panose="020F0502020204030204" pitchFamily="34" charset="0"/>
              </a:rPr>
              <a:t>bersama</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Kontrak</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dalam</a:t>
            </a:r>
            <a:r>
              <a:rPr lang="en-ID" dirty="0">
                <a:latin typeface="Calibri" panose="020F0502020204030204" pitchFamily="34" charset="0"/>
                <a:ea typeface="Calibri" panose="020F0502020204030204" pitchFamily="34" charset="0"/>
                <a:cs typeface="Calibri" panose="020F0502020204030204" pitchFamily="34" charset="0"/>
              </a:rPr>
              <a:t> </a:t>
            </a:r>
            <a:r>
              <a:rPr lang="en-ID" b="1" dirty="0" err="1">
                <a:latin typeface="Calibri" panose="020F0502020204030204" pitchFamily="34" charset="0"/>
                <a:ea typeface="Calibri" panose="020F0502020204030204" pitchFamily="34" charset="0"/>
                <a:cs typeface="Calibri" panose="020F0502020204030204" pitchFamily="34" charset="0"/>
              </a:rPr>
              <a:t>satu</a:t>
            </a:r>
            <a:r>
              <a:rPr lang="en-ID" b="1" dirty="0">
                <a:latin typeface="Calibri" panose="020F0502020204030204" pitchFamily="34" charset="0"/>
                <a:ea typeface="Calibri" panose="020F0502020204030204" pitchFamily="34" charset="0"/>
                <a:cs typeface="Calibri" panose="020F0502020204030204" pitchFamily="34" charset="0"/>
              </a:rPr>
              <a:t> </a:t>
            </a:r>
            <a:r>
              <a:rPr lang="en-ID" b="1" dirty="0" err="1">
                <a:latin typeface="Calibri" panose="020F0502020204030204" pitchFamily="34" charset="0"/>
                <a:ea typeface="Calibri" panose="020F0502020204030204" pitchFamily="34" charset="0"/>
                <a:cs typeface="Calibri" panose="020F0502020204030204" pitchFamily="34" charset="0"/>
              </a:rPr>
              <a:t>lini</a:t>
            </a:r>
            <a:r>
              <a:rPr lang="en-ID" b="1" dirty="0">
                <a:latin typeface="Calibri" panose="020F0502020204030204" pitchFamily="34" charset="0"/>
                <a:ea typeface="Calibri" panose="020F0502020204030204" pitchFamily="34" charset="0"/>
                <a:cs typeface="Calibri" panose="020F0502020204030204" pitchFamily="34" charset="0"/>
              </a:rPr>
              <a:t> </a:t>
            </a:r>
            <a:r>
              <a:rPr lang="en-ID" b="1" dirty="0" err="1">
                <a:latin typeface="Calibri" panose="020F0502020204030204" pitchFamily="34" charset="0"/>
                <a:ea typeface="Calibri" panose="020F0502020204030204" pitchFamily="34" charset="0"/>
                <a:cs typeface="Calibri" panose="020F0502020204030204" pitchFamily="34" charset="0"/>
              </a:rPr>
              <a:t>produk</a:t>
            </a:r>
            <a:r>
              <a:rPr lang="en-ID" b="1"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diharapkan</a:t>
            </a:r>
            <a:r>
              <a:rPr lang="en-ID" dirty="0">
                <a:latin typeface="Calibri" panose="020F0502020204030204" pitchFamily="34" charset="0"/>
                <a:ea typeface="Calibri" panose="020F0502020204030204" pitchFamily="34" charset="0"/>
                <a:cs typeface="Calibri" panose="020F0502020204030204" pitchFamily="34" charset="0"/>
              </a:rPr>
              <a:t> </a:t>
            </a:r>
            <a:r>
              <a:rPr lang="en-ID" b="1" dirty="0" err="1">
                <a:latin typeface="Calibri" panose="020F0502020204030204" pitchFamily="34" charset="0"/>
                <a:ea typeface="Calibri" panose="020F0502020204030204" pitchFamily="34" charset="0"/>
                <a:cs typeface="Calibri" panose="020F0502020204030204" pitchFamily="34" charset="0"/>
              </a:rPr>
              <a:t>memiliki</a:t>
            </a:r>
            <a:r>
              <a:rPr lang="en-ID" b="1" dirty="0">
                <a:latin typeface="Calibri" panose="020F0502020204030204" pitchFamily="34" charset="0"/>
                <a:ea typeface="Calibri" panose="020F0502020204030204" pitchFamily="34" charset="0"/>
                <a:cs typeface="Calibri" panose="020F0502020204030204" pitchFamily="34" charset="0"/>
              </a:rPr>
              <a:t> </a:t>
            </a:r>
            <a:r>
              <a:rPr lang="en-ID" b="1" dirty="0" err="1">
                <a:latin typeface="Calibri" panose="020F0502020204030204" pitchFamily="34" charset="0"/>
                <a:ea typeface="Calibri" panose="020F0502020204030204" pitchFamily="34" charset="0"/>
                <a:cs typeface="Calibri" panose="020F0502020204030204" pitchFamily="34" charset="0"/>
              </a:rPr>
              <a:t>risiko</a:t>
            </a:r>
            <a:r>
              <a:rPr lang="en-ID" b="1" dirty="0">
                <a:latin typeface="Calibri" panose="020F0502020204030204" pitchFamily="34" charset="0"/>
                <a:ea typeface="Calibri" panose="020F0502020204030204" pitchFamily="34" charset="0"/>
                <a:cs typeface="Calibri" panose="020F0502020204030204" pitchFamily="34" charset="0"/>
              </a:rPr>
              <a:t> </a:t>
            </a:r>
            <a:r>
              <a:rPr lang="en-ID" b="1" dirty="0" err="1">
                <a:latin typeface="Calibri" panose="020F0502020204030204" pitchFamily="34" charset="0"/>
                <a:ea typeface="Calibri" panose="020F0502020204030204" pitchFamily="34" charset="0"/>
                <a:cs typeface="Calibri" panose="020F0502020204030204" pitchFamily="34" charset="0"/>
              </a:rPr>
              <a:t>serupa</a:t>
            </a:r>
            <a:r>
              <a:rPr lang="en-ID" b="1" dirty="0">
                <a:latin typeface="Calibri" panose="020F0502020204030204" pitchFamily="34" charset="0"/>
                <a:ea typeface="Calibri" panose="020F0502020204030204" pitchFamily="34" charset="0"/>
                <a:cs typeface="Calibri" panose="020F0502020204030204" pitchFamily="34" charset="0"/>
              </a:rPr>
              <a:t> </a:t>
            </a:r>
            <a:r>
              <a:rPr lang="en-ID" dirty="0">
                <a:latin typeface="Calibri" panose="020F0502020204030204" pitchFamily="34" charset="0"/>
                <a:ea typeface="Calibri" panose="020F0502020204030204" pitchFamily="34" charset="0"/>
                <a:cs typeface="Calibri" panose="020F0502020204030204" pitchFamily="34" charset="0"/>
              </a:rPr>
              <a:t>dan </a:t>
            </a:r>
            <a:r>
              <a:rPr lang="en-ID" dirty="0" err="1">
                <a:latin typeface="Calibri" panose="020F0502020204030204" pitchFamily="34" charset="0"/>
                <a:ea typeface="Calibri" panose="020F0502020204030204" pitchFamily="34" charset="0"/>
                <a:cs typeface="Calibri" panose="020F0502020204030204" pitchFamily="34" charset="0"/>
              </a:rPr>
              <a:t>diharapkan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berada</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dalam</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portofolio</a:t>
            </a:r>
            <a:r>
              <a:rPr lang="en-ID" dirty="0">
                <a:latin typeface="Calibri" panose="020F0502020204030204" pitchFamily="34" charset="0"/>
                <a:ea typeface="Calibri" panose="020F0502020204030204" pitchFamily="34" charset="0"/>
                <a:cs typeface="Calibri" panose="020F0502020204030204" pitchFamily="34" charset="0"/>
              </a:rPr>
              <a:t> yang </a:t>
            </a:r>
            <a:r>
              <a:rPr lang="en-ID" dirty="0" err="1">
                <a:latin typeface="Calibri" panose="020F0502020204030204" pitchFamily="34" charset="0"/>
                <a:ea typeface="Calibri" panose="020F0502020204030204" pitchFamily="34" charset="0"/>
                <a:cs typeface="Calibri" panose="020F0502020204030204" pitchFamily="34" charset="0"/>
              </a:rPr>
              <a:t>sama</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jika</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kontrak</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tersebut</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dikelola</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bersama</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Kontrak</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dalam</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lini</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produk</a:t>
            </a:r>
            <a:r>
              <a:rPr lang="en-ID" dirty="0">
                <a:latin typeface="Calibri" panose="020F0502020204030204" pitchFamily="34" charset="0"/>
                <a:ea typeface="Calibri" panose="020F0502020204030204" pitchFamily="34" charset="0"/>
                <a:cs typeface="Calibri" panose="020F0502020204030204" pitchFamily="34" charset="0"/>
              </a:rPr>
              <a:t> yang </a:t>
            </a:r>
            <a:r>
              <a:rPr lang="en-ID" dirty="0" err="1">
                <a:latin typeface="Calibri" panose="020F0502020204030204" pitchFamily="34" charset="0"/>
                <a:ea typeface="Calibri" panose="020F0502020204030204" pitchFamily="34" charset="0"/>
                <a:cs typeface="Calibri" panose="020F0502020204030204" pitchFamily="34" charset="0"/>
              </a:rPr>
              <a:t>berbeda</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contoh</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anuitas</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tetap</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premi</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tunggal</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dibandingkan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dengan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asuransi</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berjangka</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premi</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berkala</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tidak</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diharapkan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memiliki</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risiko</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serupa</a:t>
            </a:r>
            <a:r>
              <a:rPr lang="en-ID" dirty="0">
                <a:latin typeface="Calibri" panose="020F0502020204030204" pitchFamily="34" charset="0"/>
                <a:ea typeface="Calibri" panose="020F0502020204030204" pitchFamily="34" charset="0"/>
                <a:cs typeface="Calibri" panose="020F0502020204030204" pitchFamily="34" charset="0"/>
              </a:rPr>
              <a:t> dan </a:t>
            </a:r>
            <a:r>
              <a:rPr lang="en-ID" dirty="0" err="1">
                <a:latin typeface="Calibri" panose="020F0502020204030204" pitchFamily="34" charset="0"/>
                <a:ea typeface="Calibri" panose="020F0502020204030204" pitchFamily="34" charset="0"/>
                <a:cs typeface="Calibri" panose="020F0502020204030204" pitchFamily="34" charset="0"/>
              </a:rPr>
              <a:t>diharapkan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berada</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dalam</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portofolio</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berbeda</a:t>
            </a:r>
            <a:r>
              <a:rPr lang="en-ID" dirty="0">
                <a:latin typeface="Calibri" panose="020F0502020204030204" pitchFamily="34" charset="0"/>
                <a:ea typeface="Calibri" panose="020F0502020204030204" pitchFamily="34" charset="0"/>
                <a:cs typeface="Calibri" panose="020F0502020204030204" pitchFamily="34" charset="0"/>
              </a:rPr>
              <a:t>. </a:t>
            </a:r>
          </a:p>
          <a:p>
            <a:pPr marL="285750" indent="-285750">
              <a:spcBef>
                <a:spcPts val="900"/>
              </a:spcBef>
              <a:buFont typeface="Arial" panose="020B0604020202020204" pitchFamily="34" charset="0"/>
              <a:buChar char="•"/>
            </a:pPr>
            <a:r>
              <a:rPr lang="en-ID" dirty="0" err="1">
                <a:latin typeface="Calibri" panose="020F0502020204030204" pitchFamily="34" charset="0"/>
                <a:ea typeface="Calibri" panose="020F0502020204030204" pitchFamily="34" charset="0"/>
                <a:cs typeface="Calibri" panose="020F0502020204030204" pitchFamily="34" charset="0"/>
              </a:rPr>
              <a:t>Entitas</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membagi</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portofolio</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kontrak</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asuransi</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terbitan</a:t>
            </a:r>
            <a:r>
              <a:rPr lang="en-ID" dirty="0">
                <a:latin typeface="Calibri" panose="020F0502020204030204" pitchFamily="34" charset="0"/>
                <a:ea typeface="Calibri" panose="020F0502020204030204" pitchFamily="34" charset="0"/>
                <a:cs typeface="Calibri" panose="020F0502020204030204" pitchFamily="34" charset="0"/>
              </a:rPr>
              <a:t> minimal </a:t>
            </a:r>
            <a:r>
              <a:rPr lang="en-ID" dirty="0" err="1">
                <a:latin typeface="Calibri" panose="020F0502020204030204" pitchFamily="34" charset="0"/>
                <a:ea typeface="Calibri" panose="020F0502020204030204" pitchFamily="34" charset="0"/>
                <a:cs typeface="Calibri" panose="020F0502020204030204" pitchFamily="34" charset="0"/>
              </a:rPr>
              <a:t>menjadi</a:t>
            </a:r>
            <a:r>
              <a:rPr lang="en-ID" dirty="0">
                <a:latin typeface="Calibri" panose="020F0502020204030204" pitchFamily="34" charset="0"/>
                <a:ea typeface="Calibri" panose="020F0502020204030204" pitchFamily="34" charset="0"/>
                <a:cs typeface="Calibri" panose="020F0502020204030204" pitchFamily="34" charset="0"/>
              </a:rPr>
              <a:t>: </a:t>
            </a:r>
          </a:p>
          <a:p>
            <a:pPr marL="542925" indent="-277813"/>
            <a:r>
              <a:rPr lang="en-ID" dirty="0">
                <a:latin typeface="Calibri" panose="020F0502020204030204" pitchFamily="34" charset="0"/>
                <a:ea typeface="Calibri" panose="020F0502020204030204" pitchFamily="34" charset="0"/>
                <a:cs typeface="Calibri" panose="020F0502020204030204" pitchFamily="34" charset="0"/>
              </a:rPr>
              <a:t>(a) 	</a:t>
            </a:r>
            <a:r>
              <a:rPr lang="en-ID" dirty="0" err="1">
                <a:latin typeface="Calibri" panose="020F0502020204030204" pitchFamily="34" charset="0"/>
                <a:ea typeface="Calibri" panose="020F0502020204030204" pitchFamily="34" charset="0"/>
                <a:cs typeface="Calibri" panose="020F0502020204030204" pitchFamily="34" charset="0"/>
              </a:rPr>
              <a:t>kelompok</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kontrak</a:t>
            </a:r>
            <a:r>
              <a:rPr lang="en-ID" dirty="0">
                <a:latin typeface="Calibri" panose="020F0502020204030204" pitchFamily="34" charset="0"/>
                <a:ea typeface="Calibri" panose="020F0502020204030204" pitchFamily="34" charset="0"/>
                <a:cs typeface="Calibri" panose="020F0502020204030204" pitchFamily="34" charset="0"/>
              </a:rPr>
              <a:t> yang </a:t>
            </a:r>
            <a:r>
              <a:rPr lang="en-ID" b="1" dirty="0" err="1">
                <a:latin typeface="Calibri" panose="020F0502020204030204" pitchFamily="34" charset="0"/>
                <a:ea typeface="Calibri" panose="020F0502020204030204" pitchFamily="34" charset="0"/>
                <a:cs typeface="Calibri" panose="020F0502020204030204" pitchFamily="34" charset="0"/>
              </a:rPr>
              <a:t>merugi</a:t>
            </a:r>
            <a:r>
              <a:rPr lang="en-ID" b="1" dirty="0">
                <a:latin typeface="Calibri" panose="020F0502020204030204" pitchFamily="34" charset="0"/>
                <a:ea typeface="Calibri" panose="020F0502020204030204" pitchFamily="34" charset="0"/>
                <a:cs typeface="Calibri" panose="020F0502020204030204" pitchFamily="34" charset="0"/>
              </a:rPr>
              <a:t> (onerous) </a:t>
            </a:r>
            <a:r>
              <a:rPr lang="en-ID" dirty="0">
                <a:latin typeface="Calibri" panose="020F0502020204030204" pitchFamily="34" charset="0"/>
                <a:ea typeface="Calibri" panose="020F0502020204030204" pitchFamily="34" charset="0"/>
                <a:cs typeface="Calibri" panose="020F0502020204030204" pitchFamily="34" charset="0"/>
              </a:rPr>
              <a:t>pada </a:t>
            </a:r>
            <a:r>
              <a:rPr lang="en-ID" dirty="0" err="1">
                <a:latin typeface="Calibri" panose="020F0502020204030204" pitchFamily="34" charset="0"/>
                <a:ea typeface="Calibri" panose="020F0502020204030204" pitchFamily="34" charset="0"/>
                <a:cs typeface="Calibri" panose="020F0502020204030204" pitchFamily="34" charset="0"/>
              </a:rPr>
              <a:t>saat</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pengakuan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awal</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jika</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ada</a:t>
            </a:r>
            <a:r>
              <a:rPr lang="en-ID" dirty="0">
                <a:latin typeface="Calibri" panose="020F0502020204030204" pitchFamily="34" charset="0"/>
                <a:ea typeface="Calibri" panose="020F0502020204030204" pitchFamily="34" charset="0"/>
                <a:cs typeface="Calibri" panose="020F0502020204030204" pitchFamily="34" charset="0"/>
              </a:rPr>
              <a:t>; </a:t>
            </a:r>
          </a:p>
          <a:p>
            <a:pPr marL="542925" indent="-277813"/>
            <a:r>
              <a:rPr lang="en-ID" dirty="0">
                <a:latin typeface="Calibri" panose="020F0502020204030204" pitchFamily="34" charset="0"/>
                <a:ea typeface="Calibri" panose="020F0502020204030204" pitchFamily="34" charset="0"/>
                <a:cs typeface="Calibri" panose="020F0502020204030204" pitchFamily="34" charset="0"/>
              </a:rPr>
              <a:t>(b) 	</a:t>
            </a:r>
            <a:r>
              <a:rPr lang="en-ID" dirty="0" err="1">
                <a:latin typeface="Calibri" panose="020F0502020204030204" pitchFamily="34" charset="0"/>
                <a:ea typeface="Calibri" panose="020F0502020204030204" pitchFamily="34" charset="0"/>
                <a:cs typeface="Calibri" panose="020F0502020204030204" pitchFamily="34" charset="0"/>
              </a:rPr>
              <a:t>kelompok</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kontrak</a:t>
            </a:r>
            <a:r>
              <a:rPr lang="en-ID" dirty="0">
                <a:latin typeface="Calibri" panose="020F0502020204030204" pitchFamily="34" charset="0"/>
                <a:ea typeface="Calibri" panose="020F0502020204030204" pitchFamily="34" charset="0"/>
                <a:cs typeface="Calibri" panose="020F0502020204030204" pitchFamily="34" charset="0"/>
              </a:rPr>
              <a:t> yang pada </a:t>
            </a:r>
            <a:r>
              <a:rPr lang="en-ID" dirty="0" err="1">
                <a:latin typeface="Calibri" panose="020F0502020204030204" pitchFamily="34" charset="0"/>
                <a:ea typeface="Calibri" panose="020F0502020204030204" pitchFamily="34" charset="0"/>
                <a:cs typeface="Calibri" panose="020F0502020204030204" pitchFamily="34" charset="0"/>
              </a:rPr>
              <a:t>saat</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pengakuan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awal</a:t>
            </a:r>
            <a:r>
              <a:rPr lang="en-ID" dirty="0">
                <a:latin typeface="Calibri" panose="020F0502020204030204" pitchFamily="34" charset="0"/>
                <a:ea typeface="Calibri" panose="020F0502020204030204" pitchFamily="34" charset="0"/>
                <a:cs typeface="Calibri" panose="020F0502020204030204" pitchFamily="34" charset="0"/>
              </a:rPr>
              <a:t> </a:t>
            </a:r>
            <a:r>
              <a:rPr lang="en-ID" b="1" dirty="0" err="1">
                <a:latin typeface="Calibri" panose="020F0502020204030204" pitchFamily="34" charset="0"/>
                <a:ea typeface="Calibri" panose="020F0502020204030204" pitchFamily="34" charset="0"/>
                <a:cs typeface="Calibri" panose="020F0502020204030204" pitchFamily="34" charset="0"/>
              </a:rPr>
              <a:t>tidak</a:t>
            </a:r>
            <a:r>
              <a:rPr lang="en-ID" b="1" dirty="0">
                <a:latin typeface="Calibri" panose="020F0502020204030204" pitchFamily="34" charset="0"/>
                <a:ea typeface="Calibri" panose="020F0502020204030204" pitchFamily="34" charset="0"/>
                <a:cs typeface="Calibri" panose="020F0502020204030204" pitchFamily="34" charset="0"/>
              </a:rPr>
              <a:t> </a:t>
            </a:r>
            <a:r>
              <a:rPr lang="en-ID" b="1" dirty="0" err="1">
                <a:latin typeface="Calibri" panose="020F0502020204030204" pitchFamily="34" charset="0"/>
                <a:ea typeface="Calibri" panose="020F0502020204030204" pitchFamily="34" charset="0"/>
                <a:cs typeface="Calibri" panose="020F0502020204030204" pitchFamily="34" charset="0"/>
              </a:rPr>
              <a:t>memiliki</a:t>
            </a:r>
            <a:r>
              <a:rPr lang="en-ID" b="1" dirty="0">
                <a:latin typeface="Calibri" panose="020F0502020204030204" pitchFamily="34" charset="0"/>
                <a:ea typeface="Calibri" panose="020F0502020204030204" pitchFamily="34" charset="0"/>
                <a:cs typeface="Calibri" panose="020F0502020204030204" pitchFamily="34" charset="0"/>
              </a:rPr>
              <a:t> </a:t>
            </a:r>
            <a:r>
              <a:rPr lang="en-ID" b="1" dirty="0" err="1">
                <a:latin typeface="Calibri" panose="020F0502020204030204" pitchFamily="34" charset="0"/>
                <a:ea typeface="Calibri" panose="020F0502020204030204" pitchFamily="34" charset="0"/>
                <a:cs typeface="Calibri" panose="020F0502020204030204" pitchFamily="34" charset="0"/>
              </a:rPr>
              <a:t>kemungkinan</a:t>
            </a:r>
            <a:r>
              <a:rPr lang="en-ID" b="1" dirty="0">
                <a:latin typeface="Calibri" panose="020F0502020204030204" pitchFamily="34" charset="0"/>
                <a:ea typeface="Calibri" panose="020F0502020204030204" pitchFamily="34" charset="0"/>
                <a:cs typeface="Calibri" panose="020F0502020204030204" pitchFamily="34" charset="0"/>
              </a:rPr>
              <a:t> </a:t>
            </a:r>
            <a:r>
              <a:rPr lang="en-ID" b="1" dirty="0" err="1">
                <a:latin typeface="Calibri" panose="020F0502020204030204" pitchFamily="34" charset="0"/>
                <a:ea typeface="Calibri" panose="020F0502020204030204" pitchFamily="34" charset="0"/>
                <a:cs typeface="Calibri" panose="020F0502020204030204" pitchFamily="34" charset="0"/>
              </a:rPr>
              <a:t>signifikan</a:t>
            </a:r>
            <a:r>
              <a:rPr lang="en-ID" b="1"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untuk</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selanjutnya</a:t>
            </a:r>
            <a:r>
              <a:rPr lang="en-ID" dirty="0">
                <a:latin typeface="Calibri" panose="020F0502020204030204" pitchFamily="34" charset="0"/>
                <a:ea typeface="Calibri" panose="020F0502020204030204" pitchFamily="34" charset="0"/>
                <a:cs typeface="Calibri" panose="020F0502020204030204" pitchFamily="34" charset="0"/>
              </a:rPr>
              <a:t> </a:t>
            </a:r>
            <a:r>
              <a:rPr lang="en-ID" b="1" dirty="0" err="1">
                <a:latin typeface="Calibri" panose="020F0502020204030204" pitchFamily="34" charset="0"/>
                <a:ea typeface="Calibri" panose="020F0502020204030204" pitchFamily="34" charset="0"/>
                <a:cs typeface="Calibri" panose="020F0502020204030204" pitchFamily="34" charset="0"/>
              </a:rPr>
              <a:t>menjadi</a:t>
            </a:r>
            <a:r>
              <a:rPr lang="en-ID" b="1" dirty="0">
                <a:latin typeface="Calibri" panose="020F0502020204030204" pitchFamily="34" charset="0"/>
                <a:ea typeface="Calibri" panose="020F0502020204030204" pitchFamily="34" charset="0"/>
                <a:cs typeface="Calibri" panose="020F0502020204030204" pitchFamily="34" charset="0"/>
              </a:rPr>
              <a:t> </a:t>
            </a:r>
            <a:r>
              <a:rPr lang="en-ID" b="1" dirty="0" err="1">
                <a:latin typeface="Calibri" panose="020F0502020204030204" pitchFamily="34" charset="0"/>
                <a:ea typeface="Calibri" panose="020F0502020204030204" pitchFamily="34" charset="0"/>
                <a:cs typeface="Calibri" panose="020F0502020204030204" pitchFamily="34" charset="0"/>
              </a:rPr>
              <a:t>kontrak</a:t>
            </a:r>
            <a:r>
              <a:rPr lang="en-ID" b="1" dirty="0">
                <a:latin typeface="Calibri" panose="020F0502020204030204" pitchFamily="34" charset="0"/>
                <a:ea typeface="Calibri" panose="020F0502020204030204" pitchFamily="34" charset="0"/>
                <a:cs typeface="Calibri" panose="020F0502020204030204" pitchFamily="34" charset="0"/>
              </a:rPr>
              <a:t> yang </a:t>
            </a:r>
            <a:r>
              <a:rPr lang="en-ID" b="1" dirty="0" err="1">
                <a:latin typeface="Calibri" panose="020F0502020204030204" pitchFamily="34" charset="0"/>
                <a:ea typeface="Calibri" panose="020F0502020204030204" pitchFamily="34" charset="0"/>
                <a:cs typeface="Calibri" panose="020F0502020204030204" pitchFamily="34" charset="0"/>
              </a:rPr>
              <a:t>merugi</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jika</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ada</a:t>
            </a:r>
            <a:r>
              <a:rPr lang="en-ID" dirty="0">
                <a:latin typeface="Calibri" panose="020F0502020204030204" pitchFamily="34" charset="0"/>
                <a:ea typeface="Calibri" panose="020F0502020204030204" pitchFamily="34" charset="0"/>
                <a:cs typeface="Calibri" panose="020F0502020204030204" pitchFamily="34" charset="0"/>
              </a:rPr>
              <a:t>; dan </a:t>
            </a:r>
          </a:p>
          <a:p>
            <a:pPr marL="542925" indent="-277813"/>
            <a:r>
              <a:rPr lang="en-ID" dirty="0">
                <a:latin typeface="Calibri" panose="020F0502020204030204" pitchFamily="34" charset="0"/>
                <a:ea typeface="Calibri" panose="020F0502020204030204" pitchFamily="34" charset="0"/>
                <a:cs typeface="Calibri" panose="020F0502020204030204" pitchFamily="34" charset="0"/>
              </a:rPr>
              <a:t>(c) 	</a:t>
            </a:r>
            <a:r>
              <a:rPr lang="en-ID" dirty="0" err="1">
                <a:latin typeface="Calibri" panose="020F0502020204030204" pitchFamily="34" charset="0"/>
                <a:ea typeface="Calibri" panose="020F0502020204030204" pitchFamily="34" charset="0"/>
                <a:cs typeface="Calibri" panose="020F0502020204030204" pitchFamily="34" charset="0"/>
              </a:rPr>
              <a:t>kelompok</a:t>
            </a:r>
            <a:r>
              <a:rPr lang="en-ID" dirty="0">
                <a:latin typeface="Calibri" panose="020F0502020204030204" pitchFamily="34" charset="0"/>
                <a:ea typeface="Calibri" panose="020F0502020204030204" pitchFamily="34" charset="0"/>
                <a:cs typeface="Calibri" panose="020F0502020204030204" pitchFamily="34" charset="0"/>
              </a:rPr>
              <a:t> </a:t>
            </a:r>
            <a:r>
              <a:rPr lang="en-ID" b="1" dirty="0" err="1">
                <a:latin typeface="Calibri" panose="020F0502020204030204" pitchFamily="34" charset="0"/>
                <a:ea typeface="Calibri" panose="020F0502020204030204" pitchFamily="34" charset="0"/>
                <a:cs typeface="Calibri" panose="020F0502020204030204" pitchFamily="34" charset="0"/>
              </a:rPr>
              <a:t>kontrak</a:t>
            </a:r>
            <a:r>
              <a:rPr lang="en-ID" b="1" dirty="0">
                <a:latin typeface="Calibri" panose="020F0502020204030204" pitchFamily="34" charset="0"/>
                <a:ea typeface="Calibri" panose="020F0502020204030204" pitchFamily="34" charset="0"/>
                <a:cs typeface="Calibri" panose="020F0502020204030204" pitchFamily="34" charset="0"/>
              </a:rPr>
              <a:t> </a:t>
            </a:r>
            <a:r>
              <a:rPr lang="en-ID" b="1" dirty="0" err="1">
                <a:latin typeface="Calibri" panose="020F0502020204030204" pitchFamily="34" charset="0"/>
                <a:ea typeface="Calibri" panose="020F0502020204030204" pitchFamily="34" charset="0"/>
                <a:cs typeface="Calibri" panose="020F0502020204030204" pitchFamily="34" charset="0"/>
              </a:rPr>
              <a:t>tersisa</a:t>
            </a:r>
            <a:r>
              <a:rPr lang="en-ID" b="1"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dalam</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portofolio</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jika</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ada</a:t>
            </a:r>
            <a:endParaRPr lang="en-ID" dirty="0">
              <a:latin typeface="Calibri" panose="020F0502020204030204" pitchFamily="34" charset="0"/>
              <a:ea typeface="Calibri" panose="020F0502020204030204" pitchFamily="34" charset="0"/>
              <a:cs typeface="Calibri" panose="020F0502020204030204" pitchFamily="34" charset="0"/>
            </a:endParaRPr>
          </a:p>
          <a:p>
            <a:pPr marL="265113" indent="-265113">
              <a:spcBef>
                <a:spcPts val="900"/>
              </a:spcBef>
              <a:buFont typeface="Arial" panose="020B0604020202020204" pitchFamily="34" charset="0"/>
              <a:buChar char="•"/>
            </a:pPr>
            <a:r>
              <a:rPr lang="en-ID" dirty="0" err="1">
                <a:latin typeface="Calibri" panose="020F0502020204030204" pitchFamily="34" charset="0"/>
                <a:ea typeface="Calibri" panose="020F0502020204030204" pitchFamily="34" charset="0"/>
                <a:cs typeface="Calibri" panose="020F0502020204030204" pitchFamily="34" charset="0"/>
              </a:rPr>
              <a:t>Entitas</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tidak</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boleh</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memasukkan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kontrak</a:t>
            </a:r>
            <a:r>
              <a:rPr lang="en-ID" dirty="0">
                <a:latin typeface="Calibri" panose="020F0502020204030204" pitchFamily="34" charset="0"/>
                <a:ea typeface="Calibri" panose="020F0502020204030204" pitchFamily="34" charset="0"/>
                <a:cs typeface="Calibri" panose="020F0502020204030204" pitchFamily="34" charset="0"/>
              </a:rPr>
              <a:t> yang </a:t>
            </a:r>
            <a:r>
              <a:rPr lang="en-ID" dirty="0" err="1">
                <a:latin typeface="Calibri" panose="020F0502020204030204" pitchFamily="34" charset="0"/>
                <a:ea typeface="Calibri" panose="020F0502020204030204" pitchFamily="34" charset="0"/>
                <a:cs typeface="Calibri" panose="020F0502020204030204" pitchFamily="34" charset="0"/>
              </a:rPr>
              <a:t>diterbitkan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terpisah</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lebih</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dari</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satu</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tahun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ke</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dalam</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kelompok</a:t>
            </a:r>
            <a:r>
              <a:rPr lang="en-ID" dirty="0">
                <a:latin typeface="Calibri" panose="020F0502020204030204" pitchFamily="34" charset="0"/>
                <a:ea typeface="Calibri" panose="020F0502020204030204" pitchFamily="34" charset="0"/>
                <a:cs typeface="Calibri" panose="020F0502020204030204" pitchFamily="34" charset="0"/>
              </a:rPr>
              <a:t> yang </a:t>
            </a:r>
            <a:r>
              <a:rPr lang="en-ID" dirty="0" err="1">
                <a:latin typeface="Calibri" panose="020F0502020204030204" pitchFamily="34" charset="0"/>
                <a:ea typeface="Calibri" panose="020F0502020204030204" pitchFamily="34" charset="0"/>
                <a:cs typeface="Calibri" panose="020F0502020204030204" pitchFamily="34" charset="0"/>
              </a:rPr>
              <a:t>sama</a:t>
            </a:r>
            <a:r>
              <a:rPr lang="en-ID" dirty="0">
                <a:latin typeface="Calibri" panose="020F0502020204030204" pitchFamily="34" charset="0"/>
                <a:ea typeface="Calibri" panose="020F0502020204030204" pitchFamily="34" charset="0"/>
                <a:cs typeface="Calibri" panose="020F0502020204030204" pitchFamily="34" charset="0"/>
              </a:rPr>
              <a:t>. </a:t>
            </a:r>
          </a:p>
        </p:txBody>
      </p:sp>
      <p:sp>
        <p:nvSpPr>
          <p:cNvPr id="5" name="Rectangle 4">
            <a:extLst>
              <a:ext uri="{FF2B5EF4-FFF2-40B4-BE49-F238E27FC236}">
                <a16:creationId xmlns:a16="http://schemas.microsoft.com/office/drawing/2014/main" id="{9D5885C8-392C-4681-846E-F0F66220B836}"/>
              </a:ext>
            </a:extLst>
          </p:cNvPr>
          <p:cNvSpPr/>
          <p:nvPr/>
        </p:nvSpPr>
        <p:spPr>
          <a:xfrm>
            <a:off x="778934" y="4812577"/>
            <a:ext cx="6966585" cy="253916"/>
          </a:xfrm>
          <a:prstGeom prst="rect">
            <a:avLst/>
          </a:prstGeom>
        </p:spPr>
        <p:txBody>
          <a:bodyPr wrap="square">
            <a:spAutoFit/>
          </a:bodyPr>
          <a:lstStyle/>
          <a:p>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Ref: PSAK 117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Kontrak</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Asuransi</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endParaRPr lang="en-ID" sz="105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6" name="Slide Number Placeholder 3">
            <a:extLst>
              <a:ext uri="{FF2B5EF4-FFF2-40B4-BE49-F238E27FC236}">
                <a16:creationId xmlns:a16="http://schemas.microsoft.com/office/drawing/2014/main" id="{CAFC1316-E9BA-4CBA-9B11-232B750D949A}"/>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b="1" smtClean="0"/>
              <a:pPr algn="r"/>
              <a:t>20</a:t>
            </a:fld>
            <a:endParaRPr lang="en-US" b="1" dirty="0"/>
          </a:p>
        </p:txBody>
      </p:sp>
    </p:spTree>
    <p:extLst>
      <p:ext uri="{BB962C8B-B14F-4D97-AF65-F5344CB8AC3E}">
        <p14:creationId xmlns:p14="http://schemas.microsoft.com/office/powerpoint/2010/main" val="31801631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66298-52EE-4E6D-A3B6-0743CB1E56D7}"/>
              </a:ext>
            </a:extLst>
          </p:cNvPr>
          <p:cNvSpPr>
            <a:spLocks noGrp="1"/>
          </p:cNvSpPr>
          <p:nvPr>
            <p:ph type="title"/>
          </p:nvPr>
        </p:nvSpPr>
        <p:spPr>
          <a:xfrm>
            <a:off x="541916" y="15205"/>
            <a:ext cx="7507308" cy="757790"/>
          </a:xfrm>
        </p:spPr>
        <p:txBody>
          <a:bodyPr/>
          <a:lstStyle/>
          <a:p>
            <a:r>
              <a:rPr lang="en-US" sz="2700" i="1" dirty="0"/>
              <a:t>Level Aggregation </a:t>
            </a:r>
            <a:r>
              <a:rPr lang="en-US" sz="2700" dirty="0"/>
              <a:t>– </a:t>
            </a:r>
            <a:r>
              <a:rPr lang="en-US" sz="2700" dirty="0" err="1"/>
              <a:t>Identifikasi</a:t>
            </a:r>
            <a:r>
              <a:rPr lang="en-US" sz="2700" dirty="0"/>
              <a:t> </a:t>
            </a:r>
            <a:r>
              <a:rPr lang="en-US" sz="2700" dirty="0" err="1"/>
              <a:t>Portofolio</a:t>
            </a:r>
            <a:endParaRPr lang="en-ID" sz="2700" dirty="0"/>
          </a:p>
        </p:txBody>
      </p:sp>
      <p:sp>
        <p:nvSpPr>
          <p:cNvPr id="3" name="Rectangle 2">
            <a:extLst>
              <a:ext uri="{FF2B5EF4-FFF2-40B4-BE49-F238E27FC236}">
                <a16:creationId xmlns:a16="http://schemas.microsoft.com/office/drawing/2014/main" id="{E4F1CA60-79D3-4C04-BDF2-AF5301053804}"/>
              </a:ext>
            </a:extLst>
          </p:cNvPr>
          <p:cNvSpPr/>
          <p:nvPr/>
        </p:nvSpPr>
        <p:spPr bwMode="auto">
          <a:xfrm rot="16200000">
            <a:off x="-291583" y="2285914"/>
            <a:ext cx="2599562" cy="392655"/>
          </a:xfrm>
          <a:prstGeom prst="rect">
            <a:avLst/>
          </a:prstGeom>
          <a:solidFill>
            <a:schemeClr val="accent1">
              <a:lumMod val="60000"/>
              <a:lumOff val="4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algn="ctr" defTabSz="685800" fontAlgn="base">
              <a:spcBef>
                <a:spcPct val="20000"/>
              </a:spcBef>
              <a:spcAft>
                <a:spcPct val="0"/>
              </a:spcAft>
              <a:buClrTx/>
            </a:pPr>
            <a:r>
              <a:rPr lang="en-US" sz="1800" dirty="0">
                <a:solidFill>
                  <a:schemeClr val="tx1"/>
                </a:solidFill>
                <a:latin typeface="Calibri" panose="020F0502020204030204" pitchFamily="34" charset="0"/>
                <a:cs typeface="Calibri" panose="020F0502020204030204" pitchFamily="34" charset="0"/>
              </a:rPr>
              <a:t>Awal </a:t>
            </a:r>
            <a:r>
              <a:rPr lang="en-US" sz="1800" dirty="0" err="1">
                <a:solidFill>
                  <a:schemeClr val="tx1"/>
                </a:solidFill>
                <a:latin typeface="Calibri" panose="020F0502020204030204" pitchFamily="34" charset="0"/>
                <a:cs typeface="Calibri" panose="020F0502020204030204" pitchFamily="34" charset="0"/>
              </a:rPr>
              <a:t>kontrak</a:t>
            </a:r>
            <a:endParaRPr lang="en-ID" sz="1800" dirty="0">
              <a:solidFill>
                <a:schemeClr val="tx1"/>
              </a:solidFill>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23B2A2F4-E554-458E-A780-D75B2E8D98CA}"/>
              </a:ext>
            </a:extLst>
          </p:cNvPr>
          <p:cNvSpPr/>
          <p:nvPr/>
        </p:nvSpPr>
        <p:spPr bwMode="auto">
          <a:xfrm>
            <a:off x="1753548" y="796080"/>
            <a:ext cx="3486150" cy="649220"/>
          </a:xfrm>
          <a:prstGeom prst="rect">
            <a:avLst/>
          </a:prstGeom>
          <a:solidFill>
            <a:srgbClr val="F4E0C2"/>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800" b="1" dirty="0" err="1">
                <a:solidFill>
                  <a:schemeClr val="tx1"/>
                </a:solidFill>
                <a:latin typeface="Calibri" panose="020F0502020204030204" pitchFamily="34" charset="0"/>
                <a:cs typeface="Calibri" panose="020F0502020204030204" pitchFamily="34" charset="0"/>
              </a:rPr>
              <a:t>Portofolio</a:t>
            </a:r>
            <a:endParaRPr lang="en-ID" sz="1800" b="1" dirty="0">
              <a:solidFill>
                <a:schemeClr val="tx1"/>
              </a:solidFill>
              <a:latin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F38FCCD0-FD88-4358-9B30-C5B18560B268}"/>
              </a:ext>
            </a:extLst>
          </p:cNvPr>
          <p:cNvSpPr/>
          <p:nvPr/>
        </p:nvSpPr>
        <p:spPr bwMode="auto">
          <a:xfrm>
            <a:off x="1707045" y="1643887"/>
            <a:ext cx="1274401" cy="1281075"/>
          </a:xfrm>
          <a:prstGeom prst="rect">
            <a:avLst/>
          </a:prstGeom>
          <a:solidFill>
            <a:schemeClr val="accent1">
              <a:lumMod val="60000"/>
              <a:lumOff val="4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dirty="0" err="1">
                <a:solidFill>
                  <a:schemeClr val="tx1"/>
                </a:solidFill>
                <a:latin typeface="Calibri" panose="020F0502020204030204" pitchFamily="34" charset="0"/>
                <a:cs typeface="Calibri" panose="020F0502020204030204" pitchFamily="34" charset="0"/>
              </a:rPr>
              <a:t>Kontrak</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merugi</a:t>
            </a:r>
            <a:r>
              <a:rPr lang="en-US" dirty="0">
                <a:solidFill>
                  <a:schemeClr val="tx1"/>
                </a:solidFill>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saat</a:t>
            </a:r>
            <a:r>
              <a:rPr lang="en-US" dirty="0">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awal</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kontrak</a:t>
            </a:r>
            <a:endParaRPr lang="en-ID" dirty="0">
              <a:solidFill>
                <a:schemeClr val="tx1"/>
              </a:solidFill>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EF1C2AED-327C-41E6-8064-C52032124034}"/>
              </a:ext>
            </a:extLst>
          </p:cNvPr>
          <p:cNvSpPr/>
          <p:nvPr/>
        </p:nvSpPr>
        <p:spPr bwMode="auto">
          <a:xfrm>
            <a:off x="3086100" y="1664064"/>
            <a:ext cx="2105853" cy="494343"/>
          </a:xfrm>
          <a:prstGeom prst="rect">
            <a:avLst/>
          </a:prstGeom>
          <a:solidFill>
            <a:schemeClr val="accent1">
              <a:lumMod val="60000"/>
              <a:lumOff val="4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200" dirty="0" err="1">
                <a:solidFill>
                  <a:schemeClr val="tx1"/>
                </a:solidFill>
                <a:latin typeface="Calibri" panose="020F0502020204030204" pitchFamily="34" charset="0"/>
                <a:cs typeface="Calibri" panose="020F0502020204030204" pitchFamily="34" charset="0"/>
              </a:rPr>
              <a:t>Kontrak</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tidak</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merugi</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saat</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awal</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kontrak</a:t>
            </a:r>
            <a:endParaRPr lang="en-ID" sz="1200" dirty="0">
              <a:solidFill>
                <a:schemeClr val="tx1"/>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440F9C60-A8D7-4850-B934-EC6CA4192626}"/>
              </a:ext>
            </a:extLst>
          </p:cNvPr>
          <p:cNvSpPr/>
          <p:nvPr/>
        </p:nvSpPr>
        <p:spPr bwMode="auto">
          <a:xfrm>
            <a:off x="3086100" y="2239162"/>
            <a:ext cx="1085850" cy="669649"/>
          </a:xfrm>
          <a:prstGeom prst="rect">
            <a:avLst/>
          </a:prstGeom>
          <a:solidFill>
            <a:schemeClr val="accent2">
              <a:lumMod val="40000"/>
              <a:lumOff val="6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algn="ctr" defTabSz="685800" fontAlgn="base">
              <a:spcBef>
                <a:spcPct val="20000"/>
              </a:spcBef>
              <a:spcAft>
                <a:spcPct val="0"/>
              </a:spcAft>
              <a:buClrTx/>
            </a:pPr>
            <a:r>
              <a:rPr lang="en-US" sz="1200" b="1" dirty="0" err="1">
                <a:solidFill>
                  <a:schemeClr val="tx1"/>
                </a:solidFill>
                <a:latin typeface="Calibri" panose="020F0502020204030204" pitchFamily="34" charset="0"/>
                <a:cs typeface="Calibri" panose="020F0502020204030204" pitchFamily="34" charset="0"/>
              </a:rPr>
              <a:t>Kontrak</a:t>
            </a:r>
            <a:r>
              <a:rPr lang="en-US" sz="1200" b="1" dirty="0">
                <a:solidFill>
                  <a:schemeClr val="tx1"/>
                </a:solidFill>
                <a:latin typeface="Calibri" panose="020F0502020204030204" pitchFamily="34" charset="0"/>
                <a:cs typeface="Calibri" panose="020F0502020204030204" pitchFamily="34" charset="0"/>
              </a:rPr>
              <a:t> </a:t>
            </a:r>
            <a:r>
              <a:rPr lang="en-US" sz="1200" b="1" dirty="0" err="1">
                <a:solidFill>
                  <a:schemeClr val="tx1"/>
                </a:solidFill>
                <a:latin typeface="Calibri" panose="020F0502020204030204" pitchFamily="34" charset="0"/>
                <a:cs typeface="Calibri" panose="020F0502020204030204" pitchFamily="34" charset="0"/>
              </a:rPr>
              <a:t>menguntung-kan</a:t>
            </a:r>
            <a:r>
              <a:rPr lang="en-US" sz="1200" b="1" dirty="0">
                <a:solidFill>
                  <a:schemeClr val="tx1"/>
                </a:solidFill>
                <a:latin typeface="Calibri" panose="020F0502020204030204" pitchFamily="34" charset="0"/>
                <a:cs typeface="Calibri" panose="020F0502020204030204" pitchFamily="34" charset="0"/>
              </a:rPr>
              <a:t> </a:t>
            </a:r>
            <a:r>
              <a:rPr lang="en-ID" sz="1200" b="1" dirty="0" err="1">
                <a:latin typeface="Calibri" panose="020F0502020204030204" pitchFamily="34" charset="0"/>
                <a:cs typeface="Calibri" panose="020F0502020204030204" pitchFamily="34" charset="0"/>
              </a:rPr>
              <a:t>lainnya</a:t>
            </a:r>
            <a:endParaRPr lang="en-US" sz="1200" b="1" dirty="0">
              <a:solidFill>
                <a:schemeClr val="tx1"/>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38C47176-E51C-43A3-998F-64F4A7E79AE4}"/>
              </a:ext>
            </a:extLst>
          </p:cNvPr>
          <p:cNvSpPr/>
          <p:nvPr/>
        </p:nvSpPr>
        <p:spPr bwMode="auto">
          <a:xfrm>
            <a:off x="4211368" y="2239162"/>
            <a:ext cx="981197" cy="685800"/>
          </a:xfrm>
          <a:prstGeom prst="rect">
            <a:avLst/>
          </a:prstGeom>
          <a:solidFill>
            <a:schemeClr val="accent2">
              <a:lumMod val="40000"/>
              <a:lumOff val="6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200" b="1" dirty="0" err="1">
                <a:solidFill>
                  <a:schemeClr val="tx1"/>
                </a:solidFill>
                <a:latin typeface="Calibri" panose="020F0502020204030204" pitchFamily="34" charset="0"/>
                <a:cs typeface="Calibri" panose="020F0502020204030204" pitchFamily="34" charset="0"/>
              </a:rPr>
              <a:t>Tidak</a:t>
            </a:r>
            <a:r>
              <a:rPr lang="en-US" sz="1200" b="1" dirty="0">
                <a:solidFill>
                  <a:schemeClr val="tx1"/>
                </a:solidFill>
                <a:latin typeface="Calibri" panose="020F0502020204030204" pitchFamily="34" charset="0"/>
                <a:cs typeface="Calibri" panose="020F0502020204030204" pitchFamily="34" charset="0"/>
              </a:rPr>
              <a:t> </a:t>
            </a:r>
            <a:r>
              <a:rPr lang="en-US" sz="1200" b="1" dirty="0" err="1">
                <a:solidFill>
                  <a:schemeClr val="tx1"/>
                </a:solidFill>
                <a:latin typeface="Calibri" panose="020F0502020204030204" pitchFamily="34" charset="0"/>
                <a:cs typeface="Calibri" panose="020F0502020204030204" pitchFamily="34" charset="0"/>
              </a:rPr>
              <a:t>ada</a:t>
            </a:r>
            <a:r>
              <a:rPr lang="en-US" sz="1200" b="1" dirty="0">
                <a:solidFill>
                  <a:schemeClr val="tx1"/>
                </a:solidFill>
                <a:latin typeface="Calibri" panose="020F0502020204030204" pitchFamily="34" charset="0"/>
                <a:cs typeface="Calibri" panose="020F0502020204030204" pitchFamily="34" charset="0"/>
              </a:rPr>
              <a:t> </a:t>
            </a:r>
            <a:r>
              <a:rPr lang="en-US" sz="1200" b="1" dirty="0" err="1">
                <a:solidFill>
                  <a:schemeClr val="tx1"/>
                </a:solidFill>
                <a:latin typeface="Calibri" panose="020F0502020204030204" pitchFamily="34" charset="0"/>
                <a:cs typeface="Calibri" panose="020F0502020204030204" pitchFamily="34" charset="0"/>
              </a:rPr>
              <a:t>kemunginan</a:t>
            </a:r>
            <a:r>
              <a:rPr lang="en-US" sz="1200" b="1" dirty="0">
                <a:solidFill>
                  <a:schemeClr val="tx1"/>
                </a:solidFill>
                <a:latin typeface="Calibri" panose="020F0502020204030204" pitchFamily="34" charset="0"/>
                <a:cs typeface="Calibri" panose="020F0502020204030204" pitchFamily="34" charset="0"/>
              </a:rPr>
              <a:t> </a:t>
            </a:r>
            <a:r>
              <a:rPr lang="en-US" sz="1200" b="1" dirty="0" err="1">
                <a:solidFill>
                  <a:schemeClr val="tx1"/>
                </a:solidFill>
                <a:latin typeface="Calibri" panose="020F0502020204030204" pitchFamily="34" charset="0"/>
                <a:cs typeface="Calibri" panose="020F0502020204030204" pitchFamily="34" charset="0"/>
              </a:rPr>
              <a:t>menjadi</a:t>
            </a:r>
            <a:r>
              <a:rPr lang="en-US" sz="1200" b="1" dirty="0">
                <a:solidFill>
                  <a:schemeClr val="tx1"/>
                </a:solidFill>
                <a:latin typeface="Calibri" panose="020F0502020204030204" pitchFamily="34" charset="0"/>
                <a:cs typeface="Calibri" panose="020F0502020204030204" pitchFamily="34" charset="0"/>
              </a:rPr>
              <a:t> onerous</a:t>
            </a:r>
            <a:endParaRPr lang="en-ID" sz="1200" b="1" dirty="0">
              <a:solidFill>
                <a:schemeClr val="tx1"/>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B8446BF7-7660-4863-B35C-7E03A8447721}"/>
              </a:ext>
            </a:extLst>
          </p:cNvPr>
          <p:cNvSpPr/>
          <p:nvPr/>
        </p:nvSpPr>
        <p:spPr bwMode="auto">
          <a:xfrm>
            <a:off x="1707045" y="3044009"/>
            <a:ext cx="3519756" cy="342900"/>
          </a:xfrm>
          <a:prstGeom prst="rect">
            <a:avLst/>
          </a:prstGeom>
          <a:solidFill>
            <a:schemeClr val="accent1"/>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b="1" dirty="0">
                <a:solidFill>
                  <a:schemeClr val="tx1"/>
                </a:solidFill>
                <a:latin typeface="Calibri" panose="020F0502020204030204" pitchFamily="34" charset="0"/>
                <a:cs typeface="Calibri" panose="020F0502020204030204" pitchFamily="34" charset="0"/>
              </a:rPr>
              <a:t>Cohorts </a:t>
            </a:r>
            <a:r>
              <a:rPr lang="en-US" b="1" dirty="0" err="1">
                <a:solidFill>
                  <a:schemeClr val="tx1"/>
                </a:solidFill>
                <a:latin typeface="Calibri" panose="020F0502020204030204" pitchFamily="34" charset="0"/>
                <a:cs typeface="Calibri" panose="020F0502020204030204" pitchFamily="34" charset="0"/>
              </a:rPr>
              <a:t>tahunan</a:t>
            </a:r>
            <a:endParaRPr lang="en-ID" b="1" dirty="0">
              <a:solidFill>
                <a:schemeClr val="tx1"/>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C64ACD7A-C846-4C68-BE67-501702D48242}"/>
              </a:ext>
            </a:extLst>
          </p:cNvPr>
          <p:cNvSpPr/>
          <p:nvPr/>
        </p:nvSpPr>
        <p:spPr bwMode="auto">
          <a:xfrm>
            <a:off x="1027611" y="4343400"/>
            <a:ext cx="7021614" cy="342900"/>
          </a:xfrm>
          <a:prstGeom prst="rect">
            <a:avLst/>
          </a:prstGeom>
          <a:solidFill>
            <a:schemeClr val="accent2">
              <a:lumMod val="60000"/>
              <a:lumOff val="4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600" b="1" dirty="0" err="1">
                <a:latin typeface="Calibri" panose="020F0502020204030204" pitchFamily="34" charset="0"/>
                <a:cs typeface="Calibri" panose="020F0502020204030204" pitchFamily="34" charset="0"/>
              </a:rPr>
              <a:t>Penilaian</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dilakukan</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saat</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awal</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kontrak</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Tidak</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ada</a:t>
            </a:r>
            <a:r>
              <a:rPr lang="en-US" sz="1600" b="1" dirty="0">
                <a:latin typeface="Calibri" panose="020F0502020204030204" pitchFamily="34" charset="0"/>
                <a:cs typeface="Calibri" panose="020F0502020204030204" pitchFamily="34" charset="0"/>
              </a:rPr>
              <a:t> </a:t>
            </a:r>
            <a:r>
              <a:rPr lang="en-US" sz="1600" b="1" dirty="0" err="1">
                <a:latin typeface="Calibri" panose="020F0502020204030204" pitchFamily="34" charset="0"/>
                <a:cs typeface="Calibri" panose="020F0502020204030204" pitchFamily="34" charset="0"/>
              </a:rPr>
              <a:t>penilaian</a:t>
            </a:r>
            <a:r>
              <a:rPr lang="en-US" sz="1600" b="1" dirty="0">
                <a:latin typeface="Calibri" panose="020F0502020204030204" pitchFamily="34" charset="0"/>
                <a:cs typeface="Calibri" panose="020F0502020204030204" pitchFamily="34" charset="0"/>
              </a:rPr>
              <a:t> subsequent</a:t>
            </a:r>
            <a:endParaRPr lang="en-ID" sz="1600" b="1" dirty="0">
              <a:solidFill>
                <a:schemeClr val="tx1"/>
              </a:solidFill>
              <a:latin typeface="Calibri" panose="020F0502020204030204" pitchFamily="34" charset="0"/>
              <a:cs typeface="Calibri" panose="020F0502020204030204" pitchFamily="34" charset="0"/>
            </a:endParaRPr>
          </a:p>
        </p:txBody>
      </p:sp>
      <p:sp>
        <p:nvSpPr>
          <p:cNvPr id="11" name="Rectangle 10">
            <a:extLst>
              <a:ext uri="{FF2B5EF4-FFF2-40B4-BE49-F238E27FC236}">
                <a16:creationId xmlns:a16="http://schemas.microsoft.com/office/drawing/2014/main" id="{7700F41C-8B2B-4D11-AFC1-95DEC3E551AB}"/>
              </a:ext>
            </a:extLst>
          </p:cNvPr>
          <p:cNvSpPr/>
          <p:nvPr/>
        </p:nvSpPr>
        <p:spPr bwMode="auto">
          <a:xfrm>
            <a:off x="1707045" y="3726122"/>
            <a:ext cx="1274401" cy="507206"/>
          </a:xfrm>
          <a:prstGeom prst="rect">
            <a:avLst/>
          </a:prstGeom>
          <a:solidFill>
            <a:schemeClr val="accent4">
              <a:lumMod val="60000"/>
              <a:lumOff val="4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200" dirty="0" err="1">
                <a:solidFill>
                  <a:schemeClr val="tx1"/>
                </a:solidFill>
                <a:latin typeface="Calibri" panose="020F0502020204030204" pitchFamily="34" charset="0"/>
                <a:cs typeface="Calibri" panose="020F0502020204030204" pitchFamily="34" charset="0"/>
              </a:rPr>
              <a:t>Rugi</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diakui</a:t>
            </a:r>
            <a:r>
              <a:rPr lang="en-US" sz="1200" dirty="0">
                <a:solidFill>
                  <a:schemeClr val="tx1"/>
                </a:solidFill>
                <a:latin typeface="Calibri" panose="020F0502020204030204" pitchFamily="34" charset="0"/>
                <a:cs typeface="Calibri" panose="020F0502020204030204" pitchFamily="34" charset="0"/>
              </a:rPr>
              <a:t> di </a:t>
            </a:r>
            <a:r>
              <a:rPr lang="en-US" sz="1200" dirty="0" err="1">
                <a:solidFill>
                  <a:schemeClr val="tx1"/>
                </a:solidFill>
                <a:latin typeface="Calibri" panose="020F0502020204030204" pitchFamily="34" charset="0"/>
                <a:cs typeface="Calibri" panose="020F0502020204030204" pitchFamily="34" charset="0"/>
              </a:rPr>
              <a:t>PnL</a:t>
            </a:r>
            <a:r>
              <a:rPr lang="en-US" sz="1200" dirty="0">
                <a:solidFill>
                  <a:schemeClr val="tx1"/>
                </a:solidFill>
                <a:latin typeface="Calibri" panose="020F0502020204030204" pitchFamily="34" charset="0"/>
                <a:cs typeface="Calibri" panose="020F0502020204030204" pitchFamily="34" charset="0"/>
              </a:rPr>
              <a:t> pada </a:t>
            </a:r>
            <a:r>
              <a:rPr lang="en-US" sz="1200" dirty="0" err="1">
                <a:solidFill>
                  <a:schemeClr val="tx1"/>
                </a:solidFill>
                <a:latin typeface="Calibri" panose="020F0502020204030204" pitchFamily="34" charset="0"/>
                <a:cs typeface="Calibri" panose="020F0502020204030204" pitchFamily="34" charset="0"/>
              </a:rPr>
              <a:t>saat</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awal</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kontrak</a:t>
            </a:r>
            <a:endParaRPr lang="en-ID" sz="1200" dirty="0">
              <a:solidFill>
                <a:schemeClr val="tx1"/>
              </a:solidFill>
              <a:latin typeface="Calibri" panose="020F0502020204030204" pitchFamily="34" charset="0"/>
              <a:cs typeface="Calibri" panose="020F0502020204030204" pitchFamily="34" charset="0"/>
            </a:endParaRPr>
          </a:p>
        </p:txBody>
      </p:sp>
      <p:sp>
        <p:nvSpPr>
          <p:cNvPr id="12" name="Rectangle 11">
            <a:extLst>
              <a:ext uri="{FF2B5EF4-FFF2-40B4-BE49-F238E27FC236}">
                <a16:creationId xmlns:a16="http://schemas.microsoft.com/office/drawing/2014/main" id="{A7C9BA27-7DDF-43BD-9F6B-FB6DB0360046}"/>
              </a:ext>
            </a:extLst>
          </p:cNvPr>
          <p:cNvSpPr/>
          <p:nvPr/>
        </p:nvSpPr>
        <p:spPr bwMode="auto">
          <a:xfrm>
            <a:off x="3073365" y="3719221"/>
            <a:ext cx="2131324" cy="507206"/>
          </a:xfrm>
          <a:prstGeom prst="rect">
            <a:avLst/>
          </a:prstGeom>
          <a:solidFill>
            <a:schemeClr val="accent4">
              <a:lumMod val="60000"/>
              <a:lumOff val="4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200" dirty="0">
                <a:solidFill>
                  <a:schemeClr val="tx1"/>
                </a:solidFill>
                <a:latin typeface="Calibri" panose="020F0502020204030204" pitchFamily="34" charset="0"/>
                <a:cs typeface="Calibri" panose="020F0502020204030204" pitchFamily="34" charset="0"/>
              </a:rPr>
              <a:t>CSM </a:t>
            </a:r>
            <a:r>
              <a:rPr lang="en-US" sz="1200" dirty="0" err="1">
                <a:solidFill>
                  <a:schemeClr val="tx1"/>
                </a:solidFill>
                <a:latin typeface="Calibri" panose="020F0502020204030204" pitchFamily="34" charset="0"/>
                <a:cs typeface="Calibri" panose="020F0502020204030204" pitchFamily="34" charset="0"/>
              </a:rPr>
              <a:t>diakui</a:t>
            </a:r>
            <a:r>
              <a:rPr lang="en-US" sz="1200" dirty="0">
                <a:solidFill>
                  <a:schemeClr val="tx1"/>
                </a:solidFill>
                <a:latin typeface="Calibri" panose="020F0502020204030204" pitchFamily="34" charset="0"/>
                <a:cs typeface="Calibri" panose="020F0502020204030204" pitchFamily="34" charset="0"/>
              </a:rPr>
              <a:t> dan di-released </a:t>
            </a:r>
            <a:r>
              <a:rPr lang="en-US" sz="1200" dirty="0" err="1">
                <a:solidFill>
                  <a:schemeClr val="tx1"/>
                </a:solidFill>
                <a:latin typeface="Calibri" panose="020F0502020204030204" pitchFamily="34" charset="0"/>
                <a:cs typeface="Calibri" panose="020F0502020204030204" pitchFamily="34" charset="0"/>
              </a:rPr>
              <a:t>sepanjang</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periode</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kontrak</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asuransi</a:t>
            </a:r>
            <a:endParaRPr lang="en-ID" sz="1200" dirty="0">
              <a:solidFill>
                <a:schemeClr val="tx1"/>
              </a:solidFill>
              <a:latin typeface="Calibri" panose="020F0502020204030204" pitchFamily="34" charset="0"/>
              <a:cs typeface="Calibri" panose="020F0502020204030204" pitchFamily="34" charset="0"/>
            </a:endParaRPr>
          </a:p>
        </p:txBody>
      </p:sp>
      <p:sp>
        <p:nvSpPr>
          <p:cNvPr id="13" name="Arrow: Down 12">
            <a:extLst>
              <a:ext uri="{FF2B5EF4-FFF2-40B4-BE49-F238E27FC236}">
                <a16:creationId xmlns:a16="http://schemas.microsoft.com/office/drawing/2014/main" id="{DBD6233D-36F5-489B-9114-3B6ABD5D960B}"/>
              </a:ext>
            </a:extLst>
          </p:cNvPr>
          <p:cNvSpPr/>
          <p:nvPr/>
        </p:nvSpPr>
        <p:spPr bwMode="auto">
          <a:xfrm>
            <a:off x="2247009" y="3436975"/>
            <a:ext cx="256055" cy="201491"/>
          </a:xfrm>
          <a:prstGeom prst="downArrow">
            <a:avLst/>
          </a:prstGeom>
          <a:solidFill>
            <a:schemeClr val="bg1">
              <a:lumMod val="5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endParaRPr lang="en-ID" sz="1500" dirty="0">
              <a:solidFill>
                <a:schemeClr val="tx1"/>
              </a:solidFill>
              <a:latin typeface="Calibri" panose="020F0502020204030204" pitchFamily="34" charset="0"/>
              <a:cs typeface="Calibri" panose="020F0502020204030204" pitchFamily="34" charset="0"/>
            </a:endParaRPr>
          </a:p>
        </p:txBody>
      </p:sp>
      <p:sp>
        <p:nvSpPr>
          <p:cNvPr id="18" name="Flowchart: Connector 17">
            <a:extLst>
              <a:ext uri="{FF2B5EF4-FFF2-40B4-BE49-F238E27FC236}">
                <a16:creationId xmlns:a16="http://schemas.microsoft.com/office/drawing/2014/main" id="{DA193B3A-E19A-49DF-9240-9D0E21D6C58A}"/>
              </a:ext>
            </a:extLst>
          </p:cNvPr>
          <p:cNvSpPr/>
          <p:nvPr/>
        </p:nvSpPr>
        <p:spPr bwMode="auto">
          <a:xfrm>
            <a:off x="1227800" y="877413"/>
            <a:ext cx="342900" cy="342900"/>
          </a:xfrm>
          <a:prstGeom prst="flowChartConnector">
            <a:avLst/>
          </a:prstGeom>
          <a:solidFill>
            <a:schemeClr val="tx2">
              <a:lumMod val="75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2100" b="1" dirty="0">
                <a:solidFill>
                  <a:schemeClr val="tx1"/>
                </a:solidFill>
                <a:latin typeface="Calibri" panose="020F0502020204030204" pitchFamily="34" charset="0"/>
                <a:cs typeface="Calibri" panose="020F0502020204030204" pitchFamily="34" charset="0"/>
              </a:rPr>
              <a:t>1</a:t>
            </a:r>
            <a:endParaRPr lang="en-ID" sz="2100" b="1" dirty="0">
              <a:solidFill>
                <a:schemeClr val="tx1"/>
              </a:solidFill>
              <a:latin typeface="Calibri" panose="020F0502020204030204" pitchFamily="34" charset="0"/>
              <a:cs typeface="Calibri" panose="020F0502020204030204" pitchFamily="34" charset="0"/>
            </a:endParaRPr>
          </a:p>
        </p:txBody>
      </p:sp>
      <p:sp>
        <p:nvSpPr>
          <p:cNvPr id="19" name="Flowchart: Connector 18">
            <a:extLst>
              <a:ext uri="{FF2B5EF4-FFF2-40B4-BE49-F238E27FC236}">
                <a16:creationId xmlns:a16="http://schemas.microsoft.com/office/drawing/2014/main" id="{5096D6D5-09B5-4568-BA9E-F04006667371}"/>
              </a:ext>
            </a:extLst>
          </p:cNvPr>
          <p:cNvSpPr/>
          <p:nvPr/>
        </p:nvSpPr>
        <p:spPr bwMode="auto">
          <a:xfrm>
            <a:off x="1262294" y="1643886"/>
            <a:ext cx="342900" cy="342900"/>
          </a:xfrm>
          <a:prstGeom prst="flowChartConnector">
            <a:avLst/>
          </a:prstGeom>
          <a:solidFill>
            <a:schemeClr val="tx2">
              <a:lumMod val="75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defTabSz="685800" fontAlgn="base">
              <a:spcBef>
                <a:spcPct val="20000"/>
              </a:spcBef>
              <a:spcAft>
                <a:spcPct val="0"/>
              </a:spcAft>
              <a:buClrTx/>
            </a:pPr>
            <a:r>
              <a:rPr lang="en-US" sz="2100" b="1" dirty="0">
                <a:solidFill>
                  <a:schemeClr val="tx1"/>
                </a:solidFill>
                <a:latin typeface="Calibri" panose="020F0502020204030204" pitchFamily="34" charset="0"/>
                <a:cs typeface="Calibri" panose="020F0502020204030204" pitchFamily="34" charset="0"/>
              </a:rPr>
              <a:t>2</a:t>
            </a:r>
            <a:endParaRPr lang="en-ID" sz="2100" b="1" dirty="0">
              <a:solidFill>
                <a:schemeClr val="tx1"/>
              </a:solidFill>
              <a:latin typeface="Calibri" panose="020F0502020204030204" pitchFamily="34" charset="0"/>
              <a:cs typeface="Calibri" panose="020F0502020204030204" pitchFamily="34" charset="0"/>
            </a:endParaRPr>
          </a:p>
        </p:txBody>
      </p:sp>
      <p:sp>
        <p:nvSpPr>
          <p:cNvPr id="20" name="Flowchart: Connector 19">
            <a:extLst>
              <a:ext uri="{FF2B5EF4-FFF2-40B4-BE49-F238E27FC236}">
                <a16:creationId xmlns:a16="http://schemas.microsoft.com/office/drawing/2014/main" id="{95286B29-D3FE-424E-864C-7E72172FC5A7}"/>
              </a:ext>
            </a:extLst>
          </p:cNvPr>
          <p:cNvSpPr/>
          <p:nvPr/>
        </p:nvSpPr>
        <p:spPr bwMode="auto">
          <a:xfrm>
            <a:off x="1227800" y="3056762"/>
            <a:ext cx="342900" cy="342900"/>
          </a:xfrm>
          <a:prstGeom prst="flowChartConnector">
            <a:avLst/>
          </a:prstGeom>
          <a:solidFill>
            <a:schemeClr val="tx2">
              <a:lumMod val="75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defTabSz="685800" fontAlgn="base">
              <a:spcBef>
                <a:spcPct val="20000"/>
              </a:spcBef>
              <a:spcAft>
                <a:spcPct val="0"/>
              </a:spcAft>
              <a:buClrTx/>
            </a:pPr>
            <a:r>
              <a:rPr lang="en-US" sz="2100" b="1" dirty="0">
                <a:solidFill>
                  <a:schemeClr val="tx1"/>
                </a:solidFill>
                <a:latin typeface="Calibri" panose="020F0502020204030204" pitchFamily="34" charset="0"/>
                <a:cs typeface="Calibri" panose="020F0502020204030204" pitchFamily="34" charset="0"/>
              </a:rPr>
              <a:t>3</a:t>
            </a:r>
            <a:endParaRPr lang="en-ID" sz="2100" b="1" dirty="0">
              <a:solidFill>
                <a:schemeClr val="tx1"/>
              </a:solidFill>
              <a:latin typeface="Calibri" panose="020F0502020204030204" pitchFamily="34" charset="0"/>
              <a:cs typeface="Calibri" panose="020F0502020204030204" pitchFamily="34" charset="0"/>
            </a:endParaRPr>
          </a:p>
        </p:txBody>
      </p:sp>
      <p:sp>
        <p:nvSpPr>
          <p:cNvPr id="21" name="Arrow: Right 20">
            <a:extLst>
              <a:ext uri="{FF2B5EF4-FFF2-40B4-BE49-F238E27FC236}">
                <a16:creationId xmlns:a16="http://schemas.microsoft.com/office/drawing/2014/main" id="{999DBB3E-8895-45E1-8315-8B9808BFED7C}"/>
              </a:ext>
            </a:extLst>
          </p:cNvPr>
          <p:cNvSpPr/>
          <p:nvPr/>
        </p:nvSpPr>
        <p:spPr bwMode="auto">
          <a:xfrm rot="10800000">
            <a:off x="5275989" y="1047151"/>
            <a:ext cx="285750" cy="363474"/>
          </a:xfrm>
          <a:prstGeom prst="rightArrow">
            <a:avLst>
              <a:gd name="adj1" fmla="val 66407"/>
              <a:gd name="adj2" fmla="val 50000"/>
            </a:avLst>
          </a:prstGeom>
          <a:solidFill>
            <a:schemeClr val="bg1">
              <a:lumMod val="85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endParaRPr lang="en-ID" sz="1500" dirty="0">
              <a:solidFill>
                <a:schemeClr val="tx1"/>
              </a:solidFill>
              <a:latin typeface="Calibri" panose="020F0502020204030204" pitchFamily="34" charset="0"/>
              <a:cs typeface="Calibri" panose="020F0502020204030204" pitchFamily="34" charset="0"/>
            </a:endParaRPr>
          </a:p>
        </p:txBody>
      </p:sp>
      <p:pic>
        <p:nvPicPr>
          <p:cNvPr id="22" name="Picture 21">
            <a:extLst>
              <a:ext uri="{FF2B5EF4-FFF2-40B4-BE49-F238E27FC236}">
                <a16:creationId xmlns:a16="http://schemas.microsoft.com/office/drawing/2014/main" id="{E546B9A1-98B3-4216-B074-B4955D27EFD5}"/>
              </a:ext>
            </a:extLst>
          </p:cNvPr>
          <p:cNvPicPr>
            <a:picLocks noChangeAspect="1"/>
          </p:cNvPicPr>
          <p:nvPr/>
        </p:nvPicPr>
        <p:blipFill>
          <a:blip r:embed="rId2"/>
          <a:stretch>
            <a:fillRect/>
          </a:stretch>
        </p:blipFill>
        <p:spPr>
          <a:xfrm rot="10800000">
            <a:off x="5254224" y="1973660"/>
            <a:ext cx="285749" cy="521343"/>
          </a:xfrm>
          <a:prstGeom prst="rect">
            <a:avLst/>
          </a:prstGeom>
        </p:spPr>
      </p:pic>
      <p:pic>
        <p:nvPicPr>
          <p:cNvPr id="23" name="Picture 22">
            <a:extLst>
              <a:ext uri="{FF2B5EF4-FFF2-40B4-BE49-F238E27FC236}">
                <a16:creationId xmlns:a16="http://schemas.microsoft.com/office/drawing/2014/main" id="{B419D64E-4668-4AA2-B633-B4C368A43F82}"/>
              </a:ext>
            </a:extLst>
          </p:cNvPr>
          <p:cNvPicPr>
            <a:picLocks noChangeAspect="1"/>
          </p:cNvPicPr>
          <p:nvPr/>
        </p:nvPicPr>
        <p:blipFill>
          <a:blip r:embed="rId2"/>
          <a:stretch>
            <a:fillRect/>
          </a:stretch>
        </p:blipFill>
        <p:spPr>
          <a:xfrm rot="10649496">
            <a:off x="5263409" y="2948544"/>
            <a:ext cx="329891" cy="426938"/>
          </a:xfrm>
          <a:prstGeom prst="rect">
            <a:avLst/>
          </a:prstGeom>
        </p:spPr>
      </p:pic>
      <p:sp>
        <p:nvSpPr>
          <p:cNvPr id="24" name="Rectangle 23">
            <a:extLst>
              <a:ext uri="{FF2B5EF4-FFF2-40B4-BE49-F238E27FC236}">
                <a16:creationId xmlns:a16="http://schemas.microsoft.com/office/drawing/2014/main" id="{EB09D1DF-3D58-4344-BB0A-93C05E8DCDCE}"/>
              </a:ext>
            </a:extLst>
          </p:cNvPr>
          <p:cNvSpPr/>
          <p:nvPr/>
        </p:nvSpPr>
        <p:spPr bwMode="auto">
          <a:xfrm>
            <a:off x="5661516" y="804952"/>
            <a:ext cx="2609267" cy="786217"/>
          </a:xfrm>
          <a:prstGeom prst="rect">
            <a:avLst/>
          </a:prstGeom>
          <a:solidFill>
            <a:schemeClr val="accent1">
              <a:lumMod val="60000"/>
              <a:lumOff val="4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lnSpc>
                <a:spcPct val="90000"/>
              </a:lnSpc>
              <a:spcAft>
                <a:spcPct val="0"/>
              </a:spcAft>
              <a:buClrTx/>
            </a:pPr>
            <a:r>
              <a:rPr lang="en-US" sz="1200" dirty="0">
                <a:solidFill>
                  <a:schemeClr val="tx1"/>
                </a:solidFill>
                <a:latin typeface="Calibri" panose="020F0502020204030204" pitchFamily="34" charset="0"/>
                <a:cs typeface="Calibri" panose="020F0502020204030204" pitchFamily="34" charset="0"/>
              </a:rPr>
              <a:t>Portfolio = </a:t>
            </a:r>
            <a:r>
              <a:rPr lang="en-US" sz="1200" dirty="0" err="1">
                <a:solidFill>
                  <a:schemeClr val="tx1"/>
                </a:solidFill>
                <a:latin typeface="Calibri" panose="020F0502020204030204" pitchFamily="34" charset="0"/>
                <a:cs typeface="Calibri" panose="020F0502020204030204" pitchFamily="34" charset="0"/>
              </a:rPr>
              <a:t>Sekelompok</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kontrak</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asuransi</a:t>
            </a:r>
            <a:endParaRPr lang="en-US" sz="1200" dirty="0">
              <a:solidFill>
                <a:schemeClr val="tx1"/>
              </a:solidFill>
              <a:latin typeface="Calibri" panose="020F0502020204030204" pitchFamily="34" charset="0"/>
              <a:cs typeface="Calibri" panose="020F0502020204030204" pitchFamily="34" charset="0"/>
            </a:endParaRPr>
          </a:p>
          <a:p>
            <a:pPr marL="257175" indent="-257175" defTabSz="685800" fontAlgn="base">
              <a:lnSpc>
                <a:spcPct val="90000"/>
              </a:lnSpc>
              <a:spcAft>
                <a:spcPct val="0"/>
              </a:spcAft>
              <a:buClrTx/>
              <a:buAutoNum type="alphaLcParenBoth"/>
            </a:pPr>
            <a:r>
              <a:rPr lang="en-US" sz="1200" dirty="0" err="1">
                <a:latin typeface="Calibri" panose="020F0502020204030204" pitchFamily="34" charset="0"/>
                <a:cs typeface="Calibri" panose="020F0502020204030204" pitchFamily="34" charset="0"/>
              </a:rPr>
              <a:t>Memiliki</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risiko</a:t>
            </a:r>
            <a:r>
              <a:rPr lang="en-US" sz="1200" dirty="0">
                <a:latin typeface="Calibri" panose="020F0502020204030204" pitchFamily="34" charset="0"/>
                <a:cs typeface="Calibri" panose="020F0502020204030204" pitchFamily="34" charset="0"/>
              </a:rPr>
              <a:t> yang </a:t>
            </a:r>
            <a:r>
              <a:rPr lang="en-US" sz="1200" dirty="0" err="1">
                <a:latin typeface="Calibri" panose="020F0502020204030204" pitchFamily="34" charset="0"/>
                <a:cs typeface="Calibri" panose="020F0502020204030204" pitchFamily="34" charset="0"/>
              </a:rPr>
              <a:t>mirip</a:t>
            </a:r>
            <a:endParaRPr lang="en-US" sz="1200" dirty="0">
              <a:latin typeface="Calibri" panose="020F0502020204030204" pitchFamily="34" charset="0"/>
              <a:cs typeface="Calibri" panose="020F0502020204030204" pitchFamily="34" charset="0"/>
            </a:endParaRPr>
          </a:p>
          <a:p>
            <a:pPr marL="257175" indent="-257175" defTabSz="685800" fontAlgn="base">
              <a:lnSpc>
                <a:spcPct val="90000"/>
              </a:lnSpc>
              <a:spcAft>
                <a:spcPct val="0"/>
              </a:spcAft>
              <a:buClrTx/>
              <a:buAutoNum type="alphaLcParenBoth"/>
            </a:pPr>
            <a:r>
              <a:rPr lang="en-US" sz="1200" dirty="0" err="1">
                <a:solidFill>
                  <a:schemeClr val="tx1"/>
                </a:solidFill>
                <a:latin typeface="Calibri" panose="020F0502020204030204" pitchFamily="34" charset="0"/>
                <a:cs typeface="Calibri" panose="020F0502020204030204" pitchFamily="34" charset="0"/>
              </a:rPr>
              <a:t>Dikelola</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secara</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bersama</a:t>
            </a:r>
            <a:endParaRPr lang="en-US" sz="1200" dirty="0">
              <a:solidFill>
                <a:schemeClr val="tx1"/>
              </a:solidFill>
              <a:latin typeface="Calibri" panose="020F0502020204030204" pitchFamily="34" charset="0"/>
              <a:cs typeface="Calibri" panose="020F0502020204030204" pitchFamily="34" charset="0"/>
            </a:endParaRPr>
          </a:p>
          <a:p>
            <a:pPr defTabSz="685800" fontAlgn="base">
              <a:spcBef>
                <a:spcPct val="20000"/>
              </a:spcBef>
              <a:spcAft>
                <a:spcPct val="0"/>
              </a:spcAft>
              <a:buClrTx/>
            </a:pPr>
            <a:endParaRPr lang="en-ID" sz="1200" dirty="0">
              <a:solidFill>
                <a:schemeClr val="tx1"/>
              </a:solidFill>
              <a:latin typeface="Calibri" panose="020F0502020204030204" pitchFamily="34" charset="0"/>
              <a:cs typeface="Calibri" panose="020F0502020204030204" pitchFamily="34" charset="0"/>
            </a:endParaRPr>
          </a:p>
        </p:txBody>
      </p:sp>
      <p:sp>
        <p:nvSpPr>
          <p:cNvPr id="25" name="Rectangle 24">
            <a:extLst>
              <a:ext uri="{FF2B5EF4-FFF2-40B4-BE49-F238E27FC236}">
                <a16:creationId xmlns:a16="http://schemas.microsoft.com/office/drawing/2014/main" id="{F10F3EF7-AE8D-43A1-A638-0F39FADED52D}"/>
              </a:ext>
            </a:extLst>
          </p:cNvPr>
          <p:cNvSpPr/>
          <p:nvPr/>
        </p:nvSpPr>
        <p:spPr bwMode="auto">
          <a:xfrm>
            <a:off x="5666486" y="1664063"/>
            <a:ext cx="2609267" cy="1718433"/>
          </a:xfrm>
          <a:prstGeom prst="rect">
            <a:avLst/>
          </a:prstGeom>
          <a:solidFill>
            <a:schemeClr val="bg1">
              <a:lumMod val="95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lnSpc>
                <a:spcPct val="90000"/>
              </a:lnSpc>
              <a:spcAft>
                <a:spcPct val="0"/>
              </a:spcAft>
              <a:buClrTx/>
            </a:pPr>
            <a:r>
              <a:rPr lang="en-US" sz="1200" dirty="0" err="1">
                <a:solidFill>
                  <a:schemeClr val="tx1"/>
                </a:solidFill>
                <a:latin typeface="Calibri" panose="020F0502020204030204" pitchFamily="34" charset="0"/>
                <a:cs typeface="Calibri" panose="020F0502020204030204" pitchFamily="34" charset="0"/>
              </a:rPr>
              <a:t>Penilaian</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berdasarkan</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atas</a:t>
            </a:r>
            <a:r>
              <a:rPr lang="en-US" sz="1200" dirty="0">
                <a:solidFill>
                  <a:schemeClr val="tx1"/>
                </a:solidFill>
                <a:latin typeface="Calibri" panose="020F0502020204030204" pitchFamily="34" charset="0"/>
                <a:cs typeface="Calibri" panose="020F0502020204030204" pitchFamily="34" charset="0"/>
              </a:rPr>
              <a:t>:</a:t>
            </a:r>
          </a:p>
          <a:p>
            <a:pPr marL="257175" indent="-257175" defTabSz="685800" fontAlgn="base">
              <a:lnSpc>
                <a:spcPct val="90000"/>
              </a:lnSpc>
              <a:spcBef>
                <a:spcPts val="600"/>
              </a:spcBef>
              <a:spcAft>
                <a:spcPct val="0"/>
              </a:spcAft>
              <a:buClrTx/>
              <a:buAutoNum type="alphaLcParenBoth"/>
            </a:pPr>
            <a:r>
              <a:rPr lang="en-US" sz="1200" dirty="0" err="1">
                <a:latin typeface="Calibri" panose="020F0502020204030204" pitchFamily="34" charset="0"/>
                <a:cs typeface="Calibri" panose="020F0502020204030204" pitchFamily="34" charset="0"/>
              </a:rPr>
              <a:t>Kemungkinan</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perubahan</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asumsi</a:t>
            </a:r>
            <a:r>
              <a:rPr lang="en-US" sz="1200" dirty="0">
                <a:latin typeface="Calibri" panose="020F0502020204030204" pitchFamily="34" charset="0"/>
                <a:cs typeface="Calibri" panose="020F0502020204030204" pitchFamily="34" charset="0"/>
              </a:rPr>
              <a:t> (PAA: </a:t>
            </a:r>
            <a:r>
              <a:rPr lang="en-US" sz="1200" dirty="0" err="1">
                <a:latin typeface="Calibri" panose="020F0502020204030204" pitchFamily="34" charset="0"/>
                <a:cs typeface="Calibri" panose="020F0502020204030204" pitchFamily="34" charset="0"/>
              </a:rPr>
              <a:t>fakta</a:t>
            </a:r>
            <a:r>
              <a:rPr lang="en-US" sz="1200" dirty="0">
                <a:latin typeface="Calibri" panose="020F0502020204030204" pitchFamily="34" charset="0"/>
                <a:cs typeface="Calibri" panose="020F0502020204030204" pitchFamily="34" charset="0"/>
              </a:rPr>
              <a:t> dan </a:t>
            </a:r>
            <a:r>
              <a:rPr lang="en-US" sz="1200" dirty="0" err="1">
                <a:latin typeface="Calibri" panose="020F0502020204030204" pitchFamily="34" charset="0"/>
                <a:cs typeface="Calibri" panose="020F0502020204030204" pitchFamily="34" charset="0"/>
              </a:rPr>
              <a:t>keadaan</a:t>
            </a:r>
            <a:r>
              <a:rPr lang="en-US" sz="1200" dirty="0">
                <a:latin typeface="Calibri" panose="020F0502020204030204" pitchFamily="34" charset="0"/>
                <a:cs typeface="Calibri" panose="020F0502020204030204" pitchFamily="34" charset="0"/>
              </a:rPr>
              <a:t>) yang </a:t>
            </a:r>
            <a:r>
              <a:rPr lang="en-US" sz="1200" dirty="0" err="1">
                <a:latin typeface="Calibri" panose="020F0502020204030204" pitchFamily="34" charset="0"/>
                <a:cs typeface="Calibri" panose="020F0502020204030204" pitchFamily="34" charset="0"/>
              </a:rPr>
              <a:t>bila</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terjadi</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dapat</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menyebabkan</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kontrak</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tersebut</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menjadi</a:t>
            </a:r>
            <a:r>
              <a:rPr lang="en-US" sz="1200" dirty="0">
                <a:latin typeface="Calibri" panose="020F0502020204030204" pitchFamily="34" charset="0"/>
                <a:cs typeface="Calibri" panose="020F0502020204030204" pitchFamily="34" charset="0"/>
              </a:rPr>
              <a:t> onerous.</a:t>
            </a:r>
          </a:p>
          <a:p>
            <a:pPr marL="257175" indent="-257175" defTabSz="685800" fontAlgn="base">
              <a:lnSpc>
                <a:spcPct val="90000"/>
              </a:lnSpc>
              <a:spcBef>
                <a:spcPts val="600"/>
              </a:spcBef>
              <a:spcAft>
                <a:spcPct val="0"/>
              </a:spcAft>
              <a:buClrTx/>
              <a:buAutoNum type="alphaLcParenBoth"/>
            </a:pPr>
            <a:r>
              <a:rPr lang="en-US" sz="1200" dirty="0" err="1">
                <a:solidFill>
                  <a:schemeClr val="tx1"/>
                </a:solidFill>
                <a:latin typeface="Calibri" panose="020F0502020204030204" pitchFamily="34" charset="0"/>
                <a:cs typeface="Calibri" panose="020F0502020204030204" pitchFamily="34" charset="0"/>
              </a:rPr>
              <a:t>Menggunakan</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informasi</a:t>
            </a:r>
            <a:r>
              <a:rPr lang="en-US" sz="1200" dirty="0">
                <a:solidFill>
                  <a:schemeClr val="tx1"/>
                </a:solidFill>
                <a:latin typeface="Calibri" panose="020F0502020204030204" pitchFamily="34" charset="0"/>
                <a:cs typeface="Calibri" panose="020F0502020204030204" pitchFamily="34" charset="0"/>
              </a:rPr>
              <a:t> internal </a:t>
            </a:r>
            <a:r>
              <a:rPr lang="en-US" sz="1200" dirty="0" err="1">
                <a:solidFill>
                  <a:schemeClr val="tx1"/>
                </a:solidFill>
                <a:latin typeface="Calibri" panose="020F0502020204030204" pitchFamily="34" charset="0"/>
                <a:cs typeface="Calibri" panose="020F0502020204030204" pitchFamily="34" charset="0"/>
              </a:rPr>
              <a:t>atas</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perubahan</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dari</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nilai</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asumsi</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konsisten</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dengan</a:t>
            </a:r>
            <a:r>
              <a:rPr lang="en-US" sz="1200" dirty="0">
                <a:solidFill>
                  <a:schemeClr val="tx1"/>
                </a:solidFill>
                <a:latin typeface="Calibri" panose="020F0502020204030204" pitchFamily="34" charset="0"/>
                <a:cs typeface="Calibri" panose="020F0502020204030204" pitchFamily="34" charset="0"/>
              </a:rPr>
              <a:t> </a:t>
            </a:r>
            <a:r>
              <a:rPr lang="en-US" sz="1200" i="1" dirty="0">
                <a:latin typeface="Calibri" panose="020F0502020204030204" pitchFamily="34" charset="0"/>
                <a:cs typeface="Calibri" panose="020F0502020204030204" pitchFamily="34" charset="0"/>
              </a:rPr>
              <a:t>internal reporting</a:t>
            </a:r>
            <a:r>
              <a:rPr lang="en-US" sz="1200" dirty="0">
                <a:latin typeface="Calibri" panose="020F0502020204030204" pitchFamily="34" charset="0"/>
                <a:cs typeface="Calibri" panose="020F0502020204030204" pitchFamily="34" charset="0"/>
              </a:rPr>
              <a:t>)</a:t>
            </a:r>
            <a:endParaRPr lang="en-US" sz="1200" dirty="0">
              <a:solidFill>
                <a:schemeClr val="tx1"/>
              </a:solidFill>
              <a:latin typeface="Calibri" panose="020F0502020204030204" pitchFamily="34" charset="0"/>
              <a:cs typeface="Calibri" panose="020F0502020204030204" pitchFamily="34" charset="0"/>
            </a:endParaRPr>
          </a:p>
          <a:p>
            <a:pPr defTabSz="685800" fontAlgn="base">
              <a:lnSpc>
                <a:spcPct val="90000"/>
              </a:lnSpc>
              <a:spcAft>
                <a:spcPct val="0"/>
              </a:spcAft>
              <a:buClrTx/>
            </a:pPr>
            <a:endParaRPr lang="en-ID" sz="1200" dirty="0">
              <a:solidFill>
                <a:schemeClr val="tx1"/>
              </a:solidFill>
              <a:latin typeface="Calibri" panose="020F0502020204030204" pitchFamily="34" charset="0"/>
              <a:cs typeface="Calibri" panose="020F0502020204030204" pitchFamily="34" charset="0"/>
            </a:endParaRPr>
          </a:p>
        </p:txBody>
      </p:sp>
      <p:sp>
        <p:nvSpPr>
          <p:cNvPr id="26" name="Rectangle 25">
            <a:extLst>
              <a:ext uri="{FF2B5EF4-FFF2-40B4-BE49-F238E27FC236}">
                <a16:creationId xmlns:a16="http://schemas.microsoft.com/office/drawing/2014/main" id="{60CBA33B-587A-4AEA-BC7E-7369FFAD6B56}"/>
              </a:ext>
            </a:extLst>
          </p:cNvPr>
          <p:cNvSpPr/>
          <p:nvPr/>
        </p:nvSpPr>
        <p:spPr bwMode="auto">
          <a:xfrm>
            <a:off x="5672277" y="3463102"/>
            <a:ext cx="2609267" cy="786218"/>
          </a:xfrm>
          <a:prstGeom prst="rect">
            <a:avLst/>
          </a:prstGeom>
          <a:solidFill>
            <a:schemeClr val="accent1">
              <a:lumMod val="60000"/>
              <a:lumOff val="4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lnSpc>
                <a:spcPct val="90000"/>
              </a:lnSpc>
              <a:spcAft>
                <a:spcPct val="0"/>
              </a:spcAft>
              <a:buClrTx/>
            </a:pPr>
            <a:r>
              <a:rPr lang="en-US" sz="1200" dirty="0" err="1">
                <a:solidFill>
                  <a:schemeClr val="tx1"/>
                </a:solidFill>
                <a:latin typeface="Calibri" panose="020F0502020204030204" pitchFamily="34" charset="0"/>
                <a:cs typeface="Calibri" panose="020F0502020204030204" pitchFamily="34" charset="0"/>
              </a:rPr>
              <a:t>Diperbolehkan</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hanya</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untuk</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mengelompokkan</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kontrak-kontrak</a:t>
            </a:r>
            <a:r>
              <a:rPr lang="en-US" sz="1200" dirty="0">
                <a:solidFill>
                  <a:schemeClr val="tx1"/>
                </a:solidFill>
                <a:latin typeface="Calibri" panose="020F0502020204030204" pitchFamily="34" charset="0"/>
                <a:cs typeface="Calibri" panose="020F0502020204030204" pitchFamily="34" charset="0"/>
              </a:rPr>
              <a:t> yang di-issue </a:t>
            </a:r>
            <a:r>
              <a:rPr lang="en-US" sz="1200" dirty="0" err="1">
                <a:solidFill>
                  <a:schemeClr val="tx1"/>
                </a:solidFill>
                <a:latin typeface="Calibri" panose="020F0502020204030204" pitchFamily="34" charset="0"/>
                <a:cs typeface="Calibri" panose="020F0502020204030204" pitchFamily="34" charset="0"/>
              </a:rPr>
              <a:t>dalam</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jangka</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waktu</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tidak</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lebih</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dari</a:t>
            </a:r>
            <a:r>
              <a:rPr lang="en-US" sz="1200" dirty="0">
                <a:solidFill>
                  <a:schemeClr val="tx1"/>
                </a:solidFill>
                <a:latin typeface="Calibri" panose="020F0502020204030204" pitchFamily="34" charset="0"/>
                <a:cs typeface="Calibri" panose="020F0502020204030204" pitchFamily="34" charset="0"/>
              </a:rPr>
              <a:t> 1 </a:t>
            </a:r>
            <a:r>
              <a:rPr lang="en-US" sz="1200" dirty="0" err="1">
                <a:solidFill>
                  <a:schemeClr val="tx1"/>
                </a:solidFill>
                <a:latin typeface="Calibri" panose="020F0502020204030204" pitchFamily="34" charset="0"/>
                <a:cs typeface="Calibri" panose="020F0502020204030204" pitchFamily="34" charset="0"/>
              </a:rPr>
              <a:t>tahun</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jaraknya</a:t>
            </a:r>
            <a:endParaRPr lang="en-ID" sz="1200" dirty="0">
              <a:solidFill>
                <a:schemeClr val="tx1"/>
              </a:solidFill>
              <a:latin typeface="Calibri" panose="020F0502020204030204" pitchFamily="34" charset="0"/>
              <a:cs typeface="Calibri" panose="020F0502020204030204" pitchFamily="34" charset="0"/>
            </a:endParaRPr>
          </a:p>
        </p:txBody>
      </p:sp>
      <p:pic>
        <p:nvPicPr>
          <p:cNvPr id="27" name="Picture 26">
            <a:extLst>
              <a:ext uri="{FF2B5EF4-FFF2-40B4-BE49-F238E27FC236}">
                <a16:creationId xmlns:a16="http://schemas.microsoft.com/office/drawing/2014/main" id="{866830B1-7920-47F2-BD72-DB59F1BB42B0}"/>
              </a:ext>
            </a:extLst>
          </p:cNvPr>
          <p:cNvPicPr>
            <a:picLocks noChangeAspect="1"/>
          </p:cNvPicPr>
          <p:nvPr/>
        </p:nvPicPr>
        <p:blipFill>
          <a:blip r:embed="rId3"/>
          <a:stretch>
            <a:fillRect/>
          </a:stretch>
        </p:blipFill>
        <p:spPr>
          <a:xfrm>
            <a:off x="3443595" y="3429001"/>
            <a:ext cx="288061" cy="233192"/>
          </a:xfrm>
          <a:prstGeom prst="rect">
            <a:avLst/>
          </a:prstGeom>
        </p:spPr>
      </p:pic>
      <p:pic>
        <p:nvPicPr>
          <p:cNvPr id="28" name="Picture 27">
            <a:extLst>
              <a:ext uri="{FF2B5EF4-FFF2-40B4-BE49-F238E27FC236}">
                <a16:creationId xmlns:a16="http://schemas.microsoft.com/office/drawing/2014/main" id="{E632C618-4ECC-4E38-BD5D-72948A8F4D97}"/>
              </a:ext>
            </a:extLst>
          </p:cNvPr>
          <p:cNvPicPr>
            <a:picLocks noChangeAspect="1"/>
          </p:cNvPicPr>
          <p:nvPr/>
        </p:nvPicPr>
        <p:blipFill>
          <a:blip r:embed="rId3"/>
          <a:stretch>
            <a:fillRect/>
          </a:stretch>
        </p:blipFill>
        <p:spPr>
          <a:xfrm>
            <a:off x="4557936" y="3439560"/>
            <a:ext cx="288061" cy="233192"/>
          </a:xfrm>
          <a:prstGeom prst="rect">
            <a:avLst/>
          </a:prstGeom>
        </p:spPr>
      </p:pic>
      <p:sp>
        <p:nvSpPr>
          <p:cNvPr id="30" name="Rectangle 29">
            <a:extLst>
              <a:ext uri="{FF2B5EF4-FFF2-40B4-BE49-F238E27FC236}">
                <a16:creationId xmlns:a16="http://schemas.microsoft.com/office/drawing/2014/main" id="{F7889C97-8753-473A-8174-3BC11F69E53F}"/>
              </a:ext>
            </a:extLst>
          </p:cNvPr>
          <p:cNvSpPr/>
          <p:nvPr/>
        </p:nvSpPr>
        <p:spPr>
          <a:xfrm>
            <a:off x="26124" y="4755972"/>
            <a:ext cx="6662057" cy="415498"/>
          </a:xfrm>
          <a:prstGeom prst="rect">
            <a:avLst/>
          </a:prstGeom>
        </p:spPr>
        <p:txBody>
          <a:bodyPr wrap="square">
            <a:spAutoFit/>
          </a:bodyPr>
          <a:lstStyle/>
          <a:p>
            <a:r>
              <a:rPr lang="en-US" sz="1050" dirty="0">
                <a:solidFill>
                  <a:schemeClr val="tx2">
                    <a:lumMod val="25000"/>
                  </a:schemeClr>
                </a:solidFill>
                <a:latin typeface="Arial" charset="0"/>
              </a:rPr>
              <a:t>Ref: </a:t>
            </a:r>
            <a:r>
              <a:rPr lang="en-US" sz="1050" dirty="0" err="1">
                <a:solidFill>
                  <a:schemeClr val="tx2">
                    <a:lumMod val="25000"/>
                  </a:schemeClr>
                </a:solidFill>
                <a:latin typeface="Arial" charset="0"/>
              </a:rPr>
              <a:t>Materi</a:t>
            </a:r>
            <a:r>
              <a:rPr lang="en-US" sz="1050" dirty="0">
                <a:solidFill>
                  <a:schemeClr val="tx2">
                    <a:lumMod val="25000"/>
                  </a:schemeClr>
                </a:solidFill>
                <a:latin typeface="Arial" charset="0"/>
              </a:rPr>
              <a:t> </a:t>
            </a:r>
            <a:r>
              <a:rPr lang="en-US" sz="1050" dirty="0" err="1">
                <a:solidFill>
                  <a:schemeClr val="tx2">
                    <a:lumMod val="25000"/>
                  </a:schemeClr>
                </a:solidFill>
                <a:latin typeface="Arial" charset="0"/>
              </a:rPr>
              <a:t>Reguler</a:t>
            </a:r>
            <a:r>
              <a:rPr lang="en-US" sz="1050" dirty="0">
                <a:solidFill>
                  <a:schemeClr val="tx2">
                    <a:lumMod val="25000"/>
                  </a:schemeClr>
                </a:solidFill>
                <a:latin typeface="Arial" charset="0"/>
              </a:rPr>
              <a:t> Discussion Accounting Series IAI – DE PSAK 74 </a:t>
            </a:r>
            <a:r>
              <a:rPr lang="en-US" sz="1050" dirty="0" err="1">
                <a:solidFill>
                  <a:schemeClr val="tx2">
                    <a:lumMod val="25000"/>
                  </a:schemeClr>
                </a:solidFill>
                <a:latin typeface="Arial" charset="0"/>
              </a:rPr>
              <a:t>Kontrak</a:t>
            </a:r>
            <a:r>
              <a:rPr lang="en-US" sz="1050" dirty="0">
                <a:solidFill>
                  <a:schemeClr val="tx2">
                    <a:lumMod val="25000"/>
                  </a:schemeClr>
                </a:solidFill>
                <a:latin typeface="Arial" charset="0"/>
              </a:rPr>
              <a:t> </a:t>
            </a:r>
            <a:r>
              <a:rPr lang="en-US" sz="1050" dirty="0" err="1">
                <a:solidFill>
                  <a:schemeClr val="tx2">
                    <a:lumMod val="25000"/>
                  </a:schemeClr>
                </a:solidFill>
                <a:latin typeface="Arial" charset="0"/>
              </a:rPr>
              <a:t>Asuransi</a:t>
            </a:r>
            <a:r>
              <a:rPr lang="en-US" sz="1050" dirty="0">
                <a:solidFill>
                  <a:schemeClr val="tx2">
                    <a:lumMod val="25000"/>
                  </a:schemeClr>
                </a:solidFill>
                <a:latin typeface="Arial" charset="0"/>
              </a:rPr>
              <a:t> 17/9/2020–</a:t>
            </a:r>
          </a:p>
          <a:p>
            <a:r>
              <a:rPr lang="en-US" sz="1050" dirty="0" err="1">
                <a:solidFill>
                  <a:schemeClr val="tx2">
                    <a:lumMod val="25000"/>
                  </a:schemeClr>
                </a:solidFill>
                <a:latin typeface="Arial" charset="0"/>
              </a:rPr>
              <a:t>Materi</a:t>
            </a:r>
            <a:r>
              <a:rPr lang="en-US" sz="1050" dirty="0">
                <a:solidFill>
                  <a:schemeClr val="tx2">
                    <a:lumMod val="25000"/>
                  </a:schemeClr>
                </a:solidFill>
                <a:latin typeface="Arial" charset="0"/>
              </a:rPr>
              <a:t> Alexander </a:t>
            </a:r>
            <a:r>
              <a:rPr lang="en-US" sz="1050" dirty="0" err="1">
                <a:solidFill>
                  <a:schemeClr val="tx2">
                    <a:lumMod val="25000"/>
                  </a:schemeClr>
                </a:solidFill>
                <a:latin typeface="Arial" charset="0"/>
              </a:rPr>
              <a:t>Tansil</a:t>
            </a:r>
            <a:r>
              <a:rPr lang="en-US" sz="1050" dirty="0">
                <a:solidFill>
                  <a:schemeClr val="tx2">
                    <a:lumMod val="25000"/>
                  </a:schemeClr>
                </a:solidFill>
                <a:latin typeface="Arial" charset="0"/>
              </a:rPr>
              <a:t>: Overview </a:t>
            </a:r>
            <a:r>
              <a:rPr lang="en-US" sz="1050" dirty="0" err="1">
                <a:solidFill>
                  <a:schemeClr val="tx2">
                    <a:lumMod val="25000"/>
                  </a:schemeClr>
                </a:solidFill>
                <a:latin typeface="Arial" charset="0"/>
              </a:rPr>
              <a:t>Ruang</a:t>
            </a:r>
            <a:r>
              <a:rPr lang="en-US" sz="1050" dirty="0">
                <a:solidFill>
                  <a:schemeClr val="tx2">
                    <a:lumMod val="25000"/>
                  </a:schemeClr>
                </a:solidFill>
                <a:latin typeface="Arial" charset="0"/>
              </a:rPr>
              <a:t> </a:t>
            </a:r>
            <a:r>
              <a:rPr lang="en-US" sz="1050" dirty="0" err="1">
                <a:solidFill>
                  <a:schemeClr val="tx2">
                    <a:lumMod val="25000"/>
                  </a:schemeClr>
                </a:solidFill>
                <a:latin typeface="Arial" charset="0"/>
              </a:rPr>
              <a:t>Lingkup</a:t>
            </a:r>
            <a:r>
              <a:rPr lang="en-US" sz="1050" dirty="0">
                <a:solidFill>
                  <a:schemeClr val="tx2">
                    <a:lumMod val="25000"/>
                  </a:schemeClr>
                </a:solidFill>
                <a:latin typeface="Arial" charset="0"/>
              </a:rPr>
              <a:t> (DE) PSAK 74 </a:t>
            </a:r>
            <a:r>
              <a:rPr lang="en-US" sz="1050" dirty="0" err="1">
                <a:solidFill>
                  <a:schemeClr val="tx2">
                    <a:lumMod val="25000"/>
                  </a:schemeClr>
                </a:solidFill>
                <a:latin typeface="Arial" charset="0"/>
              </a:rPr>
              <a:t>Kontrak</a:t>
            </a:r>
            <a:r>
              <a:rPr lang="en-US" sz="1050" dirty="0">
                <a:solidFill>
                  <a:schemeClr val="tx2">
                    <a:lumMod val="25000"/>
                  </a:schemeClr>
                </a:solidFill>
                <a:latin typeface="Arial" charset="0"/>
              </a:rPr>
              <a:t> </a:t>
            </a:r>
            <a:r>
              <a:rPr lang="en-US" sz="1050" dirty="0" err="1">
                <a:solidFill>
                  <a:schemeClr val="tx2">
                    <a:lumMod val="25000"/>
                  </a:schemeClr>
                </a:solidFill>
                <a:latin typeface="Arial" charset="0"/>
              </a:rPr>
              <a:t>Asuransi</a:t>
            </a:r>
            <a:endParaRPr lang="en-ID" sz="1050" dirty="0">
              <a:solidFill>
                <a:schemeClr val="tx2">
                  <a:lumMod val="25000"/>
                </a:schemeClr>
              </a:solidFill>
            </a:endParaRPr>
          </a:p>
        </p:txBody>
      </p:sp>
      <p:sp>
        <p:nvSpPr>
          <p:cNvPr id="29" name="Slide Number Placeholder 3">
            <a:extLst>
              <a:ext uri="{FF2B5EF4-FFF2-40B4-BE49-F238E27FC236}">
                <a16:creationId xmlns:a16="http://schemas.microsoft.com/office/drawing/2014/main" id="{DD7A6D91-3A5B-4C3F-BBB9-F069EE7AE38A}"/>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b="1" smtClean="0"/>
              <a:pPr algn="r"/>
              <a:t>21</a:t>
            </a:fld>
            <a:endParaRPr lang="en-US" b="1" dirty="0"/>
          </a:p>
        </p:txBody>
      </p:sp>
    </p:spTree>
    <p:extLst>
      <p:ext uri="{BB962C8B-B14F-4D97-AF65-F5344CB8AC3E}">
        <p14:creationId xmlns:p14="http://schemas.microsoft.com/office/powerpoint/2010/main" val="28321855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8DA6D-359A-478F-9A22-B07A7DD56CF9}"/>
              </a:ext>
            </a:extLst>
          </p:cNvPr>
          <p:cNvSpPr>
            <a:spLocks noGrp="1"/>
          </p:cNvSpPr>
          <p:nvPr>
            <p:ph type="title"/>
          </p:nvPr>
        </p:nvSpPr>
        <p:spPr>
          <a:xfrm>
            <a:off x="1721875" y="544919"/>
            <a:ext cx="5496900" cy="572700"/>
          </a:xfrm>
        </p:spPr>
        <p:txBody>
          <a:bodyPr/>
          <a:lstStyle/>
          <a:p>
            <a:r>
              <a:rPr lang="en-US" dirty="0" err="1"/>
              <a:t>Pengakuan</a:t>
            </a:r>
            <a:endParaRPr lang="en-ID" dirty="0"/>
          </a:p>
        </p:txBody>
      </p:sp>
      <p:sp>
        <p:nvSpPr>
          <p:cNvPr id="4" name="TextBox 3">
            <a:extLst>
              <a:ext uri="{FF2B5EF4-FFF2-40B4-BE49-F238E27FC236}">
                <a16:creationId xmlns:a16="http://schemas.microsoft.com/office/drawing/2014/main" id="{1E16E95B-1FD2-4D45-AE2F-8F3C0E4E16C3}"/>
              </a:ext>
            </a:extLst>
          </p:cNvPr>
          <p:cNvSpPr txBox="1"/>
          <p:nvPr/>
        </p:nvSpPr>
        <p:spPr>
          <a:xfrm>
            <a:off x="1174822" y="1488381"/>
            <a:ext cx="6794205" cy="2823850"/>
          </a:xfrm>
          <a:prstGeom prst="rect">
            <a:avLst/>
          </a:prstGeom>
          <a:noFill/>
        </p:spPr>
        <p:txBody>
          <a:bodyPr wrap="square">
            <a:spAutoFit/>
          </a:bodyPr>
          <a:lstStyle/>
          <a:p>
            <a:pPr marL="285750" indent="-285750">
              <a:buFont typeface="Arial" panose="020B0604020202020204" pitchFamily="34" charset="0"/>
              <a:buChar char="•"/>
            </a:pPr>
            <a:r>
              <a:rPr lang="en-ID" sz="1600" dirty="0" err="1">
                <a:latin typeface="Calibri" panose="020F0502020204030204" pitchFamily="34" charset="0"/>
                <a:ea typeface="Calibri" panose="020F0502020204030204" pitchFamily="34" charset="0"/>
                <a:cs typeface="Calibri" panose="020F0502020204030204" pitchFamily="34" charset="0"/>
              </a:rPr>
              <a:t>Entitas</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mengakui</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kelompok</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kontrak</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asuransi</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terbitan</a:t>
            </a:r>
            <a:r>
              <a:rPr lang="en-ID" sz="1600" dirty="0">
                <a:latin typeface="Calibri" panose="020F0502020204030204" pitchFamily="34" charset="0"/>
                <a:ea typeface="Calibri" panose="020F0502020204030204" pitchFamily="34" charset="0"/>
                <a:cs typeface="Calibri" panose="020F0502020204030204" pitchFamily="34" charset="0"/>
              </a:rPr>
              <a:t> pada </a:t>
            </a:r>
            <a:r>
              <a:rPr lang="en-ID" sz="1600" dirty="0" err="1">
                <a:latin typeface="Calibri" panose="020F0502020204030204" pitchFamily="34" charset="0"/>
                <a:ea typeface="Calibri" panose="020F0502020204030204" pitchFamily="34" charset="0"/>
                <a:cs typeface="Calibri" panose="020F0502020204030204" pitchFamily="34" charset="0"/>
              </a:rPr>
              <a:t>saat</a:t>
            </a:r>
            <a:r>
              <a:rPr lang="en-ID" sz="1600" dirty="0">
                <a:latin typeface="Calibri" panose="020F0502020204030204" pitchFamily="34" charset="0"/>
                <a:ea typeface="Calibri" panose="020F0502020204030204" pitchFamily="34" charset="0"/>
                <a:cs typeface="Calibri" panose="020F0502020204030204" pitchFamily="34" charset="0"/>
              </a:rPr>
              <a:t> mana yang paling </a:t>
            </a:r>
            <a:r>
              <a:rPr lang="en-ID" sz="1600" dirty="0" err="1">
                <a:latin typeface="Calibri" panose="020F0502020204030204" pitchFamily="34" charset="0"/>
                <a:ea typeface="Calibri" panose="020F0502020204030204" pitchFamily="34" charset="0"/>
                <a:cs typeface="Calibri" panose="020F0502020204030204" pitchFamily="34" charset="0"/>
              </a:rPr>
              <a:t>awal</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dari</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pilihan</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berikut</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ini</a:t>
            </a:r>
            <a:r>
              <a:rPr lang="en-ID" sz="1600" dirty="0">
                <a:latin typeface="Calibri" panose="020F0502020204030204" pitchFamily="34" charset="0"/>
                <a:ea typeface="Calibri" panose="020F0502020204030204" pitchFamily="34" charset="0"/>
                <a:cs typeface="Calibri" panose="020F0502020204030204" pitchFamily="34" charset="0"/>
              </a:rPr>
              <a:t>: </a:t>
            </a:r>
          </a:p>
          <a:p>
            <a:pPr marL="627063" indent="-361950">
              <a:spcBef>
                <a:spcPts val="300"/>
              </a:spcBef>
            </a:pPr>
            <a:r>
              <a:rPr lang="en-ID" sz="1600" dirty="0">
                <a:latin typeface="Calibri" panose="020F0502020204030204" pitchFamily="34" charset="0"/>
                <a:ea typeface="Calibri" panose="020F0502020204030204" pitchFamily="34" charset="0"/>
                <a:cs typeface="Calibri" panose="020F0502020204030204" pitchFamily="34" charset="0"/>
              </a:rPr>
              <a:t>(a) 	</a:t>
            </a:r>
            <a:r>
              <a:rPr lang="en-ID" sz="1600" dirty="0" err="1">
                <a:latin typeface="Calibri" panose="020F0502020204030204" pitchFamily="34" charset="0"/>
                <a:ea typeface="Calibri" panose="020F0502020204030204" pitchFamily="34" charset="0"/>
                <a:cs typeface="Calibri" panose="020F0502020204030204" pitchFamily="34" charset="0"/>
              </a:rPr>
              <a:t>awal</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periode</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pertanggungan</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dari</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kelompok</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kontrak</a:t>
            </a:r>
            <a:r>
              <a:rPr lang="en-ID" sz="1600" dirty="0">
                <a:latin typeface="Calibri" panose="020F0502020204030204" pitchFamily="34" charset="0"/>
                <a:ea typeface="Calibri" panose="020F0502020204030204" pitchFamily="34" charset="0"/>
                <a:cs typeface="Calibri" panose="020F0502020204030204" pitchFamily="34" charset="0"/>
              </a:rPr>
              <a:t>; </a:t>
            </a:r>
          </a:p>
          <a:p>
            <a:pPr marL="627063" indent="-361950">
              <a:spcBef>
                <a:spcPts val="300"/>
              </a:spcBef>
            </a:pPr>
            <a:r>
              <a:rPr lang="en-ID" sz="1600" dirty="0">
                <a:latin typeface="Calibri" panose="020F0502020204030204" pitchFamily="34" charset="0"/>
                <a:ea typeface="Calibri" panose="020F0502020204030204" pitchFamily="34" charset="0"/>
                <a:cs typeface="Calibri" panose="020F0502020204030204" pitchFamily="34" charset="0"/>
              </a:rPr>
              <a:t>(b) 	</a:t>
            </a:r>
            <a:r>
              <a:rPr lang="en-ID" sz="1600" dirty="0" err="1">
                <a:latin typeface="Calibri" panose="020F0502020204030204" pitchFamily="34" charset="0"/>
                <a:ea typeface="Calibri" panose="020F0502020204030204" pitchFamily="34" charset="0"/>
                <a:cs typeface="Calibri" panose="020F0502020204030204" pitchFamily="34" charset="0"/>
              </a:rPr>
              <a:t>tanggal</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ketika</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pembayaran</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pertama</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dari</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satu</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pemegang</a:t>
            </a:r>
            <a:r>
              <a:rPr lang="en-ID" sz="1600" dirty="0">
                <a:latin typeface="Calibri" panose="020F0502020204030204" pitchFamily="34" charset="0"/>
                <a:ea typeface="Calibri" panose="020F0502020204030204" pitchFamily="34" charset="0"/>
                <a:cs typeface="Calibri" panose="020F0502020204030204" pitchFamily="34" charset="0"/>
              </a:rPr>
              <a:t> polis </a:t>
            </a:r>
            <a:r>
              <a:rPr lang="en-ID" sz="1600" dirty="0" err="1">
                <a:latin typeface="Calibri" panose="020F0502020204030204" pitchFamily="34" charset="0"/>
                <a:ea typeface="Calibri" panose="020F0502020204030204" pitchFamily="34" charset="0"/>
                <a:cs typeface="Calibri" panose="020F0502020204030204" pitchFamily="34" charset="0"/>
              </a:rPr>
              <a:t>dalam</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kelompok</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jatuh</a:t>
            </a:r>
            <a:r>
              <a:rPr lang="en-ID" sz="1600" dirty="0">
                <a:latin typeface="Calibri" panose="020F0502020204030204" pitchFamily="34" charset="0"/>
                <a:ea typeface="Calibri" panose="020F0502020204030204" pitchFamily="34" charset="0"/>
                <a:cs typeface="Calibri" panose="020F0502020204030204" pitchFamily="34" charset="0"/>
              </a:rPr>
              <a:t> tempo; dan </a:t>
            </a:r>
          </a:p>
          <a:p>
            <a:pPr marL="627063" indent="-361950">
              <a:spcBef>
                <a:spcPts val="300"/>
              </a:spcBef>
            </a:pPr>
            <a:r>
              <a:rPr lang="en-ID" sz="1600" dirty="0">
                <a:latin typeface="Calibri" panose="020F0502020204030204" pitchFamily="34" charset="0"/>
                <a:ea typeface="Calibri" panose="020F0502020204030204" pitchFamily="34" charset="0"/>
                <a:cs typeface="Calibri" panose="020F0502020204030204" pitchFamily="34" charset="0"/>
              </a:rPr>
              <a:t>(c) 	pada </a:t>
            </a:r>
            <a:r>
              <a:rPr lang="en-ID" sz="1600" dirty="0" err="1">
                <a:latin typeface="Calibri" panose="020F0502020204030204" pitchFamily="34" charset="0"/>
                <a:ea typeface="Calibri" panose="020F0502020204030204" pitchFamily="34" charset="0"/>
                <a:cs typeface="Calibri" panose="020F0502020204030204" pitchFamily="34" charset="0"/>
              </a:rPr>
              <a:t>saat</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kelompok</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menjadi</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merugi</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untuk</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kelompok</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kontrak</a:t>
            </a:r>
            <a:r>
              <a:rPr lang="en-ID" sz="1600" dirty="0">
                <a:latin typeface="Calibri" panose="020F0502020204030204" pitchFamily="34" charset="0"/>
                <a:ea typeface="Calibri" panose="020F0502020204030204" pitchFamily="34" charset="0"/>
                <a:cs typeface="Calibri" panose="020F0502020204030204" pitchFamily="34" charset="0"/>
              </a:rPr>
              <a:t> yang </a:t>
            </a:r>
            <a:r>
              <a:rPr lang="en-ID" sz="1600" dirty="0" err="1">
                <a:latin typeface="Calibri" panose="020F0502020204030204" pitchFamily="34" charset="0"/>
                <a:ea typeface="Calibri" panose="020F0502020204030204" pitchFamily="34" charset="0"/>
                <a:cs typeface="Calibri" panose="020F0502020204030204" pitchFamily="34" charset="0"/>
              </a:rPr>
              <a:t>merugi</a:t>
            </a:r>
            <a:endParaRPr lang="en-ID" sz="1600" dirty="0">
              <a:latin typeface="Calibri" panose="020F0502020204030204" pitchFamily="34" charset="0"/>
              <a:ea typeface="Calibri" panose="020F0502020204030204" pitchFamily="34" charset="0"/>
              <a:cs typeface="Calibri" panose="020F0502020204030204" pitchFamily="34" charset="0"/>
            </a:endParaRPr>
          </a:p>
          <a:p>
            <a:pPr marL="265113" indent="-265113">
              <a:spcBef>
                <a:spcPts val="600"/>
              </a:spcBef>
              <a:buFont typeface="Arial" panose="020B0604020202020204" pitchFamily="34" charset="0"/>
              <a:buChar char="•"/>
            </a:pPr>
            <a:r>
              <a:rPr lang="en-ID" sz="1600" dirty="0" err="1">
                <a:latin typeface="Calibri" panose="020F0502020204030204" pitchFamily="34" charset="0"/>
                <a:ea typeface="Calibri" panose="020F0502020204030204" pitchFamily="34" charset="0"/>
                <a:cs typeface="Calibri" panose="020F0502020204030204" pitchFamily="34" charset="0"/>
              </a:rPr>
              <a:t>ika</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tidak</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ada</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tanggal</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jatuh</a:t>
            </a:r>
            <a:r>
              <a:rPr lang="en-ID" sz="1600" dirty="0">
                <a:latin typeface="Calibri" panose="020F0502020204030204" pitchFamily="34" charset="0"/>
                <a:ea typeface="Calibri" panose="020F0502020204030204" pitchFamily="34" charset="0"/>
                <a:cs typeface="Calibri" panose="020F0502020204030204" pitchFamily="34" charset="0"/>
              </a:rPr>
              <a:t> tempo </a:t>
            </a:r>
            <a:r>
              <a:rPr lang="en-ID" sz="1600" dirty="0" err="1">
                <a:latin typeface="Calibri" panose="020F0502020204030204" pitchFamily="34" charset="0"/>
                <a:ea typeface="Calibri" panose="020F0502020204030204" pitchFamily="34" charset="0"/>
                <a:cs typeface="Calibri" panose="020F0502020204030204" pitchFamily="34" charset="0"/>
              </a:rPr>
              <a:t>kontraktual</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pembayaran</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pertama</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dari</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pemegang</a:t>
            </a:r>
            <a:r>
              <a:rPr lang="en-ID" sz="1600" dirty="0">
                <a:latin typeface="Calibri" panose="020F0502020204030204" pitchFamily="34" charset="0"/>
                <a:ea typeface="Calibri" panose="020F0502020204030204" pitchFamily="34" charset="0"/>
                <a:cs typeface="Calibri" panose="020F0502020204030204" pitchFamily="34" charset="0"/>
              </a:rPr>
              <a:t> polis </a:t>
            </a:r>
            <a:r>
              <a:rPr lang="en-ID" sz="1600" dirty="0" err="1">
                <a:latin typeface="Calibri" panose="020F0502020204030204" pitchFamily="34" charset="0"/>
                <a:ea typeface="Calibri" panose="020F0502020204030204" pitchFamily="34" charset="0"/>
                <a:cs typeface="Calibri" panose="020F0502020204030204" pitchFamily="34" charset="0"/>
              </a:rPr>
              <a:t>dianggap</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telah</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jatuh</a:t>
            </a:r>
            <a:r>
              <a:rPr lang="en-ID" sz="1600" dirty="0">
                <a:latin typeface="Calibri" panose="020F0502020204030204" pitchFamily="34" charset="0"/>
                <a:ea typeface="Calibri" panose="020F0502020204030204" pitchFamily="34" charset="0"/>
                <a:cs typeface="Calibri" panose="020F0502020204030204" pitchFamily="34" charset="0"/>
              </a:rPr>
              <a:t> tempo pada </a:t>
            </a:r>
            <a:r>
              <a:rPr lang="en-ID" sz="1600" dirty="0" err="1">
                <a:latin typeface="Calibri" panose="020F0502020204030204" pitchFamily="34" charset="0"/>
                <a:ea typeface="Calibri" panose="020F0502020204030204" pitchFamily="34" charset="0"/>
                <a:cs typeface="Calibri" panose="020F0502020204030204" pitchFamily="34" charset="0"/>
              </a:rPr>
              <a:t>saat</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pembayaran</a:t>
            </a:r>
            <a:r>
              <a:rPr lang="en-ID" sz="1600" dirty="0">
                <a:latin typeface="Calibri" panose="020F0502020204030204" pitchFamily="34" charset="0"/>
                <a:ea typeface="Calibri" panose="020F0502020204030204" pitchFamily="34" charset="0"/>
                <a:cs typeface="Calibri" panose="020F0502020204030204" pitchFamily="34" charset="0"/>
              </a:rPr>
              <a:t> </a:t>
            </a:r>
            <a:r>
              <a:rPr lang="en-ID" sz="1600" dirty="0" err="1">
                <a:latin typeface="Calibri" panose="020F0502020204030204" pitchFamily="34" charset="0"/>
                <a:ea typeface="Calibri" panose="020F0502020204030204" pitchFamily="34" charset="0"/>
                <a:cs typeface="Calibri" panose="020F0502020204030204" pitchFamily="34" charset="0"/>
              </a:rPr>
              <a:t>diterima</a:t>
            </a:r>
            <a:r>
              <a:rPr lang="en-ID" sz="1600" dirty="0">
                <a:latin typeface="Calibri" panose="020F0502020204030204" pitchFamily="34" charset="0"/>
                <a:ea typeface="Calibri" panose="020F0502020204030204" pitchFamily="34" charset="0"/>
                <a:cs typeface="Calibri" panose="020F0502020204030204" pitchFamily="34" charset="0"/>
              </a:rPr>
              <a:t>.</a:t>
            </a:r>
          </a:p>
          <a:p>
            <a:pPr marL="265113" indent="-265113">
              <a:spcBef>
                <a:spcPts val="600"/>
              </a:spcBef>
              <a:buFont typeface="Arial" panose="020B0604020202020204" pitchFamily="34" charset="0"/>
              <a:buChar char="•"/>
            </a:pPr>
            <a:endParaRPr lang="en-ID" sz="1600" dirty="0">
              <a:latin typeface="Calibri" panose="020F0502020204030204" pitchFamily="34" charset="0"/>
              <a:ea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45E981A0-911E-4FBB-B589-AFDD20B53679}"/>
              </a:ext>
            </a:extLst>
          </p:cNvPr>
          <p:cNvSpPr/>
          <p:nvPr/>
        </p:nvSpPr>
        <p:spPr>
          <a:xfrm>
            <a:off x="770467" y="4851081"/>
            <a:ext cx="6966585" cy="253916"/>
          </a:xfrm>
          <a:prstGeom prst="rect">
            <a:avLst/>
          </a:prstGeom>
        </p:spPr>
        <p:txBody>
          <a:bodyPr wrap="square">
            <a:spAutoFit/>
          </a:bodyPr>
          <a:lstStyle/>
          <a:p>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Ref: PSAK 117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Kontrak</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Asuransi</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endParaRPr lang="en-ID" sz="105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6" name="Slide Number Placeholder 3">
            <a:extLst>
              <a:ext uri="{FF2B5EF4-FFF2-40B4-BE49-F238E27FC236}">
                <a16:creationId xmlns:a16="http://schemas.microsoft.com/office/drawing/2014/main" id="{3B2B6184-E777-4FBC-AAF1-7EC0BA64AD7D}"/>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b="1" smtClean="0"/>
              <a:pPr algn="r"/>
              <a:t>22</a:t>
            </a:fld>
            <a:endParaRPr lang="en-US" b="1" dirty="0"/>
          </a:p>
        </p:txBody>
      </p:sp>
    </p:spTree>
    <p:extLst>
      <p:ext uri="{BB962C8B-B14F-4D97-AF65-F5344CB8AC3E}">
        <p14:creationId xmlns:p14="http://schemas.microsoft.com/office/powerpoint/2010/main" val="17321978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7FC2A-FA48-40D3-B77E-3627792142A9}"/>
              </a:ext>
            </a:extLst>
          </p:cNvPr>
          <p:cNvSpPr>
            <a:spLocks noGrp="1"/>
          </p:cNvSpPr>
          <p:nvPr>
            <p:ph type="title" idx="4294967295"/>
          </p:nvPr>
        </p:nvSpPr>
        <p:spPr>
          <a:xfrm>
            <a:off x="905933" y="163907"/>
            <a:ext cx="7894638" cy="479425"/>
          </a:xfrm>
        </p:spPr>
        <p:txBody>
          <a:bodyPr/>
          <a:lstStyle/>
          <a:p>
            <a:pPr algn="ctr"/>
            <a:r>
              <a:rPr lang="en-US" dirty="0"/>
              <a:t>Model </a:t>
            </a:r>
            <a:r>
              <a:rPr lang="en-US" dirty="0" err="1"/>
              <a:t>Pengukuran</a:t>
            </a:r>
            <a:r>
              <a:rPr lang="en-US" dirty="0"/>
              <a:t> </a:t>
            </a:r>
            <a:endParaRPr lang="en-ID" dirty="0"/>
          </a:p>
        </p:txBody>
      </p:sp>
      <p:sp>
        <p:nvSpPr>
          <p:cNvPr id="23" name="Slide Number Placeholder 3">
            <a:extLst>
              <a:ext uri="{FF2B5EF4-FFF2-40B4-BE49-F238E27FC236}">
                <a16:creationId xmlns:a16="http://schemas.microsoft.com/office/drawing/2014/main" id="{91F5AD7A-5714-4173-8720-C60657D97A33}"/>
              </a:ext>
            </a:extLst>
          </p:cNvPr>
          <p:cNvSpPr>
            <a:spLocks noGrp="1"/>
          </p:cNvSpPr>
          <p:nvPr>
            <p:ph type="sldNum" sz="quarter" idx="4294967295"/>
          </p:nvPr>
        </p:nvSpPr>
        <p:spPr>
          <a:xfrm>
            <a:off x="8591550" y="4868863"/>
            <a:ext cx="552450" cy="274637"/>
          </a:xfrm>
          <a:prstGeom prst="rect">
            <a:avLst/>
          </a:prstGeom>
        </p:spPr>
        <p:txBody>
          <a:bodyPr/>
          <a:lstStyle/>
          <a:p>
            <a:pPr algn="r"/>
            <a:fld id="{C8917DDB-6779-4320-89F1-0A441ABEDE43}" type="slidenum">
              <a:rPr lang="en-US" b="1"/>
              <a:pPr algn="r"/>
              <a:t>23</a:t>
            </a:fld>
            <a:endParaRPr lang="en-US" b="1" dirty="0"/>
          </a:p>
        </p:txBody>
      </p:sp>
      <p:sp>
        <p:nvSpPr>
          <p:cNvPr id="7" name="Rectangle 6">
            <a:extLst>
              <a:ext uri="{FF2B5EF4-FFF2-40B4-BE49-F238E27FC236}">
                <a16:creationId xmlns:a16="http://schemas.microsoft.com/office/drawing/2014/main" id="{97448967-2558-4A9B-8322-FF16DA2E6188}"/>
              </a:ext>
            </a:extLst>
          </p:cNvPr>
          <p:cNvSpPr/>
          <p:nvPr/>
        </p:nvSpPr>
        <p:spPr bwMode="auto">
          <a:xfrm>
            <a:off x="5990024" y="1529163"/>
            <a:ext cx="2925375" cy="685800"/>
          </a:xfrm>
          <a:prstGeom prst="rect">
            <a:avLst/>
          </a:prstGeom>
          <a:solidFill>
            <a:schemeClr val="accent1"/>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Aft>
                <a:spcPct val="0"/>
              </a:spcAft>
              <a:buClrTx/>
            </a:pP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Pendekatan</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Biaya</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Variabel</a:t>
            </a:r>
            <a:endPar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defTabSz="685800" fontAlgn="base">
              <a:spcAft>
                <a:spcPct val="0"/>
              </a:spcAft>
              <a:buClrTx/>
            </a:pPr>
            <a:r>
              <a:rPr lang="en-US" sz="1200" b="1" dirty="0">
                <a:latin typeface="Calibri" panose="020F0502020204030204" pitchFamily="34" charset="0"/>
                <a:ea typeface="Calibri" panose="020F0502020204030204" pitchFamily="34" charset="0"/>
                <a:cs typeface="Calibri" panose="020F0502020204030204" pitchFamily="34" charset="0"/>
              </a:rPr>
              <a:t>/ variable Fee Approach</a:t>
            </a:r>
          </a:p>
          <a:p>
            <a:pPr algn="ctr" defTabSz="685800" fontAlgn="base">
              <a:spcAft>
                <a:spcPct val="0"/>
              </a:spcAft>
              <a:buClrTx/>
            </a:pP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(“VFA”)</a:t>
            </a:r>
            <a:endPar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6BDF326B-A845-4777-AF07-43F6F1AC8609}"/>
              </a:ext>
            </a:extLst>
          </p:cNvPr>
          <p:cNvSpPr/>
          <p:nvPr/>
        </p:nvSpPr>
        <p:spPr bwMode="auto">
          <a:xfrm>
            <a:off x="5970254" y="2414987"/>
            <a:ext cx="3018624" cy="2453097"/>
          </a:xfrm>
          <a:prstGeom prst="rect">
            <a:avLst/>
          </a:prstGeom>
          <a:solidFill>
            <a:schemeClr val="accent1">
              <a:lumMod val="60000"/>
              <a:lumOff val="4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marL="243000" indent="-162000" defTabSz="685800" fontAlgn="base">
              <a:spcBef>
                <a:spcPts val="450"/>
              </a:spcBef>
              <a:spcAft>
                <a:spcPct val="0"/>
              </a:spcAft>
              <a:buClrTx/>
              <a:buFont typeface="Arial" panose="020B0604020202020204" pitchFamily="34" charset="0"/>
              <a:buChar char="•"/>
            </a:pP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Umumnya</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ditemui</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di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produk</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b="1" dirty="0" err="1">
                <a:solidFill>
                  <a:schemeClr val="tx1"/>
                </a:solidFill>
                <a:latin typeface="Calibri" panose="020F0502020204030204" pitchFamily="34" charset="0"/>
                <a:ea typeface="Calibri" panose="020F0502020204030204" pitchFamily="34" charset="0"/>
                <a:cs typeface="Calibri" panose="020F0502020204030204" pitchFamily="34" charset="0"/>
              </a:rPr>
              <a:t>asuransi</a:t>
            </a:r>
            <a:r>
              <a:rPr lang="en-US" sz="11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b="1" dirty="0" err="1">
                <a:solidFill>
                  <a:schemeClr val="tx1"/>
                </a:solidFill>
                <a:latin typeface="Calibri" panose="020F0502020204030204" pitchFamily="34" charset="0"/>
                <a:ea typeface="Calibri" panose="020F0502020204030204" pitchFamily="34" charset="0"/>
                <a:cs typeface="Calibri" panose="020F0502020204030204" pitchFamily="34" charset="0"/>
              </a:rPr>
              <a:t>jiwa</a:t>
            </a:r>
            <a:r>
              <a:rPr lang="en-US" sz="1100" b="1" dirty="0">
                <a:solidFill>
                  <a:schemeClr val="tx1"/>
                </a:solidFill>
                <a:latin typeface="Calibri" panose="020F0502020204030204" pitchFamily="34" charset="0"/>
                <a:ea typeface="Calibri" panose="020F0502020204030204" pitchFamily="34" charset="0"/>
                <a:cs typeface="Calibri" panose="020F0502020204030204" pitchFamily="34" charset="0"/>
              </a:rPr>
              <a:t>.</a:t>
            </a:r>
          </a:p>
          <a:p>
            <a:pPr marL="243000" indent="-162000" defTabSz="685800" fontAlgn="base">
              <a:spcBef>
                <a:spcPts val="450"/>
              </a:spcBef>
              <a:spcAft>
                <a:spcPct val="0"/>
              </a:spcAft>
              <a:buClrTx/>
              <a:buFont typeface="Arial" panose="020B0604020202020204" pitchFamily="34" charset="0"/>
              <a:buChar char="•"/>
            </a:pPr>
            <a:r>
              <a:rPr lang="en-US" sz="1100" dirty="0" err="1">
                <a:latin typeface="Calibri" panose="020F0502020204030204" pitchFamily="34" charset="0"/>
                <a:ea typeface="Calibri" panose="020F0502020204030204" pitchFamily="34" charset="0"/>
                <a:cs typeface="Calibri" panose="020F0502020204030204" pitchFamily="34" charset="0"/>
              </a:rPr>
              <a:t>Berlaku</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untuk</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kontrak</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b="1" dirty="0" err="1">
                <a:latin typeface="Calibri" panose="020F0502020204030204" pitchFamily="34" charset="0"/>
                <a:ea typeface="Calibri" panose="020F0502020204030204" pitchFamily="34" charset="0"/>
                <a:cs typeface="Calibri" panose="020F0502020204030204" pitchFamily="34" charset="0"/>
              </a:rPr>
              <a:t>partisipasi</a:t>
            </a:r>
            <a:r>
              <a:rPr lang="en-US" sz="1100" b="1" dirty="0">
                <a:latin typeface="Calibri" panose="020F0502020204030204" pitchFamily="34" charset="0"/>
                <a:ea typeface="Calibri" panose="020F0502020204030204" pitchFamily="34" charset="0"/>
                <a:cs typeface="Calibri" panose="020F0502020204030204" pitchFamily="34" charset="0"/>
              </a:rPr>
              <a:t> </a:t>
            </a:r>
            <a:r>
              <a:rPr lang="en-US" sz="1100" b="1" dirty="0" err="1">
                <a:latin typeface="Calibri" panose="020F0502020204030204" pitchFamily="34" charset="0"/>
                <a:ea typeface="Calibri" panose="020F0502020204030204" pitchFamily="34" charset="0"/>
                <a:cs typeface="Calibri" panose="020F0502020204030204" pitchFamily="34" charset="0"/>
              </a:rPr>
              <a:t>langsung</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sebagaimana</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didefinisikan</a:t>
            </a:r>
            <a:r>
              <a:rPr lang="en-US" sz="1100" dirty="0">
                <a:latin typeface="Calibri" panose="020F0502020204030204" pitchFamily="34" charset="0"/>
                <a:ea typeface="Calibri" panose="020F0502020204030204" pitchFamily="34" charset="0"/>
                <a:cs typeface="Calibri" panose="020F0502020204030204" pitchFamily="34" charset="0"/>
              </a:rPr>
              <a:t> oleh </a:t>
            </a:r>
            <a:r>
              <a:rPr lang="en-US" sz="1100" dirty="0" err="1">
                <a:latin typeface="Calibri" panose="020F0502020204030204" pitchFamily="34" charset="0"/>
                <a:ea typeface="Calibri" panose="020F0502020204030204" pitchFamily="34" charset="0"/>
                <a:cs typeface="Calibri" panose="020F0502020204030204" pitchFamily="34" charset="0"/>
              </a:rPr>
              <a:t>tiga</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kriteria</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berdasarkan</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pemegang</a:t>
            </a:r>
            <a:r>
              <a:rPr lang="en-US" sz="1100" dirty="0">
                <a:latin typeface="Calibri" panose="020F0502020204030204" pitchFamily="34" charset="0"/>
                <a:ea typeface="Calibri" panose="020F0502020204030204" pitchFamily="34" charset="0"/>
                <a:cs typeface="Calibri" panose="020F0502020204030204" pitchFamily="34" charset="0"/>
              </a:rPr>
              <a:t> polis yang </a:t>
            </a:r>
            <a:r>
              <a:rPr lang="en-US" sz="1100" dirty="0" err="1">
                <a:latin typeface="Calibri" panose="020F0502020204030204" pitchFamily="34" charset="0"/>
                <a:ea typeface="Calibri" panose="020F0502020204030204" pitchFamily="34" charset="0"/>
                <a:cs typeface="Calibri" panose="020F0502020204030204" pitchFamily="34" charset="0"/>
              </a:rPr>
              <a:t>memiliki</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b="1" dirty="0" err="1">
                <a:latin typeface="Calibri" panose="020F0502020204030204" pitchFamily="34" charset="0"/>
                <a:ea typeface="Calibri" panose="020F0502020204030204" pitchFamily="34" charset="0"/>
                <a:cs typeface="Calibri" panose="020F0502020204030204" pitchFamily="34" charset="0"/>
              </a:rPr>
              <a:t>bagian</a:t>
            </a:r>
            <a:r>
              <a:rPr lang="en-US" sz="1100" b="1" dirty="0">
                <a:latin typeface="Calibri" panose="020F0502020204030204" pitchFamily="34" charset="0"/>
                <a:ea typeface="Calibri" panose="020F0502020204030204" pitchFamily="34" charset="0"/>
                <a:cs typeface="Calibri" panose="020F0502020204030204" pitchFamily="34" charset="0"/>
              </a:rPr>
              <a:t> </a:t>
            </a:r>
            <a:r>
              <a:rPr lang="en-US" sz="1100" b="1" dirty="0" err="1">
                <a:latin typeface="Calibri" panose="020F0502020204030204" pitchFamily="34" charset="0"/>
                <a:ea typeface="Calibri" panose="020F0502020204030204" pitchFamily="34" charset="0"/>
                <a:cs typeface="Calibri" panose="020F0502020204030204" pitchFamily="34" charset="0"/>
              </a:rPr>
              <a:t>signifikan</a:t>
            </a:r>
            <a:r>
              <a:rPr lang="en-US" sz="1100" b="1" dirty="0">
                <a:latin typeface="Calibri" panose="020F0502020204030204" pitchFamily="34" charset="0"/>
                <a:ea typeface="Calibri" panose="020F0502020204030204" pitchFamily="34" charset="0"/>
                <a:cs typeface="Calibri" panose="020F0502020204030204" pitchFamily="34" charset="0"/>
              </a:rPr>
              <a:t> </a:t>
            </a:r>
            <a:r>
              <a:rPr lang="en-US" sz="1100" b="1" dirty="0" err="1">
                <a:latin typeface="Calibri" panose="020F0502020204030204" pitchFamily="34" charset="0"/>
                <a:ea typeface="Calibri" panose="020F0502020204030204" pitchFamily="34" charset="0"/>
                <a:cs typeface="Calibri" panose="020F0502020204030204" pitchFamily="34" charset="0"/>
              </a:rPr>
              <a:t>dalam</a:t>
            </a:r>
            <a:r>
              <a:rPr lang="en-US" sz="1100" b="1" dirty="0">
                <a:latin typeface="Calibri" panose="020F0502020204030204" pitchFamily="34" charset="0"/>
                <a:ea typeface="Calibri" panose="020F0502020204030204" pitchFamily="34" charset="0"/>
                <a:cs typeface="Calibri" panose="020F0502020204030204" pitchFamily="34" charset="0"/>
              </a:rPr>
              <a:t> </a:t>
            </a:r>
            <a:r>
              <a:rPr lang="en-US" sz="1100" b="1" dirty="0" err="1">
                <a:latin typeface="Calibri" panose="020F0502020204030204" pitchFamily="34" charset="0"/>
                <a:ea typeface="Calibri" panose="020F0502020204030204" pitchFamily="34" charset="0"/>
                <a:cs typeface="Calibri" panose="020F0502020204030204" pitchFamily="34" charset="0"/>
              </a:rPr>
              <a:t>keuntungan</a:t>
            </a:r>
            <a:r>
              <a:rPr lang="en-US" sz="1100" b="1" dirty="0">
                <a:latin typeface="Calibri" panose="020F0502020204030204" pitchFamily="34" charset="0"/>
                <a:ea typeface="Calibri" panose="020F0502020204030204" pitchFamily="34" charset="0"/>
                <a:cs typeface="Calibri" panose="020F0502020204030204" pitchFamily="34" charset="0"/>
              </a:rPr>
              <a:t> </a:t>
            </a:r>
            <a:r>
              <a:rPr lang="en-US" sz="1100" b="1" dirty="0" err="1">
                <a:latin typeface="Calibri" panose="020F0502020204030204" pitchFamily="34" charset="0"/>
                <a:ea typeface="Calibri" panose="020F0502020204030204" pitchFamily="34" charset="0"/>
                <a:cs typeface="Calibri" panose="020F0502020204030204" pitchFamily="34" charset="0"/>
              </a:rPr>
              <a:t>dari</a:t>
            </a:r>
            <a:r>
              <a:rPr lang="en-US" sz="1100" b="1" dirty="0">
                <a:latin typeface="Calibri" panose="020F0502020204030204" pitchFamily="34" charset="0"/>
                <a:ea typeface="Calibri" panose="020F0502020204030204" pitchFamily="34" charset="0"/>
                <a:cs typeface="Calibri" panose="020F0502020204030204" pitchFamily="34" charset="0"/>
              </a:rPr>
              <a:t> </a:t>
            </a:r>
            <a:r>
              <a:rPr lang="en-US" sz="1100" b="1" dirty="0" err="1">
                <a:latin typeface="Calibri" panose="020F0502020204030204" pitchFamily="34" charset="0"/>
                <a:ea typeface="Calibri" panose="020F0502020204030204" pitchFamily="34" charset="0"/>
                <a:cs typeface="Calibri" panose="020F0502020204030204" pitchFamily="34" charset="0"/>
              </a:rPr>
              <a:t>kumpulan</a:t>
            </a:r>
            <a:r>
              <a:rPr lang="en-US" sz="1100" b="1" dirty="0">
                <a:latin typeface="Calibri" panose="020F0502020204030204" pitchFamily="34" charset="0"/>
                <a:ea typeface="Calibri" panose="020F0502020204030204" pitchFamily="34" charset="0"/>
                <a:cs typeface="Calibri" panose="020F0502020204030204" pitchFamily="34" charset="0"/>
              </a:rPr>
              <a:t> item </a:t>
            </a:r>
            <a:r>
              <a:rPr lang="en-US" sz="1100" b="1" dirty="0" err="1">
                <a:latin typeface="Calibri" panose="020F0502020204030204" pitchFamily="34" charset="0"/>
                <a:ea typeface="Calibri" panose="020F0502020204030204" pitchFamily="34" charset="0"/>
                <a:cs typeface="Calibri" panose="020F0502020204030204" pitchFamily="34" charset="0"/>
              </a:rPr>
              <a:t>pokok</a:t>
            </a:r>
            <a:r>
              <a:rPr lang="en-US" sz="1100" b="1" dirty="0">
                <a:latin typeface="Calibri" panose="020F0502020204030204" pitchFamily="34" charset="0"/>
                <a:ea typeface="Calibri" panose="020F0502020204030204" pitchFamily="34" charset="0"/>
                <a:cs typeface="Calibri" panose="020F0502020204030204" pitchFamily="34" charset="0"/>
              </a:rPr>
              <a:t> yang </a:t>
            </a:r>
            <a:r>
              <a:rPr lang="en-US" sz="1100" b="1" dirty="0" err="1">
                <a:latin typeface="Calibri" panose="020F0502020204030204" pitchFamily="34" charset="0"/>
                <a:ea typeface="Calibri" panose="020F0502020204030204" pitchFamily="34" charset="0"/>
                <a:cs typeface="Calibri" panose="020F0502020204030204" pitchFamily="34" charset="0"/>
              </a:rPr>
              <a:t>diindentifikasikan</a:t>
            </a:r>
            <a:r>
              <a:rPr lang="en-US" sz="1100" b="1" dirty="0">
                <a:latin typeface="Calibri" panose="020F0502020204030204" pitchFamily="34" charset="0"/>
                <a:ea typeface="Calibri" panose="020F0502020204030204" pitchFamily="34" charset="0"/>
                <a:cs typeface="Calibri" panose="020F0502020204030204" pitchFamily="34" charset="0"/>
              </a:rPr>
              <a:t> </a:t>
            </a:r>
            <a:r>
              <a:rPr lang="en-US" sz="1100" b="1" dirty="0" err="1">
                <a:latin typeface="Calibri" panose="020F0502020204030204" pitchFamily="34" charset="0"/>
                <a:ea typeface="Calibri" panose="020F0502020204030204" pitchFamily="34" charset="0"/>
                <a:cs typeface="Calibri" panose="020F0502020204030204" pitchFamily="34" charset="0"/>
              </a:rPr>
              <a:t>dengan</a:t>
            </a:r>
            <a:r>
              <a:rPr lang="en-US" sz="1100" b="1" dirty="0">
                <a:latin typeface="Calibri" panose="020F0502020204030204" pitchFamily="34" charset="0"/>
                <a:ea typeface="Calibri" panose="020F0502020204030204" pitchFamily="34" charset="0"/>
                <a:cs typeface="Calibri" panose="020F0502020204030204" pitchFamily="34" charset="0"/>
              </a:rPr>
              <a:t> </a:t>
            </a:r>
            <a:r>
              <a:rPr lang="en-US" sz="1100" b="1" dirty="0" err="1">
                <a:latin typeface="Calibri" panose="020F0502020204030204" pitchFamily="34" charset="0"/>
                <a:ea typeface="Calibri" panose="020F0502020204030204" pitchFamily="34" charset="0"/>
                <a:cs typeface="Calibri" panose="020F0502020204030204" pitchFamily="34" charset="0"/>
              </a:rPr>
              <a:t>jelas</a:t>
            </a:r>
            <a:r>
              <a:rPr lang="en-US" sz="1100" b="1" dirty="0">
                <a:latin typeface="Calibri" panose="020F0502020204030204" pitchFamily="34" charset="0"/>
                <a:ea typeface="Calibri" panose="020F0502020204030204" pitchFamily="34" charset="0"/>
                <a:cs typeface="Calibri" panose="020F0502020204030204" pitchFamily="34" charset="0"/>
              </a:rPr>
              <a:t>.</a:t>
            </a:r>
          </a:p>
          <a:p>
            <a:pPr marL="243000" indent="-162000" defTabSz="685800" fontAlgn="base">
              <a:spcBef>
                <a:spcPts val="450"/>
              </a:spcBef>
              <a:spcAft>
                <a:spcPct val="0"/>
              </a:spcAft>
              <a:buClrTx/>
              <a:buFont typeface="Arial" panose="020B0604020202020204" pitchFamily="34" charset="0"/>
              <a:buChar char="•"/>
            </a:pPr>
            <a:r>
              <a:rPr lang="en-ID"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Liabilitas</a:t>
            </a:r>
            <a:r>
              <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kontrak</a:t>
            </a:r>
            <a:r>
              <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asuransi</a:t>
            </a:r>
            <a:r>
              <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berdasakan</a:t>
            </a:r>
            <a:r>
              <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kewajiban</a:t>
            </a:r>
            <a:r>
              <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entitas</a:t>
            </a:r>
            <a:r>
              <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membayar</a:t>
            </a:r>
            <a:r>
              <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pemegang</a:t>
            </a:r>
            <a:r>
              <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rPr>
              <a:t> polis </a:t>
            </a:r>
            <a:r>
              <a:rPr lang="en-ID"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sejumlah</a:t>
            </a:r>
            <a:r>
              <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rPr>
              <a:t> yang </a:t>
            </a:r>
            <a:r>
              <a:rPr lang="en-ID" sz="1100" b="1" dirty="0" err="1">
                <a:solidFill>
                  <a:schemeClr val="tx1"/>
                </a:solidFill>
                <a:latin typeface="Calibri" panose="020F0502020204030204" pitchFamily="34" charset="0"/>
                <a:ea typeface="Calibri" panose="020F0502020204030204" pitchFamily="34" charset="0"/>
                <a:cs typeface="Calibri" panose="020F0502020204030204" pitchFamily="34" charset="0"/>
              </a:rPr>
              <a:t>sama</a:t>
            </a:r>
            <a:r>
              <a:rPr lang="en-ID" sz="11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100" b="1" dirty="0" err="1">
                <a:solidFill>
                  <a:schemeClr val="tx1"/>
                </a:solidFill>
                <a:latin typeface="Calibri" panose="020F0502020204030204" pitchFamily="34" charset="0"/>
                <a:ea typeface="Calibri" panose="020F0502020204030204" pitchFamily="34" charset="0"/>
                <a:cs typeface="Calibri" panose="020F0502020204030204" pitchFamily="34" charset="0"/>
              </a:rPr>
              <a:t>dengan</a:t>
            </a:r>
            <a:r>
              <a:rPr lang="en-ID" sz="11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100" b="1" dirty="0" err="1">
                <a:solidFill>
                  <a:schemeClr val="tx1"/>
                </a:solidFill>
                <a:latin typeface="Calibri" panose="020F0502020204030204" pitchFamily="34" charset="0"/>
                <a:ea typeface="Calibri" panose="020F0502020204030204" pitchFamily="34" charset="0"/>
                <a:cs typeface="Calibri" panose="020F0502020204030204" pitchFamily="34" charset="0"/>
              </a:rPr>
              <a:t>nilai</a:t>
            </a:r>
            <a:r>
              <a:rPr lang="en-ID" sz="1100" b="1" dirty="0">
                <a:solidFill>
                  <a:schemeClr val="tx1"/>
                </a:solidFill>
                <a:latin typeface="Calibri" panose="020F0502020204030204" pitchFamily="34" charset="0"/>
                <a:ea typeface="Calibri" panose="020F0502020204030204" pitchFamily="34" charset="0"/>
                <a:cs typeface="Calibri" panose="020F0502020204030204" pitchFamily="34" charset="0"/>
              </a:rPr>
              <a:t> item yang </a:t>
            </a:r>
            <a:r>
              <a:rPr lang="en-ID" sz="1100" b="1" dirty="0" err="1">
                <a:solidFill>
                  <a:schemeClr val="tx1"/>
                </a:solidFill>
                <a:latin typeface="Calibri" panose="020F0502020204030204" pitchFamily="34" charset="0"/>
                <a:ea typeface="Calibri" panose="020F0502020204030204" pitchFamily="34" charset="0"/>
                <a:cs typeface="Calibri" panose="020F0502020204030204" pitchFamily="34" charset="0"/>
              </a:rPr>
              <a:t>mendasarinya</a:t>
            </a:r>
            <a:r>
              <a:rPr lang="en-ID" sz="11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setelah</a:t>
            </a:r>
            <a:r>
              <a:rPr lang="en-ID" sz="11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100" b="1" dirty="0" err="1">
                <a:solidFill>
                  <a:schemeClr val="tx1"/>
                </a:solidFill>
                <a:latin typeface="Calibri" panose="020F0502020204030204" pitchFamily="34" charset="0"/>
                <a:ea typeface="Calibri" panose="020F0502020204030204" pitchFamily="34" charset="0"/>
                <a:cs typeface="Calibri" panose="020F0502020204030204" pitchFamily="34" charset="0"/>
              </a:rPr>
              <a:t>dikurangi</a:t>
            </a:r>
            <a:r>
              <a:rPr lang="en-ID" sz="11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100" b="1" dirty="0" err="1">
                <a:solidFill>
                  <a:schemeClr val="tx1"/>
                </a:solidFill>
                <a:latin typeface="Calibri" panose="020F0502020204030204" pitchFamily="34" charset="0"/>
                <a:ea typeface="Calibri" panose="020F0502020204030204" pitchFamily="34" charset="0"/>
                <a:cs typeface="Calibri" panose="020F0502020204030204" pitchFamily="34" charset="0"/>
              </a:rPr>
              <a:t>imbalan</a:t>
            </a:r>
            <a:r>
              <a:rPr lang="en-ID" sz="11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rPr>
              <a:t>yang </a:t>
            </a:r>
            <a:r>
              <a:rPr lang="en-ID"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dibebankan</a:t>
            </a:r>
            <a:r>
              <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ke</a:t>
            </a:r>
            <a:r>
              <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kontrak</a:t>
            </a:r>
            <a:r>
              <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tersebut</a:t>
            </a:r>
            <a:r>
              <a:rPr lang="en-ID" sz="1100" dirty="0">
                <a:latin typeface="Calibri" panose="020F0502020204030204" pitchFamily="34" charset="0"/>
                <a:ea typeface="Calibri" panose="020F0502020204030204" pitchFamily="34" charset="0"/>
                <a:cs typeface="Calibri" panose="020F0502020204030204" pitchFamily="34" charset="0"/>
              </a:rPr>
              <a:t>. </a:t>
            </a:r>
            <a:r>
              <a:rPr lang="en-ID" sz="1100" b="1" dirty="0">
                <a:latin typeface="Calibri" panose="020F0502020204030204" pitchFamily="34" charset="0"/>
                <a:ea typeface="Calibri" panose="020F0502020204030204" pitchFamily="34" charset="0"/>
                <a:cs typeface="Calibri" panose="020F0502020204030204" pitchFamily="34" charset="0"/>
              </a:rPr>
              <a:t>“</a:t>
            </a:r>
            <a:r>
              <a:rPr lang="en-ID" sz="1100" b="1" dirty="0" err="1">
                <a:latin typeface="Calibri" panose="020F0502020204030204" pitchFamily="34" charset="0"/>
                <a:ea typeface="Calibri" panose="020F0502020204030204" pitchFamily="34" charset="0"/>
                <a:cs typeface="Calibri" panose="020F0502020204030204" pitchFamily="34" charset="0"/>
              </a:rPr>
              <a:t>biaya</a:t>
            </a:r>
            <a:r>
              <a:rPr lang="en-ID" sz="1100" b="1" dirty="0">
                <a:latin typeface="Calibri" panose="020F0502020204030204" pitchFamily="34" charset="0"/>
                <a:ea typeface="Calibri" panose="020F0502020204030204" pitchFamily="34" charset="0"/>
                <a:cs typeface="Calibri" panose="020F0502020204030204" pitchFamily="34" charset="0"/>
              </a:rPr>
              <a:t> variable” </a:t>
            </a:r>
            <a:r>
              <a:rPr lang="en-ID" sz="1100" dirty="0">
                <a:latin typeface="Calibri" panose="020F0502020204030204" pitchFamily="34" charset="0"/>
                <a:ea typeface="Calibri" panose="020F0502020204030204" pitchFamily="34" charset="0"/>
                <a:cs typeface="Calibri" panose="020F0502020204030204" pitchFamily="34" charset="0"/>
              </a:rPr>
              <a:t>missal Unit Link.</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cxnSp>
        <p:nvCxnSpPr>
          <p:cNvPr id="12" name="Straight Connector 11">
            <a:extLst>
              <a:ext uri="{FF2B5EF4-FFF2-40B4-BE49-F238E27FC236}">
                <a16:creationId xmlns:a16="http://schemas.microsoft.com/office/drawing/2014/main" id="{E4FD872E-7B33-44EB-817C-B7361FD039B1}"/>
              </a:ext>
            </a:extLst>
          </p:cNvPr>
          <p:cNvCxnSpPr>
            <a:cxnSpLocks/>
          </p:cNvCxnSpPr>
          <p:nvPr/>
        </p:nvCxnSpPr>
        <p:spPr bwMode="auto">
          <a:xfrm flipV="1">
            <a:off x="1585934" y="915692"/>
            <a:ext cx="0" cy="564357"/>
          </a:xfrm>
          <a:prstGeom prst="line">
            <a:avLst/>
          </a:prstGeom>
          <a:gradFill rotWithShape="0">
            <a:gsLst>
              <a:gs pos="0">
                <a:srgbClr val="CCFFFF"/>
              </a:gs>
              <a:gs pos="50000">
                <a:schemeClr val="bg1"/>
              </a:gs>
              <a:gs pos="100000">
                <a:srgbClr val="CCFFFF"/>
              </a:gs>
            </a:gsLst>
            <a:lin ang="2700000" scaled="1"/>
          </a:gradFill>
          <a:ln w="19050" cap="flat" cmpd="sng" algn="ctr">
            <a:solidFill>
              <a:srgbClr val="EB875F"/>
            </a:solidFill>
            <a:prstDash val="solid"/>
            <a:round/>
            <a:headEnd type="none" w="med" len="med"/>
            <a:tailEnd type="none" w="med" len="med"/>
          </a:ln>
          <a:effectLst>
            <a:outerShdw dist="53882" dir="2700000" algn="ctr" rotWithShape="0">
              <a:schemeClr val="bg2"/>
            </a:outerShdw>
          </a:effectLst>
        </p:spPr>
      </p:cxnSp>
      <p:cxnSp>
        <p:nvCxnSpPr>
          <p:cNvPr id="14" name="Straight Connector 13">
            <a:extLst>
              <a:ext uri="{FF2B5EF4-FFF2-40B4-BE49-F238E27FC236}">
                <a16:creationId xmlns:a16="http://schemas.microsoft.com/office/drawing/2014/main" id="{34E2DD88-0037-4118-B8D6-DDA9B3864FA6}"/>
              </a:ext>
            </a:extLst>
          </p:cNvPr>
          <p:cNvCxnSpPr>
            <a:cxnSpLocks/>
          </p:cNvCxnSpPr>
          <p:nvPr/>
        </p:nvCxnSpPr>
        <p:spPr bwMode="auto">
          <a:xfrm flipV="1">
            <a:off x="4486271" y="915691"/>
            <a:ext cx="0" cy="434579"/>
          </a:xfrm>
          <a:prstGeom prst="line">
            <a:avLst/>
          </a:prstGeom>
          <a:gradFill rotWithShape="0">
            <a:gsLst>
              <a:gs pos="0">
                <a:srgbClr val="CCFFFF"/>
              </a:gs>
              <a:gs pos="50000">
                <a:schemeClr val="bg1"/>
              </a:gs>
              <a:gs pos="100000">
                <a:srgbClr val="CCFFFF"/>
              </a:gs>
            </a:gsLst>
            <a:lin ang="2700000" scaled="1"/>
          </a:gradFill>
          <a:ln w="19050" cap="flat" cmpd="sng" algn="ctr">
            <a:solidFill>
              <a:srgbClr val="EB875F"/>
            </a:solidFill>
            <a:prstDash val="solid"/>
            <a:round/>
            <a:headEnd type="none" w="med" len="med"/>
            <a:tailEnd type="none" w="med" len="med"/>
          </a:ln>
          <a:effectLst>
            <a:outerShdw dist="53882" dir="2700000" algn="ctr" rotWithShape="0">
              <a:schemeClr val="bg2"/>
            </a:outerShdw>
          </a:effectLst>
        </p:spPr>
      </p:cxnSp>
      <p:cxnSp>
        <p:nvCxnSpPr>
          <p:cNvPr id="16" name="Straight Connector 15">
            <a:extLst>
              <a:ext uri="{FF2B5EF4-FFF2-40B4-BE49-F238E27FC236}">
                <a16:creationId xmlns:a16="http://schemas.microsoft.com/office/drawing/2014/main" id="{06D2266D-FF92-4016-BEC8-F351961404DA}"/>
              </a:ext>
            </a:extLst>
          </p:cNvPr>
          <p:cNvCxnSpPr>
            <a:cxnSpLocks/>
          </p:cNvCxnSpPr>
          <p:nvPr/>
        </p:nvCxnSpPr>
        <p:spPr bwMode="auto">
          <a:xfrm flipV="1">
            <a:off x="7400907" y="904083"/>
            <a:ext cx="0" cy="457796"/>
          </a:xfrm>
          <a:prstGeom prst="line">
            <a:avLst/>
          </a:prstGeom>
          <a:gradFill rotWithShape="0">
            <a:gsLst>
              <a:gs pos="0">
                <a:srgbClr val="CCFFFF"/>
              </a:gs>
              <a:gs pos="50000">
                <a:schemeClr val="bg1"/>
              </a:gs>
              <a:gs pos="100000">
                <a:srgbClr val="CCFFFF"/>
              </a:gs>
            </a:gsLst>
            <a:lin ang="2700000" scaled="1"/>
          </a:gradFill>
          <a:ln w="19050" cap="flat" cmpd="sng" algn="ctr">
            <a:solidFill>
              <a:srgbClr val="EB875F"/>
            </a:solidFill>
            <a:prstDash val="solid"/>
            <a:round/>
            <a:headEnd type="none" w="med" len="med"/>
            <a:tailEnd type="none" w="med" len="med"/>
          </a:ln>
          <a:effectLst>
            <a:outerShdw dist="53882" dir="2700000" algn="ctr" rotWithShape="0">
              <a:schemeClr val="bg2"/>
            </a:outerShdw>
          </a:effectLst>
        </p:spPr>
      </p:cxnSp>
      <p:cxnSp>
        <p:nvCxnSpPr>
          <p:cNvPr id="18" name="Straight Connector 17">
            <a:extLst>
              <a:ext uri="{FF2B5EF4-FFF2-40B4-BE49-F238E27FC236}">
                <a16:creationId xmlns:a16="http://schemas.microsoft.com/office/drawing/2014/main" id="{D864C711-364B-4FEB-8F86-154014719B13}"/>
              </a:ext>
            </a:extLst>
          </p:cNvPr>
          <p:cNvCxnSpPr>
            <a:cxnSpLocks/>
          </p:cNvCxnSpPr>
          <p:nvPr/>
        </p:nvCxnSpPr>
        <p:spPr bwMode="auto">
          <a:xfrm>
            <a:off x="1585909" y="915692"/>
            <a:ext cx="5829299" cy="0"/>
          </a:xfrm>
          <a:prstGeom prst="line">
            <a:avLst/>
          </a:prstGeom>
          <a:gradFill rotWithShape="0">
            <a:gsLst>
              <a:gs pos="0">
                <a:srgbClr val="CCFFFF"/>
              </a:gs>
              <a:gs pos="50000">
                <a:schemeClr val="bg1"/>
              </a:gs>
              <a:gs pos="100000">
                <a:srgbClr val="CCFFFF"/>
              </a:gs>
            </a:gsLst>
            <a:lin ang="2700000" scaled="1"/>
          </a:gradFill>
          <a:ln w="19050" cap="flat" cmpd="sng" algn="ctr">
            <a:solidFill>
              <a:schemeClr val="accent1">
                <a:lumMod val="75000"/>
              </a:schemeClr>
            </a:solidFill>
            <a:prstDash val="solid"/>
            <a:round/>
            <a:headEnd type="none" w="med" len="med"/>
            <a:tailEnd type="none" w="med" len="med"/>
          </a:ln>
          <a:effectLst>
            <a:outerShdw dist="53882" dir="2700000" algn="ctr" rotWithShape="0">
              <a:schemeClr val="bg2"/>
            </a:outerShdw>
          </a:effectLst>
        </p:spPr>
      </p:cxnSp>
      <p:sp>
        <p:nvSpPr>
          <p:cNvPr id="29" name="Flowchart: Connector 28">
            <a:extLst>
              <a:ext uri="{FF2B5EF4-FFF2-40B4-BE49-F238E27FC236}">
                <a16:creationId xmlns:a16="http://schemas.microsoft.com/office/drawing/2014/main" id="{6A0344DB-1A0A-45B3-A303-3DCF48086FFC}"/>
              </a:ext>
            </a:extLst>
          </p:cNvPr>
          <p:cNvSpPr/>
          <p:nvPr/>
        </p:nvSpPr>
        <p:spPr bwMode="auto">
          <a:xfrm>
            <a:off x="1428773" y="1176444"/>
            <a:ext cx="314321" cy="310452"/>
          </a:xfrm>
          <a:prstGeom prst="flowChartConnector">
            <a:avLst/>
          </a:prstGeom>
          <a:solidFill>
            <a:schemeClr val="accent1">
              <a:lumMod val="75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0" name="Flowchart: Connector 29">
            <a:extLst>
              <a:ext uri="{FF2B5EF4-FFF2-40B4-BE49-F238E27FC236}">
                <a16:creationId xmlns:a16="http://schemas.microsoft.com/office/drawing/2014/main" id="{4B72178C-3DC7-4962-A4CC-C42C6966FA49}"/>
              </a:ext>
            </a:extLst>
          </p:cNvPr>
          <p:cNvSpPr/>
          <p:nvPr/>
        </p:nvSpPr>
        <p:spPr bwMode="auto">
          <a:xfrm>
            <a:off x="4343412" y="1157688"/>
            <a:ext cx="314320" cy="322361"/>
          </a:xfrm>
          <a:prstGeom prst="flowChartConnector">
            <a:avLst/>
          </a:prstGeom>
          <a:solidFill>
            <a:schemeClr val="accent1">
              <a:lumMod val="75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1" name="Flowchart: Connector 30">
            <a:extLst>
              <a:ext uri="{FF2B5EF4-FFF2-40B4-BE49-F238E27FC236}">
                <a16:creationId xmlns:a16="http://schemas.microsoft.com/office/drawing/2014/main" id="{8F13A0AA-D355-4613-A070-B442319D8267}"/>
              </a:ext>
            </a:extLst>
          </p:cNvPr>
          <p:cNvSpPr/>
          <p:nvPr/>
        </p:nvSpPr>
        <p:spPr bwMode="auto">
          <a:xfrm>
            <a:off x="7258050" y="1157688"/>
            <a:ext cx="342900" cy="342900"/>
          </a:xfrm>
          <a:prstGeom prst="flowChartConnector">
            <a:avLst/>
          </a:prstGeom>
          <a:solidFill>
            <a:schemeClr val="accent1">
              <a:lumMod val="75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9" name="Rectangle 18">
            <a:extLst>
              <a:ext uri="{FF2B5EF4-FFF2-40B4-BE49-F238E27FC236}">
                <a16:creationId xmlns:a16="http://schemas.microsoft.com/office/drawing/2014/main" id="{B7D75F52-E463-43A6-A0E1-485ED0E85E8D}"/>
              </a:ext>
            </a:extLst>
          </p:cNvPr>
          <p:cNvSpPr/>
          <p:nvPr/>
        </p:nvSpPr>
        <p:spPr>
          <a:xfrm>
            <a:off x="-52254" y="4768257"/>
            <a:ext cx="6966585" cy="415498"/>
          </a:xfrm>
          <a:prstGeom prst="rect">
            <a:avLst/>
          </a:prstGeom>
        </p:spPr>
        <p:txBody>
          <a:bodyPr wrap="square">
            <a:spAutoFit/>
          </a:bodyPr>
          <a:lstStyle/>
          <a:p>
            <a:r>
              <a:rPr lang="en-US" sz="1050" dirty="0">
                <a:solidFill>
                  <a:schemeClr val="bg1">
                    <a:lumMod val="50000"/>
                  </a:schemeClr>
                </a:solidFill>
                <a:latin typeface="Arial" charset="0"/>
              </a:rPr>
              <a:t>Ref: </a:t>
            </a:r>
            <a:r>
              <a:rPr lang="en-US" sz="1050" dirty="0" err="1">
                <a:solidFill>
                  <a:schemeClr val="bg1">
                    <a:lumMod val="50000"/>
                  </a:schemeClr>
                </a:solidFill>
                <a:latin typeface="Arial" charset="0"/>
              </a:rPr>
              <a:t>Materi</a:t>
            </a:r>
            <a:r>
              <a:rPr lang="en-US" sz="1050" dirty="0">
                <a:solidFill>
                  <a:schemeClr val="bg1">
                    <a:lumMod val="50000"/>
                  </a:schemeClr>
                </a:solidFill>
                <a:latin typeface="Arial" charset="0"/>
              </a:rPr>
              <a:t> Webinar </a:t>
            </a:r>
            <a:r>
              <a:rPr lang="en-US" sz="1050" dirty="0" err="1">
                <a:solidFill>
                  <a:schemeClr val="bg1">
                    <a:lumMod val="50000"/>
                  </a:schemeClr>
                </a:solidFill>
                <a:latin typeface="Arial" charset="0"/>
              </a:rPr>
              <a:t>Penerapan</a:t>
            </a:r>
            <a:r>
              <a:rPr lang="en-US" sz="1050" dirty="0">
                <a:solidFill>
                  <a:schemeClr val="bg1">
                    <a:lumMod val="50000"/>
                  </a:schemeClr>
                </a:solidFill>
                <a:latin typeface="Arial" charset="0"/>
              </a:rPr>
              <a:t> PSAK 74 </a:t>
            </a:r>
            <a:r>
              <a:rPr lang="en-US" sz="1050" dirty="0" err="1">
                <a:solidFill>
                  <a:schemeClr val="bg1">
                    <a:lumMod val="50000"/>
                  </a:schemeClr>
                </a:solidFill>
                <a:latin typeface="Arial" charset="0"/>
              </a:rPr>
              <a:t>Kontrak</a:t>
            </a:r>
            <a:r>
              <a:rPr lang="en-US" sz="1050" dirty="0">
                <a:solidFill>
                  <a:schemeClr val="bg1">
                    <a:lumMod val="50000"/>
                  </a:schemeClr>
                </a:solidFill>
                <a:latin typeface="Arial" charset="0"/>
              </a:rPr>
              <a:t> </a:t>
            </a:r>
            <a:r>
              <a:rPr lang="en-US" sz="1050" dirty="0" err="1">
                <a:solidFill>
                  <a:schemeClr val="bg1">
                    <a:lumMod val="50000"/>
                  </a:schemeClr>
                </a:solidFill>
                <a:latin typeface="Arial" charset="0"/>
              </a:rPr>
              <a:t>Asuransi</a:t>
            </a:r>
            <a:r>
              <a:rPr lang="en-US" sz="1050" dirty="0">
                <a:solidFill>
                  <a:schemeClr val="bg1">
                    <a:lumMod val="50000"/>
                  </a:schemeClr>
                </a:solidFill>
                <a:latin typeface="Arial" charset="0"/>
              </a:rPr>
              <a:t> </a:t>
            </a:r>
            <a:r>
              <a:rPr lang="en-US" sz="1050" dirty="0" err="1">
                <a:solidFill>
                  <a:schemeClr val="bg1">
                    <a:lumMod val="50000"/>
                  </a:schemeClr>
                </a:solidFill>
                <a:latin typeface="Arial" charset="0"/>
              </a:rPr>
              <a:t>dalam</a:t>
            </a:r>
            <a:r>
              <a:rPr lang="en-US" sz="1050" dirty="0">
                <a:solidFill>
                  <a:schemeClr val="bg1">
                    <a:lumMod val="50000"/>
                  </a:schemeClr>
                </a:solidFill>
                <a:latin typeface="Arial" charset="0"/>
              </a:rPr>
              <a:t> </a:t>
            </a:r>
            <a:r>
              <a:rPr lang="en-US" sz="1050" dirty="0" err="1">
                <a:solidFill>
                  <a:schemeClr val="bg1">
                    <a:lumMod val="50000"/>
                  </a:schemeClr>
                </a:solidFill>
                <a:latin typeface="Arial" charset="0"/>
              </a:rPr>
              <a:t>Perhitungan</a:t>
            </a:r>
            <a:r>
              <a:rPr lang="en-US" sz="1050" dirty="0">
                <a:solidFill>
                  <a:schemeClr val="bg1">
                    <a:lumMod val="50000"/>
                  </a:schemeClr>
                </a:solidFill>
                <a:latin typeface="Arial" charset="0"/>
              </a:rPr>
              <a:t> </a:t>
            </a:r>
            <a:r>
              <a:rPr lang="en-US" sz="1050" dirty="0" err="1">
                <a:solidFill>
                  <a:schemeClr val="bg1">
                    <a:lumMod val="50000"/>
                  </a:schemeClr>
                </a:solidFill>
                <a:latin typeface="Arial" charset="0"/>
              </a:rPr>
              <a:t>Aktuaria</a:t>
            </a:r>
            <a:r>
              <a:rPr lang="en-US" sz="1050" dirty="0">
                <a:solidFill>
                  <a:schemeClr val="bg1">
                    <a:lumMod val="50000"/>
                  </a:schemeClr>
                </a:solidFill>
                <a:latin typeface="Arial" charset="0"/>
              </a:rPr>
              <a:t> – PPPK</a:t>
            </a:r>
          </a:p>
          <a:p>
            <a:r>
              <a:rPr lang="en-US" sz="1050" dirty="0" err="1">
                <a:solidFill>
                  <a:schemeClr val="bg1">
                    <a:lumMod val="50000"/>
                  </a:schemeClr>
                </a:solidFill>
                <a:latin typeface="Arial" charset="0"/>
              </a:rPr>
              <a:t>Materi</a:t>
            </a:r>
            <a:r>
              <a:rPr lang="en-US" sz="1050" dirty="0">
                <a:solidFill>
                  <a:schemeClr val="bg1">
                    <a:lumMod val="50000"/>
                  </a:schemeClr>
                </a:solidFill>
                <a:latin typeface="Arial" charset="0"/>
              </a:rPr>
              <a:t>: </a:t>
            </a:r>
            <a:r>
              <a:rPr lang="en-US" sz="1050" dirty="0" err="1">
                <a:solidFill>
                  <a:schemeClr val="bg1">
                    <a:lumMod val="50000"/>
                  </a:schemeClr>
                </a:solidFill>
                <a:latin typeface="Arial" charset="0"/>
              </a:rPr>
              <a:t>Junaidi</a:t>
            </a:r>
            <a:r>
              <a:rPr lang="en-US" sz="1050" dirty="0">
                <a:solidFill>
                  <a:schemeClr val="bg1">
                    <a:lumMod val="50000"/>
                  </a:schemeClr>
                </a:solidFill>
                <a:latin typeface="Arial" charset="0"/>
              </a:rPr>
              <a:t> Amin – </a:t>
            </a:r>
            <a:r>
              <a:rPr lang="en-US" sz="1050" dirty="0" err="1">
                <a:solidFill>
                  <a:schemeClr val="bg1">
                    <a:lumMod val="50000"/>
                  </a:schemeClr>
                </a:solidFill>
                <a:latin typeface="Arial" charset="0"/>
              </a:rPr>
              <a:t>Penerapan</a:t>
            </a:r>
            <a:r>
              <a:rPr lang="en-US" sz="1050" dirty="0">
                <a:solidFill>
                  <a:schemeClr val="bg1">
                    <a:lumMod val="50000"/>
                  </a:schemeClr>
                </a:solidFill>
                <a:latin typeface="Arial" charset="0"/>
              </a:rPr>
              <a:t> PSAK 74 </a:t>
            </a:r>
            <a:r>
              <a:rPr lang="en-US" sz="1050" dirty="0" err="1">
                <a:solidFill>
                  <a:schemeClr val="bg1">
                    <a:lumMod val="50000"/>
                  </a:schemeClr>
                </a:solidFill>
                <a:latin typeface="Arial" charset="0"/>
              </a:rPr>
              <a:t>dalam</a:t>
            </a:r>
            <a:r>
              <a:rPr lang="en-US" sz="1050" dirty="0">
                <a:solidFill>
                  <a:schemeClr val="bg1">
                    <a:lumMod val="50000"/>
                  </a:schemeClr>
                </a:solidFill>
                <a:latin typeface="Arial" charset="0"/>
              </a:rPr>
              <a:t> </a:t>
            </a:r>
            <a:r>
              <a:rPr lang="en-US" sz="1050" dirty="0" err="1">
                <a:solidFill>
                  <a:schemeClr val="bg1">
                    <a:lumMod val="50000"/>
                  </a:schemeClr>
                </a:solidFill>
                <a:latin typeface="Arial" charset="0"/>
              </a:rPr>
              <a:t>Perspektif</a:t>
            </a:r>
            <a:r>
              <a:rPr lang="en-US" sz="1050" dirty="0">
                <a:solidFill>
                  <a:schemeClr val="bg1">
                    <a:lumMod val="50000"/>
                  </a:schemeClr>
                </a:solidFill>
                <a:latin typeface="Arial" charset="0"/>
              </a:rPr>
              <a:t> </a:t>
            </a:r>
            <a:r>
              <a:rPr lang="en-US" sz="1050" dirty="0" err="1">
                <a:solidFill>
                  <a:schemeClr val="bg1">
                    <a:lumMod val="50000"/>
                  </a:schemeClr>
                </a:solidFill>
                <a:latin typeface="Arial" charset="0"/>
              </a:rPr>
              <a:t>Aktuaris</a:t>
            </a:r>
            <a:endParaRPr lang="en-ID" sz="1050" dirty="0">
              <a:solidFill>
                <a:schemeClr val="bg1">
                  <a:lumMod val="50000"/>
                </a:schemeClr>
              </a:solidFill>
            </a:endParaRPr>
          </a:p>
        </p:txBody>
      </p:sp>
      <p:sp>
        <p:nvSpPr>
          <p:cNvPr id="17" name="Rectangle 16">
            <a:extLst>
              <a:ext uri="{FF2B5EF4-FFF2-40B4-BE49-F238E27FC236}">
                <a16:creationId xmlns:a16="http://schemas.microsoft.com/office/drawing/2014/main" id="{7D4EEDDE-52FA-4AAE-B42B-3C3362621353}"/>
              </a:ext>
            </a:extLst>
          </p:cNvPr>
          <p:cNvSpPr/>
          <p:nvPr/>
        </p:nvSpPr>
        <p:spPr bwMode="auto">
          <a:xfrm>
            <a:off x="3099155" y="2414986"/>
            <a:ext cx="2699657" cy="2164915"/>
          </a:xfrm>
          <a:prstGeom prst="rect">
            <a:avLst/>
          </a:prstGeom>
          <a:solidFill>
            <a:schemeClr val="accent2">
              <a:lumMod val="40000"/>
              <a:lumOff val="6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marL="171450" indent="-171450">
              <a:spcBef>
                <a:spcPts val="600"/>
              </a:spcBef>
              <a:buFont typeface="Arial" panose="020B0604020202020204" pitchFamily="34" charset="0"/>
              <a:buChar char="•"/>
            </a:pPr>
            <a:r>
              <a:rPr lang="en-US" sz="1100" dirty="0" err="1">
                <a:latin typeface="Calibri" panose="020F0502020204030204" pitchFamily="34" charset="0"/>
                <a:ea typeface="Calibri" panose="020F0502020204030204" pitchFamily="34" charset="0"/>
                <a:cs typeface="Calibri" panose="020F0502020204030204" pitchFamily="34" charset="0"/>
              </a:rPr>
              <a:t>Pendekatan</a:t>
            </a:r>
            <a:r>
              <a:rPr lang="en-US" sz="1100" dirty="0">
                <a:latin typeface="Calibri" panose="020F0502020204030204" pitchFamily="34" charset="0"/>
                <a:ea typeface="Calibri" panose="020F0502020204030204" pitchFamily="34" charset="0"/>
                <a:cs typeface="Calibri" panose="020F0502020204030204" pitchFamily="34" charset="0"/>
              </a:rPr>
              <a:t> yang </a:t>
            </a:r>
            <a:r>
              <a:rPr lang="en-US" sz="1100" dirty="0" err="1">
                <a:latin typeface="Calibri" panose="020F0502020204030204" pitchFamily="34" charset="0"/>
                <a:ea typeface="Calibri" panose="020F0502020204030204" pitchFamily="34" charset="0"/>
                <a:cs typeface="Calibri" panose="020F0502020204030204" pitchFamily="34" charset="0"/>
              </a:rPr>
              <a:t>disederhanakan</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untuk</a:t>
            </a:r>
            <a:r>
              <a:rPr lang="en-US" sz="1100" dirty="0">
                <a:latin typeface="Calibri" panose="020F0502020204030204" pitchFamily="34" charset="0"/>
                <a:ea typeface="Calibri" panose="020F0502020204030204" pitchFamily="34" charset="0"/>
                <a:cs typeface="Calibri" panose="020F0502020204030204" pitchFamily="34" charset="0"/>
              </a:rPr>
              <a:t> Sebagian </a:t>
            </a:r>
            <a:r>
              <a:rPr lang="en-US" sz="1100" dirty="0" err="1">
                <a:latin typeface="Calibri" panose="020F0502020204030204" pitchFamily="34" charset="0"/>
                <a:ea typeface="Calibri" panose="020F0502020204030204" pitchFamily="34" charset="0"/>
                <a:cs typeface="Calibri" panose="020F0502020204030204" pitchFamily="34" charset="0"/>
              </a:rPr>
              <a:t>besar</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b="1" dirty="0" err="1">
                <a:latin typeface="Calibri" panose="020F0502020204030204" pitchFamily="34" charset="0"/>
                <a:ea typeface="Calibri" panose="020F0502020204030204" pitchFamily="34" charset="0"/>
                <a:cs typeface="Calibri" panose="020F0502020204030204" pitchFamily="34" charset="0"/>
              </a:rPr>
              <a:t>asuransi</a:t>
            </a:r>
            <a:r>
              <a:rPr lang="en-US" sz="1100" b="1" dirty="0">
                <a:latin typeface="Calibri" panose="020F0502020204030204" pitchFamily="34" charset="0"/>
                <a:ea typeface="Calibri" panose="020F0502020204030204" pitchFamily="34" charset="0"/>
                <a:cs typeface="Calibri" panose="020F0502020204030204" pitchFamily="34" charset="0"/>
              </a:rPr>
              <a:t> </a:t>
            </a:r>
            <a:r>
              <a:rPr lang="en-US" sz="1100" b="1" dirty="0" err="1">
                <a:latin typeface="Calibri" panose="020F0502020204030204" pitchFamily="34" charset="0"/>
                <a:ea typeface="Calibri" panose="020F0502020204030204" pitchFamily="34" charset="0"/>
                <a:cs typeface="Calibri" panose="020F0502020204030204" pitchFamily="34" charset="0"/>
              </a:rPr>
              <a:t>umum</a:t>
            </a:r>
            <a:r>
              <a:rPr lang="en-US" sz="1100" dirty="0">
                <a:latin typeface="Calibri" panose="020F0502020204030204" pitchFamily="34" charset="0"/>
                <a:ea typeface="Calibri" panose="020F0502020204030204" pitchFamily="34" charset="0"/>
                <a:cs typeface="Calibri" panose="020F0502020204030204" pitchFamily="34" charset="0"/>
              </a:rPr>
              <a:t>, dan </a:t>
            </a:r>
            <a:r>
              <a:rPr lang="en-US" sz="1100" dirty="0" err="1">
                <a:latin typeface="Calibri" panose="020F0502020204030204" pitchFamily="34" charset="0"/>
                <a:ea typeface="Calibri" panose="020F0502020204030204" pitchFamily="34" charset="0"/>
                <a:cs typeface="Calibri" panose="020F0502020204030204" pitchFamily="34" charset="0"/>
              </a:rPr>
              <a:t>asuransi</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jiwa</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kontrak</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asuransi</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dengan</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durasi</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b="1" dirty="0" err="1">
                <a:latin typeface="Calibri" panose="020F0502020204030204" pitchFamily="34" charset="0"/>
                <a:ea typeface="Calibri" panose="020F0502020204030204" pitchFamily="34" charset="0"/>
                <a:cs typeface="Calibri" panose="020F0502020204030204" pitchFamily="34" charset="0"/>
              </a:rPr>
              <a:t>satu</a:t>
            </a:r>
            <a:r>
              <a:rPr lang="en-US" sz="1100" b="1" dirty="0">
                <a:latin typeface="Calibri" panose="020F0502020204030204" pitchFamily="34" charset="0"/>
                <a:ea typeface="Calibri" panose="020F0502020204030204" pitchFamily="34" charset="0"/>
                <a:cs typeface="Calibri" panose="020F0502020204030204" pitchFamily="34" charset="0"/>
              </a:rPr>
              <a:t> </a:t>
            </a:r>
            <a:r>
              <a:rPr lang="en-US" sz="1100" b="1" dirty="0" err="1">
                <a:latin typeface="Calibri" panose="020F0502020204030204" pitchFamily="34" charset="0"/>
                <a:ea typeface="Calibri" panose="020F0502020204030204" pitchFamily="34" charset="0"/>
                <a:cs typeface="Calibri" panose="020F0502020204030204" pitchFamily="34" charset="0"/>
              </a:rPr>
              <a:t>tahun</a:t>
            </a:r>
            <a:r>
              <a:rPr lang="en-US" sz="1100" b="1" dirty="0">
                <a:latin typeface="Calibri" panose="020F0502020204030204" pitchFamily="34" charset="0"/>
                <a:ea typeface="Calibri" panose="020F0502020204030204" pitchFamily="34" charset="0"/>
                <a:cs typeface="Calibri" panose="020F0502020204030204" pitchFamily="34" charset="0"/>
              </a:rPr>
              <a:t> </a:t>
            </a:r>
            <a:r>
              <a:rPr lang="en-US" sz="1100" b="1" dirty="0" err="1">
                <a:latin typeface="Calibri" panose="020F0502020204030204" pitchFamily="34" charset="0"/>
                <a:ea typeface="Calibri" panose="020F0502020204030204" pitchFamily="34" charset="0"/>
                <a:cs typeface="Calibri" panose="020F0502020204030204" pitchFamily="34" charset="0"/>
              </a:rPr>
              <a:t>atau</a:t>
            </a:r>
            <a:r>
              <a:rPr lang="en-US" sz="1100" b="1" dirty="0">
                <a:latin typeface="Calibri" panose="020F0502020204030204" pitchFamily="34" charset="0"/>
                <a:ea typeface="Calibri" panose="020F0502020204030204" pitchFamily="34" charset="0"/>
                <a:cs typeface="Calibri" panose="020F0502020204030204" pitchFamily="34" charset="0"/>
              </a:rPr>
              <a:t> </a:t>
            </a:r>
            <a:r>
              <a:rPr lang="en-US" sz="1100" b="1" dirty="0" err="1">
                <a:latin typeface="Calibri" panose="020F0502020204030204" pitchFamily="34" charset="0"/>
                <a:ea typeface="Calibri" panose="020F0502020204030204" pitchFamily="34" charset="0"/>
                <a:cs typeface="Calibri" panose="020F0502020204030204" pitchFamily="34" charset="0"/>
              </a:rPr>
              <a:t>kurang</a:t>
            </a:r>
            <a:r>
              <a:rPr lang="en-US" sz="1100" b="1" dirty="0">
                <a:latin typeface="Calibri" panose="020F0502020204030204" pitchFamily="34" charset="0"/>
                <a:ea typeface="Calibri" panose="020F0502020204030204" pitchFamily="34" charset="0"/>
                <a:cs typeface="Calibri" panose="020F0502020204030204" pitchFamily="34" charset="0"/>
              </a:rPr>
              <a:t>, </a:t>
            </a:r>
            <a:r>
              <a:rPr lang="en-US" sz="1100" b="1" dirty="0" err="1">
                <a:latin typeface="Calibri" panose="020F0502020204030204" pitchFamily="34" charset="0"/>
                <a:ea typeface="Calibri" panose="020F0502020204030204" pitchFamily="34" charset="0"/>
                <a:cs typeface="Calibri" panose="020F0502020204030204" pitchFamily="34" charset="0"/>
              </a:rPr>
              <a:t>atau</a:t>
            </a:r>
            <a:r>
              <a:rPr lang="en-US" sz="1100" b="1"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terdapat</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b="1" dirty="0" err="1">
                <a:latin typeface="Calibri" panose="020F0502020204030204" pitchFamily="34" charset="0"/>
                <a:ea typeface="Calibri" panose="020F0502020204030204" pitchFamily="34" charset="0"/>
                <a:cs typeface="Calibri" panose="020F0502020204030204" pitchFamily="34" charset="0"/>
              </a:rPr>
              <a:t>estimasi</a:t>
            </a:r>
            <a:r>
              <a:rPr lang="en-US" sz="1100" b="1" dirty="0">
                <a:latin typeface="Calibri" panose="020F0502020204030204" pitchFamily="34" charset="0"/>
                <a:ea typeface="Calibri" panose="020F0502020204030204" pitchFamily="34" charset="0"/>
                <a:cs typeface="Calibri" panose="020F0502020204030204" pitchFamily="34" charset="0"/>
              </a:rPr>
              <a:t> </a:t>
            </a:r>
            <a:r>
              <a:rPr lang="en-US" sz="1100" b="1" dirty="0" err="1">
                <a:latin typeface="Calibri" panose="020F0502020204030204" pitchFamily="34" charset="0"/>
                <a:ea typeface="Calibri" panose="020F0502020204030204" pitchFamily="34" charset="0"/>
                <a:cs typeface="Calibri" panose="020F0502020204030204" pitchFamily="34" charset="0"/>
              </a:rPr>
              <a:t>wajar</a:t>
            </a:r>
            <a:r>
              <a:rPr lang="en-US" sz="1100" b="1" dirty="0">
                <a:latin typeface="Calibri" panose="020F0502020204030204" pitchFamily="34" charset="0"/>
                <a:ea typeface="Calibri" panose="020F0502020204030204" pitchFamily="34" charset="0"/>
                <a:cs typeface="Calibri" panose="020F0502020204030204" pitchFamily="34" charset="0"/>
              </a:rPr>
              <a:t> </a:t>
            </a:r>
            <a:r>
              <a:rPr lang="en-US" sz="1100" dirty="0">
                <a:latin typeface="Calibri" panose="020F0502020204030204" pitchFamily="34" charset="0"/>
                <a:ea typeface="Calibri" panose="020F0502020204030204" pitchFamily="34" charset="0"/>
                <a:cs typeface="Calibri" panose="020F0502020204030204" pitchFamily="34" charset="0"/>
              </a:rPr>
              <a:t>yang </a:t>
            </a:r>
            <a:r>
              <a:rPr lang="en-US" sz="1100" b="1" dirty="0" err="1">
                <a:latin typeface="Calibri" panose="020F0502020204030204" pitchFamily="34" charset="0"/>
                <a:ea typeface="Calibri" panose="020F0502020204030204" pitchFamily="34" charset="0"/>
                <a:cs typeface="Calibri" panose="020F0502020204030204" pitchFamily="34" charset="0"/>
              </a:rPr>
              <a:t>mendekati</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hasil</a:t>
            </a:r>
            <a:r>
              <a:rPr lang="en-US" sz="1100" dirty="0">
                <a:latin typeface="Calibri" panose="020F0502020204030204" pitchFamily="34" charset="0"/>
                <a:ea typeface="Calibri" panose="020F0502020204030204" pitchFamily="34" charset="0"/>
                <a:cs typeface="Calibri" panose="020F0502020204030204" pitchFamily="34" charset="0"/>
              </a:rPr>
              <a:t> model </a:t>
            </a:r>
            <a:r>
              <a:rPr lang="en-US" sz="1100" dirty="0" err="1">
                <a:latin typeface="Calibri" panose="020F0502020204030204" pitchFamily="34" charset="0"/>
                <a:ea typeface="Calibri" panose="020F0502020204030204" pitchFamily="34" charset="0"/>
                <a:cs typeface="Calibri" panose="020F0502020204030204" pitchFamily="34" charset="0"/>
              </a:rPr>
              <a:t>pengukuran</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umum</a:t>
            </a:r>
            <a:r>
              <a:rPr lang="en-US" sz="1100" dirty="0">
                <a:latin typeface="Calibri" panose="020F0502020204030204" pitchFamily="34" charset="0"/>
                <a:ea typeface="Calibri" panose="020F0502020204030204" pitchFamily="34" charset="0"/>
                <a:cs typeface="Calibri" panose="020F0502020204030204" pitchFamily="34" charset="0"/>
              </a:rPr>
              <a:t>.</a:t>
            </a:r>
          </a:p>
          <a:p>
            <a:pPr marL="171450" indent="-171450">
              <a:spcBef>
                <a:spcPts val="600"/>
              </a:spcBef>
              <a:buFont typeface="Arial" panose="020B0604020202020204" pitchFamily="34" charset="0"/>
              <a:buChar char="•"/>
            </a:pPr>
            <a:r>
              <a:rPr lang="en-US" sz="1100" dirty="0" err="1">
                <a:latin typeface="Calibri" panose="020F0502020204030204" pitchFamily="34" charset="0"/>
                <a:ea typeface="Calibri" panose="020F0502020204030204" pitchFamily="34" charset="0"/>
                <a:cs typeface="Calibri" panose="020F0502020204030204" pitchFamily="34" charset="0"/>
              </a:rPr>
              <a:t>Kontrak</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asuransi</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dinilai</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sebagai</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kewajiban</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pertanggungan</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pra</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klaim</a:t>
            </a:r>
            <a:r>
              <a:rPr lang="en-US" sz="1100" dirty="0">
                <a:latin typeface="Calibri" panose="020F0502020204030204" pitchFamily="34" charset="0"/>
                <a:ea typeface="Calibri" panose="020F0502020204030204" pitchFamily="34" charset="0"/>
                <a:cs typeface="Calibri" panose="020F0502020204030204" pitchFamily="34" charset="0"/>
              </a:rPr>
              <a:t> dan </a:t>
            </a:r>
            <a:r>
              <a:rPr lang="en-US" sz="1100" dirty="0" err="1">
                <a:latin typeface="Calibri" panose="020F0502020204030204" pitchFamily="34" charset="0"/>
                <a:ea typeface="Calibri" panose="020F0502020204030204" pitchFamily="34" charset="0"/>
                <a:cs typeface="Calibri" panose="020F0502020204030204" pitchFamily="34" charset="0"/>
              </a:rPr>
              <a:t>kewajiban</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atas</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klaim</a:t>
            </a:r>
            <a:r>
              <a:rPr lang="en-US" sz="1100" dirty="0">
                <a:latin typeface="Calibri" panose="020F0502020204030204" pitchFamily="34" charset="0"/>
                <a:ea typeface="Calibri" panose="020F0502020204030204" pitchFamily="34" charset="0"/>
                <a:cs typeface="Calibri" panose="020F0502020204030204" pitchFamily="34" charset="0"/>
              </a:rPr>
              <a:t> yang </a:t>
            </a:r>
            <a:r>
              <a:rPr lang="en-US" sz="1100" dirty="0" err="1">
                <a:latin typeface="Calibri" panose="020F0502020204030204" pitchFamily="34" charset="0"/>
                <a:ea typeface="Calibri" panose="020F0502020204030204" pitchFamily="34" charset="0"/>
                <a:cs typeface="Calibri" panose="020F0502020204030204" pitchFamily="34" charset="0"/>
              </a:rPr>
              <a:t>terjadi</a:t>
            </a:r>
            <a:r>
              <a:rPr lang="en-US" sz="1100" dirty="0">
                <a:latin typeface="Calibri" panose="020F0502020204030204" pitchFamily="34" charset="0"/>
                <a:ea typeface="Calibri" panose="020F0502020204030204" pitchFamily="34" charset="0"/>
                <a:cs typeface="Calibri" panose="020F0502020204030204" pitchFamily="34" charset="0"/>
              </a:rPr>
              <a:t>.</a:t>
            </a:r>
          </a:p>
          <a:p>
            <a:pPr marL="171450" indent="-171450">
              <a:spcBef>
                <a:spcPts val="600"/>
              </a:spcBef>
              <a:buFont typeface="Arial" panose="020B0604020202020204" pitchFamily="34" charset="0"/>
              <a:buChar char="•"/>
            </a:pPr>
            <a:r>
              <a:rPr lang="en-US" sz="1100" dirty="0" err="1">
                <a:latin typeface="Calibri" panose="020F0502020204030204" pitchFamily="34" charset="0"/>
                <a:ea typeface="Calibri" panose="020F0502020204030204" pitchFamily="34" charset="0"/>
                <a:cs typeface="Calibri" panose="020F0502020204030204" pitchFamily="34" charset="0"/>
              </a:rPr>
              <a:t>Pendekatan</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serupa</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dengan</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pengukuran</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kontrak</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asuransi</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b="1" dirty="0" err="1">
                <a:latin typeface="Calibri" panose="020F0502020204030204" pitchFamily="34" charset="0"/>
                <a:ea typeface="Calibri" panose="020F0502020204030204" pitchFamily="34" charset="0"/>
                <a:cs typeface="Calibri" panose="020F0502020204030204" pitchFamily="34" charset="0"/>
              </a:rPr>
              <a:t>umum</a:t>
            </a:r>
            <a:r>
              <a:rPr lang="en-US" sz="1100" dirty="0">
                <a:latin typeface="Calibri" panose="020F0502020204030204" pitchFamily="34" charset="0"/>
                <a:ea typeface="Calibri" panose="020F0502020204030204" pitchFamily="34" charset="0"/>
                <a:cs typeface="Calibri" panose="020F0502020204030204" pitchFamily="34" charset="0"/>
              </a:rPr>
              <a:t> yang </a:t>
            </a:r>
            <a:r>
              <a:rPr lang="en-US" sz="1100" dirty="0" err="1">
                <a:latin typeface="Calibri" panose="020F0502020204030204" pitchFamily="34" charset="0"/>
                <a:ea typeface="Calibri" panose="020F0502020204030204" pitchFamily="34" charset="0"/>
                <a:cs typeface="Calibri" panose="020F0502020204030204" pitchFamily="34" charset="0"/>
              </a:rPr>
              <a:t>ada</a:t>
            </a:r>
            <a:r>
              <a:rPr lang="en-US" sz="1100" dirty="0">
                <a:latin typeface="Calibri" panose="020F0502020204030204" pitchFamily="34" charset="0"/>
                <a:ea typeface="Calibri" panose="020F0502020204030204" pitchFamily="34" charset="0"/>
                <a:cs typeface="Calibri" panose="020F0502020204030204" pitchFamily="34" charset="0"/>
              </a:rPr>
              <a:t>.</a:t>
            </a:r>
            <a:endParaRPr lang="en-ID" sz="1100" dirty="0">
              <a:latin typeface="Calibri" panose="020F0502020204030204" pitchFamily="34" charset="0"/>
              <a:ea typeface="Calibri" panose="020F0502020204030204" pitchFamily="34" charset="0"/>
              <a:cs typeface="Calibri" panose="020F0502020204030204" pitchFamily="34" charset="0"/>
            </a:endParaRPr>
          </a:p>
        </p:txBody>
      </p:sp>
      <p:sp>
        <p:nvSpPr>
          <p:cNvPr id="20" name="Rectangle 19">
            <a:extLst>
              <a:ext uri="{FF2B5EF4-FFF2-40B4-BE49-F238E27FC236}">
                <a16:creationId xmlns:a16="http://schemas.microsoft.com/office/drawing/2014/main" id="{79FEEBB6-65E8-4F8E-8FF9-7CECF86CDC93}"/>
              </a:ext>
            </a:extLst>
          </p:cNvPr>
          <p:cNvSpPr/>
          <p:nvPr/>
        </p:nvSpPr>
        <p:spPr bwMode="auto">
          <a:xfrm>
            <a:off x="228056" y="2414987"/>
            <a:ext cx="2699657" cy="1965423"/>
          </a:xfrm>
          <a:prstGeom prst="rect">
            <a:avLst/>
          </a:prstGeom>
          <a:solidFill>
            <a:schemeClr val="accent4">
              <a:lumMod val="40000"/>
              <a:lumOff val="6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marL="171450" indent="-171450">
              <a:spcBef>
                <a:spcPts val="600"/>
              </a:spcBef>
              <a:buFont typeface="Arial" panose="020B0604020202020204" pitchFamily="34" charset="0"/>
              <a:buChar char="•"/>
            </a:pPr>
            <a:r>
              <a:rPr lang="en-US" sz="1100" dirty="0" err="1">
                <a:latin typeface="Calibri" panose="020F0502020204030204" pitchFamily="34" charset="0"/>
                <a:ea typeface="Calibri" panose="020F0502020204030204" pitchFamily="34" charset="0"/>
                <a:cs typeface="Calibri" panose="020F0502020204030204" pitchFamily="34" charset="0"/>
              </a:rPr>
              <a:t>Pendekatan</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pengukuran</a:t>
            </a:r>
            <a:r>
              <a:rPr lang="en-US" sz="1100" dirty="0">
                <a:latin typeface="Calibri" panose="020F0502020204030204" pitchFamily="34" charset="0"/>
                <a:ea typeface="Calibri" panose="020F0502020204030204" pitchFamily="34" charset="0"/>
                <a:cs typeface="Calibri" panose="020F0502020204030204" pitchFamily="34" charset="0"/>
              </a:rPr>
              <a:t> yang </a:t>
            </a:r>
            <a:r>
              <a:rPr lang="en-US" sz="1100" b="1" dirty="0" err="1">
                <a:latin typeface="Calibri" panose="020F0502020204030204" pitchFamily="34" charset="0"/>
                <a:ea typeface="Calibri" panose="020F0502020204030204" pitchFamily="34" charset="0"/>
                <a:cs typeface="Calibri" panose="020F0502020204030204" pitchFamily="34" charset="0"/>
              </a:rPr>
              <a:t>berlaku</a:t>
            </a:r>
            <a:r>
              <a:rPr lang="en-US" sz="1100" b="1" dirty="0">
                <a:latin typeface="Calibri" panose="020F0502020204030204" pitchFamily="34" charset="0"/>
                <a:ea typeface="Calibri" panose="020F0502020204030204" pitchFamily="34" charset="0"/>
                <a:cs typeface="Calibri" panose="020F0502020204030204" pitchFamily="34" charset="0"/>
              </a:rPr>
              <a:t> </a:t>
            </a:r>
            <a:r>
              <a:rPr lang="en-US" sz="1100" b="1" dirty="0" err="1">
                <a:latin typeface="Calibri" panose="020F0502020204030204" pitchFamily="34" charset="0"/>
                <a:ea typeface="Calibri" panose="020F0502020204030204" pitchFamily="34" charset="0"/>
                <a:cs typeface="Calibri" panose="020F0502020204030204" pitchFamily="34" charset="0"/>
              </a:rPr>
              <a:t>secara</a:t>
            </a:r>
            <a:r>
              <a:rPr lang="en-US" sz="1100" b="1" dirty="0">
                <a:latin typeface="Calibri" panose="020F0502020204030204" pitchFamily="34" charset="0"/>
                <a:ea typeface="Calibri" panose="020F0502020204030204" pitchFamily="34" charset="0"/>
                <a:cs typeface="Calibri" panose="020F0502020204030204" pitchFamily="34" charset="0"/>
              </a:rPr>
              <a:t> </a:t>
            </a:r>
            <a:r>
              <a:rPr lang="en-US" sz="1100" b="1" dirty="0" err="1">
                <a:latin typeface="Calibri" panose="020F0502020204030204" pitchFamily="34" charset="0"/>
                <a:ea typeface="Calibri" panose="020F0502020204030204" pitchFamily="34" charset="0"/>
                <a:cs typeface="Calibri" panose="020F0502020204030204" pitchFamily="34" charset="0"/>
              </a:rPr>
              <a:t>umum</a:t>
            </a:r>
            <a:r>
              <a:rPr lang="en-US" sz="1100" dirty="0">
                <a:latin typeface="Calibri" panose="020F0502020204030204" pitchFamily="34" charset="0"/>
                <a:ea typeface="Calibri" panose="020F0502020204030204" pitchFamily="34" charset="0"/>
                <a:cs typeface="Calibri" panose="020F0502020204030204" pitchFamily="34" charset="0"/>
              </a:rPr>
              <a:t>.</a:t>
            </a:r>
          </a:p>
          <a:p>
            <a:pPr marL="171450" indent="-171450">
              <a:spcBef>
                <a:spcPts val="600"/>
              </a:spcBef>
              <a:buFont typeface="Arial" panose="020B0604020202020204" pitchFamily="34" charset="0"/>
              <a:buChar char="•"/>
            </a:pPr>
            <a:r>
              <a:rPr lang="en-US" sz="1100" dirty="0" err="1">
                <a:latin typeface="Calibri" panose="020F0502020204030204" pitchFamily="34" charset="0"/>
                <a:ea typeface="Calibri" panose="020F0502020204030204" pitchFamily="34" charset="0"/>
                <a:cs typeface="Calibri" panose="020F0502020204030204" pitchFamily="34" charset="0"/>
              </a:rPr>
              <a:t>Kontrak</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asuransi</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dinilai</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menggunakan</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b="1" dirty="0" err="1">
                <a:latin typeface="Calibri" panose="020F0502020204030204" pitchFamily="34" charset="0"/>
                <a:ea typeface="Calibri" panose="020F0502020204030204" pitchFamily="34" charset="0"/>
                <a:cs typeface="Calibri" panose="020F0502020204030204" pitchFamily="34" charset="0"/>
              </a:rPr>
              <a:t>arus</a:t>
            </a:r>
            <a:r>
              <a:rPr lang="en-US" sz="1100" b="1" dirty="0">
                <a:latin typeface="Calibri" panose="020F0502020204030204" pitchFamily="34" charset="0"/>
                <a:ea typeface="Calibri" panose="020F0502020204030204" pitchFamily="34" charset="0"/>
                <a:cs typeface="Calibri" panose="020F0502020204030204" pitchFamily="34" charset="0"/>
              </a:rPr>
              <a:t> kas </a:t>
            </a:r>
            <a:r>
              <a:rPr lang="en-US" sz="1100" b="1" dirty="0" err="1">
                <a:latin typeface="Calibri" panose="020F0502020204030204" pitchFamily="34" charset="0"/>
                <a:ea typeface="Calibri" panose="020F0502020204030204" pitchFamily="34" charset="0"/>
                <a:cs typeface="Calibri" panose="020F0502020204030204" pitchFamily="34" charset="0"/>
              </a:rPr>
              <a:t>pemenuhan</a:t>
            </a:r>
            <a:r>
              <a:rPr lang="en-US" sz="1100" b="1" dirty="0">
                <a:latin typeface="Calibri" panose="020F0502020204030204" pitchFamily="34" charset="0"/>
                <a:ea typeface="Calibri" panose="020F0502020204030204" pitchFamily="34" charset="0"/>
                <a:cs typeface="Calibri" panose="020F0502020204030204" pitchFamily="34" charset="0"/>
              </a:rPr>
              <a:t> </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estimasi</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nilai</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kini</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atas</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arus</a:t>
            </a:r>
            <a:r>
              <a:rPr lang="en-US" sz="1100" dirty="0">
                <a:latin typeface="Calibri" panose="020F0502020204030204" pitchFamily="34" charset="0"/>
                <a:ea typeface="Calibri" panose="020F0502020204030204" pitchFamily="34" charset="0"/>
                <a:cs typeface="Calibri" panose="020F0502020204030204" pitchFamily="34" charset="0"/>
              </a:rPr>
              <a:t> kas masa </a:t>
            </a:r>
            <a:r>
              <a:rPr lang="en-US" sz="1100" dirty="0" err="1">
                <a:latin typeface="Calibri" panose="020F0502020204030204" pitchFamily="34" charset="0"/>
                <a:ea typeface="Calibri" panose="020F0502020204030204" pitchFamily="34" charset="0"/>
                <a:cs typeface="Calibri" panose="020F0502020204030204" pitchFamily="34" charset="0"/>
              </a:rPr>
              <a:t>depan</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ditambah</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b="1" dirty="0" err="1">
                <a:latin typeface="Calibri" panose="020F0502020204030204" pitchFamily="34" charset="0"/>
                <a:ea typeface="Calibri" panose="020F0502020204030204" pitchFamily="34" charset="0"/>
                <a:cs typeface="Calibri" panose="020F0502020204030204" pitchFamily="34" charset="0"/>
              </a:rPr>
              <a:t>penyesuaian</a:t>
            </a:r>
            <a:r>
              <a:rPr lang="en-US" sz="1100" b="1" dirty="0">
                <a:latin typeface="Calibri" panose="020F0502020204030204" pitchFamily="34" charset="0"/>
                <a:ea typeface="Calibri" panose="020F0502020204030204" pitchFamily="34" charset="0"/>
                <a:cs typeface="Calibri" panose="020F0502020204030204" pitchFamily="34" charset="0"/>
              </a:rPr>
              <a:t> </a:t>
            </a:r>
            <a:r>
              <a:rPr lang="en-US" sz="1100" b="1" dirty="0" err="1">
                <a:latin typeface="Calibri" panose="020F0502020204030204" pitchFamily="34" charset="0"/>
                <a:ea typeface="Calibri" panose="020F0502020204030204" pitchFamily="34" charset="0"/>
                <a:cs typeface="Calibri" panose="020F0502020204030204" pitchFamily="34" charset="0"/>
              </a:rPr>
              <a:t>risiko</a:t>
            </a:r>
            <a:r>
              <a:rPr lang="en-US" sz="1100" dirty="0">
                <a:latin typeface="Calibri" panose="020F0502020204030204" pitchFamily="34" charset="0"/>
                <a:ea typeface="Calibri" panose="020F0502020204030204" pitchFamily="34" charset="0"/>
                <a:cs typeface="Calibri" panose="020F0502020204030204" pitchFamily="34" charset="0"/>
              </a:rPr>
              <a:t>.</a:t>
            </a:r>
          </a:p>
          <a:p>
            <a:pPr marL="171450" indent="-171450">
              <a:spcBef>
                <a:spcPts val="600"/>
              </a:spcBef>
              <a:buFont typeface="Arial" panose="020B0604020202020204" pitchFamily="34" charset="0"/>
              <a:buChar char="•"/>
            </a:pPr>
            <a:r>
              <a:rPr lang="en-US" sz="1100" dirty="0" err="1">
                <a:latin typeface="Calibri" panose="020F0502020204030204" pitchFamily="34" charset="0"/>
                <a:ea typeface="Calibri" panose="020F0502020204030204" pitchFamily="34" charset="0"/>
                <a:cs typeface="Calibri" panose="020F0502020204030204" pitchFamily="34" charset="0"/>
              </a:rPr>
              <a:t>Diimbangi</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dengan</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b="1" dirty="0" err="1">
                <a:latin typeface="Calibri" panose="020F0502020204030204" pitchFamily="34" charset="0"/>
                <a:ea typeface="Calibri" panose="020F0502020204030204" pitchFamily="34" charset="0"/>
                <a:cs typeface="Calibri" panose="020F0502020204030204" pitchFamily="34" charset="0"/>
              </a:rPr>
              <a:t>marjin</a:t>
            </a:r>
            <a:r>
              <a:rPr lang="en-US" sz="1100" b="1" dirty="0">
                <a:latin typeface="Calibri" panose="020F0502020204030204" pitchFamily="34" charset="0"/>
                <a:ea typeface="Calibri" panose="020F0502020204030204" pitchFamily="34" charset="0"/>
                <a:cs typeface="Calibri" panose="020F0502020204030204" pitchFamily="34" charset="0"/>
              </a:rPr>
              <a:t> </a:t>
            </a:r>
            <a:r>
              <a:rPr lang="en-US" sz="1100" b="1" dirty="0" err="1">
                <a:latin typeface="Calibri" panose="020F0502020204030204" pitchFamily="34" charset="0"/>
                <a:ea typeface="Calibri" panose="020F0502020204030204" pitchFamily="34" charset="0"/>
                <a:cs typeface="Calibri" panose="020F0502020204030204" pitchFamily="34" charset="0"/>
              </a:rPr>
              <a:t>jasa</a:t>
            </a:r>
            <a:r>
              <a:rPr lang="en-US" sz="1100" b="1" dirty="0">
                <a:latin typeface="Calibri" panose="020F0502020204030204" pitchFamily="34" charset="0"/>
                <a:ea typeface="Calibri" panose="020F0502020204030204" pitchFamily="34" charset="0"/>
                <a:cs typeface="Calibri" panose="020F0502020204030204" pitchFamily="34" charset="0"/>
              </a:rPr>
              <a:t> </a:t>
            </a:r>
            <a:r>
              <a:rPr lang="en-US" sz="1100" b="1" dirty="0" err="1">
                <a:latin typeface="Calibri" panose="020F0502020204030204" pitchFamily="34" charset="0"/>
                <a:ea typeface="Calibri" panose="020F0502020204030204" pitchFamily="34" charset="0"/>
                <a:cs typeface="Calibri" panose="020F0502020204030204" pitchFamily="34" charset="0"/>
              </a:rPr>
              <a:t>kontraktual</a:t>
            </a:r>
            <a:r>
              <a:rPr lang="en-US" sz="1100" b="1" dirty="0">
                <a:latin typeface="Calibri" panose="020F0502020204030204" pitchFamily="34" charset="0"/>
                <a:ea typeface="Calibri" panose="020F0502020204030204" pitchFamily="34" charset="0"/>
                <a:cs typeface="Calibri" panose="020F0502020204030204" pitchFamily="34" charset="0"/>
              </a:rPr>
              <a:t> </a:t>
            </a:r>
            <a:r>
              <a:rPr lang="en-US" sz="1100" dirty="0">
                <a:latin typeface="Calibri" panose="020F0502020204030204" pitchFamily="34" charset="0"/>
                <a:ea typeface="Calibri" panose="020F0502020204030204" pitchFamily="34" charset="0"/>
                <a:cs typeface="Calibri" panose="020F0502020204030204" pitchFamily="34" charset="0"/>
              </a:rPr>
              <a:t>yang </a:t>
            </a:r>
            <a:r>
              <a:rPr lang="en-US" sz="1100" dirty="0" err="1">
                <a:latin typeface="Calibri" panose="020F0502020204030204" pitchFamily="34" charset="0"/>
                <a:ea typeface="Calibri" panose="020F0502020204030204" pitchFamily="34" charset="0"/>
                <a:cs typeface="Calibri" panose="020F0502020204030204" pitchFamily="34" charset="0"/>
              </a:rPr>
              <a:t>berarti</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laba</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diterima</a:t>
            </a:r>
            <a:r>
              <a:rPr lang="en-US" sz="1100" dirty="0">
                <a:latin typeface="Calibri" panose="020F0502020204030204" pitchFamily="34" charset="0"/>
                <a:ea typeface="Calibri" panose="020F0502020204030204" pitchFamily="34" charset="0"/>
                <a:cs typeface="Calibri" panose="020F0502020204030204" pitchFamily="34" charset="0"/>
              </a:rPr>
              <a:t> di </a:t>
            </a:r>
            <a:r>
              <a:rPr lang="en-US" sz="1100" dirty="0" err="1">
                <a:latin typeface="Calibri" panose="020F0502020204030204" pitchFamily="34" charset="0"/>
                <a:ea typeface="Calibri" panose="020F0502020204030204" pitchFamily="34" charset="0"/>
                <a:cs typeface="Calibri" panose="020F0502020204030204" pitchFamily="34" charset="0"/>
              </a:rPr>
              <a:t>muka</a:t>
            </a:r>
            <a:r>
              <a:rPr lang="en-US" sz="1100" dirty="0">
                <a:latin typeface="Calibri" panose="020F0502020204030204" pitchFamily="34" charset="0"/>
                <a:ea typeface="Calibri" panose="020F0502020204030204" pitchFamily="34" charset="0"/>
                <a:cs typeface="Calibri" panose="020F0502020204030204" pitchFamily="34" charset="0"/>
              </a:rPr>
              <a:t> yang </a:t>
            </a:r>
            <a:r>
              <a:rPr lang="en-US" sz="1100" dirty="0" err="1">
                <a:latin typeface="Calibri" panose="020F0502020204030204" pitchFamily="34" charset="0"/>
                <a:ea typeface="Calibri" panose="020F0502020204030204" pitchFamily="34" charset="0"/>
                <a:cs typeface="Calibri" panose="020F0502020204030204" pitchFamily="34" charset="0"/>
              </a:rPr>
              <a:t>akan</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diakui</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entita</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saat</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menyediakan</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jasa</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sesuai</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kontrak</a:t>
            </a:r>
            <a:r>
              <a:rPr lang="en-US" sz="1100" dirty="0">
                <a:latin typeface="Calibri" panose="020F0502020204030204" pitchFamily="34" charset="0"/>
                <a:ea typeface="Calibri" panose="020F0502020204030204" pitchFamily="34" charset="0"/>
                <a:cs typeface="Calibri" panose="020F0502020204030204" pitchFamily="34" charset="0"/>
              </a:rPr>
              <a:t> </a:t>
            </a:r>
            <a:endParaRPr lang="en-ID" sz="1100" dirty="0">
              <a:latin typeface="Calibri" panose="020F0502020204030204" pitchFamily="34" charset="0"/>
              <a:ea typeface="Calibri" panose="020F0502020204030204" pitchFamily="34" charset="0"/>
              <a:cs typeface="Calibri" panose="020F0502020204030204" pitchFamily="34" charset="0"/>
            </a:endParaRPr>
          </a:p>
        </p:txBody>
      </p:sp>
      <p:sp>
        <p:nvSpPr>
          <p:cNvPr id="21" name="Rectangle 20">
            <a:extLst>
              <a:ext uri="{FF2B5EF4-FFF2-40B4-BE49-F238E27FC236}">
                <a16:creationId xmlns:a16="http://schemas.microsoft.com/office/drawing/2014/main" id="{F5D387B6-6C46-4253-9946-1909BC3C0006}"/>
              </a:ext>
            </a:extLst>
          </p:cNvPr>
          <p:cNvSpPr/>
          <p:nvPr/>
        </p:nvSpPr>
        <p:spPr bwMode="auto">
          <a:xfrm>
            <a:off x="3135080" y="1540830"/>
            <a:ext cx="2699658" cy="685800"/>
          </a:xfrm>
          <a:prstGeom prst="rect">
            <a:avLst/>
          </a:prstGeom>
          <a:solidFill>
            <a:schemeClr val="accent2">
              <a:lumMod val="60000"/>
              <a:lumOff val="4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a:r>
              <a:rPr lang="en-US" sz="1200" b="1" dirty="0" err="1">
                <a:latin typeface="Calibri" panose="020F0502020204030204" pitchFamily="34" charset="0"/>
                <a:ea typeface="Calibri" panose="020F0502020204030204" pitchFamily="34" charset="0"/>
                <a:cs typeface="Calibri" panose="020F0502020204030204" pitchFamily="34" charset="0"/>
              </a:rPr>
              <a:t>Pendekatan</a:t>
            </a:r>
            <a:r>
              <a:rPr lang="en-US" sz="1200" b="1" dirty="0">
                <a:latin typeface="Calibri" panose="020F0502020204030204" pitchFamily="34" charset="0"/>
                <a:ea typeface="Calibri" panose="020F0502020204030204" pitchFamily="34" charset="0"/>
                <a:cs typeface="Calibri" panose="020F0502020204030204" pitchFamily="34" charset="0"/>
              </a:rPr>
              <a:t> </a:t>
            </a:r>
            <a:r>
              <a:rPr lang="en-US" sz="1200" b="1" dirty="0" err="1">
                <a:latin typeface="Calibri" panose="020F0502020204030204" pitchFamily="34" charset="0"/>
                <a:ea typeface="Calibri" panose="020F0502020204030204" pitchFamily="34" charset="0"/>
                <a:cs typeface="Calibri" panose="020F0502020204030204" pitchFamily="34" charset="0"/>
              </a:rPr>
              <a:t>Alokasi</a:t>
            </a:r>
            <a:r>
              <a:rPr lang="en-US" sz="1200" b="1" dirty="0">
                <a:latin typeface="Calibri" panose="020F0502020204030204" pitchFamily="34" charset="0"/>
                <a:ea typeface="Calibri" panose="020F0502020204030204" pitchFamily="34" charset="0"/>
                <a:cs typeface="Calibri" panose="020F0502020204030204" pitchFamily="34" charset="0"/>
              </a:rPr>
              <a:t> </a:t>
            </a:r>
          </a:p>
          <a:p>
            <a:pPr algn="ctr"/>
            <a:r>
              <a:rPr lang="en-US" sz="1200" b="1" dirty="0" err="1">
                <a:latin typeface="Calibri" panose="020F0502020204030204" pitchFamily="34" charset="0"/>
                <a:ea typeface="Calibri" panose="020F0502020204030204" pitchFamily="34" charset="0"/>
                <a:cs typeface="Calibri" panose="020F0502020204030204" pitchFamily="34" charset="0"/>
              </a:rPr>
              <a:t>Premi</a:t>
            </a:r>
            <a:r>
              <a:rPr lang="en-US" sz="1200" b="1" dirty="0">
                <a:latin typeface="Calibri" panose="020F0502020204030204" pitchFamily="34" charset="0"/>
                <a:ea typeface="Calibri" panose="020F0502020204030204" pitchFamily="34" charset="0"/>
                <a:cs typeface="Calibri" panose="020F0502020204030204" pitchFamily="34" charset="0"/>
              </a:rPr>
              <a:t>/Premium Allocation </a:t>
            </a:r>
          </a:p>
          <a:p>
            <a:pPr algn="ctr"/>
            <a:r>
              <a:rPr lang="en-US" sz="1200" b="1" dirty="0">
                <a:latin typeface="Calibri" panose="020F0502020204030204" pitchFamily="34" charset="0"/>
                <a:ea typeface="Calibri" panose="020F0502020204030204" pitchFamily="34" charset="0"/>
                <a:cs typeface="Calibri" panose="020F0502020204030204" pitchFamily="34" charset="0"/>
              </a:rPr>
              <a:t>Approach (“PAA”)</a:t>
            </a:r>
            <a:endParaRPr lang="en-ID" sz="1200" b="1" dirty="0">
              <a:latin typeface="Calibri" panose="020F0502020204030204" pitchFamily="34" charset="0"/>
              <a:ea typeface="Calibri" panose="020F0502020204030204" pitchFamily="34" charset="0"/>
              <a:cs typeface="Calibri" panose="020F0502020204030204" pitchFamily="34" charset="0"/>
            </a:endParaRPr>
          </a:p>
        </p:txBody>
      </p:sp>
      <p:sp>
        <p:nvSpPr>
          <p:cNvPr id="22" name="Rectangle 21">
            <a:extLst>
              <a:ext uri="{FF2B5EF4-FFF2-40B4-BE49-F238E27FC236}">
                <a16:creationId xmlns:a16="http://schemas.microsoft.com/office/drawing/2014/main" id="{A48F9249-C1D1-47DD-A3DB-29875D97BE36}"/>
              </a:ext>
            </a:extLst>
          </p:cNvPr>
          <p:cNvSpPr/>
          <p:nvPr/>
        </p:nvSpPr>
        <p:spPr bwMode="auto">
          <a:xfrm>
            <a:off x="228056" y="1580805"/>
            <a:ext cx="2699658" cy="685800"/>
          </a:xfrm>
          <a:prstGeom prst="rect">
            <a:avLst/>
          </a:prstGeom>
          <a:solidFill>
            <a:schemeClr val="tx2">
              <a:lumMod val="9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a:r>
              <a:rPr lang="en-US" sz="1200" b="1" dirty="0">
                <a:latin typeface="Calibri" panose="020F0502020204030204" pitchFamily="34" charset="0"/>
                <a:ea typeface="Calibri" panose="020F0502020204030204" pitchFamily="34" charset="0"/>
                <a:cs typeface="Calibri" panose="020F0502020204030204" pitchFamily="34" charset="0"/>
              </a:rPr>
              <a:t>Building Block Approach </a:t>
            </a:r>
          </a:p>
          <a:p>
            <a:pPr algn="ctr"/>
            <a:r>
              <a:rPr lang="en-US" sz="1200" b="1" dirty="0">
                <a:latin typeface="Calibri" panose="020F0502020204030204" pitchFamily="34" charset="0"/>
                <a:ea typeface="Calibri" panose="020F0502020204030204" pitchFamily="34" charset="0"/>
                <a:cs typeface="Calibri" panose="020F0502020204030204" pitchFamily="34" charset="0"/>
              </a:rPr>
              <a:t>(“BBA”) General Measurement </a:t>
            </a:r>
          </a:p>
          <a:p>
            <a:pPr algn="ctr"/>
            <a:r>
              <a:rPr lang="en-US" sz="1200" b="1" dirty="0">
                <a:latin typeface="Calibri" panose="020F0502020204030204" pitchFamily="34" charset="0"/>
                <a:ea typeface="Calibri" panose="020F0502020204030204" pitchFamily="34" charset="0"/>
                <a:cs typeface="Calibri" panose="020F0502020204030204" pitchFamily="34" charset="0"/>
              </a:rPr>
              <a:t>Model (“GMM”)</a:t>
            </a:r>
            <a:endParaRPr lang="en-ID" sz="1200"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427120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827AE-D967-4780-AAB8-5CE9C7B1D565}"/>
              </a:ext>
            </a:extLst>
          </p:cNvPr>
          <p:cNvSpPr>
            <a:spLocks noGrp="1"/>
          </p:cNvSpPr>
          <p:nvPr>
            <p:ph type="title"/>
          </p:nvPr>
        </p:nvSpPr>
        <p:spPr>
          <a:xfrm>
            <a:off x="1143002" y="131429"/>
            <a:ext cx="4947000" cy="585300"/>
          </a:xfrm>
        </p:spPr>
        <p:txBody>
          <a:bodyPr/>
          <a:lstStyle/>
          <a:p>
            <a:r>
              <a:rPr lang="en-US" dirty="0"/>
              <a:t>Model </a:t>
            </a:r>
            <a:r>
              <a:rPr lang="en-US" dirty="0" err="1"/>
              <a:t>Pengukuran</a:t>
            </a:r>
            <a:r>
              <a:rPr lang="en-US" dirty="0"/>
              <a:t> </a:t>
            </a:r>
            <a:r>
              <a:rPr lang="en-US" dirty="0" err="1"/>
              <a:t>Umum</a:t>
            </a:r>
            <a:r>
              <a:rPr lang="en-US" dirty="0"/>
              <a:t> (GMM)</a:t>
            </a:r>
            <a:endParaRPr lang="en-ID" dirty="0"/>
          </a:p>
        </p:txBody>
      </p:sp>
      <p:grpSp>
        <p:nvGrpSpPr>
          <p:cNvPr id="138" name="Group 137">
            <a:extLst>
              <a:ext uri="{FF2B5EF4-FFF2-40B4-BE49-F238E27FC236}">
                <a16:creationId xmlns:a16="http://schemas.microsoft.com/office/drawing/2014/main" id="{FF77F6D8-0B86-4B51-885B-FC985124A7A9}"/>
              </a:ext>
            </a:extLst>
          </p:cNvPr>
          <p:cNvGrpSpPr/>
          <p:nvPr/>
        </p:nvGrpSpPr>
        <p:grpSpPr>
          <a:xfrm>
            <a:off x="156754" y="768275"/>
            <a:ext cx="8374749" cy="3832298"/>
            <a:chOff x="859886" y="1024367"/>
            <a:chExt cx="10515449" cy="5109730"/>
          </a:xfrm>
        </p:grpSpPr>
        <p:sp>
          <p:nvSpPr>
            <p:cNvPr id="3" name="Rectangle 2">
              <a:extLst>
                <a:ext uri="{FF2B5EF4-FFF2-40B4-BE49-F238E27FC236}">
                  <a16:creationId xmlns:a16="http://schemas.microsoft.com/office/drawing/2014/main" id="{4EACA9FC-B5FA-41D2-AADB-DD5D7C2235F3}"/>
                </a:ext>
              </a:extLst>
            </p:cNvPr>
            <p:cNvSpPr/>
            <p:nvPr/>
          </p:nvSpPr>
          <p:spPr bwMode="auto">
            <a:xfrm>
              <a:off x="859886" y="2729344"/>
              <a:ext cx="990600" cy="2376049"/>
            </a:xfrm>
            <a:prstGeom prst="rect">
              <a:avLst/>
            </a:prstGeom>
            <a:solidFill>
              <a:srgbClr val="DCDCBA"/>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endParaRPr lang="en-US" sz="11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defTabSz="685800" fontAlgn="base">
                <a:spcBef>
                  <a:spcPct val="20000"/>
                </a:spcBef>
                <a:spcAft>
                  <a:spcPct val="0"/>
                </a:spcAft>
                <a:buClrTx/>
              </a:pPr>
              <a:endParaRPr lang="en-US" sz="1100" b="1" dirty="0">
                <a:latin typeface="Calibri" panose="020F0502020204030204" pitchFamily="34" charset="0"/>
                <a:ea typeface="Calibri" panose="020F0502020204030204" pitchFamily="34" charset="0"/>
                <a:cs typeface="Calibri" panose="020F0502020204030204" pitchFamily="34" charset="0"/>
              </a:endParaRPr>
            </a:p>
            <a:p>
              <a:pPr algn="ctr" defTabSz="685800" fontAlgn="base">
                <a:spcAft>
                  <a:spcPct val="0"/>
                </a:spcAft>
                <a:buClrTx/>
              </a:pPr>
              <a:r>
                <a:rPr lang="en-US" sz="1100" b="1" dirty="0" err="1">
                  <a:solidFill>
                    <a:schemeClr val="tx1"/>
                  </a:solidFill>
                  <a:latin typeface="Calibri" panose="020F0502020204030204" pitchFamily="34" charset="0"/>
                  <a:ea typeface="Calibri" panose="020F0502020204030204" pitchFamily="34" charset="0"/>
                  <a:cs typeface="Calibri" panose="020F0502020204030204" pitchFamily="34" charset="0"/>
                </a:rPr>
                <a:t>Perubahan</a:t>
              </a:r>
              <a:r>
                <a:rPr lang="en-US" sz="11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p>
            <a:p>
              <a:pPr algn="ctr" defTabSz="685800" fontAlgn="base">
                <a:spcAft>
                  <a:spcPct val="0"/>
                </a:spcAft>
                <a:buClrTx/>
              </a:pPr>
              <a:r>
                <a:rPr lang="en-US" sz="1100" b="1" dirty="0" err="1">
                  <a:latin typeface="Calibri" panose="020F0502020204030204" pitchFamily="34" charset="0"/>
                  <a:ea typeface="Calibri" panose="020F0502020204030204" pitchFamily="34" charset="0"/>
                  <a:cs typeface="Calibri" panose="020F0502020204030204" pitchFamily="34" charset="0"/>
                </a:rPr>
                <a:t>Estimasai</a:t>
              </a:r>
              <a:r>
                <a:rPr lang="en-US" sz="1100" b="1" dirty="0">
                  <a:latin typeface="Calibri" panose="020F0502020204030204" pitchFamily="34" charset="0"/>
                  <a:ea typeface="Calibri" panose="020F0502020204030204" pitchFamily="34" charset="0"/>
                  <a:cs typeface="Calibri" panose="020F0502020204030204" pitchFamily="34" charset="0"/>
                </a:rPr>
                <a:t> </a:t>
              </a:r>
            </a:p>
            <a:p>
              <a:pPr algn="ctr" defTabSz="685800" fontAlgn="base">
                <a:spcAft>
                  <a:spcPct val="0"/>
                </a:spcAft>
                <a:buClrTx/>
              </a:pPr>
              <a:r>
                <a:rPr lang="en-US" sz="1100" b="1" dirty="0" err="1">
                  <a:latin typeface="Calibri" panose="020F0502020204030204" pitchFamily="34" charset="0"/>
                  <a:ea typeface="Calibri" panose="020F0502020204030204" pitchFamily="34" charset="0"/>
                  <a:cs typeface="Calibri" panose="020F0502020204030204" pitchFamily="34" charset="0"/>
                </a:rPr>
                <a:t>Berkaitan</a:t>
              </a:r>
              <a:endParaRPr lang="en-US" sz="1100" b="1" dirty="0">
                <a:latin typeface="Calibri" panose="020F0502020204030204" pitchFamily="34" charset="0"/>
                <a:ea typeface="Calibri" panose="020F0502020204030204" pitchFamily="34" charset="0"/>
                <a:cs typeface="Calibri" panose="020F0502020204030204" pitchFamily="34" charset="0"/>
              </a:endParaRPr>
            </a:p>
            <a:p>
              <a:pPr algn="ctr" defTabSz="685800" fontAlgn="base">
                <a:spcAft>
                  <a:spcPct val="0"/>
                </a:spcAft>
                <a:buClrTx/>
              </a:pPr>
              <a:r>
                <a:rPr lang="en-US" sz="1100" b="1" dirty="0" err="1">
                  <a:solidFill>
                    <a:schemeClr val="tx1"/>
                  </a:solidFill>
                  <a:latin typeface="Calibri" panose="020F0502020204030204" pitchFamily="34" charset="0"/>
                  <a:ea typeface="Calibri" panose="020F0502020204030204" pitchFamily="34" charset="0"/>
                  <a:cs typeface="Calibri" panose="020F0502020204030204" pitchFamily="34" charset="0"/>
                </a:rPr>
                <a:t>dengan</a:t>
              </a:r>
              <a:endParaRPr lang="en-US" sz="11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defTabSz="685800" fontAlgn="base">
                <a:spcAft>
                  <a:spcPct val="0"/>
                </a:spcAft>
                <a:buClrTx/>
              </a:pPr>
              <a:r>
                <a:rPr lang="en-US" sz="1100" b="1" dirty="0" err="1">
                  <a:latin typeface="Calibri" panose="020F0502020204030204" pitchFamily="34" charset="0"/>
                  <a:ea typeface="Calibri" panose="020F0502020204030204" pitchFamily="34" charset="0"/>
                  <a:cs typeface="Calibri" panose="020F0502020204030204" pitchFamily="34" charset="0"/>
                </a:rPr>
                <a:t>Layanan</a:t>
              </a:r>
              <a:endParaRPr lang="en-US" sz="1100" b="1" dirty="0">
                <a:latin typeface="Calibri" panose="020F0502020204030204" pitchFamily="34" charset="0"/>
                <a:ea typeface="Calibri" panose="020F0502020204030204" pitchFamily="34" charset="0"/>
                <a:cs typeface="Calibri" panose="020F0502020204030204" pitchFamily="34" charset="0"/>
              </a:endParaRPr>
            </a:p>
            <a:p>
              <a:pPr algn="ctr" defTabSz="685800" fontAlgn="base">
                <a:spcAft>
                  <a:spcPct val="0"/>
                </a:spcAft>
                <a:buClrTx/>
              </a:pPr>
              <a:r>
                <a:rPr lang="en-US" sz="1100" b="1" dirty="0">
                  <a:solidFill>
                    <a:schemeClr val="tx1"/>
                  </a:solidFill>
                  <a:latin typeface="Calibri" panose="020F0502020204030204" pitchFamily="34" charset="0"/>
                  <a:ea typeface="Calibri" panose="020F0502020204030204" pitchFamily="34" charset="0"/>
                  <a:cs typeface="Calibri" panose="020F0502020204030204" pitchFamily="34" charset="0"/>
                </a:rPr>
                <a:t>Masa </a:t>
              </a:r>
            </a:p>
            <a:p>
              <a:pPr algn="ctr" defTabSz="685800" fontAlgn="base">
                <a:spcAft>
                  <a:spcPct val="0"/>
                </a:spcAft>
                <a:buClrTx/>
              </a:pPr>
              <a:r>
                <a:rPr lang="en-US" sz="1100" b="1" dirty="0" err="1">
                  <a:latin typeface="Calibri" panose="020F0502020204030204" pitchFamily="34" charset="0"/>
                  <a:ea typeface="Calibri" panose="020F0502020204030204" pitchFamily="34" charset="0"/>
                  <a:cs typeface="Calibri" panose="020F0502020204030204" pitchFamily="34" charset="0"/>
                </a:rPr>
                <a:t>Depan</a:t>
              </a:r>
              <a:endParaRPr lang="en-US" sz="1100" b="1" dirty="0">
                <a:latin typeface="Calibri" panose="020F0502020204030204" pitchFamily="34" charset="0"/>
                <a:ea typeface="Calibri" panose="020F0502020204030204" pitchFamily="34" charset="0"/>
                <a:cs typeface="Calibri" panose="020F0502020204030204" pitchFamily="34" charset="0"/>
              </a:endParaRPr>
            </a:p>
            <a:p>
              <a:pPr defTabSz="685800" fontAlgn="base">
                <a:spcBef>
                  <a:spcPct val="20000"/>
                </a:spcBef>
                <a:spcAft>
                  <a:spcPct val="0"/>
                </a:spcAft>
                <a:buClrTx/>
              </a:pPr>
              <a:endParaRPr lang="en-ID" sz="11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A3A1A926-334A-4858-BD54-F57D215E4FBF}"/>
                </a:ext>
              </a:extLst>
            </p:cNvPr>
            <p:cNvSpPr/>
            <p:nvPr/>
          </p:nvSpPr>
          <p:spPr bwMode="auto">
            <a:xfrm>
              <a:off x="2514600" y="1884519"/>
              <a:ext cx="2286000" cy="762000"/>
            </a:xfrm>
            <a:prstGeom prst="rect">
              <a:avLst/>
            </a:prstGeom>
            <a:solidFill>
              <a:schemeClr val="accent5">
                <a:lumMod val="40000"/>
                <a:lumOff val="6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100" b="1" dirty="0" err="1">
                  <a:solidFill>
                    <a:schemeClr val="tx1"/>
                  </a:solidFill>
                  <a:latin typeface="Calibri" panose="020F0502020204030204" pitchFamily="34" charset="0"/>
                  <a:ea typeface="Calibri" panose="020F0502020204030204" pitchFamily="34" charset="0"/>
                  <a:cs typeface="Calibri" panose="020F0502020204030204" pitchFamily="34" charset="0"/>
                </a:rPr>
                <a:t>Marjin</a:t>
              </a:r>
              <a:r>
                <a:rPr lang="en-US" sz="11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b="1" dirty="0" err="1">
                  <a:solidFill>
                    <a:schemeClr val="tx1"/>
                  </a:solidFill>
                  <a:latin typeface="Calibri" panose="020F0502020204030204" pitchFamily="34" charset="0"/>
                  <a:ea typeface="Calibri" panose="020F0502020204030204" pitchFamily="34" charset="0"/>
                  <a:cs typeface="Calibri" panose="020F0502020204030204" pitchFamily="34" charset="0"/>
                </a:rPr>
                <a:t>jasa</a:t>
              </a:r>
              <a:r>
                <a:rPr lang="en-US" sz="11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b="1" dirty="0" err="1">
                  <a:solidFill>
                    <a:schemeClr val="tx1"/>
                  </a:solidFill>
                  <a:latin typeface="Calibri" panose="020F0502020204030204" pitchFamily="34" charset="0"/>
                  <a:ea typeface="Calibri" panose="020F0502020204030204" pitchFamily="34" charset="0"/>
                  <a:cs typeface="Calibri" panose="020F0502020204030204" pitchFamily="34" charset="0"/>
                </a:rPr>
                <a:t>kontraktual</a:t>
              </a:r>
              <a:r>
                <a:rPr lang="en-US" sz="1100" b="1" dirty="0">
                  <a:solidFill>
                    <a:schemeClr val="tx1"/>
                  </a:solidFill>
                  <a:latin typeface="Calibri" panose="020F0502020204030204" pitchFamily="34" charset="0"/>
                  <a:ea typeface="Calibri" panose="020F0502020204030204" pitchFamily="34" charset="0"/>
                  <a:cs typeface="Calibri" panose="020F0502020204030204" pitchFamily="34" charset="0"/>
                </a:rPr>
                <a:t> (CSM)</a:t>
              </a:r>
              <a:endParaRPr lang="en-ID" sz="11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Rectangle: Rounded Corners 4">
              <a:extLst>
                <a:ext uri="{FF2B5EF4-FFF2-40B4-BE49-F238E27FC236}">
                  <a16:creationId xmlns:a16="http://schemas.microsoft.com/office/drawing/2014/main" id="{ED82B483-562C-4E16-AC71-E05EC7A6E0F2}"/>
                </a:ext>
              </a:extLst>
            </p:cNvPr>
            <p:cNvSpPr/>
            <p:nvPr/>
          </p:nvSpPr>
          <p:spPr bwMode="auto">
            <a:xfrm>
              <a:off x="2514600" y="3048000"/>
              <a:ext cx="2286000" cy="3048000"/>
            </a:xfrm>
            <a:prstGeom prst="roundRect">
              <a:avLst/>
            </a:prstGeom>
            <a:solidFill>
              <a:schemeClr val="accent1">
                <a:lumMod val="9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algn="ctr" defTabSz="685800" fontAlgn="base">
                <a:spcBef>
                  <a:spcPct val="20000"/>
                </a:spcBef>
                <a:spcAft>
                  <a:spcPct val="0"/>
                </a:spcAft>
                <a:buClrTx/>
              </a:pPr>
              <a:r>
                <a:rPr lang="en-US" sz="1100" b="1" u="sng" dirty="0" err="1">
                  <a:solidFill>
                    <a:schemeClr val="tx1"/>
                  </a:solidFill>
                  <a:latin typeface="Calibri" panose="020F0502020204030204" pitchFamily="34" charset="0"/>
                  <a:ea typeface="Calibri" panose="020F0502020204030204" pitchFamily="34" charset="0"/>
                  <a:cs typeface="Calibri" panose="020F0502020204030204" pitchFamily="34" charset="0"/>
                </a:rPr>
                <a:t>Pemenuhan</a:t>
              </a:r>
              <a:r>
                <a:rPr lang="en-US" sz="1100" b="1" u="sng"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b="1" u="sng" dirty="0" err="1">
                  <a:solidFill>
                    <a:schemeClr val="tx1"/>
                  </a:solidFill>
                  <a:latin typeface="Calibri" panose="020F0502020204030204" pitchFamily="34" charset="0"/>
                  <a:ea typeface="Calibri" panose="020F0502020204030204" pitchFamily="34" charset="0"/>
                  <a:cs typeface="Calibri" panose="020F0502020204030204" pitchFamily="34" charset="0"/>
                </a:rPr>
                <a:t>arus</a:t>
              </a:r>
              <a:r>
                <a:rPr lang="en-US" sz="1100" b="1" u="sng" dirty="0">
                  <a:solidFill>
                    <a:schemeClr val="tx1"/>
                  </a:solidFill>
                  <a:latin typeface="Calibri" panose="020F0502020204030204" pitchFamily="34" charset="0"/>
                  <a:ea typeface="Calibri" panose="020F0502020204030204" pitchFamily="34" charset="0"/>
                  <a:cs typeface="Calibri" panose="020F0502020204030204" pitchFamily="34" charset="0"/>
                </a:rPr>
                <a:t> kas</a:t>
              </a:r>
              <a:endParaRPr lang="en-ID" sz="1100" b="1" u="sng"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82CCA6B6-4E02-484F-A61D-1530E85F3091}"/>
                </a:ext>
              </a:extLst>
            </p:cNvPr>
            <p:cNvSpPr/>
            <p:nvPr/>
          </p:nvSpPr>
          <p:spPr bwMode="auto">
            <a:xfrm>
              <a:off x="5521036" y="1849582"/>
              <a:ext cx="2895600" cy="685800"/>
            </a:xfrm>
            <a:prstGeom prst="rect">
              <a:avLst/>
            </a:prstGeom>
            <a:solidFill>
              <a:schemeClr val="accent5">
                <a:lumMod val="40000"/>
                <a:lumOff val="6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100" b="1" i="1" dirty="0">
                  <a:solidFill>
                    <a:schemeClr val="tx1"/>
                  </a:solidFill>
                  <a:latin typeface="Calibri" panose="020F0502020204030204" pitchFamily="34" charset="0"/>
                  <a:ea typeface="Calibri" panose="020F0502020204030204" pitchFamily="34" charset="0"/>
                  <a:cs typeface="Calibri" panose="020F0502020204030204" pitchFamily="34" charset="0"/>
                </a:rPr>
                <a:t>Release of CSM</a:t>
              </a:r>
              <a:endParaRPr lang="en-ID" sz="1100" b="1" i="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A592DF50-3BF7-480F-9C1A-292C3C169158}"/>
                </a:ext>
              </a:extLst>
            </p:cNvPr>
            <p:cNvSpPr/>
            <p:nvPr/>
          </p:nvSpPr>
          <p:spPr bwMode="auto">
            <a:xfrm>
              <a:off x="5521036" y="2667000"/>
              <a:ext cx="2895600" cy="685800"/>
            </a:xfrm>
            <a:prstGeom prst="rect">
              <a:avLst/>
            </a:prstGeom>
            <a:solidFill>
              <a:srgbClr val="D0856E"/>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Aft>
                  <a:spcPct val="0"/>
                </a:spcAft>
                <a:buClrTx/>
              </a:pPr>
              <a:r>
                <a:rPr lang="en-US" sz="1100" b="1" dirty="0" err="1">
                  <a:solidFill>
                    <a:schemeClr val="tx1"/>
                  </a:solidFill>
                  <a:latin typeface="Calibri" panose="020F0502020204030204" pitchFamily="34" charset="0"/>
                  <a:ea typeface="Calibri" panose="020F0502020204030204" pitchFamily="34" charset="0"/>
                  <a:cs typeface="Calibri" panose="020F0502020204030204" pitchFamily="34" charset="0"/>
                </a:rPr>
                <a:t>Perubahan</a:t>
              </a:r>
              <a:r>
                <a:rPr lang="en-US" sz="11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b="1" dirty="0" err="1">
                  <a:solidFill>
                    <a:schemeClr val="tx1"/>
                  </a:solidFill>
                  <a:latin typeface="Calibri" panose="020F0502020204030204" pitchFamily="34" charset="0"/>
                  <a:ea typeface="Calibri" panose="020F0502020204030204" pitchFamily="34" charset="0"/>
                  <a:cs typeface="Calibri" panose="020F0502020204030204" pitchFamily="34" charset="0"/>
                </a:rPr>
                <a:t>arus</a:t>
              </a:r>
              <a:r>
                <a:rPr lang="en-US" sz="1100" b="1" dirty="0">
                  <a:solidFill>
                    <a:schemeClr val="tx1"/>
                  </a:solidFill>
                  <a:latin typeface="Calibri" panose="020F0502020204030204" pitchFamily="34" charset="0"/>
                  <a:ea typeface="Calibri" panose="020F0502020204030204" pitchFamily="34" charset="0"/>
                  <a:cs typeface="Calibri" panose="020F0502020204030204" pitchFamily="34" charset="0"/>
                </a:rPr>
                <a:t> kas </a:t>
              </a:r>
            </a:p>
            <a:p>
              <a:pPr algn="ctr" defTabSz="685800" fontAlgn="base">
                <a:spcAft>
                  <a:spcPct val="0"/>
                </a:spcAft>
                <a:buClrTx/>
              </a:pPr>
              <a:r>
                <a:rPr lang="en-US" sz="1100" b="1" dirty="0" err="1">
                  <a:solidFill>
                    <a:schemeClr val="tx1"/>
                  </a:solidFill>
                  <a:latin typeface="Calibri" panose="020F0502020204030204" pitchFamily="34" charset="0"/>
                  <a:ea typeface="Calibri" panose="020F0502020204030204" pitchFamily="34" charset="0"/>
                  <a:cs typeface="Calibri" panose="020F0502020204030204" pitchFamily="34" charset="0"/>
                </a:rPr>
                <a:t>terkait</a:t>
              </a:r>
              <a:r>
                <a:rPr lang="en-US" sz="1100" b="1" dirty="0">
                  <a:solidFill>
                    <a:schemeClr val="tx1"/>
                  </a:solidFill>
                  <a:latin typeface="Calibri" panose="020F0502020204030204" pitchFamily="34" charset="0"/>
                  <a:ea typeface="Calibri" panose="020F0502020204030204" pitchFamily="34" charset="0"/>
                  <a:cs typeface="Calibri" panose="020F0502020204030204" pitchFamily="34" charset="0"/>
                </a:rPr>
                <a:t> masa </a:t>
              </a:r>
              <a:r>
                <a:rPr lang="en-US" sz="1100" b="1" dirty="0" err="1">
                  <a:solidFill>
                    <a:schemeClr val="tx1"/>
                  </a:solidFill>
                  <a:latin typeface="Calibri" panose="020F0502020204030204" pitchFamily="34" charset="0"/>
                  <a:ea typeface="Calibri" panose="020F0502020204030204" pitchFamily="34" charset="0"/>
                  <a:cs typeface="Calibri" panose="020F0502020204030204" pitchFamily="34" charset="0"/>
                </a:rPr>
                <a:t>lalu</a:t>
              </a:r>
              <a:r>
                <a:rPr lang="en-US" sz="1100" b="1" dirty="0">
                  <a:solidFill>
                    <a:schemeClr val="tx1"/>
                  </a:solidFill>
                  <a:latin typeface="Calibri" panose="020F0502020204030204" pitchFamily="34" charset="0"/>
                  <a:ea typeface="Calibri" panose="020F0502020204030204" pitchFamily="34" charset="0"/>
                  <a:cs typeface="Calibri" panose="020F0502020204030204" pitchFamily="34" charset="0"/>
                </a:rPr>
                <a:t> dan </a:t>
              </a:r>
              <a:r>
                <a:rPr lang="en-US" sz="1100" b="1" dirty="0" err="1">
                  <a:solidFill>
                    <a:schemeClr val="tx1"/>
                  </a:solidFill>
                  <a:latin typeface="Calibri" panose="020F0502020204030204" pitchFamily="34" charset="0"/>
                  <a:ea typeface="Calibri" panose="020F0502020204030204" pitchFamily="34" charset="0"/>
                  <a:cs typeface="Calibri" panose="020F0502020204030204" pitchFamily="34" charset="0"/>
                </a:rPr>
                <a:t>kini</a:t>
              </a:r>
              <a:endParaRPr lang="en-ID" sz="11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87C3D41A-440D-4E39-8935-A58B9E489284}"/>
                </a:ext>
              </a:extLst>
            </p:cNvPr>
            <p:cNvSpPr/>
            <p:nvPr/>
          </p:nvSpPr>
          <p:spPr bwMode="auto">
            <a:xfrm>
              <a:off x="5497845" y="3476626"/>
              <a:ext cx="2895600" cy="761999"/>
            </a:xfrm>
            <a:prstGeom prst="rect">
              <a:avLst/>
            </a:prstGeom>
            <a:solidFill>
              <a:schemeClr val="accent6">
                <a:lumMod val="60000"/>
                <a:lumOff val="4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Aft>
                  <a:spcPct val="0"/>
                </a:spcAft>
                <a:buClrTx/>
              </a:pPr>
              <a:r>
                <a:rPr lang="en-US" sz="1100" b="1" i="1" dirty="0">
                  <a:solidFill>
                    <a:schemeClr val="tx1"/>
                  </a:solidFill>
                  <a:latin typeface="Calibri" panose="020F0502020204030204" pitchFamily="34" charset="0"/>
                  <a:ea typeface="Calibri" panose="020F0502020204030204" pitchFamily="34" charset="0"/>
                  <a:cs typeface="Calibri" panose="020F0502020204030204" pitchFamily="34" charset="0"/>
                </a:rPr>
                <a:t>Release of RA </a:t>
              </a:r>
              <a:r>
                <a:rPr lang="en-US" sz="1100" b="1" dirty="0" err="1">
                  <a:solidFill>
                    <a:schemeClr val="tx1"/>
                  </a:solidFill>
                  <a:latin typeface="Calibri" panose="020F0502020204030204" pitchFamily="34" charset="0"/>
                  <a:ea typeface="Calibri" panose="020F0502020204030204" pitchFamily="34" charset="0"/>
                  <a:cs typeface="Calibri" panose="020F0502020204030204" pitchFamily="34" charset="0"/>
                </a:rPr>
                <a:t>terkait</a:t>
              </a:r>
              <a:r>
                <a:rPr lang="en-US" sz="11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p>
            <a:p>
              <a:pPr algn="ctr" defTabSz="685800" fontAlgn="base">
                <a:spcAft>
                  <a:spcPct val="0"/>
                </a:spcAft>
                <a:buClrTx/>
              </a:pPr>
              <a:r>
                <a:rPr lang="en-US" sz="1100" b="1" dirty="0">
                  <a:solidFill>
                    <a:schemeClr val="tx1"/>
                  </a:solidFill>
                  <a:latin typeface="Calibri" panose="020F0502020204030204" pitchFamily="34" charset="0"/>
                  <a:ea typeface="Calibri" panose="020F0502020204030204" pitchFamily="34" charset="0"/>
                  <a:cs typeface="Calibri" panose="020F0502020204030204" pitchFamily="34" charset="0"/>
                </a:rPr>
                <a:t>masa </a:t>
              </a:r>
              <a:r>
                <a:rPr lang="en-US" sz="1100" b="1" dirty="0" err="1">
                  <a:solidFill>
                    <a:schemeClr val="tx1"/>
                  </a:solidFill>
                  <a:latin typeface="Calibri" panose="020F0502020204030204" pitchFamily="34" charset="0"/>
                  <a:ea typeface="Calibri" panose="020F0502020204030204" pitchFamily="34" charset="0"/>
                  <a:cs typeface="Calibri" panose="020F0502020204030204" pitchFamily="34" charset="0"/>
                </a:rPr>
                <a:t>alu</a:t>
              </a:r>
              <a:r>
                <a:rPr lang="en-US" sz="1100" b="1" dirty="0">
                  <a:solidFill>
                    <a:schemeClr val="tx1"/>
                  </a:solidFill>
                  <a:latin typeface="Calibri" panose="020F0502020204030204" pitchFamily="34" charset="0"/>
                  <a:ea typeface="Calibri" panose="020F0502020204030204" pitchFamily="34" charset="0"/>
                  <a:cs typeface="Calibri" panose="020F0502020204030204" pitchFamily="34" charset="0"/>
                </a:rPr>
                <a:t> dan </a:t>
              </a:r>
              <a:r>
                <a:rPr lang="en-US" sz="1100" b="1" dirty="0" err="1">
                  <a:solidFill>
                    <a:schemeClr val="tx1"/>
                  </a:solidFill>
                  <a:latin typeface="Calibri" panose="020F0502020204030204" pitchFamily="34" charset="0"/>
                  <a:ea typeface="Calibri" panose="020F0502020204030204" pitchFamily="34" charset="0"/>
                  <a:cs typeface="Calibri" panose="020F0502020204030204" pitchFamily="34" charset="0"/>
                </a:rPr>
                <a:t>kini</a:t>
              </a:r>
              <a:endParaRPr lang="en-ID" sz="11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A15636CF-B404-4EE6-ADA1-75D5AE1D59C4}"/>
                </a:ext>
              </a:extLst>
            </p:cNvPr>
            <p:cNvSpPr/>
            <p:nvPr/>
          </p:nvSpPr>
          <p:spPr bwMode="auto">
            <a:xfrm>
              <a:off x="5497845" y="4419600"/>
              <a:ext cx="2895600" cy="761999"/>
            </a:xfrm>
            <a:prstGeom prst="rect">
              <a:avLst/>
            </a:prstGeom>
            <a:solidFill>
              <a:schemeClr val="accent2"/>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Aft>
                  <a:spcPct val="0"/>
                </a:spcAft>
                <a:buClrTx/>
              </a:pPr>
              <a:r>
                <a:rPr lang="en-US" sz="1100" b="1" dirty="0">
                  <a:solidFill>
                    <a:schemeClr val="tx1"/>
                  </a:solidFill>
                  <a:latin typeface="Calibri" panose="020F0502020204030204" pitchFamily="34" charset="0"/>
                  <a:ea typeface="Calibri" panose="020F0502020204030204" pitchFamily="34" charset="0"/>
                  <a:cs typeface="Calibri" panose="020F0502020204030204" pitchFamily="34" charset="0"/>
                </a:rPr>
                <a:t>Beban </a:t>
              </a:r>
              <a:r>
                <a:rPr lang="en-US" sz="1100" b="1" dirty="0" err="1">
                  <a:solidFill>
                    <a:schemeClr val="tx1"/>
                  </a:solidFill>
                  <a:latin typeface="Calibri" panose="020F0502020204030204" pitchFamily="34" charset="0"/>
                  <a:ea typeface="Calibri" panose="020F0502020204030204" pitchFamily="34" charset="0"/>
                  <a:cs typeface="Calibri" panose="020F0502020204030204" pitchFamily="34" charset="0"/>
                </a:rPr>
                <a:t>keuangan</a:t>
              </a:r>
              <a:r>
                <a:rPr lang="en-US" sz="11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b="1" dirty="0" err="1">
                  <a:solidFill>
                    <a:schemeClr val="tx1"/>
                  </a:solidFill>
                  <a:latin typeface="Calibri" panose="020F0502020204030204" pitchFamily="34" charset="0"/>
                  <a:ea typeface="Calibri" panose="020F0502020204030204" pitchFamily="34" charset="0"/>
                  <a:cs typeface="Calibri" panose="020F0502020204030204" pitchFamily="34" charset="0"/>
                </a:rPr>
                <a:t>asuransi</a:t>
              </a:r>
              <a:r>
                <a:rPr lang="en-US" sz="11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p>
            <a:p>
              <a:pPr algn="ctr" defTabSz="685800" fontAlgn="base">
                <a:spcAft>
                  <a:spcPct val="0"/>
                </a:spcAft>
                <a:buClrTx/>
              </a:pPr>
              <a:r>
                <a:rPr lang="en-US" sz="1100" b="1" dirty="0" err="1">
                  <a:solidFill>
                    <a:schemeClr val="tx1"/>
                  </a:solidFill>
                  <a:latin typeface="Calibri" panose="020F0502020204030204" pitchFamily="34" charset="0"/>
                  <a:ea typeface="Calibri" panose="020F0502020204030204" pitchFamily="34" charset="0"/>
                  <a:cs typeface="Calibri" panose="020F0502020204030204" pitchFamily="34" charset="0"/>
                </a:rPr>
                <a:t>dengan</a:t>
              </a:r>
              <a:r>
                <a:rPr lang="en-US" sz="11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b="1" dirty="0" err="1">
                  <a:solidFill>
                    <a:schemeClr val="tx1"/>
                  </a:solidFill>
                  <a:latin typeface="Calibri" panose="020F0502020204030204" pitchFamily="34" charset="0"/>
                  <a:ea typeface="Calibri" panose="020F0502020204030204" pitchFamily="34" charset="0"/>
                  <a:cs typeface="Calibri" panose="020F0502020204030204" pitchFamily="34" charset="0"/>
                </a:rPr>
                <a:t>tingkat</a:t>
              </a:r>
              <a:r>
                <a:rPr lang="en-US" sz="11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b="1" dirty="0" err="1">
                  <a:solidFill>
                    <a:schemeClr val="tx1"/>
                  </a:solidFill>
                  <a:latin typeface="Calibri" panose="020F0502020204030204" pitchFamily="34" charset="0"/>
                  <a:ea typeface="Calibri" panose="020F0502020204030204" pitchFamily="34" charset="0"/>
                  <a:cs typeface="Calibri" panose="020F0502020204030204" pitchFamily="34" charset="0"/>
                </a:rPr>
                <a:t>diskonto</a:t>
              </a:r>
              <a:r>
                <a:rPr lang="en-US" sz="11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b="1" dirty="0" err="1">
                  <a:solidFill>
                    <a:schemeClr val="tx1"/>
                  </a:solidFill>
                  <a:latin typeface="Calibri" panose="020F0502020204030204" pitchFamily="34" charset="0"/>
                  <a:ea typeface="Calibri" panose="020F0502020204030204" pitchFamily="34" charset="0"/>
                  <a:cs typeface="Calibri" panose="020F0502020204030204" pitchFamily="34" charset="0"/>
                </a:rPr>
                <a:t>tetap</a:t>
              </a:r>
              <a:endParaRPr lang="en-ID" sz="11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8402F8EC-75E4-4E03-A543-485A6E799021}"/>
                </a:ext>
              </a:extLst>
            </p:cNvPr>
            <p:cNvSpPr/>
            <p:nvPr/>
          </p:nvSpPr>
          <p:spPr bwMode="auto">
            <a:xfrm>
              <a:off x="5514861" y="5410198"/>
              <a:ext cx="2888523" cy="723899"/>
            </a:xfrm>
            <a:prstGeom prst="rect">
              <a:avLst/>
            </a:prstGeom>
            <a:solidFill>
              <a:schemeClr val="accent2"/>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Aft>
                  <a:spcPct val="0"/>
                </a:spcAft>
                <a:buClrTx/>
              </a:pPr>
              <a:r>
                <a:rPr lang="en-US" sz="1100" b="1" dirty="0" err="1">
                  <a:solidFill>
                    <a:schemeClr val="tx1"/>
                  </a:solidFill>
                  <a:latin typeface="Calibri" panose="020F0502020204030204" pitchFamily="34" charset="0"/>
                  <a:ea typeface="Calibri" panose="020F0502020204030204" pitchFamily="34" charset="0"/>
                  <a:cs typeface="Calibri" panose="020F0502020204030204" pitchFamily="34" charset="0"/>
                </a:rPr>
                <a:t>Pengaruh</a:t>
              </a:r>
              <a:r>
                <a:rPr lang="en-US" sz="11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b="1" dirty="0" err="1">
                  <a:latin typeface="Calibri" panose="020F0502020204030204" pitchFamily="34" charset="0"/>
                  <a:ea typeface="Calibri" panose="020F0502020204030204" pitchFamily="34" charset="0"/>
                  <a:cs typeface="Calibri" panose="020F0502020204030204" pitchFamily="34" charset="0"/>
                </a:rPr>
                <a:t>p</a:t>
              </a:r>
              <a:r>
                <a:rPr lang="en-US" sz="1100" b="1" dirty="0" err="1">
                  <a:solidFill>
                    <a:schemeClr val="tx1"/>
                  </a:solidFill>
                  <a:latin typeface="Calibri" panose="020F0502020204030204" pitchFamily="34" charset="0"/>
                  <a:ea typeface="Calibri" panose="020F0502020204030204" pitchFamily="34" charset="0"/>
                  <a:cs typeface="Calibri" panose="020F0502020204030204" pitchFamily="34" charset="0"/>
                </a:rPr>
                <a:t>erubahan</a:t>
              </a:r>
              <a:r>
                <a:rPr lang="en-US" sz="11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p>
            <a:p>
              <a:pPr algn="ctr" defTabSz="685800" fontAlgn="base">
                <a:spcAft>
                  <a:spcPct val="0"/>
                </a:spcAft>
                <a:buClrTx/>
              </a:pPr>
              <a:r>
                <a:rPr lang="en-US" sz="1100" b="1" dirty="0" err="1">
                  <a:solidFill>
                    <a:schemeClr val="tx1"/>
                  </a:solidFill>
                  <a:latin typeface="Calibri" panose="020F0502020204030204" pitchFamily="34" charset="0"/>
                  <a:ea typeface="Calibri" panose="020F0502020204030204" pitchFamily="34" charset="0"/>
                  <a:cs typeface="Calibri" panose="020F0502020204030204" pitchFamily="34" charset="0"/>
                </a:rPr>
                <a:t>tingkat</a:t>
              </a:r>
              <a:r>
                <a:rPr lang="en-US" sz="11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b="1" dirty="0" err="1">
                  <a:solidFill>
                    <a:schemeClr val="tx1"/>
                  </a:solidFill>
                  <a:latin typeface="Calibri" panose="020F0502020204030204" pitchFamily="34" charset="0"/>
                  <a:ea typeface="Calibri" panose="020F0502020204030204" pitchFamily="34" charset="0"/>
                  <a:cs typeface="Calibri" panose="020F0502020204030204" pitchFamily="34" charset="0"/>
                </a:rPr>
                <a:t>diskonto</a:t>
              </a:r>
              <a:endParaRPr lang="en-ID" sz="11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Rectangle 10">
              <a:extLst>
                <a:ext uri="{FF2B5EF4-FFF2-40B4-BE49-F238E27FC236}">
                  <a16:creationId xmlns:a16="http://schemas.microsoft.com/office/drawing/2014/main" id="{DB4590BA-1DC2-45BE-A54A-79BC758EDAA3}"/>
                </a:ext>
              </a:extLst>
            </p:cNvPr>
            <p:cNvSpPr/>
            <p:nvPr/>
          </p:nvSpPr>
          <p:spPr bwMode="auto">
            <a:xfrm>
              <a:off x="9317935" y="2050848"/>
              <a:ext cx="2057400" cy="914400"/>
            </a:xfrm>
            <a:prstGeom prst="rect">
              <a:avLst/>
            </a:prstGeom>
            <a:solidFill>
              <a:schemeClr val="accent6">
                <a:lumMod val="60000"/>
                <a:lumOff val="4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Aft>
                  <a:spcPct val="0"/>
                </a:spcAft>
                <a:buClrTx/>
              </a:pPr>
              <a:r>
                <a:rPr lang="en-US" sz="1100" b="1" i="1" dirty="0">
                  <a:solidFill>
                    <a:schemeClr val="tx1"/>
                  </a:solidFill>
                  <a:latin typeface="Calibri" panose="020F0502020204030204" pitchFamily="34" charset="0"/>
                  <a:ea typeface="Calibri" panose="020F0502020204030204" pitchFamily="34" charset="0"/>
                  <a:cs typeface="Calibri" panose="020F0502020204030204" pitchFamily="34" charset="0"/>
                </a:rPr>
                <a:t>Profit &amp; loss:</a:t>
              </a:r>
            </a:p>
            <a:p>
              <a:pPr algn="ctr" defTabSz="685800" fontAlgn="base">
                <a:spcAft>
                  <a:spcPct val="0"/>
                </a:spcAft>
                <a:buClrTx/>
              </a:pPr>
              <a:r>
                <a:rPr lang="en-US" sz="1100" b="1" i="1" dirty="0">
                  <a:latin typeface="Calibri" panose="020F0502020204030204" pitchFamily="34" charset="0"/>
                  <a:ea typeface="Calibri" panose="020F0502020204030204" pitchFamily="34" charset="0"/>
                  <a:cs typeface="Calibri" panose="020F0502020204030204" pitchFamily="34" charset="0"/>
                </a:rPr>
                <a:t>Insurance Service </a:t>
              </a:r>
            </a:p>
            <a:p>
              <a:pPr algn="ctr" defTabSz="685800" fontAlgn="base">
                <a:spcAft>
                  <a:spcPct val="0"/>
                </a:spcAft>
                <a:buClrTx/>
              </a:pPr>
              <a:r>
                <a:rPr lang="en-US" sz="1100" b="1" i="1" dirty="0">
                  <a:solidFill>
                    <a:schemeClr val="tx1"/>
                  </a:solidFill>
                  <a:latin typeface="Calibri" panose="020F0502020204030204" pitchFamily="34" charset="0"/>
                  <a:ea typeface="Calibri" panose="020F0502020204030204" pitchFamily="34" charset="0"/>
                  <a:cs typeface="Calibri" panose="020F0502020204030204" pitchFamily="34" charset="0"/>
                </a:rPr>
                <a:t>Result</a:t>
              </a:r>
              <a:endParaRPr lang="en-ID" sz="1100" b="1" i="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2" name="Rectangle 11">
              <a:extLst>
                <a:ext uri="{FF2B5EF4-FFF2-40B4-BE49-F238E27FC236}">
                  <a16:creationId xmlns:a16="http://schemas.microsoft.com/office/drawing/2014/main" id="{927D0628-39F5-4E7B-ABF7-45409BBE656F}"/>
                </a:ext>
              </a:extLst>
            </p:cNvPr>
            <p:cNvSpPr/>
            <p:nvPr/>
          </p:nvSpPr>
          <p:spPr bwMode="auto">
            <a:xfrm>
              <a:off x="9271401" y="3415895"/>
              <a:ext cx="2057400" cy="838200"/>
            </a:xfrm>
            <a:prstGeom prst="rect">
              <a:avLst/>
            </a:prstGeom>
            <a:solidFill>
              <a:schemeClr val="accent6">
                <a:lumMod val="60000"/>
                <a:lumOff val="4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Aft>
                  <a:spcPct val="0"/>
                </a:spcAft>
                <a:buClrTx/>
              </a:pPr>
              <a:r>
                <a:rPr lang="en-US" sz="1100" b="1" dirty="0">
                  <a:solidFill>
                    <a:schemeClr val="tx1"/>
                  </a:solidFill>
                  <a:latin typeface="Calibri" panose="020F0502020204030204" pitchFamily="34" charset="0"/>
                  <a:ea typeface="Calibri" panose="020F0502020204030204" pitchFamily="34" charset="0"/>
                  <a:cs typeface="Calibri" panose="020F0502020204030204" pitchFamily="34" charset="0"/>
                </a:rPr>
                <a:t>Profit &amp; loss:</a:t>
              </a:r>
            </a:p>
            <a:p>
              <a:pPr algn="ctr" defTabSz="685800" fontAlgn="base">
                <a:spcAft>
                  <a:spcPct val="0"/>
                </a:spcAft>
                <a:buClrTx/>
              </a:pPr>
              <a:r>
                <a:rPr lang="en-US" sz="1100" b="1" dirty="0">
                  <a:latin typeface="Calibri" panose="020F0502020204030204" pitchFamily="34" charset="0"/>
                  <a:ea typeface="Calibri" panose="020F0502020204030204" pitchFamily="34" charset="0"/>
                  <a:cs typeface="Calibri" panose="020F0502020204030204" pitchFamily="34" charset="0"/>
                </a:rPr>
                <a:t>Insurance Finance </a:t>
              </a:r>
            </a:p>
            <a:p>
              <a:pPr algn="ctr" defTabSz="685800" fontAlgn="base">
                <a:spcAft>
                  <a:spcPct val="0"/>
                </a:spcAft>
                <a:buClrTx/>
              </a:pPr>
              <a:r>
                <a:rPr lang="en-US" sz="1100" b="1" dirty="0">
                  <a:solidFill>
                    <a:schemeClr val="tx1"/>
                  </a:solidFill>
                  <a:latin typeface="Calibri" panose="020F0502020204030204" pitchFamily="34" charset="0"/>
                  <a:ea typeface="Calibri" panose="020F0502020204030204" pitchFamily="34" charset="0"/>
                  <a:cs typeface="Calibri" panose="020F0502020204030204" pitchFamily="34" charset="0"/>
                </a:rPr>
                <a:t>Expense</a:t>
              </a:r>
              <a:endParaRPr lang="en-ID" sz="11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1D3C86D3-F42A-41C6-A348-FCF50779B852}"/>
                </a:ext>
              </a:extLst>
            </p:cNvPr>
            <p:cNvSpPr/>
            <p:nvPr/>
          </p:nvSpPr>
          <p:spPr bwMode="auto">
            <a:xfrm>
              <a:off x="9264775" y="4704742"/>
              <a:ext cx="2057400" cy="838200"/>
            </a:xfrm>
            <a:prstGeom prst="rect">
              <a:avLst/>
            </a:prstGeom>
            <a:solidFill>
              <a:schemeClr val="accent6">
                <a:lumMod val="60000"/>
                <a:lumOff val="4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Aft>
                  <a:spcPct val="0"/>
                </a:spcAft>
                <a:buClrTx/>
              </a:pPr>
              <a:r>
                <a:rPr lang="en-US" sz="1100" b="1" dirty="0" err="1">
                  <a:solidFill>
                    <a:schemeClr val="tx1"/>
                  </a:solidFill>
                  <a:latin typeface="Calibri" panose="020F0502020204030204" pitchFamily="34" charset="0"/>
                  <a:ea typeface="Calibri" panose="020F0502020204030204" pitchFamily="34" charset="0"/>
                  <a:cs typeface="Calibri" panose="020F0502020204030204" pitchFamily="34" charset="0"/>
                </a:rPr>
                <a:t>Pendapatan</a:t>
              </a:r>
              <a:r>
                <a:rPr lang="en-US" sz="11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p>
            <a:p>
              <a:pPr algn="ctr" defTabSz="685800" fontAlgn="base">
                <a:spcAft>
                  <a:spcPct val="0"/>
                </a:spcAft>
                <a:buClrTx/>
              </a:pPr>
              <a:r>
                <a:rPr lang="en-US" sz="1100" b="1" dirty="0" err="1">
                  <a:latin typeface="Calibri" panose="020F0502020204030204" pitchFamily="34" charset="0"/>
                  <a:ea typeface="Calibri" panose="020F0502020204030204" pitchFamily="34" charset="0"/>
                  <a:cs typeface="Calibri" panose="020F0502020204030204" pitchFamily="34" charset="0"/>
                </a:rPr>
                <a:t>Komprehensif</a:t>
              </a:r>
              <a:endParaRPr lang="en-US" sz="1100" b="1" dirty="0">
                <a:latin typeface="Calibri" panose="020F0502020204030204" pitchFamily="34" charset="0"/>
                <a:ea typeface="Calibri" panose="020F0502020204030204" pitchFamily="34" charset="0"/>
                <a:cs typeface="Calibri" panose="020F0502020204030204" pitchFamily="34" charset="0"/>
              </a:endParaRPr>
            </a:p>
            <a:p>
              <a:pPr algn="ctr" defTabSz="685800" fontAlgn="base">
                <a:spcAft>
                  <a:spcPct val="0"/>
                </a:spcAft>
                <a:buClrTx/>
              </a:pPr>
              <a:r>
                <a:rPr lang="en-US" sz="1100" b="1" dirty="0" err="1">
                  <a:solidFill>
                    <a:schemeClr val="tx1"/>
                  </a:solidFill>
                  <a:latin typeface="Calibri" panose="020F0502020204030204" pitchFamily="34" charset="0"/>
                  <a:ea typeface="Calibri" panose="020F0502020204030204" pitchFamily="34" charset="0"/>
                  <a:cs typeface="Calibri" panose="020F0502020204030204" pitchFamily="34" charset="0"/>
                </a:rPr>
                <a:t>lainnya</a:t>
              </a:r>
              <a:endParaRPr lang="en-ID" sz="11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4" name="Rectangle 13">
              <a:extLst>
                <a:ext uri="{FF2B5EF4-FFF2-40B4-BE49-F238E27FC236}">
                  <a16:creationId xmlns:a16="http://schemas.microsoft.com/office/drawing/2014/main" id="{D6AD66D4-7CB4-42E5-B328-C7565FE5FC34}"/>
                </a:ext>
              </a:extLst>
            </p:cNvPr>
            <p:cNvSpPr/>
            <p:nvPr/>
          </p:nvSpPr>
          <p:spPr bwMode="auto">
            <a:xfrm>
              <a:off x="2717374" y="3581400"/>
              <a:ext cx="1828800" cy="533400"/>
            </a:xfrm>
            <a:prstGeom prst="rect">
              <a:avLst/>
            </a:prstGeom>
            <a:solidFill>
              <a:srgbClr val="F4E0C2"/>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100" b="1" i="1" dirty="0">
                  <a:solidFill>
                    <a:schemeClr val="tx1"/>
                  </a:solidFill>
                  <a:latin typeface="Calibri" panose="020F0502020204030204" pitchFamily="34" charset="0"/>
                  <a:ea typeface="Calibri" panose="020F0502020204030204" pitchFamily="34" charset="0"/>
                  <a:cs typeface="Calibri" panose="020F0502020204030204" pitchFamily="34" charset="0"/>
                </a:rPr>
                <a:t>Future cash flows</a:t>
              </a:r>
              <a:endParaRPr lang="en-ID" sz="1100" b="1" i="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Rectangle 14">
              <a:extLst>
                <a:ext uri="{FF2B5EF4-FFF2-40B4-BE49-F238E27FC236}">
                  <a16:creationId xmlns:a16="http://schemas.microsoft.com/office/drawing/2014/main" id="{B9DB3321-7C6D-44A8-9310-BC4A1A8E2F79}"/>
                </a:ext>
              </a:extLst>
            </p:cNvPr>
            <p:cNvSpPr/>
            <p:nvPr/>
          </p:nvSpPr>
          <p:spPr bwMode="auto">
            <a:xfrm>
              <a:off x="2723322" y="4405953"/>
              <a:ext cx="1828800" cy="553673"/>
            </a:xfrm>
            <a:prstGeom prst="rect">
              <a:avLst/>
            </a:prstGeom>
            <a:solidFill>
              <a:schemeClr val="accent6">
                <a:lumMod val="60000"/>
                <a:lumOff val="4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100" b="1" i="1" dirty="0">
                  <a:solidFill>
                    <a:schemeClr val="tx1"/>
                  </a:solidFill>
                  <a:latin typeface="Calibri" panose="020F0502020204030204" pitchFamily="34" charset="0"/>
                  <a:ea typeface="Calibri" panose="020F0502020204030204" pitchFamily="34" charset="0"/>
                  <a:cs typeface="Calibri" panose="020F0502020204030204" pitchFamily="34" charset="0"/>
                </a:rPr>
                <a:t>Risk adjustment </a:t>
              </a:r>
              <a:r>
                <a:rPr lang="en-US" sz="1100" b="1" dirty="0">
                  <a:solidFill>
                    <a:schemeClr val="tx1"/>
                  </a:solidFill>
                  <a:latin typeface="Calibri" panose="020F0502020204030204" pitchFamily="34" charset="0"/>
                  <a:ea typeface="Calibri" panose="020F0502020204030204" pitchFamily="34" charset="0"/>
                  <a:cs typeface="Calibri" panose="020F0502020204030204" pitchFamily="34" charset="0"/>
                </a:rPr>
                <a:t>(RA)</a:t>
              </a:r>
              <a:endParaRPr lang="en-ID" sz="11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Rectangle 15">
              <a:extLst>
                <a:ext uri="{FF2B5EF4-FFF2-40B4-BE49-F238E27FC236}">
                  <a16:creationId xmlns:a16="http://schemas.microsoft.com/office/drawing/2014/main" id="{E4573653-FCB5-49D3-9F55-B1425F9E9C6A}"/>
                </a:ext>
              </a:extLst>
            </p:cNvPr>
            <p:cNvSpPr/>
            <p:nvPr/>
          </p:nvSpPr>
          <p:spPr bwMode="auto">
            <a:xfrm>
              <a:off x="2743200" y="5181600"/>
              <a:ext cx="1828800" cy="533400"/>
            </a:xfrm>
            <a:prstGeom prst="rect">
              <a:avLst/>
            </a:prstGeom>
            <a:solidFill>
              <a:schemeClr val="accent2"/>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100" b="1" i="1" dirty="0">
                  <a:solidFill>
                    <a:schemeClr val="tx1"/>
                  </a:solidFill>
                  <a:latin typeface="Calibri" panose="020F0502020204030204" pitchFamily="34" charset="0"/>
                  <a:ea typeface="Calibri" panose="020F0502020204030204" pitchFamily="34" charset="0"/>
                  <a:cs typeface="Calibri" panose="020F0502020204030204" pitchFamily="34" charset="0"/>
                </a:rPr>
                <a:t>Discounting</a:t>
              </a:r>
              <a:endParaRPr lang="en-ID" sz="1100" b="1" i="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cxnSp>
          <p:nvCxnSpPr>
            <p:cNvPr id="22" name="Straight Arrow Connector 21">
              <a:extLst>
                <a:ext uri="{FF2B5EF4-FFF2-40B4-BE49-F238E27FC236}">
                  <a16:creationId xmlns:a16="http://schemas.microsoft.com/office/drawing/2014/main" id="{665CA08D-2A54-4538-9E4E-D237953E1E99}"/>
                </a:ext>
              </a:extLst>
            </p:cNvPr>
            <p:cNvCxnSpPr>
              <a:cxnSpLocks/>
            </p:cNvCxnSpPr>
            <p:nvPr/>
          </p:nvCxnSpPr>
          <p:spPr bwMode="auto">
            <a:xfrm>
              <a:off x="10346635" y="1600200"/>
              <a:ext cx="0" cy="450648"/>
            </a:xfrm>
            <a:prstGeom prst="straightConnector1">
              <a:avLst/>
            </a:prstGeom>
            <a:gradFill rotWithShape="0">
              <a:gsLst>
                <a:gs pos="0">
                  <a:srgbClr val="CCFFFF"/>
                </a:gs>
                <a:gs pos="50000">
                  <a:schemeClr val="bg1"/>
                </a:gs>
                <a:gs pos="100000">
                  <a:srgbClr val="CCFFFF"/>
                </a:gs>
              </a:gsLst>
              <a:lin ang="2700000" scaled="1"/>
            </a:gradFill>
            <a:ln w="47625" cap="flat" cmpd="sng" algn="ctr">
              <a:solidFill>
                <a:schemeClr val="accent1"/>
              </a:solidFill>
              <a:prstDash val="sysDash"/>
              <a:round/>
              <a:headEnd type="none" w="sm" len="sm"/>
              <a:tailEnd type="triangle"/>
            </a:ln>
            <a:effectLst>
              <a:outerShdw dist="53882" dir="2700000" algn="ctr" rotWithShape="0">
                <a:schemeClr val="bg2"/>
              </a:outerShdw>
            </a:effectLst>
          </p:spPr>
        </p:cxnSp>
        <p:cxnSp>
          <p:nvCxnSpPr>
            <p:cNvPr id="24" name="Straight Connector 23">
              <a:extLst>
                <a:ext uri="{FF2B5EF4-FFF2-40B4-BE49-F238E27FC236}">
                  <a16:creationId xmlns:a16="http://schemas.microsoft.com/office/drawing/2014/main" id="{5FF0FA60-4651-4F60-8575-DF849F934D8D}"/>
                </a:ext>
              </a:extLst>
            </p:cNvPr>
            <p:cNvCxnSpPr>
              <a:cxnSpLocks/>
              <a:stCxn id="3" idx="0"/>
            </p:cNvCxnSpPr>
            <p:nvPr/>
          </p:nvCxnSpPr>
          <p:spPr bwMode="auto">
            <a:xfrm flipV="1">
              <a:off x="1355186" y="1600202"/>
              <a:ext cx="0" cy="1129142"/>
            </a:xfrm>
            <a:prstGeom prst="line">
              <a:avLst/>
            </a:prstGeom>
            <a:ln w="34925">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C1D37E52-A0BA-449D-83AE-39C3209B70EA}"/>
                </a:ext>
              </a:extLst>
            </p:cNvPr>
            <p:cNvCxnSpPr/>
            <p:nvPr/>
          </p:nvCxnSpPr>
          <p:spPr bwMode="auto">
            <a:xfrm>
              <a:off x="1355186" y="1600200"/>
              <a:ext cx="9046114" cy="0"/>
            </a:xfrm>
            <a:prstGeom prst="line">
              <a:avLst/>
            </a:prstGeom>
            <a:ln w="34925">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C2BBB8E-42E1-47F2-B9AD-668E685CF048}"/>
                </a:ext>
              </a:extLst>
            </p:cNvPr>
            <p:cNvCxnSpPr>
              <a:cxnSpLocks/>
            </p:cNvCxnSpPr>
            <p:nvPr/>
          </p:nvCxnSpPr>
          <p:spPr bwMode="auto">
            <a:xfrm>
              <a:off x="1524000" y="2192482"/>
              <a:ext cx="0" cy="536862"/>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AC82119A-C672-4A2D-AEE6-B746C14C1CCF}"/>
                </a:ext>
              </a:extLst>
            </p:cNvPr>
            <p:cNvCxnSpPr>
              <a:cxnSpLocks/>
            </p:cNvCxnSpPr>
            <p:nvPr/>
          </p:nvCxnSpPr>
          <p:spPr bwMode="auto">
            <a:xfrm>
              <a:off x="1524000" y="2192482"/>
              <a:ext cx="990600" cy="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34" name="Straight Connector 33">
              <a:extLst>
                <a:ext uri="{FF2B5EF4-FFF2-40B4-BE49-F238E27FC236}">
                  <a16:creationId xmlns:a16="http://schemas.microsoft.com/office/drawing/2014/main" id="{1201E1DB-5047-4B3C-BE0F-9FFE3EE16064}"/>
                </a:ext>
              </a:extLst>
            </p:cNvPr>
            <p:cNvCxnSpPr/>
            <p:nvPr/>
          </p:nvCxnSpPr>
          <p:spPr bwMode="auto">
            <a:xfrm>
              <a:off x="4777409" y="2192482"/>
              <a:ext cx="720436" cy="0"/>
            </a:xfrm>
            <a:prstGeom prst="line">
              <a:avLst/>
            </a:prstGeom>
            <a:gradFill rotWithShape="0">
              <a:gsLst>
                <a:gs pos="0">
                  <a:srgbClr val="CCFFFF"/>
                </a:gs>
                <a:gs pos="50000">
                  <a:schemeClr val="bg1"/>
                </a:gs>
                <a:gs pos="100000">
                  <a:srgbClr val="CCFFFF"/>
                </a:gs>
              </a:gsLst>
              <a:lin ang="2700000" scaled="1"/>
            </a:gradFill>
            <a:ln w="9525" cap="flat" cmpd="sng" algn="ctr">
              <a:solidFill>
                <a:schemeClr val="tx1"/>
              </a:solidFill>
              <a:prstDash val="solid"/>
              <a:round/>
              <a:headEnd type="none" w="med" len="med"/>
              <a:tailEnd type="none" w="med" len="med"/>
            </a:ln>
            <a:effectLst>
              <a:outerShdw dist="53882" dir="2700000" algn="ctr" rotWithShape="0">
                <a:schemeClr val="bg2"/>
              </a:outerShdw>
            </a:effectLst>
          </p:spPr>
        </p:cxnSp>
        <p:cxnSp>
          <p:nvCxnSpPr>
            <p:cNvPr id="40" name="Straight Arrow Connector 39">
              <a:extLst>
                <a:ext uri="{FF2B5EF4-FFF2-40B4-BE49-F238E27FC236}">
                  <a16:creationId xmlns:a16="http://schemas.microsoft.com/office/drawing/2014/main" id="{869BEC48-FE69-4F7E-8EEA-548F8F6D950E}"/>
                </a:ext>
              </a:extLst>
            </p:cNvPr>
            <p:cNvCxnSpPr>
              <a:cxnSpLocks/>
              <a:stCxn id="6" idx="3"/>
            </p:cNvCxnSpPr>
            <p:nvPr/>
          </p:nvCxnSpPr>
          <p:spPr bwMode="auto">
            <a:xfrm>
              <a:off x="8416636" y="2192482"/>
              <a:ext cx="888047" cy="0"/>
            </a:xfrm>
            <a:prstGeom prst="straightConnector1">
              <a:avLst/>
            </a:prstGeom>
            <a:gradFill rotWithShape="0">
              <a:gsLst>
                <a:gs pos="0">
                  <a:srgbClr val="CCFFFF"/>
                </a:gs>
                <a:gs pos="50000">
                  <a:schemeClr val="bg1"/>
                </a:gs>
                <a:gs pos="100000">
                  <a:srgbClr val="CCFFFF"/>
                </a:gs>
              </a:gsLst>
              <a:lin ang="2700000" scaled="1"/>
            </a:gradFill>
            <a:ln w="9525" cap="flat" cmpd="sng" algn="ctr">
              <a:solidFill>
                <a:schemeClr val="tx1"/>
              </a:solidFill>
              <a:prstDash val="solid"/>
              <a:round/>
              <a:headEnd type="none" w="med" len="med"/>
              <a:tailEnd type="triangle"/>
            </a:ln>
            <a:effectLst>
              <a:outerShdw dist="53882" dir="2700000" algn="ctr" rotWithShape="0">
                <a:schemeClr val="bg2"/>
              </a:outerShdw>
            </a:effectLst>
          </p:spPr>
        </p:cxnSp>
        <p:cxnSp>
          <p:nvCxnSpPr>
            <p:cNvPr id="43" name="Straight Connector 42">
              <a:extLst>
                <a:ext uri="{FF2B5EF4-FFF2-40B4-BE49-F238E27FC236}">
                  <a16:creationId xmlns:a16="http://schemas.microsoft.com/office/drawing/2014/main" id="{354DDD90-0F11-4139-AD8B-EE9076BBB9CB}"/>
                </a:ext>
              </a:extLst>
            </p:cNvPr>
            <p:cNvCxnSpPr>
              <a:cxnSpLocks/>
              <a:stCxn id="3" idx="3"/>
            </p:cNvCxnSpPr>
            <p:nvPr/>
          </p:nvCxnSpPr>
          <p:spPr bwMode="auto">
            <a:xfrm>
              <a:off x="1850486" y="3917369"/>
              <a:ext cx="664114" cy="6931"/>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45" name="Straight Connector 44">
              <a:extLst>
                <a:ext uri="{FF2B5EF4-FFF2-40B4-BE49-F238E27FC236}">
                  <a16:creationId xmlns:a16="http://schemas.microsoft.com/office/drawing/2014/main" id="{72649022-D43A-478A-A468-396325E7C3DC}"/>
                </a:ext>
              </a:extLst>
            </p:cNvPr>
            <p:cNvCxnSpPr/>
            <p:nvPr/>
          </p:nvCxnSpPr>
          <p:spPr bwMode="auto">
            <a:xfrm>
              <a:off x="1850486" y="4682789"/>
              <a:ext cx="664114" cy="0"/>
            </a:xfrm>
            <a:prstGeom prst="line">
              <a:avLst/>
            </a:prstGeom>
            <a:gradFill rotWithShape="0">
              <a:gsLst>
                <a:gs pos="0">
                  <a:srgbClr val="CCFFFF"/>
                </a:gs>
                <a:gs pos="50000">
                  <a:schemeClr val="bg1"/>
                </a:gs>
                <a:gs pos="100000">
                  <a:srgbClr val="CCFFFF"/>
                </a:gs>
              </a:gsLst>
              <a:lin ang="2700000" scaled="1"/>
            </a:gradFill>
            <a:ln w="9525" cap="flat" cmpd="sng" algn="ctr">
              <a:solidFill>
                <a:schemeClr val="tx1"/>
              </a:solidFill>
              <a:prstDash val="solid"/>
              <a:round/>
              <a:headEnd type="none" w="med" len="med"/>
              <a:tailEnd type="none" w="med" len="med"/>
            </a:ln>
            <a:effectLst>
              <a:outerShdw dist="53882" dir="2700000" algn="ctr" rotWithShape="0">
                <a:schemeClr val="bg2"/>
              </a:outerShdw>
            </a:effectLst>
          </p:spPr>
        </p:cxnSp>
        <p:cxnSp>
          <p:nvCxnSpPr>
            <p:cNvPr id="47" name="Straight Connector 46">
              <a:extLst>
                <a:ext uri="{FF2B5EF4-FFF2-40B4-BE49-F238E27FC236}">
                  <a16:creationId xmlns:a16="http://schemas.microsoft.com/office/drawing/2014/main" id="{6DFEFF17-AAFA-4C0E-9DA3-81ACA7C1A589}"/>
                </a:ext>
              </a:extLst>
            </p:cNvPr>
            <p:cNvCxnSpPr>
              <a:cxnSpLocks/>
              <a:stCxn id="3" idx="2"/>
            </p:cNvCxnSpPr>
            <p:nvPr/>
          </p:nvCxnSpPr>
          <p:spPr bwMode="auto">
            <a:xfrm>
              <a:off x="1355186" y="5105393"/>
              <a:ext cx="0" cy="437549"/>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49" name="Straight Connector 48">
              <a:extLst>
                <a:ext uri="{FF2B5EF4-FFF2-40B4-BE49-F238E27FC236}">
                  <a16:creationId xmlns:a16="http://schemas.microsoft.com/office/drawing/2014/main" id="{0C659645-6F59-4D41-BF02-C6F2E473CA86}"/>
                </a:ext>
              </a:extLst>
            </p:cNvPr>
            <p:cNvCxnSpPr/>
            <p:nvPr/>
          </p:nvCxnSpPr>
          <p:spPr bwMode="auto">
            <a:xfrm>
              <a:off x="1355186" y="5542942"/>
              <a:ext cx="1159414" cy="0"/>
            </a:xfrm>
            <a:prstGeom prst="line">
              <a:avLst/>
            </a:prstGeom>
            <a:gradFill rotWithShape="0">
              <a:gsLst>
                <a:gs pos="0">
                  <a:srgbClr val="CCFFFF"/>
                </a:gs>
                <a:gs pos="50000">
                  <a:schemeClr val="bg1"/>
                </a:gs>
                <a:gs pos="100000">
                  <a:srgbClr val="CCFFFF"/>
                </a:gs>
              </a:gsLst>
              <a:lin ang="2700000" scaled="1"/>
            </a:gradFill>
            <a:ln w="9525" cap="flat" cmpd="sng" algn="ctr">
              <a:solidFill>
                <a:schemeClr val="tx1"/>
              </a:solidFill>
              <a:prstDash val="solid"/>
              <a:round/>
              <a:headEnd type="none" w="med" len="med"/>
              <a:tailEnd type="none" w="med" len="med"/>
            </a:ln>
            <a:effectLst>
              <a:outerShdw dist="53882" dir="2700000" algn="ctr" rotWithShape="0">
                <a:schemeClr val="bg2"/>
              </a:outerShdw>
            </a:effectLst>
          </p:spPr>
        </p:cxnSp>
        <p:cxnSp>
          <p:nvCxnSpPr>
            <p:cNvPr id="78" name="Straight Connector 77">
              <a:extLst>
                <a:ext uri="{FF2B5EF4-FFF2-40B4-BE49-F238E27FC236}">
                  <a16:creationId xmlns:a16="http://schemas.microsoft.com/office/drawing/2014/main" id="{BFB14876-3C2D-45FC-B989-6258150DC59D}"/>
                </a:ext>
              </a:extLst>
            </p:cNvPr>
            <p:cNvCxnSpPr/>
            <p:nvPr/>
          </p:nvCxnSpPr>
          <p:spPr bwMode="auto">
            <a:xfrm>
              <a:off x="4800600" y="3924300"/>
              <a:ext cx="337027" cy="0"/>
            </a:xfrm>
            <a:prstGeom prst="line">
              <a:avLst/>
            </a:prstGeom>
            <a:gradFill rotWithShape="0">
              <a:gsLst>
                <a:gs pos="0">
                  <a:srgbClr val="CCFFFF"/>
                </a:gs>
                <a:gs pos="50000">
                  <a:schemeClr val="bg1"/>
                </a:gs>
                <a:gs pos="100000">
                  <a:srgbClr val="CCFFFF"/>
                </a:gs>
              </a:gsLst>
              <a:lin ang="2700000" scaled="1"/>
            </a:gradFill>
            <a:ln w="9525" cap="flat" cmpd="sng" algn="ctr">
              <a:solidFill>
                <a:schemeClr val="tx1"/>
              </a:solidFill>
              <a:prstDash val="solid"/>
              <a:round/>
              <a:headEnd type="none" w="med" len="med"/>
              <a:tailEnd type="none" w="med" len="med"/>
            </a:ln>
            <a:effectLst>
              <a:outerShdw dist="53882" dir="2700000" algn="ctr" rotWithShape="0">
                <a:schemeClr val="bg2"/>
              </a:outerShdw>
            </a:effectLst>
          </p:spPr>
        </p:cxnSp>
        <p:cxnSp>
          <p:nvCxnSpPr>
            <p:cNvPr id="80" name="Straight Connector 79">
              <a:extLst>
                <a:ext uri="{FF2B5EF4-FFF2-40B4-BE49-F238E27FC236}">
                  <a16:creationId xmlns:a16="http://schemas.microsoft.com/office/drawing/2014/main" id="{8B62DF6B-13BE-476A-9404-38D0D28436D1}"/>
                </a:ext>
              </a:extLst>
            </p:cNvPr>
            <p:cNvCxnSpPr/>
            <p:nvPr/>
          </p:nvCxnSpPr>
          <p:spPr bwMode="auto">
            <a:xfrm flipV="1">
              <a:off x="5137627" y="3048000"/>
              <a:ext cx="0" cy="876300"/>
            </a:xfrm>
            <a:prstGeom prst="line">
              <a:avLst/>
            </a:prstGeom>
            <a:gradFill rotWithShape="0">
              <a:gsLst>
                <a:gs pos="0">
                  <a:srgbClr val="CCFFFF"/>
                </a:gs>
                <a:gs pos="50000">
                  <a:schemeClr val="bg1"/>
                </a:gs>
                <a:gs pos="100000">
                  <a:srgbClr val="CCFFFF"/>
                </a:gs>
              </a:gsLst>
              <a:lin ang="2700000" scaled="1"/>
            </a:gradFill>
            <a:ln w="9525" cap="flat" cmpd="sng" algn="ctr">
              <a:solidFill>
                <a:schemeClr val="tx1"/>
              </a:solidFill>
              <a:prstDash val="solid"/>
              <a:round/>
              <a:headEnd type="none" w="med" len="med"/>
              <a:tailEnd type="none" w="med" len="med"/>
            </a:ln>
            <a:effectLst>
              <a:outerShdw dist="53882" dir="2700000" algn="ctr" rotWithShape="0">
                <a:schemeClr val="bg2"/>
              </a:outerShdw>
            </a:effectLst>
          </p:spPr>
        </p:cxnSp>
        <p:cxnSp>
          <p:nvCxnSpPr>
            <p:cNvPr id="82" name="Straight Arrow Connector 81">
              <a:extLst>
                <a:ext uri="{FF2B5EF4-FFF2-40B4-BE49-F238E27FC236}">
                  <a16:creationId xmlns:a16="http://schemas.microsoft.com/office/drawing/2014/main" id="{BAB8272E-BA36-496F-AFBC-1CE9BB1BD846}"/>
                </a:ext>
              </a:extLst>
            </p:cNvPr>
            <p:cNvCxnSpPr/>
            <p:nvPr/>
          </p:nvCxnSpPr>
          <p:spPr bwMode="auto">
            <a:xfrm>
              <a:off x="5137627" y="3048000"/>
              <a:ext cx="343652" cy="0"/>
            </a:xfrm>
            <a:prstGeom prst="straightConnector1">
              <a:avLst/>
            </a:prstGeom>
            <a:gradFill rotWithShape="0">
              <a:gsLst>
                <a:gs pos="0">
                  <a:srgbClr val="CCFFFF"/>
                </a:gs>
                <a:gs pos="50000">
                  <a:schemeClr val="bg1"/>
                </a:gs>
                <a:gs pos="100000">
                  <a:srgbClr val="CCFFFF"/>
                </a:gs>
              </a:gsLst>
              <a:lin ang="2700000" scaled="1"/>
            </a:gradFill>
            <a:ln w="9525" cap="flat" cmpd="sng" algn="ctr">
              <a:solidFill>
                <a:schemeClr val="tx1"/>
              </a:solidFill>
              <a:prstDash val="solid"/>
              <a:round/>
              <a:headEnd type="none" w="med" len="med"/>
              <a:tailEnd type="triangle"/>
            </a:ln>
            <a:effectLst>
              <a:outerShdw dist="53882" dir="2700000" algn="ctr" rotWithShape="0">
                <a:schemeClr val="bg2"/>
              </a:outerShdw>
            </a:effectLst>
          </p:spPr>
        </p:cxnSp>
        <p:cxnSp>
          <p:nvCxnSpPr>
            <p:cNvPr id="84" name="Straight Connector 83">
              <a:extLst>
                <a:ext uri="{FF2B5EF4-FFF2-40B4-BE49-F238E27FC236}">
                  <a16:creationId xmlns:a16="http://schemas.microsoft.com/office/drawing/2014/main" id="{C345AC12-5446-4953-9A6D-088441901E20}"/>
                </a:ext>
              </a:extLst>
            </p:cNvPr>
            <p:cNvCxnSpPr>
              <a:cxnSpLocks/>
            </p:cNvCxnSpPr>
            <p:nvPr/>
          </p:nvCxnSpPr>
          <p:spPr bwMode="auto">
            <a:xfrm>
              <a:off x="4800600" y="4572000"/>
              <a:ext cx="508852" cy="0"/>
            </a:xfrm>
            <a:prstGeom prst="line">
              <a:avLst/>
            </a:prstGeom>
            <a:gradFill rotWithShape="0">
              <a:gsLst>
                <a:gs pos="0">
                  <a:srgbClr val="CCFFFF"/>
                </a:gs>
                <a:gs pos="50000">
                  <a:schemeClr val="bg1"/>
                </a:gs>
                <a:gs pos="100000">
                  <a:srgbClr val="CCFFFF"/>
                </a:gs>
              </a:gsLst>
              <a:lin ang="2700000" scaled="1"/>
            </a:gradFill>
            <a:ln w="9525" cap="flat" cmpd="sng" algn="ctr">
              <a:solidFill>
                <a:schemeClr val="tx1"/>
              </a:solidFill>
              <a:prstDash val="solid"/>
              <a:round/>
              <a:headEnd type="none" w="med" len="med"/>
              <a:tailEnd type="none" w="med" len="med"/>
            </a:ln>
            <a:effectLst>
              <a:outerShdw dist="53882" dir="2700000" algn="ctr" rotWithShape="0">
                <a:schemeClr val="bg2"/>
              </a:outerShdw>
            </a:effectLst>
          </p:spPr>
        </p:cxnSp>
        <p:cxnSp>
          <p:nvCxnSpPr>
            <p:cNvPr id="86" name="Straight Connector 85">
              <a:extLst>
                <a:ext uri="{FF2B5EF4-FFF2-40B4-BE49-F238E27FC236}">
                  <a16:creationId xmlns:a16="http://schemas.microsoft.com/office/drawing/2014/main" id="{CFF29DFE-DF2B-4EC2-8032-D3C101352CB0}"/>
                </a:ext>
              </a:extLst>
            </p:cNvPr>
            <p:cNvCxnSpPr>
              <a:cxnSpLocks/>
            </p:cNvCxnSpPr>
            <p:nvPr/>
          </p:nvCxnSpPr>
          <p:spPr bwMode="auto">
            <a:xfrm flipV="1">
              <a:off x="5278053" y="3857625"/>
              <a:ext cx="0" cy="737006"/>
            </a:xfrm>
            <a:prstGeom prst="line">
              <a:avLst/>
            </a:prstGeom>
            <a:gradFill rotWithShape="0">
              <a:gsLst>
                <a:gs pos="0">
                  <a:srgbClr val="CCFFFF"/>
                </a:gs>
                <a:gs pos="50000">
                  <a:schemeClr val="bg1"/>
                </a:gs>
                <a:gs pos="100000">
                  <a:srgbClr val="CCFFFF"/>
                </a:gs>
              </a:gsLst>
              <a:lin ang="2700000" scaled="1"/>
            </a:gradFill>
            <a:ln w="9525" cap="flat" cmpd="sng" algn="ctr">
              <a:solidFill>
                <a:schemeClr val="tx1"/>
              </a:solidFill>
              <a:prstDash val="solid"/>
              <a:round/>
              <a:headEnd type="none" w="med" len="med"/>
              <a:tailEnd type="none" w="med" len="med"/>
            </a:ln>
            <a:effectLst>
              <a:outerShdw dist="53882" dir="2700000" algn="ctr" rotWithShape="0">
                <a:schemeClr val="bg2"/>
              </a:outerShdw>
            </a:effectLst>
          </p:spPr>
        </p:cxnSp>
        <p:cxnSp>
          <p:nvCxnSpPr>
            <p:cNvPr id="90" name="Straight Connector 89">
              <a:extLst>
                <a:ext uri="{FF2B5EF4-FFF2-40B4-BE49-F238E27FC236}">
                  <a16:creationId xmlns:a16="http://schemas.microsoft.com/office/drawing/2014/main" id="{7C49ABCD-AC22-483E-9D36-0954528B0A05}"/>
                </a:ext>
              </a:extLst>
            </p:cNvPr>
            <p:cNvCxnSpPr/>
            <p:nvPr/>
          </p:nvCxnSpPr>
          <p:spPr bwMode="auto">
            <a:xfrm>
              <a:off x="4800600" y="5324167"/>
              <a:ext cx="508853" cy="0"/>
            </a:xfrm>
            <a:prstGeom prst="line">
              <a:avLst/>
            </a:prstGeom>
            <a:gradFill rotWithShape="0">
              <a:gsLst>
                <a:gs pos="0">
                  <a:srgbClr val="CCFFFF"/>
                </a:gs>
                <a:gs pos="50000">
                  <a:schemeClr val="bg1"/>
                </a:gs>
                <a:gs pos="100000">
                  <a:srgbClr val="CCFFFF"/>
                </a:gs>
              </a:gsLst>
              <a:lin ang="2700000" scaled="1"/>
            </a:gradFill>
            <a:ln w="9525" cap="flat" cmpd="sng" algn="ctr">
              <a:solidFill>
                <a:schemeClr val="tx1"/>
              </a:solidFill>
              <a:prstDash val="solid"/>
              <a:round/>
              <a:headEnd type="none" w="med" len="med"/>
              <a:tailEnd type="none" w="med" len="med"/>
            </a:ln>
            <a:effectLst>
              <a:outerShdw dist="53882" dir="2700000" algn="ctr" rotWithShape="0">
                <a:schemeClr val="bg2"/>
              </a:outerShdw>
            </a:effectLst>
          </p:spPr>
        </p:cxnSp>
        <p:cxnSp>
          <p:nvCxnSpPr>
            <p:cNvPr id="92" name="Straight Connector 91">
              <a:extLst>
                <a:ext uri="{FF2B5EF4-FFF2-40B4-BE49-F238E27FC236}">
                  <a16:creationId xmlns:a16="http://schemas.microsoft.com/office/drawing/2014/main" id="{8C2D6699-84FA-4B76-9A21-B729EA0EBC73}"/>
                </a:ext>
              </a:extLst>
            </p:cNvPr>
            <p:cNvCxnSpPr/>
            <p:nvPr/>
          </p:nvCxnSpPr>
          <p:spPr bwMode="auto">
            <a:xfrm flipV="1">
              <a:off x="5309453" y="4800599"/>
              <a:ext cx="0" cy="523568"/>
            </a:xfrm>
            <a:prstGeom prst="line">
              <a:avLst/>
            </a:prstGeom>
            <a:gradFill rotWithShape="0">
              <a:gsLst>
                <a:gs pos="0">
                  <a:srgbClr val="CCFFFF"/>
                </a:gs>
                <a:gs pos="50000">
                  <a:schemeClr val="bg1"/>
                </a:gs>
                <a:gs pos="100000">
                  <a:srgbClr val="CCFFFF"/>
                </a:gs>
              </a:gsLst>
              <a:lin ang="2700000" scaled="1"/>
            </a:gradFill>
            <a:ln w="9525" cap="flat" cmpd="sng" algn="ctr">
              <a:solidFill>
                <a:schemeClr val="tx1"/>
              </a:solidFill>
              <a:prstDash val="solid"/>
              <a:round/>
              <a:headEnd type="none" w="med" len="med"/>
              <a:tailEnd type="none" w="med" len="med"/>
            </a:ln>
            <a:effectLst>
              <a:outerShdw dist="53882" dir="2700000" algn="ctr" rotWithShape="0">
                <a:schemeClr val="bg2"/>
              </a:outerShdw>
            </a:effectLst>
          </p:spPr>
        </p:cxnSp>
        <p:cxnSp>
          <p:nvCxnSpPr>
            <p:cNvPr id="94" name="Straight Connector 93">
              <a:extLst>
                <a:ext uri="{FF2B5EF4-FFF2-40B4-BE49-F238E27FC236}">
                  <a16:creationId xmlns:a16="http://schemas.microsoft.com/office/drawing/2014/main" id="{9D6CD74E-3C3F-4704-8AE8-B98B1728FBCA}"/>
                </a:ext>
              </a:extLst>
            </p:cNvPr>
            <p:cNvCxnSpPr>
              <a:endCxn id="9" idx="1"/>
            </p:cNvCxnSpPr>
            <p:nvPr/>
          </p:nvCxnSpPr>
          <p:spPr bwMode="auto">
            <a:xfrm>
              <a:off x="5309453" y="4800599"/>
              <a:ext cx="188392" cy="1"/>
            </a:xfrm>
            <a:prstGeom prst="line">
              <a:avLst/>
            </a:prstGeom>
            <a:gradFill rotWithShape="0">
              <a:gsLst>
                <a:gs pos="0">
                  <a:srgbClr val="CCFFFF"/>
                </a:gs>
                <a:gs pos="50000">
                  <a:schemeClr val="bg1"/>
                </a:gs>
                <a:gs pos="100000">
                  <a:srgbClr val="CCFFFF"/>
                </a:gs>
              </a:gsLst>
              <a:lin ang="2700000" scaled="1"/>
            </a:gradFill>
            <a:ln w="9525" cap="flat" cmpd="sng" algn="ctr">
              <a:solidFill>
                <a:schemeClr val="tx1"/>
              </a:solidFill>
              <a:prstDash val="solid"/>
              <a:round/>
              <a:headEnd type="none" w="med" len="med"/>
              <a:tailEnd type="none" w="med" len="med"/>
            </a:ln>
            <a:effectLst>
              <a:outerShdw dist="53882" dir="2700000" algn="ctr" rotWithShape="0">
                <a:schemeClr val="bg2"/>
              </a:outerShdw>
            </a:effectLst>
          </p:spPr>
        </p:cxnSp>
        <p:cxnSp>
          <p:nvCxnSpPr>
            <p:cNvPr id="97" name="Straight Connector 96">
              <a:extLst>
                <a:ext uri="{FF2B5EF4-FFF2-40B4-BE49-F238E27FC236}">
                  <a16:creationId xmlns:a16="http://schemas.microsoft.com/office/drawing/2014/main" id="{096E5975-A3F9-4F83-A834-49D2BB078745}"/>
                </a:ext>
              </a:extLst>
            </p:cNvPr>
            <p:cNvCxnSpPr/>
            <p:nvPr/>
          </p:nvCxnSpPr>
          <p:spPr bwMode="auto">
            <a:xfrm>
              <a:off x="4777409" y="5542942"/>
              <a:ext cx="532043" cy="0"/>
            </a:xfrm>
            <a:prstGeom prst="line">
              <a:avLst/>
            </a:prstGeom>
            <a:gradFill rotWithShape="0">
              <a:gsLst>
                <a:gs pos="0">
                  <a:srgbClr val="CCFFFF"/>
                </a:gs>
                <a:gs pos="50000">
                  <a:schemeClr val="bg1"/>
                </a:gs>
                <a:gs pos="100000">
                  <a:srgbClr val="CCFFFF"/>
                </a:gs>
              </a:gsLst>
              <a:lin ang="2700000" scaled="1"/>
            </a:gradFill>
            <a:ln w="9525" cap="flat" cmpd="sng" algn="ctr">
              <a:solidFill>
                <a:schemeClr val="tx1"/>
              </a:solidFill>
              <a:prstDash val="solid"/>
              <a:round/>
              <a:headEnd type="none" w="med" len="med"/>
              <a:tailEnd type="none" w="med" len="med"/>
            </a:ln>
            <a:effectLst>
              <a:outerShdw dist="53882" dir="2700000" algn="ctr" rotWithShape="0">
                <a:schemeClr val="bg2"/>
              </a:outerShdw>
            </a:effectLst>
          </p:spPr>
        </p:cxnSp>
        <p:cxnSp>
          <p:nvCxnSpPr>
            <p:cNvPr id="99" name="Straight Connector 98">
              <a:extLst>
                <a:ext uri="{FF2B5EF4-FFF2-40B4-BE49-F238E27FC236}">
                  <a16:creationId xmlns:a16="http://schemas.microsoft.com/office/drawing/2014/main" id="{91738F50-D986-4718-A052-519E80C5771E}"/>
                </a:ext>
              </a:extLst>
            </p:cNvPr>
            <p:cNvCxnSpPr>
              <a:cxnSpLocks/>
            </p:cNvCxnSpPr>
            <p:nvPr/>
          </p:nvCxnSpPr>
          <p:spPr bwMode="auto">
            <a:xfrm>
              <a:off x="5309452" y="5542942"/>
              <a:ext cx="0" cy="229205"/>
            </a:xfrm>
            <a:prstGeom prst="line">
              <a:avLst/>
            </a:prstGeom>
            <a:gradFill rotWithShape="0">
              <a:gsLst>
                <a:gs pos="0">
                  <a:srgbClr val="CCFFFF"/>
                </a:gs>
                <a:gs pos="50000">
                  <a:schemeClr val="bg1"/>
                </a:gs>
                <a:gs pos="100000">
                  <a:srgbClr val="CCFFFF"/>
                </a:gs>
              </a:gsLst>
              <a:lin ang="2700000" scaled="1"/>
            </a:gradFill>
            <a:ln w="9525" cap="flat" cmpd="sng" algn="ctr">
              <a:solidFill>
                <a:schemeClr val="tx1"/>
              </a:solidFill>
              <a:prstDash val="solid"/>
              <a:round/>
              <a:headEnd type="none" w="med" len="med"/>
              <a:tailEnd type="none" w="med" len="med"/>
            </a:ln>
            <a:effectLst>
              <a:outerShdw dist="53882" dir="2700000" algn="ctr" rotWithShape="0">
                <a:schemeClr val="bg2"/>
              </a:outerShdw>
            </a:effectLst>
          </p:spPr>
        </p:cxnSp>
        <p:cxnSp>
          <p:nvCxnSpPr>
            <p:cNvPr id="101" name="Straight Connector 100">
              <a:extLst>
                <a:ext uri="{FF2B5EF4-FFF2-40B4-BE49-F238E27FC236}">
                  <a16:creationId xmlns:a16="http://schemas.microsoft.com/office/drawing/2014/main" id="{1DAC58F6-2F78-4EBC-BB4D-5BE6954A40E0}"/>
                </a:ext>
              </a:extLst>
            </p:cNvPr>
            <p:cNvCxnSpPr>
              <a:cxnSpLocks/>
              <a:endCxn id="10" idx="1"/>
            </p:cNvCxnSpPr>
            <p:nvPr/>
          </p:nvCxnSpPr>
          <p:spPr bwMode="auto">
            <a:xfrm>
              <a:off x="5309452" y="5772147"/>
              <a:ext cx="205409" cy="1"/>
            </a:xfrm>
            <a:prstGeom prst="line">
              <a:avLst/>
            </a:prstGeom>
            <a:gradFill rotWithShape="0">
              <a:gsLst>
                <a:gs pos="0">
                  <a:srgbClr val="CCFFFF"/>
                </a:gs>
                <a:gs pos="50000">
                  <a:schemeClr val="bg1"/>
                </a:gs>
                <a:gs pos="100000">
                  <a:srgbClr val="CCFFFF"/>
                </a:gs>
              </a:gsLst>
              <a:lin ang="2700000" scaled="1"/>
            </a:gradFill>
            <a:ln w="9525" cap="flat" cmpd="sng" algn="ctr">
              <a:solidFill>
                <a:schemeClr val="tx1"/>
              </a:solidFill>
              <a:prstDash val="solid"/>
              <a:round/>
              <a:headEnd type="none" w="med" len="med"/>
              <a:tailEnd type="none" w="med" len="med"/>
            </a:ln>
            <a:effectLst>
              <a:outerShdw dist="53882" dir="2700000" algn="ctr" rotWithShape="0">
                <a:schemeClr val="bg2"/>
              </a:outerShdw>
            </a:effectLst>
          </p:spPr>
        </p:cxnSp>
        <p:cxnSp>
          <p:nvCxnSpPr>
            <p:cNvPr id="114" name="Straight Connector 113">
              <a:extLst>
                <a:ext uri="{FF2B5EF4-FFF2-40B4-BE49-F238E27FC236}">
                  <a16:creationId xmlns:a16="http://schemas.microsoft.com/office/drawing/2014/main" id="{50F4D22A-945A-4BBC-A665-99586078416C}"/>
                </a:ext>
              </a:extLst>
            </p:cNvPr>
            <p:cNvCxnSpPr>
              <a:stCxn id="8" idx="1"/>
            </p:cNvCxnSpPr>
            <p:nvPr/>
          </p:nvCxnSpPr>
          <p:spPr bwMode="auto">
            <a:xfrm flipH="1" flipV="1">
              <a:off x="5295975" y="3857625"/>
              <a:ext cx="201870" cy="1"/>
            </a:xfrm>
            <a:prstGeom prst="line">
              <a:avLst/>
            </a:prstGeom>
            <a:gradFill rotWithShape="0">
              <a:gsLst>
                <a:gs pos="0">
                  <a:srgbClr val="CCFFFF"/>
                </a:gs>
                <a:gs pos="50000">
                  <a:schemeClr val="bg1"/>
                </a:gs>
                <a:gs pos="100000">
                  <a:srgbClr val="CCFFFF"/>
                </a:gs>
              </a:gsLst>
              <a:lin ang="2700000" scaled="1"/>
            </a:gradFill>
            <a:ln w="9525" cap="flat" cmpd="sng" algn="ctr">
              <a:solidFill>
                <a:schemeClr val="tx1"/>
              </a:solidFill>
              <a:prstDash val="solid"/>
              <a:round/>
              <a:headEnd type="none" w="med" len="med"/>
              <a:tailEnd type="none" w="med" len="med"/>
            </a:ln>
            <a:effectLst>
              <a:outerShdw dist="53882" dir="2700000" algn="ctr" rotWithShape="0">
                <a:schemeClr val="bg2"/>
              </a:outerShdw>
            </a:effectLst>
          </p:spPr>
        </p:cxnSp>
        <p:cxnSp>
          <p:nvCxnSpPr>
            <p:cNvPr id="117" name="Connector: Elbow 116">
              <a:extLst>
                <a:ext uri="{FF2B5EF4-FFF2-40B4-BE49-F238E27FC236}">
                  <a16:creationId xmlns:a16="http://schemas.microsoft.com/office/drawing/2014/main" id="{9D5E82BC-BC75-4903-9350-7F9A0539E8D4}"/>
                </a:ext>
              </a:extLst>
            </p:cNvPr>
            <p:cNvCxnSpPr>
              <a:cxnSpLocks/>
            </p:cNvCxnSpPr>
            <p:nvPr/>
          </p:nvCxnSpPr>
          <p:spPr bwMode="auto">
            <a:xfrm flipV="1">
              <a:off x="8403384" y="2455906"/>
              <a:ext cx="901299" cy="501852"/>
            </a:xfrm>
            <a:prstGeom prst="bentConnector3">
              <a:avLst>
                <a:gd name="adj1" fmla="val 35297"/>
              </a:avLst>
            </a:prstGeom>
            <a:gradFill rotWithShape="0">
              <a:gsLst>
                <a:gs pos="0">
                  <a:srgbClr val="CCFFFF"/>
                </a:gs>
                <a:gs pos="50000">
                  <a:schemeClr val="bg1"/>
                </a:gs>
                <a:gs pos="100000">
                  <a:srgbClr val="CCFFFF"/>
                </a:gs>
              </a:gsLst>
              <a:lin ang="2700000" scaled="1"/>
            </a:gradFill>
            <a:ln w="9525" cap="flat" cmpd="sng" algn="ctr">
              <a:solidFill>
                <a:schemeClr val="tx1"/>
              </a:solidFill>
              <a:prstDash val="solid"/>
              <a:round/>
              <a:headEnd type="none" w="med" len="med"/>
              <a:tailEnd type="triangle"/>
            </a:ln>
            <a:effectLst>
              <a:outerShdw dist="53882" dir="2700000" algn="ctr" rotWithShape="0">
                <a:schemeClr val="bg2"/>
              </a:outerShdw>
            </a:effectLst>
          </p:spPr>
        </p:cxnSp>
        <p:cxnSp>
          <p:nvCxnSpPr>
            <p:cNvPr id="119" name="Connector: Elbow 118">
              <a:extLst>
                <a:ext uri="{FF2B5EF4-FFF2-40B4-BE49-F238E27FC236}">
                  <a16:creationId xmlns:a16="http://schemas.microsoft.com/office/drawing/2014/main" id="{6E4136F5-81CF-4EC6-B70D-BCE6DEE615C4}"/>
                </a:ext>
              </a:extLst>
            </p:cNvPr>
            <p:cNvCxnSpPr>
              <a:cxnSpLocks/>
            </p:cNvCxnSpPr>
            <p:nvPr/>
          </p:nvCxnSpPr>
          <p:spPr bwMode="auto">
            <a:xfrm flipV="1">
              <a:off x="8376968" y="2798805"/>
              <a:ext cx="927715" cy="920851"/>
            </a:xfrm>
            <a:prstGeom prst="bentConnector3">
              <a:avLst/>
            </a:prstGeom>
            <a:gradFill rotWithShape="0">
              <a:gsLst>
                <a:gs pos="0">
                  <a:srgbClr val="CCFFFF"/>
                </a:gs>
                <a:gs pos="50000">
                  <a:schemeClr val="bg1"/>
                </a:gs>
                <a:gs pos="100000">
                  <a:srgbClr val="CCFFFF"/>
                </a:gs>
              </a:gsLst>
              <a:lin ang="2700000" scaled="1"/>
            </a:gradFill>
            <a:ln w="9525" cap="flat" cmpd="sng" algn="ctr">
              <a:solidFill>
                <a:schemeClr val="tx1"/>
              </a:solidFill>
              <a:prstDash val="solid"/>
              <a:round/>
              <a:headEnd type="none" w="med" len="med"/>
              <a:tailEnd type="triangle"/>
            </a:ln>
            <a:effectLst>
              <a:outerShdw dist="53882" dir="2700000" algn="ctr" rotWithShape="0">
                <a:schemeClr val="bg2"/>
              </a:outerShdw>
            </a:effectLst>
          </p:spPr>
        </p:cxnSp>
        <p:cxnSp>
          <p:nvCxnSpPr>
            <p:cNvPr id="125" name="Connector: Elbow 124">
              <a:extLst>
                <a:ext uri="{FF2B5EF4-FFF2-40B4-BE49-F238E27FC236}">
                  <a16:creationId xmlns:a16="http://schemas.microsoft.com/office/drawing/2014/main" id="{155B50E1-1BBC-462C-A616-377DB380E356}"/>
                </a:ext>
              </a:extLst>
            </p:cNvPr>
            <p:cNvCxnSpPr>
              <a:stCxn id="9" idx="3"/>
              <a:endCxn id="12" idx="1"/>
            </p:cNvCxnSpPr>
            <p:nvPr/>
          </p:nvCxnSpPr>
          <p:spPr bwMode="auto">
            <a:xfrm flipV="1">
              <a:off x="8393445" y="3834995"/>
              <a:ext cx="877956" cy="965605"/>
            </a:xfrm>
            <a:prstGeom prst="bentConnector3">
              <a:avLst/>
            </a:prstGeom>
            <a:gradFill rotWithShape="0">
              <a:gsLst>
                <a:gs pos="0">
                  <a:srgbClr val="CCFFFF"/>
                </a:gs>
                <a:gs pos="50000">
                  <a:schemeClr val="bg1"/>
                </a:gs>
                <a:gs pos="100000">
                  <a:srgbClr val="CCFFFF"/>
                </a:gs>
              </a:gsLst>
              <a:lin ang="2700000" scaled="1"/>
            </a:gradFill>
            <a:ln w="9525" cap="flat" cmpd="sng" algn="ctr">
              <a:solidFill>
                <a:schemeClr val="tx1"/>
              </a:solidFill>
              <a:prstDash val="solid"/>
              <a:round/>
              <a:headEnd type="none" w="med" len="med"/>
              <a:tailEnd type="triangle"/>
            </a:ln>
            <a:effectLst>
              <a:outerShdw dist="53882" dir="2700000" algn="ctr" rotWithShape="0">
                <a:schemeClr val="bg2"/>
              </a:outerShdw>
            </a:effectLst>
          </p:spPr>
        </p:cxnSp>
        <p:cxnSp>
          <p:nvCxnSpPr>
            <p:cNvPr id="127" name="Connector: Elbow 126">
              <a:extLst>
                <a:ext uri="{FF2B5EF4-FFF2-40B4-BE49-F238E27FC236}">
                  <a16:creationId xmlns:a16="http://schemas.microsoft.com/office/drawing/2014/main" id="{AFC1CE57-7884-4203-AD7C-218B64FCD436}"/>
                </a:ext>
              </a:extLst>
            </p:cNvPr>
            <p:cNvCxnSpPr>
              <a:stCxn id="10" idx="3"/>
              <a:endCxn id="13" idx="1"/>
            </p:cNvCxnSpPr>
            <p:nvPr/>
          </p:nvCxnSpPr>
          <p:spPr bwMode="auto">
            <a:xfrm flipV="1">
              <a:off x="8403384" y="5123842"/>
              <a:ext cx="861391" cy="648306"/>
            </a:xfrm>
            <a:prstGeom prst="bentConnector3">
              <a:avLst>
                <a:gd name="adj1" fmla="val 68462"/>
              </a:avLst>
            </a:prstGeom>
            <a:gradFill rotWithShape="0">
              <a:gsLst>
                <a:gs pos="0">
                  <a:srgbClr val="CCFFFF"/>
                </a:gs>
                <a:gs pos="50000">
                  <a:schemeClr val="bg1"/>
                </a:gs>
                <a:gs pos="100000">
                  <a:srgbClr val="CCFFFF"/>
                </a:gs>
              </a:gsLst>
              <a:lin ang="2700000" scaled="1"/>
            </a:gradFill>
            <a:ln w="9525" cap="flat" cmpd="sng" algn="ctr">
              <a:solidFill>
                <a:schemeClr val="tx1"/>
              </a:solidFill>
              <a:prstDash val="dash"/>
              <a:round/>
              <a:headEnd type="none" w="med" len="med"/>
              <a:tailEnd type="triangle"/>
            </a:ln>
            <a:effectLst>
              <a:outerShdw dist="53882" dir="2700000" algn="ctr" rotWithShape="0">
                <a:schemeClr val="bg2"/>
              </a:outerShdw>
            </a:effectLst>
          </p:spPr>
        </p:cxnSp>
        <p:cxnSp>
          <p:nvCxnSpPr>
            <p:cNvPr id="132" name="Straight Connector 131">
              <a:extLst>
                <a:ext uri="{FF2B5EF4-FFF2-40B4-BE49-F238E27FC236}">
                  <a16:creationId xmlns:a16="http://schemas.microsoft.com/office/drawing/2014/main" id="{0F611C46-1AB0-4082-A820-A290945BD884}"/>
                </a:ext>
              </a:extLst>
            </p:cNvPr>
            <p:cNvCxnSpPr/>
            <p:nvPr/>
          </p:nvCxnSpPr>
          <p:spPr bwMode="auto">
            <a:xfrm flipV="1">
              <a:off x="8991600" y="4155266"/>
              <a:ext cx="0" cy="950127"/>
            </a:xfrm>
            <a:prstGeom prst="line">
              <a:avLst/>
            </a:prstGeom>
            <a:gradFill rotWithShape="0">
              <a:gsLst>
                <a:gs pos="0">
                  <a:srgbClr val="CCFFFF"/>
                </a:gs>
                <a:gs pos="50000">
                  <a:schemeClr val="bg1"/>
                </a:gs>
                <a:gs pos="100000">
                  <a:srgbClr val="CCFFFF"/>
                </a:gs>
              </a:gsLst>
              <a:lin ang="2700000" scaled="1"/>
            </a:gradFill>
            <a:ln w="9525" cap="flat" cmpd="sng" algn="ctr">
              <a:solidFill>
                <a:schemeClr val="tx1"/>
              </a:solidFill>
              <a:prstDash val="dash"/>
              <a:round/>
              <a:headEnd type="none" w="med" len="med"/>
              <a:tailEnd type="none" w="med" len="med"/>
            </a:ln>
            <a:effectLst>
              <a:outerShdw dist="53882" dir="2700000" algn="ctr" rotWithShape="0">
                <a:schemeClr val="bg2"/>
              </a:outerShdw>
            </a:effectLst>
          </p:spPr>
        </p:cxnSp>
        <p:cxnSp>
          <p:nvCxnSpPr>
            <p:cNvPr id="134" name="Straight Arrow Connector 133">
              <a:extLst>
                <a:ext uri="{FF2B5EF4-FFF2-40B4-BE49-F238E27FC236}">
                  <a16:creationId xmlns:a16="http://schemas.microsoft.com/office/drawing/2014/main" id="{35C38DBF-C8A4-4EF4-A211-F90500CB37D2}"/>
                </a:ext>
              </a:extLst>
            </p:cNvPr>
            <p:cNvCxnSpPr/>
            <p:nvPr/>
          </p:nvCxnSpPr>
          <p:spPr bwMode="auto">
            <a:xfrm>
              <a:off x="8991600" y="4155266"/>
              <a:ext cx="273175" cy="0"/>
            </a:xfrm>
            <a:prstGeom prst="straightConnector1">
              <a:avLst/>
            </a:prstGeom>
            <a:gradFill rotWithShape="0">
              <a:gsLst>
                <a:gs pos="0">
                  <a:srgbClr val="CCFFFF"/>
                </a:gs>
                <a:gs pos="50000">
                  <a:schemeClr val="bg1"/>
                </a:gs>
                <a:gs pos="100000">
                  <a:srgbClr val="CCFFFF"/>
                </a:gs>
              </a:gsLst>
              <a:lin ang="2700000" scaled="1"/>
            </a:gradFill>
            <a:ln w="9525" cap="flat" cmpd="sng" algn="ctr">
              <a:solidFill>
                <a:schemeClr val="tx1"/>
              </a:solidFill>
              <a:prstDash val="dash"/>
              <a:round/>
              <a:headEnd type="none" w="med" len="med"/>
              <a:tailEnd type="triangle"/>
            </a:ln>
            <a:effectLst>
              <a:outerShdw dist="53882" dir="2700000" algn="ctr" rotWithShape="0">
                <a:schemeClr val="bg2"/>
              </a:outerShdw>
            </a:effectLst>
          </p:spPr>
        </p:cxnSp>
        <p:sp>
          <p:nvSpPr>
            <p:cNvPr id="136" name="Rectangle 135">
              <a:extLst>
                <a:ext uri="{FF2B5EF4-FFF2-40B4-BE49-F238E27FC236}">
                  <a16:creationId xmlns:a16="http://schemas.microsoft.com/office/drawing/2014/main" id="{B0E835A8-ECB5-4524-B984-EBFCC81FD21B}"/>
                </a:ext>
              </a:extLst>
            </p:cNvPr>
            <p:cNvSpPr/>
            <p:nvPr/>
          </p:nvSpPr>
          <p:spPr bwMode="auto">
            <a:xfrm>
              <a:off x="1355185" y="1024367"/>
              <a:ext cx="3954267" cy="479153"/>
            </a:xfrm>
            <a:prstGeom prst="rect">
              <a:avLst/>
            </a:prstGeom>
            <a:solidFill>
              <a:schemeClr val="tx2">
                <a:lumMod val="9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r>
                <a:rPr lang="en-US" sz="1100" b="1" i="1" dirty="0">
                  <a:solidFill>
                    <a:schemeClr val="tx1"/>
                  </a:solidFill>
                  <a:latin typeface="Calibri" panose="020F0502020204030204" pitchFamily="34" charset="0"/>
                  <a:ea typeface="Calibri" panose="020F0502020204030204" pitchFamily="34" charset="0"/>
                  <a:cs typeface="Calibri" panose="020F0502020204030204" pitchFamily="34" charset="0"/>
                </a:rPr>
                <a:t>Subsequent measurement - overview</a:t>
              </a:r>
              <a:endParaRPr lang="en-ID" sz="1100" b="1" i="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37" name="Rectangle 136">
              <a:extLst>
                <a:ext uri="{FF2B5EF4-FFF2-40B4-BE49-F238E27FC236}">
                  <a16:creationId xmlns:a16="http://schemas.microsoft.com/office/drawing/2014/main" id="{68059BA1-D7AF-4785-BBB4-3B5B36F33937}"/>
                </a:ext>
              </a:extLst>
            </p:cNvPr>
            <p:cNvSpPr/>
            <p:nvPr/>
          </p:nvSpPr>
          <p:spPr bwMode="auto">
            <a:xfrm>
              <a:off x="8267617" y="1646623"/>
              <a:ext cx="1657048" cy="461116"/>
            </a:xfrm>
            <a:prstGeom prst="rect">
              <a:avLst/>
            </a:prstGeom>
            <a:solidFill>
              <a:schemeClr val="tx2">
                <a:lumMod val="9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r>
                <a:rPr lang="en-US" sz="1100" b="1" i="1" dirty="0">
                  <a:solidFill>
                    <a:schemeClr val="tx1"/>
                  </a:solidFill>
                  <a:latin typeface="Calibri" panose="020F0502020204030204" pitchFamily="34" charset="0"/>
                  <a:ea typeface="Calibri" panose="020F0502020204030204" pitchFamily="34" charset="0"/>
                  <a:cs typeface="Calibri" panose="020F0502020204030204" pitchFamily="34" charset="0"/>
                </a:rPr>
                <a:t>Onerous contracts</a:t>
              </a:r>
              <a:endParaRPr lang="en-ID" sz="1100" b="1" i="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sp>
        <p:nvSpPr>
          <p:cNvPr id="50" name="Rectangle 49">
            <a:extLst>
              <a:ext uri="{FF2B5EF4-FFF2-40B4-BE49-F238E27FC236}">
                <a16:creationId xmlns:a16="http://schemas.microsoft.com/office/drawing/2014/main" id="{025A2F4A-3D57-4D7E-9F3D-ABD7CA6B48F9}"/>
              </a:ext>
            </a:extLst>
          </p:cNvPr>
          <p:cNvSpPr/>
          <p:nvPr/>
        </p:nvSpPr>
        <p:spPr>
          <a:xfrm>
            <a:off x="0" y="4804322"/>
            <a:ext cx="6966585" cy="415498"/>
          </a:xfrm>
          <a:prstGeom prst="rect">
            <a:avLst/>
          </a:prstGeom>
        </p:spPr>
        <p:txBody>
          <a:bodyPr wrap="square">
            <a:spAutoFit/>
          </a:bodyPr>
          <a:lstStyle/>
          <a:p>
            <a:r>
              <a:rPr lang="en-US" sz="1050" dirty="0">
                <a:solidFill>
                  <a:schemeClr val="bg1">
                    <a:lumMod val="50000"/>
                  </a:schemeClr>
                </a:solidFill>
                <a:latin typeface="Arial" charset="0"/>
              </a:rPr>
              <a:t>Ref: </a:t>
            </a:r>
            <a:r>
              <a:rPr lang="en-US" sz="1050" dirty="0" err="1">
                <a:solidFill>
                  <a:schemeClr val="bg1">
                    <a:lumMod val="50000"/>
                  </a:schemeClr>
                </a:solidFill>
                <a:latin typeface="Arial" charset="0"/>
              </a:rPr>
              <a:t>Materi</a:t>
            </a:r>
            <a:r>
              <a:rPr lang="en-US" sz="1050" dirty="0">
                <a:solidFill>
                  <a:schemeClr val="bg1">
                    <a:lumMod val="50000"/>
                  </a:schemeClr>
                </a:solidFill>
                <a:latin typeface="Arial" charset="0"/>
              </a:rPr>
              <a:t> Webinar </a:t>
            </a:r>
            <a:r>
              <a:rPr lang="en-US" sz="1050" dirty="0" err="1">
                <a:solidFill>
                  <a:schemeClr val="bg1">
                    <a:lumMod val="50000"/>
                  </a:schemeClr>
                </a:solidFill>
                <a:latin typeface="Arial" charset="0"/>
              </a:rPr>
              <a:t>Penerapan</a:t>
            </a:r>
            <a:r>
              <a:rPr lang="en-US" sz="1050" dirty="0">
                <a:solidFill>
                  <a:schemeClr val="bg1">
                    <a:lumMod val="50000"/>
                  </a:schemeClr>
                </a:solidFill>
                <a:latin typeface="Arial" charset="0"/>
              </a:rPr>
              <a:t> PSAK 74 </a:t>
            </a:r>
            <a:r>
              <a:rPr lang="en-US" sz="1050" dirty="0" err="1">
                <a:solidFill>
                  <a:schemeClr val="bg1">
                    <a:lumMod val="50000"/>
                  </a:schemeClr>
                </a:solidFill>
                <a:latin typeface="Arial" charset="0"/>
              </a:rPr>
              <a:t>Kontrak</a:t>
            </a:r>
            <a:r>
              <a:rPr lang="en-US" sz="1050" dirty="0">
                <a:solidFill>
                  <a:schemeClr val="bg1">
                    <a:lumMod val="50000"/>
                  </a:schemeClr>
                </a:solidFill>
                <a:latin typeface="Arial" charset="0"/>
              </a:rPr>
              <a:t> </a:t>
            </a:r>
            <a:r>
              <a:rPr lang="en-US" sz="1050" dirty="0" err="1">
                <a:solidFill>
                  <a:schemeClr val="bg1">
                    <a:lumMod val="50000"/>
                  </a:schemeClr>
                </a:solidFill>
                <a:latin typeface="Arial" charset="0"/>
              </a:rPr>
              <a:t>Asuransi</a:t>
            </a:r>
            <a:r>
              <a:rPr lang="en-US" sz="1050" dirty="0">
                <a:solidFill>
                  <a:schemeClr val="bg1">
                    <a:lumMod val="50000"/>
                  </a:schemeClr>
                </a:solidFill>
                <a:latin typeface="Arial" charset="0"/>
              </a:rPr>
              <a:t> </a:t>
            </a:r>
            <a:r>
              <a:rPr lang="en-US" sz="1050" dirty="0" err="1">
                <a:solidFill>
                  <a:schemeClr val="bg1">
                    <a:lumMod val="50000"/>
                  </a:schemeClr>
                </a:solidFill>
                <a:latin typeface="Arial" charset="0"/>
              </a:rPr>
              <a:t>dalam</a:t>
            </a:r>
            <a:r>
              <a:rPr lang="en-US" sz="1050" dirty="0">
                <a:solidFill>
                  <a:schemeClr val="bg1">
                    <a:lumMod val="50000"/>
                  </a:schemeClr>
                </a:solidFill>
                <a:latin typeface="Arial" charset="0"/>
              </a:rPr>
              <a:t> </a:t>
            </a:r>
            <a:r>
              <a:rPr lang="en-US" sz="1050" dirty="0" err="1">
                <a:solidFill>
                  <a:schemeClr val="bg1">
                    <a:lumMod val="50000"/>
                  </a:schemeClr>
                </a:solidFill>
                <a:latin typeface="Arial" charset="0"/>
              </a:rPr>
              <a:t>Perhitungan</a:t>
            </a:r>
            <a:r>
              <a:rPr lang="en-US" sz="1050" dirty="0">
                <a:solidFill>
                  <a:schemeClr val="bg1">
                    <a:lumMod val="50000"/>
                  </a:schemeClr>
                </a:solidFill>
                <a:latin typeface="Arial" charset="0"/>
              </a:rPr>
              <a:t> </a:t>
            </a:r>
            <a:r>
              <a:rPr lang="en-US" sz="1050" dirty="0" err="1">
                <a:solidFill>
                  <a:schemeClr val="bg1">
                    <a:lumMod val="50000"/>
                  </a:schemeClr>
                </a:solidFill>
                <a:latin typeface="Arial" charset="0"/>
              </a:rPr>
              <a:t>Aktuaria</a:t>
            </a:r>
            <a:r>
              <a:rPr lang="en-US" sz="1050" dirty="0">
                <a:solidFill>
                  <a:schemeClr val="bg1">
                    <a:lumMod val="50000"/>
                  </a:schemeClr>
                </a:solidFill>
                <a:latin typeface="Arial" charset="0"/>
              </a:rPr>
              <a:t> – PPPK</a:t>
            </a:r>
          </a:p>
          <a:p>
            <a:r>
              <a:rPr lang="en-US" sz="1050" dirty="0" err="1">
                <a:solidFill>
                  <a:schemeClr val="bg1">
                    <a:lumMod val="50000"/>
                  </a:schemeClr>
                </a:solidFill>
                <a:latin typeface="Arial" charset="0"/>
              </a:rPr>
              <a:t>Materi</a:t>
            </a:r>
            <a:r>
              <a:rPr lang="en-US" sz="1050" dirty="0">
                <a:solidFill>
                  <a:schemeClr val="bg1">
                    <a:lumMod val="50000"/>
                  </a:schemeClr>
                </a:solidFill>
                <a:latin typeface="Arial" charset="0"/>
              </a:rPr>
              <a:t>: </a:t>
            </a:r>
            <a:r>
              <a:rPr lang="en-US" sz="1050" dirty="0" err="1">
                <a:solidFill>
                  <a:schemeClr val="bg1">
                    <a:lumMod val="50000"/>
                  </a:schemeClr>
                </a:solidFill>
                <a:latin typeface="Arial" charset="0"/>
              </a:rPr>
              <a:t>Junaidi</a:t>
            </a:r>
            <a:r>
              <a:rPr lang="en-US" sz="1050" dirty="0">
                <a:solidFill>
                  <a:schemeClr val="bg1">
                    <a:lumMod val="50000"/>
                  </a:schemeClr>
                </a:solidFill>
                <a:latin typeface="Arial" charset="0"/>
              </a:rPr>
              <a:t> Amin – </a:t>
            </a:r>
            <a:r>
              <a:rPr lang="en-US" sz="1050" dirty="0" err="1">
                <a:solidFill>
                  <a:schemeClr val="bg1">
                    <a:lumMod val="50000"/>
                  </a:schemeClr>
                </a:solidFill>
                <a:latin typeface="Arial" charset="0"/>
              </a:rPr>
              <a:t>Penerapan</a:t>
            </a:r>
            <a:r>
              <a:rPr lang="en-US" sz="1050" dirty="0">
                <a:solidFill>
                  <a:schemeClr val="bg1">
                    <a:lumMod val="50000"/>
                  </a:schemeClr>
                </a:solidFill>
                <a:latin typeface="Arial" charset="0"/>
              </a:rPr>
              <a:t> PSAK 74 </a:t>
            </a:r>
            <a:r>
              <a:rPr lang="en-US" sz="1050" dirty="0" err="1">
                <a:solidFill>
                  <a:schemeClr val="bg1">
                    <a:lumMod val="50000"/>
                  </a:schemeClr>
                </a:solidFill>
                <a:latin typeface="Arial" charset="0"/>
              </a:rPr>
              <a:t>dalam</a:t>
            </a:r>
            <a:r>
              <a:rPr lang="en-US" sz="1050" dirty="0">
                <a:solidFill>
                  <a:schemeClr val="bg1">
                    <a:lumMod val="50000"/>
                  </a:schemeClr>
                </a:solidFill>
                <a:latin typeface="Arial" charset="0"/>
              </a:rPr>
              <a:t> </a:t>
            </a:r>
            <a:r>
              <a:rPr lang="en-US" sz="1050" dirty="0" err="1">
                <a:solidFill>
                  <a:schemeClr val="bg1">
                    <a:lumMod val="50000"/>
                  </a:schemeClr>
                </a:solidFill>
                <a:latin typeface="Arial" charset="0"/>
              </a:rPr>
              <a:t>Perspektif</a:t>
            </a:r>
            <a:r>
              <a:rPr lang="en-US" sz="1050" dirty="0">
                <a:solidFill>
                  <a:schemeClr val="bg1">
                    <a:lumMod val="50000"/>
                  </a:schemeClr>
                </a:solidFill>
                <a:latin typeface="Arial" charset="0"/>
              </a:rPr>
              <a:t> </a:t>
            </a:r>
            <a:r>
              <a:rPr lang="en-US" sz="1050" dirty="0" err="1">
                <a:solidFill>
                  <a:schemeClr val="bg1">
                    <a:lumMod val="50000"/>
                  </a:schemeClr>
                </a:solidFill>
                <a:latin typeface="Arial" charset="0"/>
              </a:rPr>
              <a:t>Aktuaris</a:t>
            </a:r>
            <a:endParaRPr lang="en-ID" sz="1050" dirty="0">
              <a:solidFill>
                <a:schemeClr val="bg1">
                  <a:lumMod val="50000"/>
                </a:schemeClr>
              </a:solidFill>
            </a:endParaRPr>
          </a:p>
        </p:txBody>
      </p:sp>
      <p:sp>
        <p:nvSpPr>
          <p:cNvPr id="51" name="Slide Number Placeholder 3">
            <a:extLst>
              <a:ext uri="{FF2B5EF4-FFF2-40B4-BE49-F238E27FC236}">
                <a16:creationId xmlns:a16="http://schemas.microsoft.com/office/drawing/2014/main" id="{9661162A-CA47-4586-9931-17AA584CCE91}"/>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b="1" smtClean="0"/>
              <a:pPr algn="r"/>
              <a:t>24</a:t>
            </a:fld>
            <a:endParaRPr lang="en-US" b="1" dirty="0"/>
          </a:p>
        </p:txBody>
      </p:sp>
    </p:spTree>
    <p:extLst>
      <p:ext uri="{BB962C8B-B14F-4D97-AF65-F5344CB8AC3E}">
        <p14:creationId xmlns:p14="http://schemas.microsoft.com/office/powerpoint/2010/main" val="39367142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D45BA-C175-46FD-B51E-7ACEEADB78C4}"/>
              </a:ext>
            </a:extLst>
          </p:cNvPr>
          <p:cNvSpPr>
            <a:spLocks noGrp="1"/>
          </p:cNvSpPr>
          <p:nvPr>
            <p:ph type="title"/>
          </p:nvPr>
        </p:nvSpPr>
        <p:spPr>
          <a:xfrm>
            <a:off x="1823550" y="263900"/>
            <a:ext cx="5496900" cy="572700"/>
          </a:xfrm>
        </p:spPr>
        <p:txBody>
          <a:bodyPr/>
          <a:lstStyle/>
          <a:p>
            <a:r>
              <a:rPr lang="en-US" dirty="0"/>
              <a:t>Model </a:t>
            </a:r>
            <a:r>
              <a:rPr lang="en-US" dirty="0" err="1"/>
              <a:t>Pengukuran</a:t>
            </a:r>
            <a:r>
              <a:rPr lang="en-US" dirty="0"/>
              <a:t> </a:t>
            </a:r>
            <a:r>
              <a:rPr lang="en-US" dirty="0" err="1"/>
              <a:t>Umum</a:t>
            </a:r>
            <a:r>
              <a:rPr lang="en-US" dirty="0"/>
              <a:t> (GMM)</a:t>
            </a:r>
            <a:endParaRPr lang="en-ID" dirty="0"/>
          </a:p>
        </p:txBody>
      </p:sp>
      <p:sp>
        <p:nvSpPr>
          <p:cNvPr id="5" name="Rectangle 4">
            <a:extLst>
              <a:ext uri="{FF2B5EF4-FFF2-40B4-BE49-F238E27FC236}">
                <a16:creationId xmlns:a16="http://schemas.microsoft.com/office/drawing/2014/main" id="{4883F626-2067-4B54-AB7A-62E0D09DC5DD}"/>
              </a:ext>
            </a:extLst>
          </p:cNvPr>
          <p:cNvSpPr/>
          <p:nvPr/>
        </p:nvSpPr>
        <p:spPr bwMode="auto">
          <a:xfrm>
            <a:off x="862149" y="1582922"/>
            <a:ext cx="1195349" cy="2857500"/>
          </a:xfrm>
          <a:prstGeom prst="rect">
            <a:avLst/>
          </a:prstGeom>
          <a:solidFill>
            <a:schemeClr val="accent1"/>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350" b="1" dirty="0">
                <a:solidFill>
                  <a:schemeClr val="tx1"/>
                </a:solidFill>
                <a:latin typeface="Calibri" panose="020F0502020204030204" pitchFamily="34" charset="0"/>
                <a:ea typeface="Calibri" panose="020F0502020204030204" pitchFamily="34" charset="0"/>
                <a:cs typeface="Calibri" panose="020F0502020204030204" pitchFamily="34" charset="0"/>
              </a:rPr>
              <a:t>Nilai </a:t>
            </a:r>
            <a:r>
              <a:rPr lang="en-US" sz="1350" b="1" dirty="0" err="1">
                <a:solidFill>
                  <a:schemeClr val="tx1"/>
                </a:solidFill>
                <a:latin typeface="Calibri" panose="020F0502020204030204" pitchFamily="34" charset="0"/>
                <a:ea typeface="Calibri" panose="020F0502020204030204" pitchFamily="34" charset="0"/>
                <a:cs typeface="Calibri" panose="020F0502020204030204" pitchFamily="34" charset="0"/>
              </a:rPr>
              <a:t>kini</a:t>
            </a:r>
            <a:r>
              <a:rPr lang="en-US" sz="135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350" b="1" dirty="0" err="1">
                <a:solidFill>
                  <a:schemeClr val="tx1"/>
                </a:solidFill>
                <a:latin typeface="Calibri" panose="020F0502020204030204" pitchFamily="34" charset="0"/>
                <a:ea typeface="Calibri" panose="020F0502020204030204" pitchFamily="34" charset="0"/>
                <a:cs typeface="Calibri" panose="020F0502020204030204" pitchFamily="34" charset="0"/>
              </a:rPr>
              <a:t>atas</a:t>
            </a:r>
            <a:r>
              <a:rPr lang="en-US" sz="135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350" b="1" dirty="0" err="1">
                <a:solidFill>
                  <a:schemeClr val="tx1"/>
                </a:solidFill>
                <a:latin typeface="Calibri" panose="020F0502020204030204" pitchFamily="34" charset="0"/>
                <a:ea typeface="Calibri" panose="020F0502020204030204" pitchFamily="34" charset="0"/>
                <a:cs typeface="Calibri" panose="020F0502020204030204" pitchFamily="34" charset="0"/>
              </a:rPr>
              <a:t>aru</a:t>
            </a:r>
            <a:r>
              <a:rPr lang="en-US" sz="1350" b="1" dirty="0" err="1">
                <a:latin typeface="Calibri" panose="020F0502020204030204" pitchFamily="34" charset="0"/>
                <a:ea typeface="Calibri" panose="020F0502020204030204" pitchFamily="34" charset="0"/>
                <a:cs typeface="Calibri" panose="020F0502020204030204" pitchFamily="34" charset="0"/>
              </a:rPr>
              <a:t>s</a:t>
            </a:r>
            <a:r>
              <a:rPr lang="en-US" sz="1350" b="1" dirty="0">
                <a:latin typeface="Calibri" panose="020F0502020204030204" pitchFamily="34" charset="0"/>
                <a:ea typeface="Calibri" panose="020F0502020204030204" pitchFamily="34" charset="0"/>
                <a:cs typeface="Calibri" panose="020F0502020204030204" pitchFamily="34" charset="0"/>
              </a:rPr>
              <a:t> kas masa </a:t>
            </a:r>
            <a:r>
              <a:rPr lang="en-US" sz="1350" b="1" dirty="0" err="1">
                <a:latin typeface="Calibri" panose="020F0502020204030204" pitchFamily="34" charset="0"/>
                <a:ea typeface="Calibri" panose="020F0502020204030204" pitchFamily="34" charset="0"/>
                <a:cs typeface="Calibri" panose="020F0502020204030204" pitchFamily="34" charset="0"/>
              </a:rPr>
              <a:t>depan</a:t>
            </a:r>
            <a:endParaRPr lang="en-US" sz="1350" b="1" dirty="0">
              <a:latin typeface="Calibri" panose="020F0502020204030204" pitchFamily="34" charset="0"/>
              <a:ea typeface="Calibri" panose="020F0502020204030204" pitchFamily="34" charset="0"/>
              <a:cs typeface="Calibri" panose="020F0502020204030204" pitchFamily="34" charset="0"/>
            </a:endParaRPr>
          </a:p>
          <a:p>
            <a:pPr algn="ctr" defTabSz="685800" fontAlgn="base">
              <a:spcBef>
                <a:spcPct val="20000"/>
              </a:spcBef>
              <a:spcAft>
                <a:spcPct val="0"/>
              </a:spcAft>
              <a:buClrTx/>
            </a:pPr>
            <a:endParaRPr lang="en-US" sz="135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defTabSz="685800" fontAlgn="base">
              <a:spcBef>
                <a:spcPct val="20000"/>
              </a:spcBef>
              <a:spcAft>
                <a:spcPct val="0"/>
              </a:spcAft>
              <a:buClrTx/>
            </a:pPr>
            <a:endParaRPr lang="en-US" sz="135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defTabSz="685800" fontAlgn="base">
              <a:spcBef>
                <a:spcPct val="20000"/>
              </a:spcBef>
              <a:spcAft>
                <a:spcPct val="0"/>
              </a:spcAft>
              <a:buClrTx/>
            </a:pPr>
            <a:r>
              <a:rPr lang="en-US" sz="1350" b="1" dirty="0" err="1">
                <a:solidFill>
                  <a:schemeClr val="tx1"/>
                </a:solidFill>
                <a:latin typeface="Calibri" panose="020F0502020204030204" pitchFamily="34" charset="0"/>
                <a:ea typeface="Calibri" panose="020F0502020204030204" pitchFamily="34" charset="0"/>
                <a:cs typeface="Calibri" panose="020F0502020204030204" pitchFamily="34" charset="0"/>
              </a:rPr>
              <a:t>Premi</a:t>
            </a:r>
            <a:r>
              <a:rPr lang="en-US" sz="1350" b="1" dirty="0">
                <a:solidFill>
                  <a:schemeClr val="tx1"/>
                </a:solidFill>
                <a:latin typeface="Calibri" panose="020F0502020204030204" pitchFamily="34" charset="0"/>
                <a:ea typeface="Calibri" panose="020F0502020204030204" pitchFamily="34" charset="0"/>
                <a:cs typeface="Calibri" panose="020F0502020204030204" pitchFamily="34" charset="0"/>
              </a:rPr>
              <a:t> yang </a:t>
            </a:r>
            <a:r>
              <a:rPr lang="en-US" sz="1350" b="1" dirty="0" err="1">
                <a:solidFill>
                  <a:schemeClr val="tx1"/>
                </a:solidFill>
                <a:latin typeface="Calibri" panose="020F0502020204030204" pitchFamily="34" charset="0"/>
                <a:ea typeface="Calibri" panose="020F0502020204030204" pitchFamily="34" charset="0"/>
                <a:cs typeface="Calibri" panose="020F0502020204030204" pitchFamily="34" charset="0"/>
              </a:rPr>
              <a:t>diterima</a:t>
            </a:r>
            <a:endParaRPr lang="en-US" sz="135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defTabSz="685800" fontAlgn="base">
              <a:spcBef>
                <a:spcPct val="20000"/>
              </a:spcBef>
              <a:spcAft>
                <a:spcPct val="0"/>
              </a:spcAft>
              <a:buClrTx/>
            </a:pPr>
            <a:r>
              <a:rPr lang="en-US" sz="1350" b="1" dirty="0">
                <a:solidFill>
                  <a:schemeClr val="tx1"/>
                </a:solidFill>
                <a:latin typeface="Calibri" panose="020F0502020204030204" pitchFamily="34" charset="0"/>
                <a:ea typeface="Calibri" panose="020F0502020204030204" pitchFamily="34" charset="0"/>
                <a:cs typeface="Calibri" panose="020F0502020204030204" pitchFamily="34" charset="0"/>
              </a:rPr>
              <a:t>+ 1000</a:t>
            </a:r>
            <a:endParaRPr lang="en-ID" sz="135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F795DBBF-3193-4C9A-A74E-07D721236E57}"/>
              </a:ext>
            </a:extLst>
          </p:cNvPr>
          <p:cNvSpPr/>
          <p:nvPr/>
        </p:nvSpPr>
        <p:spPr bwMode="auto">
          <a:xfrm>
            <a:off x="2159800" y="1900238"/>
            <a:ext cx="1725675" cy="2478881"/>
          </a:xfrm>
          <a:prstGeom prst="rect">
            <a:avLst/>
          </a:prstGeom>
          <a:solidFill>
            <a:schemeClr val="accent1"/>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100" b="1" dirty="0" err="1">
                <a:solidFill>
                  <a:schemeClr val="tx1"/>
                </a:solidFill>
                <a:latin typeface="Calibri" panose="020F0502020204030204" pitchFamily="34" charset="0"/>
                <a:ea typeface="Calibri" panose="020F0502020204030204" pitchFamily="34" charset="0"/>
                <a:cs typeface="Calibri" panose="020F0502020204030204" pitchFamily="34" charset="0"/>
              </a:rPr>
              <a:t>Arus</a:t>
            </a:r>
            <a:r>
              <a:rPr lang="en-US" sz="1100" b="1" dirty="0">
                <a:solidFill>
                  <a:schemeClr val="tx1"/>
                </a:solidFill>
                <a:latin typeface="Calibri" panose="020F0502020204030204" pitchFamily="34" charset="0"/>
                <a:ea typeface="Calibri" panose="020F0502020204030204" pitchFamily="34" charset="0"/>
                <a:cs typeface="Calibri" panose="020F0502020204030204" pitchFamily="34" charset="0"/>
              </a:rPr>
              <a:t> kas </a:t>
            </a:r>
            <a:r>
              <a:rPr lang="en-US" sz="1100" b="1" dirty="0" err="1">
                <a:solidFill>
                  <a:schemeClr val="tx1"/>
                </a:solidFill>
                <a:latin typeface="Calibri" panose="020F0502020204030204" pitchFamily="34" charset="0"/>
                <a:ea typeface="Calibri" panose="020F0502020204030204" pitchFamily="34" charset="0"/>
                <a:cs typeface="Calibri" panose="020F0502020204030204" pitchFamily="34" charset="0"/>
              </a:rPr>
              <a:t>pemenuhan</a:t>
            </a:r>
            <a:endParaRPr lang="en-US" sz="11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defTabSz="685800" fontAlgn="base">
              <a:spcBef>
                <a:spcPct val="20000"/>
              </a:spcBef>
              <a:spcAft>
                <a:spcPct val="0"/>
              </a:spcAft>
              <a:buClrTx/>
            </a:pPr>
            <a:r>
              <a:rPr lang="en-US" sz="1100" b="1" dirty="0">
                <a:solidFill>
                  <a:schemeClr val="tx1"/>
                </a:solidFill>
                <a:latin typeface="Calibri" panose="020F0502020204030204" pitchFamily="34" charset="0"/>
                <a:ea typeface="Calibri" panose="020F0502020204030204" pitchFamily="34" charset="0"/>
                <a:cs typeface="Calibri" panose="020F0502020204030204" pitchFamily="34" charset="0"/>
              </a:rPr>
              <a:t>/ Fulfillment Cash Flow </a:t>
            </a:r>
          </a:p>
          <a:p>
            <a:pPr algn="ctr" defTabSz="685800" fontAlgn="base">
              <a:spcBef>
                <a:spcPct val="20000"/>
              </a:spcBef>
              <a:spcAft>
                <a:spcPct val="0"/>
              </a:spcAft>
              <a:buClrTx/>
            </a:pPr>
            <a:r>
              <a:rPr lang="en-US" sz="1100" b="1" dirty="0">
                <a:solidFill>
                  <a:schemeClr val="tx1"/>
                </a:solidFill>
                <a:latin typeface="Calibri" panose="020F0502020204030204" pitchFamily="34" charset="0"/>
                <a:ea typeface="Calibri" panose="020F0502020204030204" pitchFamily="34" charset="0"/>
                <a:cs typeface="Calibri" panose="020F0502020204030204" pitchFamily="34" charset="0"/>
              </a:rPr>
              <a:t>(FCF)</a:t>
            </a:r>
          </a:p>
          <a:p>
            <a:pPr algn="ctr" defTabSz="685800" fontAlgn="base">
              <a:spcBef>
                <a:spcPct val="20000"/>
              </a:spcBef>
              <a:spcAft>
                <a:spcPct val="0"/>
              </a:spcAft>
              <a:buClrTx/>
            </a:pPr>
            <a:r>
              <a:rPr lang="en-US" sz="1100" dirty="0" err="1">
                <a:latin typeface="Calibri" panose="020F0502020204030204" pitchFamily="34" charset="0"/>
                <a:ea typeface="Calibri" panose="020F0502020204030204" pitchFamily="34" charset="0"/>
                <a:cs typeface="Calibri" panose="020F0502020204030204" pitchFamily="34" charset="0"/>
              </a:rPr>
              <a:t>Estimasi</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eksplisit</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tidak</a:t>
            </a:r>
            <a:r>
              <a:rPr lang="en-US" sz="1100" dirty="0">
                <a:latin typeface="Calibri" panose="020F0502020204030204" pitchFamily="34" charset="0"/>
                <a:ea typeface="Calibri" panose="020F0502020204030204" pitchFamily="34" charset="0"/>
                <a:cs typeface="Calibri" panose="020F0502020204030204" pitchFamily="34" charset="0"/>
              </a:rPr>
              <a:t> bias dan </a:t>
            </a:r>
            <a:r>
              <a:rPr lang="en-US" sz="1100" dirty="0" err="1">
                <a:latin typeface="Calibri" panose="020F0502020204030204" pitchFamily="34" charset="0"/>
                <a:ea typeface="Calibri" panose="020F0502020204030204" pitchFamily="34" charset="0"/>
                <a:cs typeface="Calibri" panose="020F0502020204030204" pitchFamily="34" charset="0"/>
              </a:rPr>
              <a:t>tertimbang</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probabilitas</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nilai</a:t>
            </a:r>
            <a:r>
              <a:rPr lang="en-US" sz="1100" dirty="0">
                <a:latin typeface="Calibri" panose="020F0502020204030204" pitchFamily="34" charset="0"/>
                <a:ea typeface="Calibri" panose="020F0502020204030204" pitchFamily="34" charset="0"/>
                <a:cs typeface="Calibri" panose="020F0502020204030204" pitchFamily="34" charset="0"/>
              </a:rPr>
              <a:t> yang </a:t>
            </a:r>
            <a:r>
              <a:rPr lang="en-US" sz="1100" dirty="0" err="1">
                <a:latin typeface="Calibri" panose="020F0502020204030204" pitchFamily="34" charset="0"/>
                <a:ea typeface="Calibri" panose="020F0502020204030204" pitchFamily="34" charset="0"/>
                <a:cs typeface="Calibri" panose="020F0502020204030204" pitchFamily="34" charset="0"/>
              </a:rPr>
              <a:t>diharapkan</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dari</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nilai</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sekarang</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arus</a:t>
            </a:r>
            <a:r>
              <a:rPr lang="en-US" sz="1100" dirty="0">
                <a:latin typeface="Calibri" panose="020F0502020204030204" pitchFamily="34" charset="0"/>
                <a:ea typeface="Calibri" panose="020F0502020204030204" pitchFamily="34" charset="0"/>
                <a:cs typeface="Calibri" panose="020F0502020204030204" pitchFamily="34" charset="0"/>
              </a:rPr>
              <a:t> kas masa </a:t>
            </a:r>
            <a:r>
              <a:rPr lang="en-US" sz="1100" dirty="0" err="1">
                <a:latin typeface="Calibri" panose="020F0502020204030204" pitchFamily="34" charset="0"/>
                <a:ea typeface="Calibri" panose="020F0502020204030204" pitchFamily="34" charset="0"/>
                <a:cs typeface="Calibri" panose="020F0502020204030204" pitchFamily="34" charset="0"/>
              </a:rPr>
              <a:t>depan</a:t>
            </a:r>
            <a:r>
              <a:rPr lang="en-US" sz="1100" dirty="0">
                <a:latin typeface="Calibri" panose="020F0502020204030204" pitchFamily="34" charset="0"/>
                <a:ea typeface="Calibri" panose="020F0502020204030204" pitchFamily="34" charset="0"/>
                <a:cs typeface="Calibri" panose="020F0502020204030204" pitchFamily="34" charset="0"/>
              </a:rPr>
              <a:t> yang </a:t>
            </a:r>
            <a:r>
              <a:rPr lang="en-US" sz="1100" dirty="0" err="1">
                <a:latin typeface="Calibri" panose="020F0502020204030204" pitchFamily="34" charset="0"/>
                <a:ea typeface="Calibri" panose="020F0502020204030204" pitchFamily="34" charset="0"/>
                <a:cs typeface="Calibri" panose="020F0502020204030204" pitchFamily="34" charset="0"/>
              </a:rPr>
              <a:t>akan</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timbul</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selama</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entitas</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memenuhi</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kontrak</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asuransi</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termasuk</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penyesuaian</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risiko</a:t>
            </a:r>
            <a:endParaRPr lang="en-US" sz="1100" dirty="0">
              <a:latin typeface="Calibri" panose="020F0502020204030204" pitchFamily="34" charset="0"/>
              <a:ea typeface="Calibri" panose="020F0502020204030204" pitchFamily="34" charset="0"/>
              <a:cs typeface="Calibri" panose="020F0502020204030204" pitchFamily="34" charset="0"/>
            </a:endParaRPr>
          </a:p>
          <a:p>
            <a:pPr algn="ctr" defTabSz="685800" fontAlgn="base">
              <a:spcBef>
                <a:spcPct val="20000"/>
              </a:spcBef>
              <a:spcAft>
                <a:spcPct val="0"/>
              </a:spcAft>
              <a:buClrTx/>
            </a:pPr>
            <a:r>
              <a:rPr lang="en-US" sz="1100" b="1" dirty="0">
                <a:solidFill>
                  <a:schemeClr val="tx1"/>
                </a:solidFill>
                <a:latin typeface="Calibri" panose="020F0502020204030204" pitchFamily="34" charset="0"/>
                <a:ea typeface="Calibri" panose="020F0502020204030204" pitchFamily="34" charset="0"/>
                <a:cs typeface="Calibri" panose="020F0502020204030204" pitchFamily="34" charset="0"/>
              </a:rPr>
              <a:t>+900</a:t>
            </a:r>
            <a:endParaRPr lang="en-ID" sz="11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4FDBE1C-F153-402C-88FB-4032B56AAB6E}"/>
              </a:ext>
            </a:extLst>
          </p:cNvPr>
          <p:cNvSpPr/>
          <p:nvPr/>
        </p:nvSpPr>
        <p:spPr bwMode="auto">
          <a:xfrm>
            <a:off x="4057650" y="1051063"/>
            <a:ext cx="2171700" cy="3578087"/>
          </a:xfrm>
          <a:prstGeom prst="rect">
            <a:avLst/>
          </a:prstGeom>
          <a:solidFill>
            <a:schemeClr val="accent1"/>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endParaRPr lang="en-ID" sz="15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D5890173-ADA2-4ED7-A841-A6CE3119EB0F}"/>
              </a:ext>
            </a:extLst>
          </p:cNvPr>
          <p:cNvSpPr/>
          <p:nvPr/>
        </p:nvSpPr>
        <p:spPr bwMode="auto">
          <a:xfrm>
            <a:off x="4159952" y="1243012"/>
            <a:ext cx="1891932" cy="471488"/>
          </a:xfrm>
          <a:prstGeom prst="rect">
            <a:avLst/>
          </a:prstGeom>
          <a:solidFill>
            <a:schemeClr val="accent1">
              <a:lumMod val="40000"/>
              <a:lumOff val="6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Marjin</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jasa</a:t>
            </a:r>
            <a:endPar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defTabSz="685800" fontAlgn="base">
              <a:spcBef>
                <a:spcPct val="20000"/>
              </a:spcBef>
              <a:spcAft>
                <a:spcPct val="0"/>
              </a:spcAft>
              <a:buClrTx/>
            </a:pP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kontraktual</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 100</a:t>
            </a:r>
            <a:endParaRPr lang="en-ID" sz="105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cxnSp>
        <p:nvCxnSpPr>
          <p:cNvPr id="4" name="Connector: Elbow 3">
            <a:extLst>
              <a:ext uri="{FF2B5EF4-FFF2-40B4-BE49-F238E27FC236}">
                <a16:creationId xmlns:a16="http://schemas.microsoft.com/office/drawing/2014/main" id="{C629281A-5C43-4DAF-9131-5BB992D69CFB}"/>
              </a:ext>
            </a:extLst>
          </p:cNvPr>
          <p:cNvCxnSpPr/>
          <p:nvPr/>
        </p:nvCxnSpPr>
        <p:spPr bwMode="auto">
          <a:xfrm flipV="1">
            <a:off x="1314450" y="1328737"/>
            <a:ext cx="2686050" cy="214313"/>
          </a:xfrm>
          <a:prstGeom prst="bentConnector3">
            <a:avLst>
              <a:gd name="adj1" fmla="val -324"/>
            </a:avLst>
          </a:prstGeom>
          <a:ln w="28575">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Connector: Elbow 12">
            <a:extLst>
              <a:ext uri="{FF2B5EF4-FFF2-40B4-BE49-F238E27FC236}">
                <a16:creationId xmlns:a16="http://schemas.microsoft.com/office/drawing/2014/main" id="{18995D15-2363-4EA3-9D9C-D3AFA5EB36D3}"/>
              </a:ext>
            </a:extLst>
          </p:cNvPr>
          <p:cNvCxnSpPr>
            <a:cxnSpLocks/>
            <a:stCxn id="6" idx="0"/>
          </p:cNvCxnSpPr>
          <p:nvPr/>
        </p:nvCxnSpPr>
        <p:spPr bwMode="auto">
          <a:xfrm rot="5400000" flipH="1" flipV="1">
            <a:off x="3418700" y="1318438"/>
            <a:ext cx="185738" cy="977862"/>
          </a:xfrm>
          <a:prstGeom prst="bentConnector2">
            <a:avLst/>
          </a:prstGeom>
          <a:ln w="28575">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 name="Connector: Elbow 15">
            <a:extLst>
              <a:ext uri="{FF2B5EF4-FFF2-40B4-BE49-F238E27FC236}">
                <a16:creationId xmlns:a16="http://schemas.microsoft.com/office/drawing/2014/main" id="{EDD7CC59-5D4F-4C75-99C3-69BA090AA2F8}"/>
              </a:ext>
            </a:extLst>
          </p:cNvPr>
          <p:cNvCxnSpPr>
            <a:cxnSpLocks/>
            <a:stCxn id="5" idx="2"/>
          </p:cNvCxnSpPr>
          <p:nvPr/>
        </p:nvCxnSpPr>
        <p:spPr bwMode="auto">
          <a:xfrm rot="16200000" flipH="1">
            <a:off x="2784715" y="3115531"/>
            <a:ext cx="114300" cy="2764082"/>
          </a:xfrm>
          <a:prstGeom prst="bentConnector2">
            <a:avLst/>
          </a:prstGeom>
          <a:ln w="28575">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1B7B726-694B-4B94-90E3-2242C0A254CC}"/>
              </a:ext>
            </a:extLst>
          </p:cNvPr>
          <p:cNvCxnSpPr>
            <a:cxnSpLocks/>
            <a:stCxn id="6" idx="2"/>
          </p:cNvCxnSpPr>
          <p:nvPr/>
        </p:nvCxnSpPr>
        <p:spPr bwMode="auto">
          <a:xfrm>
            <a:off x="3022638" y="4379119"/>
            <a:ext cx="149188" cy="114300"/>
          </a:xfrm>
          <a:prstGeom prst="line">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0CFDF8A0-BCE0-4325-A894-5729BDADF033}"/>
              </a:ext>
            </a:extLst>
          </p:cNvPr>
          <p:cNvSpPr/>
          <p:nvPr/>
        </p:nvSpPr>
        <p:spPr bwMode="auto">
          <a:xfrm>
            <a:off x="4175883" y="2117208"/>
            <a:ext cx="1891931" cy="371475"/>
          </a:xfrm>
          <a:prstGeom prst="rect">
            <a:avLst/>
          </a:prstGeom>
          <a:solidFill>
            <a:schemeClr val="accent6">
              <a:lumMod val="40000"/>
              <a:lumOff val="6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Penyesuaian</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risiko</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p>
          <a:p>
            <a:pPr algn="ctr" defTabSz="685800" fontAlgn="base">
              <a:spcBef>
                <a:spcPct val="20000"/>
              </a:spcBef>
              <a:spcAft>
                <a:spcPct val="0"/>
              </a:spcAft>
              <a:buClrTx/>
            </a:pP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+200</a:t>
            </a:r>
            <a:endParaRPr lang="en-ID" sz="105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2" name="Rectangle 21">
            <a:extLst>
              <a:ext uri="{FF2B5EF4-FFF2-40B4-BE49-F238E27FC236}">
                <a16:creationId xmlns:a16="http://schemas.microsoft.com/office/drawing/2014/main" id="{AB00AAA7-6BD5-4C08-BD7B-E1FB7195D9EB}"/>
              </a:ext>
            </a:extLst>
          </p:cNvPr>
          <p:cNvSpPr/>
          <p:nvPr/>
        </p:nvSpPr>
        <p:spPr bwMode="auto">
          <a:xfrm>
            <a:off x="4132741" y="3011672"/>
            <a:ext cx="1882925" cy="685800"/>
          </a:xfrm>
          <a:prstGeom prst="rect">
            <a:avLst/>
          </a:prstGeom>
          <a:solidFill>
            <a:schemeClr val="accent6">
              <a:lumMod val="60000"/>
              <a:lumOff val="4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Nilai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waktu</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dari</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p>
          <a:p>
            <a:pPr algn="ctr" defTabSz="685800" fontAlgn="base">
              <a:spcBef>
                <a:spcPct val="20000"/>
              </a:spcBef>
              <a:spcAft>
                <a:spcPct val="0"/>
              </a:spcAft>
              <a:buClrTx/>
            </a:pP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uang -100</a:t>
            </a:r>
            <a:endParaRPr lang="en-ID" sz="105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3" name="Rectangle 22">
            <a:extLst>
              <a:ext uri="{FF2B5EF4-FFF2-40B4-BE49-F238E27FC236}">
                <a16:creationId xmlns:a16="http://schemas.microsoft.com/office/drawing/2014/main" id="{D8CA12F7-CB4B-47D9-B2FD-8F74B11C0A6A}"/>
              </a:ext>
            </a:extLst>
          </p:cNvPr>
          <p:cNvSpPr/>
          <p:nvPr/>
        </p:nvSpPr>
        <p:spPr bwMode="auto">
          <a:xfrm>
            <a:off x="4132741" y="3832825"/>
            <a:ext cx="1891932" cy="685801"/>
          </a:xfrm>
          <a:prstGeom prst="rect">
            <a:avLst/>
          </a:prstGeom>
          <a:solidFill>
            <a:schemeClr val="accent5">
              <a:lumMod val="40000"/>
              <a:lumOff val="6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Arus</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kas masa</a:t>
            </a:r>
          </a:p>
          <a:p>
            <a:pPr algn="ctr" defTabSz="685800" fontAlgn="base">
              <a:spcBef>
                <a:spcPct val="20000"/>
              </a:spcBef>
              <a:spcAft>
                <a:spcPct val="0"/>
              </a:spcAft>
              <a:buClrTx/>
            </a:pPr>
            <a:r>
              <a:rPr lang="en-US" sz="1050" b="1" dirty="0" err="1">
                <a:latin typeface="Calibri" panose="020F0502020204030204" pitchFamily="34" charset="0"/>
                <a:ea typeface="Calibri" panose="020F0502020204030204" pitchFamily="34" charset="0"/>
                <a:cs typeface="Calibri" panose="020F0502020204030204" pitchFamily="34" charset="0"/>
              </a:rPr>
              <a:t>Depan</a:t>
            </a:r>
            <a:endParaRPr lang="en-US" sz="1050" b="1" dirty="0">
              <a:latin typeface="Calibri" panose="020F0502020204030204" pitchFamily="34" charset="0"/>
              <a:ea typeface="Calibri" panose="020F0502020204030204" pitchFamily="34" charset="0"/>
              <a:cs typeface="Calibri" panose="020F0502020204030204" pitchFamily="34" charset="0"/>
            </a:endParaRPr>
          </a:p>
          <a:p>
            <a:pPr algn="ctr" defTabSz="685800" fontAlgn="base">
              <a:spcBef>
                <a:spcPct val="20000"/>
              </a:spcBef>
              <a:spcAft>
                <a:spcPct val="0"/>
              </a:spcAft>
              <a:buClrTx/>
            </a:pP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+800</a:t>
            </a:r>
            <a:endParaRPr lang="en-ID" sz="105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4" name="Rectangle 23">
            <a:extLst>
              <a:ext uri="{FF2B5EF4-FFF2-40B4-BE49-F238E27FC236}">
                <a16:creationId xmlns:a16="http://schemas.microsoft.com/office/drawing/2014/main" id="{EDA385DF-DDE8-4243-B5A4-8901B4BE8CAF}"/>
              </a:ext>
            </a:extLst>
          </p:cNvPr>
          <p:cNvSpPr/>
          <p:nvPr/>
        </p:nvSpPr>
        <p:spPr bwMode="auto">
          <a:xfrm>
            <a:off x="6544251" y="1057143"/>
            <a:ext cx="1737600" cy="3497579"/>
          </a:xfrm>
          <a:prstGeom prst="rect">
            <a:avLst/>
          </a:prstGeom>
          <a:solidFill>
            <a:schemeClr val="tx2">
              <a:lumMod val="9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ts val="450"/>
              </a:spcBef>
              <a:spcAft>
                <a:spcPct val="0"/>
              </a:spcAft>
              <a:buClrTx/>
            </a:pP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Laba</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ini</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akan</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diakui</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selama</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periode</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kontrak</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berdasarkan</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b="1" i="1" dirty="0">
                <a:solidFill>
                  <a:schemeClr val="tx1"/>
                </a:solidFill>
                <a:latin typeface="Calibri" panose="020F0502020204030204" pitchFamily="34" charset="0"/>
                <a:ea typeface="Calibri" panose="020F0502020204030204" pitchFamily="34" charset="0"/>
                <a:cs typeface="Calibri" panose="020F0502020204030204" pitchFamily="34" charset="0"/>
              </a:rPr>
              <a:t>coverage unit</a:t>
            </a:r>
          </a:p>
          <a:p>
            <a:pPr defTabSz="685800" fontAlgn="base">
              <a:spcBef>
                <a:spcPts val="450"/>
              </a:spcBef>
              <a:spcAft>
                <a:spcPct val="0"/>
              </a:spcAft>
              <a:buClrTx/>
            </a:pPr>
            <a:endParaRPr lang="en-US" sz="1200" b="1" i="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defTabSz="685800" fontAlgn="base">
              <a:spcBef>
                <a:spcPts val="450"/>
              </a:spcBef>
              <a:spcAft>
                <a:spcPct val="0"/>
              </a:spcAft>
              <a:buClrTx/>
            </a:pPr>
            <a:r>
              <a:rPr lang="en-US" sz="1200" dirty="0" err="1">
                <a:latin typeface="Calibri" panose="020F0502020204030204" pitchFamily="34" charset="0"/>
                <a:ea typeface="Calibri" panose="020F0502020204030204" pitchFamily="34" charset="0"/>
                <a:cs typeface="Calibri" panose="020F0502020204030204" pitchFamily="34" charset="0"/>
              </a:rPr>
              <a:t>Penyesuain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risiko</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berdasarkan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tingkat</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kepercayaan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i="1" dirty="0">
                <a:latin typeface="Calibri" panose="020F0502020204030204" pitchFamily="34" charset="0"/>
                <a:ea typeface="Calibri" panose="020F0502020204030204" pitchFamily="34" charset="0"/>
                <a:cs typeface="Calibri" panose="020F0502020204030204" pitchFamily="34" charset="0"/>
              </a:rPr>
              <a:t>(confidence level) </a:t>
            </a:r>
            <a:r>
              <a:rPr lang="en-US" sz="1200" dirty="0" err="1">
                <a:latin typeface="Calibri" panose="020F0502020204030204" pitchFamily="34" charset="0"/>
                <a:ea typeface="Calibri" panose="020F0502020204030204" pitchFamily="34" charset="0"/>
                <a:cs typeface="Calibri" panose="020F0502020204030204" pitchFamily="34" charset="0"/>
              </a:rPr>
              <a:t>tertentu</a:t>
            </a:r>
            <a:r>
              <a:rPr lang="en-US" sz="1200" dirty="0">
                <a:latin typeface="Calibri" panose="020F0502020204030204" pitchFamily="34" charset="0"/>
                <a:ea typeface="Calibri" panose="020F0502020204030204" pitchFamily="34" charset="0"/>
                <a:cs typeface="Calibri" panose="020F0502020204030204" pitchFamily="34" charset="0"/>
              </a:rPr>
              <a:t>.</a:t>
            </a:r>
          </a:p>
          <a:p>
            <a:pPr defTabSz="685800" fontAlgn="base">
              <a:spcBef>
                <a:spcPts val="450"/>
              </a:spcBef>
              <a:spcAft>
                <a:spcPct val="0"/>
              </a:spcAft>
              <a:buClrTx/>
            </a:pPr>
            <a:endParaRPr lang="en-US" sz="1200" dirty="0">
              <a:latin typeface="Calibri" panose="020F0502020204030204" pitchFamily="34" charset="0"/>
              <a:ea typeface="Calibri" panose="020F0502020204030204" pitchFamily="34" charset="0"/>
              <a:cs typeface="Calibri" panose="020F0502020204030204" pitchFamily="34" charset="0"/>
            </a:endParaRPr>
          </a:p>
          <a:p>
            <a:pPr defTabSz="685800" fontAlgn="base">
              <a:spcBef>
                <a:spcPts val="450"/>
              </a:spcBef>
              <a:spcAft>
                <a:spcPct val="0"/>
              </a:spcAft>
              <a:buClrTx/>
            </a:pPr>
            <a:r>
              <a:rPr lang="en-US" sz="1200" dirty="0" err="1">
                <a:latin typeface="Calibri" panose="020F0502020204030204" pitchFamily="34" charset="0"/>
                <a:ea typeface="Calibri" panose="020F0502020204030204" pitchFamily="34" charset="0"/>
                <a:cs typeface="Calibri" panose="020F0502020204030204" pitchFamily="34" charset="0"/>
              </a:rPr>
              <a:t>Dengan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diskonto</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dari</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pendekatan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b="1" i="1" dirty="0">
                <a:latin typeface="Calibri" panose="020F0502020204030204" pitchFamily="34" charset="0"/>
                <a:ea typeface="Calibri" panose="020F0502020204030204" pitchFamily="34" charset="0"/>
                <a:cs typeface="Calibri" panose="020F0502020204030204" pitchFamily="34" charset="0"/>
              </a:rPr>
              <a:t>top-down </a:t>
            </a:r>
            <a:r>
              <a:rPr lang="en-US" sz="1200" dirty="0" err="1">
                <a:latin typeface="Calibri" panose="020F0502020204030204" pitchFamily="34" charset="0"/>
                <a:ea typeface="Calibri" panose="020F0502020204030204" pitchFamily="34" charset="0"/>
                <a:cs typeface="Calibri" panose="020F0502020204030204" pitchFamily="34" charset="0"/>
              </a:rPr>
              <a:t>atau</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b="1" i="1" dirty="0">
                <a:latin typeface="Calibri" panose="020F0502020204030204" pitchFamily="34" charset="0"/>
                <a:ea typeface="Calibri" panose="020F0502020204030204" pitchFamily="34" charset="0"/>
                <a:cs typeface="Calibri" panose="020F0502020204030204" pitchFamily="34" charset="0"/>
              </a:rPr>
              <a:t>bottom-up</a:t>
            </a:r>
          </a:p>
          <a:p>
            <a:pPr defTabSz="685800" fontAlgn="base">
              <a:spcBef>
                <a:spcPts val="450"/>
              </a:spcBef>
              <a:spcAft>
                <a:spcPct val="0"/>
              </a:spcAft>
              <a:buClrTx/>
            </a:pPr>
            <a:endParaRPr lang="en-US" sz="1200" dirty="0">
              <a:latin typeface="Calibri" panose="020F0502020204030204" pitchFamily="34" charset="0"/>
              <a:ea typeface="Calibri" panose="020F0502020204030204" pitchFamily="34" charset="0"/>
              <a:cs typeface="Calibri" panose="020F0502020204030204" pitchFamily="34" charset="0"/>
            </a:endParaRPr>
          </a:p>
          <a:p>
            <a:pPr defTabSz="685800" fontAlgn="base">
              <a:spcBef>
                <a:spcPts val="450"/>
              </a:spcBef>
              <a:spcAft>
                <a:spcPct val="0"/>
              </a:spcAft>
              <a:buClrTx/>
            </a:pPr>
            <a:r>
              <a:rPr lang="en-US" sz="1200" dirty="0" err="1">
                <a:latin typeface="Calibri" panose="020F0502020204030204" pitchFamily="34" charset="0"/>
                <a:ea typeface="Calibri" panose="020F0502020204030204" pitchFamily="34" charset="0"/>
                <a:cs typeface="Calibri" panose="020F0502020204030204" pitchFamily="34" charset="0"/>
              </a:rPr>
              <a:t>Mempertimbangkan</a:t>
            </a:r>
            <a:r>
              <a:rPr lang="en-US" sz="1200" dirty="0">
                <a:latin typeface="Calibri" panose="020F0502020204030204" pitchFamily="34" charset="0"/>
                <a:ea typeface="Calibri" panose="020F0502020204030204" pitchFamily="34" charset="0"/>
                <a:cs typeface="Calibri" panose="020F0502020204030204" pitchFamily="34" charset="0"/>
              </a:rPr>
              <a:t> Batasan </a:t>
            </a:r>
            <a:r>
              <a:rPr lang="en-US" sz="1200" dirty="0" err="1">
                <a:latin typeface="Calibri" panose="020F0502020204030204" pitchFamily="34" charset="0"/>
                <a:ea typeface="Calibri" panose="020F0502020204030204" pitchFamily="34" charset="0"/>
                <a:cs typeface="Calibri" panose="020F0502020204030204" pitchFamily="34" charset="0"/>
              </a:rPr>
              <a:t>kontrak</a:t>
            </a:r>
            <a:endParaRPr lang="en-US" sz="1200" dirty="0">
              <a:latin typeface="Calibri" panose="020F0502020204030204" pitchFamily="34" charset="0"/>
              <a:ea typeface="Calibri" panose="020F0502020204030204" pitchFamily="34" charset="0"/>
              <a:cs typeface="Calibri" panose="020F0502020204030204" pitchFamily="34" charset="0"/>
            </a:endParaRPr>
          </a:p>
          <a:p>
            <a:pPr defTabSz="685800" fontAlgn="base">
              <a:spcBef>
                <a:spcPts val="450"/>
              </a:spcBef>
              <a:spcAft>
                <a:spcPct val="0"/>
              </a:spcAft>
              <a:buClrTx/>
            </a:pPr>
            <a:endParaRPr lang="en-US" sz="1200" dirty="0">
              <a:latin typeface="Calibri" panose="020F0502020204030204" pitchFamily="34" charset="0"/>
              <a:ea typeface="Calibri" panose="020F0502020204030204" pitchFamily="34" charset="0"/>
              <a:cs typeface="Calibri" panose="020F0502020204030204" pitchFamily="34" charset="0"/>
            </a:endParaRPr>
          </a:p>
        </p:txBody>
      </p:sp>
      <p:cxnSp>
        <p:nvCxnSpPr>
          <p:cNvPr id="26" name="Straight Connector 25">
            <a:extLst>
              <a:ext uri="{FF2B5EF4-FFF2-40B4-BE49-F238E27FC236}">
                <a16:creationId xmlns:a16="http://schemas.microsoft.com/office/drawing/2014/main" id="{78B2881B-952A-4E8B-B084-69AA370C4DE9}"/>
              </a:ext>
            </a:extLst>
          </p:cNvPr>
          <p:cNvCxnSpPr>
            <a:cxnSpLocks/>
          </p:cNvCxnSpPr>
          <p:nvPr/>
        </p:nvCxnSpPr>
        <p:spPr bwMode="auto">
          <a:xfrm>
            <a:off x="6224059" y="1515223"/>
            <a:ext cx="342900" cy="0"/>
          </a:xfrm>
          <a:prstGeom prst="line">
            <a:avLst/>
          </a:prstGeom>
          <a:ln w="38100">
            <a:solidFill>
              <a:schemeClr val="accent1">
                <a:lumMod val="5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B9CC1E1-C016-45DB-953A-0708E950B3B1}"/>
              </a:ext>
            </a:extLst>
          </p:cNvPr>
          <p:cNvCxnSpPr/>
          <p:nvPr/>
        </p:nvCxnSpPr>
        <p:spPr bwMode="auto">
          <a:xfrm>
            <a:off x="6182061" y="3285043"/>
            <a:ext cx="342900" cy="0"/>
          </a:xfrm>
          <a:prstGeom prst="line">
            <a:avLst/>
          </a:prstGeom>
          <a:ln w="381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EC0B136-2CAC-4B7D-AC40-9B910BF16DB0}"/>
              </a:ext>
            </a:extLst>
          </p:cNvPr>
          <p:cNvCxnSpPr/>
          <p:nvPr/>
        </p:nvCxnSpPr>
        <p:spPr bwMode="auto">
          <a:xfrm>
            <a:off x="6224059" y="4114800"/>
            <a:ext cx="348191" cy="0"/>
          </a:xfrm>
          <a:prstGeom prst="line">
            <a:avLst/>
          </a:prstGeom>
          <a:ln w="381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3EBA60E4-3FFE-413C-827E-1607A644E329}"/>
              </a:ext>
            </a:extLst>
          </p:cNvPr>
          <p:cNvSpPr/>
          <p:nvPr/>
        </p:nvSpPr>
        <p:spPr>
          <a:xfrm>
            <a:off x="-51435" y="4800600"/>
            <a:ext cx="6966585" cy="415498"/>
          </a:xfrm>
          <a:prstGeom prst="rect">
            <a:avLst/>
          </a:prstGeom>
        </p:spPr>
        <p:txBody>
          <a:bodyPr wrap="square">
            <a:spAutoFit/>
          </a:bodyPr>
          <a:lstStyle/>
          <a:p>
            <a:r>
              <a:rPr lang="en-US" sz="1050" b="1" dirty="0">
                <a:solidFill>
                  <a:schemeClr val="tx2">
                    <a:lumMod val="25000"/>
                  </a:schemeClr>
                </a:solidFill>
                <a:latin typeface="Arial" charset="0"/>
              </a:rPr>
              <a:t>Ref: </a:t>
            </a:r>
            <a:r>
              <a:rPr lang="en-US" sz="1050" b="1" dirty="0" err="1">
                <a:solidFill>
                  <a:schemeClr val="tx2">
                    <a:lumMod val="25000"/>
                  </a:schemeClr>
                </a:solidFill>
                <a:latin typeface="Arial" charset="0"/>
              </a:rPr>
              <a:t>Materi</a:t>
            </a:r>
            <a:r>
              <a:rPr lang="en-US" sz="1050" b="1" dirty="0">
                <a:solidFill>
                  <a:schemeClr val="tx2">
                    <a:lumMod val="25000"/>
                  </a:schemeClr>
                </a:solidFill>
                <a:latin typeface="Arial" charset="0"/>
              </a:rPr>
              <a:t> Webinar </a:t>
            </a:r>
            <a:r>
              <a:rPr lang="en-US" sz="1050" b="1" dirty="0" err="1">
                <a:solidFill>
                  <a:schemeClr val="tx2">
                    <a:lumMod val="25000"/>
                  </a:schemeClr>
                </a:solidFill>
                <a:latin typeface="Arial" charset="0"/>
              </a:rPr>
              <a:t>Penerapan</a:t>
            </a:r>
            <a:r>
              <a:rPr lang="en-US" sz="1050" b="1" dirty="0">
                <a:solidFill>
                  <a:schemeClr val="tx2">
                    <a:lumMod val="25000"/>
                  </a:schemeClr>
                </a:solidFill>
                <a:latin typeface="Arial" charset="0"/>
              </a:rPr>
              <a:t> PSAK 74 </a:t>
            </a:r>
            <a:r>
              <a:rPr lang="en-US" sz="1050" b="1" dirty="0" err="1">
                <a:solidFill>
                  <a:schemeClr val="tx2">
                    <a:lumMod val="25000"/>
                  </a:schemeClr>
                </a:solidFill>
                <a:latin typeface="Arial" charset="0"/>
              </a:rPr>
              <a:t>Kontrak</a:t>
            </a:r>
            <a:r>
              <a:rPr lang="en-US" sz="1050" b="1" dirty="0">
                <a:solidFill>
                  <a:schemeClr val="tx2">
                    <a:lumMod val="25000"/>
                  </a:schemeClr>
                </a:solidFill>
                <a:latin typeface="Arial" charset="0"/>
              </a:rPr>
              <a:t> </a:t>
            </a:r>
            <a:r>
              <a:rPr lang="en-US" sz="1050" b="1" dirty="0" err="1">
                <a:solidFill>
                  <a:schemeClr val="tx2">
                    <a:lumMod val="25000"/>
                  </a:schemeClr>
                </a:solidFill>
                <a:latin typeface="Arial" charset="0"/>
              </a:rPr>
              <a:t>Asuransi</a:t>
            </a:r>
            <a:r>
              <a:rPr lang="en-US" sz="1050" b="1" dirty="0">
                <a:solidFill>
                  <a:schemeClr val="tx2">
                    <a:lumMod val="25000"/>
                  </a:schemeClr>
                </a:solidFill>
                <a:latin typeface="Arial" charset="0"/>
              </a:rPr>
              <a:t> </a:t>
            </a:r>
            <a:r>
              <a:rPr lang="en-US" sz="1050" b="1" dirty="0" err="1">
                <a:solidFill>
                  <a:schemeClr val="tx2">
                    <a:lumMod val="25000"/>
                  </a:schemeClr>
                </a:solidFill>
                <a:latin typeface="Arial" charset="0"/>
              </a:rPr>
              <a:t>dalam</a:t>
            </a:r>
            <a:r>
              <a:rPr lang="en-US" sz="1050" b="1" dirty="0">
                <a:solidFill>
                  <a:schemeClr val="tx2">
                    <a:lumMod val="25000"/>
                  </a:schemeClr>
                </a:solidFill>
                <a:latin typeface="Arial" charset="0"/>
              </a:rPr>
              <a:t> </a:t>
            </a:r>
            <a:r>
              <a:rPr lang="en-US" sz="1050" b="1" dirty="0" err="1">
                <a:solidFill>
                  <a:schemeClr val="tx2">
                    <a:lumMod val="25000"/>
                  </a:schemeClr>
                </a:solidFill>
                <a:latin typeface="Arial" charset="0"/>
              </a:rPr>
              <a:t>Perhitungan</a:t>
            </a:r>
            <a:r>
              <a:rPr lang="en-US" sz="1050" b="1" dirty="0">
                <a:solidFill>
                  <a:schemeClr val="tx2">
                    <a:lumMod val="25000"/>
                  </a:schemeClr>
                </a:solidFill>
                <a:latin typeface="Arial" charset="0"/>
              </a:rPr>
              <a:t> </a:t>
            </a:r>
            <a:r>
              <a:rPr lang="en-US" sz="1050" b="1" dirty="0" err="1">
                <a:solidFill>
                  <a:schemeClr val="tx2">
                    <a:lumMod val="25000"/>
                  </a:schemeClr>
                </a:solidFill>
                <a:latin typeface="Arial" charset="0"/>
              </a:rPr>
              <a:t>Aktuaria</a:t>
            </a:r>
            <a:r>
              <a:rPr lang="en-US" sz="1050" b="1" dirty="0">
                <a:solidFill>
                  <a:schemeClr val="tx2">
                    <a:lumMod val="25000"/>
                  </a:schemeClr>
                </a:solidFill>
                <a:latin typeface="Arial" charset="0"/>
              </a:rPr>
              <a:t> – PPPK</a:t>
            </a:r>
          </a:p>
          <a:p>
            <a:r>
              <a:rPr lang="en-US" sz="1050" b="1" dirty="0" err="1">
                <a:solidFill>
                  <a:schemeClr val="tx2">
                    <a:lumMod val="25000"/>
                  </a:schemeClr>
                </a:solidFill>
                <a:latin typeface="Arial" charset="0"/>
              </a:rPr>
              <a:t>Materi</a:t>
            </a:r>
            <a:r>
              <a:rPr lang="en-US" sz="1050" b="1" dirty="0">
                <a:solidFill>
                  <a:schemeClr val="tx2">
                    <a:lumMod val="25000"/>
                  </a:schemeClr>
                </a:solidFill>
                <a:latin typeface="Arial" charset="0"/>
              </a:rPr>
              <a:t>: </a:t>
            </a:r>
            <a:r>
              <a:rPr lang="en-US" sz="1050" b="1" dirty="0" err="1">
                <a:solidFill>
                  <a:schemeClr val="tx2">
                    <a:lumMod val="25000"/>
                  </a:schemeClr>
                </a:solidFill>
                <a:latin typeface="Arial" charset="0"/>
              </a:rPr>
              <a:t>Junaidi</a:t>
            </a:r>
            <a:r>
              <a:rPr lang="en-US" sz="1050" b="1" dirty="0">
                <a:solidFill>
                  <a:schemeClr val="tx2">
                    <a:lumMod val="25000"/>
                  </a:schemeClr>
                </a:solidFill>
                <a:latin typeface="Arial" charset="0"/>
              </a:rPr>
              <a:t> Amin – </a:t>
            </a:r>
            <a:r>
              <a:rPr lang="en-US" sz="1050" b="1" dirty="0" err="1">
                <a:solidFill>
                  <a:schemeClr val="tx2">
                    <a:lumMod val="25000"/>
                  </a:schemeClr>
                </a:solidFill>
                <a:latin typeface="Arial" charset="0"/>
              </a:rPr>
              <a:t>Penerapan</a:t>
            </a:r>
            <a:r>
              <a:rPr lang="en-US" sz="1050" b="1" dirty="0">
                <a:solidFill>
                  <a:schemeClr val="tx2">
                    <a:lumMod val="25000"/>
                  </a:schemeClr>
                </a:solidFill>
                <a:latin typeface="Arial" charset="0"/>
              </a:rPr>
              <a:t> PSAK 74 </a:t>
            </a:r>
            <a:r>
              <a:rPr lang="en-US" sz="1050" b="1" dirty="0" err="1">
                <a:solidFill>
                  <a:schemeClr val="tx2">
                    <a:lumMod val="25000"/>
                  </a:schemeClr>
                </a:solidFill>
                <a:latin typeface="Arial" charset="0"/>
              </a:rPr>
              <a:t>dalam</a:t>
            </a:r>
            <a:r>
              <a:rPr lang="en-US" sz="1050" b="1" dirty="0">
                <a:solidFill>
                  <a:schemeClr val="tx2">
                    <a:lumMod val="25000"/>
                  </a:schemeClr>
                </a:solidFill>
                <a:latin typeface="Arial" charset="0"/>
              </a:rPr>
              <a:t> </a:t>
            </a:r>
            <a:r>
              <a:rPr lang="en-US" sz="1050" b="1" dirty="0" err="1">
                <a:solidFill>
                  <a:schemeClr val="tx2">
                    <a:lumMod val="25000"/>
                  </a:schemeClr>
                </a:solidFill>
                <a:latin typeface="Arial" charset="0"/>
              </a:rPr>
              <a:t>Perspektif</a:t>
            </a:r>
            <a:r>
              <a:rPr lang="en-US" sz="1050" b="1" dirty="0">
                <a:solidFill>
                  <a:schemeClr val="tx2">
                    <a:lumMod val="25000"/>
                  </a:schemeClr>
                </a:solidFill>
                <a:latin typeface="Arial" charset="0"/>
              </a:rPr>
              <a:t> </a:t>
            </a:r>
            <a:r>
              <a:rPr lang="en-US" sz="1050" b="1" dirty="0" err="1">
                <a:solidFill>
                  <a:schemeClr val="tx2">
                    <a:lumMod val="25000"/>
                  </a:schemeClr>
                </a:solidFill>
                <a:latin typeface="Arial" charset="0"/>
              </a:rPr>
              <a:t>Aktuaris</a:t>
            </a:r>
            <a:endParaRPr lang="en-ID" sz="1050" b="1" dirty="0">
              <a:solidFill>
                <a:schemeClr val="tx2">
                  <a:lumMod val="25000"/>
                </a:schemeClr>
              </a:solidFill>
            </a:endParaRPr>
          </a:p>
        </p:txBody>
      </p:sp>
      <p:cxnSp>
        <p:nvCxnSpPr>
          <p:cNvPr id="20" name="Straight Connector 19">
            <a:extLst>
              <a:ext uri="{FF2B5EF4-FFF2-40B4-BE49-F238E27FC236}">
                <a16:creationId xmlns:a16="http://schemas.microsoft.com/office/drawing/2014/main" id="{DBD5031D-A7C4-40C7-B26F-EAB2E3B43A14}"/>
              </a:ext>
            </a:extLst>
          </p:cNvPr>
          <p:cNvCxnSpPr>
            <a:cxnSpLocks/>
          </p:cNvCxnSpPr>
          <p:nvPr/>
        </p:nvCxnSpPr>
        <p:spPr bwMode="auto">
          <a:xfrm>
            <a:off x="6201351" y="2296366"/>
            <a:ext cx="342900" cy="0"/>
          </a:xfrm>
          <a:prstGeom prst="line">
            <a:avLst/>
          </a:prstGeom>
          <a:ln w="38100">
            <a:solidFill>
              <a:schemeClr val="accent1">
                <a:lumMod val="5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3847C64F-3F6B-4C0B-B1C5-FEDA340BE7A4}"/>
              </a:ext>
            </a:extLst>
          </p:cNvPr>
          <p:cNvCxnSpPr/>
          <p:nvPr/>
        </p:nvCxnSpPr>
        <p:spPr>
          <a:xfrm>
            <a:off x="7210697" y="911028"/>
            <a:ext cx="914400" cy="914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Slide Number Placeholder 3">
            <a:extLst>
              <a:ext uri="{FF2B5EF4-FFF2-40B4-BE49-F238E27FC236}">
                <a16:creationId xmlns:a16="http://schemas.microsoft.com/office/drawing/2014/main" id="{49411613-8F32-4664-9BC3-DFD9EE167EFF}"/>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25</a:t>
            </a:fld>
            <a:endParaRPr lang="en-US" sz="1200" b="1" dirty="0"/>
          </a:p>
        </p:txBody>
      </p:sp>
    </p:spTree>
    <p:extLst>
      <p:ext uri="{BB962C8B-B14F-4D97-AF65-F5344CB8AC3E}">
        <p14:creationId xmlns:p14="http://schemas.microsoft.com/office/powerpoint/2010/main" val="5136154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FE859-1389-4D29-ADB4-E02F0A663ABC}"/>
              </a:ext>
            </a:extLst>
          </p:cNvPr>
          <p:cNvSpPr>
            <a:spLocks noGrp="1"/>
          </p:cNvSpPr>
          <p:nvPr>
            <p:ph type="title" idx="4294967295"/>
          </p:nvPr>
        </p:nvSpPr>
        <p:spPr>
          <a:xfrm>
            <a:off x="973667" y="230936"/>
            <a:ext cx="7696200" cy="573087"/>
          </a:xfrm>
        </p:spPr>
        <p:txBody>
          <a:bodyPr/>
          <a:lstStyle/>
          <a:p>
            <a:pPr algn="ctr"/>
            <a:r>
              <a:rPr lang="en-US" sz="2800" dirty="0">
                <a:latin typeface="Fjalla One" panose="02000506040000020004" pitchFamily="2" charset="0"/>
              </a:rPr>
              <a:t>Model </a:t>
            </a:r>
            <a:r>
              <a:rPr lang="en-US" sz="2800" dirty="0" err="1">
                <a:latin typeface="Fjalla One" panose="02000506040000020004" pitchFamily="2" charset="0"/>
              </a:rPr>
              <a:t>Pengukuran</a:t>
            </a:r>
            <a:r>
              <a:rPr lang="en-US" sz="2800" dirty="0">
                <a:latin typeface="Fjalla One" panose="02000506040000020004" pitchFamily="2" charset="0"/>
              </a:rPr>
              <a:t> </a:t>
            </a:r>
            <a:r>
              <a:rPr lang="en-US" sz="2800" dirty="0" err="1">
                <a:latin typeface="Fjalla One" panose="02000506040000020004" pitchFamily="2" charset="0"/>
              </a:rPr>
              <a:t>Umum</a:t>
            </a:r>
            <a:r>
              <a:rPr lang="en-US" sz="2800" dirty="0">
                <a:latin typeface="Fjalla One" panose="02000506040000020004" pitchFamily="2" charset="0"/>
              </a:rPr>
              <a:t> (GMM)</a:t>
            </a:r>
            <a:endParaRPr lang="en-ID" sz="2800" dirty="0">
              <a:latin typeface="Fjalla One" panose="02000506040000020004" pitchFamily="2" charset="0"/>
            </a:endParaRPr>
          </a:p>
        </p:txBody>
      </p:sp>
      <p:sp>
        <p:nvSpPr>
          <p:cNvPr id="3" name="Content Placeholder 2">
            <a:extLst>
              <a:ext uri="{FF2B5EF4-FFF2-40B4-BE49-F238E27FC236}">
                <a16:creationId xmlns:a16="http://schemas.microsoft.com/office/drawing/2014/main" id="{F1850CCD-9DB4-4D31-9A98-74180A86C755}"/>
              </a:ext>
            </a:extLst>
          </p:cNvPr>
          <p:cNvSpPr>
            <a:spLocks noGrp="1"/>
          </p:cNvSpPr>
          <p:nvPr>
            <p:ph idx="4294967295"/>
          </p:nvPr>
        </p:nvSpPr>
        <p:spPr>
          <a:xfrm>
            <a:off x="2444964" y="900772"/>
            <a:ext cx="6224903" cy="1296069"/>
          </a:xfrm>
          <a:ln w="38100">
            <a:solidFill>
              <a:schemeClr val="accent1">
                <a:lumMod val="50000"/>
              </a:schemeClr>
            </a:solidFill>
          </a:ln>
        </p:spPr>
        <p:txBody>
          <a:bodyPr/>
          <a:lstStyle/>
          <a:p>
            <a:pPr>
              <a:spcAft>
                <a:spcPts val="600"/>
              </a:spcAft>
            </a:pPr>
            <a:r>
              <a:rPr lang="en-US" sz="1200" dirty="0" err="1">
                <a:latin typeface="Calibri" panose="020F0502020204030204" pitchFamily="34" charset="0"/>
                <a:ea typeface="Calibri" panose="020F0502020204030204" pitchFamily="34" charset="0"/>
                <a:cs typeface="Calibri" panose="020F0502020204030204" pitchFamily="34" charset="0"/>
              </a:rPr>
              <a:t>Estimasi</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arus</a:t>
            </a:r>
            <a:r>
              <a:rPr lang="en-US" sz="1200" dirty="0">
                <a:latin typeface="Calibri" panose="020F0502020204030204" pitchFamily="34" charset="0"/>
                <a:ea typeface="Calibri" panose="020F0502020204030204" pitchFamily="34" charset="0"/>
                <a:cs typeface="Calibri" panose="020F0502020204030204" pitchFamily="34" charset="0"/>
              </a:rPr>
              <a:t> kas </a:t>
            </a:r>
            <a:r>
              <a:rPr lang="en-US" sz="1200" dirty="0" err="1">
                <a:latin typeface="Calibri" panose="020F0502020204030204" pitchFamily="34" charset="0"/>
                <a:ea typeface="Calibri" panose="020F0502020204030204" pitchFamily="34" charset="0"/>
                <a:cs typeface="Calibri" panose="020F0502020204030204" pitchFamily="34" charset="0"/>
              </a:rPr>
              <a:t>dalam</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menentukan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pemenuhan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arus</a:t>
            </a:r>
            <a:r>
              <a:rPr lang="en-US" sz="1200" dirty="0">
                <a:latin typeface="Calibri" panose="020F0502020204030204" pitchFamily="34" charset="0"/>
                <a:ea typeface="Calibri" panose="020F0502020204030204" pitchFamily="34" charset="0"/>
                <a:cs typeface="Calibri" panose="020F0502020204030204" pitchFamily="34" charset="0"/>
              </a:rPr>
              <a:t> kas </a:t>
            </a:r>
            <a:r>
              <a:rPr lang="en-US" sz="1200" dirty="0" err="1">
                <a:latin typeface="Calibri" panose="020F0502020204030204" pitchFamily="34" charset="0"/>
                <a:ea typeface="Calibri" panose="020F0502020204030204" pitchFamily="34" charset="0"/>
                <a:cs typeface="Calibri" panose="020F0502020204030204" pitchFamily="34" charset="0"/>
              </a:rPr>
              <a:t>harus</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mencakup</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b="1" dirty="0" err="1">
                <a:latin typeface="Calibri" panose="020F0502020204030204" pitchFamily="34" charset="0"/>
                <a:ea typeface="Calibri" panose="020F0502020204030204" pitchFamily="34" charset="0"/>
                <a:cs typeface="Calibri" panose="020F0502020204030204" pitchFamily="34" charset="0"/>
              </a:rPr>
              <a:t>semua</a:t>
            </a:r>
            <a:r>
              <a:rPr lang="en-US" sz="1200" b="1" dirty="0">
                <a:latin typeface="Calibri" panose="020F0502020204030204" pitchFamily="34" charset="0"/>
                <a:ea typeface="Calibri" panose="020F0502020204030204" pitchFamily="34" charset="0"/>
                <a:cs typeface="Calibri" panose="020F0502020204030204" pitchFamily="34" charset="0"/>
              </a:rPr>
              <a:t> </a:t>
            </a:r>
            <a:r>
              <a:rPr lang="en-US" sz="1200" b="1" dirty="0" err="1">
                <a:latin typeface="Calibri" panose="020F0502020204030204" pitchFamily="34" charset="0"/>
                <a:ea typeface="Calibri" panose="020F0502020204030204" pitchFamily="34" charset="0"/>
                <a:cs typeface="Calibri" panose="020F0502020204030204" pitchFamily="34" charset="0"/>
              </a:rPr>
              <a:t>arus</a:t>
            </a:r>
            <a:r>
              <a:rPr lang="en-US" sz="1200" b="1" dirty="0">
                <a:latin typeface="Calibri" panose="020F0502020204030204" pitchFamily="34" charset="0"/>
                <a:ea typeface="Calibri" panose="020F0502020204030204" pitchFamily="34" charset="0"/>
                <a:cs typeface="Calibri" panose="020F0502020204030204" pitchFamily="34" charset="0"/>
              </a:rPr>
              <a:t> kas </a:t>
            </a:r>
            <a:r>
              <a:rPr lang="en-US" sz="1200" dirty="0" err="1">
                <a:latin typeface="Calibri" panose="020F0502020204030204" pitchFamily="34" charset="0"/>
                <a:ea typeface="Calibri" panose="020F0502020204030204" pitchFamily="34" charset="0"/>
                <a:cs typeface="Calibri" panose="020F0502020204030204" pitchFamily="34" charset="0"/>
              </a:rPr>
              <a:t>masuk</a:t>
            </a:r>
            <a:r>
              <a:rPr lang="en-US" sz="1200" dirty="0">
                <a:latin typeface="Calibri" panose="020F0502020204030204" pitchFamily="34" charset="0"/>
                <a:ea typeface="Calibri" panose="020F0502020204030204" pitchFamily="34" charset="0"/>
                <a:cs typeface="Calibri" panose="020F0502020204030204" pitchFamily="34" charset="0"/>
              </a:rPr>
              <a:t> dan </a:t>
            </a:r>
            <a:r>
              <a:rPr lang="en-US" sz="1200" dirty="0" err="1">
                <a:latin typeface="Calibri" panose="020F0502020204030204" pitchFamily="34" charset="0"/>
                <a:ea typeface="Calibri" panose="020F0502020204030204" pitchFamily="34" charset="0"/>
                <a:cs typeface="Calibri" panose="020F0502020204030204" pitchFamily="34" charset="0"/>
              </a:rPr>
              <a:t>arus</a:t>
            </a:r>
            <a:r>
              <a:rPr lang="en-US" sz="1200" dirty="0">
                <a:latin typeface="Calibri" panose="020F0502020204030204" pitchFamily="34" charset="0"/>
                <a:ea typeface="Calibri" panose="020F0502020204030204" pitchFamily="34" charset="0"/>
                <a:cs typeface="Calibri" panose="020F0502020204030204" pitchFamily="34" charset="0"/>
              </a:rPr>
              <a:t> kas keluar yang </a:t>
            </a:r>
            <a:r>
              <a:rPr lang="en-US" sz="1200" dirty="0" err="1">
                <a:latin typeface="Calibri" panose="020F0502020204030204" pitchFamily="34" charset="0"/>
                <a:ea typeface="Calibri" panose="020F0502020204030204" pitchFamily="34" charset="0"/>
                <a:cs typeface="Calibri" panose="020F0502020204030204" pitchFamily="34" charset="0"/>
              </a:rPr>
              <a:t>berhubungan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langsung</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dengan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pemenuhan</a:t>
            </a:r>
            <a:r>
              <a:rPr lang="en-US" sz="1200" dirty="0">
                <a:latin typeface="Calibri" panose="020F0502020204030204" pitchFamily="34" charset="0"/>
                <a:ea typeface="Calibri" panose="020F0502020204030204" pitchFamily="34" charset="0"/>
                <a:cs typeface="Calibri" panose="020F0502020204030204" pitchFamily="34" charset="0"/>
              </a:rPr>
              <a:t> portfolio </a:t>
            </a:r>
            <a:r>
              <a:rPr lang="en-US" sz="1200" dirty="0" err="1">
                <a:latin typeface="Calibri" panose="020F0502020204030204" pitchFamily="34" charset="0"/>
                <a:ea typeface="Calibri" panose="020F0502020204030204" pitchFamily="34" charset="0"/>
                <a:cs typeface="Calibri" panose="020F0502020204030204" pitchFamily="34" charset="0"/>
              </a:rPr>
              <a:t>kontrak</a:t>
            </a:r>
            <a:r>
              <a:rPr lang="en-US" sz="1200" dirty="0">
                <a:latin typeface="Calibri" panose="020F0502020204030204" pitchFamily="34" charset="0"/>
                <a:ea typeface="Calibri" panose="020F0502020204030204" pitchFamily="34" charset="0"/>
                <a:cs typeface="Calibri" panose="020F0502020204030204" pitchFamily="34" charset="0"/>
              </a:rPr>
              <a:t> :</a:t>
            </a:r>
          </a:p>
          <a:p>
            <a:pPr marL="269875" lvl="1" indent="-182563">
              <a:spcBef>
                <a:spcPts val="300"/>
              </a:spcBef>
              <a:buFont typeface="Wingdings" panose="05000000000000000000" pitchFamily="2" charset="2"/>
              <a:buChar char="§"/>
            </a:pPr>
            <a:r>
              <a:rPr lang="en-US" sz="1200" b="1" dirty="0" err="1">
                <a:latin typeface="Calibri" panose="020F0502020204030204" pitchFamily="34" charset="0"/>
                <a:ea typeface="Calibri" panose="020F0502020204030204" pitchFamily="34" charset="0"/>
                <a:cs typeface="Calibri" panose="020F0502020204030204" pitchFamily="34" charset="0"/>
              </a:rPr>
              <a:t>Terkini</a:t>
            </a:r>
            <a:r>
              <a:rPr lang="en-US" sz="1200" b="1" dirty="0">
                <a:latin typeface="Calibri" panose="020F0502020204030204" pitchFamily="34" charset="0"/>
                <a:ea typeface="Calibri" panose="020F0502020204030204" pitchFamily="34" charset="0"/>
                <a:cs typeface="Calibri" panose="020F0502020204030204" pitchFamily="34" charset="0"/>
              </a:rPr>
              <a:t> </a:t>
            </a:r>
            <a:r>
              <a:rPr lang="en-US" sz="1200" dirty="0">
                <a:latin typeface="Calibri" panose="020F0502020204030204" pitchFamily="34" charset="0"/>
                <a:ea typeface="Calibri" panose="020F0502020204030204" pitchFamily="34" charset="0"/>
                <a:cs typeface="Calibri" panose="020F0502020204030204" pitchFamily="34" charset="0"/>
              </a:rPr>
              <a:t>dan </a:t>
            </a:r>
            <a:r>
              <a:rPr lang="en-US" sz="1200" b="1" dirty="0" err="1">
                <a:latin typeface="Calibri" panose="020F0502020204030204" pitchFamily="34" charset="0"/>
                <a:ea typeface="Calibri" panose="020F0502020204030204" pitchFamily="34" charset="0"/>
                <a:cs typeface="Calibri" panose="020F0502020204030204" pitchFamily="34" charset="0"/>
              </a:rPr>
              <a:t>eksplisit</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terpisah</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tingkat</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diskonto</a:t>
            </a:r>
            <a:r>
              <a:rPr lang="en-US" sz="1200" dirty="0">
                <a:latin typeface="Calibri" panose="020F0502020204030204" pitchFamily="34" charset="0"/>
                <a:ea typeface="Calibri" panose="020F0502020204030204" pitchFamily="34" charset="0"/>
                <a:cs typeface="Calibri" panose="020F0502020204030204" pitchFamily="34" charset="0"/>
              </a:rPr>
              <a:t> dan </a:t>
            </a:r>
            <a:r>
              <a:rPr lang="en-US" sz="1200" dirty="0" err="1">
                <a:latin typeface="Calibri" panose="020F0502020204030204" pitchFamily="34" charset="0"/>
                <a:ea typeface="Calibri" panose="020F0502020204030204" pitchFamily="34" charset="0"/>
                <a:cs typeface="Calibri" panose="020F0502020204030204" pitchFamily="34" charset="0"/>
              </a:rPr>
              <a:t>penyesuain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risiko</a:t>
            </a:r>
            <a:r>
              <a:rPr lang="en-US" sz="1200" dirty="0">
                <a:latin typeface="Calibri" panose="020F0502020204030204" pitchFamily="34" charset="0"/>
                <a:ea typeface="Calibri" panose="020F0502020204030204" pitchFamily="34" charset="0"/>
                <a:cs typeface="Calibri" panose="020F0502020204030204" pitchFamily="34" charset="0"/>
              </a:rPr>
              <a:t>)</a:t>
            </a:r>
          </a:p>
          <a:p>
            <a:pPr marL="269875" lvl="1" indent="-182563">
              <a:spcBef>
                <a:spcPts val="300"/>
              </a:spcBef>
              <a:buFont typeface="Wingdings" panose="05000000000000000000" pitchFamily="2" charset="2"/>
              <a:buChar char="§"/>
            </a:pPr>
            <a:r>
              <a:rPr lang="en-US" sz="1200" dirty="0" err="1">
                <a:latin typeface="Calibri" panose="020F0502020204030204" pitchFamily="34" charset="0"/>
                <a:ea typeface="Calibri" panose="020F0502020204030204" pitchFamily="34" charset="0"/>
                <a:cs typeface="Calibri" panose="020F0502020204030204" pitchFamily="34" charset="0"/>
              </a:rPr>
              <a:t>Mencerminkan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perspektif</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entitas</a:t>
            </a:r>
            <a:r>
              <a:rPr lang="en-US" sz="1200" dirty="0">
                <a:latin typeface="Calibri" panose="020F0502020204030204" pitchFamily="34" charset="0"/>
                <a:ea typeface="Calibri" panose="020F0502020204030204" pitchFamily="34" charset="0"/>
                <a:cs typeface="Calibri" panose="020F0502020204030204" pitchFamily="34" charset="0"/>
              </a:rPr>
              <a:t> dan </a:t>
            </a:r>
            <a:r>
              <a:rPr lang="en-US" sz="1200" b="1" dirty="0" err="1">
                <a:latin typeface="Calibri" panose="020F0502020204030204" pitchFamily="34" charset="0"/>
                <a:ea typeface="Calibri" panose="020F0502020204030204" pitchFamily="34" charset="0"/>
                <a:cs typeface="Calibri" panose="020F0502020204030204" pitchFamily="34" charset="0"/>
              </a:rPr>
              <a:t>konsisten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dengan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harga</a:t>
            </a:r>
            <a:r>
              <a:rPr lang="en-US" sz="1200" dirty="0">
                <a:latin typeface="Calibri" panose="020F0502020204030204" pitchFamily="34" charset="0"/>
                <a:ea typeface="Calibri" panose="020F0502020204030204" pitchFamily="34" charset="0"/>
                <a:cs typeface="Calibri" panose="020F0502020204030204" pitchFamily="34" charset="0"/>
              </a:rPr>
              <a:t> pasar yang </a:t>
            </a:r>
            <a:r>
              <a:rPr lang="en-US" sz="1200" dirty="0" err="1">
                <a:latin typeface="Calibri" panose="020F0502020204030204" pitchFamily="34" charset="0"/>
                <a:ea typeface="Calibri" panose="020F0502020204030204" pitchFamily="34" charset="0"/>
                <a:cs typeface="Calibri" panose="020F0502020204030204" pitchFamily="34" charset="0"/>
              </a:rPr>
              <a:t>dapat</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diamati</a:t>
            </a:r>
            <a:r>
              <a:rPr lang="en-US" sz="1200" dirty="0">
                <a:latin typeface="Calibri" panose="020F0502020204030204" pitchFamily="34" charset="0"/>
                <a:ea typeface="Calibri" panose="020F0502020204030204" pitchFamily="34" charset="0"/>
                <a:cs typeface="Calibri" panose="020F0502020204030204" pitchFamily="34" charset="0"/>
              </a:rPr>
              <a:t>.</a:t>
            </a:r>
          </a:p>
          <a:p>
            <a:pPr marL="269875" lvl="1" indent="-182563">
              <a:spcBef>
                <a:spcPts val="300"/>
              </a:spcBef>
              <a:buFont typeface="Wingdings" panose="05000000000000000000" pitchFamily="2" charset="2"/>
              <a:buChar char="§"/>
            </a:pPr>
            <a:r>
              <a:rPr lang="en-US" sz="1200" dirty="0" err="1">
                <a:latin typeface="Calibri" panose="020F0502020204030204" pitchFamily="34" charset="0"/>
                <a:ea typeface="Calibri" panose="020F0502020204030204" pitchFamily="34" charset="0"/>
                <a:cs typeface="Calibri" panose="020F0502020204030204" pitchFamily="34" charset="0"/>
              </a:rPr>
              <a:t>Menggunakan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semua</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informasi</a:t>
            </a:r>
            <a:r>
              <a:rPr lang="en-US" sz="1200" dirty="0">
                <a:latin typeface="Calibri" panose="020F0502020204030204" pitchFamily="34" charset="0"/>
                <a:ea typeface="Calibri" panose="020F0502020204030204" pitchFamily="34" charset="0"/>
                <a:cs typeface="Calibri" panose="020F0502020204030204" pitchFamily="34" charset="0"/>
              </a:rPr>
              <a:t> yang </a:t>
            </a:r>
            <a:r>
              <a:rPr lang="en-US" sz="1200" dirty="0" err="1">
                <a:latin typeface="Calibri" panose="020F0502020204030204" pitchFamily="34" charset="0"/>
                <a:ea typeface="Calibri" panose="020F0502020204030204" pitchFamily="34" charset="0"/>
                <a:cs typeface="Calibri" panose="020F0502020204030204" pitchFamily="34" charset="0"/>
              </a:rPr>
              <a:t>tersedia</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dengan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cara</a:t>
            </a:r>
            <a:r>
              <a:rPr lang="en-US" sz="1200" dirty="0">
                <a:latin typeface="Calibri" panose="020F0502020204030204" pitchFamily="34" charset="0"/>
                <a:ea typeface="Calibri" panose="020F0502020204030204" pitchFamily="34" charset="0"/>
                <a:cs typeface="Calibri" panose="020F0502020204030204" pitchFamily="34" charset="0"/>
              </a:rPr>
              <a:t> yang </a:t>
            </a:r>
            <a:r>
              <a:rPr lang="en-US" sz="1200" b="1" dirty="0" err="1">
                <a:latin typeface="Calibri" panose="020F0502020204030204" pitchFamily="34" charset="0"/>
                <a:ea typeface="Calibri" panose="020F0502020204030204" pitchFamily="34" charset="0"/>
                <a:cs typeface="Calibri" panose="020F0502020204030204" pitchFamily="34" charset="0"/>
              </a:rPr>
              <a:t>tidak</a:t>
            </a:r>
            <a:r>
              <a:rPr lang="en-US" sz="1200" b="1" dirty="0">
                <a:latin typeface="Calibri" panose="020F0502020204030204" pitchFamily="34" charset="0"/>
                <a:ea typeface="Calibri" panose="020F0502020204030204" pitchFamily="34" charset="0"/>
                <a:cs typeface="Calibri" panose="020F0502020204030204" pitchFamily="34" charset="0"/>
              </a:rPr>
              <a:t> bias</a:t>
            </a:r>
            <a:r>
              <a:rPr lang="en-US" sz="1200" dirty="0">
                <a:latin typeface="Calibri" panose="020F0502020204030204" pitchFamily="34" charset="0"/>
                <a:ea typeface="Calibri" panose="020F0502020204030204" pitchFamily="34" charset="0"/>
                <a:cs typeface="Calibri" panose="020F0502020204030204" pitchFamily="34" charset="0"/>
              </a:rPr>
              <a:t>.</a:t>
            </a:r>
          </a:p>
          <a:p>
            <a:pPr marL="269875" lvl="1" indent="-182563">
              <a:spcBef>
                <a:spcPts val="300"/>
              </a:spcBef>
              <a:buFont typeface="Wingdings" panose="05000000000000000000" pitchFamily="2" charset="2"/>
              <a:buChar char="§"/>
            </a:pPr>
            <a:r>
              <a:rPr lang="en-US" sz="1200" dirty="0" err="1">
                <a:latin typeface="Calibri" panose="020F0502020204030204" pitchFamily="34" charset="0"/>
                <a:ea typeface="Calibri" panose="020F0502020204030204" pitchFamily="34" charset="0"/>
                <a:cs typeface="Calibri" panose="020F0502020204030204" pitchFamily="34" charset="0"/>
              </a:rPr>
              <a:t>Menggunakan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semua</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arus</a:t>
            </a:r>
            <a:r>
              <a:rPr lang="en-US" sz="1200" dirty="0">
                <a:latin typeface="Calibri" panose="020F0502020204030204" pitchFamily="34" charset="0"/>
                <a:ea typeface="Calibri" panose="020F0502020204030204" pitchFamily="34" charset="0"/>
                <a:cs typeface="Calibri" panose="020F0502020204030204" pitchFamily="34" charset="0"/>
              </a:rPr>
              <a:t> kas </a:t>
            </a:r>
            <a:r>
              <a:rPr lang="en-US" sz="1200" dirty="0" err="1">
                <a:latin typeface="Calibri" panose="020F0502020204030204" pitchFamily="34" charset="0"/>
                <a:ea typeface="Calibri" panose="020F0502020204030204" pitchFamily="34" charset="0"/>
                <a:cs typeface="Calibri" panose="020F0502020204030204" pitchFamily="34" charset="0"/>
              </a:rPr>
              <a:t>dalam</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b="1" dirty="0" err="1">
                <a:latin typeface="Calibri" panose="020F0502020204030204" pitchFamily="34" charset="0"/>
                <a:ea typeface="Calibri" panose="020F0502020204030204" pitchFamily="34" charset="0"/>
                <a:cs typeface="Calibri" panose="020F0502020204030204" pitchFamily="34" charset="0"/>
              </a:rPr>
              <a:t>batas</a:t>
            </a:r>
            <a:r>
              <a:rPr lang="en-US" sz="1200" b="1" dirty="0">
                <a:latin typeface="Calibri" panose="020F0502020204030204" pitchFamily="34" charset="0"/>
                <a:ea typeface="Calibri" panose="020F0502020204030204" pitchFamily="34" charset="0"/>
                <a:cs typeface="Calibri" panose="020F0502020204030204" pitchFamily="34" charset="0"/>
              </a:rPr>
              <a:t> </a:t>
            </a:r>
            <a:r>
              <a:rPr lang="en-US" sz="1200" b="1" dirty="0" err="1">
                <a:latin typeface="Calibri" panose="020F0502020204030204" pitchFamily="34" charset="0"/>
                <a:ea typeface="Calibri" panose="020F0502020204030204" pitchFamily="34" charset="0"/>
                <a:cs typeface="Calibri" panose="020F0502020204030204" pitchFamily="34" charset="0"/>
              </a:rPr>
              <a:t>kontrak</a:t>
            </a:r>
            <a:r>
              <a:rPr lang="en-US" sz="1200" dirty="0">
                <a:latin typeface="Calibri" panose="020F0502020204030204" pitchFamily="34" charset="0"/>
                <a:ea typeface="Calibri" panose="020F0502020204030204" pitchFamily="34" charset="0"/>
                <a:cs typeface="Calibri" panose="020F0502020204030204" pitchFamily="34" charset="0"/>
              </a:rPr>
              <a:t>.		         P33-35/PP33-71</a:t>
            </a:r>
            <a:endParaRPr lang="en-ID" sz="1200" dirty="0">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BE1EBCBA-D373-4FE2-87E8-9FFBA555BE54}"/>
              </a:ext>
            </a:extLst>
          </p:cNvPr>
          <p:cNvPicPr>
            <a:picLocks noChangeAspect="1"/>
          </p:cNvPicPr>
          <p:nvPr/>
        </p:nvPicPr>
        <p:blipFill>
          <a:blip r:embed="rId2"/>
          <a:stretch>
            <a:fillRect/>
          </a:stretch>
        </p:blipFill>
        <p:spPr>
          <a:xfrm>
            <a:off x="203692" y="896802"/>
            <a:ext cx="2203895" cy="3735495"/>
          </a:xfrm>
          <a:prstGeom prst="rect">
            <a:avLst/>
          </a:prstGeom>
        </p:spPr>
      </p:pic>
      <p:sp>
        <p:nvSpPr>
          <p:cNvPr id="7" name="Rectangle 6">
            <a:extLst>
              <a:ext uri="{FF2B5EF4-FFF2-40B4-BE49-F238E27FC236}">
                <a16:creationId xmlns:a16="http://schemas.microsoft.com/office/drawing/2014/main" id="{64A59B38-0EAE-4A98-B5D0-A62AFADB8FCF}"/>
              </a:ext>
            </a:extLst>
          </p:cNvPr>
          <p:cNvSpPr/>
          <p:nvPr/>
        </p:nvSpPr>
        <p:spPr bwMode="auto">
          <a:xfrm>
            <a:off x="431400" y="1031847"/>
            <a:ext cx="1714500" cy="571500"/>
          </a:xfrm>
          <a:prstGeom prst="rect">
            <a:avLst/>
          </a:prstGeom>
          <a:solidFill>
            <a:schemeClr val="accent6">
              <a:lumMod val="40000"/>
              <a:lumOff val="6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050" b="1" dirty="0" err="1">
                <a:solidFill>
                  <a:schemeClr val="tx1"/>
                </a:solidFill>
                <a:latin typeface="Arial" charset="0"/>
              </a:rPr>
              <a:t>Marjin</a:t>
            </a:r>
            <a:r>
              <a:rPr lang="en-US" sz="1050" b="1" dirty="0">
                <a:solidFill>
                  <a:schemeClr val="tx1"/>
                </a:solidFill>
                <a:latin typeface="Arial" charset="0"/>
              </a:rPr>
              <a:t> </a:t>
            </a:r>
            <a:r>
              <a:rPr lang="en-US" sz="1050" b="1" dirty="0" err="1">
                <a:solidFill>
                  <a:schemeClr val="tx1"/>
                </a:solidFill>
                <a:latin typeface="Arial" charset="0"/>
              </a:rPr>
              <a:t>jasa</a:t>
            </a:r>
            <a:r>
              <a:rPr lang="en-US" sz="1050" b="1" dirty="0">
                <a:solidFill>
                  <a:schemeClr val="tx1"/>
                </a:solidFill>
                <a:latin typeface="Arial" charset="0"/>
              </a:rPr>
              <a:t> </a:t>
            </a:r>
          </a:p>
          <a:p>
            <a:pPr algn="ctr" defTabSz="685800" fontAlgn="base">
              <a:spcBef>
                <a:spcPct val="20000"/>
              </a:spcBef>
              <a:spcAft>
                <a:spcPct val="0"/>
              </a:spcAft>
              <a:buClrTx/>
            </a:pPr>
            <a:r>
              <a:rPr lang="en-US" sz="1050" b="1" dirty="0" err="1">
                <a:solidFill>
                  <a:schemeClr val="tx1"/>
                </a:solidFill>
                <a:latin typeface="Arial" charset="0"/>
              </a:rPr>
              <a:t>kontraktual</a:t>
            </a:r>
            <a:endParaRPr lang="en-ID" sz="1050" b="1" dirty="0">
              <a:solidFill>
                <a:schemeClr val="tx1"/>
              </a:solidFill>
              <a:latin typeface="Arial" charset="0"/>
            </a:endParaRPr>
          </a:p>
        </p:txBody>
      </p:sp>
      <p:sp>
        <p:nvSpPr>
          <p:cNvPr id="8" name="Rectangle 7">
            <a:extLst>
              <a:ext uri="{FF2B5EF4-FFF2-40B4-BE49-F238E27FC236}">
                <a16:creationId xmlns:a16="http://schemas.microsoft.com/office/drawing/2014/main" id="{05CBC293-574D-40BE-937D-F97F5B7F090C}"/>
              </a:ext>
            </a:extLst>
          </p:cNvPr>
          <p:cNvSpPr/>
          <p:nvPr/>
        </p:nvSpPr>
        <p:spPr bwMode="auto">
          <a:xfrm>
            <a:off x="431400" y="1725969"/>
            <a:ext cx="1714500" cy="448879"/>
          </a:xfrm>
          <a:prstGeom prst="rect">
            <a:avLst/>
          </a:prstGeom>
          <a:solidFill>
            <a:schemeClr val="accent6">
              <a:lumMod val="40000"/>
              <a:lumOff val="6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050" b="1" dirty="0" err="1">
                <a:solidFill>
                  <a:schemeClr val="tx1"/>
                </a:solidFill>
                <a:latin typeface="Arial" charset="0"/>
              </a:rPr>
              <a:t>Penyesuain</a:t>
            </a:r>
            <a:endParaRPr lang="en-US" sz="1050" b="1" dirty="0">
              <a:solidFill>
                <a:schemeClr val="tx1"/>
              </a:solidFill>
              <a:latin typeface="Arial" charset="0"/>
            </a:endParaRPr>
          </a:p>
          <a:p>
            <a:pPr algn="ctr" defTabSz="685800" fontAlgn="base">
              <a:spcBef>
                <a:spcPct val="20000"/>
              </a:spcBef>
              <a:spcAft>
                <a:spcPct val="0"/>
              </a:spcAft>
              <a:buClrTx/>
            </a:pPr>
            <a:r>
              <a:rPr lang="en-US" sz="1050" b="1" dirty="0" err="1">
                <a:solidFill>
                  <a:schemeClr val="tx1"/>
                </a:solidFill>
                <a:latin typeface="Arial" charset="0"/>
              </a:rPr>
              <a:t>risiko</a:t>
            </a:r>
            <a:endParaRPr lang="en-ID" sz="1050" b="1" dirty="0">
              <a:solidFill>
                <a:schemeClr val="tx1"/>
              </a:solidFill>
              <a:latin typeface="Arial" charset="0"/>
            </a:endParaRPr>
          </a:p>
        </p:txBody>
      </p:sp>
      <p:sp>
        <p:nvSpPr>
          <p:cNvPr id="9" name="Rectangle 8">
            <a:extLst>
              <a:ext uri="{FF2B5EF4-FFF2-40B4-BE49-F238E27FC236}">
                <a16:creationId xmlns:a16="http://schemas.microsoft.com/office/drawing/2014/main" id="{EDB24DBF-1550-431D-9EF8-FF1F83247C4B}"/>
              </a:ext>
            </a:extLst>
          </p:cNvPr>
          <p:cNvSpPr/>
          <p:nvPr/>
        </p:nvSpPr>
        <p:spPr bwMode="auto">
          <a:xfrm>
            <a:off x="448389" y="2297469"/>
            <a:ext cx="1714500" cy="554858"/>
          </a:xfrm>
          <a:prstGeom prst="rect">
            <a:avLst/>
          </a:prstGeom>
          <a:solidFill>
            <a:schemeClr val="accent6">
              <a:lumMod val="60000"/>
              <a:lumOff val="4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050" b="1" dirty="0">
                <a:solidFill>
                  <a:schemeClr val="tx1"/>
                </a:solidFill>
                <a:latin typeface="Arial" charset="0"/>
              </a:rPr>
              <a:t>Nilai </a:t>
            </a:r>
            <a:r>
              <a:rPr lang="en-US" sz="1050" b="1" dirty="0" err="1">
                <a:solidFill>
                  <a:schemeClr val="tx1"/>
                </a:solidFill>
                <a:latin typeface="Arial" charset="0"/>
              </a:rPr>
              <a:t>waktu</a:t>
            </a:r>
            <a:r>
              <a:rPr lang="en-US" sz="1050" b="1" dirty="0">
                <a:solidFill>
                  <a:schemeClr val="tx1"/>
                </a:solidFill>
                <a:latin typeface="Arial" charset="0"/>
              </a:rPr>
              <a:t> </a:t>
            </a:r>
          </a:p>
          <a:p>
            <a:pPr algn="ctr" defTabSz="685800" fontAlgn="base">
              <a:spcBef>
                <a:spcPct val="20000"/>
              </a:spcBef>
              <a:spcAft>
                <a:spcPct val="0"/>
              </a:spcAft>
              <a:buClrTx/>
            </a:pPr>
            <a:r>
              <a:rPr lang="en-US" sz="1050" b="1" dirty="0" err="1">
                <a:solidFill>
                  <a:schemeClr val="tx1"/>
                </a:solidFill>
                <a:latin typeface="Arial" charset="0"/>
              </a:rPr>
              <a:t>dari</a:t>
            </a:r>
            <a:r>
              <a:rPr lang="en-US" sz="1050" b="1" dirty="0">
                <a:solidFill>
                  <a:schemeClr val="tx1"/>
                </a:solidFill>
                <a:latin typeface="Arial" charset="0"/>
              </a:rPr>
              <a:t> uang</a:t>
            </a:r>
            <a:endParaRPr lang="en-ID" sz="1050" b="1" dirty="0">
              <a:solidFill>
                <a:schemeClr val="tx1"/>
              </a:solidFill>
              <a:latin typeface="Arial" charset="0"/>
            </a:endParaRPr>
          </a:p>
        </p:txBody>
      </p:sp>
      <p:sp>
        <p:nvSpPr>
          <p:cNvPr id="10" name="Rectangle 9">
            <a:extLst>
              <a:ext uri="{FF2B5EF4-FFF2-40B4-BE49-F238E27FC236}">
                <a16:creationId xmlns:a16="http://schemas.microsoft.com/office/drawing/2014/main" id="{612A49C4-3682-4B67-9783-3FF144D9A9E3}"/>
              </a:ext>
            </a:extLst>
          </p:cNvPr>
          <p:cNvSpPr/>
          <p:nvPr/>
        </p:nvSpPr>
        <p:spPr bwMode="auto">
          <a:xfrm>
            <a:off x="438855" y="3024268"/>
            <a:ext cx="1702076" cy="1254815"/>
          </a:xfrm>
          <a:prstGeom prst="rect">
            <a:avLst/>
          </a:prstGeom>
          <a:solidFill>
            <a:srgbClr val="FFCC00"/>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050" b="1" dirty="0" err="1">
                <a:solidFill>
                  <a:schemeClr val="tx1"/>
                </a:solidFill>
                <a:latin typeface="Arial" charset="0"/>
              </a:rPr>
              <a:t>Arus</a:t>
            </a:r>
            <a:r>
              <a:rPr lang="en-US" sz="1050" b="1" dirty="0">
                <a:solidFill>
                  <a:schemeClr val="tx1"/>
                </a:solidFill>
                <a:latin typeface="Arial" charset="0"/>
              </a:rPr>
              <a:t> kas </a:t>
            </a:r>
          </a:p>
          <a:p>
            <a:pPr algn="ctr" defTabSz="685800" fontAlgn="base">
              <a:spcBef>
                <a:spcPct val="20000"/>
              </a:spcBef>
              <a:spcAft>
                <a:spcPct val="0"/>
              </a:spcAft>
              <a:buClrTx/>
            </a:pPr>
            <a:r>
              <a:rPr lang="en-US" sz="1050" b="1" dirty="0">
                <a:solidFill>
                  <a:schemeClr val="tx1"/>
                </a:solidFill>
                <a:latin typeface="Arial" charset="0"/>
              </a:rPr>
              <a:t>masa </a:t>
            </a:r>
            <a:r>
              <a:rPr lang="en-US" sz="1050" b="1" dirty="0" err="1">
                <a:solidFill>
                  <a:schemeClr val="tx1"/>
                </a:solidFill>
                <a:latin typeface="Arial" charset="0"/>
              </a:rPr>
              <a:t>depan</a:t>
            </a:r>
            <a:endParaRPr lang="en-ID" sz="1050" b="1" dirty="0">
              <a:solidFill>
                <a:schemeClr val="tx1"/>
              </a:solidFill>
              <a:latin typeface="Arial" charset="0"/>
            </a:endParaRPr>
          </a:p>
        </p:txBody>
      </p:sp>
      <p:grpSp>
        <p:nvGrpSpPr>
          <p:cNvPr id="5" name="Group 4">
            <a:extLst>
              <a:ext uri="{FF2B5EF4-FFF2-40B4-BE49-F238E27FC236}">
                <a16:creationId xmlns:a16="http://schemas.microsoft.com/office/drawing/2014/main" id="{9A2C485A-F6E3-449E-B18A-A21B8C7E9E69}"/>
              </a:ext>
            </a:extLst>
          </p:cNvPr>
          <p:cNvGrpSpPr/>
          <p:nvPr/>
        </p:nvGrpSpPr>
        <p:grpSpPr>
          <a:xfrm>
            <a:off x="2582931" y="2365144"/>
            <a:ext cx="6122214" cy="2328776"/>
            <a:chOff x="3603394" y="3758052"/>
            <a:chExt cx="5582686" cy="2077326"/>
          </a:xfrm>
        </p:grpSpPr>
        <p:sp>
          <p:nvSpPr>
            <p:cNvPr id="20" name="object 2">
              <a:extLst>
                <a:ext uri="{FF2B5EF4-FFF2-40B4-BE49-F238E27FC236}">
                  <a16:creationId xmlns:a16="http://schemas.microsoft.com/office/drawing/2014/main" id="{6CD77C9D-E0A5-4E3F-99F4-DC2C58520861}"/>
                </a:ext>
              </a:extLst>
            </p:cNvPr>
            <p:cNvSpPr/>
            <p:nvPr/>
          </p:nvSpPr>
          <p:spPr>
            <a:xfrm>
              <a:off x="3935487" y="4420718"/>
              <a:ext cx="4918499" cy="705234"/>
            </a:xfrm>
            <a:custGeom>
              <a:avLst/>
              <a:gdLst/>
              <a:ahLst/>
              <a:cxnLst/>
              <a:rect l="l" t="t" r="r" b="b"/>
              <a:pathLst>
                <a:path w="7232015" h="1036954">
                  <a:moveTo>
                    <a:pt x="1712963" y="0"/>
                  </a:moveTo>
                  <a:lnTo>
                    <a:pt x="0" y="0"/>
                  </a:lnTo>
                  <a:lnTo>
                    <a:pt x="13385" y="28193"/>
                  </a:lnTo>
                  <a:lnTo>
                    <a:pt x="25552" y="55956"/>
                  </a:lnTo>
                  <a:lnTo>
                    <a:pt x="62039" y="110845"/>
                  </a:lnTo>
                  <a:lnTo>
                    <a:pt x="107061" y="164668"/>
                  </a:lnTo>
                  <a:lnTo>
                    <a:pt x="160591" y="217220"/>
                  </a:lnTo>
                  <a:lnTo>
                    <a:pt x="191008" y="243065"/>
                  </a:lnTo>
                  <a:lnTo>
                    <a:pt x="222631" y="268693"/>
                  </a:lnTo>
                  <a:lnTo>
                    <a:pt x="295630" y="319100"/>
                  </a:lnTo>
                  <a:lnTo>
                    <a:pt x="335775" y="343446"/>
                  </a:lnTo>
                  <a:lnTo>
                    <a:pt x="425805" y="391934"/>
                  </a:lnTo>
                  <a:lnTo>
                    <a:pt x="475691" y="415632"/>
                  </a:lnTo>
                  <a:lnTo>
                    <a:pt x="529221" y="438924"/>
                  </a:lnTo>
                  <a:lnTo>
                    <a:pt x="582752" y="461771"/>
                  </a:lnTo>
                  <a:lnTo>
                    <a:pt x="639927" y="484835"/>
                  </a:lnTo>
                  <a:lnTo>
                    <a:pt x="701979" y="506844"/>
                  </a:lnTo>
                  <a:lnTo>
                    <a:pt x="766457" y="528840"/>
                  </a:lnTo>
                  <a:lnTo>
                    <a:pt x="832154" y="550621"/>
                  </a:lnTo>
                  <a:lnTo>
                    <a:pt x="902715" y="571563"/>
                  </a:lnTo>
                  <a:lnTo>
                    <a:pt x="975702" y="592277"/>
                  </a:lnTo>
                  <a:lnTo>
                    <a:pt x="1053566" y="612571"/>
                  </a:lnTo>
                  <a:lnTo>
                    <a:pt x="1135087" y="632434"/>
                  </a:lnTo>
                  <a:lnTo>
                    <a:pt x="1217815" y="652297"/>
                  </a:lnTo>
                  <a:lnTo>
                    <a:pt x="1305407" y="671512"/>
                  </a:lnTo>
                  <a:lnTo>
                    <a:pt x="1395437" y="690308"/>
                  </a:lnTo>
                  <a:lnTo>
                    <a:pt x="1490332" y="708469"/>
                  </a:lnTo>
                  <a:lnTo>
                    <a:pt x="1588871" y="726414"/>
                  </a:lnTo>
                  <a:lnTo>
                    <a:pt x="1688630" y="743711"/>
                  </a:lnTo>
                  <a:lnTo>
                    <a:pt x="1795691" y="761009"/>
                  </a:lnTo>
                  <a:lnTo>
                    <a:pt x="1905190" y="777455"/>
                  </a:lnTo>
                  <a:lnTo>
                    <a:pt x="2018334" y="793686"/>
                  </a:lnTo>
                  <a:lnTo>
                    <a:pt x="2133904" y="809066"/>
                  </a:lnTo>
                  <a:lnTo>
                    <a:pt x="2255570" y="824445"/>
                  </a:lnTo>
                  <a:lnTo>
                    <a:pt x="2380881" y="839190"/>
                  </a:lnTo>
                  <a:lnTo>
                    <a:pt x="2511056" y="853490"/>
                  </a:lnTo>
                  <a:lnTo>
                    <a:pt x="2643670" y="867384"/>
                  </a:lnTo>
                  <a:lnTo>
                    <a:pt x="2781147" y="880402"/>
                  </a:lnTo>
                  <a:lnTo>
                    <a:pt x="2923489" y="893216"/>
                  </a:lnTo>
                  <a:lnTo>
                    <a:pt x="3069475" y="905611"/>
                  </a:lnTo>
                  <a:lnTo>
                    <a:pt x="3219119" y="917359"/>
                  </a:lnTo>
                  <a:lnTo>
                    <a:pt x="3376053" y="928674"/>
                  </a:lnTo>
                  <a:lnTo>
                    <a:pt x="3534219" y="939571"/>
                  </a:lnTo>
                  <a:lnTo>
                    <a:pt x="3698455" y="949604"/>
                  </a:lnTo>
                  <a:lnTo>
                    <a:pt x="3866349" y="959434"/>
                  </a:lnTo>
                  <a:lnTo>
                    <a:pt x="4039108" y="968400"/>
                  </a:lnTo>
                  <a:lnTo>
                    <a:pt x="4216730" y="977163"/>
                  </a:lnTo>
                  <a:lnTo>
                    <a:pt x="4400435" y="985062"/>
                  </a:lnTo>
                  <a:lnTo>
                    <a:pt x="4587786" y="992543"/>
                  </a:lnTo>
                  <a:lnTo>
                    <a:pt x="4780013" y="999591"/>
                  </a:lnTo>
                  <a:lnTo>
                    <a:pt x="4977104" y="1005992"/>
                  </a:lnTo>
                  <a:lnTo>
                    <a:pt x="5180279" y="1011554"/>
                  </a:lnTo>
                  <a:lnTo>
                    <a:pt x="5385879" y="1016888"/>
                  </a:lnTo>
                  <a:lnTo>
                    <a:pt x="5816561" y="1025651"/>
                  </a:lnTo>
                  <a:lnTo>
                    <a:pt x="6037973" y="1028852"/>
                  </a:lnTo>
                  <a:lnTo>
                    <a:pt x="6267919" y="1031633"/>
                  </a:lnTo>
                  <a:lnTo>
                    <a:pt x="6499072" y="1033767"/>
                  </a:lnTo>
                  <a:lnTo>
                    <a:pt x="6982053" y="1036535"/>
                  </a:lnTo>
                  <a:lnTo>
                    <a:pt x="7231456" y="1036751"/>
                  </a:lnTo>
                  <a:lnTo>
                    <a:pt x="7186447" y="1028204"/>
                  </a:lnTo>
                  <a:lnTo>
                    <a:pt x="7113447" y="1014755"/>
                  </a:lnTo>
                  <a:lnTo>
                    <a:pt x="6910273" y="974813"/>
                  </a:lnTo>
                  <a:lnTo>
                    <a:pt x="6652361" y="923759"/>
                  </a:lnTo>
                  <a:lnTo>
                    <a:pt x="5865215" y="766991"/>
                  </a:lnTo>
                  <a:lnTo>
                    <a:pt x="5640146" y="721918"/>
                  </a:lnTo>
                  <a:lnTo>
                    <a:pt x="5640146" y="898994"/>
                  </a:lnTo>
                  <a:lnTo>
                    <a:pt x="5584190" y="898563"/>
                  </a:lnTo>
                  <a:lnTo>
                    <a:pt x="5529440" y="897064"/>
                  </a:lnTo>
                  <a:lnTo>
                    <a:pt x="5475909" y="895146"/>
                  </a:lnTo>
                  <a:lnTo>
                    <a:pt x="5419940" y="892581"/>
                  </a:lnTo>
                  <a:lnTo>
                    <a:pt x="5310454" y="884681"/>
                  </a:lnTo>
                  <a:lnTo>
                    <a:pt x="5203393" y="873785"/>
                  </a:lnTo>
                  <a:lnTo>
                    <a:pt x="5149862" y="867384"/>
                  </a:lnTo>
                  <a:lnTo>
                    <a:pt x="5047665" y="852639"/>
                  </a:lnTo>
                  <a:lnTo>
                    <a:pt x="4994135" y="844308"/>
                  </a:lnTo>
                  <a:lnTo>
                    <a:pt x="4943043" y="835342"/>
                  </a:lnTo>
                  <a:lnTo>
                    <a:pt x="4893157" y="825944"/>
                  </a:lnTo>
                  <a:lnTo>
                    <a:pt x="4842065" y="815898"/>
                  </a:lnTo>
                  <a:lnTo>
                    <a:pt x="4792179" y="805218"/>
                  </a:lnTo>
                  <a:lnTo>
                    <a:pt x="4743513" y="794118"/>
                  </a:lnTo>
                  <a:lnTo>
                    <a:pt x="4696066" y="782370"/>
                  </a:lnTo>
                  <a:lnTo>
                    <a:pt x="4647399" y="769975"/>
                  </a:lnTo>
                  <a:lnTo>
                    <a:pt x="4552505" y="744131"/>
                  </a:lnTo>
                  <a:lnTo>
                    <a:pt x="4461268" y="716584"/>
                  </a:lnTo>
                  <a:lnTo>
                    <a:pt x="4373664" y="687323"/>
                  </a:lnTo>
                  <a:lnTo>
                    <a:pt x="4329874" y="672376"/>
                  </a:lnTo>
                  <a:lnTo>
                    <a:pt x="4244708" y="640765"/>
                  </a:lnTo>
                  <a:lnTo>
                    <a:pt x="4204563" y="624522"/>
                  </a:lnTo>
                  <a:lnTo>
                    <a:pt x="4125480" y="591210"/>
                  </a:lnTo>
                  <a:lnTo>
                    <a:pt x="4086555" y="574116"/>
                  </a:lnTo>
                  <a:lnTo>
                    <a:pt x="4013555" y="539737"/>
                  </a:lnTo>
                  <a:lnTo>
                    <a:pt x="3977055" y="521576"/>
                  </a:lnTo>
                  <a:lnTo>
                    <a:pt x="3908933" y="485914"/>
                  </a:lnTo>
                  <a:lnTo>
                    <a:pt x="3874858" y="467537"/>
                  </a:lnTo>
                  <a:lnTo>
                    <a:pt x="3812819" y="430593"/>
                  </a:lnTo>
                  <a:lnTo>
                    <a:pt x="3782402" y="412216"/>
                  </a:lnTo>
                  <a:lnTo>
                    <a:pt x="3726434" y="374624"/>
                  </a:lnTo>
                  <a:lnTo>
                    <a:pt x="3698455" y="356260"/>
                  </a:lnTo>
                  <a:lnTo>
                    <a:pt x="3649789" y="318668"/>
                  </a:lnTo>
                  <a:lnTo>
                    <a:pt x="3626675" y="299872"/>
                  </a:lnTo>
                  <a:lnTo>
                    <a:pt x="3582885" y="262280"/>
                  </a:lnTo>
                  <a:lnTo>
                    <a:pt x="3564636" y="243916"/>
                  </a:lnTo>
                  <a:lnTo>
                    <a:pt x="3545166" y="225120"/>
                  </a:lnTo>
                  <a:lnTo>
                    <a:pt x="3495281" y="170230"/>
                  </a:lnTo>
                  <a:lnTo>
                    <a:pt x="3450272" y="99529"/>
                  </a:lnTo>
                  <a:lnTo>
                    <a:pt x="3430803" y="48475"/>
                  </a:lnTo>
                  <a:lnTo>
                    <a:pt x="3424720" y="16230"/>
                  </a:lnTo>
                  <a:lnTo>
                    <a:pt x="3424720" y="419"/>
                  </a:lnTo>
                  <a:lnTo>
                    <a:pt x="1712963" y="0"/>
                  </a:lnTo>
                  <a:close/>
                </a:path>
              </a:pathLst>
            </a:custGeom>
            <a:solidFill>
              <a:srgbClr val="C0C0C0"/>
            </a:solidFill>
          </p:spPr>
          <p:txBody>
            <a:bodyPr wrap="square" lIns="0" tIns="0" rIns="0" bIns="0" rtlCol="0"/>
            <a:lstStyle/>
            <a:p>
              <a:endParaRPr sz="1050">
                <a:latin typeface="Barlow" panose="00000500000000000000" pitchFamily="2" charset="0"/>
              </a:endParaRPr>
            </a:p>
          </p:txBody>
        </p:sp>
        <p:sp>
          <p:nvSpPr>
            <p:cNvPr id="21" name="object 14">
              <a:extLst>
                <a:ext uri="{FF2B5EF4-FFF2-40B4-BE49-F238E27FC236}">
                  <a16:creationId xmlns:a16="http://schemas.microsoft.com/office/drawing/2014/main" id="{263E2B6E-74D6-47DE-B233-E84F0DD508EA}"/>
                </a:ext>
              </a:extLst>
            </p:cNvPr>
            <p:cNvSpPr/>
            <p:nvPr/>
          </p:nvSpPr>
          <p:spPr>
            <a:xfrm>
              <a:off x="4021904" y="4900479"/>
              <a:ext cx="4707663" cy="934899"/>
            </a:xfrm>
            <a:prstGeom prst="rect">
              <a:avLst/>
            </a:prstGeom>
            <a:blipFill>
              <a:blip r:embed="rId3" cstate="print"/>
              <a:stretch>
                <a:fillRect/>
              </a:stretch>
            </a:blipFill>
          </p:spPr>
          <p:txBody>
            <a:bodyPr wrap="square" lIns="0" tIns="0" rIns="0" bIns="0" rtlCol="0"/>
            <a:lstStyle/>
            <a:p>
              <a:endParaRPr sz="1050">
                <a:latin typeface="Barlow" panose="00000500000000000000" pitchFamily="2" charset="0"/>
              </a:endParaRPr>
            </a:p>
          </p:txBody>
        </p:sp>
        <p:sp>
          <p:nvSpPr>
            <p:cNvPr id="22" name="object 15">
              <a:extLst>
                <a:ext uri="{FF2B5EF4-FFF2-40B4-BE49-F238E27FC236}">
                  <a16:creationId xmlns:a16="http://schemas.microsoft.com/office/drawing/2014/main" id="{4459F6F4-87B2-4768-8B76-C7B111609042}"/>
                </a:ext>
              </a:extLst>
            </p:cNvPr>
            <p:cNvSpPr txBox="1"/>
            <p:nvPr/>
          </p:nvSpPr>
          <p:spPr>
            <a:xfrm>
              <a:off x="4443045" y="3844517"/>
              <a:ext cx="2947883" cy="193715"/>
            </a:xfrm>
            <a:prstGeom prst="rect">
              <a:avLst/>
            </a:prstGeom>
            <a:solidFill>
              <a:srgbClr val="F0F0F0"/>
            </a:solidFill>
          </p:spPr>
          <p:txBody>
            <a:bodyPr vert="horz" wrap="square" lIns="0" tIns="22673" rIns="0" bIns="0" rtlCol="0">
              <a:spAutoFit/>
            </a:bodyPr>
            <a:lstStyle/>
            <a:p>
              <a:pPr marL="633220">
                <a:spcBef>
                  <a:spcPts val="179"/>
                </a:spcBef>
              </a:pPr>
              <a:r>
                <a:rPr sz="1050" b="1" spc="-46" dirty="0">
                  <a:latin typeface="Barlow" panose="00000500000000000000" pitchFamily="2" charset="0"/>
                  <a:cs typeface="Trebuchet MS"/>
                </a:rPr>
                <a:t>Jangka </a:t>
              </a:r>
              <a:r>
                <a:rPr sz="1050" b="1" spc="-33" dirty="0">
                  <a:latin typeface="Barlow" panose="00000500000000000000" pitchFamily="2" charset="0"/>
                  <a:cs typeface="Trebuchet MS"/>
                </a:rPr>
                <a:t>waktu</a:t>
              </a:r>
              <a:r>
                <a:rPr sz="1050" b="1" spc="-53" dirty="0">
                  <a:latin typeface="Barlow" panose="00000500000000000000" pitchFamily="2" charset="0"/>
                  <a:cs typeface="Trebuchet MS"/>
                </a:rPr>
                <a:t> </a:t>
              </a:r>
              <a:r>
                <a:rPr sz="1050" b="1" spc="-31" dirty="0">
                  <a:latin typeface="Barlow" panose="00000500000000000000" pitchFamily="2" charset="0"/>
                  <a:cs typeface="Trebuchet MS"/>
                </a:rPr>
                <a:t>pertanggungan</a:t>
              </a:r>
              <a:endParaRPr sz="1050" dirty="0">
                <a:latin typeface="Barlow" panose="00000500000000000000" pitchFamily="2" charset="0"/>
                <a:cs typeface="Trebuchet MS"/>
              </a:endParaRPr>
            </a:p>
          </p:txBody>
        </p:sp>
        <p:sp>
          <p:nvSpPr>
            <p:cNvPr id="23" name="object 16">
              <a:extLst>
                <a:ext uri="{FF2B5EF4-FFF2-40B4-BE49-F238E27FC236}">
                  <a16:creationId xmlns:a16="http://schemas.microsoft.com/office/drawing/2014/main" id="{54C77338-5234-406B-AE54-F20F4B422C66}"/>
                </a:ext>
              </a:extLst>
            </p:cNvPr>
            <p:cNvSpPr txBox="1"/>
            <p:nvPr/>
          </p:nvSpPr>
          <p:spPr>
            <a:xfrm>
              <a:off x="5921022" y="4476324"/>
              <a:ext cx="566148" cy="176543"/>
            </a:xfrm>
            <a:prstGeom prst="rect">
              <a:avLst/>
            </a:prstGeom>
          </p:spPr>
          <p:txBody>
            <a:bodyPr vert="horz" wrap="square" lIns="0" tIns="6478" rIns="0" bIns="0" rtlCol="0">
              <a:spAutoFit/>
            </a:bodyPr>
            <a:lstStyle/>
            <a:p>
              <a:pPr>
                <a:spcBef>
                  <a:spcPts val="51"/>
                </a:spcBef>
              </a:pPr>
              <a:r>
                <a:rPr sz="1050" b="1" spc="-44" dirty="0">
                  <a:latin typeface="Barlow" panose="00000500000000000000" pitchFamily="2" charset="0"/>
                  <a:cs typeface="Trebuchet MS"/>
                </a:rPr>
                <a:t>P</a:t>
              </a:r>
              <a:r>
                <a:rPr sz="1050" b="1" spc="-38" dirty="0">
                  <a:latin typeface="Barlow" panose="00000500000000000000" pitchFamily="2" charset="0"/>
                  <a:cs typeface="Trebuchet MS"/>
                </a:rPr>
                <a:t>r</a:t>
              </a:r>
              <a:r>
                <a:rPr sz="1050" b="1" spc="-49" dirty="0">
                  <a:latin typeface="Barlow" panose="00000500000000000000" pitchFamily="2" charset="0"/>
                  <a:cs typeface="Trebuchet MS"/>
                </a:rPr>
                <a:t>e</a:t>
              </a:r>
              <a:r>
                <a:rPr sz="1050" b="1" spc="-28" dirty="0">
                  <a:latin typeface="Barlow" panose="00000500000000000000" pitchFamily="2" charset="0"/>
                  <a:cs typeface="Trebuchet MS"/>
                </a:rPr>
                <a:t>m</a:t>
              </a:r>
              <a:r>
                <a:rPr sz="1050" b="1" spc="-33" dirty="0">
                  <a:latin typeface="Barlow" panose="00000500000000000000" pitchFamily="2" charset="0"/>
                  <a:cs typeface="Trebuchet MS"/>
                </a:rPr>
                <a:t>i</a:t>
              </a:r>
              <a:endParaRPr sz="1050" dirty="0">
                <a:latin typeface="Barlow" panose="00000500000000000000" pitchFamily="2" charset="0"/>
                <a:cs typeface="Trebuchet MS"/>
              </a:endParaRPr>
            </a:p>
          </p:txBody>
        </p:sp>
        <p:sp>
          <p:nvSpPr>
            <p:cNvPr id="24" name="object 17">
              <a:extLst>
                <a:ext uri="{FF2B5EF4-FFF2-40B4-BE49-F238E27FC236}">
                  <a16:creationId xmlns:a16="http://schemas.microsoft.com/office/drawing/2014/main" id="{6AEB0442-60C0-4651-9DFA-5E3D67A358F5}"/>
                </a:ext>
              </a:extLst>
            </p:cNvPr>
            <p:cNvSpPr txBox="1"/>
            <p:nvPr/>
          </p:nvSpPr>
          <p:spPr>
            <a:xfrm>
              <a:off x="4323160" y="5567406"/>
              <a:ext cx="804674" cy="176543"/>
            </a:xfrm>
            <a:prstGeom prst="rect">
              <a:avLst/>
            </a:prstGeom>
          </p:spPr>
          <p:txBody>
            <a:bodyPr vert="horz" wrap="square" lIns="0" tIns="6478" rIns="0" bIns="0" rtlCol="0">
              <a:spAutoFit/>
            </a:bodyPr>
            <a:lstStyle/>
            <a:p>
              <a:pPr>
                <a:spcBef>
                  <a:spcPts val="51"/>
                </a:spcBef>
              </a:pPr>
              <a:r>
                <a:rPr sz="1050" b="1" spc="2" dirty="0">
                  <a:solidFill>
                    <a:srgbClr val="FFFFFF"/>
                  </a:solidFill>
                  <a:latin typeface="Barlow" panose="00000500000000000000" pitchFamily="2" charset="0"/>
                </a:rPr>
                <a:t>Biaya</a:t>
              </a:r>
              <a:r>
                <a:rPr sz="1050" b="1" spc="-13" dirty="0">
                  <a:solidFill>
                    <a:srgbClr val="FFFFFF"/>
                  </a:solidFill>
                  <a:latin typeface="Barlow" panose="00000500000000000000" pitchFamily="2" charset="0"/>
                </a:rPr>
                <a:t> </a:t>
              </a:r>
              <a:r>
                <a:rPr sz="1050" b="1" spc="5" dirty="0">
                  <a:solidFill>
                    <a:srgbClr val="FFFFFF"/>
                  </a:solidFill>
                  <a:latin typeface="Barlow" panose="00000500000000000000" pitchFamily="2" charset="0"/>
                </a:rPr>
                <a:t>akuisisi</a:t>
              </a:r>
              <a:endParaRPr sz="1050" dirty="0">
                <a:latin typeface="Barlow" panose="00000500000000000000" pitchFamily="2" charset="0"/>
              </a:endParaRPr>
            </a:p>
          </p:txBody>
        </p:sp>
        <p:sp>
          <p:nvSpPr>
            <p:cNvPr id="25" name="object 18">
              <a:extLst>
                <a:ext uri="{FF2B5EF4-FFF2-40B4-BE49-F238E27FC236}">
                  <a16:creationId xmlns:a16="http://schemas.microsoft.com/office/drawing/2014/main" id="{5A737540-E21B-404F-9738-B619BD72F867}"/>
                </a:ext>
              </a:extLst>
            </p:cNvPr>
            <p:cNvSpPr txBox="1"/>
            <p:nvPr/>
          </p:nvSpPr>
          <p:spPr>
            <a:xfrm>
              <a:off x="5006010" y="5380574"/>
              <a:ext cx="814582" cy="176543"/>
            </a:xfrm>
            <a:prstGeom prst="rect">
              <a:avLst/>
            </a:prstGeom>
          </p:spPr>
          <p:txBody>
            <a:bodyPr vert="horz" wrap="square" lIns="0" tIns="6478" rIns="0" bIns="0" rtlCol="0">
              <a:spAutoFit/>
            </a:bodyPr>
            <a:lstStyle/>
            <a:p>
              <a:pPr>
                <a:spcBef>
                  <a:spcPts val="51"/>
                </a:spcBef>
              </a:pPr>
              <a:r>
                <a:rPr sz="1050" b="1" spc="2" dirty="0">
                  <a:solidFill>
                    <a:srgbClr val="FFFFFF"/>
                  </a:solidFill>
                  <a:latin typeface="Barlow" panose="00000500000000000000" pitchFamily="2" charset="0"/>
                </a:rPr>
                <a:t>Biaya</a:t>
              </a:r>
              <a:r>
                <a:rPr sz="1050" b="1" spc="-13" dirty="0">
                  <a:solidFill>
                    <a:srgbClr val="FFFFFF"/>
                  </a:solidFill>
                  <a:latin typeface="Barlow" panose="00000500000000000000" pitchFamily="2" charset="0"/>
                </a:rPr>
                <a:t> </a:t>
              </a:r>
              <a:r>
                <a:rPr sz="1050" b="1" spc="5" dirty="0">
                  <a:solidFill>
                    <a:srgbClr val="FFFFFF"/>
                  </a:solidFill>
                  <a:latin typeface="Barlow" panose="00000500000000000000" pitchFamily="2" charset="0"/>
                </a:rPr>
                <a:t>lainnya</a:t>
              </a:r>
              <a:endParaRPr sz="1050" dirty="0">
                <a:latin typeface="Barlow" panose="00000500000000000000" pitchFamily="2" charset="0"/>
              </a:endParaRPr>
            </a:p>
          </p:txBody>
        </p:sp>
        <p:sp>
          <p:nvSpPr>
            <p:cNvPr id="26" name="object 19">
              <a:extLst>
                <a:ext uri="{FF2B5EF4-FFF2-40B4-BE49-F238E27FC236}">
                  <a16:creationId xmlns:a16="http://schemas.microsoft.com/office/drawing/2014/main" id="{111F8DB9-F275-4FC7-8C68-A3B8C1C1B2BF}"/>
                </a:ext>
              </a:extLst>
            </p:cNvPr>
            <p:cNvSpPr txBox="1"/>
            <p:nvPr/>
          </p:nvSpPr>
          <p:spPr>
            <a:xfrm>
              <a:off x="5718597" y="5339352"/>
              <a:ext cx="1083224" cy="176543"/>
            </a:xfrm>
            <a:prstGeom prst="rect">
              <a:avLst/>
            </a:prstGeom>
          </p:spPr>
          <p:txBody>
            <a:bodyPr vert="horz" wrap="square" lIns="0" tIns="6478" rIns="0" bIns="0" rtlCol="0">
              <a:spAutoFit/>
            </a:bodyPr>
            <a:lstStyle/>
            <a:p>
              <a:pPr>
                <a:spcBef>
                  <a:spcPts val="51"/>
                </a:spcBef>
              </a:pPr>
              <a:r>
                <a:rPr sz="1050" b="1" spc="5" dirty="0">
                  <a:solidFill>
                    <a:srgbClr val="FFFFFF"/>
                  </a:solidFill>
                  <a:latin typeface="Barlow" panose="00000500000000000000" pitchFamily="2" charset="0"/>
                </a:rPr>
                <a:t>Pembayaran</a:t>
              </a:r>
              <a:r>
                <a:rPr sz="1050" b="1" spc="-11" dirty="0">
                  <a:solidFill>
                    <a:srgbClr val="FFFFFF"/>
                  </a:solidFill>
                  <a:latin typeface="Barlow" panose="00000500000000000000" pitchFamily="2" charset="0"/>
                </a:rPr>
                <a:t> </a:t>
              </a:r>
              <a:r>
                <a:rPr sz="1050" b="1" spc="2" dirty="0">
                  <a:solidFill>
                    <a:srgbClr val="FFFFFF"/>
                  </a:solidFill>
                  <a:latin typeface="Barlow" panose="00000500000000000000" pitchFamily="2" charset="0"/>
                </a:rPr>
                <a:t>klaim</a:t>
              </a:r>
              <a:endParaRPr sz="1050" dirty="0">
                <a:latin typeface="Barlow" panose="00000500000000000000" pitchFamily="2" charset="0"/>
              </a:endParaRPr>
            </a:p>
          </p:txBody>
        </p:sp>
        <p:sp>
          <p:nvSpPr>
            <p:cNvPr id="27" name="object 20">
              <a:extLst>
                <a:ext uri="{FF2B5EF4-FFF2-40B4-BE49-F238E27FC236}">
                  <a16:creationId xmlns:a16="http://schemas.microsoft.com/office/drawing/2014/main" id="{68CB9A57-F8B6-439D-9C92-6031DE28C4EB}"/>
                </a:ext>
              </a:extLst>
            </p:cNvPr>
            <p:cNvSpPr txBox="1"/>
            <p:nvPr/>
          </p:nvSpPr>
          <p:spPr>
            <a:xfrm>
              <a:off x="3675943" y="4958977"/>
              <a:ext cx="290629" cy="772234"/>
            </a:xfrm>
            <a:prstGeom prst="rect">
              <a:avLst/>
            </a:prstGeom>
          </p:spPr>
          <p:txBody>
            <a:bodyPr vert="vert270" wrap="square" lIns="0" tIns="3239" rIns="0" bIns="0" rtlCol="0">
              <a:spAutoFit/>
            </a:bodyPr>
            <a:lstStyle/>
            <a:p>
              <a:pPr marL="6478">
                <a:spcBef>
                  <a:spcPts val="26"/>
                </a:spcBef>
              </a:pPr>
              <a:r>
                <a:rPr sz="1050" b="1" spc="-20" dirty="0">
                  <a:latin typeface="Barlow" panose="00000500000000000000" pitchFamily="2" charset="0"/>
                  <a:cs typeface="Trebuchet MS"/>
                </a:rPr>
                <a:t>Arus </a:t>
              </a:r>
              <a:r>
                <a:rPr sz="1050" b="1" spc="-23" dirty="0">
                  <a:latin typeface="Barlow" panose="00000500000000000000" pitchFamily="2" charset="0"/>
                  <a:cs typeface="Trebuchet MS"/>
                </a:rPr>
                <a:t>kas</a:t>
              </a:r>
              <a:r>
                <a:rPr sz="1050" b="1" spc="-69" dirty="0">
                  <a:latin typeface="Barlow" panose="00000500000000000000" pitchFamily="2" charset="0"/>
                  <a:cs typeface="Trebuchet MS"/>
                </a:rPr>
                <a:t> </a:t>
              </a:r>
              <a:r>
                <a:rPr sz="1050" b="1" spc="-28" dirty="0">
                  <a:latin typeface="Barlow" panose="00000500000000000000" pitchFamily="2" charset="0"/>
                  <a:cs typeface="Trebuchet MS"/>
                </a:rPr>
                <a:t>keluar</a:t>
              </a:r>
              <a:endParaRPr sz="1050" dirty="0">
                <a:latin typeface="Barlow" panose="00000500000000000000" pitchFamily="2" charset="0"/>
                <a:cs typeface="Trebuchet MS"/>
              </a:endParaRPr>
            </a:p>
          </p:txBody>
        </p:sp>
        <p:sp>
          <p:nvSpPr>
            <p:cNvPr id="28" name="object 21">
              <a:extLst>
                <a:ext uri="{FF2B5EF4-FFF2-40B4-BE49-F238E27FC236}">
                  <a16:creationId xmlns:a16="http://schemas.microsoft.com/office/drawing/2014/main" id="{C5DE9AB8-3118-46DF-BF23-44CDD6616B42}"/>
                </a:ext>
              </a:extLst>
            </p:cNvPr>
            <p:cNvSpPr txBox="1"/>
            <p:nvPr/>
          </p:nvSpPr>
          <p:spPr>
            <a:xfrm>
              <a:off x="3680271" y="4028587"/>
              <a:ext cx="290629" cy="861136"/>
            </a:xfrm>
            <a:prstGeom prst="rect">
              <a:avLst/>
            </a:prstGeom>
          </p:spPr>
          <p:txBody>
            <a:bodyPr vert="vert270" wrap="square" lIns="0" tIns="3239" rIns="0" bIns="0" rtlCol="0">
              <a:spAutoFit/>
            </a:bodyPr>
            <a:lstStyle/>
            <a:p>
              <a:pPr marL="6478">
                <a:spcBef>
                  <a:spcPts val="26"/>
                </a:spcBef>
              </a:pPr>
              <a:r>
                <a:rPr sz="1050" b="1" spc="-20" dirty="0">
                  <a:latin typeface="Barlow" panose="00000500000000000000" pitchFamily="2" charset="0"/>
                  <a:cs typeface="Trebuchet MS"/>
                </a:rPr>
                <a:t>Arus kas</a:t>
              </a:r>
              <a:r>
                <a:rPr sz="1050" b="1" spc="-69" dirty="0">
                  <a:latin typeface="Barlow" panose="00000500000000000000" pitchFamily="2" charset="0"/>
                  <a:cs typeface="Trebuchet MS"/>
                </a:rPr>
                <a:t> </a:t>
              </a:r>
              <a:r>
                <a:rPr sz="1050" b="1" spc="-20" dirty="0">
                  <a:latin typeface="Barlow" panose="00000500000000000000" pitchFamily="2" charset="0"/>
                  <a:cs typeface="Trebuchet MS"/>
                </a:rPr>
                <a:t>masuk</a:t>
              </a:r>
              <a:endParaRPr sz="1050" dirty="0">
                <a:latin typeface="Barlow" panose="00000500000000000000" pitchFamily="2" charset="0"/>
                <a:cs typeface="Trebuchet MS"/>
              </a:endParaRPr>
            </a:p>
          </p:txBody>
        </p:sp>
        <p:grpSp>
          <p:nvGrpSpPr>
            <p:cNvPr id="29" name="object 22">
              <a:extLst>
                <a:ext uri="{FF2B5EF4-FFF2-40B4-BE49-F238E27FC236}">
                  <a16:creationId xmlns:a16="http://schemas.microsoft.com/office/drawing/2014/main" id="{01CACDCD-E432-4390-96AA-CD6080F6490B}"/>
                </a:ext>
              </a:extLst>
            </p:cNvPr>
            <p:cNvGrpSpPr/>
            <p:nvPr/>
          </p:nvGrpSpPr>
          <p:grpSpPr>
            <a:xfrm>
              <a:off x="3713481" y="3844516"/>
              <a:ext cx="4746185" cy="1267779"/>
              <a:chOff x="2158238" y="3510940"/>
              <a:chExt cx="6978650" cy="1864106"/>
            </a:xfrm>
          </p:grpSpPr>
          <p:sp>
            <p:nvSpPr>
              <p:cNvPr id="30" name="object 23">
                <a:extLst>
                  <a:ext uri="{FF2B5EF4-FFF2-40B4-BE49-F238E27FC236}">
                    <a16:creationId xmlns:a16="http://schemas.microsoft.com/office/drawing/2014/main" id="{2C855CD5-74C5-4970-9230-854C95553126}"/>
                  </a:ext>
                </a:extLst>
              </p:cNvPr>
              <p:cNvSpPr/>
              <p:nvPr/>
            </p:nvSpPr>
            <p:spPr>
              <a:xfrm>
                <a:off x="3173346" y="3510940"/>
                <a:ext cx="45342" cy="1584663"/>
              </a:xfrm>
              <a:custGeom>
                <a:avLst/>
                <a:gdLst/>
                <a:ahLst/>
                <a:cxnLst/>
                <a:rect l="l" t="t" r="r" b="b"/>
                <a:pathLst>
                  <a:path h="1266189">
                    <a:moveTo>
                      <a:pt x="0" y="0"/>
                    </a:moveTo>
                    <a:lnTo>
                      <a:pt x="0" y="1265598"/>
                    </a:lnTo>
                  </a:path>
                </a:pathLst>
              </a:custGeom>
              <a:ln w="24557">
                <a:solidFill>
                  <a:schemeClr val="accent5">
                    <a:lumMod val="50000"/>
                  </a:schemeClr>
                </a:solidFill>
                <a:prstDash val="dash"/>
              </a:ln>
            </p:spPr>
            <p:txBody>
              <a:bodyPr wrap="square" lIns="0" tIns="0" rIns="0" bIns="0" rtlCol="0"/>
              <a:lstStyle/>
              <a:p>
                <a:endParaRPr sz="750">
                  <a:latin typeface="Barlow" panose="00000500000000000000" pitchFamily="2" charset="0"/>
                </a:endParaRPr>
              </a:p>
            </p:txBody>
          </p:sp>
          <p:sp>
            <p:nvSpPr>
              <p:cNvPr id="31" name="object 24">
                <a:extLst>
                  <a:ext uri="{FF2B5EF4-FFF2-40B4-BE49-F238E27FC236}">
                    <a16:creationId xmlns:a16="http://schemas.microsoft.com/office/drawing/2014/main" id="{02AF5193-E9FC-4889-9C37-6362D8F8ADA4}"/>
                  </a:ext>
                </a:extLst>
              </p:cNvPr>
              <p:cNvSpPr/>
              <p:nvPr/>
            </p:nvSpPr>
            <p:spPr>
              <a:xfrm>
                <a:off x="2158238" y="5095011"/>
                <a:ext cx="6978650" cy="280035"/>
              </a:xfrm>
              <a:custGeom>
                <a:avLst/>
                <a:gdLst/>
                <a:ahLst/>
                <a:cxnLst/>
                <a:rect l="l" t="t" r="r" b="b"/>
                <a:pathLst>
                  <a:path w="6978650" h="280035">
                    <a:moveTo>
                      <a:pt x="618705" y="0"/>
                    </a:moveTo>
                    <a:lnTo>
                      <a:pt x="0" y="0"/>
                    </a:lnTo>
                    <a:lnTo>
                      <a:pt x="0" y="279565"/>
                    </a:lnTo>
                    <a:lnTo>
                      <a:pt x="618705" y="279565"/>
                    </a:lnTo>
                    <a:lnTo>
                      <a:pt x="618705" y="0"/>
                    </a:lnTo>
                    <a:close/>
                  </a:path>
                  <a:path w="6978650" h="280035">
                    <a:moveTo>
                      <a:pt x="772782" y="0"/>
                    </a:moveTo>
                    <a:lnTo>
                      <a:pt x="695591" y="0"/>
                    </a:lnTo>
                    <a:lnTo>
                      <a:pt x="695591" y="279565"/>
                    </a:lnTo>
                    <a:lnTo>
                      <a:pt x="772782" y="279565"/>
                    </a:lnTo>
                    <a:lnTo>
                      <a:pt x="772782" y="0"/>
                    </a:lnTo>
                    <a:close/>
                  </a:path>
                  <a:path w="6978650" h="280035">
                    <a:moveTo>
                      <a:pt x="1056373" y="0"/>
                    </a:moveTo>
                    <a:lnTo>
                      <a:pt x="985710" y="0"/>
                    </a:lnTo>
                    <a:lnTo>
                      <a:pt x="985710" y="279565"/>
                    </a:lnTo>
                    <a:lnTo>
                      <a:pt x="1056373" y="279565"/>
                    </a:lnTo>
                    <a:lnTo>
                      <a:pt x="1056373" y="0"/>
                    </a:lnTo>
                    <a:close/>
                  </a:path>
                  <a:path w="6978650" h="280035">
                    <a:moveTo>
                      <a:pt x="5514695" y="0"/>
                    </a:moveTo>
                    <a:lnTo>
                      <a:pt x="5441708" y="0"/>
                    </a:lnTo>
                    <a:lnTo>
                      <a:pt x="5441708" y="279565"/>
                    </a:lnTo>
                    <a:lnTo>
                      <a:pt x="5514695" y="279565"/>
                    </a:lnTo>
                    <a:lnTo>
                      <a:pt x="5514695" y="0"/>
                    </a:lnTo>
                    <a:close/>
                  </a:path>
                  <a:path w="6978650" h="280035">
                    <a:moveTo>
                      <a:pt x="5804814" y="0"/>
                    </a:moveTo>
                    <a:lnTo>
                      <a:pt x="5727611" y="0"/>
                    </a:lnTo>
                    <a:lnTo>
                      <a:pt x="5727611" y="279565"/>
                    </a:lnTo>
                    <a:lnTo>
                      <a:pt x="5804814" y="279565"/>
                    </a:lnTo>
                    <a:lnTo>
                      <a:pt x="5804814" y="0"/>
                    </a:lnTo>
                    <a:close/>
                  </a:path>
                  <a:path w="6978650" h="280035">
                    <a:moveTo>
                      <a:pt x="6978434" y="0"/>
                    </a:moveTo>
                    <a:lnTo>
                      <a:pt x="5881687" y="0"/>
                    </a:lnTo>
                    <a:lnTo>
                      <a:pt x="5881687" y="279565"/>
                    </a:lnTo>
                    <a:lnTo>
                      <a:pt x="6978434" y="279565"/>
                    </a:lnTo>
                    <a:lnTo>
                      <a:pt x="6978434" y="0"/>
                    </a:lnTo>
                    <a:close/>
                  </a:path>
                </a:pathLst>
              </a:custGeom>
              <a:solidFill>
                <a:srgbClr val="C0C0C0"/>
              </a:solidFill>
            </p:spPr>
            <p:txBody>
              <a:bodyPr wrap="square" lIns="0" tIns="0" rIns="0" bIns="0" rtlCol="0"/>
              <a:lstStyle/>
              <a:p>
                <a:endParaRPr sz="750">
                  <a:latin typeface="Barlow" panose="00000500000000000000" pitchFamily="2" charset="0"/>
                </a:endParaRPr>
              </a:p>
            </p:txBody>
          </p:sp>
          <p:sp>
            <p:nvSpPr>
              <p:cNvPr id="32" name="object 25">
                <a:extLst>
                  <a:ext uri="{FF2B5EF4-FFF2-40B4-BE49-F238E27FC236}">
                    <a16:creationId xmlns:a16="http://schemas.microsoft.com/office/drawing/2014/main" id="{DBBA9E94-41A6-48EA-97CF-02A229C96E9A}"/>
                  </a:ext>
                </a:extLst>
              </p:cNvPr>
              <p:cNvSpPr/>
              <p:nvPr/>
            </p:nvSpPr>
            <p:spPr>
              <a:xfrm>
                <a:off x="3214611" y="5086413"/>
                <a:ext cx="4385945" cy="287020"/>
              </a:xfrm>
              <a:custGeom>
                <a:avLst/>
                <a:gdLst/>
                <a:ahLst/>
                <a:cxnLst/>
                <a:rect l="l" t="t" r="r" b="b"/>
                <a:pathLst>
                  <a:path w="4385945" h="287020">
                    <a:moveTo>
                      <a:pt x="4385335" y="0"/>
                    </a:moveTo>
                    <a:lnTo>
                      <a:pt x="0" y="0"/>
                    </a:lnTo>
                    <a:lnTo>
                      <a:pt x="0" y="286702"/>
                    </a:lnTo>
                    <a:lnTo>
                      <a:pt x="4385335" y="286702"/>
                    </a:lnTo>
                    <a:lnTo>
                      <a:pt x="4385335" y="0"/>
                    </a:lnTo>
                    <a:close/>
                  </a:path>
                </a:pathLst>
              </a:custGeom>
              <a:solidFill>
                <a:srgbClr val="FFE36D"/>
              </a:solidFill>
            </p:spPr>
            <p:txBody>
              <a:bodyPr wrap="square" lIns="0" tIns="0" rIns="0" bIns="0" rtlCol="0"/>
              <a:lstStyle/>
              <a:p>
                <a:endParaRPr sz="750">
                  <a:latin typeface="Barlow" panose="00000500000000000000" pitchFamily="2" charset="0"/>
                </a:endParaRPr>
              </a:p>
            </p:txBody>
          </p:sp>
        </p:grpSp>
        <p:sp>
          <p:nvSpPr>
            <p:cNvPr id="33" name="object 26">
              <a:extLst>
                <a:ext uri="{FF2B5EF4-FFF2-40B4-BE49-F238E27FC236}">
                  <a16:creationId xmlns:a16="http://schemas.microsoft.com/office/drawing/2014/main" id="{8E0FE701-CE69-464B-9142-FEE402BC6E01}"/>
                </a:ext>
              </a:extLst>
            </p:cNvPr>
            <p:cNvSpPr txBox="1"/>
            <p:nvPr/>
          </p:nvSpPr>
          <p:spPr>
            <a:xfrm>
              <a:off x="5180609" y="4942737"/>
              <a:ext cx="1696450" cy="176543"/>
            </a:xfrm>
            <a:prstGeom prst="rect">
              <a:avLst/>
            </a:prstGeom>
          </p:spPr>
          <p:txBody>
            <a:bodyPr vert="horz" wrap="square" lIns="0" tIns="6478" rIns="0" bIns="0" rtlCol="0">
              <a:spAutoFit/>
            </a:bodyPr>
            <a:lstStyle/>
            <a:p>
              <a:pPr marL="6478">
                <a:spcBef>
                  <a:spcPts val="51"/>
                </a:spcBef>
              </a:pPr>
              <a:r>
                <a:rPr sz="1050" b="1" dirty="0">
                  <a:latin typeface="Barlow" panose="00000500000000000000" pitchFamily="2" charset="0"/>
                </a:rPr>
                <a:t>Arus </a:t>
              </a:r>
              <a:r>
                <a:rPr sz="1050" b="1" spc="-2" dirty="0">
                  <a:latin typeface="Barlow" panose="00000500000000000000" pitchFamily="2" charset="0"/>
                </a:rPr>
                <a:t>kas dalam batas</a:t>
              </a:r>
              <a:r>
                <a:rPr sz="1050" b="1" spc="-33" dirty="0">
                  <a:latin typeface="Barlow" panose="00000500000000000000" pitchFamily="2" charset="0"/>
                </a:rPr>
                <a:t> </a:t>
              </a:r>
              <a:r>
                <a:rPr sz="1050" b="1" spc="-2" dirty="0">
                  <a:latin typeface="Barlow" panose="00000500000000000000" pitchFamily="2" charset="0"/>
                </a:rPr>
                <a:t>kontrak</a:t>
              </a:r>
              <a:endParaRPr sz="1050" dirty="0">
                <a:latin typeface="Barlow" panose="00000500000000000000" pitchFamily="2" charset="0"/>
              </a:endParaRPr>
            </a:p>
          </p:txBody>
        </p:sp>
        <p:grpSp>
          <p:nvGrpSpPr>
            <p:cNvPr id="34" name="object 27">
              <a:extLst>
                <a:ext uri="{FF2B5EF4-FFF2-40B4-BE49-F238E27FC236}">
                  <a16:creationId xmlns:a16="http://schemas.microsoft.com/office/drawing/2014/main" id="{69E4D095-6D1A-4E0A-BA9A-1623101993D1}"/>
                </a:ext>
              </a:extLst>
            </p:cNvPr>
            <p:cNvGrpSpPr/>
            <p:nvPr/>
          </p:nvGrpSpPr>
          <p:grpSpPr>
            <a:xfrm>
              <a:off x="3603394" y="3758052"/>
              <a:ext cx="5582686" cy="2073125"/>
              <a:chOff x="2042667" y="3821658"/>
              <a:chExt cx="7917180" cy="2611120"/>
            </a:xfrm>
          </p:grpSpPr>
          <p:sp>
            <p:nvSpPr>
              <p:cNvPr id="37" name="object 30">
                <a:extLst>
                  <a:ext uri="{FF2B5EF4-FFF2-40B4-BE49-F238E27FC236}">
                    <a16:creationId xmlns:a16="http://schemas.microsoft.com/office/drawing/2014/main" id="{60C906D1-B462-498E-A43D-97CC5965CA27}"/>
                  </a:ext>
                </a:extLst>
              </p:cNvPr>
              <p:cNvSpPr/>
              <p:nvPr/>
            </p:nvSpPr>
            <p:spPr>
              <a:xfrm>
                <a:off x="3404309" y="5378060"/>
                <a:ext cx="114300" cy="643890"/>
              </a:xfrm>
              <a:custGeom>
                <a:avLst/>
                <a:gdLst/>
                <a:ahLst/>
                <a:cxnLst/>
                <a:rect l="l" t="t" r="r" b="b"/>
                <a:pathLst>
                  <a:path w="114300" h="643889">
                    <a:moveTo>
                      <a:pt x="13804" y="530936"/>
                    </a:moveTo>
                    <a:lnTo>
                      <a:pt x="2044" y="537679"/>
                    </a:lnTo>
                    <a:lnTo>
                      <a:pt x="0" y="545172"/>
                    </a:lnTo>
                    <a:lnTo>
                      <a:pt x="56261" y="643293"/>
                    </a:lnTo>
                    <a:lnTo>
                      <a:pt x="70668" y="619023"/>
                    </a:lnTo>
                    <a:lnTo>
                      <a:pt x="68732" y="619023"/>
                    </a:lnTo>
                    <a:lnTo>
                      <a:pt x="44170" y="618845"/>
                    </a:lnTo>
                    <a:lnTo>
                      <a:pt x="44511" y="573425"/>
                    </a:lnTo>
                    <a:lnTo>
                      <a:pt x="21310" y="532968"/>
                    </a:lnTo>
                    <a:lnTo>
                      <a:pt x="13804" y="530936"/>
                    </a:lnTo>
                    <a:close/>
                  </a:path>
                  <a:path w="114300" h="643889">
                    <a:moveTo>
                      <a:pt x="44511" y="573425"/>
                    </a:moveTo>
                    <a:lnTo>
                      <a:pt x="44170" y="618845"/>
                    </a:lnTo>
                    <a:lnTo>
                      <a:pt x="68732" y="619023"/>
                    </a:lnTo>
                    <a:lnTo>
                      <a:pt x="68778" y="612825"/>
                    </a:lnTo>
                    <a:lnTo>
                      <a:pt x="45897" y="612660"/>
                    </a:lnTo>
                    <a:lnTo>
                      <a:pt x="56635" y="594566"/>
                    </a:lnTo>
                    <a:lnTo>
                      <a:pt x="44511" y="573425"/>
                    </a:lnTo>
                    <a:close/>
                  </a:path>
                  <a:path w="114300" h="643889">
                    <a:moveTo>
                      <a:pt x="100406" y="531583"/>
                    </a:moveTo>
                    <a:lnTo>
                      <a:pt x="92875" y="533501"/>
                    </a:lnTo>
                    <a:lnTo>
                      <a:pt x="69072" y="573610"/>
                    </a:lnTo>
                    <a:lnTo>
                      <a:pt x="68732" y="619023"/>
                    </a:lnTo>
                    <a:lnTo>
                      <a:pt x="70668" y="619023"/>
                    </a:lnTo>
                    <a:lnTo>
                      <a:pt x="113995" y="546036"/>
                    </a:lnTo>
                    <a:lnTo>
                      <a:pt x="112077" y="538505"/>
                    </a:lnTo>
                    <a:lnTo>
                      <a:pt x="100406" y="531583"/>
                    </a:lnTo>
                    <a:close/>
                  </a:path>
                  <a:path w="114300" h="643889">
                    <a:moveTo>
                      <a:pt x="56635" y="594566"/>
                    </a:moveTo>
                    <a:lnTo>
                      <a:pt x="45897" y="612660"/>
                    </a:lnTo>
                    <a:lnTo>
                      <a:pt x="67106" y="612825"/>
                    </a:lnTo>
                    <a:lnTo>
                      <a:pt x="56635" y="594566"/>
                    </a:lnTo>
                    <a:close/>
                  </a:path>
                  <a:path w="114300" h="643889">
                    <a:moveTo>
                      <a:pt x="69072" y="573610"/>
                    </a:moveTo>
                    <a:lnTo>
                      <a:pt x="56635" y="594566"/>
                    </a:lnTo>
                    <a:lnTo>
                      <a:pt x="67106" y="612825"/>
                    </a:lnTo>
                    <a:lnTo>
                      <a:pt x="68778" y="612825"/>
                    </a:lnTo>
                    <a:lnTo>
                      <a:pt x="69072" y="573610"/>
                    </a:lnTo>
                    <a:close/>
                  </a:path>
                  <a:path w="114300" h="643889">
                    <a:moveTo>
                      <a:pt x="48818" y="0"/>
                    </a:moveTo>
                    <a:lnTo>
                      <a:pt x="44723" y="545172"/>
                    </a:lnTo>
                    <a:lnTo>
                      <a:pt x="44617" y="573610"/>
                    </a:lnTo>
                    <a:lnTo>
                      <a:pt x="56635" y="594566"/>
                    </a:lnTo>
                    <a:lnTo>
                      <a:pt x="69072" y="573610"/>
                    </a:lnTo>
                    <a:lnTo>
                      <a:pt x="73367" y="190"/>
                    </a:lnTo>
                    <a:lnTo>
                      <a:pt x="48818" y="0"/>
                    </a:lnTo>
                    <a:close/>
                  </a:path>
                </a:pathLst>
              </a:custGeom>
              <a:solidFill>
                <a:srgbClr val="FFE600"/>
              </a:solidFill>
              <a:ln w="28575">
                <a:solidFill>
                  <a:srgbClr val="FF0000"/>
                </a:solidFill>
              </a:ln>
            </p:spPr>
            <p:txBody>
              <a:bodyPr wrap="square" lIns="0" tIns="0" rIns="0" bIns="0" rtlCol="0"/>
              <a:lstStyle/>
              <a:p>
                <a:endParaRPr sz="750">
                  <a:latin typeface="Barlow" panose="00000500000000000000" pitchFamily="2" charset="0"/>
                </a:endParaRPr>
              </a:p>
            </p:txBody>
          </p:sp>
          <p:sp>
            <p:nvSpPr>
              <p:cNvPr id="38" name="object 31">
                <a:extLst>
                  <a:ext uri="{FF2B5EF4-FFF2-40B4-BE49-F238E27FC236}">
                    <a16:creationId xmlns:a16="http://schemas.microsoft.com/office/drawing/2014/main" id="{F2FD7977-2A86-4DC8-887C-2260520A0DF5}"/>
                  </a:ext>
                </a:extLst>
              </p:cNvPr>
              <p:cNvSpPr/>
              <p:nvPr/>
            </p:nvSpPr>
            <p:spPr>
              <a:xfrm>
                <a:off x="2042667" y="3821658"/>
                <a:ext cx="7917180" cy="2611120"/>
              </a:xfrm>
              <a:custGeom>
                <a:avLst/>
                <a:gdLst/>
                <a:ahLst/>
                <a:cxnLst/>
                <a:rect l="l" t="t" r="r" b="b"/>
                <a:pathLst>
                  <a:path w="7917180" h="2611120">
                    <a:moveTo>
                      <a:pt x="0" y="0"/>
                    </a:moveTo>
                    <a:lnTo>
                      <a:pt x="7916723" y="0"/>
                    </a:lnTo>
                    <a:lnTo>
                      <a:pt x="7916723" y="2610695"/>
                    </a:lnTo>
                    <a:lnTo>
                      <a:pt x="0" y="2610695"/>
                    </a:lnTo>
                    <a:lnTo>
                      <a:pt x="0" y="0"/>
                    </a:lnTo>
                    <a:close/>
                  </a:path>
                </a:pathLst>
              </a:custGeom>
              <a:ln w="8184">
                <a:solidFill>
                  <a:srgbClr val="414141"/>
                </a:solidFill>
              </a:ln>
            </p:spPr>
            <p:txBody>
              <a:bodyPr wrap="square" lIns="0" tIns="0" rIns="0" bIns="0" rtlCol="0"/>
              <a:lstStyle/>
              <a:p>
                <a:endParaRPr sz="750">
                  <a:latin typeface="Barlow" panose="00000500000000000000" pitchFamily="2" charset="0"/>
                </a:endParaRPr>
              </a:p>
            </p:txBody>
          </p:sp>
          <p:sp>
            <p:nvSpPr>
              <p:cNvPr id="39" name="object 32">
                <a:extLst>
                  <a:ext uri="{FF2B5EF4-FFF2-40B4-BE49-F238E27FC236}">
                    <a16:creationId xmlns:a16="http://schemas.microsoft.com/office/drawing/2014/main" id="{4912FD41-F222-4137-8890-2E747B0C7C8E}"/>
                  </a:ext>
                </a:extLst>
              </p:cNvPr>
              <p:cNvSpPr/>
              <p:nvPr/>
            </p:nvSpPr>
            <p:spPr>
              <a:xfrm>
                <a:off x="7580375" y="3829412"/>
                <a:ext cx="0" cy="1305560"/>
              </a:xfrm>
              <a:custGeom>
                <a:avLst/>
                <a:gdLst/>
                <a:ahLst/>
                <a:cxnLst/>
                <a:rect l="l" t="t" r="r" b="b"/>
                <a:pathLst>
                  <a:path h="1305560">
                    <a:moveTo>
                      <a:pt x="0" y="1305197"/>
                    </a:moveTo>
                    <a:lnTo>
                      <a:pt x="0" y="0"/>
                    </a:lnTo>
                  </a:path>
                </a:pathLst>
              </a:custGeom>
              <a:ln w="24556">
                <a:solidFill>
                  <a:schemeClr val="accent5">
                    <a:lumMod val="50000"/>
                  </a:schemeClr>
                </a:solidFill>
                <a:prstDash val="dash"/>
              </a:ln>
            </p:spPr>
            <p:txBody>
              <a:bodyPr wrap="square" lIns="0" tIns="0" rIns="0" bIns="0" rtlCol="0"/>
              <a:lstStyle/>
              <a:p>
                <a:endParaRPr sz="750">
                  <a:latin typeface="Barlow" panose="00000500000000000000" pitchFamily="2" charset="0"/>
                </a:endParaRPr>
              </a:p>
            </p:txBody>
          </p:sp>
        </p:grpSp>
        <p:sp>
          <p:nvSpPr>
            <p:cNvPr id="41" name="object 34">
              <a:extLst>
                <a:ext uri="{FF2B5EF4-FFF2-40B4-BE49-F238E27FC236}">
                  <a16:creationId xmlns:a16="http://schemas.microsoft.com/office/drawing/2014/main" id="{75DE877E-2B04-49F0-8F89-6842695A681B}"/>
                </a:ext>
              </a:extLst>
            </p:cNvPr>
            <p:cNvSpPr txBox="1"/>
            <p:nvPr/>
          </p:nvSpPr>
          <p:spPr>
            <a:xfrm>
              <a:off x="6877058" y="5331066"/>
              <a:ext cx="1612319" cy="346218"/>
            </a:xfrm>
            <a:prstGeom prst="rect">
              <a:avLst/>
            </a:prstGeom>
          </p:spPr>
          <p:txBody>
            <a:bodyPr vert="horz" wrap="square" lIns="0" tIns="6478" rIns="0" bIns="0" rtlCol="0">
              <a:spAutoFit/>
            </a:bodyPr>
            <a:lstStyle/>
            <a:p>
              <a:pPr>
                <a:spcBef>
                  <a:spcPts val="51"/>
                </a:spcBef>
              </a:pPr>
              <a:r>
                <a:rPr sz="1050" b="1" spc="-23" dirty="0">
                  <a:latin typeface="Barlow" panose="00000500000000000000" pitchFamily="2" charset="0"/>
                  <a:cs typeface="Trebuchet MS"/>
                </a:rPr>
                <a:t>Pembayaran klaim termasuk </a:t>
              </a:r>
              <a:r>
                <a:rPr sz="1050" b="1" spc="-20" dirty="0">
                  <a:latin typeface="Barlow" panose="00000500000000000000" pitchFamily="2" charset="0"/>
                  <a:cs typeface="Trebuchet MS"/>
                </a:rPr>
                <a:t>biaya</a:t>
              </a:r>
              <a:r>
                <a:rPr sz="1050" b="1" spc="-41" dirty="0">
                  <a:latin typeface="Barlow" panose="00000500000000000000" pitchFamily="2" charset="0"/>
                  <a:cs typeface="Trebuchet MS"/>
                </a:rPr>
                <a:t> </a:t>
              </a:r>
              <a:r>
                <a:rPr sz="1050" b="1" spc="-18" dirty="0">
                  <a:latin typeface="Barlow" panose="00000500000000000000" pitchFamily="2" charset="0"/>
                  <a:cs typeface="Trebuchet MS"/>
                </a:rPr>
                <a:t>penanganan</a:t>
              </a:r>
              <a:endParaRPr sz="1050" dirty="0">
                <a:latin typeface="Barlow" panose="00000500000000000000" pitchFamily="2" charset="0"/>
                <a:cs typeface="Trebuchet MS"/>
              </a:endParaRPr>
            </a:p>
          </p:txBody>
        </p:sp>
        <p:sp>
          <p:nvSpPr>
            <p:cNvPr id="42" name="object 35">
              <a:extLst>
                <a:ext uri="{FF2B5EF4-FFF2-40B4-BE49-F238E27FC236}">
                  <a16:creationId xmlns:a16="http://schemas.microsoft.com/office/drawing/2014/main" id="{17DDAF0C-C6AE-4F0C-9BBE-EE830755BE1D}"/>
                </a:ext>
              </a:extLst>
            </p:cNvPr>
            <p:cNvSpPr/>
            <p:nvPr/>
          </p:nvSpPr>
          <p:spPr>
            <a:xfrm>
              <a:off x="4428177" y="5120689"/>
              <a:ext cx="77736" cy="437910"/>
            </a:xfrm>
            <a:custGeom>
              <a:avLst/>
              <a:gdLst/>
              <a:ahLst/>
              <a:cxnLst/>
              <a:rect l="l" t="t" r="r" b="b"/>
              <a:pathLst>
                <a:path w="114300" h="643889">
                  <a:moveTo>
                    <a:pt x="13804" y="530923"/>
                  </a:moveTo>
                  <a:lnTo>
                    <a:pt x="2032" y="537667"/>
                  </a:lnTo>
                  <a:lnTo>
                    <a:pt x="0" y="545172"/>
                  </a:lnTo>
                  <a:lnTo>
                    <a:pt x="56261" y="643293"/>
                  </a:lnTo>
                  <a:lnTo>
                    <a:pt x="70666" y="619023"/>
                  </a:lnTo>
                  <a:lnTo>
                    <a:pt x="68719" y="619023"/>
                  </a:lnTo>
                  <a:lnTo>
                    <a:pt x="44170" y="618832"/>
                  </a:lnTo>
                  <a:lnTo>
                    <a:pt x="44510" y="573428"/>
                  </a:lnTo>
                  <a:lnTo>
                    <a:pt x="21310" y="532955"/>
                  </a:lnTo>
                  <a:lnTo>
                    <a:pt x="13804" y="530923"/>
                  </a:lnTo>
                  <a:close/>
                </a:path>
                <a:path w="114300" h="643889">
                  <a:moveTo>
                    <a:pt x="44510" y="573428"/>
                  </a:moveTo>
                  <a:lnTo>
                    <a:pt x="44170" y="618832"/>
                  </a:lnTo>
                  <a:lnTo>
                    <a:pt x="68719" y="619023"/>
                  </a:lnTo>
                  <a:lnTo>
                    <a:pt x="68766" y="612825"/>
                  </a:lnTo>
                  <a:lnTo>
                    <a:pt x="45885" y="612660"/>
                  </a:lnTo>
                  <a:lnTo>
                    <a:pt x="56626" y="594565"/>
                  </a:lnTo>
                  <a:lnTo>
                    <a:pt x="44510" y="573428"/>
                  </a:lnTo>
                  <a:close/>
                </a:path>
                <a:path w="114300" h="643889">
                  <a:moveTo>
                    <a:pt x="100406" y="531571"/>
                  </a:moveTo>
                  <a:lnTo>
                    <a:pt x="92875" y="533501"/>
                  </a:lnTo>
                  <a:lnTo>
                    <a:pt x="69060" y="573619"/>
                  </a:lnTo>
                  <a:lnTo>
                    <a:pt x="68719" y="619023"/>
                  </a:lnTo>
                  <a:lnTo>
                    <a:pt x="70666" y="619023"/>
                  </a:lnTo>
                  <a:lnTo>
                    <a:pt x="113995" y="546023"/>
                  </a:lnTo>
                  <a:lnTo>
                    <a:pt x="112064" y="538492"/>
                  </a:lnTo>
                  <a:lnTo>
                    <a:pt x="100406" y="531571"/>
                  </a:lnTo>
                  <a:close/>
                </a:path>
                <a:path w="114300" h="643889">
                  <a:moveTo>
                    <a:pt x="56626" y="594565"/>
                  </a:moveTo>
                  <a:lnTo>
                    <a:pt x="45885" y="612660"/>
                  </a:lnTo>
                  <a:lnTo>
                    <a:pt x="67094" y="612825"/>
                  </a:lnTo>
                  <a:lnTo>
                    <a:pt x="56626" y="594565"/>
                  </a:lnTo>
                  <a:close/>
                </a:path>
                <a:path w="114300" h="643889">
                  <a:moveTo>
                    <a:pt x="69060" y="573619"/>
                  </a:moveTo>
                  <a:lnTo>
                    <a:pt x="56626" y="594565"/>
                  </a:lnTo>
                  <a:lnTo>
                    <a:pt x="67094" y="612825"/>
                  </a:lnTo>
                  <a:lnTo>
                    <a:pt x="68766" y="612825"/>
                  </a:lnTo>
                  <a:lnTo>
                    <a:pt x="69060" y="573619"/>
                  </a:lnTo>
                  <a:close/>
                </a:path>
                <a:path w="114300" h="643889">
                  <a:moveTo>
                    <a:pt x="48806" y="0"/>
                  </a:moveTo>
                  <a:lnTo>
                    <a:pt x="44722" y="545172"/>
                  </a:lnTo>
                  <a:lnTo>
                    <a:pt x="44619" y="573619"/>
                  </a:lnTo>
                  <a:lnTo>
                    <a:pt x="56626" y="594565"/>
                  </a:lnTo>
                  <a:lnTo>
                    <a:pt x="69060" y="573619"/>
                  </a:lnTo>
                  <a:lnTo>
                    <a:pt x="73367" y="190"/>
                  </a:lnTo>
                  <a:lnTo>
                    <a:pt x="48806" y="0"/>
                  </a:lnTo>
                  <a:close/>
                </a:path>
              </a:pathLst>
            </a:custGeom>
            <a:solidFill>
              <a:srgbClr val="FFE600"/>
            </a:solidFill>
            <a:ln w="28575">
              <a:solidFill>
                <a:srgbClr val="FF0000"/>
              </a:solidFill>
            </a:ln>
          </p:spPr>
          <p:txBody>
            <a:bodyPr wrap="square" lIns="0" tIns="0" rIns="0" bIns="0" rtlCol="0"/>
            <a:lstStyle/>
            <a:p>
              <a:endParaRPr sz="750">
                <a:latin typeface="Barlow" panose="00000500000000000000" pitchFamily="2" charset="0"/>
              </a:endParaRPr>
            </a:p>
          </p:txBody>
        </p:sp>
        <p:sp>
          <p:nvSpPr>
            <p:cNvPr id="43" name="object 36">
              <a:extLst>
                <a:ext uri="{FF2B5EF4-FFF2-40B4-BE49-F238E27FC236}">
                  <a16:creationId xmlns:a16="http://schemas.microsoft.com/office/drawing/2014/main" id="{F075E748-DE9D-4754-891D-3145079D32DF}"/>
                </a:ext>
              </a:extLst>
            </p:cNvPr>
            <p:cNvSpPr txBox="1"/>
            <p:nvPr/>
          </p:nvSpPr>
          <p:spPr>
            <a:xfrm>
              <a:off x="4448277" y="4420866"/>
              <a:ext cx="673342" cy="176543"/>
            </a:xfrm>
            <a:prstGeom prst="rect">
              <a:avLst/>
            </a:prstGeom>
          </p:spPr>
          <p:txBody>
            <a:bodyPr vert="horz" wrap="square" lIns="0" tIns="6478" rIns="0" bIns="0" rtlCol="0">
              <a:spAutoFit/>
            </a:bodyPr>
            <a:lstStyle/>
            <a:p>
              <a:pPr marL="6478">
                <a:spcBef>
                  <a:spcPts val="51"/>
                </a:spcBef>
              </a:pPr>
              <a:r>
                <a:rPr sz="1050" b="1" spc="-44" dirty="0">
                  <a:latin typeface="Barlow" panose="00000500000000000000" pitchFamily="2" charset="0"/>
                  <a:cs typeface="Trebuchet MS"/>
                </a:rPr>
                <a:t>P</a:t>
              </a:r>
              <a:r>
                <a:rPr sz="1050" b="1" spc="-38" dirty="0">
                  <a:latin typeface="Barlow" panose="00000500000000000000" pitchFamily="2" charset="0"/>
                  <a:cs typeface="Trebuchet MS"/>
                </a:rPr>
                <a:t>r</a:t>
              </a:r>
              <a:r>
                <a:rPr sz="1050" b="1" spc="-49" dirty="0">
                  <a:latin typeface="Barlow" panose="00000500000000000000" pitchFamily="2" charset="0"/>
                  <a:cs typeface="Trebuchet MS"/>
                </a:rPr>
                <a:t>e</a:t>
              </a:r>
              <a:r>
                <a:rPr sz="1050" b="1" spc="-28" dirty="0">
                  <a:latin typeface="Barlow" panose="00000500000000000000" pitchFamily="2" charset="0"/>
                  <a:cs typeface="Trebuchet MS"/>
                </a:rPr>
                <a:t>m</a:t>
              </a:r>
              <a:r>
                <a:rPr sz="1050" b="1" spc="-20" dirty="0">
                  <a:latin typeface="Barlow" panose="00000500000000000000" pitchFamily="2" charset="0"/>
                  <a:cs typeface="Trebuchet MS"/>
                </a:rPr>
                <a:t>i</a:t>
              </a:r>
              <a:r>
                <a:rPr sz="1050" b="1" spc="-46" dirty="0">
                  <a:latin typeface="Barlow" panose="00000500000000000000" pitchFamily="2" charset="0"/>
                  <a:cs typeface="Trebuchet MS"/>
                </a:rPr>
                <a:t>u</a:t>
              </a:r>
              <a:r>
                <a:rPr sz="1050" b="1" spc="-28" dirty="0">
                  <a:latin typeface="Barlow" panose="00000500000000000000" pitchFamily="2" charset="0"/>
                  <a:cs typeface="Trebuchet MS"/>
                </a:rPr>
                <a:t>m</a:t>
              </a:r>
              <a:endParaRPr sz="1050" dirty="0">
                <a:latin typeface="Barlow" panose="00000500000000000000" pitchFamily="2" charset="0"/>
                <a:cs typeface="Trebuchet MS"/>
              </a:endParaRPr>
            </a:p>
          </p:txBody>
        </p:sp>
        <p:grpSp>
          <p:nvGrpSpPr>
            <p:cNvPr id="44" name="object 37">
              <a:extLst>
                <a:ext uri="{FF2B5EF4-FFF2-40B4-BE49-F238E27FC236}">
                  <a16:creationId xmlns:a16="http://schemas.microsoft.com/office/drawing/2014/main" id="{04A18918-3422-4BBE-95FE-78504B2C1B0D}"/>
                </a:ext>
              </a:extLst>
            </p:cNvPr>
            <p:cNvGrpSpPr/>
            <p:nvPr/>
          </p:nvGrpSpPr>
          <p:grpSpPr>
            <a:xfrm>
              <a:off x="4023240" y="4578339"/>
              <a:ext cx="5115281" cy="630524"/>
              <a:chOff x="2613698" y="4589928"/>
              <a:chExt cx="7521358" cy="927104"/>
            </a:xfrm>
          </p:grpSpPr>
          <p:sp>
            <p:nvSpPr>
              <p:cNvPr id="45" name="object 38">
                <a:extLst>
                  <a:ext uri="{FF2B5EF4-FFF2-40B4-BE49-F238E27FC236}">
                    <a16:creationId xmlns:a16="http://schemas.microsoft.com/office/drawing/2014/main" id="{A894F667-0501-46EF-96BE-85178A7C5E40}"/>
                  </a:ext>
                </a:extLst>
              </p:cNvPr>
              <p:cNvSpPr/>
              <p:nvPr/>
            </p:nvSpPr>
            <p:spPr>
              <a:xfrm>
                <a:off x="3370292" y="4589928"/>
                <a:ext cx="114300" cy="397510"/>
              </a:xfrm>
              <a:custGeom>
                <a:avLst/>
                <a:gdLst/>
                <a:ahLst/>
                <a:cxnLst/>
                <a:rect l="l" t="t" r="r" b="b"/>
                <a:pathLst>
                  <a:path w="114300" h="397510">
                    <a:moveTo>
                      <a:pt x="13690" y="285242"/>
                    </a:moveTo>
                    <a:lnTo>
                      <a:pt x="1981" y="292074"/>
                    </a:lnTo>
                    <a:lnTo>
                      <a:pt x="0" y="299593"/>
                    </a:lnTo>
                    <a:lnTo>
                      <a:pt x="56997" y="397281"/>
                    </a:lnTo>
                    <a:lnTo>
                      <a:pt x="71209" y="372922"/>
                    </a:lnTo>
                    <a:lnTo>
                      <a:pt x="44716" y="372922"/>
                    </a:lnTo>
                    <a:lnTo>
                      <a:pt x="44716" y="327513"/>
                    </a:lnTo>
                    <a:lnTo>
                      <a:pt x="21209" y="287223"/>
                    </a:lnTo>
                    <a:lnTo>
                      <a:pt x="13690" y="285242"/>
                    </a:lnTo>
                    <a:close/>
                  </a:path>
                  <a:path w="114300" h="397510">
                    <a:moveTo>
                      <a:pt x="44716" y="327513"/>
                    </a:moveTo>
                    <a:lnTo>
                      <a:pt x="44716" y="372922"/>
                    </a:lnTo>
                    <a:lnTo>
                      <a:pt x="69278" y="372922"/>
                    </a:lnTo>
                    <a:lnTo>
                      <a:pt x="69278" y="366737"/>
                    </a:lnTo>
                    <a:lnTo>
                      <a:pt x="46393" y="366737"/>
                    </a:lnTo>
                    <a:lnTo>
                      <a:pt x="56997" y="348562"/>
                    </a:lnTo>
                    <a:lnTo>
                      <a:pt x="44716" y="327513"/>
                    </a:lnTo>
                    <a:close/>
                  </a:path>
                  <a:path w="114300" h="397510">
                    <a:moveTo>
                      <a:pt x="100291" y="285242"/>
                    </a:moveTo>
                    <a:lnTo>
                      <a:pt x="92786" y="287223"/>
                    </a:lnTo>
                    <a:lnTo>
                      <a:pt x="69278" y="327513"/>
                    </a:lnTo>
                    <a:lnTo>
                      <a:pt x="69278" y="372922"/>
                    </a:lnTo>
                    <a:lnTo>
                      <a:pt x="71209" y="372922"/>
                    </a:lnTo>
                    <a:lnTo>
                      <a:pt x="113995" y="299593"/>
                    </a:lnTo>
                    <a:lnTo>
                      <a:pt x="112013" y="292074"/>
                    </a:lnTo>
                    <a:lnTo>
                      <a:pt x="100291" y="285242"/>
                    </a:lnTo>
                    <a:close/>
                  </a:path>
                  <a:path w="114300" h="397510">
                    <a:moveTo>
                      <a:pt x="56997" y="348562"/>
                    </a:moveTo>
                    <a:lnTo>
                      <a:pt x="46393" y="366737"/>
                    </a:lnTo>
                    <a:lnTo>
                      <a:pt x="67602" y="366737"/>
                    </a:lnTo>
                    <a:lnTo>
                      <a:pt x="56997" y="348562"/>
                    </a:lnTo>
                    <a:close/>
                  </a:path>
                  <a:path w="114300" h="397510">
                    <a:moveTo>
                      <a:pt x="69278" y="327513"/>
                    </a:moveTo>
                    <a:lnTo>
                      <a:pt x="56997" y="348562"/>
                    </a:lnTo>
                    <a:lnTo>
                      <a:pt x="67602" y="366737"/>
                    </a:lnTo>
                    <a:lnTo>
                      <a:pt x="69278" y="366737"/>
                    </a:lnTo>
                    <a:lnTo>
                      <a:pt x="69278" y="327513"/>
                    </a:lnTo>
                    <a:close/>
                  </a:path>
                  <a:path w="114300" h="397510">
                    <a:moveTo>
                      <a:pt x="69278" y="0"/>
                    </a:moveTo>
                    <a:lnTo>
                      <a:pt x="44716" y="0"/>
                    </a:lnTo>
                    <a:lnTo>
                      <a:pt x="44716" y="327513"/>
                    </a:lnTo>
                    <a:lnTo>
                      <a:pt x="56997" y="348562"/>
                    </a:lnTo>
                    <a:lnTo>
                      <a:pt x="69278" y="327513"/>
                    </a:lnTo>
                    <a:lnTo>
                      <a:pt x="69278" y="0"/>
                    </a:lnTo>
                    <a:close/>
                  </a:path>
                </a:pathLst>
              </a:custGeom>
              <a:solidFill>
                <a:srgbClr val="000000"/>
              </a:solidFill>
            </p:spPr>
            <p:txBody>
              <a:bodyPr wrap="square" lIns="0" tIns="0" rIns="0" bIns="0" rtlCol="0"/>
              <a:lstStyle/>
              <a:p>
                <a:endParaRPr sz="750">
                  <a:latin typeface="Barlow" panose="00000500000000000000" pitchFamily="2" charset="0"/>
                </a:endParaRPr>
              </a:p>
            </p:txBody>
          </p:sp>
          <p:sp>
            <p:nvSpPr>
              <p:cNvPr id="46" name="object 39">
                <a:extLst>
                  <a:ext uri="{FF2B5EF4-FFF2-40B4-BE49-F238E27FC236}">
                    <a16:creationId xmlns:a16="http://schemas.microsoft.com/office/drawing/2014/main" id="{1179606F-BAB7-4173-B7CB-C8FB6E7A9F56}"/>
                  </a:ext>
                </a:extLst>
              </p:cNvPr>
              <p:cNvSpPr/>
              <p:nvPr/>
            </p:nvSpPr>
            <p:spPr>
              <a:xfrm>
                <a:off x="2613698" y="5086413"/>
                <a:ext cx="5589905" cy="292735"/>
              </a:xfrm>
              <a:custGeom>
                <a:avLst/>
                <a:gdLst/>
                <a:ahLst/>
                <a:cxnLst/>
                <a:rect l="l" t="t" r="r" b="b"/>
                <a:pathLst>
                  <a:path w="5589905" h="292735">
                    <a:moveTo>
                      <a:pt x="46482" y="1587"/>
                    </a:moveTo>
                    <a:lnTo>
                      <a:pt x="0" y="1587"/>
                    </a:lnTo>
                    <a:lnTo>
                      <a:pt x="0" y="288290"/>
                    </a:lnTo>
                    <a:lnTo>
                      <a:pt x="46482" y="288290"/>
                    </a:lnTo>
                    <a:lnTo>
                      <a:pt x="46482" y="1587"/>
                    </a:lnTo>
                    <a:close/>
                  </a:path>
                  <a:path w="5589905" h="292735">
                    <a:moveTo>
                      <a:pt x="240131" y="1587"/>
                    </a:moveTo>
                    <a:lnTo>
                      <a:pt x="163245" y="1587"/>
                    </a:lnTo>
                    <a:lnTo>
                      <a:pt x="163245" y="286575"/>
                    </a:lnTo>
                    <a:lnTo>
                      <a:pt x="240131" y="286575"/>
                    </a:lnTo>
                    <a:lnTo>
                      <a:pt x="240131" y="1587"/>
                    </a:lnTo>
                    <a:close/>
                  </a:path>
                  <a:path w="5589905" h="292735">
                    <a:moveTo>
                      <a:pt x="530250" y="0"/>
                    </a:moveTo>
                    <a:lnTo>
                      <a:pt x="317322" y="0"/>
                    </a:lnTo>
                    <a:lnTo>
                      <a:pt x="317322" y="286575"/>
                    </a:lnTo>
                    <a:lnTo>
                      <a:pt x="530250" y="286575"/>
                    </a:lnTo>
                    <a:lnTo>
                      <a:pt x="530250" y="0"/>
                    </a:lnTo>
                    <a:close/>
                  </a:path>
                  <a:path w="5589905" h="292735">
                    <a:moveTo>
                      <a:pt x="5272151" y="1739"/>
                    </a:moveTo>
                    <a:lnTo>
                      <a:pt x="5059235" y="1739"/>
                    </a:lnTo>
                    <a:lnTo>
                      <a:pt x="5059235" y="292620"/>
                    </a:lnTo>
                    <a:lnTo>
                      <a:pt x="5272151" y="292620"/>
                    </a:lnTo>
                    <a:lnTo>
                      <a:pt x="5272151" y="1739"/>
                    </a:lnTo>
                    <a:close/>
                  </a:path>
                  <a:path w="5589905" h="292735">
                    <a:moveTo>
                      <a:pt x="5426227" y="1739"/>
                    </a:moveTo>
                    <a:lnTo>
                      <a:pt x="5349354" y="1739"/>
                    </a:lnTo>
                    <a:lnTo>
                      <a:pt x="5349354" y="291020"/>
                    </a:lnTo>
                    <a:lnTo>
                      <a:pt x="5426227" y="291020"/>
                    </a:lnTo>
                    <a:lnTo>
                      <a:pt x="5426227" y="1739"/>
                    </a:lnTo>
                    <a:close/>
                  </a:path>
                  <a:path w="5589905" h="292735">
                    <a:moveTo>
                      <a:pt x="5589486" y="0"/>
                    </a:moveTo>
                    <a:lnTo>
                      <a:pt x="5542991" y="0"/>
                    </a:lnTo>
                    <a:lnTo>
                      <a:pt x="5542991" y="291020"/>
                    </a:lnTo>
                    <a:lnTo>
                      <a:pt x="5589486" y="291020"/>
                    </a:lnTo>
                    <a:lnTo>
                      <a:pt x="5589486" y="0"/>
                    </a:lnTo>
                    <a:close/>
                  </a:path>
                </a:pathLst>
              </a:custGeom>
              <a:solidFill>
                <a:srgbClr val="FFE36D"/>
              </a:solidFill>
            </p:spPr>
            <p:txBody>
              <a:bodyPr wrap="square" lIns="0" tIns="0" rIns="0" bIns="0" rtlCol="0"/>
              <a:lstStyle/>
              <a:p>
                <a:endParaRPr sz="750" dirty="0">
                  <a:latin typeface="Barlow" panose="00000500000000000000" pitchFamily="2" charset="0"/>
                </a:endParaRPr>
              </a:p>
            </p:txBody>
          </p:sp>
          <p:sp>
            <p:nvSpPr>
              <p:cNvPr id="47" name="object 40">
                <a:extLst>
                  <a:ext uri="{FF2B5EF4-FFF2-40B4-BE49-F238E27FC236}">
                    <a16:creationId xmlns:a16="http://schemas.microsoft.com/office/drawing/2014/main" id="{A60F8816-5800-4841-B01D-A883AB8C3D98}"/>
                  </a:ext>
                </a:extLst>
              </p:cNvPr>
              <p:cNvSpPr/>
              <p:nvPr/>
            </p:nvSpPr>
            <p:spPr>
              <a:xfrm>
                <a:off x="9140646" y="4966487"/>
                <a:ext cx="994410" cy="550545"/>
              </a:xfrm>
              <a:custGeom>
                <a:avLst/>
                <a:gdLst/>
                <a:ahLst/>
                <a:cxnLst/>
                <a:rect l="l" t="t" r="r" b="b"/>
                <a:pathLst>
                  <a:path w="994409" h="550545">
                    <a:moveTo>
                      <a:pt x="0" y="0"/>
                    </a:moveTo>
                    <a:lnTo>
                      <a:pt x="0" y="549973"/>
                    </a:lnTo>
                    <a:lnTo>
                      <a:pt x="994384" y="274980"/>
                    </a:lnTo>
                    <a:lnTo>
                      <a:pt x="0" y="0"/>
                    </a:lnTo>
                    <a:close/>
                  </a:path>
                </a:pathLst>
              </a:custGeom>
              <a:solidFill>
                <a:srgbClr val="C0C0C0"/>
              </a:solidFill>
            </p:spPr>
            <p:txBody>
              <a:bodyPr wrap="square" lIns="0" tIns="0" rIns="0" bIns="0" rtlCol="0"/>
              <a:lstStyle/>
              <a:p>
                <a:endParaRPr sz="750">
                  <a:latin typeface="Barlow" panose="00000500000000000000" pitchFamily="2" charset="0"/>
                </a:endParaRPr>
              </a:p>
            </p:txBody>
          </p:sp>
        </p:grpSp>
        <p:sp>
          <p:nvSpPr>
            <p:cNvPr id="48" name="object 41">
              <a:extLst>
                <a:ext uri="{FF2B5EF4-FFF2-40B4-BE49-F238E27FC236}">
                  <a16:creationId xmlns:a16="http://schemas.microsoft.com/office/drawing/2014/main" id="{DE5645B6-5AC2-4447-B6DD-93424C30914D}"/>
                </a:ext>
              </a:extLst>
            </p:cNvPr>
            <p:cNvSpPr txBox="1"/>
            <p:nvPr/>
          </p:nvSpPr>
          <p:spPr>
            <a:xfrm>
              <a:off x="8323691" y="4948956"/>
              <a:ext cx="453117" cy="176543"/>
            </a:xfrm>
            <a:prstGeom prst="rect">
              <a:avLst/>
            </a:prstGeom>
          </p:spPr>
          <p:txBody>
            <a:bodyPr vert="horz" wrap="square" lIns="0" tIns="6478" rIns="0" bIns="0" rtlCol="0">
              <a:spAutoFit/>
            </a:bodyPr>
            <a:lstStyle/>
            <a:p>
              <a:pPr marL="6478">
                <a:spcBef>
                  <a:spcPts val="51"/>
                </a:spcBef>
              </a:pPr>
              <a:r>
                <a:rPr sz="1050" b="1" spc="2" dirty="0">
                  <a:latin typeface="Barlow" panose="00000500000000000000" pitchFamily="2" charset="0"/>
                </a:rPr>
                <a:t>W</a:t>
              </a:r>
              <a:r>
                <a:rPr sz="1050" b="1" spc="-2" dirty="0">
                  <a:latin typeface="Barlow" panose="00000500000000000000" pitchFamily="2" charset="0"/>
                </a:rPr>
                <a:t>akt</a:t>
              </a:r>
              <a:r>
                <a:rPr sz="1050" b="1" dirty="0">
                  <a:latin typeface="Barlow" panose="00000500000000000000" pitchFamily="2" charset="0"/>
                </a:rPr>
                <a:t>u</a:t>
              </a:r>
              <a:endParaRPr sz="1050" dirty="0">
                <a:latin typeface="Barlow" panose="00000500000000000000" pitchFamily="2" charset="0"/>
              </a:endParaRPr>
            </a:p>
          </p:txBody>
        </p:sp>
        <p:sp>
          <p:nvSpPr>
            <p:cNvPr id="49" name="object 42">
              <a:extLst>
                <a:ext uri="{FF2B5EF4-FFF2-40B4-BE49-F238E27FC236}">
                  <a16:creationId xmlns:a16="http://schemas.microsoft.com/office/drawing/2014/main" id="{F45FD7EA-58EF-4CE6-815D-267F6A41D0A0}"/>
                </a:ext>
              </a:extLst>
            </p:cNvPr>
            <p:cNvSpPr/>
            <p:nvPr/>
          </p:nvSpPr>
          <p:spPr>
            <a:xfrm>
              <a:off x="6042315" y="4645841"/>
              <a:ext cx="77736" cy="270347"/>
            </a:xfrm>
            <a:custGeom>
              <a:avLst/>
              <a:gdLst/>
              <a:ahLst/>
              <a:cxnLst/>
              <a:rect l="l" t="t" r="r" b="b"/>
              <a:pathLst>
                <a:path w="114300" h="397510">
                  <a:moveTo>
                    <a:pt x="13703" y="285242"/>
                  </a:moveTo>
                  <a:lnTo>
                    <a:pt x="1981" y="292074"/>
                  </a:lnTo>
                  <a:lnTo>
                    <a:pt x="0" y="299593"/>
                  </a:lnTo>
                  <a:lnTo>
                    <a:pt x="56997" y="397294"/>
                  </a:lnTo>
                  <a:lnTo>
                    <a:pt x="71215" y="372922"/>
                  </a:lnTo>
                  <a:lnTo>
                    <a:pt x="44716" y="372922"/>
                  </a:lnTo>
                  <a:lnTo>
                    <a:pt x="44716" y="327513"/>
                  </a:lnTo>
                  <a:lnTo>
                    <a:pt x="21209" y="287223"/>
                  </a:lnTo>
                  <a:lnTo>
                    <a:pt x="13703" y="285242"/>
                  </a:lnTo>
                  <a:close/>
                </a:path>
                <a:path w="114300" h="397510">
                  <a:moveTo>
                    <a:pt x="44716" y="327513"/>
                  </a:moveTo>
                  <a:lnTo>
                    <a:pt x="44716" y="372922"/>
                  </a:lnTo>
                  <a:lnTo>
                    <a:pt x="69278" y="372922"/>
                  </a:lnTo>
                  <a:lnTo>
                    <a:pt x="69278" y="366737"/>
                  </a:lnTo>
                  <a:lnTo>
                    <a:pt x="46393" y="366737"/>
                  </a:lnTo>
                  <a:lnTo>
                    <a:pt x="56997" y="348562"/>
                  </a:lnTo>
                  <a:lnTo>
                    <a:pt x="44716" y="327513"/>
                  </a:lnTo>
                  <a:close/>
                </a:path>
                <a:path w="114300" h="397510">
                  <a:moveTo>
                    <a:pt x="100304" y="285242"/>
                  </a:moveTo>
                  <a:lnTo>
                    <a:pt x="92786" y="287223"/>
                  </a:lnTo>
                  <a:lnTo>
                    <a:pt x="69278" y="327513"/>
                  </a:lnTo>
                  <a:lnTo>
                    <a:pt x="69278" y="372922"/>
                  </a:lnTo>
                  <a:lnTo>
                    <a:pt x="71215" y="372922"/>
                  </a:lnTo>
                  <a:lnTo>
                    <a:pt x="113995" y="299593"/>
                  </a:lnTo>
                  <a:lnTo>
                    <a:pt x="112014" y="292074"/>
                  </a:lnTo>
                  <a:lnTo>
                    <a:pt x="100304" y="285242"/>
                  </a:lnTo>
                  <a:close/>
                </a:path>
                <a:path w="114300" h="397510">
                  <a:moveTo>
                    <a:pt x="56997" y="348562"/>
                  </a:moveTo>
                  <a:lnTo>
                    <a:pt x="46393" y="366737"/>
                  </a:lnTo>
                  <a:lnTo>
                    <a:pt x="67602" y="366737"/>
                  </a:lnTo>
                  <a:lnTo>
                    <a:pt x="56997" y="348562"/>
                  </a:lnTo>
                  <a:close/>
                </a:path>
                <a:path w="114300" h="397510">
                  <a:moveTo>
                    <a:pt x="69278" y="327513"/>
                  </a:moveTo>
                  <a:lnTo>
                    <a:pt x="56997" y="348562"/>
                  </a:lnTo>
                  <a:lnTo>
                    <a:pt x="67602" y="366737"/>
                  </a:lnTo>
                  <a:lnTo>
                    <a:pt x="69278" y="366737"/>
                  </a:lnTo>
                  <a:lnTo>
                    <a:pt x="69278" y="327513"/>
                  </a:lnTo>
                  <a:close/>
                </a:path>
                <a:path w="114300" h="397510">
                  <a:moveTo>
                    <a:pt x="69278" y="0"/>
                  </a:moveTo>
                  <a:lnTo>
                    <a:pt x="44716" y="0"/>
                  </a:lnTo>
                  <a:lnTo>
                    <a:pt x="44716" y="327513"/>
                  </a:lnTo>
                  <a:lnTo>
                    <a:pt x="56997" y="348562"/>
                  </a:lnTo>
                  <a:lnTo>
                    <a:pt x="69278" y="327513"/>
                  </a:lnTo>
                  <a:lnTo>
                    <a:pt x="69278" y="0"/>
                  </a:lnTo>
                  <a:close/>
                </a:path>
              </a:pathLst>
            </a:custGeom>
            <a:solidFill>
              <a:srgbClr val="000000"/>
            </a:solidFill>
          </p:spPr>
          <p:txBody>
            <a:bodyPr wrap="square" lIns="0" tIns="0" rIns="0" bIns="0" rtlCol="0"/>
            <a:lstStyle/>
            <a:p>
              <a:endParaRPr sz="750">
                <a:latin typeface="Barlow" panose="00000500000000000000" pitchFamily="2" charset="0"/>
              </a:endParaRPr>
            </a:p>
          </p:txBody>
        </p:sp>
      </p:grpSp>
      <p:sp>
        <p:nvSpPr>
          <p:cNvPr id="50" name="object 30">
            <a:extLst>
              <a:ext uri="{FF2B5EF4-FFF2-40B4-BE49-F238E27FC236}">
                <a16:creationId xmlns:a16="http://schemas.microsoft.com/office/drawing/2014/main" id="{BDC51F62-AB4B-4F1F-AD90-52CBC1BF3159}"/>
              </a:ext>
            </a:extLst>
          </p:cNvPr>
          <p:cNvSpPr/>
          <p:nvPr/>
        </p:nvSpPr>
        <p:spPr>
          <a:xfrm>
            <a:off x="4549051" y="3930241"/>
            <a:ext cx="58311" cy="304382"/>
          </a:xfrm>
          <a:custGeom>
            <a:avLst/>
            <a:gdLst/>
            <a:ahLst/>
            <a:cxnLst/>
            <a:rect l="l" t="t" r="r" b="b"/>
            <a:pathLst>
              <a:path w="114300" h="643889">
                <a:moveTo>
                  <a:pt x="13804" y="530936"/>
                </a:moveTo>
                <a:lnTo>
                  <a:pt x="2044" y="537679"/>
                </a:lnTo>
                <a:lnTo>
                  <a:pt x="0" y="545172"/>
                </a:lnTo>
                <a:lnTo>
                  <a:pt x="56261" y="643293"/>
                </a:lnTo>
                <a:lnTo>
                  <a:pt x="70668" y="619023"/>
                </a:lnTo>
                <a:lnTo>
                  <a:pt x="68732" y="619023"/>
                </a:lnTo>
                <a:lnTo>
                  <a:pt x="44170" y="618845"/>
                </a:lnTo>
                <a:lnTo>
                  <a:pt x="44511" y="573425"/>
                </a:lnTo>
                <a:lnTo>
                  <a:pt x="21310" y="532968"/>
                </a:lnTo>
                <a:lnTo>
                  <a:pt x="13804" y="530936"/>
                </a:lnTo>
                <a:close/>
              </a:path>
              <a:path w="114300" h="643889">
                <a:moveTo>
                  <a:pt x="44511" y="573425"/>
                </a:moveTo>
                <a:lnTo>
                  <a:pt x="44170" y="618845"/>
                </a:lnTo>
                <a:lnTo>
                  <a:pt x="68732" y="619023"/>
                </a:lnTo>
                <a:lnTo>
                  <a:pt x="68778" y="612825"/>
                </a:lnTo>
                <a:lnTo>
                  <a:pt x="45897" y="612660"/>
                </a:lnTo>
                <a:lnTo>
                  <a:pt x="56635" y="594566"/>
                </a:lnTo>
                <a:lnTo>
                  <a:pt x="44511" y="573425"/>
                </a:lnTo>
                <a:close/>
              </a:path>
              <a:path w="114300" h="643889">
                <a:moveTo>
                  <a:pt x="100406" y="531583"/>
                </a:moveTo>
                <a:lnTo>
                  <a:pt x="92875" y="533501"/>
                </a:lnTo>
                <a:lnTo>
                  <a:pt x="69072" y="573610"/>
                </a:lnTo>
                <a:lnTo>
                  <a:pt x="68732" y="619023"/>
                </a:lnTo>
                <a:lnTo>
                  <a:pt x="70668" y="619023"/>
                </a:lnTo>
                <a:lnTo>
                  <a:pt x="113995" y="546036"/>
                </a:lnTo>
                <a:lnTo>
                  <a:pt x="112077" y="538505"/>
                </a:lnTo>
                <a:lnTo>
                  <a:pt x="100406" y="531583"/>
                </a:lnTo>
                <a:close/>
              </a:path>
              <a:path w="114300" h="643889">
                <a:moveTo>
                  <a:pt x="56635" y="594566"/>
                </a:moveTo>
                <a:lnTo>
                  <a:pt x="45897" y="612660"/>
                </a:lnTo>
                <a:lnTo>
                  <a:pt x="67106" y="612825"/>
                </a:lnTo>
                <a:lnTo>
                  <a:pt x="56635" y="594566"/>
                </a:lnTo>
                <a:close/>
              </a:path>
              <a:path w="114300" h="643889">
                <a:moveTo>
                  <a:pt x="69072" y="573610"/>
                </a:moveTo>
                <a:lnTo>
                  <a:pt x="56635" y="594566"/>
                </a:lnTo>
                <a:lnTo>
                  <a:pt x="67106" y="612825"/>
                </a:lnTo>
                <a:lnTo>
                  <a:pt x="68778" y="612825"/>
                </a:lnTo>
                <a:lnTo>
                  <a:pt x="69072" y="573610"/>
                </a:lnTo>
                <a:close/>
              </a:path>
              <a:path w="114300" h="643889">
                <a:moveTo>
                  <a:pt x="48818" y="0"/>
                </a:moveTo>
                <a:lnTo>
                  <a:pt x="44723" y="545172"/>
                </a:lnTo>
                <a:lnTo>
                  <a:pt x="44617" y="573610"/>
                </a:lnTo>
                <a:lnTo>
                  <a:pt x="56635" y="594566"/>
                </a:lnTo>
                <a:lnTo>
                  <a:pt x="69072" y="573610"/>
                </a:lnTo>
                <a:lnTo>
                  <a:pt x="73367" y="190"/>
                </a:lnTo>
                <a:lnTo>
                  <a:pt x="48818" y="0"/>
                </a:lnTo>
                <a:close/>
              </a:path>
            </a:pathLst>
          </a:custGeom>
          <a:solidFill>
            <a:srgbClr val="FFE600"/>
          </a:solidFill>
          <a:ln w="28575">
            <a:solidFill>
              <a:srgbClr val="FF0000"/>
            </a:solidFill>
          </a:ln>
        </p:spPr>
        <p:txBody>
          <a:bodyPr wrap="square" lIns="0" tIns="0" rIns="0" bIns="0" rtlCol="0"/>
          <a:lstStyle/>
          <a:p>
            <a:endParaRPr sz="750">
              <a:latin typeface="Barlow" panose="00000500000000000000" pitchFamily="2" charset="0"/>
            </a:endParaRPr>
          </a:p>
        </p:txBody>
      </p:sp>
      <p:sp>
        <p:nvSpPr>
          <p:cNvPr id="51" name="object 30">
            <a:extLst>
              <a:ext uri="{FF2B5EF4-FFF2-40B4-BE49-F238E27FC236}">
                <a16:creationId xmlns:a16="http://schemas.microsoft.com/office/drawing/2014/main" id="{6840D056-0C82-46D6-8F86-E980C78C1FA5}"/>
              </a:ext>
            </a:extLst>
          </p:cNvPr>
          <p:cNvSpPr/>
          <p:nvPr/>
        </p:nvSpPr>
        <p:spPr>
          <a:xfrm>
            <a:off x="6839918" y="3920122"/>
            <a:ext cx="99437" cy="245199"/>
          </a:xfrm>
          <a:custGeom>
            <a:avLst/>
            <a:gdLst/>
            <a:ahLst/>
            <a:cxnLst/>
            <a:rect l="l" t="t" r="r" b="b"/>
            <a:pathLst>
              <a:path w="114300" h="643889">
                <a:moveTo>
                  <a:pt x="13804" y="530936"/>
                </a:moveTo>
                <a:lnTo>
                  <a:pt x="2044" y="537679"/>
                </a:lnTo>
                <a:lnTo>
                  <a:pt x="0" y="545172"/>
                </a:lnTo>
                <a:lnTo>
                  <a:pt x="56261" y="643293"/>
                </a:lnTo>
                <a:lnTo>
                  <a:pt x="70668" y="619023"/>
                </a:lnTo>
                <a:lnTo>
                  <a:pt x="68732" y="619023"/>
                </a:lnTo>
                <a:lnTo>
                  <a:pt x="44170" y="618845"/>
                </a:lnTo>
                <a:lnTo>
                  <a:pt x="44511" y="573425"/>
                </a:lnTo>
                <a:lnTo>
                  <a:pt x="21310" y="532968"/>
                </a:lnTo>
                <a:lnTo>
                  <a:pt x="13804" y="530936"/>
                </a:lnTo>
                <a:close/>
              </a:path>
              <a:path w="114300" h="643889">
                <a:moveTo>
                  <a:pt x="44511" y="573425"/>
                </a:moveTo>
                <a:lnTo>
                  <a:pt x="44170" y="618845"/>
                </a:lnTo>
                <a:lnTo>
                  <a:pt x="68732" y="619023"/>
                </a:lnTo>
                <a:lnTo>
                  <a:pt x="68778" y="612825"/>
                </a:lnTo>
                <a:lnTo>
                  <a:pt x="45897" y="612660"/>
                </a:lnTo>
                <a:lnTo>
                  <a:pt x="56635" y="594566"/>
                </a:lnTo>
                <a:lnTo>
                  <a:pt x="44511" y="573425"/>
                </a:lnTo>
                <a:close/>
              </a:path>
              <a:path w="114300" h="643889">
                <a:moveTo>
                  <a:pt x="100406" y="531583"/>
                </a:moveTo>
                <a:lnTo>
                  <a:pt x="92875" y="533501"/>
                </a:lnTo>
                <a:lnTo>
                  <a:pt x="69072" y="573610"/>
                </a:lnTo>
                <a:lnTo>
                  <a:pt x="68732" y="619023"/>
                </a:lnTo>
                <a:lnTo>
                  <a:pt x="70668" y="619023"/>
                </a:lnTo>
                <a:lnTo>
                  <a:pt x="113995" y="546036"/>
                </a:lnTo>
                <a:lnTo>
                  <a:pt x="112077" y="538505"/>
                </a:lnTo>
                <a:lnTo>
                  <a:pt x="100406" y="531583"/>
                </a:lnTo>
                <a:close/>
              </a:path>
              <a:path w="114300" h="643889">
                <a:moveTo>
                  <a:pt x="56635" y="594566"/>
                </a:moveTo>
                <a:lnTo>
                  <a:pt x="45897" y="612660"/>
                </a:lnTo>
                <a:lnTo>
                  <a:pt x="67106" y="612825"/>
                </a:lnTo>
                <a:lnTo>
                  <a:pt x="56635" y="594566"/>
                </a:lnTo>
                <a:close/>
              </a:path>
              <a:path w="114300" h="643889">
                <a:moveTo>
                  <a:pt x="69072" y="573610"/>
                </a:moveTo>
                <a:lnTo>
                  <a:pt x="56635" y="594566"/>
                </a:lnTo>
                <a:lnTo>
                  <a:pt x="67106" y="612825"/>
                </a:lnTo>
                <a:lnTo>
                  <a:pt x="68778" y="612825"/>
                </a:lnTo>
                <a:lnTo>
                  <a:pt x="69072" y="573610"/>
                </a:lnTo>
                <a:close/>
              </a:path>
              <a:path w="114300" h="643889">
                <a:moveTo>
                  <a:pt x="48818" y="0"/>
                </a:moveTo>
                <a:lnTo>
                  <a:pt x="44723" y="545172"/>
                </a:lnTo>
                <a:lnTo>
                  <a:pt x="44617" y="573610"/>
                </a:lnTo>
                <a:lnTo>
                  <a:pt x="56635" y="594566"/>
                </a:lnTo>
                <a:lnTo>
                  <a:pt x="69072" y="573610"/>
                </a:lnTo>
                <a:lnTo>
                  <a:pt x="73367" y="190"/>
                </a:lnTo>
                <a:lnTo>
                  <a:pt x="48818" y="0"/>
                </a:lnTo>
                <a:close/>
              </a:path>
            </a:pathLst>
          </a:custGeom>
          <a:solidFill>
            <a:srgbClr val="FFE600"/>
          </a:solidFill>
          <a:ln w="28575">
            <a:solidFill>
              <a:srgbClr val="FF0000"/>
            </a:solidFill>
          </a:ln>
        </p:spPr>
        <p:txBody>
          <a:bodyPr wrap="square" lIns="0" tIns="0" rIns="0" bIns="0" rtlCol="0"/>
          <a:lstStyle/>
          <a:p>
            <a:endParaRPr sz="750">
              <a:latin typeface="Barlow" panose="00000500000000000000" pitchFamily="2" charset="0"/>
            </a:endParaRPr>
          </a:p>
        </p:txBody>
      </p:sp>
      <p:sp>
        <p:nvSpPr>
          <p:cNvPr id="52" name="object 30">
            <a:extLst>
              <a:ext uri="{FF2B5EF4-FFF2-40B4-BE49-F238E27FC236}">
                <a16:creationId xmlns:a16="http://schemas.microsoft.com/office/drawing/2014/main" id="{2E7AA897-DFC0-4129-8404-50A8F8D055D6}"/>
              </a:ext>
            </a:extLst>
          </p:cNvPr>
          <p:cNvSpPr/>
          <p:nvPr/>
        </p:nvSpPr>
        <p:spPr>
          <a:xfrm>
            <a:off x="5510254" y="3950127"/>
            <a:ext cx="122078" cy="187915"/>
          </a:xfrm>
          <a:custGeom>
            <a:avLst/>
            <a:gdLst/>
            <a:ahLst/>
            <a:cxnLst/>
            <a:rect l="l" t="t" r="r" b="b"/>
            <a:pathLst>
              <a:path w="114300" h="643889">
                <a:moveTo>
                  <a:pt x="13804" y="530936"/>
                </a:moveTo>
                <a:lnTo>
                  <a:pt x="2044" y="537679"/>
                </a:lnTo>
                <a:lnTo>
                  <a:pt x="0" y="545172"/>
                </a:lnTo>
                <a:lnTo>
                  <a:pt x="56261" y="643293"/>
                </a:lnTo>
                <a:lnTo>
                  <a:pt x="70668" y="619023"/>
                </a:lnTo>
                <a:lnTo>
                  <a:pt x="68732" y="619023"/>
                </a:lnTo>
                <a:lnTo>
                  <a:pt x="44170" y="618845"/>
                </a:lnTo>
                <a:lnTo>
                  <a:pt x="44511" y="573425"/>
                </a:lnTo>
                <a:lnTo>
                  <a:pt x="21310" y="532968"/>
                </a:lnTo>
                <a:lnTo>
                  <a:pt x="13804" y="530936"/>
                </a:lnTo>
                <a:close/>
              </a:path>
              <a:path w="114300" h="643889">
                <a:moveTo>
                  <a:pt x="44511" y="573425"/>
                </a:moveTo>
                <a:lnTo>
                  <a:pt x="44170" y="618845"/>
                </a:lnTo>
                <a:lnTo>
                  <a:pt x="68732" y="619023"/>
                </a:lnTo>
                <a:lnTo>
                  <a:pt x="68778" y="612825"/>
                </a:lnTo>
                <a:lnTo>
                  <a:pt x="45897" y="612660"/>
                </a:lnTo>
                <a:lnTo>
                  <a:pt x="56635" y="594566"/>
                </a:lnTo>
                <a:lnTo>
                  <a:pt x="44511" y="573425"/>
                </a:lnTo>
                <a:close/>
              </a:path>
              <a:path w="114300" h="643889">
                <a:moveTo>
                  <a:pt x="100406" y="531583"/>
                </a:moveTo>
                <a:lnTo>
                  <a:pt x="92875" y="533501"/>
                </a:lnTo>
                <a:lnTo>
                  <a:pt x="69072" y="573610"/>
                </a:lnTo>
                <a:lnTo>
                  <a:pt x="68732" y="619023"/>
                </a:lnTo>
                <a:lnTo>
                  <a:pt x="70668" y="619023"/>
                </a:lnTo>
                <a:lnTo>
                  <a:pt x="113995" y="546036"/>
                </a:lnTo>
                <a:lnTo>
                  <a:pt x="112077" y="538505"/>
                </a:lnTo>
                <a:lnTo>
                  <a:pt x="100406" y="531583"/>
                </a:lnTo>
                <a:close/>
              </a:path>
              <a:path w="114300" h="643889">
                <a:moveTo>
                  <a:pt x="56635" y="594566"/>
                </a:moveTo>
                <a:lnTo>
                  <a:pt x="45897" y="612660"/>
                </a:lnTo>
                <a:lnTo>
                  <a:pt x="67106" y="612825"/>
                </a:lnTo>
                <a:lnTo>
                  <a:pt x="56635" y="594566"/>
                </a:lnTo>
                <a:close/>
              </a:path>
              <a:path w="114300" h="643889">
                <a:moveTo>
                  <a:pt x="69072" y="573610"/>
                </a:moveTo>
                <a:lnTo>
                  <a:pt x="56635" y="594566"/>
                </a:lnTo>
                <a:lnTo>
                  <a:pt x="67106" y="612825"/>
                </a:lnTo>
                <a:lnTo>
                  <a:pt x="68778" y="612825"/>
                </a:lnTo>
                <a:lnTo>
                  <a:pt x="69072" y="573610"/>
                </a:lnTo>
                <a:close/>
              </a:path>
              <a:path w="114300" h="643889">
                <a:moveTo>
                  <a:pt x="48818" y="0"/>
                </a:moveTo>
                <a:lnTo>
                  <a:pt x="44723" y="545172"/>
                </a:lnTo>
                <a:lnTo>
                  <a:pt x="44617" y="573610"/>
                </a:lnTo>
                <a:lnTo>
                  <a:pt x="56635" y="594566"/>
                </a:lnTo>
                <a:lnTo>
                  <a:pt x="69072" y="573610"/>
                </a:lnTo>
                <a:lnTo>
                  <a:pt x="73367" y="190"/>
                </a:lnTo>
                <a:lnTo>
                  <a:pt x="48818" y="0"/>
                </a:lnTo>
                <a:close/>
              </a:path>
            </a:pathLst>
          </a:custGeom>
          <a:solidFill>
            <a:srgbClr val="FFE600"/>
          </a:solidFill>
          <a:ln w="28575">
            <a:solidFill>
              <a:srgbClr val="FF0000"/>
            </a:solidFill>
          </a:ln>
        </p:spPr>
        <p:txBody>
          <a:bodyPr wrap="square" lIns="0" tIns="0" rIns="0" bIns="0" rtlCol="0"/>
          <a:lstStyle/>
          <a:p>
            <a:endParaRPr sz="750">
              <a:latin typeface="Barlow" panose="00000500000000000000" pitchFamily="2" charset="0"/>
            </a:endParaRPr>
          </a:p>
        </p:txBody>
      </p:sp>
      <p:sp>
        <p:nvSpPr>
          <p:cNvPr id="53" name="Rectangle 52">
            <a:extLst>
              <a:ext uri="{FF2B5EF4-FFF2-40B4-BE49-F238E27FC236}">
                <a16:creationId xmlns:a16="http://schemas.microsoft.com/office/drawing/2014/main" id="{E38746ED-3F42-401F-85FA-99E320C33A09}"/>
              </a:ext>
            </a:extLst>
          </p:cNvPr>
          <p:cNvSpPr/>
          <p:nvPr/>
        </p:nvSpPr>
        <p:spPr>
          <a:xfrm>
            <a:off x="-51435" y="4800600"/>
            <a:ext cx="6966585" cy="415498"/>
          </a:xfrm>
          <a:prstGeom prst="rect">
            <a:avLst/>
          </a:prstGeom>
        </p:spPr>
        <p:txBody>
          <a:bodyPr wrap="square">
            <a:spAutoFit/>
          </a:bodyPr>
          <a:lstStyle/>
          <a:p>
            <a:r>
              <a:rPr lang="en-US" sz="1050" dirty="0">
                <a:solidFill>
                  <a:schemeClr val="bg1">
                    <a:lumMod val="50000"/>
                  </a:schemeClr>
                </a:solidFill>
                <a:latin typeface="Arial" charset="0"/>
              </a:rPr>
              <a:t>Ref: </a:t>
            </a:r>
            <a:r>
              <a:rPr lang="en-US" sz="1050" dirty="0" err="1">
                <a:solidFill>
                  <a:schemeClr val="bg1">
                    <a:lumMod val="50000"/>
                  </a:schemeClr>
                </a:solidFill>
                <a:latin typeface="Arial" charset="0"/>
              </a:rPr>
              <a:t>Reguler</a:t>
            </a:r>
            <a:r>
              <a:rPr lang="en-US" sz="1050" dirty="0">
                <a:solidFill>
                  <a:schemeClr val="bg1">
                    <a:lumMod val="50000"/>
                  </a:schemeClr>
                </a:solidFill>
                <a:latin typeface="Arial" charset="0"/>
              </a:rPr>
              <a:t> Accounting Discussion Series DE PSAK 74 </a:t>
            </a:r>
            <a:r>
              <a:rPr lang="en-US" sz="1050" dirty="0" err="1">
                <a:solidFill>
                  <a:schemeClr val="bg1">
                    <a:lumMod val="50000"/>
                  </a:schemeClr>
                </a:solidFill>
                <a:latin typeface="Arial" charset="0"/>
              </a:rPr>
              <a:t>Kontrak</a:t>
            </a:r>
            <a:r>
              <a:rPr lang="en-US" sz="1050" dirty="0">
                <a:solidFill>
                  <a:schemeClr val="bg1">
                    <a:lumMod val="50000"/>
                  </a:schemeClr>
                </a:solidFill>
                <a:latin typeface="Arial" charset="0"/>
              </a:rPr>
              <a:t> </a:t>
            </a:r>
            <a:r>
              <a:rPr lang="en-US" sz="1050" dirty="0" err="1">
                <a:solidFill>
                  <a:schemeClr val="bg1">
                    <a:lumMod val="50000"/>
                  </a:schemeClr>
                </a:solidFill>
                <a:latin typeface="Arial" charset="0"/>
              </a:rPr>
              <a:t>Asuransi</a:t>
            </a:r>
            <a:r>
              <a:rPr lang="en-US" sz="1050" dirty="0">
                <a:solidFill>
                  <a:schemeClr val="bg1">
                    <a:lumMod val="50000"/>
                  </a:schemeClr>
                </a:solidFill>
                <a:latin typeface="Arial" charset="0"/>
              </a:rPr>
              <a:t> IAI – 17 – 9 - 2020</a:t>
            </a:r>
          </a:p>
          <a:p>
            <a:r>
              <a:rPr lang="en-US" sz="1050" dirty="0" err="1">
                <a:solidFill>
                  <a:schemeClr val="bg1">
                    <a:lumMod val="50000"/>
                  </a:schemeClr>
                </a:solidFill>
                <a:latin typeface="Arial" charset="0"/>
              </a:rPr>
              <a:t>Materi</a:t>
            </a:r>
            <a:r>
              <a:rPr lang="en-US" sz="1050" dirty="0">
                <a:solidFill>
                  <a:schemeClr val="bg1">
                    <a:lumMod val="50000"/>
                  </a:schemeClr>
                </a:solidFill>
                <a:latin typeface="Arial" charset="0"/>
              </a:rPr>
              <a:t>: </a:t>
            </a:r>
            <a:r>
              <a:rPr lang="en-US" sz="1050" dirty="0" err="1">
                <a:solidFill>
                  <a:schemeClr val="bg1">
                    <a:lumMod val="50000"/>
                  </a:schemeClr>
                </a:solidFill>
                <a:latin typeface="Arial" charset="0"/>
              </a:rPr>
              <a:t>Junaidi</a:t>
            </a:r>
            <a:r>
              <a:rPr lang="en-US" sz="1050" dirty="0">
                <a:solidFill>
                  <a:schemeClr val="bg1">
                    <a:lumMod val="50000"/>
                  </a:schemeClr>
                </a:solidFill>
                <a:latin typeface="Arial" charset="0"/>
              </a:rPr>
              <a:t> Amin – </a:t>
            </a:r>
            <a:r>
              <a:rPr lang="en-US" sz="1050" dirty="0" err="1">
                <a:solidFill>
                  <a:schemeClr val="bg1">
                    <a:lumMod val="50000"/>
                  </a:schemeClr>
                </a:solidFill>
                <a:latin typeface="Arial" charset="0"/>
              </a:rPr>
              <a:t>Penerapan</a:t>
            </a:r>
            <a:r>
              <a:rPr lang="en-US" sz="1050" dirty="0">
                <a:solidFill>
                  <a:schemeClr val="bg1">
                    <a:lumMod val="50000"/>
                  </a:schemeClr>
                </a:solidFill>
                <a:latin typeface="Arial" charset="0"/>
              </a:rPr>
              <a:t> DE PSAK 74 </a:t>
            </a:r>
            <a:r>
              <a:rPr lang="en-US" sz="1050" dirty="0" err="1">
                <a:solidFill>
                  <a:schemeClr val="bg1">
                    <a:lumMod val="50000"/>
                  </a:schemeClr>
                </a:solidFill>
                <a:latin typeface="Arial" charset="0"/>
              </a:rPr>
              <a:t>dalam</a:t>
            </a:r>
            <a:r>
              <a:rPr lang="en-US" sz="1050" dirty="0">
                <a:solidFill>
                  <a:schemeClr val="bg1">
                    <a:lumMod val="50000"/>
                  </a:schemeClr>
                </a:solidFill>
                <a:latin typeface="Arial" charset="0"/>
              </a:rPr>
              <a:t> </a:t>
            </a:r>
            <a:r>
              <a:rPr lang="en-US" sz="1050" dirty="0" err="1">
                <a:solidFill>
                  <a:schemeClr val="bg1">
                    <a:lumMod val="50000"/>
                  </a:schemeClr>
                </a:solidFill>
                <a:latin typeface="Arial" charset="0"/>
              </a:rPr>
              <a:t>Perspektif</a:t>
            </a:r>
            <a:r>
              <a:rPr lang="en-US" sz="1050" dirty="0">
                <a:solidFill>
                  <a:schemeClr val="bg1">
                    <a:lumMod val="50000"/>
                  </a:schemeClr>
                </a:solidFill>
                <a:latin typeface="Arial" charset="0"/>
              </a:rPr>
              <a:t> </a:t>
            </a:r>
            <a:r>
              <a:rPr lang="en-US" sz="1050" dirty="0" err="1">
                <a:solidFill>
                  <a:schemeClr val="bg1">
                    <a:lumMod val="50000"/>
                  </a:schemeClr>
                </a:solidFill>
                <a:latin typeface="Arial" charset="0"/>
              </a:rPr>
              <a:t>Aktuaris</a:t>
            </a:r>
            <a:endParaRPr lang="en-ID" sz="1050" dirty="0">
              <a:solidFill>
                <a:schemeClr val="bg1">
                  <a:lumMod val="50000"/>
                </a:schemeClr>
              </a:solidFill>
            </a:endParaRPr>
          </a:p>
        </p:txBody>
      </p:sp>
      <p:sp>
        <p:nvSpPr>
          <p:cNvPr id="54" name="Slide Number Placeholder 3">
            <a:extLst>
              <a:ext uri="{FF2B5EF4-FFF2-40B4-BE49-F238E27FC236}">
                <a16:creationId xmlns:a16="http://schemas.microsoft.com/office/drawing/2014/main" id="{78E6E2E1-0E81-4B69-8B8D-2E6B16AB9ED4}"/>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26</a:t>
            </a:fld>
            <a:endParaRPr lang="en-US" sz="1200" b="1" dirty="0"/>
          </a:p>
        </p:txBody>
      </p:sp>
    </p:spTree>
    <p:extLst>
      <p:ext uri="{BB962C8B-B14F-4D97-AF65-F5344CB8AC3E}">
        <p14:creationId xmlns:p14="http://schemas.microsoft.com/office/powerpoint/2010/main" val="5953435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C8F5F-186E-41BE-BD91-EF36A0D8622A}"/>
              </a:ext>
            </a:extLst>
          </p:cNvPr>
          <p:cNvSpPr>
            <a:spLocks noGrp="1"/>
          </p:cNvSpPr>
          <p:nvPr>
            <p:ph type="title"/>
          </p:nvPr>
        </p:nvSpPr>
        <p:spPr>
          <a:xfrm>
            <a:off x="469750" y="142580"/>
            <a:ext cx="7696500" cy="572700"/>
          </a:xfrm>
        </p:spPr>
        <p:txBody>
          <a:bodyPr/>
          <a:lstStyle/>
          <a:p>
            <a:pPr algn="ctr"/>
            <a:r>
              <a:rPr lang="en-US" sz="2800" dirty="0"/>
              <a:t>Model </a:t>
            </a:r>
            <a:r>
              <a:rPr lang="en-US" sz="2800" dirty="0" err="1"/>
              <a:t>Pengukuran</a:t>
            </a:r>
            <a:r>
              <a:rPr lang="en-US" sz="2800" dirty="0"/>
              <a:t> </a:t>
            </a:r>
            <a:r>
              <a:rPr lang="en-US" sz="2800" dirty="0" err="1"/>
              <a:t>Umum</a:t>
            </a:r>
            <a:r>
              <a:rPr lang="en-US" sz="2800" dirty="0"/>
              <a:t> (GMM)</a:t>
            </a:r>
            <a:endParaRPr lang="en-ID" sz="2800" dirty="0"/>
          </a:p>
        </p:txBody>
      </p:sp>
      <p:sp>
        <p:nvSpPr>
          <p:cNvPr id="17" name="Rectangle 16">
            <a:extLst>
              <a:ext uri="{FF2B5EF4-FFF2-40B4-BE49-F238E27FC236}">
                <a16:creationId xmlns:a16="http://schemas.microsoft.com/office/drawing/2014/main" id="{737B0693-8C3F-4D03-AC3A-C408AB5E0093}"/>
              </a:ext>
            </a:extLst>
          </p:cNvPr>
          <p:cNvSpPr/>
          <p:nvPr/>
        </p:nvSpPr>
        <p:spPr bwMode="auto">
          <a:xfrm>
            <a:off x="228599" y="782681"/>
            <a:ext cx="1931670" cy="3767185"/>
          </a:xfrm>
          <a:prstGeom prst="rect">
            <a:avLst/>
          </a:prstGeom>
          <a:solidFill>
            <a:schemeClr val="accent1">
              <a:lumMod val="9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endParaRPr lang="en-ID" sz="1500" dirty="0">
              <a:solidFill>
                <a:schemeClr val="tx1"/>
              </a:solidFill>
              <a:latin typeface="Arial" charset="0"/>
            </a:endParaRPr>
          </a:p>
        </p:txBody>
      </p:sp>
      <p:sp>
        <p:nvSpPr>
          <p:cNvPr id="18" name="Rectangle 17">
            <a:extLst>
              <a:ext uri="{FF2B5EF4-FFF2-40B4-BE49-F238E27FC236}">
                <a16:creationId xmlns:a16="http://schemas.microsoft.com/office/drawing/2014/main" id="{CECB9A72-4EAB-479E-81CD-A893EF2CAB5F}"/>
              </a:ext>
            </a:extLst>
          </p:cNvPr>
          <p:cNvSpPr/>
          <p:nvPr/>
        </p:nvSpPr>
        <p:spPr bwMode="auto">
          <a:xfrm>
            <a:off x="337184" y="885327"/>
            <a:ext cx="1714499" cy="628650"/>
          </a:xfrm>
          <a:prstGeom prst="rect">
            <a:avLst/>
          </a:prstGeom>
          <a:solidFill>
            <a:schemeClr val="accent6">
              <a:lumMod val="40000"/>
              <a:lumOff val="6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Marjin</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jasa</a:t>
            </a:r>
            <a:endPar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defTabSz="685800" fontAlgn="base">
              <a:spcBef>
                <a:spcPct val="20000"/>
              </a:spcBef>
              <a:spcAft>
                <a:spcPct val="0"/>
              </a:spcAft>
              <a:buClrTx/>
            </a:pPr>
            <a:r>
              <a:rPr lang="en-US" sz="1200" b="1" dirty="0" err="1">
                <a:latin typeface="Calibri" panose="020F0502020204030204" pitchFamily="34" charset="0"/>
                <a:ea typeface="Calibri" panose="020F0502020204030204" pitchFamily="34" charset="0"/>
                <a:cs typeface="Calibri" panose="020F0502020204030204" pitchFamily="34" charset="0"/>
              </a:rPr>
              <a:t>Kontraktual</a:t>
            </a:r>
            <a:endPar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9" name="Rectangle 18">
            <a:extLst>
              <a:ext uri="{FF2B5EF4-FFF2-40B4-BE49-F238E27FC236}">
                <a16:creationId xmlns:a16="http://schemas.microsoft.com/office/drawing/2014/main" id="{6062881B-7BA0-4E03-9488-8F5A9E4D691B}"/>
              </a:ext>
            </a:extLst>
          </p:cNvPr>
          <p:cNvSpPr/>
          <p:nvPr/>
        </p:nvSpPr>
        <p:spPr bwMode="auto">
          <a:xfrm>
            <a:off x="337184" y="1702618"/>
            <a:ext cx="1703070" cy="571500"/>
          </a:xfrm>
          <a:prstGeom prst="rect">
            <a:avLst/>
          </a:prstGeom>
          <a:solidFill>
            <a:schemeClr val="accent6">
              <a:lumMod val="40000"/>
              <a:lumOff val="6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Penyesuaian</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p>
          <a:p>
            <a:pPr algn="ctr" defTabSz="685800" fontAlgn="base">
              <a:spcBef>
                <a:spcPct val="20000"/>
              </a:spcBef>
              <a:spcAft>
                <a:spcPct val="0"/>
              </a:spcAft>
              <a:buClrTx/>
            </a:pPr>
            <a:r>
              <a:rPr lang="en-US" sz="1200" b="1" dirty="0" err="1">
                <a:latin typeface="Calibri" panose="020F0502020204030204" pitchFamily="34" charset="0"/>
                <a:ea typeface="Calibri" panose="020F0502020204030204" pitchFamily="34" charset="0"/>
                <a:cs typeface="Calibri" panose="020F0502020204030204" pitchFamily="34" charset="0"/>
              </a:rPr>
              <a:t>risiko</a:t>
            </a:r>
            <a:endPar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0" name="Rectangle 19">
            <a:extLst>
              <a:ext uri="{FF2B5EF4-FFF2-40B4-BE49-F238E27FC236}">
                <a16:creationId xmlns:a16="http://schemas.microsoft.com/office/drawing/2014/main" id="{0DEAD68A-48E9-492C-A62C-2ABCC1B13BFC}"/>
              </a:ext>
            </a:extLst>
          </p:cNvPr>
          <p:cNvSpPr/>
          <p:nvPr/>
        </p:nvSpPr>
        <p:spPr bwMode="auto">
          <a:xfrm>
            <a:off x="325755" y="2469356"/>
            <a:ext cx="1714499" cy="570480"/>
          </a:xfrm>
          <a:prstGeom prst="rect">
            <a:avLst/>
          </a:prstGeom>
          <a:solidFill>
            <a:schemeClr val="accent6">
              <a:lumMod val="40000"/>
              <a:lumOff val="6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Nilai </a:t>
            </a: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waktu</a:t>
            </a:r>
            <a:endPar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defTabSz="685800" fontAlgn="base">
              <a:spcBef>
                <a:spcPct val="20000"/>
              </a:spcBef>
              <a:spcAft>
                <a:spcPct val="0"/>
              </a:spcAft>
              <a:buClrTx/>
            </a:pPr>
            <a:r>
              <a:rPr lang="en-US" sz="1200" b="1" dirty="0" err="1">
                <a:latin typeface="Calibri" panose="020F0502020204030204" pitchFamily="34" charset="0"/>
                <a:ea typeface="Calibri" panose="020F0502020204030204" pitchFamily="34" charset="0"/>
                <a:cs typeface="Calibri" panose="020F0502020204030204" pitchFamily="34" charset="0"/>
              </a:rPr>
              <a:t>dari</a:t>
            </a:r>
            <a:r>
              <a:rPr lang="en-US" sz="1200" b="1" dirty="0">
                <a:latin typeface="Calibri" panose="020F0502020204030204" pitchFamily="34" charset="0"/>
                <a:ea typeface="Calibri" panose="020F0502020204030204" pitchFamily="34" charset="0"/>
                <a:cs typeface="Calibri" panose="020F0502020204030204" pitchFamily="34" charset="0"/>
              </a:rPr>
              <a:t> uang</a:t>
            </a:r>
            <a:endPar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1" name="Rectangle 20">
            <a:extLst>
              <a:ext uri="{FF2B5EF4-FFF2-40B4-BE49-F238E27FC236}">
                <a16:creationId xmlns:a16="http://schemas.microsoft.com/office/drawing/2014/main" id="{F4376572-9E53-44EC-AD5E-DDB1B97E5CFC}"/>
              </a:ext>
            </a:extLst>
          </p:cNvPr>
          <p:cNvSpPr/>
          <p:nvPr/>
        </p:nvSpPr>
        <p:spPr bwMode="auto">
          <a:xfrm>
            <a:off x="348613" y="3223351"/>
            <a:ext cx="1703070" cy="1143000"/>
          </a:xfrm>
          <a:prstGeom prst="rect">
            <a:avLst/>
          </a:prstGeom>
          <a:solidFill>
            <a:srgbClr val="FFC000"/>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Arus</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kas</a:t>
            </a:r>
          </a:p>
          <a:p>
            <a:pPr algn="ctr" defTabSz="685800" fontAlgn="base">
              <a:spcBef>
                <a:spcPct val="20000"/>
              </a:spcBef>
              <a:spcAft>
                <a:spcPct val="0"/>
              </a:spcAft>
              <a:buClrTx/>
            </a:pPr>
            <a:r>
              <a:rPr lang="en-US" sz="1200" b="1" dirty="0">
                <a:latin typeface="Calibri" panose="020F0502020204030204" pitchFamily="34" charset="0"/>
                <a:ea typeface="Calibri" panose="020F0502020204030204" pitchFamily="34" charset="0"/>
                <a:cs typeface="Calibri" panose="020F0502020204030204" pitchFamily="34" charset="0"/>
              </a:rPr>
              <a:t>masa </a:t>
            </a:r>
            <a:r>
              <a:rPr lang="en-US" sz="1200" b="1" dirty="0" err="1">
                <a:latin typeface="Calibri" panose="020F0502020204030204" pitchFamily="34" charset="0"/>
                <a:ea typeface="Calibri" panose="020F0502020204030204" pitchFamily="34" charset="0"/>
                <a:cs typeface="Calibri" panose="020F0502020204030204" pitchFamily="34" charset="0"/>
              </a:rPr>
              <a:t>depan</a:t>
            </a:r>
            <a:endPar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2" name="Rectangle 11">
            <a:extLst>
              <a:ext uri="{FF2B5EF4-FFF2-40B4-BE49-F238E27FC236}">
                <a16:creationId xmlns:a16="http://schemas.microsoft.com/office/drawing/2014/main" id="{F136ABED-896D-459A-9C62-8FE570C8A20D}"/>
              </a:ext>
            </a:extLst>
          </p:cNvPr>
          <p:cNvSpPr/>
          <p:nvPr/>
        </p:nvSpPr>
        <p:spPr>
          <a:xfrm>
            <a:off x="21765" y="4770290"/>
            <a:ext cx="6966585" cy="415498"/>
          </a:xfrm>
          <a:prstGeom prst="rect">
            <a:avLst/>
          </a:prstGeom>
        </p:spPr>
        <p:txBody>
          <a:bodyPr wrap="square">
            <a:spAutoFit/>
          </a:bodyPr>
          <a:lstStyle/>
          <a:p>
            <a:r>
              <a:rPr lang="en-US" sz="105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Ref: </a:t>
            </a:r>
            <a:r>
              <a:rPr lang="en-US" sz="105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Reguler</a:t>
            </a:r>
            <a:r>
              <a:rPr lang="en-US" sz="105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Accounting Discussion Series DE PSAK 74 </a:t>
            </a:r>
            <a:r>
              <a:rPr lang="en-US" sz="105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Kontrak</a:t>
            </a:r>
            <a:r>
              <a:rPr lang="en-US" sz="105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Asuransi</a:t>
            </a:r>
            <a:r>
              <a:rPr lang="en-US" sz="105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IAI – 17 – 9 - 2020</a:t>
            </a:r>
          </a:p>
          <a:p>
            <a:r>
              <a:rPr lang="en-US" sz="105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Junaidi</a:t>
            </a:r>
            <a:r>
              <a:rPr lang="en-US" sz="105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Amin – </a:t>
            </a:r>
            <a:r>
              <a:rPr lang="en-US" sz="105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DE PSAK 74 </a:t>
            </a:r>
            <a:r>
              <a:rPr lang="en-US" sz="105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Perspektif</a:t>
            </a:r>
            <a:r>
              <a:rPr lang="en-US" sz="105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Aktuaris</a:t>
            </a:r>
            <a:endParaRPr lang="en-ID" sz="105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69B52E0E-F2E0-4383-ACFC-A3C9640628EE}"/>
              </a:ext>
            </a:extLst>
          </p:cNvPr>
          <p:cNvSpPr txBox="1"/>
          <p:nvPr/>
        </p:nvSpPr>
        <p:spPr>
          <a:xfrm>
            <a:off x="6130832" y="782681"/>
            <a:ext cx="2832739" cy="3767185"/>
          </a:xfrm>
          <a:prstGeom prst="rect">
            <a:avLst/>
          </a:prstGeom>
          <a:solidFill>
            <a:schemeClr val="accent1">
              <a:lumMod val="20000"/>
              <a:lumOff val="80000"/>
            </a:schemeClr>
          </a:solidFill>
        </p:spPr>
        <p:txBody>
          <a:bodyPr wrap="square">
            <a:spAutoFit/>
          </a:bodyPr>
          <a:lstStyle/>
          <a:p>
            <a:pPr>
              <a:lnSpc>
                <a:spcPct val="90000"/>
              </a:lnSpc>
              <a:spcBef>
                <a:spcPts val="600"/>
              </a:spcBef>
            </a:pPr>
            <a:r>
              <a:rPr lang="en-US" sz="1600" b="1" dirty="0" err="1">
                <a:latin typeface="Calibri" panose="020F0502020204030204" pitchFamily="34" charset="0"/>
                <a:ea typeface="Calibri" panose="020F0502020204030204" pitchFamily="34" charset="0"/>
                <a:cs typeface="Calibri" panose="020F0502020204030204" pitchFamily="34" charset="0"/>
              </a:rPr>
              <a:t>Arus</a:t>
            </a:r>
            <a:r>
              <a:rPr lang="en-US" sz="1600" b="1" dirty="0">
                <a:latin typeface="Calibri" panose="020F0502020204030204" pitchFamily="34" charset="0"/>
                <a:ea typeface="Calibri" panose="020F0502020204030204" pitchFamily="34" charset="0"/>
                <a:cs typeface="Calibri" panose="020F0502020204030204" pitchFamily="34" charset="0"/>
              </a:rPr>
              <a:t> kas yang </a:t>
            </a:r>
            <a:r>
              <a:rPr lang="en-US" sz="1600" b="1" dirty="0" err="1">
                <a:latin typeface="Calibri" panose="020F0502020204030204" pitchFamily="34" charset="0"/>
                <a:ea typeface="Calibri" panose="020F0502020204030204" pitchFamily="34" charset="0"/>
                <a:cs typeface="Calibri" panose="020F0502020204030204" pitchFamily="34" charset="0"/>
              </a:rPr>
              <a:t>tidak</a:t>
            </a:r>
            <a:r>
              <a:rPr lang="en-US" sz="1600" b="1" dirty="0">
                <a:latin typeface="Calibri" panose="020F0502020204030204" pitchFamily="34" charset="0"/>
                <a:ea typeface="Calibri" panose="020F0502020204030204" pitchFamily="34" charset="0"/>
                <a:cs typeface="Calibri" panose="020F0502020204030204" pitchFamily="34" charset="0"/>
              </a:rPr>
              <a:t> </a:t>
            </a:r>
            <a:r>
              <a:rPr lang="en-US" sz="1600" b="1" dirty="0" err="1">
                <a:latin typeface="Calibri" panose="020F0502020204030204" pitchFamily="34" charset="0"/>
                <a:ea typeface="Calibri" panose="020F0502020204030204" pitchFamily="34" charset="0"/>
                <a:cs typeface="Calibri" panose="020F0502020204030204" pitchFamily="34" charset="0"/>
              </a:rPr>
              <a:t>termasuk</a:t>
            </a:r>
            <a:endParaRPr lang="en-US" b="1" dirty="0">
              <a:latin typeface="Calibri" panose="020F0502020204030204" pitchFamily="34" charset="0"/>
              <a:ea typeface="Calibri" panose="020F0502020204030204" pitchFamily="34" charset="0"/>
              <a:cs typeface="Calibri" panose="020F0502020204030204" pitchFamily="34" charset="0"/>
            </a:endParaRPr>
          </a:p>
          <a:p>
            <a:pPr marL="171450" indent="-171450">
              <a:lnSpc>
                <a:spcPct val="90000"/>
              </a:lnSpc>
              <a:spcBef>
                <a:spcPts val="600"/>
              </a:spcBef>
              <a:buFont typeface="Wingdings" panose="05000000000000000000" pitchFamily="2" charset="2"/>
              <a:buChar char="§"/>
            </a:pPr>
            <a:r>
              <a:rPr lang="en-US" sz="1200" dirty="0" err="1">
                <a:latin typeface="Calibri" panose="020F0502020204030204" pitchFamily="34" charset="0"/>
                <a:ea typeface="Calibri" panose="020F0502020204030204" pitchFamily="34" charset="0"/>
                <a:cs typeface="Calibri" panose="020F0502020204030204" pitchFamily="34" charset="0"/>
              </a:rPr>
              <a:t>Imbal</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hasil</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investasi</a:t>
            </a:r>
            <a:r>
              <a:rPr lang="en-US" sz="1200" dirty="0">
                <a:latin typeface="Calibri" panose="020F0502020204030204" pitchFamily="34" charset="0"/>
                <a:ea typeface="Calibri" panose="020F0502020204030204" pitchFamily="34" charset="0"/>
                <a:cs typeface="Calibri" panose="020F0502020204030204" pitchFamily="34" charset="0"/>
              </a:rPr>
              <a:t> </a:t>
            </a:r>
          </a:p>
          <a:p>
            <a:pPr marL="171450" indent="-171450">
              <a:lnSpc>
                <a:spcPct val="90000"/>
              </a:lnSpc>
              <a:spcBef>
                <a:spcPts val="600"/>
              </a:spcBef>
              <a:buFont typeface="Wingdings" panose="05000000000000000000" pitchFamily="2" charset="2"/>
              <a:buChar char="§"/>
            </a:pPr>
            <a:r>
              <a:rPr lang="en-US" sz="1200" dirty="0" err="1">
                <a:latin typeface="Calibri" panose="020F0502020204030204" pitchFamily="34" charset="0"/>
                <a:ea typeface="Calibri" panose="020F0502020204030204" pitchFamily="34" charset="0"/>
                <a:cs typeface="Calibri" panose="020F0502020204030204" pitchFamily="34" charset="0"/>
              </a:rPr>
              <a:t>Arus</a:t>
            </a:r>
            <a:r>
              <a:rPr lang="en-US" sz="1200" dirty="0">
                <a:latin typeface="Calibri" panose="020F0502020204030204" pitchFamily="34" charset="0"/>
                <a:ea typeface="Calibri" panose="020F0502020204030204" pitchFamily="34" charset="0"/>
                <a:cs typeface="Calibri" panose="020F0502020204030204" pitchFamily="34" charset="0"/>
              </a:rPr>
              <a:t> kas yang </a:t>
            </a:r>
            <a:r>
              <a:rPr lang="en-US" sz="1200" dirty="0" err="1">
                <a:latin typeface="Calibri" panose="020F0502020204030204" pitchFamily="34" charset="0"/>
                <a:ea typeface="Calibri" panose="020F0502020204030204" pitchFamily="34" charset="0"/>
                <a:cs typeface="Calibri" panose="020F0502020204030204" pitchFamily="34" charset="0"/>
              </a:rPr>
              <a:t>timbul</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dari</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komponen</a:t>
            </a:r>
            <a:r>
              <a:rPr lang="en-US" sz="1200" dirty="0">
                <a:latin typeface="Calibri" panose="020F0502020204030204" pitchFamily="34" charset="0"/>
                <a:ea typeface="Calibri" panose="020F0502020204030204" pitchFamily="34" charset="0"/>
                <a:cs typeface="Calibri" panose="020F0502020204030204" pitchFamily="34" charset="0"/>
              </a:rPr>
              <a:t> yang </a:t>
            </a:r>
            <a:r>
              <a:rPr lang="en-US" sz="1200" dirty="0" err="1">
                <a:latin typeface="Calibri" panose="020F0502020204030204" pitchFamily="34" charset="0"/>
                <a:ea typeface="Calibri" panose="020F0502020204030204" pitchFamily="34" charset="0"/>
                <a:cs typeface="Calibri" panose="020F0502020204030204" pitchFamily="34" charset="0"/>
              </a:rPr>
              <a:t>dipisahkan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dari</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kontrak</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Asuransi</a:t>
            </a:r>
            <a:r>
              <a:rPr lang="en-US" sz="1200" dirty="0">
                <a:latin typeface="Calibri" panose="020F0502020204030204" pitchFamily="34" charset="0"/>
                <a:ea typeface="Calibri" panose="020F0502020204030204" pitchFamily="34" charset="0"/>
                <a:cs typeface="Calibri" panose="020F0502020204030204" pitchFamily="34" charset="0"/>
              </a:rPr>
              <a:t> dan </a:t>
            </a:r>
            <a:r>
              <a:rPr lang="en-US" sz="1200" dirty="0" err="1">
                <a:latin typeface="Calibri" panose="020F0502020204030204" pitchFamily="34" charset="0"/>
                <a:ea typeface="Calibri" panose="020F0502020204030204" pitchFamily="34" charset="0"/>
                <a:cs typeface="Calibri" panose="020F0502020204030204" pitchFamily="34" charset="0"/>
              </a:rPr>
              <a:t>diperhitungkan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dengan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menggunakan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standar</a:t>
            </a:r>
            <a:r>
              <a:rPr lang="en-US" sz="1200" dirty="0">
                <a:latin typeface="Calibri" panose="020F0502020204030204" pitchFamily="34" charset="0"/>
                <a:ea typeface="Calibri" panose="020F0502020204030204" pitchFamily="34" charset="0"/>
                <a:cs typeface="Calibri" panose="020F0502020204030204" pitchFamily="34" charset="0"/>
              </a:rPr>
              <a:t> lain yang </a:t>
            </a:r>
            <a:r>
              <a:rPr lang="en-US" sz="1200" dirty="0" err="1">
                <a:latin typeface="Calibri" panose="020F0502020204030204" pitchFamily="34" charset="0"/>
                <a:ea typeface="Calibri" panose="020F0502020204030204" pitchFamily="34" charset="0"/>
                <a:cs typeface="Calibri" panose="020F0502020204030204" pitchFamily="34" charset="0"/>
              </a:rPr>
              <a:t>berlaku</a:t>
            </a:r>
            <a:endParaRPr lang="en-US" sz="1200" dirty="0">
              <a:latin typeface="Calibri" panose="020F0502020204030204" pitchFamily="34" charset="0"/>
              <a:ea typeface="Calibri" panose="020F0502020204030204" pitchFamily="34" charset="0"/>
              <a:cs typeface="Calibri" panose="020F0502020204030204" pitchFamily="34" charset="0"/>
            </a:endParaRPr>
          </a:p>
          <a:p>
            <a:pPr marL="171450" indent="-171450">
              <a:lnSpc>
                <a:spcPct val="90000"/>
              </a:lnSpc>
              <a:spcBef>
                <a:spcPts val="600"/>
              </a:spcBef>
              <a:buFont typeface="Wingdings" panose="05000000000000000000" pitchFamily="2" charset="2"/>
              <a:buChar char="§"/>
            </a:pPr>
            <a:r>
              <a:rPr lang="en-US" sz="1200" dirty="0" err="1">
                <a:latin typeface="Calibri" panose="020F0502020204030204" pitchFamily="34" charset="0"/>
                <a:ea typeface="Calibri" panose="020F0502020204030204" pitchFamily="34" charset="0"/>
                <a:cs typeface="Calibri" panose="020F0502020204030204" pitchFamily="34" charset="0"/>
              </a:rPr>
              <a:t>Arus</a:t>
            </a:r>
            <a:r>
              <a:rPr lang="en-US" sz="1200" dirty="0">
                <a:latin typeface="Calibri" panose="020F0502020204030204" pitchFamily="34" charset="0"/>
                <a:ea typeface="Calibri" panose="020F0502020204030204" pitchFamily="34" charset="0"/>
                <a:cs typeface="Calibri" panose="020F0502020204030204" pitchFamily="34" charset="0"/>
              </a:rPr>
              <a:t> kas di </a:t>
            </a:r>
            <a:r>
              <a:rPr lang="en-US" sz="1200" dirty="0" err="1">
                <a:latin typeface="Calibri" panose="020F0502020204030204" pitchFamily="34" charset="0"/>
                <a:ea typeface="Calibri" panose="020F0502020204030204" pitchFamily="34" charset="0"/>
                <a:cs typeface="Calibri" panose="020F0502020204030204" pitchFamily="34" charset="0"/>
              </a:rPr>
              <a:t>luar</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batas</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kontrak</a:t>
            </a:r>
            <a:r>
              <a:rPr lang="en-US" sz="1200" dirty="0">
                <a:latin typeface="Calibri" panose="020F0502020204030204" pitchFamily="34" charset="0"/>
                <a:ea typeface="Calibri" panose="020F0502020204030204" pitchFamily="34" charset="0"/>
                <a:cs typeface="Calibri" panose="020F0502020204030204" pitchFamily="34" charset="0"/>
              </a:rPr>
              <a:t> </a:t>
            </a:r>
          </a:p>
          <a:p>
            <a:pPr marL="171450" indent="-171450">
              <a:lnSpc>
                <a:spcPct val="90000"/>
              </a:lnSpc>
              <a:spcBef>
                <a:spcPts val="600"/>
              </a:spcBef>
              <a:buFont typeface="Wingdings" panose="05000000000000000000" pitchFamily="2" charset="2"/>
              <a:buChar char="§"/>
            </a:pPr>
            <a:r>
              <a:rPr lang="en-US" sz="1200" dirty="0" err="1">
                <a:latin typeface="Calibri" panose="020F0502020204030204" pitchFamily="34" charset="0"/>
                <a:ea typeface="Calibri" panose="020F0502020204030204" pitchFamily="34" charset="0"/>
                <a:cs typeface="Calibri" panose="020F0502020204030204" pitchFamily="34" charset="0"/>
              </a:rPr>
              <a:t>Arus</a:t>
            </a:r>
            <a:r>
              <a:rPr lang="en-US" sz="1200" dirty="0">
                <a:latin typeface="Calibri" panose="020F0502020204030204" pitchFamily="34" charset="0"/>
                <a:ea typeface="Calibri" panose="020F0502020204030204" pitchFamily="34" charset="0"/>
                <a:cs typeface="Calibri" panose="020F0502020204030204" pitchFamily="34" charset="0"/>
              </a:rPr>
              <a:t> kas (</a:t>
            </a:r>
            <a:r>
              <a:rPr lang="en-US" sz="1200" dirty="0" err="1">
                <a:latin typeface="Calibri" panose="020F0502020204030204" pitchFamily="34" charset="0"/>
                <a:ea typeface="Calibri" panose="020F0502020204030204" pitchFamily="34" charset="0"/>
                <a:cs typeface="Calibri" panose="020F0502020204030204" pitchFamily="34" charset="0"/>
              </a:rPr>
              <a:t>penerimaan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atau</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pembayaran</a:t>
            </a:r>
            <a:r>
              <a:rPr lang="en-US" sz="1200" dirty="0">
                <a:latin typeface="Calibri" panose="020F0502020204030204" pitchFamily="34" charset="0"/>
                <a:ea typeface="Calibri" panose="020F0502020204030204" pitchFamily="34" charset="0"/>
                <a:cs typeface="Calibri" panose="020F0502020204030204" pitchFamily="34" charset="0"/>
              </a:rPr>
              <a:t>) yang </a:t>
            </a:r>
            <a:r>
              <a:rPr lang="en-US" sz="1200" dirty="0" err="1">
                <a:latin typeface="Calibri" panose="020F0502020204030204" pitchFamily="34" charset="0"/>
                <a:ea typeface="Calibri" panose="020F0502020204030204" pitchFamily="34" charset="0"/>
                <a:cs typeface="Calibri" panose="020F0502020204030204" pitchFamily="34" charset="0"/>
              </a:rPr>
              <a:t>timbul</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karena</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kontrak</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reansurasi</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milikan</a:t>
            </a:r>
            <a:endParaRPr lang="en-US" sz="1200" dirty="0">
              <a:latin typeface="Calibri" panose="020F0502020204030204" pitchFamily="34" charset="0"/>
              <a:ea typeface="Calibri" panose="020F0502020204030204" pitchFamily="34" charset="0"/>
              <a:cs typeface="Calibri" panose="020F0502020204030204" pitchFamily="34" charset="0"/>
            </a:endParaRPr>
          </a:p>
          <a:p>
            <a:pPr marL="171450" indent="-171450">
              <a:lnSpc>
                <a:spcPct val="90000"/>
              </a:lnSpc>
              <a:spcBef>
                <a:spcPts val="600"/>
              </a:spcBef>
              <a:buFont typeface="Wingdings" panose="05000000000000000000" pitchFamily="2" charset="2"/>
              <a:buChar char="§"/>
            </a:pPr>
            <a:r>
              <a:rPr lang="en-US" sz="1200" dirty="0" err="1">
                <a:latin typeface="Calibri" panose="020F0502020204030204" pitchFamily="34" charset="0"/>
                <a:ea typeface="Calibri" panose="020F0502020204030204" pitchFamily="34" charset="0"/>
                <a:cs typeface="Calibri" panose="020F0502020204030204" pitchFamily="34" charset="0"/>
              </a:rPr>
              <a:t>Arus</a:t>
            </a:r>
            <a:r>
              <a:rPr lang="en-US" sz="1200" dirty="0">
                <a:latin typeface="Calibri" panose="020F0502020204030204" pitchFamily="34" charset="0"/>
                <a:ea typeface="Calibri" panose="020F0502020204030204" pitchFamily="34" charset="0"/>
                <a:cs typeface="Calibri" panose="020F0502020204030204" pitchFamily="34" charset="0"/>
              </a:rPr>
              <a:t> kas yang </a:t>
            </a:r>
            <a:r>
              <a:rPr lang="en-US" sz="1200" dirty="0" err="1">
                <a:latin typeface="Calibri" panose="020F0502020204030204" pitchFamily="34" charset="0"/>
                <a:ea typeface="Calibri" panose="020F0502020204030204" pitchFamily="34" charset="0"/>
                <a:cs typeface="Calibri" panose="020F0502020204030204" pitchFamily="34" charset="0"/>
              </a:rPr>
              <a:t>berhubungan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dengan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biaya</a:t>
            </a:r>
            <a:r>
              <a:rPr lang="en-US" sz="1200" dirty="0">
                <a:latin typeface="Calibri" panose="020F0502020204030204" pitchFamily="34" charset="0"/>
                <a:ea typeface="Calibri" panose="020F0502020204030204" pitchFamily="34" charset="0"/>
                <a:cs typeface="Calibri" panose="020F0502020204030204" pitchFamily="34" charset="0"/>
              </a:rPr>
              <a:t> yang </a:t>
            </a:r>
            <a:r>
              <a:rPr lang="en-US" sz="1200" dirty="0" err="1">
                <a:latin typeface="Calibri" panose="020F0502020204030204" pitchFamily="34" charset="0"/>
                <a:ea typeface="Calibri" panose="020F0502020204030204" pitchFamily="34" charset="0"/>
                <a:cs typeface="Calibri" panose="020F0502020204030204" pitchFamily="34" charset="0"/>
              </a:rPr>
              <a:t>tidak</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dapat</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diatribusikan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secara</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langsung</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kepada</a:t>
            </a:r>
            <a:r>
              <a:rPr lang="en-US" sz="1200" dirty="0">
                <a:latin typeface="Calibri" panose="020F0502020204030204" pitchFamily="34" charset="0"/>
                <a:ea typeface="Calibri" panose="020F0502020204030204" pitchFamily="34" charset="0"/>
                <a:cs typeface="Calibri" panose="020F0502020204030204" pitchFamily="34" charset="0"/>
              </a:rPr>
              <a:t> portfolio </a:t>
            </a:r>
            <a:r>
              <a:rPr lang="en-US" sz="1200" dirty="0" err="1">
                <a:latin typeface="Calibri" panose="020F0502020204030204" pitchFamily="34" charset="0"/>
                <a:ea typeface="Calibri" panose="020F0502020204030204" pitchFamily="34" charset="0"/>
                <a:cs typeface="Calibri" panose="020F0502020204030204" pitchFamily="34" charset="0"/>
              </a:rPr>
              <a:t>kontrak</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misalnya</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beberapa</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biaya</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pengembangan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produk</a:t>
            </a:r>
            <a:r>
              <a:rPr lang="en-US" sz="1200" dirty="0">
                <a:latin typeface="Calibri" panose="020F0502020204030204" pitchFamily="34" charset="0"/>
                <a:ea typeface="Calibri" panose="020F0502020204030204" pitchFamily="34" charset="0"/>
                <a:cs typeface="Calibri" panose="020F0502020204030204" pitchFamily="34" charset="0"/>
              </a:rPr>
              <a:t> dan </a:t>
            </a:r>
            <a:r>
              <a:rPr lang="en-US" sz="1200" dirty="0" err="1">
                <a:latin typeface="Calibri" panose="020F0502020204030204" pitchFamily="34" charset="0"/>
                <a:ea typeface="Calibri" panose="020F0502020204030204" pitchFamily="34" charset="0"/>
                <a:cs typeface="Calibri" panose="020F0502020204030204" pitchFamily="34" charset="0"/>
              </a:rPr>
              <a:t>biaya</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pelatihan</a:t>
            </a:r>
            <a:r>
              <a:rPr lang="en-US" sz="1200" dirty="0">
                <a:latin typeface="Calibri" panose="020F0502020204030204" pitchFamily="34" charset="0"/>
                <a:ea typeface="Calibri" panose="020F0502020204030204" pitchFamily="34" charset="0"/>
                <a:cs typeface="Calibri" panose="020F0502020204030204" pitchFamily="34" charset="0"/>
              </a:rPr>
              <a:t>)</a:t>
            </a:r>
          </a:p>
          <a:p>
            <a:pPr marL="171450" indent="-171450">
              <a:lnSpc>
                <a:spcPct val="90000"/>
              </a:lnSpc>
              <a:spcBef>
                <a:spcPts val="600"/>
              </a:spcBef>
              <a:buFont typeface="Wingdings" panose="05000000000000000000" pitchFamily="2" charset="2"/>
              <a:buChar char="§"/>
            </a:pPr>
            <a:r>
              <a:rPr lang="en-US" sz="1200" dirty="0" err="1">
                <a:latin typeface="Calibri" panose="020F0502020204030204" pitchFamily="34" charset="0"/>
                <a:ea typeface="Calibri" panose="020F0502020204030204" pitchFamily="34" charset="0"/>
                <a:cs typeface="Calibri" panose="020F0502020204030204" pitchFamily="34" charset="0"/>
              </a:rPr>
              <a:t>Pembayaran</a:t>
            </a:r>
            <a:r>
              <a:rPr lang="en-US" sz="1200" dirty="0">
                <a:latin typeface="Calibri" panose="020F0502020204030204" pitchFamily="34" charset="0"/>
                <a:ea typeface="Calibri" panose="020F0502020204030204" pitchFamily="34" charset="0"/>
                <a:cs typeface="Calibri" panose="020F0502020204030204" pitchFamily="34" charset="0"/>
              </a:rPr>
              <a:t> dan </a:t>
            </a:r>
            <a:r>
              <a:rPr lang="en-US" sz="1200" dirty="0" err="1">
                <a:latin typeface="Calibri" panose="020F0502020204030204" pitchFamily="34" charset="0"/>
                <a:ea typeface="Calibri" panose="020F0502020204030204" pitchFamily="34" charset="0"/>
                <a:cs typeface="Calibri" panose="020F0502020204030204" pitchFamily="34" charset="0"/>
              </a:rPr>
              <a:t>penerimaan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pajak</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penghasilan</a:t>
            </a:r>
            <a:r>
              <a:rPr lang="en-US" sz="1200" dirty="0">
                <a:latin typeface="Calibri" panose="020F0502020204030204" pitchFamily="34" charset="0"/>
                <a:ea typeface="Calibri" panose="020F0502020204030204" pitchFamily="34" charset="0"/>
                <a:cs typeface="Calibri" panose="020F0502020204030204" pitchFamily="34" charset="0"/>
              </a:rPr>
              <a:t> yang </a:t>
            </a:r>
            <a:r>
              <a:rPr lang="en-US" sz="1200" dirty="0" err="1">
                <a:latin typeface="Calibri" panose="020F0502020204030204" pitchFamily="34" charset="0"/>
                <a:ea typeface="Calibri" panose="020F0502020204030204" pitchFamily="34" charset="0"/>
                <a:cs typeface="Calibri" panose="020F0502020204030204" pitchFamily="34" charset="0"/>
              </a:rPr>
              <a:t>dilakukan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entitas</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tidak</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dalam</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kapasitas</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fidusia</a:t>
            </a:r>
            <a:endParaRPr lang="en-ID" sz="1200" dirty="0">
              <a:latin typeface="Calibri" panose="020F0502020204030204" pitchFamily="34" charset="0"/>
              <a:ea typeface="Calibri" panose="020F0502020204030204" pitchFamily="34" charset="0"/>
              <a:cs typeface="Calibri" panose="020F0502020204030204" pitchFamily="34" charset="0"/>
            </a:endParaRPr>
          </a:p>
        </p:txBody>
      </p:sp>
      <p:sp>
        <p:nvSpPr>
          <p:cNvPr id="22" name="TextBox 21">
            <a:extLst>
              <a:ext uri="{FF2B5EF4-FFF2-40B4-BE49-F238E27FC236}">
                <a16:creationId xmlns:a16="http://schemas.microsoft.com/office/drawing/2014/main" id="{EEFE8C80-E681-4655-8777-22870E57E48B}"/>
              </a:ext>
            </a:extLst>
          </p:cNvPr>
          <p:cNvSpPr txBox="1"/>
          <p:nvPr/>
        </p:nvSpPr>
        <p:spPr>
          <a:xfrm>
            <a:off x="2343149" y="783709"/>
            <a:ext cx="3604803" cy="3882088"/>
          </a:xfrm>
          <a:prstGeom prst="rect">
            <a:avLst/>
          </a:prstGeom>
          <a:solidFill>
            <a:schemeClr val="accent5">
              <a:lumMod val="20000"/>
              <a:lumOff val="80000"/>
            </a:schemeClr>
          </a:solidFill>
        </p:spPr>
        <p:txBody>
          <a:bodyPr wrap="square">
            <a:spAutoFit/>
          </a:bodyPr>
          <a:lstStyle/>
          <a:p>
            <a:pPr>
              <a:lnSpc>
                <a:spcPct val="90000"/>
              </a:lnSpc>
              <a:spcBef>
                <a:spcPts val="600"/>
              </a:spcBef>
            </a:pPr>
            <a:r>
              <a:rPr lang="en-US" sz="1600" b="1" dirty="0" err="1">
                <a:latin typeface="Calibri" panose="020F0502020204030204" pitchFamily="34" charset="0"/>
                <a:ea typeface="Calibri" panose="020F0502020204030204" pitchFamily="34" charset="0"/>
                <a:cs typeface="Calibri" panose="020F0502020204030204" pitchFamily="34" charset="0"/>
              </a:rPr>
              <a:t>Arus</a:t>
            </a:r>
            <a:r>
              <a:rPr lang="en-US" sz="1600" b="1" dirty="0">
                <a:latin typeface="Calibri" panose="020F0502020204030204" pitchFamily="34" charset="0"/>
                <a:ea typeface="Calibri" panose="020F0502020204030204" pitchFamily="34" charset="0"/>
                <a:cs typeface="Calibri" panose="020F0502020204030204" pitchFamily="34" charset="0"/>
              </a:rPr>
              <a:t> kas yang </a:t>
            </a:r>
            <a:r>
              <a:rPr lang="en-US" sz="1600" b="1" dirty="0" err="1">
                <a:latin typeface="Calibri" panose="020F0502020204030204" pitchFamily="34" charset="0"/>
                <a:ea typeface="Calibri" panose="020F0502020204030204" pitchFamily="34" charset="0"/>
                <a:cs typeface="Calibri" panose="020F0502020204030204" pitchFamily="34" charset="0"/>
              </a:rPr>
              <a:t>termasuk</a:t>
            </a:r>
            <a:endParaRPr lang="en-ID" sz="1600" b="1" dirty="0">
              <a:latin typeface="Calibri" panose="020F0502020204030204" pitchFamily="34" charset="0"/>
              <a:ea typeface="Calibri" panose="020F0502020204030204" pitchFamily="34" charset="0"/>
              <a:cs typeface="Calibri" panose="020F0502020204030204" pitchFamily="34" charset="0"/>
            </a:endParaRPr>
          </a:p>
          <a:p>
            <a:pPr marL="171450" indent="-171450">
              <a:lnSpc>
                <a:spcPct val="90000"/>
              </a:lnSpc>
              <a:spcBef>
                <a:spcPts val="400"/>
              </a:spcBef>
              <a:buFont typeface="Wingdings" panose="05000000000000000000" pitchFamily="2" charset="2"/>
              <a:buChar char="§"/>
            </a:pPr>
            <a:r>
              <a:rPr lang="en-US" sz="1200" dirty="0" err="1">
                <a:latin typeface="Calibri" panose="020F0502020204030204" pitchFamily="34" charset="0"/>
                <a:ea typeface="Calibri" panose="020F0502020204030204" pitchFamily="34" charset="0"/>
                <a:cs typeface="Calibri" panose="020F0502020204030204" pitchFamily="34" charset="0"/>
              </a:rPr>
              <a:t>Premi</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termasuk</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penyesuain</a:t>
            </a:r>
            <a:r>
              <a:rPr lang="en-US" sz="1200" dirty="0">
                <a:latin typeface="Calibri" panose="020F0502020204030204" pitchFamily="34" charset="0"/>
                <a:ea typeface="Calibri" panose="020F0502020204030204" pitchFamily="34" charset="0"/>
                <a:cs typeface="Calibri" panose="020F0502020204030204" pitchFamily="34" charset="0"/>
              </a:rPr>
              <a:t> dan </a:t>
            </a:r>
            <a:r>
              <a:rPr lang="en-US" sz="1200" dirty="0" err="1">
                <a:latin typeface="Calibri" panose="020F0502020204030204" pitchFamily="34" charset="0"/>
                <a:ea typeface="Calibri" panose="020F0502020204030204" pitchFamily="34" charset="0"/>
                <a:cs typeface="Calibri" panose="020F0502020204030204" pitchFamily="34" charset="0"/>
              </a:rPr>
              <a:t>cicilan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premi</a:t>
            </a:r>
            <a:r>
              <a:rPr lang="en-US" sz="1200" dirty="0">
                <a:latin typeface="Calibri" panose="020F0502020204030204" pitchFamily="34" charset="0"/>
                <a:ea typeface="Calibri" panose="020F0502020204030204" pitchFamily="34" charset="0"/>
                <a:cs typeface="Calibri" panose="020F0502020204030204" pitchFamily="34" charset="0"/>
              </a:rPr>
              <a:t>)</a:t>
            </a:r>
          </a:p>
          <a:p>
            <a:pPr marL="171450" indent="-171450">
              <a:lnSpc>
                <a:spcPct val="90000"/>
              </a:lnSpc>
              <a:spcBef>
                <a:spcPts val="400"/>
              </a:spcBef>
              <a:buFont typeface="Wingdings" panose="05000000000000000000" pitchFamily="2" charset="2"/>
              <a:buChar char="§"/>
            </a:pPr>
            <a:r>
              <a:rPr lang="en-US" sz="1200" dirty="0" err="1">
                <a:latin typeface="Calibri" panose="020F0502020204030204" pitchFamily="34" charset="0"/>
                <a:ea typeface="Calibri" panose="020F0502020204030204" pitchFamily="34" charset="0"/>
                <a:cs typeface="Calibri" panose="020F0502020204030204" pitchFamily="34" charset="0"/>
              </a:rPr>
              <a:t>Pembayaran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klaim</a:t>
            </a:r>
            <a:r>
              <a:rPr lang="en-US" sz="1200" dirty="0">
                <a:latin typeface="Calibri" panose="020F0502020204030204" pitchFamily="34" charset="0"/>
                <a:ea typeface="Calibri" panose="020F0502020204030204" pitchFamily="34" charset="0"/>
                <a:cs typeface="Calibri" panose="020F0502020204030204" pitchFamily="34" charset="0"/>
              </a:rPr>
              <a:t> dan </a:t>
            </a:r>
            <a:r>
              <a:rPr lang="en-US" sz="1200" dirty="0" err="1">
                <a:latin typeface="Calibri" panose="020F0502020204030204" pitchFamily="34" charset="0"/>
                <a:ea typeface="Calibri" panose="020F0502020204030204" pitchFamily="34" charset="0"/>
                <a:cs typeface="Calibri" panose="020F0502020204030204" pitchFamily="34" charset="0"/>
              </a:rPr>
              <a:t>manfaat</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kepada</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pemegang</a:t>
            </a:r>
            <a:r>
              <a:rPr lang="en-US" sz="1200" dirty="0">
                <a:latin typeface="Calibri" panose="020F0502020204030204" pitchFamily="34" charset="0"/>
                <a:ea typeface="Calibri" panose="020F0502020204030204" pitchFamily="34" charset="0"/>
                <a:cs typeface="Calibri" panose="020F0502020204030204" pitchFamily="34" charset="0"/>
              </a:rPr>
              <a:t> polis, </a:t>
            </a:r>
            <a:r>
              <a:rPr lang="en-US" sz="1200" dirty="0" err="1">
                <a:latin typeface="Calibri" panose="020F0502020204030204" pitchFamily="34" charset="0"/>
                <a:ea typeface="Calibri" panose="020F0502020204030204" pitchFamily="34" charset="0"/>
                <a:cs typeface="Calibri" panose="020F0502020204030204" pitchFamily="34" charset="0"/>
              </a:rPr>
              <a:t>termasuk</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dilaporkan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tapi</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belum</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dibayarkan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telah</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terjadi</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namun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belum</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dilaporkan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termasuk</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biaya</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penanganan</a:t>
            </a:r>
            <a:r>
              <a:rPr lang="en-US" sz="1200" dirty="0">
                <a:latin typeface="Calibri" panose="020F0502020204030204" pitchFamily="34" charset="0"/>
                <a:ea typeface="Calibri" panose="020F0502020204030204" pitchFamily="34" charset="0"/>
                <a:cs typeface="Calibri" panose="020F0502020204030204" pitchFamily="34" charset="0"/>
              </a:rPr>
              <a:t> dan </a:t>
            </a:r>
            <a:r>
              <a:rPr lang="en-US" sz="1200" dirty="0" err="1">
                <a:latin typeface="Calibri" panose="020F0502020204030204" pitchFamily="34" charset="0"/>
                <a:ea typeface="Calibri" panose="020F0502020204030204" pitchFamily="34" charset="0"/>
                <a:cs typeface="Calibri" panose="020F0502020204030204" pitchFamily="34" charset="0"/>
              </a:rPr>
              <a:t>investigasi</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klaim</a:t>
            </a:r>
            <a:r>
              <a:rPr lang="en-US" sz="1200" dirty="0">
                <a:latin typeface="Calibri" panose="020F0502020204030204" pitchFamily="34" charset="0"/>
                <a:ea typeface="Calibri" panose="020F0502020204030204" pitchFamily="34" charset="0"/>
                <a:cs typeface="Calibri" panose="020F0502020204030204" pitchFamily="34" charset="0"/>
              </a:rPr>
              <a:t>.</a:t>
            </a:r>
          </a:p>
          <a:p>
            <a:pPr marL="171450" indent="-171450">
              <a:lnSpc>
                <a:spcPct val="90000"/>
              </a:lnSpc>
              <a:spcBef>
                <a:spcPts val="400"/>
              </a:spcBef>
              <a:buFont typeface="Wingdings" panose="05000000000000000000" pitchFamily="2" charset="2"/>
              <a:buChar char="§"/>
            </a:pPr>
            <a:r>
              <a:rPr lang="en-US" sz="1200" dirty="0" err="1">
                <a:latin typeface="Calibri" panose="020F0502020204030204" pitchFamily="34" charset="0"/>
                <a:ea typeface="Calibri" panose="020F0502020204030204" pitchFamily="34" charset="0"/>
                <a:cs typeface="Calibri" panose="020F0502020204030204" pitchFamily="34" charset="0"/>
              </a:rPr>
              <a:t>Pembayaran</a:t>
            </a:r>
            <a:r>
              <a:rPr lang="en-US" sz="1200" dirty="0">
                <a:latin typeface="Calibri" panose="020F0502020204030204" pitchFamily="34" charset="0"/>
                <a:ea typeface="Calibri" panose="020F0502020204030204" pitchFamily="34" charset="0"/>
                <a:cs typeface="Calibri" panose="020F0502020204030204" pitchFamily="34" charset="0"/>
              </a:rPr>
              <a:t> yang </a:t>
            </a:r>
            <a:r>
              <a:rPr lang="en-US" sz="1200" dirty="0" err="1">
                <a:latin typeface="Calibri" panose="020F0502020204030204" pitchFamily="34" charset="0"/>
                <a:ea typeface="Calibri" panose="020F0502020204030204" pitchFamily="34" charset="0"/>
                <a:cs typeface="Calibri" panose="020F0502020204030204" pitchFamily="34" charset="0"/>
              </a:rPr>
              <a:t>tergantung</a:t>
            </a:r>
            <a:r>
              <a:rPr lang="en-US" sz="1200" dirty="0">
                <a:latin typeface="Calibri" panose="020F0502020204030204" pitchFamily="34" charset="0"/>
                <a:ea typeface="Calibri" panose="020F0502020204030204" pitchFamily="34" charset="0"/>
                <a:cs typeface="Calibri" panose="020F0502020204030204" pitchFamily="34" charset="0"/>
              </a:rPr>
              <a:t> pada </a:t>
            </a:r>
            <a:r>
              <a:rPr lang="en-US" sz="1200" dirty="0" err="1">
                <a:latin typeface="Calibri" panose="020F0502020204030204" pitchFamily="34" charset="0"/>
                <a:ea typeface="Calibri" panose="020F0502020204030204" pitchFamily="34" charset="0"/>
                <a:cs typeface="Calibri" panose="020F0502020204030204" pitchFamily="34" charset="0"/>
              </a:rPr>
              <a:t>imbal</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hasil</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atas</a:t>
            </a:r>
            <a:r>
              <a:rPr lang="en-US" sz="1200" dirty="0">
                <a:latin typeface="Calibri" panose="020F0502020204030204" pitchFamily="34" charset="0"/>
                <a:ea typeface="Calibri" panose="020F0502020204030204" pitchFamily="34" charset="0"/>
                <a:cs typeface="Calibri" panose="020F0502020204030204" pitchFamily="34" charset="0"/>
              </a:rPr>
              <a:t> item </a:t>
            </a:r>
            <a:r>
              <a:rPr lang="en-US" sz="1200" dirty="0" err="1">
                <a:latin typeface="Calibri" panose="020F0502020204030204" pitchFamily="34" charset="0"/>
                <a:ea typeface="Calibri" panose="020F0502020204030204" pitchFamily="34" charset="0"/>
                <a:cs typeface="Calibri" panose="020F0502020204030204" pitchFamily="34" charset="0"/>
              </a:rPr>
              <a:t>pendasar</a:t>
            </a:r>
            <a:endParaRPr lang="en-US" sz="1200" dirty="0">
              <a:latin typeface="Calibri" panose="020F0502020204030204" pitchFamily="34" charset="0"/>
              <a:ea typeface="Calibri" panose="020F0502020204030204" pitchFamily="34" charset="0"/>
              <a:cs typeface="Calibri" panose="020F0502020204030204" pitchFamily="34" charset="0"/>
            </a:endParaRPr>
          </a:p>
          <a:p>
            <a:pPr marL="171450" indent="-171450">
              <a:lnSpc>
                <a:spcPct val="90000"/>
              </a:lnSpc>
              <a:spcBef>
                <a:spcPts val="400"/>
              </a:spcBef>
              <a:buFont typeface="Wingdings" panose="05000000000000000000" pitchFamily="2" charset="2"/>
              <a:buChar char="§"/>
            </a:pPr>
            <a:r>
              <a:rPr lang="en-US" sz="1200" dirty="0" err="1">
                <a:latin typeface="Calibri" panose="020F0502020204030204" pitchFamily="34" charset="0"/>
                <a:ea typeface="Calibri" panose="020F0502020204030204" pitchFamily="34" charset="0"/>
                <a:cs typeface="Calibri" panose="020F0502020204030204" pitchFamily="34" charset="0"/>
              </a:rPr>
              <a:t>Pembayaran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dari</a:t>
            </a:r>
            <a:r>
              <a:rPr lang="en-US" sz="1200" dirty="0">
                <a:latin typeface="Calibri" panose="020F0502020204030204" pitchFamily="34" charset="0"/>
                <a:ea typeface="Calibri" panose="020F0502020204030204" pitchFamily="34" charset="0"/>
                <a:cs typeface="Calibri" panose="020F0502020204030204" pitchFamily="34" charset="0"/>
              </a:rPr>
              <a:t> derivative, </a:t>
            </a:r>
            <a:r>
              <a:rPr lang="en-US" sz="1200" dirty="0" err="1">
                <a:latin typeface="Calibri" panose="020F0502020204030204" pitchFamily="34" charset="0"/>
                <a:ea typeface="Calibri" panose="020F0502020204030204" pitchFamily="34" charset="0"/>
                <a:cs typeface="Calibri" panose="020F0502020204030204" pitchFamily="34" charset="0"/>
              </a:rPr>
              <a:t>opsi</a:t>
            </a:r>
            <a:r>
              <a:rPr lang="en-US" sz="1200" dirty="0">
                <a:latin typeface="Calibri" panose="020F0502020204030204" pitchFamily="34" charset="0"/>
                <a:ea typeface="Calibri" panose="020F0502020204030204" pitchFamily="34" charset="0"/>
                <a:cs typeface="Calibri" panose="020F0502020204030204" pitchFamily="34" charset="0"/>
              </a:rPr>
              <a:t> dan </a:t>
            </a:r>
            <a:r>
              <a:rPr lang="en-US" sz="1200" dirty="0" err="1">
                <a:latin typeface="Calibri" panose="020F0502020204030204" pitchFamily="34" charset="0"/>
                <a:ea typeface="Calibri" panose="020F0502020204030204" pitchFamily="34" charset="0"/>
                <a:cs typeface="Calibri" panose="020F0502020204030204" pitchFamily="34" charset="0"/>
              </a:rPr>
              <a:t>jaminan</a:t>
            </a:r>
            <a:r>
              <a:rPr lang="en-US" sz="1200" dirty="0">
                <a:latin typeface="Calibri" panose="020F0502020204030204" pitchFamily="34" charset="0"/>
                <a:ea typeface="Calibri" panose="020F0502020204030204" pitchFamily="34" charset="0"/>
                <a:cs typeface="Calibri" panose="020F0502020204030204" pitchFamily="34" charset="0"/>
              </a:rPr>
              <a:t> yang </a:t>
            </a:r>
            <a:r>
              <a:rPr lang="en-US" sz="1200" dirty="0" err="1">
                <a:latin typeface="Calibri" panose="020F0502020204030204" pitchFamily="34" charset="0"/>
                <a:ea typeface="Calibri" panose="020F0502020204030204" pitchFamily="34" charset="0"/>
                <a:cs typeface="Calibri" panose="020F0502020204030204" pitchFamily="34" charset="0"/>
              </a:rPr>
              <a:t>melekat</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dalam</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konrak</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sepanjang</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tidak</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dipisahkan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dari</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kontrak</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asuransi</a:t>
            </a:r>
            <a:endParaRPr lang="en-US" sz="1200" dirty="0">
              <a:latin typeface="Calibri" panose="020F0502020204030204" pitchFamily="34" charset="0"/>
              <a:ea typeface="Calibri" panose="020F0502020204030204" pitchFamily="34" charset="0"/>
              <a:cs typeface="Calibri" panose="020F0502020204030204" pitchFamily="34" charset="0"/>
            </a:endParaRPr>
          </a:p>
          <a:p>
            <a:pPr marL="171450" indent="-171450">
              <a:lnSpc>
                <a:spcPct val="90000"/>
              </a:lnSpc>
              <a:spcBef>
                <a:spcPts val="400"/>
              </a:spcBef>
              <a:buFont typeface="Wingdings" panose="05000000000000000000" pitchFamily="2" charset="2"/>
              <a:buChar char="§"/>
            </a:pPr>
            <a:r>
              <a:rPr lang="en-US" sz="1200" dirty="0" err="1">
                <a:latin typeface="Calibri" panose="020F0502020204030204" pitchFamily="34" charset="0"/>
                <a:ea typeface="Calibri" panose="020F0502020204030204" pitchFamily="34" charset="0"/>
                <a:cs typeface="Calibri" panose="020F0502020204030204" pitchFamily="34" charset="0"/>
              </a:rPr>
              <a:t>Alokasi</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arus</a:t>
            </a:r>
            <a:r>
              <a:rPr lang="en-US" sz="1200" dirty="0">
                <a:latin typeface="Calibri" panose="020F0502020204030204" pitchFamily="34" charset="0"/>
                <a:ea typeface="Calibri" panose="020F0502020204030204" pitchFamily="34" charset="0"/>
                <a:cs typeface="Calibri" panose="020F0502020204030204" pitchFamily="34" charset="0"/>
              </a:rPr>
              <a:t> kas </a:t>
            </a:r>
            <a:r>
              <a:rPr lang="en-US" sz="1200" dirty="0" err="1">
                <a:latin typeface="Calibri" panose="020F0502020204030204" pitchFamily="34" charset="0"/>
                <a:ea typeface="Calibri" panose="020F0502020204030204" pitchFamily="34" charset="0"/>
                <a:cs typeface="Calibri" panose="020F0502020204030204" pitchFamily="34" charset="0"/>
              </a:rPr>
              <a:t>biaya</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akuisisi</a:t>
            </a:r>
            <a:r>
              <a:rPr lang="en-US" sz="1200" dirty="0">
                <a:latin typeface="Calibri" panose="020F0502020204030204" pitchFamily="34" charset="0"/>
                <a:ea typeface="Calibri" panose="020F0502020204030204" pitchFamily="34" charset="0"/>
                <a:cs typeface="Calibri" panose="020F0502020204030204" pitchFamily="34" charset="0"/>
              </a:rPr>
              <a:t> yang </a:t>
            </a:r>
            <a:r>
              <a:rPr lang="en-US" sz="1200" dirty="0" err="1">
                <a:latin typeface="Calibri" panose="020F0502020204030204" pitchFamily="34" charset="0"/>
                <a:ea typeface="Calibri" panose="020F0502020204030204" pitchFamily="34" charset="0"/>
                <a:cs typeface="Calibri" panose="020F0502020204030204" pitchFamily="34" charset="0"/>
              </a:rPr>
              <a:t>dapat</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diatribusikan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kepada</a:t>
            </a:r>
            <a:r>
              <a:rPr lang="en-US" sz="1200" dirty="0">
                <a:latin typeface="Calibri" panose="020F0502020204030204" pitchFamily="34" charset="0"/>
                <a:ea typeface="Calibri" panose="020F0502020204030204" pitchFamily="34" charset="0"/>
                <a:cs typeface="Calibri" panose="020F0502020204030204" pitchFamily="34" charset="0"/>
              </a:rPr>
              <a:t> portfolio </a:t>
            </a:r>
            <a:r>
              <a:rPr lang="en-US" sz="1200" dirty="0" err="1">
                <a:latin typeface="Calibri" panose="020F0502020204030204" pitchFamily="34" charset="0"/>
                <a:ea typeface="Calibri" panose="020F0502020204030204" pitchFamily="34" charset="0"/>
                <a:cs typeface="Calibri" panose="020F0502020204030204" pitchFamily="34" charset="0"/>
              </a:rPr>
              <a:t>dimana</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kontrak</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berada</a:t>
            </a:r>
            <a:endParaRPr lang="en-US" sz="1200" dirty="0">
              <a:latin typeface="Calibri" panose="020F0502020204030204" pitchFamily="34" charset="0"/>
              <a:ea typeface="Calibri" panose="020F0502020204030204" pitchFamily="34" charset="0"/>
              <a:cs typeface="Calibri" panose="020F0502020204030204" pitchFamily="34" charset="0"/>
            </a:endParaRPr>
          </a:p>
          <a:p>
            <a:pPr marL="171450" indent="-171450">
              <a:lnSpc>
                <a:spcPct val="90000"/>
              </a:lnSpc>
              <a:spcBef>
                <a:spcPts val="400"/>
              </a:spcBef>
              <a:buFont typeface="Wingdings" panose="05000000000000000000" pitchFamily="2" charset="2"/>
              <a:buChar char="§"/>
            </a:pPr>
            <a:r>
              <a:rPr lang="en-US" sz="1200" dirty="0" err="1">
                <a:latin typeface="Calibri" panose="020F0502020204030204" pitchFamily="34" charset="0"/>
                <a:ea typeface="Calibri" panose="020F0502020204030204" pitchFamily="34" charset="0"/>
                <a:cs typeface="Calibri" panose="020F0502020204030204" pitchFamily="34" charset="0"/>
              </a:rPr>
              <a:t>Alokasi</a:t>
            </a:r>
            <a:r>
              <a:rPr lang="en-US" sz="1200" dirty="0">
                <a:latin typeface="Calibri" panose="020F0502020204030204" pitchFamily="34" charset="0"/>
                <a:ea typeface="Calibri" panose="020F0502020204030204" pitchFamily="34" charset="0"/>
                <a:cs typeface="Calibri" panose="020F0502020204030204" pitchFamily="34" charset="0"/>
              </a:rPr>
              <a:t> overhead </a:t>
            </a:r>
            <a:r>
              <a:rPr lang="en-US" sz="1200" dirty="0" err="1">
                <a:latin typeface="Calibri" panose="020F0502020204030204" pitchFamily="34" charset="0"/>
                <a:ea typeface="Calibri" panose="020F0502020204030204" pitchFamily="34" charset="0"/>
                <a:cs typeface="Calibri" panose="020F0502020204030204" pitchFamily="34" charset="0"/>
              </a:rPr>
              <a:t>tetap</a:t>
            </a:r>
            <a:r>
              <a:rPr lang="en-US" sz="1200" dirty="0">
                <a:latin typeface="Calibri" panose="020F0502020204030204" pitchFamily="34" charset="0"/>
                <a:ea typeface="Calibri" panose="020F0502020204030204" pitchFamily="34" charset="0"/>
                <a:cs typeface="Calibri" panose="020F0502020204030204" pitchFamily="34" charset="0"/>
              </a:rPr>
              <a:t> dan variable yang </a:t>
            </a:r>
            <a:r>
              <a:rPr lang="en-US" sz="1200" dirty="0" err="1">
                <a:latin typeface="Calibri" panose="020F0502020204030204" pitchFamily="34" charset="0"/>
                <a:ea typeface="Calibri" panose="020F0502020204030204" pitchFamily="34" charset="0"/>
                <a:cs typeface="Calibri" panose="020F0502020204030204" pitchFamily="34" charset="0"/>
              </a:rPr>
              <a:t>dapat</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diatribusikan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secara</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langsung</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untuk</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pemenuhan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kontrak</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Asuransi</a:t>
            </a:r>
            <a:endParaRPr lang="en-US" sz="1200" dirty="0">
              <a:latin typeface="Calibri" panose="020F0502020204030204" pitchFamily="34" charset="0"/>
              <a:ea typeface="Calibri" panose="020F0502020204030204" pitchFamily="34" charset="0"/>
              <a:cs typeface="Calibri" panose="020F0502020204030204" pitchFamily="34" charset="0"/>
            </a:endParaRPr>
          </a:p>
          <a:p>
            <a:pPr marL="171450" indent="-171450">
              <a:lnSpc>
                <a:spcPct val="90000"/>
              </a:lnSpc>
              <a:spcBef>
                <a:spcPts val="400"/>
              </a:spcBef>
              <a:buFont typeface="Wingdings" panose="05000000000000000000" pitchFamily="2" charset="2"/>
              <a:buChar char="§"/>
            </a:pPr>
            <a:r>
              <a:rPr lang="en-US" sz="1200" dirty="0" err="1">
                <a:latin typeface="Calibri" panose="020F0502020204030204" pitchFamily="34" charset="0"/>
                <a:ea typeface="Calibri" panose="020F0502020204030204" pitchFamily="34" charset="0"/>
                <a:cs typeface="Calibri" panose="020F0502020204030204" pitchFamily="34" charset="0"/>
              </a:rPr>
              <a:t>Biaya</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administrasi</a:t>
            </a:r>
            <a:r>
              <a:rPr lang="en-US" sz="1200" dirty="0">
                <a:latin typeface="Calibri" panose="020F0502020204030204" pitchFamily="34" charset="0"/>
                <a:ea typeface="Calibri" panose="020F0502020204030204" pitchFamily="34" charset="0"/>
                <a:cs typeface="Calibri" panose="020F0502020204030204" pitchFamily="34" charset="0"/>
              </a:rPr>
              <a:t> dan </a:t>
            </a:r>
            <a:r>
              <a:rPr lang="en-US" sz="1200" dirty="0" err="1">
                <a:latin typeface="Calibri" panose="020F0502020204030204" pitchFamily="34" charset="0"/>
                <a:ea typeface="Calibri" panose="020F0502020204030204" pitchFamily="34" charset="0"/>
                <a:cs typeface="Calibri" panose="020F0502020204030204" pitchFamily="34" charset="0"/>
              </a:rPr>
              <a:t>pemeliharaan</a:t>
            </a:r>
            <a:r>
              <a:rPr lang="en-US" sz="1200" dirty="0">
                <a:latin typeface="Calibri" panose="020F0502020204030204" pitchFamily="34" charset="0"/>
                <a:ea typeface="Calibri" panose="020F0502020204030204" pitchFamily="34" charset="0"/>
                <a:cs typeface="Calibri" panose="020F0502020204030204" pitchFamily="34" charset="0"/>
              </a:rPr>
              <a:t> polis</a:t>
            </a:r>
          </a:p>
          <a:p>
            <a:pPr marL="171450" indent="-171450">
              <a:lnSpc>
                <a:spcPct val="90000"/>
              </a:lnSpc>
              <a:spcBef>
                <a:spcPts val="400"/>
              </a:spcBef>
              <a:buFont typeface="Wingdings" panose="05000000000000000000" pitchFamily="2" charset="2"/>
              <a:buChar char="§"/>
            </a:pPr>
            <a:r>
              <a:rPr lang="en-US" sz="1200" dirty="0" err="1">
                <a:latin typeface="Calibri" panose="020F0502020204030204" pitchFamily="34" charset="0"/>
                <a:ea typeface="Calibri" panose="020F0502020204030204" pitchFamily="34" charset="0"/>
                <a:cs typeface="Calibri" panose="020F0502020204030204" pitchFamily="34" charset="0"/>
              </a:rPr>
              <a:t>Pajak</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bebasis</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transaksi</a:t>
            </a:r>
            <a:r>
              <a:rPr lang="en-US" sz="1200" dirty="0">
                <a:latin typeface="Calibri" panose="020F0502020204030204" pitchFamily="34" charset="0"/>
                <a:ea typeface="Calibri" panose="020F0502020204030204" pitchFamily="34" charset="0"/>
                <a:cs typeface="Calibri" panose="020F0502020204030204" pitchFamily="34" charset="0"/>
              </a:rPr>
              <a:t> dan </a:t>
            </a:r>
            <a:r>
              <a:rPr lang="en-US" sz="1200" dirty="0" err="1">
                <a:latin typeface="Calibri" panose="020F0502020204030204" pitchFamily="34" charset="0"/>
                <a:ea typeface="Calibri" panose="020F0502020204030204" pitchFamily="34" charset="0"/>
                <a:cs typeface="Calibri" panose="020F0502020204030204" pitchFamily="34" charset="0"/>
              </a:rPr>
              <a:t>pungutan</a:t>
            </a:r>
            <a:r>
              <a:rPr lang="en-US" sz="1200" dirty="0">
                <a:latin typeface="Calibri" panose="020F0502020204030204" pitchFamily="34" charset="0"/>
                <a:ea typeface="Calibri" panose="020F0502020204030204" pitchFamily="34" charset="0"/>
                <a:cs typeface="Calibri" panose="020F0502020204030204" pitchFamily="34" charset="0"/>
              </a:rPr>
              <a:t> yang </a:t>
            </a:r>
            <a:r>
              <a:rPr lang="en-US" sz="1200" dirty="0" err="1">
                <a:latin typeface="Calibri" panose="020F0502020204030204" pitchFamily="34" charset="0"/>
                <a:ea typeface="Calibri" panose="020F0502020204030204" pitchFamily="34" charset="0"/>
                <a:cs typeface="Calibri" panose="020F0502020204030204" pitchFamily="34" charset="0"/>
              </a:rPr>
              <a:t>timbul</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langsung</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dari</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kontrak</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asuransi</a:t>
            </a:r>
            <a:r>
              <a:rPr lang="en-US" sz="1200" dirty="0">
                <a:latin typeface="Calibri" panose="020F0502020204030204" pitchFamily="34" charset="0"/>
                <a:ea typeface="Calibri" panose="020F0502020204030204" pitchFamily="34" charset="0"/>
                <a:cs typeface="Calibri" panose="020F0502020204030204" pitchFamily="34" charset="0"/>
              </a:rPr>
              <a:t> yang </a:t>
            </a:r>
            <a:r>
              <a:rPr lang="en-US" sz="1200" dirty="0" err="1">
                <a:latin typeface="Calibri" panose="020F0502020204030204" pitchFamily="34" charset="0"/>
                <a:ea typeface="Calibri" panose="020F0502020204030204" pitchFamily="34" charset="0"/>
                <a:cs typeface="Calibri" panose="020F0502020204030204" pitchFamily="34" charset="0"/>
              </a:rPr>
              <a:t>ada</a:t>
            </a:r>
            <a:endParaRPr lang="en-ID" sz="1200" dirty="0">
              <a:latin typeface="Calibri" panose="020F0502020204030204" pitchFamily="34" charset="0"/>
              <a:ea typeface="Calibri" panose="020F0502020204030204" pitchFamily="34" charset="0"/>
              <a:cs typeface="Calibri" panose="020F0502020204030204" pitchFamily="34" charset="0"/>
            </a:endParaRPr>
          </a:p>
        </p:txBody>
      </p:sp>
      <p:sp>
        <p:nvSpPr>
          <p:cNvPr id="11" name="Slide Number Placeholder 3">
            <a:extLst>
              <a:ext uri="{FF2B5EF4-FFF2-40B4-BE49-F238E27FC236}">
                <a16:creationId xmlns:a16="http://schemas.microsoft.com/office/drawing/2014/main" id="{735B09C0-62CA-4740-8F8E-FFA764A1359B}"/>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27</a:t>
            </a:fld>
            <a:endParaRPr lang="en-US" sz="1200" b="1" dirty="0"/>
          </a:p>
        </p:txBody>
      </p:sp>
    </p:spTree>
    <p:extLst>
      <p:ext uri="{BB962C8B-B14F-4D97-AF65-F5344CB8AC3E}">
        <p14:creationId xmlns:p14="http://schemas.microsoft.com/office/powerpoint/2010/main" val="34582066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4F2D66C-3D75-4D48-B454-7D4F5B1EC210}"/>
              </a:ext>
            </a:extLst>
          </p:cNvPr>
          <p:cNvSpPr>
            <a:spLocks noGrp="1"/>
          </p:cNvSpPr>
          <p:nvPr>
            <p:ph type="title" idx="4294967295"/>
          </p:nvPr>
        </p:nvSpPr>
        <p:spPr>
          <a:xfrm>
            <a:off x="973667" y="336025"/>
            <a:ext cx="7696200" cy="573088"/>
          </a:xfrm>
        </p:spPr>
        <p:txBody>
          <a:bodyPr/>
          <a:lstStyle/>
          <a:p>
            <a:pPr algn="ctr"/>
            <a:r>
              <a:rPr lang="en-US" sz="3300" dirty="0">
                <a:latin typeface="Fjalla One" panose="02000506040000020004" pitchFamily="2" charset="0"/>
              </a:rPr>
              <a:t>Model </a:t>
            </a:r>
            <a:r>
              <a:rPr lang="en-US" sz="3300" dirty="0" err="1">
                <a:latin typeface="Fjalla One" panose="02000506040000020004" pitchFamily="2" charset="0"/>
              </a:rPr>
              <a:t>Pengukuran</a:t>
            </a:r>
            <a:r>
              <a:rPr lang="en-US" sz="3300" dirty="0">
                <a:latin typeface="Fjalla One" panose="02000506040000020004" pitchFamily="2" charset="0"/>
              </a:rPr>
              <a:t> </a:t>
            </a:r>
            <a:r>
              <a:rPr lang="en-US" sz="3300" dirty="0" err="1">
                <a:latin typeface="Fjalla One" panose="02000506040000020004" pitchFamily="2" charset="0"/>
              </a:rPr>
              <a:t>Umum</a:t>
            </a:r>
            <a:r>
              <a:rPr lang="en-US" sz="3300" dirty="0">
                <a:latin typeface="Fjalla One" panose="02000506040000020004" pitchFamily="2" charset="0"/>
              </a:rPr>
              <a:t> (GMM)</a:t>
            </a:r>
            <a:endParaRPr lang="en-ID" sz="3300" dirty="0">
              <a:latin typeface="Fjalla One" panose="02000506040000020004" pitchFamily="2" charset="0"/>
            </a:endParaRPr>
          </a:p>
        </p:txBody>
      </p:sp>
      <p:sp>
        <p:nvSpPr>
          <p:cNvPr id="8" name="Content Placeholder 7">
            <a:extLst>
              <a:ext uri="{FF2B5EF4-FFF2-40B4-BE49-F238E27FC236}">
                <a16:creationId xmlns:a16="http://schemas.microsoft.com/office/drawing/2014/main" id="{8CDDD9F5-075F-4655-83B4-3708B8C03652}"/>
              </a:ext>
            </a:extLst>
          </p:cNvPr>
          <p:cNvSpPr>
            <a:spLocks noGrp="1"/>
          </p:cNvSpPr>
          <p:nvPr>
            <p:ph type="body" idx="4294967295"/>
          </p:nvPr>
        </p:nvSpPr>
        <p:spPr>
          <a:xfrm>
            <a:off x="2301875" y="1188314"/>
            <a:ext cx="6267366" cy="3624263"/>
          </a:xfrm>
          <a:ln w="38100">
            <a:solidFill>
              <a:schemeClr val="accent1">
                <a:lumMod val="50000"/>
              </a:schemeClr>
            </a:solidFill>
          </a:ln>
        </p:spPr>
        <p:txBody>
          <a:bodyPr/>
          <a:lstStyle/>
          <a:p>
            <a:pPr marL="182563" indent="-182563">
              <a:spcBef>
                <a:spcPts val="600"/>
              </a:spcBef>
              <a:buFont typeface="Wingdings" panose="05000000000000000000" pitchFamily="2" charset="2"/>
              <a:buChar char="§"/>
            </a:pPr>
            <a:r>
              <a:rPr lang="en-US" sz="1350" dirty="0" err="1">
                <a:latin typeface="Calibri" panose="020F0502020204030204" pitchFamily="34" charset="0"/>
                <a:ea typeface="Calibri" panose="020F0502020204030204" pitchFamily="34" charset="0"/>
                <a:cs typeface="Calibri" panose="020F0502020204030204" pitchFamily="34" charset="0"/>
              </a:rPr>
              <a:t>Menyesuaikan</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estimasi</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dari</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arus</a:t>
            </a:r>
            <a:r>
              <a:rPr lang="en-US" sz="1350" dirty="0">
                <a:latin typeface="Calibri" panose="020F0502020204030204" pitchFamily="34" charset="0"/>
                <a:ea typeface="Calibri" panose="020F0502020204030204" pitchFamily="34" charset="0"/>
                <a:cs typeface="Calibri" panose="020F0502020204030204" pitchFamily="34" charset="0"/>
              </a:rPr>
              <a:t> kas masa </a:t>
            </a:r>
            <a:r>
              <a:rPr lang="en-US" sz="1350" dirty="0" err="1">
                <a:latin typeface="Calibri" panose="020F0502020204030204" pitchFamily="34" charset="0"/>
                <a:ea typeface="Calibri" panose="020F0502020204030204" pitchFamily="34" charset="0"/>
                <a:cs typeface="Calibri" panose="020F0502020204030204" pitchFamily="34" charset="0"/>
              </a:rPr>
              <a:t>depan</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dengan</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nilai</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waktu</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dari</a:t>
            </a:r>
            <a:r>
              <a:rPr lang="en-US" sz="1350" dirty="0">
                <a:latin typeface="Calibri" panose="020F0502020204030204" pitchFamily="34" charset="0"/>
                <a:ea typeface="Calibri" panose="020F0502020204030204" pitchFamily="34" charset="0"/>
                <a:cs typeface="Calibri" panose="020F0502020204030204" pitchFamily="34" charset="0"/>
              </a:rPr>
              <a:t> uang </a:t>
            </a:r>
            <a:r>
              <a:rPr lang="en-US" sz="1350" dirty="0" err="1">
                <a:latin typeface="Calibri" panose="020F0502020204030204" pitchFamily="34" charset="0"/>
                <a:ea typeface="Calibri" panose="020F0502020204030204" pitchFamily="34" charset="0"/>
                <a:cs typeface="Calibri" panose="020F0502020204030204" pitchFamily="34" charset="0"/>
              </a:rPr>
              <a:t>menggunakan</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tingkat</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diskonto</a:t>
            </a:r>
            <a:r>
              <a:rPr lang="en-US" sz="1350" dirty="0">
                <a:latin typeface="Calibri" panose="020F0502020204030204" pitchFamily="34" charset="0"/>
                <a:ea typeface="Calibri" panose="020F0502020204030204" pitchFamily="34" charset="0"/>
                <a:cs typeface="Calibri" panose="020F0502020204030204" pitchFamily="34" charset="0"/>
              </a:rPr>
              <a:t> yang:</a:t>
            </a:r>
          </a:p>
          <a:p>
            <a:pPr marL="539750" lvl="1" indent="-269875">
              <a:spcBef>
                <a:spcPts val="300"/>
              </a:spcBef>
              <a:buFont typeface="Wingdings" panose="05000000000000000000" pitchFamily="2" charset="2"/>
              <a:buChar char="ü"/>
            </a:pPr>
            <a:r>
              <a:rPr lang="en-US" sz="1350" dirty="0" err="1">
                <a:latin typeface="Calibri" panose="020F0502020204030204" pitchFamily="34" charset="0"/>
                <a:ea typeface="Calibri" panose="020F0502020204030204" pitchFamily="34" charset="0"/>
                <a:cs typeface="Calibri" panose="020F0502020204030204" pitchFamily="34" charset="0"/>
              </a:rPr>
              <a:t>Mencerminan</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karateristik</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dari</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arus</a:t>
            </a:r>
            <a:r>
              <a:rPr lang="en-US" sz="1350" dirty="0">
                <a:latin typeface="Calibri" panose="020F0502020204030204" pitchFamily="34" charset="0"/>
                <a:ea typeface="Calibri" panose="020F0502020204030204" pitchFamily="34" charset="0"/>
                <a:cs typeface="Calibri" panose="020F0502020204030204" pitchFamily="34" charset="0"/>
              </a:rPr>
              <a:t> kas </a:t>
            </a:r>
            <a:r>
              <a:rPr lang="en-US" sz="1350" dirty="0" err="1">
                <a:latin typeface="Calibri" panose="020F0502020204030204" pitchFamily="34" charset="0"/>
                <a:ea typeface="Calibri" panose="020F0502020204030204" pitchFamily="34" charset="0"/>
                <a:cs typeface="Calibri" panose="020F0502020204030204" pitchFamily="34" charset="0"/>
              </a:rPr>
              <a:t>pemenuhan</a:t>
            </a:r>
            <a:endParaRPr lang="en-US" sz="1350" dirty="0">
              <a:latin typeface="Calibri" panose="020F0502020204030204" pitchFamily="34" charset="0"/>
              <a:ea typeface="Calibri" panose="020F0502020204030204" pitchFamily="34" charset="0"/>
              <a:cs typeface="Calibri" panose="020F0502020204030204" pitchFamily="34" charset="0"/>
            </a:endParaRPr>
          </a:p>
          <a:p>
            <a:pPr marL="539750" lvl="1" indent="-269875">
              <a:spcBef>
                <a:spcPts val="300"/>
              </a:spcBef>
              <a:buFont typeface="Wingdings" panose="05000000000000000000" pitchFamily="2" charset="2"/>
              <a:buChar char="ü"/>
            </a:pPr>
            <a:r>
              <a:rPr lang="en-US" sz="1350" dirty="0" err="1">
                <a:latin typeface="Calibri" panose="020F0502020204030204" pitchFamily="34" charset="0"/>
                <a:ea typeface="Calibri" panose="020F0502020204030204" pitchFamily="34" charset="0"/>
                <a:cs typeface="Calibri" panose="020F0502020204030204" pitchFamily="34" charset="0"/>
              </a:rPr>
              <a:t>Konsisten</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dengan</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harga</a:t>
            </a:r>
            <a:r>
              <a:rPr lang="en-US" sz="1350" dirty="0">
                <a:latin typeface="Calibri" panose="020F0502020204030204" pitchFamily="34" charset="0"/>
                <a:ea typeface="Calibri" panose="020F0502020204030204" pitchFamily="34" charset="0"/>
                <a:cs typeface="Calibri" panose="020F0502020204030204" pitchFamily="34" charset="0"/>
              </a:rPr>
              <a:t> pasar yang </a:t>
            </a:r>
            <a:r>
              <a:rPr lang="en-US" sz="1350" dirty="0" err="1">
                <a:latin typeface="Calibri" panose="020F0502020204030204" pitchFamily="34" charset="0"/>
                <a:ea typeface="Calibri" panose="020F0502020204030204" pitchFamily="34" charset="0"/>
                <a:cs typeface="Calibri" panose="020F0502020204030204" pitchFamily="34" charset="0"/>
              </a:rPr>
              <a:t>dapat</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diamati</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untuk</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instrumen</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dengan</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arus</a:t>
            </a:r>
            <a:r>
              <a:rPr lang="en-US" sz="1350" dirty="0">
                <a:latin typeface="Calibri" panose="020F0502020204030204" pitchFamily="34" charset="0"/>
                <a:ea typeface="Calibri" panose="020F0502020204030204" pitchFamily="34" charset="0"/>
                <a:cs typeface="Calibri" panose="020F0502020204030204" pitchFamily="34" charset="0"/>
              </a:rPr>
              <a:t> kas yang </a:t>
            </a:r>
            <a:r>
              <a:rPr lang="en-US" sz="1350" dirty="0" err="1">
                <a:latin typeface="Calibri" panose="020F0502020204030204" pitchFamily="34" charset="0"/>
                <a:ea typeface="Calibri" panose="020F0502020204030204" pitchFamily="34" charset="0"/>
                <a:cs typeface="Calibri" panose="020F0502020204030204" pitchFamily="34" charset="0"/>
              </a:rPr>
              <a:t>memiliki</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karakteristik</a:t>
            </a:r>
            <a:r>
              <a:rPr lang="en-US" sz="1350" dirty="0">
                <a:latin typeface="Calibri" panose="020F0502020204030204" pitchFamily="34" charset="0"/>
                <a:ea typeface="Calibri" panose="020F0502020204030204" pitchFamily="34" charset="0"/>
                <a:cs typeface="Calibri" panose="020F0502020204030204" pitchFamily="34" charset="0"/>
              </a:rPr>
              <a:t> yang </a:t>
            </a:r>
            <a:r>
              <a:rPr lang="en-US" sz="1350" dirty="0" err="1">
                <a:latin typeface="Calibri" panose="020F0502020204030204" pitchFamily="34" charset="0"/>
                <a:ea typeface="Calibri" panose="020F0502020204030204" pitchFamily="34" charset="0"/>
                <a:cs typeface="Calibri" panose="020F0502020204030204" pitchFamily="34" charset="0"/>
              </a:rPr>
              <a:t>konsisten</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dengan</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kontrak</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asuransi</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misalnya</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sehubungan</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dengan</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waktu</a:t>
            </a:r>
            <a:r>
              <a:rPr lang="en-US" sz="1350" dirty="0">
                <a:latin typeface="Calibri" panose="020F0502020204030204" pitchFamily="34" charset="0"/>
                <a:ea typeface="Calibri" panose="020F0502020204030204" pitchFamily="34" charset="0"/>
                <a:cs typeface="Calibri" panose="020F0502020204030204" pitchFamily="34" charset="0"/>
              </a:rPr>
              <a:t>, maa uang dan </a:t>
            </a:r>
            <a:r>
              <a:rPr lang="en-US" sz="1350" dirty="0" err="1">
                <a:latin typeface="Calibri" panose="020F0502020204030204" pitchFamily="34" charset="0"/>
                <a:ea typeface="Calibri" panose="020F0502020204030204" pitchFamily="34" charset="0"/>
                <a:cs typeface="Calibri" panose="020F0502020204030204" pitchFamily="34" charset="0"/>
              </a:rPr>
              <a:t>likuiditas</a:t>
            </a:r>
            <a:r>
              <a:rPr lang="en-US" sz="1350" dirty="0">
                <a:latin typeface="Calibri" panose="020F0502020204030204" pitchFamily="34" charset="0"/>
                <a:ea typeface="Calibri" panose="020F0502020204030204" pitchFamily="34" charset="0"/>
                <a:cs typeface="Calibri" panose="020F0502020204030204" pitchFamily="34" charset="0"/>
              </a:rPr>
              <a:t>.</a:t>
            </a:r>
          </a:p>
          <a:p>
            <a:pPr marL="539750" lvl="1" indent="-269875">
              <a:spcBef>
                <a:spcPts val="300"/>
              </a:spcBef>
              <a:buFont typeface="Wingdings" panose="05000000000000000000" pitchFamily="2" charset="2"/>
              <a:buChar char="ü"/>
            </a:pPr>
            <a:r>
              <a:rPr lang="en-US" sz="1350" dirty="0" err="1">
                <a:latin typeface="Calibri" panose="020F0502020204030204" pitchFamily="34" charset="0"/>
                <a:ea typeface="Calibri" panose="020F0502020204030204" pitchFamily="34" charset="0"/>
                <a:cs typeface="Calibri" panose="020F0502020204030204" pitchFamily="34" charset="0"/>
              </a:rPr>
              <a:t>Meyesuaikan</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harga</a:t>
            </a:r>
            <a:r>
              <a:rPr lang="en-US" sz="1350" dirty="0">
                <a:latin typeface="Calibri" panose="020F0502020204030204" pitchFamily="34" charset="0"/>
                <a:ea typeface="Calibri" panose="020F0502020204030204" pitchFamily="34" charset="0"/>
                <a:cs typeface="Calibri" panose="020F0502020204030204" pitchFamily="34" charset="0"/>
              </a:rPr>
              <a:t> pasar yang </a:t>
            </a:r>
            <a:r>
              <a:rPr lang="en-US" sz="1350" dirty="0" err="1">
                <a:latin typeface="Calibri" panose="020F0502020204030204" pitchFamily="34" charset="0"/>
                <a:ea typeface="Calibri" panose="020F0502020204030204" pitchFamily="34" charset="0"/>
                <a:cs typeface="Calibri" panose="020F0502020204030204" pitchFamily="34" charset="0"/>
              </a:rPr>
              <a:t>diamati</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untuk</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mencerminkan</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karakeristik</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kewajiban</a:t>
            </a:r>
            <a:r>
              <a:rPr lang="en-US" sz="1350" dirty="0">
                <a:latin typeface="Calibri" panose="020F0502020204030204" pitchFamily="34" charset="0"/>
                <a:ea typeface="Calibri" panose="020F0502020204030204" pitchFamily="34" charset="0"/>
                <a:cs typeface="Calibri" panose="020F0502020204030204" pitchFamily="34" charset="0"/>
              </a:rPr>
              <a:t>/</a:t>
            </a:r>
            <a:r>
              <a:rPr lang="en-US" sz="1350" dirty="0" err="1">
                <a:latin typeface="Calibri" panose="020F0502020204030204" pitchFamily="34" charset="0"/>
                <a:ea typeface="Calibri" panose="020F0502020204030204" pitchFamily="34" charset="0"/>
                <a:cs typeface="Calibri" panose="020F0502020204030204" pitchFamily="34" charset="0"/>
              </a:rPr>
              <a:t>faktor</a:t>
            </a:r>
            <a:r>
              <a:rPr lang="en-US" sz="1350" dirty="0">
                <a:latin typeface="Calibri" panose="020F0502020204030204" pitchFamily="34" charset="0"/>
                <a:ea typeface="Calibri" panose="020F0502020204030204" pitchFamily="34" charset="0"/>
                <a:cs typeface="Calibri" panose="020F0502020204030204" pitchFamily="34" charset="0"/>
              </a:rPr>
              <a:t> yang </a:t>
            </a:r>
            <a:r>
              <a:rPr lang="en-US" sz="1350" dirty="0" err="1">
                <a:latin typeface="Calibri" panose="020F0502020204030204" pitchFamily="34" charset="0"/>
                <a:ea typeface="Calibri" panose="020F0502020204030204" pitchFamily="34" charset="0"/>
                <a:cs typeface="Calibri" panose="020F0502020204030204" pitchFamily="34" charset="0"/>
              </a:rPr>
              <a:t>relevan</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dengan</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kontrak</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misalnya</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pengecualian</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risiko</a:t>
            </a:r>
            <a:r>
              <a:rPr lang="en-US" sz="1350" dirty="0">
                <a:latin typeface="Calibri" panose="020F0502020204030204" pitchFamily="34" charset="0"/>
                <a:ea typeface="Calibri" panose="020F0502020204030204" pitchFamily="34" charset="0"/>
                <a:cs typeface="Calibri" panose="020F0502020204030204" pitchFamily="34" charset="0"/>
              </a:rPr>
              <a:t> yang </a:t>
            </a:r>
            <a:r>
              <a:rPr lang="en-US" sz="1350" dirty="0" err="1">
                <a:latin typeface="Calibri" panose="020F0502020204030204" pitchFamily="34" charset="0"/>
                <a:ea typeface="Calibri" panose="020F0502020204030204" pitchFamily="34" charset="0"/>
                <a:cs typeface="Calibri" panose="020F0502020204030204" pitchFamily="34" charset="0"/>
              </a:rPr>
              <a:t>tidak</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relevan</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memperkirakan</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tarif</a:t>
            </a:r>
            <a:r>
              <a:rPr lang="en-US" sz="1350" dirty="0">
                <a:latin typeface="Calibri" panose="020F0502020204030204" pitchFamily="34" charset="0"/>
                <a:ea typeface="Calibri" panose="020F0502020204030204" pitchFamily="34" charset="0"/>
                <a:cs typeface="Calibri" panose="020F0502020204030204" pitchFamily="34" charset="0"/>
              </a:rPr>
              <a:t> di </a:t>
            </a:r>
            <a:r>
              <a:rPr lang="en-US" sz="1350" dirty="0" err="1">
                <a:latin typeface="Calibri" panose="020F0502020204030204" pitchFamily="34" charset="0"/>
                <a:ea typeface="Calibri" panose="020F0502020204030204" pitchFamily="34" charset="0"/>
                <a:cs typeface="Calibri" panose="020F0502020204030204" pitchFamily="34" charset="0"/>
              </a:rPr>
              <a:t>luar</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periode</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ata</a:t>
            </a:r>
            <a:r>
              <a:rPr lang="en-US" sz="1350" dirty="0">
                <a:latin typeface="Calibri" panose="020F0502020204030204" pitchFamily="34" charset="0"/>
                <a:ea typeface="Calibri" panose="020F0502020204030204" pitchFamily="34" charset="0"/>
                <a:cs typeface="Calibri" panose="020F0502020204030204" pitchFamily="34" charset="0"/>
              </a:rPr>
              <a:t> yang </a:t>
            </a:r>
            <a:r>
              <a:rPr lang="en-US" sz="1350" dirty="0" err="1">
                <a:latin typeface="Calibri" panose="020F0502020204030204" pitchFamily="34" charset="0"/>
                <a:ea typeface="Calibri" panose="020F0502020204030204" pitchFamily="34" charset="0"/>
                <a:cs typeface="Calibri" panose="020F0502020204030204" pitchFamily="34" charset="0"/>
              </a:rPr>
              <a:t>diamati</a:t>
            </a:r>
            <a:r>
              <a:rPr lang="en-US" sz="1350" dirty="0">
                <a:latin typeface="Calibri" panose="020F0502020204030204" pitchFamily="34" charset="0"/>
                <a:ea typeface="Calibri" panose="020F0502020204030204" pitchFamily="34" charset="0"/>
                <a:cs typeface="Calibri" panose="020F0502020204030204" pitchFamily="34" charset="0"/>
              </a:rPr>
              <a:t>.</a:t>
            </a:r>
          </a:p>
          <a:p>
            <a:pPr marL="539750" lvl="1" indent="-269875">
              <a:spcBef>
                <a:spcPts val="300"/>
              </a:spcBef>
              <a:buFont typeface="Wingdings" panose="05000000000000000000" pitchFamily="2" charset="2"/>
              <a:buChar char="ü"/>
            </a:pPr>
            <a:r>
              <a:rPr lang="en-US" sz="1350" dirty="0" err="1">
                <a:latin typeface="Calibri" panose="020F0502020204030204" pitchFamily="34" charset="0"/>
                <a:ea typeface="Calibri" panose="020F0502020204030204" pitchFamily="34" charset="0"/>
                <a:cs typeface="Calibri" panose="020F0502020204030204" pitchFamily="34" charset="0"/>
              </a:rPr>
              <a:t>Konsisten</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dengan</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estimasi</a:t>
            </a:r>
            <a:r>
              <a:rPr lang="en-US" sz="1350" dirty="0">
                <a:latin typeface="Calibri" panose="020F0502020204030204" pitchFamily="34" charset="0"/>
                <a:ea typeface="Calibri" panose="020F0502020204030204" pitchFamily="34" charset="0"/>
                <a:cs typeface="Calibri" panose="020F0502020204030204" pitchFamily="34" charset="0"/>
              </a:rPr>
              <a:t> lain yang </a:t>
            </a:r>
            <a:r>
              <a:rPr lang="en-US" sz="1350" dirty="0" err="1">
                <a:latin typeface="Calibri" panose="020F0502020204030204" pitchFamily="34" charset="0"/>
                <a:ea typeface="Calibri" panose="020F0502020204030204" pitchFamily="34" charset="0"/>
                <a:cs typeface="Calibri" panose="020F0502020204030204" pitchFamily="34" charset="0"/>
              </a:rPr>
              <a:t>digunakan</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untuk</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mengukur</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kontrak</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asuransi</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misalnya</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inflasi</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tingkat</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diskonto</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untuk</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kontrak</a:t>
            </a:r>
            <a:r>
              <a:rPr lang="en-US" sz="1350" dirty="0">
                <a:latin typeface="Calibri" panose="020F0502020204030204" pitchFamily="34" charset="0"/>
                <a:ea typeface="Calibri" panose="020F0502020204030204" pitchFamily="34" charset="0"/>
                <a:cs typeface="Calibri" panose="020F0502020204030204" pitchFamily="34" charset="0"/>
              </a:rPr>
              <a:t> par).</a:t>
            </a:r>
          </a:p>
          <a:p>
            <a:pPr marL="182563" indent="-182563">
              <a:spcBef>
                <a:spcPts val="600"/>
              </a:spcBef>
              <a:buFont typeface="Wingdings" panose="05000000000000000000" pitchFamily="2" charset="2"/>
              <a:buChar char="§"/>
            </a:pPr>
            <a:r>
              <a:rPr lang="en-US" sz="1350" dirty="0" err="1">
                <a:latin typeface="Calibri" panose="020F0502020204030204" pitchFamily="34" charset="0"/>
                <a:ea typeface="Calibri" panose="020F0502020204030204" pitchFamily="34" charset="0"/>
                <a:cs typeface="Calibri" panose="020F0502020204030204" pitchFamily="34" charset="0"/>
              </a:rPr>
              <a:t>Pendekatan</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atas-bawah</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b="1" i="1" dirty="0">
                <a:latin typeface="Calibri" panose="020F0502020204030204" pitchFamily="34" charset="0"/>
                <a:ea typeface="Calibri" panose="020F0502020204030204" pitchFamily="34" charset="0"/>
                <a:cs typeface="Calibri" panose="020F0502020204030204" pitchFamily="34" charset="0"/>
              </a:rPr>
              <a:t>top-down</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atau</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pendekatan</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bawah-atas</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b="1" i="1" dirty="0">
                <a:latin typeface="Calibri" panose="020F0502020204030204" pitchFamily="34" charset="0"/>
                <a:ea typeface="Calibri" panose="020F0502020204030204" pitchFamily="34" charset="0"/>
                <a:cs typeface="Calibri" panose="020F0502020204030204" pitchFamily="34" charset="0"/>
              </a:rPr>
              <a:t>bottom-up</a:t>
            </a:r>
            <a:r>
              <a:rPr lang="en-US" sz="1350" dirty="0">
                <a:latin typeface="Calibri" panose="020F0502020204030204" pitchFamily="34" charset="0"/>
                <a:ea typeface="Calibri" panose="020F0502020204030204" pitchFamily="34" charset="0"/>
                <a:cs typeface="Calibri" panose="020F0502020204030204" pitchFamily="34" charset="0"/>
              </a:rPr>
              <a:t>)</a:t>
            </a:r>
          </a:p>
          <a:p>
            <a:pPr marL="182563" indent="-182563">
              <a:spcBef>
                <a:spcPts val="600"/>
              </a:spcBef>
              <a:buFont typeface="Wingdings" panose="05000000000000000000" pitchFamily="2" charset="2"/>
              <a:buChar char="§"/>
            </a:pPr>
            <a:r>
              <a:rPr lang="en-US" sz="1350" dirty="0" err="1">
                <a:latin typeface="Calibri" panose="020F0502020204030204" pitchFamily="34" charset="0"/>
                <a:ea typeface="Calibri" panose="020F0502020204030204" pitchFamily="34" charset="0"/>
                <a:cs typeface="Calibri" panose="020F0502020204030204" pitchFamily="34" charset="0"/>
              </a:rPr>
              <a:t>Tidak</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perlu</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mendiskontokan</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arus</a:t>
            </a:r>
            <a:r>
              <a:rPr lang="en-US" sz="1350" dirty="0">
                <a:latin typeface="Calibri" panose="020F0502020204030204" pitchFamily="34" charset="0"/>
                <a:ea typeface="Calibri" panose="020F0502020204030204" pitchFamily="34" charset="0"/>
                <a:cs typeface="Calibri" panose="020F0502020204030204" pitchFamily="34" charset="0"/>
              </a:rPr>
              <a:t> kas yang </a:t>
            </a:r>
            <a:r>
              <a:rPr lang="en-US" sz="1350" dirty="0" err="1">
                <a:latin typeface="Calibri" panose="020F0502020204030204" pitchFamily="34" charset="0"/>
                <a:ea typeface="Calibri" panose="020F0502020204030204" pitchFamily="34" charset="0"/>
                <a:cs typeface="Calibri" panose="020F0502020204030204" pitchFamily="34" charset="0"/>
              </a:rPr>
              <a:t>dieskpetasikan</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akan</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dibayar</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atau</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diterima</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dalam</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satu</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tahun</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atau</a:t>
            </a:r>
            <a:r>
              <a:rPr lang="en-US" sz="1350" dirty="0">
                <a:latin typeface="Calibri" panose="020F0502020204030204" pitchFamily="34" charset="0"/>
                <a:ea typeface="Calibri" panose="020F0502020204030204" pitchFamily="34" charset="0"/>
                <a:cs typeface="Calibri" panose="020F0502020204030204" pitchFamily="34" charset="0"/>
              </a:rPr>
              <a:t> </a:t>
            </a:r>
            <a:r>
              <a:rPr lang="en-US" sz="1350" dirty="0" err="1">
                <a:latin typeface="Calibri" panose="020F0502020204030204" pitchFamily="34" charset="0"/>
                <a:ea typeface="Calibri" panose="020F0502020204030204" pitchFamily="34" charset="0"/>
                <a:cs typeface="Calibri" panose="020F0502020204030204" pitchFamily="34" charset="0"/>
              </a:rPr>
              <a:t>kurang</a:t>
            </a:r>
            <a:r>
              <a:rPr lang="en-US" sz="1350" dirty="0">
                <a:latin typeface="Calibri" panose="020F0502020204030204" pitchFamily="34" charset="0"/>
                <a:ea typeface="Calibri" panose="020F0502020204030204" pitchFamily="34" charset="0"/>
                <a:cs typeface="Calibri" panose="020F0502020204030204" pitchFamily="34" charset="0"/>
              </a:rPr>
              <a:t>.</a:t>
            </a:r>
            <a:endParaRPr lang="en-ID" sz="1350" dirty="0">
              <a:latin typeface="Calibri" panose="020F0502020204030204" pitchFamily="34" charset="0"/>
              <a:ea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D407D059-03A4-4E34-A520-47AB7039C1D3}"/>
              </a:ext>
            </a:extLst>
          </p:cNvPr>
          <p:cNvSpPr/>
          <p:nvPr/>
        </p:nvSpPr>
        <p:spPr bwMode="auto">
          <a:xfrm>
            <a:off x="285750" y="1278045"/>
            <a:ext cx="1943100" cy="2971800"/>
          </a:xfrm>
          <a:prstGeom prst="rect">
            <a:avLst/>
          </a:prstGeom>
          <a:solidFill>
            <a:schemeClr val="accent1">
              <a:lumMod val="75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endParaRPr lang="en-ID" sz="1500" dirty="0">
              <a:solidFill>
                <a:schemeClr val="tx1"/>
              </a:solidFill>
              <a:latin typeface="Arial" charset="0"/>
            </a:endParaRPr>
          </a:p>
        </p:txBody>
      </p:sp>
      <p:sp>
        <p:nvSpPr>
          <p:cNvPr id="10" name="Rectangle 9">
            <a:extLst>
              <a:ext uri="{FF2B5EF4-FFF2-40B4-BE49-F238E27FC236}">
                <a16:creationId xmlns:a16="http://schemas.microsoft.com/office/drawing/2014/main" id="{D938D082-76CB-4212-BB1E-82348E15C471}"/>
              </a:ext>
            </a:extLst>
          </p:cNvPr>
          <p:cNvSpPr/>
          <p:nvPr/>
        </p:nvSpPr>
        <p:spPr bwMode="auto">
          <a:xfrm>
            <a:off x="405020" y="1389916"/>
            <a:ext cx="1714500" cy="571500"/>
          </a:xfrm>
          <a:prstGeom prst="rect">
            <a:avLst/>
          </a:prstGeom>
          <a:solidFill>
            <a:schemeClr val="accent1"/>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endParaRPr lang="en-US" sz="11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defTabSz="685800" fontAlgn="base">
              <a:spcBef>
                <a:spcPct val="20000"/>
              </a:spcBef>
              <a:spcAft>
                <a:spcPct val="0"/>
              </a:spcAft>
              <a:buClrTx/>
            </a:pPr>
            <a:r>
              <a:rPr lang="en-US" sz="1100" b="1" dirty="0" err="1">
                <a:solidFill>
                  <a:schemeClr val="tx1"/>
                </a:solidFill>
                <a:latin typeface="Calibri" panose="020F0502020204030204" pitchFamily="34" charset="0"/>
                <a:ea typeface="Calibri" panose="020F0502020204030204" pitchFamily="34" charset="0"/>
                <a:cs typeface="Calibri" panose="020F0502020204030204" pitchFamily="34" charset="0"/>
              </a:rPr>
              <a:t>Marjin</a:t>
            </a:r>
            <a:r>
              <a:rPr lang="en-US" sz="11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b="1" dirty="0" err="1">
                <a:solidFill>
                  <a:schemeClr val="tx1"/>
                </a:solidFill>
                <a:latin typeface="Calibri" panose="020F0502020204030204" pitchFamily="34" charset="0"/>
                <a:ea typeface="Calibri" panose="020F0502020204030204" pitchFamily="34" charset="0"/>
                <a:cs typeface="Calibri" panose="020F0502020204030204" pitchFamily="34" charset="0"/>
              </a:rPr>
              <a:t>jasa</a:t>
            </a:r>
            <a:r>
              <a:rPr lang="en-US" sz="11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p>
          <a:p>
            <a:pPr algn="ctr" defTabSz="685800" fontAlgn="base">
              <a:spcBef>
                <a:spcPct val="20000"/>
              </a:spcBef>
              <a:spcAft>
                <a:spcPct val="0"/>
              </a:spcAft>
              <a:buClrTx/>
            </a:pPr>
            <a:r>
              <a:rPr lang="en-US" sz="1100" b="1" dirty="0" err="1">
                <a:latin typeface="Calibri" panose="020F0502020204030204" pitchFamily="34" charset="0"/>
                <a:ea typeface="Calibri" panose="020F0502020204030204" pitchFamily="34" charset="0"/>
                <a:cs typeface="Calibri" panose="020F0502020204030204" pitchFamily="34" charset="0"/>
              </a:rPr>
              <a:t>Konstraktual</a:t>
            </a:r>
            <a:endParaRPr lang="en-US" sz="1100" b="1" dirty="0">
              <a:latin typeface="Calibri" panose="020F0502020204030204" pitchFamily="34" charset="0"/>
              <a:ea typeface="Calibri" panose="020F0502020204030204" pitchFamily="34" charset="0"/>
              <a:cs typeface="Calibri" panose="020F0502020204030204" pitchFamily="34" charset="0"/>
            </a:endParaRPr>
          </a:p>
          <a:p>
            <a:pPr defTabSz="685800" fontAlgn="base">
              <a:spcBef>
                <a:spcPct val="20000"/>
              </a:spcBef>
              <a:spcAft>
                <a:spcPct val="0"/>
              </a:spcAft>
              <a:buClrTx/>
            </a:pP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Rectangle 10">
            <a:extLst>
              <a:ext uri="{FF2B5EF4-FFF2-40B4-BE49-F238E27FC236}">
                <a16:creationId xmlns:a16="http://schemas.microsoft.com/office/drawing/2014/main" id="{D5DCC55B-39D8-4394-89D0-48BC1C44BB4B}"/>
              </a:ext>
            </a:extLst>
          </p:cNvPr>
          <p:cNvSpPr/>
          <p:nvPr/>
        </p:nvSpPr>
        <p:spPr bwMode="auto">
          <a:xfrm>
            <a:off x="400050" y="2015910"/>
            <a:ext cx="1714500" cy="477945"/>
          </a:xfrm>
          <a:prstGeom prst="rect">
            <a:avLst/>
          </a:prstGeom>
          <a:solidFill>
            <a:schemeClr val="accent1"/>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100" b="1" dirty="0" err="1">
                <a:solidFill>
                  <a:schemeClr val="tx1"/>
                </a:solidFill>
                <a:latin typeface="Calibri" panose="020F0502020204030204" pitchFamily="34" charset="0"/>
                <a:ea typeface="Calibri" panose="020F0502020204030204" pitchFamily="34" charset="0"/>
                <a:cs typeface="Calibri" panose="020F0502020204030204" pitchFamily="34" charset="0"/>
              </a:rPr>
              <a:t>Penyesuaian</a:t>
            </a:r>
            <a:r>
              <a:rPr lang="en-US" sz="11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p>
          <a:p>
            <a:pPr algn="ctr" defTabSz="685800" fontAlgn="base">
              <a:spcBef>
                <a:spcPct val="20000"/>
              </a:spcBef>
              <a:spcAft>
                <a:spcPct val="0"/>
              </a:spcAft>
              <a:buClrTx/>
            </a:pPr>
            <a:r>
              <a:rPr lang="en-US" sz="1100" b="1" dirty="0" err="1">
                <a:latin typeface="Calibri" panose="020F0502020204030204" pitchFamily="34" charset="0"/>
                <a:ea typeface="Calibri" panose="020F0502020204030204" pitchFamily="34" charset="0"/>
                <a:cs typeface="Calibri" panose="020F0502020204030204" pitchFamily="34" charset="0"/>
              </a:rPr>
              <a:t>risiko</a:t>
            </a:r>
            <a:endParaRPr lang="en-ID" sz="11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2" name="Rectangle 11">
            <a:extLst>
              <a:ext uri="{FF2B5EF4-FFF2-40B4-BE49-F238E27FC236}">
                <a16:creationId xmlns:a16="http://schemas.microsoft.com/office/drawing/2014/main" id="{5805D114-94C6-460B-96B9-7CE3F8A68960}"/>
              </a:ext>
            </a:extLst>
          </p:cNvPr>
          <p:cNvSpPr/>
          <p:nvPr/>
        </p:nvSpPr>
        <p:spPr bwMode="auto">
          <a:xfrm>
            <a:off x="405020" y="2563600"/>
            <a:ext cx="1714500" cy="571500"/>
          </a:xfrm>
          <a:prstGeom prst="rect">
            <a:avLst/>
          </a:prstGeom>
          <a:solidFill>
            <a:srgbClr val="FFC000"/>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endParaRPr lang="en-US" sz="11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defTabSz="685800" fontAlgn="base">
              <a:spcBef>
                <a:spcPct val="20000"/>
              </a:spcBef>
              <a:spcAft>
                <a:spcPct val="0"/>
              </a:spcAft>
              <a:buClrTx/>
            </a:pPr>
            <a:r>
              <a:rPr lang="en-US" sz="1100" b="1" dirty="0">
                <a:solidFill>
                  <a:schemeClr val="tx1"/>
                </a:solidFill>
                <a:latin typeface="Calibri" panose="020F0502020204030204" pitchFamily="34" charset="0"/>
                <a:ea typeface="Calibri" panose="020F0502020204030204" pitchFamily="34" charset="0"/>
                <a:cs typeface="Calibri" panose="020F0502020204030204" pitchFamily="34" charset="0"/>
              </a:rPr>
              <a:t>Nilai </a:t>
            </a:r>
            <a:r>
              <a:rPr lang="en-US" sz="1100" b="1" dirty="0" err="1">
                <a:solidFill>
                  <a:schemeClr val="tx1"/>
                </a:solidFill>
                <a:latin typeface="Calibri" panose="020F0502020204030204" pitchFamily="34" charset="0"/>
                <a:ea typeface="Calibri" panose="020F0502020204030204" pitchFamily="34" charset="0"/>
                <a:cs typeface="Calibri" panose="020F0502020204030204" pitchFamily="34" charset="0"/>
              </a:rPr>
              <a:t>waktu</a:t>
            </a:r>
            <a:r>
              <a:rPr lang="en-US" sz="11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p>
          <a:p>
            <a:pPr algn="ctr" defTabSz="685800" fontAlgn="base">
              <a:spcBef>
                <a:spcPct val="20000"/>
              </a:spcBef>
              <a:spcAft>
                <a:spcPct val="0"/>
              </a:spcAft>
              <a:buClrTx/>
            </a:pPr>
            <a:r>
              <a:rPr lang="en-US" sz="1100" b="1" dirty="0">
                <a:latin typeface="Calibri" panose="020F0502020204030204" pitchFamily="34" charset="0"/>
                <a:ea typeface="Calibri" panose="020F0502020204030204" pitchFamily="34" charset="0"/>
                <a:cs typeface="Calibri" panose="020F0502020204030204" pitchFamily="34" charset="0"/>
              </a:rPr>
              <a:t>Dari uang</a:t>
            </a:r>
          </a:p>
          <a:p>
            <a:pPr defTabSz="685800" fontAlgn="base">
              <a:spcBef>
                <a:spcPct val="20000"/>
              </a:spcBef>
              <a:spcAft>
                <a:spcPct val="0"/>
              </a:spcAft>
              <a:buClrTx/>
            </a:pP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7A657831-9422-49E0-81FD-22A12AD5C25E}"/>
              </a:ext>
            </a:extLst>
          </p:cNvPr>
          <p:cNvSpPr/>
          <p:nvPr/>
        </p:nvSpPr>
        <p:spPr bwMode="auto">
          <a:xfrm>
            <a:off x="405020" y="3204844"/>
            <a:ext cx="1714500" cy="951032"/>
          </a:xfrm>
          <a:prstGeom prst="rect">
            <a:avLst/>
          </a:prstGeom>
          <a:solidFill>
            <a:schemeClr val="accent1"/>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Arus</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kas</a:t>
            </a:r>
          </a:p>
          <a:p>
            <a:pPr algn="ctr" defTabSz="685800" fontAlgn="base">
              <a:spcBef>
                <a:spcPct val="20000"/>
              </a:spcBef>
              <a:spcAft>
                <a:spcPct val="0"/>
              </a:spcAft>
              <a:buClrTx/>
            </a:pPr>
            <a:r>
              <a:rPr lang="en-US" sz="1200" b="1" dirty="0">
                <a:latin typeface="Calibri" panose="020F0502020204030204" pitchFamily="34" charset="0"/>
                <a:ea typeface="Calibri" panose="020F0502020204030204" pitchFamily="34" charset="0"/>
                <a:cs typeface="Calibri" panose="020F0502020204030204" pitchFamily="34" charset="0"/>
              </a:rPr>
              <a:t>Masa </a:t>
            </a:r>
            <a:r>
              <a:rPr lang="en-US" sz="1200" b="1" dirty="0" err="1">
                <a:latin typeface="Calibri" panose="020F0502020204030204" pitchFamily="34" charset="0"/>
                <a:ea typeface="Calibri" panose="020F0502020204030204" pitchFamily="34" charset="0"/>
                <a:cs typeface="Calibri" panose="020F0502020204030204" pitchFamily="34" charset="0"/>
              </a:rPr>
              <a:t>depan</a:t>
            </a:r>
            <a:endPar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4" name="Rectangle 13">
            <a:extLst>
              <a:ext uri="{FF2B5EF4-FFF2-40B4-BE49-F238E27FC236}">
                <a16:creationId xmlns:a16="http://schemas.microsoft.com/office/drawing/2014/main" id="{96430A5D-408D-46E6-A096-8B52CE348961}"/>
              </a:ext>
            </a:extLst>
          </p:cNvPr>
          <p:cNvSpPr/>
          <p:nvPr/>
        </p:nvSpPr>
        <p:spPr>
          <a:xfrm>
            <a:off x="0" y="4752573"/>
            <a:ext cx="6966585" cy="415498"/>
          </a:xfrm>
          <a:prstGeom prst="rect">
            <a:avLst/>
          </a:prstGeom>
        </p:spPr>
        <p:txBody>
          <a:bodyPr wrap="square">
            <a:spAutoFit/>
          </a:bodyPr>
          <a:lstStyle/>
          <a:p>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Ref: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Webinar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Kontrak</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Asuransi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Perhitungan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Aktuaria</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 PPPK</a:t>
            </a:r>
          </a:p>
          <a:p>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Junaidi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Amin –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Perspektif</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Aktuaris</a:t>
            </a:r>
            <a:endParaRPr lang="en-ID"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Slide Number Placeholder 3">
            <a:extLst>
              <a:ext uri="{FF2B5EF4-FFF2-40B4-BE49-F238E27FC236}">
                <a16:creationId xmlns:a16="http://schemas.microsoft.com/office/drawing/2014/main" id="{02640BD6-4EB7-40A6-8E90-073091343706}"/>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28</a:t>
            </a:fld>
            <a:endParaRPr lang="en-US" sz="1200" b="1" dirty="0"/>
          </a:p>
        </p:txBody>
      </p:sp>
    </p:spTree>
    <p:extLst>
      <p:ext uri="{BB962C8B-B14F-4D97-AF65-F5344CB8AC3E}">
        <p14:creationId xmlns:p14="http://schemas.microsoft.com/office/powerpoint/2010/main" val="13255254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D03-BDE7-4242-92C5-0C3C35B74193}"/>
              </a:ext>
            </a:extLst>
          </p:cNvPr>
          <p:cNvSpPr>
            <a:spLocks noGrp="1"/>
          </p:cNvSpPr>
          <p:nvPr>
            <p:ph type="title"/>
          </p:nvPr>
        </p:nvSpPr>
        <p:spPr>
          <a:xfrm>
            <a:off x="247900" y="179381"/>
            <a:ext cx="7696500" cy="572700"/>
          </a:xfrm>
        </p:spPr>
        <p:txBody>
          <a:bodyPr/>
          <a:lstStyle/>
          <a:p>
            <a:pPr algn="ctr"/>
            <a:r>
              <a:rPr lang="en-US" sz="3000" dirty="0">
                <a:latin typeface="Fjalla One" panose="02000506040000020004" pitchFamily="2" charset="0"/>
              </a:rPr>
              <a:t>Model </a:t>
            </a:r>
            <a:r>
              <a:rPr lang="en-US" sz="3000" dirty="0" err="1">
                <a:latin typeface="Fjalla One" panose="02000506040000020004" pitchFamily="2" charset="0"/>
              </a:rPr>
              <a:t>Pengukuran</a:t>
            </a:r>
            <a:r>
              <a:rPr lang="en-US" sz="3000" dirty="0">
                <a:latin typeface="Fjalla One" panose="02000506040000020004" pitchFamily="2" charset="0"/>
              </a:rPr>
              <a:t> </a:t>
            </a:r>
            <a:r>
              <a:rPr lang="en-US" sz="3000" dirty="0" err="1">
                <a:latin typeface="Fjalla One" panose="02000506040000020004" pitchFamily="2" charset="0"/>
              </a:rPr>
              <a:t>Umum</a:t>
            </a:r>
            <a:r>
              <a:rPr lang="en-US" sz="3000" dirty="0">
                <a:latin typeface="Fjalla One" panose="02000506040000020004" pitchFamily="2" charset="0"/>
              </a:rPr>
              <a:t> (GMM)</a:t>
            </a:r>
            <a:endParaRPr lang="en-ID" sz="3000" dirty="0">
              <a:latin typeface="Fjalla One" panose="02000506040000020004" pitchFamily="2" charset="0"/>
            </a:endParaRPr>
          </a:p>
        </p:txBody>
      </p:sp>
      <p:sp>
        <p:nvSpPr>
          <p:cNvPr id="5" name="Rectangle 4">
            <a:extLst>
              <a:ext uri="{FF2B5EF4-FFF2-40B4-BE49-F238E27FC236}">
                <a16:creationId xmlns:a16="http://schemas.microsoft.com/office/drawing/2014/main" id="{D8578308-8633-4950-972C-FC69ADA72DC9}"/>
              </a:ext>
            </a:extLst>
          </p:cNvPr>
          <p:cNvSpPr/>
          <p:nvPr/>
        </p:nvSpPr>
        <p:spPr bwMode="auto">
          <a:xfrm>
            <a:off x="133600" y="970271"/>
            <a:ext cx="1771650" cy="3486150"/>
          </a:xfrm>
          <a:prstGeom prst="rect">
            <a:avLst/>
          </a:prstGeom>
          <a:solidFill>
            <a:schemeClr val="accent1">
              <a:lumMod val="75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endParaRPr lang="en-ID" sz="1500" dirty="0">
              <a:solidFill>
                <a:schemeClr val="tx1"/>
              </a:solidFill>
              <a:latin typeface="Arial" charset="0"/>
            </a:endParaRPr>
          </a:p>
        </p:txBody>
      </p:sp>
      <p:sp>
        <p:nvSpPr>
          <p:cNvPr id="6" name="Rectangle 5">
            <a:extLst>
              <a:ext uri="{FF2B5EF4-FFF2-40B4-BE49-F238E27FC236}">
                <a16:creationId xmlns:a16="http://schemas.microsoft.com/office/drawing/2014/main" id="{35454F92-F9A4-4734-A32B-5AEE2F1B7FFF}"/>
              </a:ext>
            </a:extLst>
          </p:cNvPr>
          <p:cNvSpPr/>
          <p:nvPr/>
        </p:nvSpPr>
        <p:spPr bwMode="auto">
          <a:xfrm>
            <a:off x="247900" y="1040021"/>
            <a:ext cx="1543050" cy="685800"/>
          </a:xfrm>
          <a:prstGeom prst="rect">
            <a:avLst/>
          </a:prstGeom>
          <a:solidFill>
            <a:schemeClr val="accent6">
              <a:lumMod val="40000"/>
              <a:lumOff val="6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Marjin</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jasa</a:t>
            </a:r>
            <a:endPar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defTabSz="685800" fontAlgn="base">
              <a:spcBef>
                <a:spcPct val="20000"/>
              </a:spcBef>
              <a:spcAft>
                <a:spcPct val="0"/>
              </a:spcAft>
              <a:buClrTx/>
            </a:pPr>
            <a:r>
              <a:rPr lang="en-US" sz="1200" b="1" dirty="0" err="1">
                <a:latin typeface="Calibri" panose="020F0502020204030204" pitchFamily="34" charset="0"/>
                <a:ea typeface="Calibri" panose="020F0502020204030204" pitchFamily="34" charset="0"/>
                <a:cs typeface="Calibri" panose="020F0502020204030204" pitchFamily="34" charset="0"/>
              </a:rPr>
              <a:t>kontraktual</a:t>
            </a:r>
            <a:endPar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C8E0BE34-19FE-4D2E-9ABB-97BD5F1ACA40}"/>
              </a:ext>
            </a:extLst>
          </p:cNvPr>
          <p:cNvSpPr/>
          <p:nvPr/>
        </p:nvSpPr>
        <p:spPr bwMode="auto">
          <a:xfrm>
            <a:off x="223407" y="1826971"/>
            <a:ext cx="1543050" cy="685800"/>
          </a:xfrm>
          <a:prstGeom prst="rect">
            <a:avLst/>
          </a:prstGeom>
          <a:solidFill>
            <a:schemeClr val="accent6">
              <a:lumMod val="40000"/>
              <a:lumOff val="6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Penyesuaian</a:t>
            </a:r>
            <a:endPar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defTabSz="685800" fontAlgn="base">
              <a:spcBef>
                <a:spcPct val="20000"/>
              </a:spcBef>
              <a:spcAft>
                <a:spcPct val="0"/>
              </a:spcAft>
              <a:buClrTx/>
            </a:pPr>
            <a:r>
              <a:rPr lang="en-US" sz="1200" b="1" dirty="0" err="1">
                <a:latin typeface="Calibri" panose="020F0502020204030204" pitchFamily="34" charset="0"/>
                <a:ea typeface="Calibri" panose="020F0502020204030204" pitchFamily="34" charset="0"/>
                <a:cs typeface="Calibri" panose="020F0502020204030204" pitchFamily="34" charset="0"/>
              </a:rPr>
              <a:t>risiko</a:t>
            </a:r>
            <a:endPar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DC3197DF-03D7-41E7-A730-EBE81E158D25}"/>
              </a:ext>
            </a:extLst>
          </p:cNvPr>
          <p:cNvSpPr/>
          <p:nvPr/>
        </p:nvSpPr>
        <p:spPr bwMode="auto">
          <a:xfrm>
            <a:off x="211161" y="2612706"/>
            <a:ext cx="1567543" cy="551442"/>
          </a:xfrm>
          <a:prstGeom prst="rect">
            <a:avLst/>
          </a:prstGeom>
          <a:solidFill>
            <a:srgbClr val="FFC000"/>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Nilai </a:t>
            </a: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waktu</a:t>
            </a:r>
            <a:endPar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defTabSz="685800" fontAlgn="base">
              <a:spcBef>
                <a:spcPct val="20000"/>
              </a:spcBef>
              <a:spcAft>
                <a:spcPct val="0"/>
              </a:spcAft>
              <a:buClrTx/>
            </a:pPr>
            <a:r>
              <a:rPr lang="en-US" sz="1200" b="1" dirty="0" err="1">
                <a:latin typeface="Calibri" panose="020F0502020204030204" pitchFamily="34" charset="0"/>
                <a:ea typeface="Calibri" panose="020F0502020204030204" pitchFamily="34" charset="0"/>
                <a:cs typeface="Calibri" panose="020F0502020204030204" pitchFamily="34" charset="0"/>
              </a:rPr>
              <a:t>dari</a:t>
            </a:r>
            <a:r>
              <a:rPr lang="en-US" sz="1200" b="1" dirty="0">
                <a:latin typeface="Calibri" panose="020F0502020204030204" pitchFamily="34" charset="0"/>
                <a:ea typeface="Calibri" panose="020F0502020204030204" pitchFamily="34" charset="0"/>
                <a:cs typeface="Calibri" panose="020F0502020204030204" pitchFamily="34" charset="0"/>
              </a:rPr>
              <a:t> uang</a:t>
            </a:r>
            <a:endPar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93EB08EE-30F5-4A48-BB30-01862D918528}"/>
              </a:ext>
            </a:extLst>
          </p:cNvPr>
          <p:cNvSpPr/>
          <p:nvPr/>
        </p:nvSpPr>
        <p:spPr bwMode="auto">
          <a:xfrm>
            <a:off x="247900" y="3266557"/>
            <a:ext cx="1567543" cy="1088871"/>
          </a:xfrm>
          <a:prstGeom prst="rect">
            <a:avLst/>
          </a:prstGeom>
          <a:solidFill>
            <a:schemeClr val="accent6">
              <a:lumMod val="40000"/>
              <a:lumOff val="6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300" b="1" dirty="0" err="1">
                <a:solidFill>
                  <a:schemeClr val="tx1"/>
                </a:solidFill>
                <a:latin typeface="Calibri" panose="020F0502020204030204" pitchFamily="34" charset="0"/>
                <a:ea typeface="Calibri" panose="020F0502020204030204" pitchFamily="34" charset="0"/>
                <a:cs typeface="Calibri" panose="020F0502020204030204" pitchFamily="34" charset="0"/>
              </a:rPr>
              <a:t>Arus</a:t>
            </a:r>
            <a:r>
              <a:rPr lang="en-US" sz="1300" b="1" dirty="0">
                <a:solidFill>
                  <a:schemeClr val="tx1"/>
                </a:solidFill>
                <a:latin typeface="Calibri" panose="020F0502020204030204" pitchFamily="34" charset="0"/>
                <a:ea typeface="Calibri" panose="020F0502020204030204" pitchFamily="34" charset="0"/>
                <a:cs typeface="Calibri" panose="020F0502020204030204" pitchFamily="34" charset="0"/>
              </a:rPr>
              <a:t> kas</a:t>
            </a:r>
          </a:p>
          <a:p>
            <a:pPr algn="ctr" defTabSz="685800" fontAlgn="base">
              <a:spcBef>
                <a:spcPct val="20000"/>
              </a:spcBef>
              <a:spcAft>
                <a:spcPct val="0"/>
              </a:spcAft>
              <a:buClrTx/>
            </a:pPr>
            <a:r>
              <a:rPr lang="en-US" sz="1300" b="1" dirty="0">
                <a:latin typeface="Calibri" panose="020F0502020204030204" pitchFamily="34" charset="0"/>
                <a:ea typeface="Calibri" panose="020F0502020204030204" pitchFamily="34" charset="0"/>
                <a:cs typeface="Calibri" panose="020F0502020204030204" pitchFamily="34" charset="0"/>
              </a:rPr>
              <a:t>masa </a:t>
            </a:r>
            <a:r>
              <a:rPr lang="en-US" sz="1300" b="1" dirty="0" err="1">
                <a:latin typeface="Calibri" panose="020F0502020204030204" pitchFamily="34" charset="0"/>
                <a:ea typeface="Calibri" panose="020F0502020204030204" pitchFamily="34" charset="0"/>
                <a:cs typeface="Calibri" panose="020F0502020204030204" pitchFamily="34" charset="0"/>
              </a:rPr>
              <a:t>depan</a:t>
            </a:r>
            <a:endParaRPr lang="en-ID" sz="13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D4B1B0B4-99FE-43D4-A32C-5594B70D3993}"/>
              </a:ext>
            </a:extLst>
          </p:cNvPr>
          <p:cNvSpPr/>
          <p:nvPr/>
        </p:nvSpPr>
        <p:spPr>
          <a:xfrm>
            <a:off x="-51435" y="4800600"/>
            <a:ext cx="6966585" cy="415498"/>
          </a:xfrm>
          <a:prstGeom prst="rect">
            <a:avLst/>
          </a:prstGeom>
        </p:spPr>
        <p:txBody>
          <a:bodyPr wrap="square">
            <a:spAutoFit/>
          </a:bodyPr>
          <a:lstStyle/>
          <a:p>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Ref: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Webinar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Kontrak</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Asuransi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Perhitungan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Aktuaria</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 PPPK</a:t>
            </a:r>
          </a:p>
          <a:p>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Junaidi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Amin –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Perspektif</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Aktuaris</a:t>
            </a:r>
            <a:endParaRPr lang="en-ID"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Slide Number Placeholder 3">
            <a:extLst>
              <a:ext uri="{FF2B5EF4-FFF2-40B4-BE49-F238E27FC236}">
                <a16:creationId xmlns:a16="http://schemas.microsoft.com/office/drawing/2014/main" id="{96B6B5E0-ECF5-4D48-8B43-D8BD70E9CA21}"/>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29</a:t>
            </a:fld>
            <a:endParaRPr lang="en-US" sz="1200" b="1" dirty="0"/>
          </a:p>
        </p:txBody>
      </p:sp>
      <p:sp>
        <p:nvSpPr>
          <p:cNvPr id="4" name="Rectangle: Rounded Corners 3">
            <a:extLst>
              <a:ext uri="{FF2B5EF4-FFF2-40B4-BE49-F238E27FC236}">
                <a16:creationId xmlns:a16="http://schemas.microsoft.com/office/drawing/2014/main" id="{B5B8AD94-EE94-38AA-2A06-2D4295EEDAAD}"/>
              </a:ext>
            </a:extLst>
          </p:cNvPr>
          <p:cNvSpPr/>
          <p:nvPr/>
        </p:nvSpPr>
        <p:spPr>
          <a:xfrm>
            <a:off x="2243666" y="948094"/>
            <a:ext cx="3046647" cy="816114"/>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Pendekatan</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Top-Down</a:t>
            </a:r>
          </a:p>
          <a:p>
            <a:pPr algn="ct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Tingkat </a:t>
            </a: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pengembalian</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pasar </a:t>
            </a: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saat</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ini</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p>
          <a:p>
            <a:pPr algn="ct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Portfolio asset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sendiri</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atau</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portfolio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referensi</a:t>
            </a:r>
            <a:endPar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cxnSp>
        <p:nvCxnSpPr>
          <p:cNvPr id="13" name="Straight Connector 12">
            <a:extLst>
              <a:ext uri="{FF2B5EF4-FFF2-40B4-BE49-F238E27FC236}">
                <a16:creationId xmlns:a16="http://schemas.microsoft.com/office/drawing/2014/main" id="{F55474C8-FAFE-DB52-E79D-FAC0EEA40CFC}"/>
              </a:ext>
            </a:extLst>
          </p:cNvPr>
          <p:cNvCxnSpPr>
            <a:cxnSpLocks/>
          </p:cNvCxnSpPr>
          <p:nvPr/>
        </p:nvCxnSpPr>
        <p:spPr>
          <a:xfrm>
            <a:off x="3200399" y="1252393"/>
            <a:ext cx="1278466"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
        <p:nvSpPr>
          <p:cNvPr id="15" name="Arrow: Down 14">
            <a:extLst>
              <a:ext uri="{FF2B5EF4-FFF2-40B4-BE49-F238E27FC236}">
                <a16:creationId xmlns:a16="http://schemas.microsoft.com/office/drawing/2014/main" id="{14624D13-1003-97EF-5B72-9C7A08FBF9BD}"/>
              </a:ext>
            </a:extLst>
          </p:cNvPr>
          <p:cNvSpPr/>
          <p:nvPr/>
        </p:nvSpPr>
        <p:spPr>
          <a:xfrm>
            <a:off x="3585633" y="1810362"/>
            <a:ext cx="508000" cy="294100"/>
          </a:xfrm>
          <a:prstGeom prst="down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ID" dirty="0"/>
          </a:p>
        </p:txBody>
      </p:sp>
      <p:sp>
        <p:nvSpPr>
          <p:cNvPr id="17" name="TextBox 16">
            <a:extLst>
              <a:ext uri="{FF2B5EF4-FFF2-40B4-BE49-F238E27FC236}">
                <a16:creationId xmlns:a16="http://schemas.microsoft.com/office/drawing/2014/main" id="{CB79A285-5EF7-9EFD-8D86-1C15D3271C0A}"/>
              </a:ext>
            </a:extLst>
          </p:cNvPr>
          <p:cNvSpPr txBox="1"/>
          <p:nvPr/>
        </p:nvSpPr>
        <p:spPr>
          <a:xfrm>
            <a:off x="2034643" y="2074348"/>
            <a:ext cx="3323106" cy="646331"/>
          </a:xfrm>
          <a:prstGeom prst="rect">
            <a:avLst/>
          </a:prstGeom>
          <a:noFill/>
        </p:spPr>
        <p:txBody>
          <a:bodyPr wrap="square">
            <a:spAutoFit/>
          </a:bodyPr>
          <a:lstStyle/>
          <a:p>
            <a:pPr algn="ct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Menyesuaikan</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risiko</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yang </a:t>
            </a: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tidak</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relevan</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dengan</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p>
          <a:p>
            <a:pPr algn="ct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Kontrak</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asuransi</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misalnya</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risiko</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gagal</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bayar</a:t>
            </a:r>
            <a:endPar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dan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risiko</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pasar</a:t>
            </a:r>
            <a:endParaRPr lang="en-ID" sz="1200" dirty="0"/>
          </a:p>
        </p:txBody>
      </p:sp>
      <p:sp>
        <p:nvSpPr>
          <p:cNvPr id="18" name="TextBox 17">
            <a:extLst>
              <a:ext uri="{FF2B5EF4-FFF2-40B4-BE49-F238E27FC236}">
                <a16:creationId xmlns:a16="http://schemas.microsoft.com/office/drawing/2014/main" id="{0985C640-43AC-50E4-6B41-12686C93B1BE}"/>
              </a:ext>
            </a:extLst>
          </p:cNvPr>
          <p:cNvSpPr txBox="1"/>
          <p:nvPr/>
        </p:nvSpPr>
        <p:spPr>
          <a:xfrm>
            <a:off x="2104767" y="2937404"/>
            <a:ext cx="3283871" cy="646331"/>
          </a:xfrm>
          <a:prstGeom prst="rect">
            <a:avLst/>
          </a:prstGeom>
          <a:noFill/>
        </p:spPr>
        <p:txBody>
          <a:bodyPr wrap="square">
            <a:spAutoFit/>
          </a:bodyPr>
          <a:lstStyle/>
          <a:p>
            <a:pPr algn="ct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Menyesuaikan</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perbedaan</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durasi</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jika</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diperlukan</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Tidak</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perlu</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menyesuaikan</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selisihnya</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karena</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likuiditas</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en-ID" sz="1200" dirty="0"/>
          </a:p>
        </p:txBody>
      </p:sp>
      <p:sp>
        <p:nvSpPr>
          <p:cNvPr id="19" name="Arrow: Down 18">
            <a:extLst>
              <a:ext uri="{FF2B5EF4-FFF2-40B4-BE49-F238E27FC236}">
                <a16:creationId xmlns:a16="http://schemas.microsoft.com/office/drawing/2014/main" id="{BC556D3B-A2D4-3D30-A34F-8F6A7E0EA50F}"/>
              </a:ext>
            </a:extLst>
          </p:cNvPr>
          <p:cNvSpPr/>
          <p:nvPr/>
        </p:nvSpPr>
        <p:spPr>
          <a:xfrm>
            <a:off x="3585633" y="2640740"/>
            <a:ext cx="508000" cy="294100"/>
          </a:xfrm>
          <a:prstGeom prst="down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ID" dirty="0"/>
          </a:p>
        </p:txBody>
      </p:sp>
      <p:sp>
        <p:nvSpPr>
          <p:cNvPr id="21" name="TextBox 20">
            <a:extLst>
              <a:ext uri="{FF2B5EF4-FFF2-40B4-BE49-F238E27FC236}">
                <a16:creationId xmlns:a16="http://schemas.microsoft.com/office/drawing/2014/main" id="{D06D6D20-C160-5100-1D62-CEE15C47D61E}"/>
              </a:ext>
            </a:extLst>
          </p:cNvPr>
          <p:cNvSpPr txBox="1"/>
          <p:nvPr/>
        </p:nvSpPr>
        <p:spPr>
          <a:xfrm>
            <a:off x="5516334" y="1040021"/>
            <a:ext cx="2624055" cy="461665"/>
          </a:xfrm>
          <a:prstGeom prst="rect">
            <a:avLst/>
          </a:prstGeom>
          <a:noFill/>
        </p:spPr>
        <p:txBody>
          <a:bodyPr wrap="square">
            <a:spAutoFit/>
          </a:bodyPr>
          <a:lstStyle/>
          <a:p>
            <a:pPr algn="ct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Menyesuaikan</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karateristik</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lain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dari</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kontrak</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Asuransi</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jika</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diperlukan</a:t>
            </a:r>
            <a:endParaRPr lang="en-ID" sz="1200" dirty="0"/>
          </a:p>
        </p:txBody>
      </p:sp>
      <p:sp>
        <p:nvSpPr>
          <p:cNvPr id="22" name="Arrow: Down 21">
            <a:extLst>
              <a:ext uri="{FF2B5EF4-FFF2-40B4-BE49-F238E27FC236}">
                <a16:creationId xmlns:a16="http://schemas.microsoft.com/office/drawing/2014/main" id="{E17B694F-F973-1C59-36BC-3F01FE36058F}"/>
              </a:ext>
            </a:extLst>
          </p:cNvPr>
          <p:cNvSpPr/>
          <p:nvPr/>
        </p:nvSpPr>
        <p:spPr>
          <a:xfrm rot="10800000">
            <a:off x="6641627" y="1499923"/>
            <a:ext cx="508000" cy="294100"/>
          </a:xfrm>
          <a:prstGeom prst="downArrow">
            <a:avLst/>
          </a:prstGeom>
          <a:solidFill>
            <a:schemeClr val="bg1">
              <a:lumMod val="65000"/>
            </a:schemeClr>
          </a:solidFill>
          <a:ln>
            <a:solidFill>
              <a:schemeClr val="bg1">
                <a:lumMod val="65000"/>
              </a:schemeClr>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ID" dirty="0"/>
          </a:p>
        </p:txBody>
      </p:sp>
      <p:sp>
        <p:nvSpPr>
          <p:cNvPr id="23" name="TextBox 22">
            <a:extLst>
              <a:ext uri="{FF2B5EF4-FFF2-40B4-BE49-F238E27FC236}">
                <a16:creationId xmlns:a16="http://schemas.microsoft.com/office/drawing/2014/main" id="{F87D5C2F-739B-6F36-0236-A385FB0E9FF3}"/>
              </a:ext>
            </a:extLst>
          </p:cNvPr>
          <p:cNvSpPr txBox="1"/>
          <p:nvPr/>
        </p:nvSpPr>
        <p:spPr>
          <a:xfrm>
            <a:off x="5480569" y="1816871"/>
            <a:ext cx="2811061" cy="461665"/>
          </a:xfrm>
          <a:prstGeom prst="rect">
            <a:avLst/>
          </a:prstGeom>
          <a:noFill/>
        </p:spPr>
        <p:txBody>
          <a:bodyPr wrap="square">
            <a:spAutoFit/>
          </a:bodyPr>
          <a:lstStyle/>
          <a:p>
            <a:pPr algn="ctr"/>
            <a:r>
              <a:rPr lang="en-US" sz="1200" b="1" dirty="0">
                <a:latin typeface="Calibri" panose="020F0502020204030204" pitchFamily="34" charset="0"/>
                <a:ea typeface="Calibri" panose="020F0502020204030204" pitchFamily="34" charset="0"/>
                <a:cs typeface="Calibri" panose="020F0502020204030204" pitchFamily="34" charset="0"/>
              </a:rPr>
              <a:t>Premi </a:t>
            </a:r>
            <a:r>
              <a:rPr lang="en-US" sz="1200" b="1" dirty="0" err="1">
                <a:latin typeface="Calibri" panose="020F0502020204030204" pitchFamily="34" charset="0"/>
                <a:ea typeface="Calibri" panose="020F0502020204030204" pitchFamily="34" charset="0"/>
                <a:cs typeface="Calibri" panose="020F0502020204030204" pitchFamily="34" charset="0"/>
              </a:rPr>
              <a:t>likuiditas</a:t>
            </a:r>
            <a:r>
              <a:rPr lang="en-US" sz="1200" b="1" dirty="0">
                <a:latin typeface="Calibri" panose="020F0502020204030204" pitchFamily="34" charset="0"/>
                <a:ea typeface="Calibri" panose="020F0502020204030204" pitchFamily="34" charset="0"/>
                <a:cs typeface="Calibri" panose="020F0502020204030204" pitchFamily="34" charset="0"/>
              </a:rPr>
              <a:t> </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menyesuaikan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dengan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karakteristik</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likuiditas</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kontrak</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asuransi</a:t>
            </a:r>
            <a:endParaRPr lang="en-ID" sz="1200" dirty="0">
              <a:latin typeface="Calibri" panose="020F0502020204030204" pitchFamily="34" charset="0"/>
              <a:ea typeface="Calibri" panose="020F0502020204030204" pitchFamily="34" charset="0"/>
              <a:cs typeface="Calibri" panose="020F0502020204030204" pitchFamily="34" charset="0"/>
            </a:endParaRPr>
          </a:p>
        </p:txBody>
      </p:sp>
      <p:sp>
        <p:nvSpPr>
          <p:cNvPr id="24" name="Arrow: Down 23">
            <a:extLst>
              <a:ext uri="{FF2B5EF4-FFF2-40B4-BE49-F238E27FC236}">
                <a16:creationId xmlns:a16="http://schemas.microsoft.com/office/drawing/2014/main" id="{680D15CC-53F7-80FC-6674-D91A2FFD8A9E}"/>
              </a:ext>
            </a:extLst>
          </p:cNvPr>
          <p:cNvSpPr/>
          <p:nvPr/>
        </p:nvSpPr>
        <p:spPr>
          <a:xfrm rot="10800000">
            <a:off x="6641627" y="2282056"/>
            <a:ext cx="508000" cy="294100"/>
          </a:xfrm>
          <a:prstGeom prst="downArrow">
            <a:avLst/>
          </a:prstGeom>
          <a:solidFill>
            <a:schemeClr val="bg1">
              <a:lumMod val="65000"/>
            </a:schemeClr>
          </a:solidFill>
          <a:ln>
            <a:solidFill>
              <a:schemeClr val="bg1">
                <a:lumMod val="65000"/>
              </a:schemeClr>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ID" dirty="0"/>
          </a:p>
        </p:txBody>
      </p:sp>
      <p:sp>
        <p:nvSpPr>
          <p:cNvPr id="25" name="Rectangle: Rounded Corners 24">
            <a:extLst>
              <a:ext uri="{FF2B5EF4-FFF2-40B4-BE49-F238E27FC236}">
                <a16:creationId xmlns:a16="http://schemas.microsoft.com/office/drawing/2014/main" id="{B778AF52-CB01-FF8C-7725-BC36D8FB2C55}"/>
              </a:ext>
            </a:extLst>
          </p:cNvPr>
          <p:cNvSpPr/>
          <p:nvPr/>
        </p:nvSpPr>
        <p:spPr>
          <a:xfrm>
            <a:off x="5516335" y="2653317"/>
            <a:ext cx="2775296" cy="666875"/>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Pendekatan</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Bottom-Up Yield curve </a:t>
            </a: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bebas</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risiko</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dengan</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karakteristik</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serupa</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misalnya</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durasi</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dan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mata</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uang</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cxnSp>
        <p:nvCxnSpPr>
          <p:cNvPr id="31" name="Straight Arrow Connector 30">
            <a:extLst>
              <a:ext uri="{FF2B5EF4-FFF2-40B4-BE49-F238E27FC236}">
                <a16:creationId xmlns:a16="http://schemas.microsoft.com/office/drawing/2014/main" id="{6BD6B426-0AEE-ADB9-CD2B-FA1A23682046}"/>
              </a:ext>
            </a:extLst>
          </p:cNvPr>
          <p:cNvCxnSpPr>
            <a:cxnSpLocks/>
          </p:cNvCxnSpPr>
          <p:nvPr/>
        </p:nvCxnSpPr>
        <p:spPr>
          <a:xfrm flipV="1">
            <a:off x="2243667" y="3406105"/>
            <a:ext cx="0" cy="135216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4" name="Straight Arrow Connector 33">
            <a:extLst>
              <a:ext uri="{FF2B5EF4-FFF2-40B4-BE49-F238E27FC236}">
                <a16:creationId xmlns:a16="http://schemas.microsoft.com/office/drawing/2014/main" id="{759EA468-2013-D91A-1EF5-D5947452CF3A}"/>
              </a:ext>
            </a:extLst>
          </p:cNvPr>
          <p:cNvCxnSpPr>
            <a:cxnSpLocks/>
          </p:cNvCxnSpPr>
          <p:nvPr/>
        </p:nvCxnSpPr>
        <p:spPr>
          <a:xfrm>
            <a:off x="2243667" y="4758267"/>
            <a:ext cx="2582333"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8" name="Arc 37">
            <a:extLst>
              <a:ext uri="{FF2B5EF4-FFF2-40B4-BE49-F238E27FC236}">
                <a16:creationId xmlns:a16="http://schemas.microsoft.com/office/drawing/2014/main" id="{7CB7A3C3-9C6C-11E0-F8C0-406CFB8BF4AF}"/>
              </a:ext>
            </a:extLst>
          </p:cNvPr>
          <p:cNvSpPr/>
          <p:nvPr/>
        </p:nvSpPr>
        <p:spPr>
          <a:xfrm rot="20534230">
            <a:off x="1164909" y="4208183"/>
            <a:ext cx="4703367" cy="740580"/>
          </a:xfrm>
          <a:prstGeom prst="arc">
            <a:avLst>
              <a:gd name="adj1" fmla="val 11867091"/>
              <a:gd name="adj2" fmla="val 20806010"/>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ID"/>
          </a:p>
        </p:txBody>
      </p:sp>
      <p:sp>
        <p:nvSpPr>
          <p:cNvPr id="39" name="Arrow: Down 38">
            <a:extLst>
              <a:ext uri="{FF2B5EF4-FFF2-40B4-BE49-F238E27FC236}">
                <a16:creationId xmlns:a16="http://schemas.microsoft.com/office/drawing/2014/main" id="{E73C300E-C303-D4A8-6EF3-D8B7A23BAF25}"/>
              </a:ext>
            </a:extLst>
          </p:cNvPr>
          <p:cNvSpPr/>
          <p:nvPr/>
        </p:nvSpPr>
        <p:spPr>
          <a:xfrm>
            <a:off x="3443783" y="3821373"/>
            <a:ext cx="375233" cy="281622"/>
          </a:xfrm>
          <a:prstGeom prst="down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ID" dirty="0"/>
          </a:p>
        </p:txBody>
      </p:sp>
      <p:sp>
        <p:nvSpPr>
          <p:cNvPr id="14" name="TextBox 13">
            <a:extLst>
              <a:ext uri="{FF2B5EF4-FFF2-40B4-BE49-F238E27FC236}">
                <a16:creationId xmlns:a16="http://schemas.microsoft.com/office/drawing/2014/main" id="{B113C228-F216-6C9F-29D0-C58A00488B57}"/>
              </a:ext>
            </a:extLst>
          </p:cNvPr>
          <p:cNvSpPr txBox="1"/>
          <p:nvPr/>
        </p:nvSpPr>
        <p:spPr>
          <a:xfrm rot="20592896">
            <a:off x="2626868" y="3518830"/>
            <a:ext cx="2499151" cy="276999"/>
          </a:xfrm>
          <a:prstGeom prst="rect">
            <a:avLst/>
          </a:prstGeom>
          <a:noFill/>
        </p:spPr>
        <p:txBody>
          <a:bodyPr wrap="square">
            <a:spAutoFit/>
          </a:bodyPr>
          <a:lstStyle/>
          <a:p>
            <a:r>
              <a:rPr lang="en-US" sz="1200" dirty="0">
                <a:latin typeface="Calibri" panose="020F0502020204030204" pitchFamily="34" charset="0"/>
                <a:ea typeface="Calibri" panose="020F0502020204030204" pitchFamily="34" charset="0"/>
                <a:cs typeface="Calibri" panose="020F0502020204030204" pitchFamily="34" charset="0"/>
              </a:rPr>
              <a:t>.........................................</a:t>
            </a:r>
            <a:endParaRPr lang="en-ID" sz="1200" dirty="0">
              <a:latin typeface="Calibri" panose="020F0502020204030204" pitchFamily="34" charset="0"/>
              <a:ea typeface="Calibri" panose="020F0502020204030204" pitchFamily="34" charset="0"/>
              <a:cs typeface="Calibri" panose="020F0502020204030204" pitchFamily="34" charset="0"/>
            </a:endParaRPr>
          </a:p>
        </p:txBody>
      </p:sp>
      <p:sp>
        <p:nvSpPr>
          <p:cNvPr id="16" name="Oval 15">
            <a:extLst>
              <a:ext uri="{FF2B5EF4-FFF2-40B4-BE49-F238E27FC236}">
                <a16:creationId xmlns:a16="http://schemas.microsoft.com/office/drawing/2014/main" id="{7F74927A-7DFF-A979-5705-0D59FD46D207}"/>
              </a:ext>
            </a:extLst>
          </p:cNvPr>
          <p:cNvSpPr/>
          <p:nvPr/>
        </p:nvSpPr>
        <p:spPr>
          <a:xfrm>
            <a:off x="2617188" y="4044550"/>
            <a:ext cx="184982" cy="171025"/>
          </a:xfrm>
          <a:prstGeom prst="ellipse">
            <a:avLst/>
          </a:prstGeom>
          <a:ln>
            <a:solidFill>
              <a:srgbClr val="FFC000"/>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ID"/>
          </a:p>
        </p:txBody>
      </p:sp>
      <p:sp>
        <p:nvSpPr>
          <p:cNvPr id="20" name="Oval 19">
            <a:extLst>
              <a:ext uri="{FF2B5EF4-FFF2-40B4-BE49-F238E27FC236}">
                <a16:creationId xmlns:a16="http://schemas.microsoft.com/office/drawing/2014/main" id="{0B80C007-0F48-EF41-6E59-C5D45BAC9091}"/>
              </a:ext>
            </a:extLst>
          </p:cNvPr>
          <p:cNvSpPr/>
          <p:nvPr/>
        </p:nvSpPr>
        <p:spPr>
          <a:xfrm>
            <a:off x="2780249" y="3927136"/>
            <a:ext cx="155453" cy="171026"/>
          </a:xfrm>
          <a:prstGeom prst="ellipse">
            <a:avLst/>
          </a:prstGeom>
          <a:ln>
            <a:solidFill>
              <a:srgbClr val="FFC000"/>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ID"/>
          </a:p>
        </p:txBody>
      </p:sp>
      <p:sp>
        <p:nvSpPr>
          <p:cNvPr id="27" name="Oval 26">
            <a:extLst>
              <a:ext uri="{FF2B5EF4-FFF2-40B4-BE49-F238E27FC236}">
                <a16:creationId xmlns:a16="http://schemas.microsoft.com/office/drawing/2014/main" id="{A40941C6-2687-78BF-8923-1A754F04BB48}"/>
              </a:ext>
            </a:extLst>
          </p:cNvPr>
          <p:cNvSpPr/>
          <p:nvPr/>
        </p:nvSpPr>
        <p:spPr>
          <a:xfrm>
            <a:off x="2935702" y="3849134"/>
            <a:ext cx="155453" cy="171026"/>
          </a:xfrm>
          <a:prstGeom prst="ellipse">
            <a:avLst/>
          </a:prstGeom>
          <a:ln>
            <a:solidFill>
              <a:srgbClr val="FFC000"/>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ID"/>
          </a:p>
        </p:txBody>
      </p:sp>
      <p:sp>
        <p:nvSpPr>
          <p:cNvPr id="28" name="Oval 27">
            <a:extLst>
              <a:ext uri="{FF2B5EF4-FFF2-40B4-BE49-F238E27FC236}">
                <a16:creationId xmlns:a16="http://schemas.microsoft.com/office/drawing/2014/main" id="{BE260912-13E8-143E-539A-A8D0AF868597}"/>
              </a:ext>
            </a:extLst>
          </p:cNvPr>
          <p:cNvSpPr/>
          <p:nvPr/>
        </p:nvSpPr>
        <p:spPr>
          <a:xfrm>
            <a:off x="3200399" y="3821373"/>
            <a:ext cx="73721" cy="105763"/>
          </a:xfrm>
          <a:prstGeom prst="ellipse">
            <a:avLst/>
          </a:prstGeom>
          <a:ln>
            <a:solidFill>
              <a:srgbClr val="FFC000"/>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ID"/>
          </a:p>
        </p:txBody>
      </p:sp>
      <p:sp>
        <p:nvSpPr>
          <p:cNvPr id="29" name="Oval 28">
            <a:extLst>
              <a:ext uri="{FF2B5EF4-FFF2-40B4-BE49-F238E27FC236}">
                <a16:creationId xmlns:a16="http://schemas.microsoft.com/office/drawing/2014/main" id="{B639CB4E-AAC6-2E0C-7410-B0469D18DFA5}"/>
              </a:ext>
            </a:extLst>
          </p:cNvPr>
          <p:cNvSpPr/>
          <p:nvPr/>
        </p:nvSpPr>
        <p:spPr>
          <a:xfrm>
            <a:off x="3755295" y="3636952"/>
            <a:ext cx="63721" cy="75326"/>
          </a:xfrm>
          <a:prstGeom prst="ellipse">
            <a:avLst/>
          </a:prstGeom>
          <a:ln>
            <a:solidFill>
              <a:srgbClr val="FFC000"/>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ID"/>
          </a:p>
        </p:txBody>
      </p:sp>
      <p:sp>
        <p:nvSpPr>
          <p:cNvPr id="30" name="Oval 29">
            <a:extLst>
              <a:ext uri="{FF2B5EF4-FFF2-40B4-BE49-F238E27FC236}">
                <a16:creationId xmlns:a16="http://schemas.microsoft.com/office/drawing/2014/main" id="{7D595036-7861-CC80-6F60-1B4DF1CF6BFA}"/>
              </a:ext>
            </a:extLst>
          </p:cNvPr>
          <p:cNvSpPr/>
          <p:nvPr/>
        </p:nvSpPr>
        <p:spPr>
          <a:xfrm>
            <a:off x="4026620" y="3596081"/>
            <a:ext cx="63721" cy="83599"/>
          </a:xfrm>
          <a:prstGeom prst="ellipse">
            <a:avLst/>
          </a:prstGeom>
          <a:ln>
            <a:solidFill>
              <a:srgbClr val="FFC000"/>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ID"/>
          </a:p>
        </p:txBody>
      </p:sp>
      <p:sp>
        <p:nvSpPr>
          <p:cNvPr id="32" name="Oval 31">
            <a:extLst>
              <a:ext uri="{FF2B5EF4-FFF2-40B4-BE49-F238E27FC236}">
                <a16:creationId xmlns:a16="http://schemas.microsoft.com/office/drawing/2014/main" id="{484FBBE2-4634-7E8F-CA90-30F33C3C8F55}"/>
              </a:ext>
            </a:extLst>
          </p:cNvPr>
          <p:cNvSpPr/>
          <p:nvPr/>
        </p:nvSpPr>
        <p:spPr>
          <a:xfrm>
            <a:off x="4218750" y="3556816"/>
            <a:ext cx="63721" cy="83599"/>
          </a:xfrm>
          <a:prstGeom prst="ellipse">
            <a:avLst/>
          </a:prstGeom>
          <a:ln>
            <a:solidFill>
              <a:srgbClr val="FFC000"/>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ID"/>
          </a:p>
        </p:txBody>
      </p:sp>
      <p:cxnSp>
        <p:nvCxnSpPr>
          <p:cNvPr id="33" name="Straight Arrow Connector 32">
            <a:extLst>
              <a:ext uri="{FF2B5EF4-FFF2-40B4-BE49-F238E27FC236}">
                <a16:creationId xmlns:a16="http://schemas.microsoft.com/office/drawing/2014/main" id="{00C0D521-3D88-D550-4DDC-088C86B8DEAB}"/>
              </a:ext>
            </a:extLst>
          </p:cNvPr>
          <p:cNvCxnSpPr>
            <a:cxnSpLocks/>
          </p:cNvCxnSpPr>
          <p:nvPr/>
        </p:nvCxnSpPr>
        <p:spPr>
          <a:xfrm flipV="1">
            <a:off x="5588155" y="3460415"/>
            <a:ext cx="0" cy="135216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5" name="Straight Arrow Connector 34">
            <a:extLst>
              <a:ext uri="{FF2B5EF4-FFF2-40B4-BE49-F238E27FC236}">
                <a16:creationId xmlns:a16="http://schemas.microsoft.com/office/drawing/2014/main" id="{B1A83B3A-5131-16BB-8E06-F93178FF55D4}"/>
              </a:ext>
            </a:extLst>
          </p:cNvPr>
          <p:cNvCxnSpPr>
            <a:cxnSpLocks/>
          </p:cNvCxnSpPr>
          <p:nvPr/>
        </p:nvCxnSpPr>
        <p:spPr>
          <a:xfrm flipV="1">
            <a:off x="5636330" y="4793637"/>
            <a:ext cx="2655300" cy="1392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7" name="Arc 36">
            <a:extLst>
              <a:ext uri="{FF2B5EF4-FFF2-40B4-BE49-F238E27FC236}">
                <a16:creationId xmlns:a16="http://schemas.microsoft.com/office/drawing/2014/main" id="{F897330C-F670-A625-3188-0B9D0F91EE95}"/>
              </a:ext>
            </a:extLst>
          </p:cNvPr>
          <p:cNvSpPr/>
          <p:nvPr/>
        </p:nvSpPr>
        <p:spPr>
          <a:xfrm rot="20534230">
            <a:off x="4648297" y="4012171"/>
            <a:ext cx="4703367" cy="740580"/>
          </a:xfrm>
          <a:prstGeom prst="arc">
            <a:avLst>
              <a:gd name="adj1" fmla="val 11867091"/>
              <a:gd name="adj2" fmla="val 20806010"/>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ID"/>
          </a:p>
        </p:txBody>
      </p:sp>
      <p:sp>
        <p:nvSpPr>
          <p:cNvPr id="40" name="Arrow: Down 39">
            <a:extLst>
              <a:ext uri="{FF2B5EF4-FFF2-40B4-BE49-F238E27FC236}">
                <a16:creationId xmlns:a16="http://schemas.microsoft.com/office/drawing/2014/main" id="{3DC42C7E-39C4-ABF5-D276-BFFBE06FE388}"/>
              </a:ext>
            </a:extLst>
          </p:cNvPr>
          <p:cNvSpPr/>
          <p:nvPr/>
        </p:nvSpPr>
        <p:spPr>
          <a:xfrm rot="10800000">
            <a:off x="7592416" y="4302089"/>
            <a:ext cx="387532" cy="379114"/>
          </a:xfrm>
          <a:prstGeom prst="downArrow">
            <a:avLst/>
          </a:prstGeom>
          <a:solidFill>
            <a:schemeClr val="bg1">
              <a:lumMod val="65000"/>
            </a:schemeClr>
          </a:solidFill>
          <a:ln>
            <a:solidFill>
              <a:schemeClr val="bg1">
                <a:lumMod val="65000"/>
              </a:schemeClr>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ID" dirty="0"/>
          </a:p>
        </p:txBody>
      </p:sp>
      <p:sp>
        <p:nvSpPr>
          <p:cNvPr id="42" name="TextBox 41">
            <a:extLst>
              <a:ext uri="{FF2B5EF4-FFF2-40B4-BE49-F238E27FC236}">
                <a16:creationId xmlns:a16="http://schemas.microsoft.com/office/drawing/2014/main" id="{5904C1C6-3DBA-4B4A-B0B6-FE124E1838B0}"/>
              </a:ext>
            </a:extLst>
          </p:cNvPr>
          <p:cNvSpPr txBox="1"/>
          <p:nvPr/>
        </p:nvSpPr>
        <p:spPr>
          <a:xfrm rot="20766539">
            <a:off x="6173216" y="3967121"/>
            <a:ext cx="2892583" cy="311766"/>
          </a:xfrm>
          <a:prstGeom prst="rect">
            <a:avLst/>
          </a:prstGeom>
          <a:noFill/>
        </p:spPr>
        <p:txBody>
          <a:bodyPr wrap="square">
            <a:spAutoFit/>
          </a:bodyPr>
          <a:lstStyle/>
          <a:p>
            <a:r>
              <a:rPr lang="en-US" dirty="0">
                <a:latin typeface="Calibri" panose="020F0502020204030204" pitchFamily="34" charset="0"/>
                <a:ea typeface="Calibri" panose="020F0502020204030204" pitchFamily="34" charset="0"/>
                <a:cs typeface="Calibri" panose="020F0502020204030204" pitchFamily="34" charset="0"/>
              </a:rPr>
              <a:t>.........................................</a:t>
            </a:r>
            <a:endParaRPr lang="en-ID" dirty="0">
              <a:latin typeface="Calibri" panose="020F0502020204030204" pitchFamily="34" charset="0"/>
              <a:ea typeface="Calibri" panose="020F0502020204030204" pitchFamily="34" charset="0"/>
              <a:cs typeface="Calibri" panose="020F0502020204030204" pitchFamily="34" charset="0"/>
            </a:endParaRPr>
          </a:p>
        </p:txBody>
      </p:sp>
      <p:sp>
        <p:nvSpPr>
          <p:cNvPr id="43" name="Oval 42">
            <a:extLst>
              <a:ext uri="{FF2B5EF4-FFF2-40B4-BE49-F238E27FC236}">
                <a16:creationId xmlns:a16="http://schemas.microsoft.com/office/drawing/2014/main" id="{E83E6CC0-F179-3F53-3F48-218D23BFD20B}"/>
              </a:ext>
            </a:extLst>
          </p:cNvPr>
          <p:cNvSpPr/>
          <p:nvPr/>
        </p:nvSpPr>
        <p:spPr>
          <a:xfrm>
            <a:off x="6137615" y="4442088"/>
            <a:ext cx="184982" cy="171025"/>
          </a:xfrm>
          <a:prstGeom prst="ellipse">
            <a:avLst/>
          </a:prstGeom>
          <a:solidFill>
            <a:schemeClr val="bg1">
              <a:lumMod val="65000"/>
            </a:schemeClr>
          </a:solidFill>
          <a:ln>
            <a:solidFill>
              <a:schemeClr val="bg1">
                <a:lumMod val="50000"/>
              </a:schemeClr>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ID"/>
          </a:p>
        </p:txBody>
      </p:sp>
      <p:sp>
        <p:nvSpPr>
          <p:cNvPr id="44" name="Oval 43">
            <a:extLst>
              <a:ext uri="{FF2B5EF4-FFF2-40B4-BE49-F238E27FC236}">
                <a16:creationId xmlns:a16="http://schemas.microsoft.com/office/drawing/2014/main" id="{C3906895-4346-9359-9A14-678511967CDA}"/>
              </a:ext>
            </a:extLst>
          </p:cNvPr>
          <p:cNvSpPr/>
          <p:nvPr/>
        </p:nvSpPr>
        <p:spPr>
          <a:xfrm>
            <a:off x="6241250" y="4408234"/>
            <a:ext cx="184982" cy="171025"/>
          </a:xfrm>
          <a:prstGeom prst="ellipse">
            <a:avLst/>
          </a:prstGeom>
          <a:solidFill>
            <a:schemeClr val="bg1">
              <a:lumMod val="65000"/>
            </a:schemeClr>
          </a:solidFill>
          <a:ln>
            <a:solidFill>
              <a:schemeClr val="bg1">
                <a:lumMod val="50000"/>
              </a:schemeClr>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ID"/>
          </a:p>
        </p:txBody>
      </p:sp>
      <p:sp>
        <p:nvSpPr>
          <p:cNvPr id="45" name="Oval 44">
            <a:extLst>
              <a:ext uri="{FF2B5EF4-FFF2-40B4-BE49-F238E27FC236}">
                <a16:creationId xmlns:a16="http://schemas.microsoft.com/office/drawing/2014/main" id="{D3C3C900-24E2-0100-38CB-15E667DED61E}"/>
              </a:ext>
            </a:extLst>
          </p:cNvPr>
          <p:cNvSpPr/>
          <p:nvPr/>
        </p:nvSpPr>
        <p:spPr>
          <a:xfrm>
            <a:off x="6375904" y="4380860"/>
            <a:ext cx="184982" cy="171025"/>
          </a:xfrm>
          <a:prstGeom prst="ellipse">
            <a:avLst/>
          </a:prstGeom>
          <a:solidFill>
            <a:schemeClr val="bg1">
              <a:lumMod val="65000"/>
            </a:schemeClr>
          </a:solidFill>
          <a:ln>
            <a:solidFill>
              <a:schemeClr val="bg1">
                <a:lumMod val="50000"/>
              </a:schemeClr>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ID"/>
          </a:p>
        </p:txBody>
      </p:sp>
      <p:sp>
        <p:nvSpPr>
          <p:cNvPr id="46" name="Oval 45">
            <a:extLst>
              <a:ext uri="{FF2B5EF4-FFF2-40B4-BE49-F238E27FC236}">
                <a16:creationId xmlns:a16="http://schemas.microsoft.com/office/drawing/2014/main" id="{4EABFF01-6F21-5F38-92ED-46013CE9C5FB}"/>
              </a:ext>
            </a:extLst>
          </p:cNvPr>
          <p:cNvSpPr/>
          <p:nvPr/>
        </p:nvSpPr>
        <p:spPr>
          <a:xfrm>
            <a:off x="6489392" y="4345608"/>
            <a:ext cx="141896" cy="171025"/>
          </a:xfrm>
          <a:prstGeom prst="ellipse">
            <a:avLst/>
          </a:prstGeom>
          <a:solidFill>
            <a:schemeClr val="bg1">
              <a:lumMod val="65000"/>
            </a:schemeClr>
          </a:solidFill>
          <a:ln>
            <a:solidFill>
              <a:schemeClr val="bg1">
                <a:lumMod val="50000"/>
              </a:schemeClr>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ID"/>
          </a:p>
        </p:txBody>
      </p:sp>
      <p:sp>
        <p:nvSpPr>
          <p:cNvPr id="47" name="Oval 46">
            <a:extLst>
              <a:ext uri="{FF2B5EF4-FFF2-40B4-BE49-F238E27FC236}">
                <a16:creationId xmlns:a16="http://schemas.microsoft.com/office/drawing/2014/main" id="{2C017218-1A35-EE7A-4959-A87A4F898FEF}"/>
              </a:ext>
            </a:extLst>
          </p:cNvPr>
          <p:cNvSpPr/>
          <p:nvPr/>
        </p:nvSpPr>
        <p:spPr>
          <a:xfrm>
            <a:off x="7035316" y="4259914"/>
            <a:ext cx="95192" cy="95514"/>
          </a:xfrm>
          <a:prstGeom prst="ellipse">
            <a:avLst/>
          </a:prstGeom>
          <a:solidFill>
            <a:schemeClr val="bg1">
              <a:lumMod val="65000"/>
            </a:schemeClr>
          </a:solidFill>
          <a:ln>
            <a:solidFill>
              <a:schemeClr val="bg1">
                <a:lumMod val="50000"/>
              </a:schemeClr>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ID"/>
          </a:p>
        </p:txBody>
      </p:sp>
      <p:sp>
        <p:nvSpPr>
          <p:cNvPr id="48" name="Oval 47">
            <a:extLst>
              <a:ext uri="{FF2B5EF4-FFF2-40B4-BE49-F238E27FC236}">
                <a16:creationId xmlns:a16="http://schemas.microsoft.com/office/drawing/2014/main" id="{0A31A328-C4A3-8EA9-4401-3F0CB72D2E4F}"/>
              </a:ext>
            </a:extLst>
          </p:cNvPr>
          <p:cNvSpPr/>
          <p:nvPr/>
        </p:nvSpPr>
        <p:spPr>
          <a:xfrm>
            <a:off x="7289130" y="4165517"/>
            <a:ext cx="95191" cy="94397"/>
          </a:xfrm>
          <a:prstGeom prst="ellipse">
            <a:avLst/>
          </a:prstGeom>
          <a:solidFill>
            <a:schemeClr val="bg1">
              <a:lumMod val="65000"/>
            </a:schemeClr>
          </a:solidFill>
          <a:ln>
            <a:solidFill>
              <a:schemeClr val="bg1">
                <a:lumMod val="50000"/>
              </a:schemeClr>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ID"/>
          </a:p>
        </p:txBody>
      </p:sp>
      <p:sp>
        <p:nvSpPr>
          <p:cNvPr id="49" name="Oval 48">
            <a:extLst>
              <a:ext uri="{FF2B5EF4-FFF2-40B4-BE49-F238E27FC236}">
                <a16:creationId xmlns:a16="http://schemas.microsoft.com/office/drawing/2014/main" id="{4D4E0BBF-FE48-390D-066B-B29695243DA8}"/>
              </a:ext>
            </a:extLst>
          </p:cNvPr>
          <p:cNvSpPr/>
          <p:nvPr/>
        </p:nvSpPr>
        <p:spPr>
          <a:xfrm>
            <a:off x="7781025" y="4020160"/>
            <a:ext cx="65737" cy="82841"/>
          </a:xfrm>
          <a:prstGeom prst="ellipse">
            <a:avLst/>
          </a:prstGeom>
          <a:solidFill>
            <a:schemeClr val="bg1">
              <a:lumMod val="65000"/>
            </a:schemeClr>
          </a:solidFill>
          <a:ln>
            <a:solidFill>
              <a:schemeClr val="bg1">
                <a:lumMod val="50000"/>
              </a:schemeClr>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ID"/>
          </a:p>
        </p:txBody>
      </p:sp>
      <p:sp>
        <p:nvSpPr>
          <p:cNvPr id="50" name="Oval 49">
            <a:extLst>
              <a:ext uri="{FF2B5EF4-FFF2-40B4-BE49-F238E27FC236}">
                <a16:creationId xmlns:a16="http://schemas.microsoft.com/office/drawing/2014/main" id="{4304DB71-6FD4-5B56-7E6B-D19DBFB94696}"/>
              </a:ext>
            </a:extLst>
          </p:cNvPr>
          <p:cNvSpPr/>
          <p:nvPr/>
        </p:nvSpPr>
        <p:spPr>
          <a:xfrm>
            <a:off x="6820320" y="4286462"/>
            <a:ext cx="75307" cy="94398"/>
          </a:xfrm>
          <a:prstGeom prst="ellipse">
            <a:avLst/>
          </a:prstGeom>
          <a:solidFill>
            <a:schemeClr val="bg1">
              <a:lumMod val="65000"/>
            </a:schemeClr>
          </a:solidFill>
          <a:ln>
            <a:solidFill>
              <a:schemeClr val="bg1">
                <a:lumMod val="50000"/>
              </a:schemeClr>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ID"/>
          </a:p>
        </p:txBody>
      </p:sp>
    </p:spTree>
    <p:extLst>
      <p:ext uri="{BB962C8B-B14F-4D97-AF65-F5344CB8AC3E}">
        <p14:creationId xmlns:p14="http://schemas.microsoft.com/office/powerpoint/2010/main" val="25925913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2045861" y="873748"/>
            <a:ext cx="5938337" cy="1943354"/>
          </a:xfrm>
          <a:prstGeom prst="rect">
            <a:avLst/>
          </a:prstGeom>
        </p:spPr>
        <p:txBody>
          <a:bodyPr vert="horz" wrap="square" lIns="0" tIns="4319" rIns="0" bIns="0" rtlCol="0">
            <a:spAutoFit/>
          </a:bodyPr>
          <a:lstStyle/>
          <a:p>
            <a:pPr marL="179651" marR="87666" indent="-171446">
              <a:spcBef>
                <a:spcPts val="34"/>
              </a:spcBef>
              <a:buFont typeface="Arial" panose="020B0604020202020204" pitchFamily="34" charset="0"/>
              <a:buChar char="•"/>
              <a:tabLst>
                <a:tab pos="175763" algn="l"/>
              </a:tabLst>
            </a:pPr>
            <a:r>
              <a:rPr spc="-27" dirty="0">
                <a:latin typeface="Calibri" panose="020F0502020204030204" pitchFamily="34" charset="0"/>
                <a:cs typeface="Calibri" panose="020F0502020204030204" pitchFamily="34" charset="0"/>
              </a:rPr>
              <a:t>Kompensasi</a:t>
            </a:r>
            <a:r>
              <a:rPr spc="-58" dirty="0">
                <a:latin typeface="Calibri" panose="020F0502020204030204" pitchFamily="34" charset="0"/>
                <a:cs typeface="Calibri" panose="020F0502020204030204" pitchFamily="34" charset="0"/>
              </a:rPr>
              <a:t> </a:t>
            </a:r>
            <a:r>
              <a:rPr spc="-31" dirty="0">
                <a:latin typeface="Calibri" panose="020F0502020204030204" pitchFamily="34" charset="0"/>
                <a:cs typeface="Calibri" panose="020F0502020204030204" pitchFamily="34" charset="0"/>
              </a:rPr>
              <a:t>yang</a:t>
            </a:r>
            <a:r>
              <a:rPr spc="-54" dirty="0">
                <a:latin typeface="Calibri" panose="020F0502020204030204" pitchFamily="34" charset="0"/>
                <a:cs typeface="Calibri" panose="020F0502020204030204" pitchFamily="34" charset="0"/>
              </a:rPr>
              <a:t> </a:t>
            </a:r>
            <a:r>
              <a:rPr spc="-31" dirty="0">
                <a:latin typeface="Calibri" panose="020F0502020204030204" pitchFamily="34" charset="0"/>
                <a:cs typeface="Calibri" panose="020F0502020204030204" pitchFamily="34" charset="0"/>
              </a:rPr>
              <a:t>dibutuhkan</a:t>
            </a:r>
            <a:r>
              <a:rPr spc="-54" dirty="0">
                <a:latin typeface="Calibri" panose="020F0502020204030204" pitchFamily="34" charset="0"/>
                <a:cs typeface="Calibri" panose="020F0502020204030204" pitchFamily="34" charset="0"/>
              </a:rPr>
              <a:t> </a:t>
            </a:r>
            <a:r>
              <a:rPr spc="-37" dirty="0">
                <a:latin typeface="Calibri" panose="020F0502020204030204" pitchFamily="34" charset="0"/>
                <a:cs typeface="Calibri" panose="020F0502020204030204" pitchFamily="34" charset="0"/>
              </a:rPr>
              <a:t>entitas</a:t>
            </a:r>
            <a:r>
              <a:rPr spc="-58" dirty="0">
                <a:latin typeface="Calibri" panose="020F0502020204030204" pitchFamily="34" charset="0"/>
                <a:cs typeface="Calibri" panose="020F0502020204030204" pitchFamily="34" charset="0"/>
              </a:rPr>
              <a:t> </a:t>
            </a:r>
            <a:r>
              <a:rPr spc="-31" dirty="0">
                <a:latin typeface="Calibri" panose="020F0502020204030204" pitchFamily="34" charset="0"/>
                <a:cs typeface="Calibri" panose="020F0502020204030204" pitchFamily="34" charset="0"/>
              </a:rPr>
              <a:t>untuk</a:t>
            </a:r>
            <a:r>
              <a:rPr spc="-58" dirty="0">
                <a:latin typeface="Calibri" panose="020F0502020204030204" pitchFamily="34" charset="0"/>
                <a:cs typeface="Calibri" panose="020F0502020204030204" pitchFamily="34" charset="0"/>
              </a:rPr>
              <a:t> </a:t>
            </a:r>
            <a:r>
              <a:rPr spc="-27" dirty="0">
                <a:latin typeface="Calibri" panose="020F0502020204030204" pitchFamily="34" charset="0"/>
                <a:cs typeface="Calibri" panose="020F0502020204030204" pitchFamily="34" charset="0"/>
              </a:rPr>
              <a:t>menanggung</a:t>
            </a:r>
            <a:r>
              <a:rPr spc="-54" dirty="0">
                <a:latin typeface="Calibri" panose="020F0502020204030204" pitchFamily="34" charset="0"/>
                <a:cs typeface="Calibri" panose="020F0502020204030204" pitchFamily="34" charset="0"/>
              </a:rPr>
              <a:t> </a:t>
            </a:r>
            <a:r>
              <a:rPr b="1" spc="-44" dirty="0">
                <a:latin typeface="Calibri" panose="020F0502020204030204" pitchFamily="34" charset="0"/>
                <a:cs typeface="Calibri" panose="020F0502020204030204" pitchFamily="34" charset="0"/>
              </a:rPr>
              <a:t>ketidakpastian</a:t>
            </a:r>
            <a:r>
              <a:rPr b="1" spc="-58" dirty="0">
                <a:latin typeface="Calibri" panose="020F0502020204030204" pitchFamily="34" charset="0"/>
                <a:cs typeface="Calibri" panose="020F0502020204030204" pitchFamily="34" charset="0"/>
              </a:rPr>
              <a:t> </a:t>
            </a:r>
            <a:r>
              <a:rPr spc="-31" dirty="0">
                <a:latin typeface="Calibri" panose="020F0502020204030204" pitchFamily="34" charset="0"/>
                <a:cs typeface="Calibri" panose="020F0502020204030204" pitchFamily="34" charset="0"/>
              </a:rPr>
              <a:t>mengenai</a:t>
            </a:r>
            <a:r>
              <a:rPr spc="-58" dirty="0">
                <a:latin typeface="Calibri" panose="020F0502020204030204" pitchFamily="34" charset="0"/>
                <a:cs typeface="Calibri" panose="020F0502020204030204" pitchFamily="34" charset="0"/>
              </a:rPr>
              <a:t> </a:t>
            </a:r>
            <a:r>
              <a:rPr spc="-44" dirty="0">
                <a:latin typeface="Calibri" panose="020F0502020204030204" pitchFamily="34" charset="0"/>
                <a:cs typeface="Calibri" panose="020F0502020204030204" pitchFamily="34" charset="0"/>
              </a:rPr>
              <a:t>jumlah</a:t>
            </a:r>
            <a:r>
              <a:rPr spc="-58" dirty="0">
                <a:latin typeface="Calibri" panose="020F0502020204030204" pitchFamily="34" charset="0"/>
                <a:cs typeface="Calibri" panose="020F0502020204030204" pitchFamily="34" charset="0"/>
              </a:rPr>
              <a:t> </a:t>
            </a:r>
            <a:r>
              <a:rPr spc="-27" dirty="0">
                <a:latin typeface="Calibri" panose="020F0502020204030204" pitchFamily="34" charset="0"/>
                <a:cs typeface="Calibri" panose="020F0502020204030204" pitchFamily="34" charset="0"/>
              </a:rPr>
              <a:t>dan</a:t>
            </a:r>
            <a:r>
              <a:rPr spc="-54" dirty="0">
                <a:latin typeface="Calibri" panose="020F0502020204030204" pitchFamily="34" charset="0"/>
                <a:cs typeface="Calibri" panose="020F0502020204030204" pitchFamily="34" charset="0"/>
              </a:rPr>
              <a:t> </a:t>
            </a:r>
            <a:r>
              <a:rPr spc="-34" dirty="0">
                <a:latin typeface="Calibri" panose="020F0502020204030204" pitchFamily="34" charset="0"/>
                <a:cs typeface="Calibri" panose="020F0502020204030204" pitchFamily="34" charset="0"/>
              </a:rPr>
              <a:t>waktu</a:t>
            </a:r>
            <a:r>
              <a:rPr spc="-54" dirty="0">
                <a:latin typeface="Calibri" panose="020F0502020204030204" pitchFamily="34" charset="0"/>
                <a:cs typeface="Calibri" panose="020F0502020204030204" pitchFamily="34" charset="0"/>
              </a:rPr>
              <a:t> </a:t>
            </a:r>
            <a:r>
              <a:rPr spc="-24" dirty="0">
                <a:latin typeface="Calibri" panose="020F0502020204030204" pitchFamily="34" charset="0"/>
                <a:cs typeface="Calibri" panose="020F0502020204030204" pitchFamily="34" charset="0"/>
              </a:rPr>
              <a:t>arus</a:t>
            </a:r>
            <a:r>
              <a:rPr spc="-51" dirty="0">
                <a:latin typeface="Calibri" panose="020F0502020204030204" pitchFamily="34" charset="0"/>
                <a:cs typeface="Calibri" panose="020F0502020204030204" pitchFamily="34" charset="0"/>
              </a:rPr>
              <a:t> </a:t>
            </a:r>
            <a:r>
              <a:rPr spc="-31" dirty="0">
                <a:latin typeface="Calibri" panose="020F0502020204030204" pitchFamily="34" charset="0"/>
                <a:cs typeface="Calibri" panose="020F0502020204030204" pitchFamily="34" charset="0"/>
              </a:rPr>
              <a:t>kas</a:t>
            </a:r>
            <a:r>
              <a:rPr spc="-58" dirty="0">
                <a:latin typeface="Calibri" panose="020F0502020204030204" pitchFamily="34" charset="0"/>
                <a:cs typeface="Calibri" panose="020F0502020204030204" pitchFamily="34" charset="0"/>
              </a:rPr>
              <a:t> </a:t>
            </a:r>
            <a:r>
              <a:rPr spc="-31" dirty="0">
                <a:latin typeface="Calibri" panose="020F0502020204030204" pitchFamily="34" charset="0"/>
                <a:cs typeface="Calibri" panose="020F0502020204030204" pitchFamily="34" charset="0"/>
              </a:rPr>
              <a:t>yang  </a:t>
            </a:r>
            <a:r>
              <a:rPr spc="-37" dirty="0">
                <a:latin typeface="Calibri" panose="020F0502020204030204" pitchFamily="34" charset="0"/>
                <a:cs typeface="Calibri" panose="020F0502020204030204" pitchFamily="34" charset="0"/>
              </a:rPr>
              <a:t>timbul</a:t>
            </a:r>
            <a:r>
              <a:rPr spc="-61" dirty="0">
                <a:latin typeface="Calibri" panose="020F0502020204030204" pitchFamily="34" charset="0"/>
                <a:cs typeface="Calibri" panose="020F0502020204030204" pitchFamily="34" charset="0"/>
              </a:rPr>
              <a:t> </a:t>
            </a:r>
            <a:r>
              <a:rPr spc="-37" dirty="0">
                <a:latin typeface="Calibri" panose="020F0502020204030204" pitchFamily="34" charset="0"/>
                <a:cs typeface="Calibri" panose="020F0502020204030204" pitchFamily="34" charset="0"/>
              </a:rPr>
              <a:t>dari</a:t>
            </a:r>
            <a:r>
              <a:rPr spc="-61" dirty="0">
                <a:latin typeface="Calibri" panose="020F0502020204030204" pitchFamily="34" charset="0"/>
                <a:cs typeface="Calibri" panose="020F0502020204030204" pitchFamily="34" charset="0"/>
              </a:rPr>
              <a:t> </a:t>
            </a:r>
            <a:r>
              <a:rPr b="1" spc="-41" dirty="0">
                <a:latin typeface="Calibri" panose="020F0502020204030204" pitchFamily="34" charset="0"/>
                <a:cs typeface="Calibri" panose="020F0502020204030204" pitchFamily="34" charset="0"/>
              </a:rPr>
              <a:t>risiko</a:t>
            </a:r>
            <a:r>
              <a:rPr b="1" spc="-65" dirty="0">
                <a:latin typeface="Calibri" panose="020F0502020204030204" pitchFamily="34" charset="0"/>
                <a:cs typeface="Calibri" panose="020F0502020204030204" pitchFamily="34" charset="0"/>
              </a:rPr>
              <a:t> </a:t>
            </a:r>
            <a:r>
              <a:rPr b="1" spc="-41" dirty="0">
                <a:latin typeface="Calibri" panose="020F0502020204030204" pitchFamily="34" charset="0"/>
                <a:cs typeface="Calibri" panose="020F0502020204030204" pitchFamily="34" charset="0"/>
              </a:rPr>
              <a:t>non</a:t>
            </a:r>
            <a:r>
              <a:rPr b="1" spc="-65" dirty="0">
                <a:latin typeface="Calibri" panose="020F0502020204030204" pitchFamily="34" charset="0"/>
                <a:cs typeface="Calibri" panose="020F0502020204030204" pitchFamily="34" charset="0"/>
              </a:rPr>
              <a:t> </a:t>
            </a:r>
            <a:r>
              <a:rPr b="1" spc="-44" dirty="0">
                <a:latin typeface="Calibri" panose="020F0502020204030204" pitchFamily="34" charset="0"/>
                <a:cs typeface="Calibri" panose="020F0502020204030204" pitchFamily="34" charset="0"/>
              </a:rPr>
              <a:t>keuangan</a:t>
            </a:r>
            <a:r>
              <a:rPr b="1" spc="-65" dirty="0">
                <a:latin typeface="Calibri" panose="020F0502020204030204" pitchFamily="34" charset="0"/>
                <a:cs typeface="Calibri" panose="020F0502020204030204" pitchFamily="34" charset="0"/>
              </a:rPr>
              <a:t> </a:t>
            </a:r>
            <a:r>
              <a:rPr spc="-34" dirty="0">
                <a:latin typeface="Calibri" panose="020F0502020204030204" pitchFamily="34" charset="0"/>
                <a:cs typeface="Calibri" panose="020F0502020204030204" pitchFamily="34" charset="0"/>
              </a:rPr>
              <a:t>saat</a:t>
            </a:r>
            <a:r>
              <a:rPr spc="-61" dirty="0">
                <a:latin typeface="Calibri" panose="020F0502020204030204" pitchFamily="34" charset="0"/>
                <a:cs typeface="Calibri" panose="020F0502020204030204" pitchFamily="34" charset="0"/>
              </a:rPr>
              <a:t> </a:t>
            </a:r>
            <a:r>
              <a:rPr spc="-37" dirty="0">
                <a:latin typeface="Calibri" panose="020F0502020204030204" pitchFamily="34" charset="0"/>
                <a:cs typeface="Calibri" panose="020F0502020204030204" pitchFamily="34" charset="0"/>
              </a:rPr>
              <a:t>entitas</a:t>
            </a:r>
            <a:r>
              <a:rPr spc="-61" dirty="0">
                <a:latin typeface="Calibri" panose="020F0502020204030204" pitchFamily="34" charset="0"/>
                <a:cs typeface="Calibri" panose="020F0502020204030204" pitchFamily="34" charset="0"/>
              </a:rPr>
              <a:t> </a:t>
            </a:r>
            <a:r>
              <a:rPr spc="-31" dirty="0">
                <a:latin typeface="Calibri" panose="020F0502020204030204" pitchFamily="34" charset="0"/>
                <a:cs typeface="Calibri" panose="020F0502020204030204" pitchFamily="34" charset="0"/>
              </a:rPr>
              <a:t>memenuhi</a:t>
            </a:r>
            <a:r>
              <a:rPr spc="-65" dirty="0">
                <a:latin typeface="Calibri" panose="020F0502020204030204" pitchFamily="34" charset="0"/>
                <a:cs typeface="Calibri" panose="020F0502020204030204" pitchFamily="34" charset="0"/>
              </a:rPr>
              <a:t> </a:t>
            </a:r>
            <a:r>
              <a:rPr spc="-34" dirty="0">
                <a:latin typeface="Calibri" panose="020F0502020204030204" pitchFamily="34" charset="0"/>
                <a:cs typeface="Calibri" panose="020F0502020204030204" pitchFamily="34" charset="0"/>
              </a:rPr>
              <a:t>kontrak</a:t>
            </a:r>
            <a:r>
              <a:rPr spc="-65" dirty="0">
                <a:latin typeface="Calibri" panose="020F0502020204030204" pitchFamily="34" charset="0"/>
                <a:cs typeface="Calibri" panose="020F0502020204030204" pitchFamily="34" charset="0"/>
              </a:rPr>
              <a:t> </a:t>
            </a:r>
            <a:r>
              <a:rPr spc="-27" dirty="0">
                <a:latin typeface="Calibri" panose="020F0502020204030204" pitchFamily="34" charset="0"/>
                <a:cs typeface="Calibri" panose="020F0502020204030204" pitchFamily="34" charset="0"/>
              </a:rPr>
              <a:t>asuransi</a:t>
            </a:r>
            <a:endParaRPr dirty="0">
              <a:latin typeface="Calibri" panose="020F0502020204030204" pitchFamily="34" charset="0"/>
              <a:cs typeface="Calibri" panose="020F0502020204030204" pitchFamily="34" charset="0"/>
            </a:endParaRPr>
          </a:p>
          <a:p>
            <a:pPr marL="179651" indent="-171446">
              <a:buFont typeface="Arial" panose="020B0604020202020204" pitchFamily="34" charset="0"/>
              <a:buChar char="•"/>
              <a:tabLst>
                <a:tab pos="175763" algn="l"/>
              </a:tabLst>
            </a:pPr>
            <a:r>
              <a:rPr spc="-31" dirty="0">
                <a:latin typeface="Calibri" panose="020F0502020204030204" pitchFamily="34" charset="0"/>
                <a:cs typeface="Calibri" panose="020F0502020204030204" pitchFamily="34" charset="0"/>
              </a:rPr>
              <a:t>Penyesuaian</a:t>
            </a:r>
            <a:r>
              <a:rPr spc="-61" dirty="0">
                <a:latin typeface="Calibri" panose="020F0502020204030204" pitchFamily="34" charset="0"/>
                <a:cs typeface="Calibri" panose="020F0502020204030204" pitchFamily="34" charset="0"/>
              </a:rPr>
              <a:t> </a:t>
            </a:r>
            <a:r>
              <a:rPr spc="-31" dirty="0">
                <a:latin typeface="Calibri" panose="020F0502020204030204" pitchFamily="34" charset="0"/>
                <a:cs typeface="Calibri" panose="020F0502020204030204" pitchFamily="34" charset="0"/>
              </a:rPr>
              <a:t>risiko</a:t>
            </a:r>
            <a:r>
              <a:rPr spc="-58" dirty="0">
                <a:latin typeface="Calibri" panose="020F0502020204030204" pitchFamily="34" charset="0"/>
                <a:cs typeface="Calibri" panose="020F0502020204030204" pitchFamily="34" charset="0"/>
              </a:rPr>
              <a:t> </a:t>
            </a:r>
            <a:r>
              <a:rPr spc="-34" dirty="0">
                <a:latin typeface="Calibri" panose="020F0502020204030204" pitchFamily="34" charset="0"/>
                <a:cs typeface="Calibri" panose="020F0502020204030204" pitchFamily="34" charset="0"/>
              </a:rPr>
              <a:t>akan</a:t>
            </a:r>
            <a:r>
              <a:rPr spc="-58" dirty="0">
                <a:latin typeface="Calibri" panose="020F0502020204030204" pitchFamily="34" charset="0"/>
                <a:cs typeface="Calibri" panose="020F0502020204030204" pitchFamily="34" charset="0"/>
              </a:rPr>
              <a:t> </a:t>
            </a:r>
            <a:r>
              <a:rPr spc="-31" dirty="0">
                <a:latin typeface="Calibri" panose="020F0502020204030204" pitchFamily="34" charset="0"/>
                <a:cs typeface="Calibri" panose="020F0502020204030204" pitchFamily="34" charset="0"/>
              </a:rPr>
              <a:t>dihitung</a:t>
            </a:r>
            <a:r>
              <a:rPr spc="-54" dirty="0">
                <a:latin typeface="Calibri" panose="020F0502020204030204" pitchFamily="34" charset="0"/>
                <a:cs typeface="Calibri" panose="020F0502020204030204" pitchFamily="34" charset="0"/>
              </a:rPr>
              <a:t> </a:t>
            </a:r>
            <a:r>
              <a:rPr spc="-37" dirty="0">
                <a:latin typeface="Calibri" panose="020F0502020204030204" pitchFamily="34" charset="0"/>
                <a:cs typeface="Calibri" panose="020F0502020204030204" pitchFamily="34" charset="0"/>
              </a:rPr>
              <a:t>dalam</a:t>
            </a:r>
            <a:r>
              <a:rPr spc="-61" dirty="0">
                <a:latin typeface="Calibri" panose="020F0502020204030204" pitchFamily="34" charset="0"/>
                <a:cs typeface="Calibri" panose="020F0502020204030204" pitchFamily="34" charset="0"/>
              </a:rPr>
              <a:t> </a:t>
            </a:r>
            <a:r>
              <a:rPr spc="-27" dirty="0">
                <a:latin typeface="Calibri" panose="020F0502020204030204" pitchFamily="34" charset="0"/>
                <a:cs typeface="Calibri" panose="020F0502020204030204" pitchFamily="34" charset="0"/>
              </a:rPr>
              <a:t>pengukuran</a:t>
            </a:r>
            <a:r>
              <a:rPr spc="-58" dirty="0">
                <a:latin typeface="Calibri" panose="020F0502020204030204" pitchFamily="34" charset="0"/>
                <a:cs typeface="Calibri" panose="020F0502020204030204" pitchFamily="34" charset="0"/>
              </a:rPr>
              <a:t> </a:t>
            </a:r>
            <a:r>
              <a:rPr spc="-37" dirty="0">
                <a:latin typeface="Calibri" panose="020F0502020204030204" pitchFamily="34" charset="0"/>
                <a:cs typeface="Calibri" panose="020F0502020204030204" pitchFamily="34" charset="0"/>
              </a:rPr>
              <a:t>secara</a:t>
            </a:r>
            <a:r>
              <a:rPr spc="-54" dirty="0">
                <a:latin typeface="Calibri" panose="020F0502020204030204" pitchFamily="34" charset="0"/>
                <a:cs typeface="Calibri" panose="020F0502020204030204" pitchFamily="34" charset="0"/>
              </a:rPr>
              <a:t> </a:t>
            </a:r>
            <a:r>
              <a:rPr spc="-37" dirty="0">
                <a:latin typeface="Calibri" panose="020F0502020204030204" pitchFamily="34" charset="0"/>
                <a:cs typeface="Calibri" panose="020F0502020204030204" pitchFamily="34" charset="0"/>
              </a:rPr>
              <a:t>eksplisit</a:t>
            </a:r>
            <a:r>
              <a:rPr spc="-54" dirty="0">
                <a:latin typeface="Calibri" panose="020F0502020204030204" pitchFamily="34" charset="0"/>
                <a:cs typeface="Calibri" panose="020F0502020204030204" pitchFamily="34" charset="0"/>
              </a:rPr>
              <a:t> </a:t>
            </a:r>
            <a:r>
              <a:rPr spc="-48" dirty="0">
                <a:latin typeface="Calibri" panose="020F0502020204030204" pitchFamily="34" charset="0"/>
                <a:cs typeface="Calibri" panose="020F0502020204030204" pitchFamily="34" charset="0"/>
              </a:rPr>
              <a:t>(yakni,</a:t>
            </a:r>
            <a:r>
              <a:rPr spc="-61" dirty="0">
                <a:latin typeface="Calibri" panose="020F0502020204030204" pitchFamily="34" charset="0"/>
                <a:cs typeface="Calibri" panose="020F0502020204030204" pitchFamily="34" charset="0"/>
              </a:rPr>
              <a:t> </a:t>
            </a:r>
            <a:r>
              <a:rPr spc="-37" dirty="0">
                <a:latin typeface="Calibri" panose="020F0502020204030204" pitchFamily="34" charset="0"/>
                <a:cs typeface="Calibri" panose="020F0502020204030204" pitchFamily="34" charset="0"/>
              </a:rPr>
              <a:t>ketidakpastian</a:t>
            </a:r>
            <a:r>
              <a:rPr spc="-58" dirty="0">
                <a:latin typeface="Calibri" panose="020F0502020204030204" pitchFamily="34" charset="0"/>
                <a:cs typeface="Calibri" panose="020F0502020204030204" pitchFamily="34" charset="0"/>
              </a:rPr>
              <a:t> </a:t>
            </a:r>
            <a:r>
              <a:rPr spc="-41" dirty="0">
                <a:latin typeface="Calibri" panose="020F0502020204030204" pitchFamily="34" charset="0"/>
                <a:cs typeface="Calibri" panose="020F0502020204030204" pitchFamily="34" charset="0"/>
              </a:rPr>
              <a:t>tidak</a:t>
            </a:r>
            <a:r>
              <a:rPr spc="-58" dirty="0">
                <a:latin typeface="Calibri" panose="020F0502020204030204" pitchFamily="34" charset="0"/>
                <a:cs typeface="Calibri" panose="020F0502020204030204" pitchFamily="34" charset="0"/>
              </a:rPr>
              <a:t> </a:t>
            </a:r>
            <a:r>
              <a:rPr spc="-31" dirty="0">
                <a:latin typeface="Calibri" panose="020F0502020204030204" pitchFamily="34" charset="0"/>
                <a:cs typeface="Calibri" panose="020F0502020204030204" pitchFamily="34" charset="0"/>
              </a:rPr>
              <a:t>boleh</a:t>
            </a:r>
            <a:r>
              <a:rPr spc="-61" dirty="0">
                <a:latin typeface="Calibri" panose="020F0502020204030204" pitchFamily="34" charset="0"/>
                <a:cs typeface="Calibri" panose="020F0502020204030204" pitchFamily="34" charset="0"/>
              </a:rPr>
              <a:t> </a:t>
            </a:r>
            <a:r>
              <a:rPr spc="-31" dirty="0" err="1">
                <a:latin typeface="Calibri" panose="020F0502020204030204" pitchFamily="34" charset="0"/>
                <a:cs typeface="Calibri" panose="020F0502020204030204" pitchFamily="34" charset="0"/>
              </a:rPr>
              <a:t>dimasukkan</a:t>
            </a:r>
            <a:r>
              <a:rPr spc="-54" dirty="0">
                <a:latin typeface="Calibri" panose="020F0502020204030204" pitchFamily="34" charset="0"/>
                <a:cs typeface="Calibri" panose="020F0502020204030204" pitchFamily="34" charset="0"/>
              </a:rPr>
              <a:t> </a:t>
            </a:r>
            <a:r>
              <a:rPr spc="-41" dirty="0">
                <a:latin typeface="Calibri" panose="020F0502020204030204" pitchFamily="34" charset="0"/>
                <a:cs typeface="Calibri" panose="020F0502020204030204" pitchFamily="34" charset="0"/>
              </a:rPr>
              <a:t>ke</a:t>
            </a:r>
            <a:r>
              <a:rPr lang="en-US" spc="-41" dirty="0">
                <a:latin typeface="Calibri" panose="020F0502020204030204" pitchFamily="34" charset="0"/>
                <a:cs typeface="Calibri" panose="020F0502020204030204" pitchFamily="34" charset="0"/>
              </a:rPr>
              <a:t> </a:t>
            </a:r>
            <a:r>
              <a:rPr spc="-37" dirty="0">
                <a:latin typeface="Calibri" panose="020F0502020204030204" pitchFamily="34" charset="0"/>
                <a:cs typeface="Calibri" panose="020F0502020204030204" pitchFamily="34" charset="0"/>
              </a:rPr>
              <a:t>dalam </a:t>
            </a:r>
            <a:r>
              <a:rPr spc="-24" dirty="0">
                <a:latin typeface="Calibri" panose="020F0502020204030204" pitchFamily="34" charset="0"/>
                <a:cs typeface="Calibri" panose="020F0502020204030204" pitchFamily="34" charset="0"/>
              </a:rPr>
              <a:t>arus </a:t>
            </a:r>
            <a:r>
              <a:rPr spc="-31" dirty="0">
                <a:latin typeface="Calibri" panose="020F0502020204030204" pitchFamily="34" charset="0"/>
                <a:cs typeface="Calibri" panose="020F0502020204030204" pitchFamily="34" charset="0"/>
              </a:rPr>
              <a:t>kas masa</a:t>
            </a:r>
            <a:r>
              <a:rPr spc="-167" dirty="0">
                <a:latin typeface="Calibri" panose="020F0502020204030204" pitchFamily="34" charset="0"/>
                <a:cs typeface="Calibri" panose="020F0502020204030204" pitchFamily="34" charset="0"/>
              </a:rPr>
              <a:t> </a:t>
            </a:r>
            <a:r>
              <a:rPr spc="-34" dirty="0">
                <a:latin typeface="Calibri" panose="020F0502020204030204" pitchFamily="34" charset="0"/>
                <a:cs typeface="Calibri" panose="020F0502020204030204" pitchFamily="34" charset="0"/>
              </a:rPr>
              <a:t>depan)</a:t>
            </a:r>
            <a:endParaRPr dirty="0">
              <a:latin typeface="Calibri" panose="020F0502020204030204" pitchFamily="34" charset="0"/>
              <a:cs typeface="Calibri" panose="020F0502020204030204" pitchFamily="34" charset="0"/>
            </a:endParaRPr>
          </a:p>
          <a:p>
            <a:pPr marL="179651" indent="-171446">
              <a:buFont typeface="Arial" panose="020B0604020202020204" pitchFamily="34" charset="0"/>
              <a:buChar char="•"/>
              <a:tabLst>
                <a:tab pos="175763" algn="l"/>
              </a:tabLst>
            </a:pPr>
            <a:r>
              <a:rPr spc="-44" dirty="0">
                <a:latin typeface="Calibri" panose="020F0502020204030204" pitchFamily="34" charset="0"/>
                <a:cs typeface="Calibri" panose="020F0502020204030204" pitchFamily="34" charset="0"/>
              </a:rPr>
              <a:t>Tidak</a:t>
            </a:r>
            <a:r>
              <a:rPr spc="-61" dirty="0">
                <a:latin typeface="Calibri" panose="020F0502020204030204" pitchFamily="34" charset="0"/>
                <a:cs typeface="Calibri" panose="020F0502020204030204" pitchFamily="34" charset="0"/>
              </a:rPr>
              <a:t> </a:t>
            </a:r>
            <a:r>
              <a:rPr spc="-34" dirty="0">
                <a:latin typeface="Calibri" panose="020F0502020204030204" pitchFamily="34" charset="0"/>
                <a:cs typeface="Calibri" panose="020F0502020204030204" pitchFamily="34" charset="0"/>
              </a:rPr>
              <a:t>ada</a:t>
            </a:r>
            <a:r>
              <a:rPr spc="-58" dirty="0">
                <a:latin typeface="Calibri" panose="020F0502020204030204" pitchFamily="34" charset="0"/>
                <a:cs typeface="Calibri" panose="020F0502020204030204" pitchFamily="34" charset="0"/>
              </a:rPr>
              <a:t> </a:t>
            </a:r>
            <a:r>
              <a:rPr spc="-41" dirty="0">
                <a:latin typeface="Calibri" panose="020F0502020204030204" pitchFamily="34" charset="0"/>
                <a:cs typeface="Calibri" panose="020F0502020204030204" pitchFamily="34" charset="0"/>
              </a:rPr>
              <a:t>teknik</a:t>
            </a:r>
            <a:r>
              <a:rPr spc="-58" dirty="0">
                <a:latin typeface="Calibri" panose="020F0502020204030204" pitchFamily="34" charset="0"/>
                <a:cs typeface="Calibri" panose="020F0502020204030204" pitchFamily="34" charset="0"/>
              </a:rPr>
              <a:t> </a:t>
            </a:r>
            <a:r>
              <a:rPr spc="-31" dirty="0">
                <a:latin typeface="Calibri" panose="020F0502020204030204" pitchFamily="34" charset="0"/>
                <a:cs typeface="Calibri" panose="020F0502020204030204" pitchFamily="34" charset="0"/>
              </a:rPr>
              <a:t>yang</a:t>
            </a:r>
            <a:r>
              <a:rPr spc="-58" dirty="0">
                <a:latin typeface="Calibri" panose="020F0502020204030204" pitchFamily="34" charset="0"/>
                <a:cs typeface="Calibri" panose="020F0502020204030204" pitchFamily="34" charset="0"/>
              </a:rPr>
              <a:t> </a:t>
            </a:r>
            <a:r>
              <a:rPr spc="-41" dirty="0">
                <a:latin typeface="Calibri" panose="020F0502020204030204" pitchFamily="34" charset="0"/>
                <a:cs typeface="Calibri" panose="020F0502020204030204" pitchFamily="34" charset="0"/>
              </a:rPr>
              <a:t>ditentukan,</a:t>
            </a:r>
            <a:r>
              <a:rPr spc="-61" dirty="0">
                <a:latin typeface="Calibri" panose="020F0502020204030204" pitchFamily="34" charset="0"/>
                <a:cs typeface="Calibri" panose="020F0502020204030204" pitchFamily="34" charset="0"/>
              </a:rPr>
              <a:t> </a:t>
            </a:r>
            <a:r>
              <a:rPr spc="-27" dirty="0">
                <a:latin typeface="Calibri" panose="020F0502020204030204" pitchFamily="34" charset="0"/>
                <a:cs typeface="Calibri" panose="020F0502020204030204" pitchFamily="34" charset="0"/>
              </a:rPr>
              <a:t>sehingga</a:t>
            </a:r>
            <a:r>
              <a:rPr spc="-58" dirty="0">
                <a:latin typeface="Calibri" panose="020F0502020204030204" pitchFamily="34" charset="0"/>
                <a:cs typeface="Calibri" panose="020F0502020204030204" pitchFamily="34" charset="0"/>
              </a:rPr>
              <a:t> </a:t>
            </a:r>
            <a:r>
              <a:rPr spc="-31" dirty="0">
                <a:latin typeface="Calibri" panose="020F0502020204030204" pitchFamily="34" charset="0"/>
                <a:cs typeface="Calibri" panose="020F0502020204030204" pitchFamily="34" charset="0"/>
              </a:rPr>
              <a:t>perusahaan</a:t>
            </a:r>
            <a:r>
              <a:rPr spc="-58" dirty="0">
                <a:latin typeface="Calibri" panose="020F0502020204030204" pitchFamily="34" charset="0"/>
                <a:cs typeface="Calibri" panose="020F0502020204030204" pitchFamily="34" charset="0"/>
              </a:rPr>
              <a:t> </a:t>
            </a:r>
            <a:r>
              <a:rPr spc="-31" dirty="0">
                <a:latin typeface="Calibri" panose="020F0502020204030204" pitchFamily="34" charset="0"/>
                <a:cs typeface="Calibri" panose="020F0502020204030204" pitchFamily="34" charset="0"/>
              </a:rPr>
              <a:t>yang</a:t>
            </a:r>
            <a:r>
              <a:rPr spc="-54" dirty="0">
                <a:latin typeface="Calibri" panose="020F0502020204030204" pitchFamily="34" charset="0"/>
                <a:cs typeface="Calibri" panose="020F0502020204030204" pitchFamily="34" charset="0"/>
              </a:rPr>
              <a:t> </a:t>
            </a:r>
            <a:r>
              <a:rPr spc="-34" dirty="0">
                <a:latin typeface="Calibri" panose="020F0502020204030204" pitchFamily="34" charset="0"/>
                <a:cs typeface="Calibri" panose="020F0502020204030204" pitchFamily="34" charset="0"/>
              </a:rPr>
              <a:t>berbeda</a:t>
            </a:r>
            <a:r>
              <a:rPr spc="-54" dirty="0">
                <a:latin typeface="Calibri" panose="020F0502020204030204" pitchFamily="34" charset="0"/>
                <a:cs typeface="Calibri" panose="020F0502020204030204" pitchFamily="34" charset="0"/>
              </a:rPr>
              <a:t> </a:t>
            </a:r>
            <a:r>
              <a:rPr spc="-37" dirty="0">
                <a:latin typeface="Calibri" panose="020F0502020204030204" pitchFamily="34" charset="0"/>
                <a:cs typeface="Calibri" panose="020F0502020204030204" pitchFamily="34" charset="0"/>
              </a:rPr>
              <a:t>dapat</a:t>
            </a:r>
            <a:r>
              <a:rPr spc="-58" dirty="0">
                <a:latin typeface="Calibri" panose="020F0502020204030204" pitchFamily="34" charset="0"/>
                <a:cs typeface="Calibri" panose="020F0502020204030204" pitchFamily="34" charset="0"/>
              </a:rPr>
              <a:t> </a:t>
            </a:r>
            <a:r>
              <a:rPr spc="-27" dirty="0">
                <a:latin typeface="Calibri" panose="020F0502020204030204" pitchFamily="34" charset="0"/>
                <a:cs typeface="Calibri" panose="020F0502020204030204" pitchFamily="34" charset="0"/>
              </a:rPr>
              <a:t>menggunakan</a:t>
            </a:r>
            <a:r>
              <a:rPr spc="-61" dirty="0">
                <a:latin typeface="Calibri" panose="020F0502020204030204" pitchFamily="34" charset="0"/>
                <a:cs typeface="Calibri" panose="020F0502020204030204" pitchFamily="34" charset="0"/>
              </a:rPr>
              <a:t> </a:t>
            </a:r>
            <a:r>
              <a:rPr spc="-41" dirty="0">
                <a:latin typeface="Calibri" panose="020F0502020204030204" pitchFamily="34" charset="0"/>
                <a:cs typeface="Calibri" panose="020F0502020204030204" pitchFamily="34" charset="0"/>
              </a:rPr>
              <a:t>teknik</a:t>
            </a:r>
            <a:r>
              <a:rPr spc="-58" dirty="0">
                <a:latin typeface="Calibri" panose="020F0502020204030204" pitchFamily="34" charset="0"/>
                <a:cs typeface="Calibri" panose="020F0502020204030204" pitchFamily="34" charset="0"/>
              </a:rPr>
              <a:t> </a:t>
            </a:r>
            <a:r>
              <a:rPr spc="-31" dirty="0">
                <a:latin typeface="Calibri" panose="020F0502020204030204" pitchFamily="34" charset="0"/>
                <a:cs typeface="Calibri" panose="020F0502020204030204" pitchFamily="34" charset="0"/>
              </a:rPr>
              <a:t>yang</a:t>
            </a:r>
            <a:r>
              <a:rPr spc="-58" dirty="0">
                <a:latin typeface="Calibri" panose="020F0502020204030204" pitchFamily="34" charset="0"/>
                <a:cs typeface="Calibri" panose="020F0502020204030204" pitchFamily="34" charset="0"/>
              </a:rPr>
              <a:t> </a:t>
            </a:r>
            <a:r>
              <a:rPr spc="-34" dirty="0">
                <a:latin typeface="Calibri" panose="020F0502020204030204" pitchFamily="34" charset="0"/>
                <a:cs typeface="Calibri" panose="020F0502020204030204" pitchFamily="34" charset="0"/>
              </a:rPr>
              <a:t>berbeda</a:t>
            </a:r>
            <a:endParaRPr dirty="0">
              <a:latin typeface="Calibri" panose="020F0502020204030204" pitchFamily="34" charset="0"/>
              <a:cs typeface="Calibri" panose="020F0502020204030204" pitchFamily="34" charset="0"/>
            </a:endParaRPr>
          </a:p>
          <a:p>
            <a:pPr marL="179651" indent="-171446">
              <a:spcBef>
                <a:spcPts val="48"/>
              </a:spcBef>
              <a:buFont typeface="Arial" panose="020B0604020202020204" pitchFamily="34" charset="0"/>
              <a:buChar char="•"/>
              <a:tabLst>
                <a:tab pos="175763" algn="l"/>
              </a:tabLst>
            </a:pPr>
            <a:r>
              <a:rPr spc="-31" dirty="0">
                <a:latin typeface="Calibri" panose="020F0502020204030204" pitchFamily="34" charset="0"/>
                <a:cs typeface="Calibri" panose="020F0502020204030204" pitchFamily="34" charset="0"/>
              </a:rPr>
              <a:t>Pengungkapan</a:t>
            </a:r>
            <a:r>
              <a:rPr spc="-58" dirty="0">
                <a:latin typeface="Calibri" panose="020F0502020204030204" pitchFamily="34" charset="0"/>
                <a:cs typeface="Calibri" panose="020F0502020204030204" pitchFamily="34" charset="0"/>
              </a:rPr>
              <a:t> </a:t>
            </a:r>
            <a:r>
              <a:rPr spc="-34" dirty="0">
                <a:latin typeface="Calibri" panose="020F0502020204030204" pitchFamily="34" charset="0"/>
                <a:cs typeface="Calibri" panose="020F0502020204030204" pitchFamily="34" charset="0"/>
              </a:rPr>
              <a:t>tentang</a:t>
            </a:r>
            <a:r>
              <a:rPr spc="-54" dirty="0">
                <a:latin typeface="Calibri" panose="020F0502020204030204" pitchFamily="34" charset="0"/>
                <a:cs typeface="Calibri" panose="020F0502020204030204" pitchFamily="34" charset="0"/>
              </a:rPr>
              <a:t> </a:t>
            </a:r>
            <a:r>
              <a:rPr spc="-41" dirty="0">
                <a:latin typeface="Calibri" panose="020F0502020204030204" pitchFamily="34" charset="0"/>
                <a:cs typeface="Calibri" panose="020F0502020204030204" pitchFamily="34" charset="0"/>
              </a:rPr>
              <a:t>confidence-level</a:t>
            </a:r>
            <a:r>
              <a:rPr spc="-54" dirty="0">
                <a:latin typeface="Calibri" panose="020F0502020204030204" pitchFamily="34" charset="0"/>
                <a:cs typeface="Calibri" panose="020F0502020204030204" pitchFamily="34" charset="0"/>
              </a:rPr>
              <a:t> </a:t>
            </a:r>
            <a:r>
              <a:rPr spc="-34" dirty="0">
                <a:latin typeface="Calibri" panose="020F0502020204030204" pitchFamily="34" charset="0"/>
                <a:cs typeface="Calibri" panose="020F0502020204030204" pitchFamily="34" charset="0"/>
              </a:rPr>
              <a:t>diperlukan</a:t>
            </a:r>
            <a:r>
              <a:rPr spc="-54" dirty="0">
                <a:latin typeface="Calibri" panose="020F0502020204030204" pitchFamily="34" charset="0"/>
                <a:cs typeface="Calibri" panose="020F0502020204030204" pitchFamily="34" charset="0"/>
              </a:rPr>
              <a:t> </a:t>
            </a:r>
            <a:r>
              <a:rPr spc="-58" dirty="0">
                <a:latin typeface="Calibri" panose="020F0502020204030204" pitchFamily="34" charset="0"/>
                <a:cs typeface="Calibri" panose="020F0502020204030204" pitchFamily="34" charset="0"/>
              </a:rPr>
              <a:t>jika </a:t>
            </a:r>
            <a:r>
              <a:rPr spc="-37" dirty="0">
                <a:latin typeface="Calibri" panose="020F0502020204030204" pitchFamily="34" charset="0"/>
                <a:cs typeface="Calibri" panose="020F0502020204030204" pitchFamily="34" charset="0"/>
              </a:rPr>
              <a:t>entitas</a:t>
            </a:r>
            <a:r>
              <a:rPr spc="-58" dirty="0">
                <a:latin typeface="Calibri" panose="020F0502020204030204" pitchFamily="34" charset="0"/>
                <a:cs typeface="Calibri" panose="020F0502020204030204" pitchFamily="34" charset="0"/>
              </a:rPr>
              <a:t> </a:t>
            </a:r>
            <a:r>
              <a:rPr spc="-27" dirty="0">
                <a:latin typeface="Calibri" panose="020F0502020204030204" pitchFamily="34" charset="0"/>
                <a:cs typeface="Calibri" panose="020F0502020204030204" pitchFamily="34" charset="0"/>
              </a:rPr>
              <a:t>menggunakan</a:t>
            </a:r>
            <a:r>
              <a:rPr spc="-58" dirty="0">
                <a:latin typeface="Calibri" panose="020F0502020204030204" pitchFamily="34" charset="0"/>
                <a:cs typeface="Calibri" panose="020F0502020204030204" pitchFamily="34" charset="0"/>
              </a:rPr>
              <a:t> </a:t>
            </a:r>
            <a:r>
              <a:rPr spc="-41" dirty="0">
                <a:latin typeface="Calibri" panose="020F0502020204030204" pitchFamily="34" charset="0"/>
                <a:cs typeface="Calibri" panose="020F0502020204030204" pitchFamily="34" charset="0"/>
              </a:rPr>
              <a:t>teknik</a:t>
            </a:r>
            <a:r>
              <a:rPr spc="-54" dirty="0">
                <a:latin typeface="Calibri" panose="020F0502020204030204" pitchFamily="34" charset="0"/>
                <a:cs typeface="Calibri" panose="020F0502020204030204" pitchFamily="34" charset="0"/>
              </a:rPr>
              <a:t> </a:t>
            </a:r>
            <a:r>
              <a:rPr spc="-34" dirty="0">
                <a:latin typeface="Calibri" panose="020F0502020204030204" pitchFamily="34" charset="0"/>
                <a:cs typeface="Calibri" panose="020F0502020204030204" pitchFamily="34" charset="0"/>
              </a:rPr>
              <a:t>selain</a:t>
            </a:r>
            <a:r>
              <a:rPr spc="-58" dirty="0">
                <a:latin typeface="Calibri" panose="020F0502020204030204" pitchFamily="34" charset="0"/>
                <a:cs typeface="Calibri" panose="020F0502020204030204" pitchFamily="34" charset="0"/>
              </a:rPr>
              <a:t> </a:t>
            </a:r>
            <a:r>
              <a:rPr spc="-41" dirty="0">
                <a:latin typeface="Calibri" panose="020F0502020204030204" pitchFamily="34" charset="0"/>
                <a:cs typeface="Calibri" panose="020F0502020204030204" pitchFamily="34" charset="0"/>
              </a:rPr>
              <a:t>teknik</a:t>
            </a:r>
            <a:r>
              <a:rPr spc="-54" dirty="0">
                <a:latin typeface="Calibri" panose="020F0502020204030204" pitchFamily="34" charset="0"/>
                <a:cs typeface="Calibri" panose="020F0502020204030204" pitchFamily="34" charset="0"/>
              </a:rPr>
              <a:t> </a:t>
            </a:r>
            <a:r>
              <a:rPr spc="-41" dirty="0">
                <a:latin typeface="Calibri" panose="020F0502020204030204" pitchFamily="34" charset="0"/>
                <a:cs typeface="Calibri" panose="020F0502020204030204" pitchFamily="34" charset="0"/>
              </a:rPr>
              <a:t>confidence-level</a:t>
            </a:r>
            <a:endParaRPr dirty="0">
              <a:latin typeface="Calibri" panose="020F0502020204030204" pitchFamily="34" charset="0"/>
              <a:cs typeface="Calibri" panose="020F0502020204030204" pitchFamily="34" charset="0"/>
            </a:endParaRPr>
          </a:p>
        </p:txBody>
      </p:sp>
      <p:grpSp>
        <p:nvGrpSpPr>
          <p:cNvPr id="2" name="Group 1">
            <a:extLst>
              <a:ext uri="{FF2B5EF4-FFF2-40B4-BE49-F238E27FC236}">
                <a16:creationId xmlns:a16="http://schemas.microsoft.com/office/drawing/2014/main" id="{1D2D449F-2792-4BF6-AA65-F342D3F1B221}"/>
              </a:ext>
            </a:extLst>
          </p:cNvPr>
          <p:cNvGrpSpPr/>
          <p:nvPr/>
        </p:nvGrpSpPr>
        <p:grpSpPr>
          <a:xfrm>
            <a:off x="2945443" y="2686175"/>
            <a:ext cx="5474808" cy="2185263"/>
            <a:chOff x="3484409" y="2686175"/>
            <a:chExt cx="4363917" cy="2185263"/>
          </a:xfrm>
        </p:grpSpPr>
        <p:grpSp>
          <p:nvGrpSpPr>
            <p:cNvPr id="6" name="object 6"/>
            <p:cNvGrpSpPr/>
            <p:nvPr/>
          </p:nvGrpSpPr>
          <p:grpSpPr>
            <a:xfrm>
              <a:off x="5280672" y="2686175"/>
              <a:ext cx="1110602" cy="909326"/>
              <a:chOff x="5415723" y="3370273"/>
              <a:chExt cx="1260980" cy="1032450"/>
            </a:xfrm>
            <a:solidFill>
              <a:schemeClr val="accent2">
                <a:lumMod val="40000"/>
                <a:lumOff val="60000"/>
              </a:schemeClr>
            </a:solidFill>
          </p:grpSpPr>
          <p:sp>
            <p:nvSpPr>
              <p:cNvPr id="7" name="object 7"/>
              <p:cNvSpPr/>
              <p:nvPr/>
            </p:nvSpPr>
            <p:spPr>
              <a:xfrm>
                <a:off x="5415724" y="3393072"/>
                <a:ext cx="1016000" cy="1009650"/>
              </a:xfrm>
              <a:custGeom>
                <a:avLst/>
                <a:gdLst/>
                <a:ahLst/>
                <a:cxnLst/>
                <a:rect l="l" t="t" r="r" b="b"/>
                <a:pathLst>
                  <a:path w="1016000" h="1009650">
                    <a:moveTo>
                      <a:pt x="507873" y="0"/>
                    </a:moveTo>
                    <a:lnTo>
                      <a:pt x="458961" y="2310"/>
                    </a:lnTo>
                    <a:lnTo>
                      <a:pt x="411364" y="9101"/>
                    </a:lnTo>
                    <a:lnTo>
                      <a:pt x="365296" y="20162"/>
                    </a:lnTo>
                    <a:lnTo>
                      <a:pt x="320969" y="35279"/>
                    </a:lnTo>
                    <a:lnTo>
                      <a:pt x="278597" y="54242"/>
                    </a:lnTo>
                    <a:lnTo>
                      <a:pt x="238390" y="76840"/>
                    </a:lnTo>
                    <a:lnTo>
                      <a:pt x="200564" y="102861"/>
                    </a:lnTo>
                    <a:lnTo>
                      <a:pt x="165330" y="132092"/>
                    </a:lnTo>
                    <a:lnTo>
                      <a:pt x="132901" y="164324"/>
                    </a:lnTo>
                    <a:lnTo>
                      <a:pt x="103490" y="199344"/>
                    </a:lnTo>
                    <a:lnTo>
                      <a:pt x="77311" y="236941"/>
                    </a:lnTo>
                    <a:lnTo>
                      <a:pt x="54574" y="276902"/>
                    </a:lnTo>
                    <a:lnTo>
                      <a:pt x="35495" y="319018"/>
                    </a:lnTo>
                    <a:lnTo>
                      <a:pt x="20285" y="363076"/>
                    </a:lnTo>
                    <a:lnTo>
                      <a:pt x="9157" y="408864"/>
                    </a:lnTo>
                    <a:lnTo>
                      <a:pt x="2324" y="456171"/>
                    </a:lnTo>
                    <a:lnTo>
                      <a:pt x="0" y="504786"/>
                    </a:lnTo>
                    <a:lnTo>
                      <a:pt x="2324" y="553401"/>
                    </a:lnTo>
                    <a:lnTo>
                      <a:pt x="9157" y="600709"/>
                    </a:lnTo>
                    <a:lnTo>
                      <a:pt x="20285" y="646497"/>
                    </a:lnTo>
                    <a:lnTo>
                      <a:pt x="35495" y="690555"/>
                    </a:lnTo>
                    <a:lnTo>
                      <a:pt x="54574" y="732670"/>
                    </a:lnTo>
                    <a:lnTo>
                      <a:pt x="77311" y="772632"/>
                    </a:lnTo>
                    <a:lnTo>
                      <a:pt x="103490" y="810229"/>
                    </a:lnTo>
                    <a:lnTo>
                      <a:pt x="132901" y="845249"/>
                    </a:lnTo>
                    <a:lnTo>
                      <a:pt x="165330" y="877480"/>
                    </a:lnTo>
                    <a:lnTo>
                      <a:pt x="200564" y="906712"/>
                    </a:lnTo>
                    <a:lnTo>
                      <a:pt x="238390" y="932733"/>
                    </a:lnTo>
                    <a:lnTo>
                      <a:pt x="278597" y="955330"/>
                    </a:lnTo>
                    <a:lnTo>
                      <a:pt x="320969" y="974294"/>
                    </a:lnTo>
                    <a:lnTo>
                      <a:pt x="365296" y="989411"/>
                    </a:lnTo>
                    <a:lnTo>
                      <a:pt x="411364" y="1000471"/>
                    </a:lnTo>
                    <a:lnTo>
                      <a:pt x="458961" y="1007263"/>
                    </a:lnTo>
                    <a:lnTo>
                      <a:pt x="507873" y="1009573"/>
                    </a:lnTo>
                    <a:lnTo>
                      <a:pt x="556786" y="1007263"/>
                    </a:lnTo>
                    <a:lnTo>
                      <a:pt x="604385" y="1000471"/>
                    </a:lnTo>
                    <a:lnTo>
                      <a:pt x="650454" y="989411"/>
                    </a:lnTo>
                    <a:lnTo>
                      <a:pt x="694783" y="974294"/>
                    </a:lnTo>
                    <a:lnTo>
                      <a:pt x="737157" y="955330"/>
                    </a:lnTo>
                    <a:lnTo>
                      <a:pt x="777364" y="932733"/>
                    </a:lnTo>
                    <a:lnTo>
                      <a:pt x="815191" y="906712"/>
                    </a:lnTo>
                    <a:lnTo>
                      <a:pt x="850426" y="877480"/>
                    </a:lnTo>
                    <a:lnTo>
                      <a:pt x="882855" y="845249"/>
                    </a:lnTo>
                    <a:lnTo>
                      <a:pt x="912267" y="810229"/>
                    </a:lnTo>
                    <a:lnTo>
                      <a:pt x="938447" y="772632"/>
                    </a:lnTo>
                    <a:lnTo>
                      <a:pt x="961183" y="732670"/>
                    </a:lnTo>
                    <a:lnTo>
                      <a:pt x="980263" y="690555"/>
                    </a:lnTo>
                    <a:lnTo>
                      <a:pt x="995473" y="646497"/>
                    </a:lnTo>
                    <a:lnTo>
                      <a:pt x="1006601" y="600709"/>
                    </a:lnTo>
                    <a:lnTo>
                      <a:pt x="1013433" y="553401"/>
                    </a:lnTo>
                    <a:lnTo>
                      <a:pt x="1015758" y="504786"/>
                    </a:lnTo>
                    <a:lnTo>
                      <a:pt x="1013433" y="456171"/>
                    </a:lnTo>
                    <a:lnTo>
                      <a:pt x="1006601" y="408864"/>
                    </a:lnTo>
                    <a:lnTo>
                      <a:pt x="995473" y="363076"/>
                    </a:lnTo>
                    <a:lnTo>
                      <a:pt x="980263" y="319018"/>
                    </a:lnTo>
                    <a:lnTo>
                      <a:pt x="961183" y="276902"/>
                    </a:lnTo>
                    <a:lnTo>
                      <a:pt x="938447" y="236941"/>
                    </a:lnTo>
                    <a:lnTo>
                      <a:pt x="912267" y="199344"/>
                    </a:lnTo>
                    <a:lnTo>
                      <a:pt x="882855" y="164324"/>
                    </a:lnTo>
                    <a:lnTo>
                      <a:pt x="850426" y="132092"/>
                    </a:lnTo>
                    <a:lnTo>
                      <a:pt x="815191" y="102861"/>
                    </a:lnTo>
                    <a:lnTo>
                      <a:pt x="777364" y="76840"/>
                    </a:lnTo>
                    <a:lnTo>
                      <a:pt x="737157" y="54242"/>
                    </a:lnTo>
                    <a:lnTo>
                      <a:pt x="694783" y="35279"/>
                    </a:lnTo>
                    <a:lnTo>
                      <a:pt x="650454" y="20162"/>
                    </a:lnTo>
                    <a:lnTo>
                      <a:pt x="604385" y="9101"/>
                    </a:lnTo>
                    <a:lnTo>
                      <a:pt x="556786" y="2310"/>
                    </a:lnTo>
                    <a:lnTo>
                      <a:pt x="507873" y="0"/>
                    </a:lnTo>
                    <a:close/>
                  </a:path>
                </a:pathLst>
              </a:custGeom>
              <a:grpFill/>
              <a:ln>
                <a:noFill/>
              </a:ln>
            </p:spPr>
            <p:style>
              <a:lnRef idx="2">
                <a:schemeClr val="accent2">
                  <a:shade val="50000"/>
                </a:schemeClr>
              </a:lnRef>
              <a:fillRef idx="1">
                <a:schemeClr val="accent2"/>
              </a:fillRef>
              <a:effectRef idx="0">
                <a:schemeClr val="accent2"/>
              </a:effectRef>
              <a:fontRef idx="minor">
                <a:schemeClr val="lt1"/>
              </a:fontRef>
            </p:style>
            <p:txBody>
              <a:bodyPr wrap="square" lIns="0" tIns="0" rIns="0" bIns="0" rtlCol="0"/>
              <a:lstStyle/>
              <a:p>
                <a:endParaRPr sz="1050"/>
              </a:p>
            </p:txBody>
          </p:sp>
          <p:sp>
            <p:nvSpPr>
              <p:cNvPr id="8" name="object 8"/>
              <p:cNvSpPr/>
              <p:nvPr/>
            </p:nvSpPr>
            <p:spPr>
              <a:xfrm>
                <a:off x="5415723" y="3370273"/>
                <a:ext cx="1260980" cy="1032450"/>
              </a:xfrm>
              <a:custGeom>
                <a:avLst/>
                <a:gdLst/>
                <a:ahLst/>
                <a:cxnLst/>
                <a:rect l="l" t="t" r="r" b="b"/>
                <a:pathLst>
                  <a:path w="1016000" h="1009650">
                    <a:moveTo>
                      <a:pt x="0" y="504784"/>
                    </a:moveTo>
                    <a:lnTo>
                      <a:pt x="2324" y="456170"/>
                    </a:lnTo>
                    <a:lnTo>
                      <a:pt x="9157" y="408863"/>
                    </a:lnTo>
                    <a:lnTo>
                      <a:pt x="20285" y="363076"/>
                    </a:lnTo>
                    <a:lnTo>
                      <a:pt x="35495" y="319018"/>
                    </a:lnTo>
                    <a:lnTo>
                      <a:pt x="54575" y="276903"/>
                    </a:lnTo>
                    <a:lnTo>
                      <a:pt x="77311" y="236941"/>
                    </a:lnTo>
                    <a:lnTo>
                      <a:pt x="103491" y="199345"/>
                    </a:lnTo>
                    <a:lnTo>
                      <a:pt x="132902" y="164325"/>
                    </a:lnTo>
                    <a:lnTo>
                      <a:pt x="165331" y="132093"/>
                    </a:lnTo>
                    <a:lnTo>
                      <a:pt x="200566" y="102861"/>
                    </a:lnTo>
                    <a:lnTo>
                      <a:pt x="238392" y="76841"/>
                    </a:lnTo>
                    <a:lnTo>
                      <a:pt x="278599" y="54243"/>
                    </a:lnTo>
                    <a:lnTo>
                      <a:pt x="320972" y="35279"/>
                    </a:lnTo>
                    <a:lnTo>
                      <a:pt x="365299" y="20162"/>
                    </a:lnTo>
                    <a:lnTo>
                      <a:pt x="411367" y="9102"/>
                    </a:lnTo>
                    <a:lnTo>
                      <a:pt x="458964" y="2310"/>
                    </a:lnTo>
                    <a:lnTo>
                      <a:pt x="507875" y="0"/>
                    </a:lnTo>
                    <a:lnTo>
                      <a:pt x="556787" y="2310"/>
                    </a:lnTo>
                    <a:lnTo>
                      <a:pt x="604384" y="9102"/>
                    </a:lnTo>
                    <a:lnTo>
                      <a:pt x="650452" y="20162"/>
                    </a:lnTo>
                    <a:lnTo>
                      <a:pt x="694780" y="35279"/>
                    </a:lnTo>
                    <a:lnTo>
                      <a:pt x="737153" y="54243"/>
                    </a:lnTo>
                    <a:lnTo>
                      <a:pt x="777360" y="76841"/>
                    </a:lnTo>
                    <a:lnTo>
                      <a:pt x="815187" y="102861"/>
                    </a:lnTo>
                    <a:lnTo>
                      <a:pt x="850421" y="132093"/>
                    </a:lnTo>
                    <a:lnTo>
                      <a:pt x="882851" y="164325"/>
                    </a:lnTo>
                    <a:lnTo>
                      <a:pt x="912262" y="199345"/>
                    </a:lnTo>
                    <a:lnTo>
                      <a:pt x="938442" y="236941"/>
                    </a:lnTo>
                    <a:lnTo>
                      <a:pt x="961179" y="276903"/>
                    </a:lnTo>
                    <a:lnTo>
                      <a:pt x="980258" y="319018"/>
                    </a:lnTo>
                    <a:lnTo>
                      <a:pt x="995469" y="363076"/>
                    </a:lnTo>
                    <a:lnTo>
                      <a:pt x="1006597" y="408863"/>
                    </a:lnTo>
                    <a:lnTo>
                      <a:pt x="1013430" y="456170"/>
                    </a:lnTo>
                    <a:lnTo>
                      <a:pt x="1015755" y="504784"/>
                    </a:lnTo>
                    <a:lnTo>
                      <a:pt x="1013430" y="553398"/>
                    </a:lnTo>
                    <a:lnTo>
                      <a:pt x="1006597" y="600705"/>
                    </a:lnTo>
                    <a:lnTo>
                      <a:pt x="995469" y="646493"/>
                    </a:lnTo>
                    <a:lnTo>
                      <a:pt x="980258" y="690550"/>
                    </a:lnTo>
                    <a:lnTo>
                      <a:pt x="961179" y="732666"/>
                    </a:lnTo>
                    <a:lnTo>
                      <a:pt x="938442" y="772627"/>
                    </a:lnTo>
                    <a:lnTo>
                      <a:pt x="912262" y="810224"/>
                    </a:lnTo>
                    <a:lnTo>
                      <a:pt x="882851" y="845244"/>
                    </a:lnTo>
                    <a:lnTo>
                      <a:pt x="850421" y="877475"/>
                    </a:lnTo>
                    <a:lnTo>
                      <a:pt x="815187" y="906707"/>
                    </a:lnTo>
                    <a:lnTo>
                      <a:pt x="777360" y="932728"/>
                    </a:lnTo>
                    <a:lnTo>
                      <a:pt x="737153" y="955326"/>
                    </a:lnTo>
                    <a:lnTo>
                      <a:pt x="694780" y="974289"/>
                    </a:lnTo>
                    <a:lnTo>
                      <a:pt x="650452" y="989407"/>
                    </a:lnTo>
                    <a:lnTo>
                      <a:pt x="604384" y="1000467"/>
                    </a:lnTo>
                    <a:lnTo>
                      <a:pt x="556787" y="1007258"/>
                    </a:lnTo>
                    <a:lnTo>
                      <a:pt x="507875" y="1009569"/>
                    </a:lnTo>
                    <a:lnTo>
                      <a:pt x="458964" y="1007258"/>
                    </a:lnTo>
                    <a:lnTo>
                      <a:pt x="411367" y="1000467"/>
                    </a:lnTo>
                    <a:lnTo>
                      <a:pt x="365299" y="989407"/>
                    </a:lnTo>
                    <a:lnTo>
                      <a:pt x="320972" y="974289"/>
                    </a:lnTo>
                    <a:lnTo>
                      <a:pt x="278599" y="955326"/>
                    </a:lnTo>
                    <a:lnTo>
                      <a:pt x="238392" y="932728"/>
                    </a:lnTo>
                    <a:lnTo>
                      <a:pt x="200566" y="906707"/>
                    </a:lnTo>
                    <a:lnTo>
                      <a:pt x="165331" y="877475"/>
                    </a:lnTo>
                    <a:lnTo>
                      <a:pt x="132902" y="845244"/>
                    </a:lnTo>
                    <a:lnTo>
                      <a:pt x="103491" y="810224"/>
                    </a:lnTo>
                    <a:lnTo>
                      <a:pt x="77311" y="772627"/>
                    </a:lnTo>
                    <a:lnTo>
                      <a:pt x="54575" y="732666"/>
                    </a:lnTo>
                    <a:lnTo>
                      <a:pt x="35495" y="690550"/>
                    </a:lnTo>
                    <a:lnTo>
                      <a:pt x="20285" y="646493"/>
                    </a:lnTo>
                    <a:lnTo>
                      <a:pt x="9157" y="600705"/>
                    </a:lnTo>
                    <a:lnTo>
                      <a:pt x="2324" y="553398"/>
                    </a:lnTo>
                    <a:lnTo>
                      <a:pt x="0" y="504784"/>
                    </a:lnTo>
                    <a:close/>
                  </a:path>
                </a:pathLst>
              </a:custGeom>
              <a:grpFill/>
              <a:ln>
                <a:noFill/>
              </a:ln>
            </p:spPr>
            <p:style>
              <a:lnRef idx="2">
                <a:schemeClr val="accent2">
                  <a:shade val="50000"/>
                </a:schemeClr>
              </a:lnRef>
              <a:fillRef idx="1">
                <a:schemeClr val="accent2"/>
              </a:fillRef>
              <a:effectRef idx="0">
                <a:schemeClr val="accent2"/>
              </a:effectRef>
              <a:fontRef idx="minor">
                <a:schemeClr val="lt1"/>
              </a:fontRef>
            </p:style>
            <p:txBody>
              <a:bodyPr wrap="square" lIns="0" tIns="0" rIns="0" bIns="0" rtlCol="0"/>
              <a:lstStyle/>
              <a:p>
                <a:endParaRPr sz="1050"/>
              </a:p>
            </p:txBody>
          </p:sp>
        </p:grpSp>
        <p:sp>
          <p:nvSpPr>
            <p:cNvPr id="9" name="object 9"/>
            <p:cNvSpPr txBox="1"/>
            <p:nvPr/>
          </p:nvSpPr>
          <p:spPr>
            <a:xfrm>
              <a:off x="5340360" y="2894290"/>
              <a:ext cx="979986" cy="489109"/>
            </a:xfrm>
            <a:prstGeom prst="rect">
              <a:avLst/>
            </a:prstGeom>
          </p:spPr>
          <p:txBody>
            <a:bodyPr vert="horz" wrap="square" lIns="0" tIns="4319" rIns="0" bIns="0" rtlCol="0">
              <a:spAutoFit/>
            </a:bodyPr>
            <a:lstStyle/>
            <a:p>
              <a:pPr marL="8205" marR="3455" algn="ctr">
                <a:spcBef>
                  <a:spcPts val="34"/>
                </a:spcBef>
              </a:pPr>
              <a:r>
                <a:rPr sz="1050" spc="-20" dirty="0">
                  <a:latin typeface="Calibri" panose="020F0502020204030204" pitchFamily="34" charset="0"/>
                  <a:ea typeface="Calibri" panose="020F0502020204030204" pitchFamily="34" charset="0"/>
                  <a:cs typeface="Calibri" panose="020F0502020204030204" pitchFamily="34" charset="0"/>
                </a:rPr>
                <a:t>Pengetahuan  </a:t>
              </a:r>
              <a:r>
                <a:rPr sz="1050" spc="-24" dirty="0">
                  <a:latin typeface="Calibri" panose="020F0502020204030204" pitchFamily="34" charset="0"/>
                  <a:ea typeface="Calibri" panose="020F0502020204030204" pitchFamily="34" charset="0"/>
                  <a:cs typeface="Calibri" panose="020F0502020204030204" pitchFamily="34" charset="0"/>
                </a:rPr>
                <a:t>tentang</a:t>
              </a:r>
              <a:r>
                <a:rPr sz="1050" spc="-82" dirty="0">
                  <a:latin typeface="Calibri" panose="020F0502020204030204" pitchFamily="34" charset="0"/>
                  <a:ea typeface="Calibri" panose="020F0502020204030204" pitchFamily="34" charset="0"/>
                  <a:cs typeface="Calibri" panose="020F0502020204030204" pitchFamily="34" charset="0"/>
                </a:rPr>
                <a:t> </a:t>
              </a:r>
              <a:r>
                <a:rPr sz="1050" spc="-24" dirty="0">
                  <a:latin typeface="Calibri" panose="020F0502020204030204" pitchFamily="34" charset="0"/>
                  <a:ea typeface="Calibri" panose="020F0502020204030204" pitchFamily="34" charset="0"/>
                  <a:cs typeface="Calibri" panose="020F0502020204030204" pitchFamily="34" charset="0"/>
                </a:rPr>
                <a:t>perkiraan  </a:t>
              </a:r>
              <a:r>
                <a:rPr sz="1050" spc="-20" dirty="0">
                  <a:latin typeface="Calibri" panose="020F0502020204030204" pitchFamily="34" charset="0"/>
                  <a:ea typeface="Calibri" panose="020F0502020204030204" pitchFamily="34" charset="0"/>
                  <a:cs typeface="Calibri" panose="020F0502020204030204" pitchFamily="34" charset="0"/>
                </a:rPr>
                <a:t>dan </a:t>
              </a:r>
              <a:r>
                <a:rPr sz="1050" spc="-27" dirty="0">
                  <a:latin typeface="Calibri" panose="020F0502020204030204" pitchFamily="34" charset="0"/>
                  <a:ea typeface="Calibri" panose="020F0502020204030204" pitchFamily="34" charset="0"/>
                  <a:cs typeface="Calibri" panose="020F0502020204030204" pitchFamily="34" charset="0"/>
                </a:rPr>
                <a:t>tren </a:t>
              </a:r>
              <a:r>
                <a:rPr sz="1050" spc="-24" dirty="0">
                  <a:latin typeface="Calibri" panose="020F0502020204030204" pitchFamily="34" charset="0"/>
                  <a:ea typeface="Calibri" panose="020F0502020204030204" pitchFamily="34" charset="0"/>
                  <a:cs typeface="Calibri" panose="020F0502020204030204" pitchFamily="34" charset="0"/>
                </a:rPr>
                <a:t>saat</a:t>
              </a:r>
              <a:r>
                <a:rPr sz="1050" spc="-95" dirty="0">
                  <a:latin typeface="Calibri" panose="020F0502020204030204" pitchFamily="34" charset="0"/>
                  <a:ea typeface="Calibri" panose="020F0502020204030204" pitchFamily="34" charset="0"/>
                  <a:cs typeface="Calibri" panose="020F0502020204030204" pitchFamily="34" charset="0"/>
                </a:rPr>
                <a:t> </a:t>
              </a:r>
              <a:r>
                <a:rPr sz="1050" spc="-27" dirty="0">
                  <a:latin typeface="Calibri" panose="020F0502020204030204" pitchFamily="34" charset="0"/>
                  <a:ea typeface="Calibri" panose="020F0502020204030204" pitchFamily="34" charset="0"/>
                  <a:cs typeface="Calibri" panose="020F0502020204030204" pitchFamily="34" charset="0"/>
                </a:rPr>
                <a:t>ini</a:t>
              </a:r>
              <a:endParaRPr sz="1050" dirty="0">
                <a:latin typeface="Calibri" panose="020F0502020204030204" pitchFamily="34" charset="0"/>
                <a:ea typeface="Calibri" panose="020F0502020204030204" pitchFamily="34" charset="0"/>
                <a:cs typeface="Calibri" panose="020F0502020204030204" pitchFamily="34" charset="0"/>
              </a:endParaRPr>
            </a:p>
          </p:txBody>
        </p:sp>
        <p:grpSp>
          <p:nvGrpSpPr>
            <p:cNvPr id="10" name="object 10"/>
            <p:cNvGrpSpPr/>
            <p:nvPr/>
          </p:nvGrpSpPr>
          <p:grpSpPr>
            <a:xfrm>
              <a:off x="6464229" y="2907867"/>
              <a:ext cx="1073187" cy="869874"/>
              <a:chOff x="6670306" y="3801135"/>
              <a:chExt cx="1249550" cy="1012825"/>
            </a:xfrm>
            <a:solidFill>
              <a:schemeClr val="accent2">
                <a:lumMod val="40000"/>
                <a:lumOff val="60000"/>
              </a:schemeClr>
            </a:solidFill>
          </p:grpSpPr>
          <p:sp>
            <p:nvSpPr>
              <p:cNvPr id="11" name="object 11"/>
              <p:cNvSpPr/>
              <p:nvPr/>
            </p:nvSpPr>
            <p:spPr>
              <a:xfrm>
                <a:off x="6670306" y="3801135"/>
                <a:ext cx="1016000" cy="1012825"/>
              </a:xfrm>
              <a:custGeom>
                <a:avLst/>
                <a:gdLst/>
                <a:ahLst/>
                <a:cxnLst/>
                <a:rect l="l" t="t" r="r" b="b"/>
                <a:pathLst>
                  <a:path w="1016000" h="1012825">
                    <a:moveTo>
                      <a:pt x="507873" y="0"/>
                    </a:moveTo>
                    <a:lnTo>
                      <a:pt x="458961" y="2317"/>
                    </a:lnTo>
                    <a:lnTo>
                      <a:pt x="411364" y="9129"/>
                    </a:lnTo>
                    <a:lnTo>
                      <a:pt x="365296" y="20223"/>
                    </a:lnTo>
                    <a:lnTo>
                      <a:pt x="320969" y="35386"/>
                    </a:lnTo>
                    <a:lnTo>
                      <a:pt x="278597" y="54406"/>
                    </a:lnTo>
                    <a:lnTo>
                      <a:pt x="238390" y="77072"/>
                    </a:lnTo>
                    <a:lnTo>
                      <a:pt x="200564" y="103171"/>
                    </a:lnTo>
                    <a:lnTo>
                      <a:pt x="165330" y="132491"/>
                    </a:lnTo>
                    <a:lnTo>
                      <a:pt x="132901" y="164820"/>
                    </a:lnTo>
                    <a:lnTo>
                      <a:pt x="103490" y="199945"/>
                    </a:lnTo>
                    <a:lnTo>
                      <a:pt x="77311" y="237654"/>
                    </a:lnTo>
                    <a:lnTo>
                      <a:pt x="54574" y="277736"/>
                    </a:lnTo>
                    <a:lnTo>
                      <a:pt x="35495" y="319977"/>
                    </a:lnTo>
                    <a:lnTo>
                      <a:pt x="20285" y="364166"/>
                    </a:lnTo>
                    <a:lnTo>
                      <a:pt x="9157" y="410091"/>
                    </a:lnTo>
                    <a:lnTo>
                      <a:pt x="2324" y="457539"/>
                    </a:lnTo>
                    <a:lnTo>
                      <a:pt x="0" y="506298"/>
                    </a:lnTo>
                    <a:lnTo>
                      <a:pt x="2324" y="555057"/>
                    </a:lnTo>
                    <a:lnTo>
                      <a:pt x="9157" y="602505"/>
                    </a:lnTo>
                    <a:lnTo>
                      <a:pt x="20285" y="648429"/>
                    </a:lnTo>
                    <a:lnTo>
                      <a:pt x="35495" y="692619"/>
                    </a:lnTo>
                    <a:lnTo>
                      <a:pt x="54574" y="734860"/>
                    </a:lnTo>
                    <a:lnTo>
                      <a:pt x="77311" y="774941"/>
                    </a:lnTo>
                    <a:lnTo>
                      <a:pt x="103490" y="812651"/>
                    </a:lnTo>
                    <a:lnTo>
                      <a:pt x="132901" y="847776"/>
                    </a:lnTo>
                    <a:lnTo>
                      <a:pt x="165330" y="880104"/>
                    </a:lnTo>
                    <a:lnTo>
                      <a:pt x="200564" y="909424"/>
                    </a:lnTo>
                    <a:lnTo>
                      <a:pt x="238390" y="935523"/>
                    </a:lnTo>
                    <a:lnTo>
                      <a:pt x="278597" y="958189"/>
                    </a:lnTo>
                    <a:lnTo>
                      <a:pt x="320969" y="977210"/>
                    </a:lnTo>
                    <a:lnTo>
                      <a:pt x="365296" y="992373"/>
                    </a:lnTo>
                    <a:lnTo>
                      <a:pt x="411364" y="1003466"/>
                    </a:lnTo>
                    <a:lnTo>
                      <a:pt x="458961" y="1010278"/>
                    </a:lnTo>
                    <a:lnTo>
                      <a:pt x="507873" y="1012596"/>
                    </a:lnTo>
                    <a:lnTo>
                      <a:pt x="556784" y="1010278"/>
                    </a:lnTo>
                    <a:lnTo>
                      <a:pt x="604381" y="1003466"/>
                    </a:lnTo>
                    <a:lnTo>
                      <a:pt x="650449" y="992373"/>
                    </a:lnTo>
                    <a:lnTo>
                      <a:pt x="694776" y="977210"/>
                    </a:lnTo>
                    <a:lnTo>
                      <a:pt x="737148" y="958189"/>
                    </a:lnTo>
                    <a:lnTo>
                      <a:pt x="777355" y="935523"/>
                    </a:lnTo>
                    <a:lnTo>
                      <a:pt x="815181" y="909424"/>
                    </a:lnTo>
                    <a:lnTo>
                      <a:pt x="850415" y="880104"/>
                    </a:lnTo>
                    <a:lnTo>
                      <a:pt x="882844" y="847776"/>
                    </a:lnTo>
                    <a:lnTo>
                      <a:pt x="912255" y="812651"/>
                    </a:lnTo>
                    <a:lnTo>
                      <a:pt x="938434" y="774941"/>
                    </a:lnTo>
                    <a:lnTo>
                      <a:pt x="961171" y="734860"/>
                    </a:lnTo>
                    <a:lnTo>
                      <a:pt x="980250" y="692619"/>
                    </a:lnTo>
                    <a:lnTo>
                      <a:pt x="995460" y="648429"/>
                    </a:lnTo>
                    <a:lnTo>
                      <a:pt x="1006588" y="602505"/>
                    </a:lnTo>
                    <a:lnTo>
                      <a:pt x="1013421" y="555057"/>
                    </a:lnTo>
                    <a:lnTo>
                      <a:pt x="1015746" y="506298"/>
                    </a:lnTo>
                    <a:lnTo>
                      <a:pt x="1013421" y="457539"/>
                    </a:lnTo>
                    <a:lnTo>
                      <a:pt x="1006588" y="410091"/>
                    </a:lnTo>
                    <a:lnTo>
                      <a:pt x="995460" y="364166"/>
                    </a:lnTo>
                    <a:lnTo>
                      <a:pt x="980250" y="319977"/>
                    </a:lnTo>
                    <a:lnTo>
                      <a:pt x="961171" y="277736"/>
                    </a:lnTo>
                    <a:lnTo>
                      <a:pt x="938434" y="237654"/>
                    </a:lnTo>
                    <a:lnTo>
                      <a:pt x="912255" y="199945"/>
                    </a:lnTo>
                    <a:lnTo>
                      <a:pt x="882844" y="164820"/>
                    </a:lnTo>
                    <a:lnTo>
                      <a:pt x="850415" y="132491"/>
                    </a:lnTo>
                    <a:lnTo>
                      <a:pt x="815181" y="103171"/>
                    </a:lnTo>
                    <a:lnTo>
                      <a:pt x="777355" y="77072"/>
                    </a:lnTo>
                    <a:lnTo>
                      <a:pt x="737148" y="54406"/>
                    </a:lnTo>
                    <a:lnTo>
                      <a:pt x="694776" y="35386"/>
                    </a:lnTo>
                    <a:lnTo>
                      <a:pt x="650449" y="20223"/>
                    </a:lnTo>
                    <a:lnTo>
                      <a:pt x="604381" y="9129"/>
                    </a:lnTo>
                    <a:lnTo>
                      <a:pt x="556784" y="2317"/>
                    </a:lnTo>
                    <a:lnTo>
                      <a:pt x="507873" y="0"/>
                    </a:lnTo>
                    <a:close/>
                  </a:path>
                </a:pathLst>
              </a:custGeom>
              <a:grpFill/>
              <a:ln>
                <a:noFill/>
              </a:ln>
            </p:spPr>
            <p:style>
              <a:lnRef idx="2">
                <a:schemeClr val="accent2">
                  <a:shade val="50000"/>
                </a:schemeClr>
              </a:lnRef>
              <a:fillRef idx="1">
                <a:schemeClr val="accent2"/>
              </a:fillRef>
              <a:effectRef idx="0">
                <a:schemeClr val="accent2"/>
              </a:effectRef>
              <a:fontRef idx="minor">
                <a:schemeClr val="lt1"/>
              </a:fontRef>
            </p:style>
            <p:txBody>
              <a:bodyPr wrap="square" lIns="0" tIns="0" rIns="0" bIns="0" rtlCol="0"/>
              <a:lstStyle/>
              <a:p>
                <a:endParaRPr sz="1050"/>
              </a:p>
            </p:txBody>
          </p:sp>
          <p:sp>
            <p:nvSpPr>
              <p:cNvPr id="12" name="object 12"/>
              <p:cNvSpPr/>
              <p:nvPr/>
            </p:nvSpPr>
            <p:spPr>
              <a:xfrm>
                <a:off x="6670306" y="3801135"/>
                <a:ext cx="1249550" cy="1012825"/>
              </a:xfrm>
              <a:custGeom>
                <a:avLst/>
                <a:gdLst/>
                <a:ahLst/>
                <a:cxnLst/>
                <a:rect l="l" t="t" r="r" b="b"/>
                <a:pathLst>
                  <a:path w="1016000" h="1012825">
                    <a:moveTo>
                      <a:pt x="0" y="506296"/>
                    </a:moveTo>
                    <a:lnTo>
                      <a:pt x="2324" y="457536"/>
                    </a:lnTo>
                    <a:lnTo>
                      <a:pt x="9157" y="410088"/>
                    </a:lnTo>
                    <a:lnTo>
                      <a:pt x="20285" y="364163"/>
                    </a:lnTo>
                    <a:lnTo>
                      <a:pt x="35495" y="319974"/>
                    </a:lnTo>
                    <a:lnTo>
                      <a:pt x="54575" y="277732"/>
                    </a:lnTo>
                    <a:lnTo>
                      <a:pt x="77311" y="237651"/>
                    </a:lnTo>
                    <a:lnTo>
                      <a:pt x="103491" y="199942"/>
                    </a:lnTo>
                    <a:lnTo>
                      <a:pt x="132902" y="164817"/>
                    </a:lnTo>
                    <a:lnTo>
                      <a:pt x="165331" y="132489"/>
                    </a:lnTo>
                    <a:lnTo>
                      <a:pt x="200566" y="103170"/>
                    </a:lnTo>
                    <a:lnTo>
                      <a:pt x="238392" y="77071"/>
                    </a:lnTo>
                    <a:lnTo>
                      <a:pt x="278599" y="54405"/>
                    </a:lnTo>
                    <a:lnTo>
                      <a:pt x="320972" y="35385"/>
                    </a:lnTo>
                    <a:lnTo>
                      <a:pt x="365299" y="20222"/>
                    </a:lnTo>
                    <a:lnTo>
                      <a:pt x="411367" y="9129"/>
                    </a:lnTo>
                    <a:lnTo>
                      <a:pt x="458964" y="2317"/>
                    </a:lnTo>
                    <a:lnTo>
                      <a:pt x="507875" y="0"/>
                    </a:lnTo>
                    <a:lnTo>
                      <a:pt x="556787" y="2317"/>
                    </a:lnTo>
                    <a:lnTo>
                      <a:pt x="604384" y="9129"/>
                    </a:lnTo>
                    <a:lnTo>
                      <a:pt x="650452" y="20222"/>
                    </a:lnTo>
                    <a:lnTo>
                      <a:pt x="694780" y="35385"/>
                    </a:lnTo>
                    <a:lnTo>
                      <a:pt x="737153" y="54405"/>
                    </a:lnTo>
                    <a:lnTo>
                      <a:pt x="777360" y="77071"/>
                    </a:lnTo>
                    <a:lnTo>
                      <a:pt x="815187" y="103170"/>
                    </a:lnTo>
                    <a:lnTo>
                      <a:pt x="850421" y="132489"/>
                    </a:lnTo>
                    <a:lnTo>
                      <a:pt x="882851" y="164817"/>
                    </a:lnTo>
                    <a:lnTo>
                      <a:pt x="912262" y="199942"/>
                    </a:lnTo>
                    <a:lnTo>
                      <a:pt x="938442" y="237651"/>
                    </a:lnTo>
                    <a:lnTo>
                      <a:pt x="961179" y="277732"/>
                    </a:lnTo>
                    <a:lnTo>
                      <a:pt x="980258" y="319974"/>
                    </a:lnTo>
                    <a:lnTo>
                      <a:pt x="995469" y="364163"/>
                    </a:lnTo>
                    <a:lnTo>
                      <a:pt x="1006597" y="410088"/>
                    </a:lnTo>
                    <a:lnTo>
                      <a:pt x="1013430" y="457536"/>
                    </a:lnTo>
                    <a:lnTo>
                      <a:pt x="1015755" y="506296"/>
                    </a:lnTo>
                    <a:lnTo>
                      <a:pt x="1013430" y="555055"/>
                    </a:lnTo>
                    <a:lnTo>
                      <a:pt x="1006597" y="602504"/>
                    </a:lnTo>
                    <a:lnTo>
                      <a:pt x="995469" y="648429"/>
                    </a:lnTo>
                    <a:lnTo>
                      <a:pt x="980258" y="692618"/>
                    </a:lnTo>
                    <a:lnTo>
                      <a:pt x="961179" y="734860"/>
                    </a:lnTo>
                    <a:lnTo>
                      <a:pt x="938442" y="774941"/>
                    </a:lnTo>
                    <a:lnTo>
                      <a:pt x="912262" y="812650"/>
                    </a:lnTo>
                    <a:lnTo>
                      <a:pt x="882851" y="847775"/>
                    </a:lnTo>
                    <a:lnTo>
                      <a:pt x="850421" y="880103"/>
                    </a:lnTo>
                    <a:lnTo>
                      <a:pt x="815187" y="909423"/>
                    </a:lnTo>
                    <a:lnTo>
                      <a:pt x="777360" y="935522"/>
                    </a:lnTo>
                    <a:lnTo>
                      <a:pt x="737153" y="958187"/>
                    </a:lnTo>
                    <a:lnTo>
                      <a:pt x="694780" y="977208"/>
                    </a:lnTo>
                    <a:lnTo>
                      <a:pt x="650452" y="992371"/>
                    </a:lnTo>
                    <a:lnTo>
                      <a:pt x="604384" y="1003464"/>
                    </a:lnTo>
                    <a:lnTo>
                      <a:pt x="556787" y="1010276"/>
                    </a:lnTo>
                    <a:lnTo>
                      <a:pt x="507875" y="1012593"/>
                    </a:lnTo>
                    <a:lnTo>
                      <a:pt x="458964" y="1010276"/>
                    </a:lnTo>
                    <a:lnTo>
                      <a:pt x="411367" y="1003464"/>
                    </a:lnTo>
                    <a:lnTo>
                      <a:pt x="365299" y="992371"/>
                    </a:lnTo>
                    <a:lnTo>
                      <a:pt x="320972" y="977208"/>
                    </a:lnTo>
                    <a:lnTo>
                      <a:pt x="278599" y="958187"/>
                    </a:lnTo>
                    <a:lnTo>
                      <a:pt x="238392" y="935522"/>
                    </a:lnTo>
                    <a:lnTo>
                      <a:pt x="200566" y="909423"/>
                    </a:lnTo>
                    <a:lnTo>
                      <a:pt x="165331" y="880103"/>
                    </a:lnTo>
                    <a:lnTo>
                      <a:pt x="132902" y="847775"/>
                    </a:lnTo>
                    <a:lnTo>
                      <a:pt x="103491" y="812650"/>
                    </a:lnTo>
                    <a:lnTo>
                      <a:pt x="77311" y="774941"/>
                    </a:lnTo>
                    <a:lnTo>
                      <a:pt x="54575" y="734860"/>
                    </a:lnTo>
                    <a:lnTo>
                      <a:pt x="35495" y="692618"/>
                    </a:lnTo>
                    <a:lnTo>
                      <a:pt x="20285" y="648429"/>
                    </a:lnTo>
                    <a:lnTo>
                      <a:pt x="9157" y="602504"/>
                    </a:lnTo>
                    <a:lnTo>
                      <a:pt x="2324" y="555055"/>
                    </a:lnTo>
                    <a:lnTo>
                      <a:pt x="0" y="506296"/>
                    </a:lnTo>
                    <a:close/>
                  </a:path>
                </a:pathLst>
              </a:custGeom>
              <a:grpFill/>
              <a:ln>
                <a:noFill/>
              </a:ln>
            </p:spPr>
            <p:style>
              <a:lnRef idx="2">
                <a:schemeClr val="accent2">
                  <a:shade val="50000"/>
                </a:schemeClr>
              </a:lnRef>
              <a:fillRef idx="1">
                <a:schemeClr val="accent2"/>
              </a:fillRef>
              <a:effectRef idx="0">
                <a:schemeClr val="accent2"/>
              </a:effectRef>
              <a:fontRef idx="minor">
                <a:schemeClr val="lt1"/>
              </a:fontRef>
            </p:style>
            <p:txBody>
              <a:bodyPr wrap="square" lIns="0" tIns="0" rIns="0" bIns="0" rtlCol="0"/>
              <a:lstStyle/>
              <a:p>
                <a:endParaRPr sz="1050"/>
              </a:p>
            </p:txBody>
          </p:sp>
        </p:grpSp>
        <p:sp>
          <p:nvSpPr>
            <p:cNvPr id="13" name="object 13"/>
            <p:cNvSpPr txBox="1"/>
            <p:nvPr/>
          </p:nvSpPr>
          <p:spPr>
            <a:xfrm>
              <a:off x="6648625" y="3239918"/>
              <a:ext cx="805057" cy="170304"/>
            </a:xfrm>
            <a:prstGeom prst="rect">
              <a:avLst/>
            </a:prstGeom>
          </p:spPr>
          <p:txBody>
            <a:bodyPr vert="horz" wrap="square" lIns="0" tIns="8637" rIns="0" bIns="0" rtlCol="0">
              <a:spAutoFit/>
            </a:bodyPr>
            <a:lstStyle/>
            <a:p>
              <a:pPr marL="8637" algn="ctr">
                <a:spcBef>
                  <a:spcPts val="68"/>
                </a:spcBef>
              </a:pPr>
              <a:r>
                <a:rPr sz="1050" spc="-14" dirty="0">
                  <a:latin typeface="Calibri" panose="020F0502020204030204" pitchFamily="34" charset="0"/>
                  <a:ea typeface="Calibri" panose="020F0502020204030204" pitchFamily="34" charset="0"/>
                  <a:cs typeface="Calibri" panose="020F0502020204030204" pitchFamily="34" charset="0"/>
                </a:rPr>
                <a:t>Durasi</a:t>
              </a:r>
              <a:r>
                <a:rPr sz="1050" spc="-71" dirty="0">
                  <a:latin typeface="Calibri" panose="020F0502020204030204" pitchFamily="34" charset="0"/>
                  <a:ea typeface="Calibri" panose="020F0502020204030204" pitchFamily="34" charset="0"/>
                  <a:cs typeface="Calibri" panose="020F0502020204030204" pitchFamily="34" charset="0"/>
                </a:rPr>
                <a:t> </a:t>
              </a:r>
              <a:r>
                <a:rPr sz="1050" spc="-24" dirty="0">
                  <a:latin typeface="Calibri" panose="020F0502020204030204" pitchFamily="34" charset="0"/>
                  <a:ea typeface="Calibri" panose="020F0502020204030204" pitchFamily="34" charset="0"/>
                  <a:cs typeface="Calibri" panose="020F0502020204030204" pitchFamily="34" charset="0"/>
                </a:rPr>
                <a:t>kontrak</a:t>
              </a:r>
              <a:endParaRPr sz="1050" dirty="0">
                <a:latin typeface="Calibri" panose="020F0502020204030204" pitchFamily="34" charset="0"/>
                <a:ea typeface="Calibri" panose="020F0502020204030204" pitchFamily="34" charset="0"/>
                <a:cs typeface="Calibri" panose="020F0502020204030204" pitchFamily="34" charset="0"/>
              </a:endParaRPr>
            </a:p>
          </p:txBody>
        </p:sp>
        <p:grpSp>
          <p:nvGrpSpPr>
            <p:cNvPr id="14" name="object 14"/>
            <p:cNvGrpSpPr/>
            <p:nvPr/>
          </p:nvGrpSpPr>
          <p:grpSpPr>
            <a:xfrm>
              <a:off x="6894957" y="3807097"/>
              <a:ext cx="953369" cy="953369"/>
              <a:chOff x="7437386" y="4855273"/>
              <a:chExt cx="1032510" cy="1032510"/>
            </a:xfrm>
            <a:solidFill>
              <a:schemeClr val="accent2">
                <a:lumMod val="40000"/>
                <a:lumOff val="60000"/>
              </a:schemeClr>
            </a:solidFill>
          </p:grpSpPr>
          <p:sp>
            <p:nvSpPr>
              <p:cNvPr id="15" name="object 15"/>
              <p:cNvSpPr/>
              <p:nvPr/>
            </p:nvSpPr>
            <p:spPr>
              <a:xfrm>
                <a:off x="7447228" y="4865116"/>
                <a:ext cx="1012825" cy="1012825"/>
              </a:xfrm>
              <a:custGeom>
                <a:avLst/>
                <a:gdLst/>
                <a:ahLst/>
                <a:cxnLst/>
                <a:rect l="l" t="t" r="r" b="b"/>
                <a:pathLst>
                  <a:path w="1012825" h="1012825">
                    <a:moveTo>
                      <a:pt x="506361" y="0"/>
                    </a:moveTo>
                    <a:lnTo>
                      <a:pt x="457595" y="2317"/>
                    </a:lnTo>
                    <a:lnTo>
                      <a:pt x="410141" y="9129"/>
                    </a:lnTo>
                    <a:lnTo>
                      <a:pt x="364211" y="20222"/>
                    </a:lnTo>
                    <a:lnTo>
                      <a:pt x="320016" y="35384"/>
                    </a:lnTo>
                    <a:lnTo>
                      <a:pt x="277769" y="54404"/>
                    </a:lnTo>
                    <a:lnTo>
                      <a:pt x="237683" y="77069"/>
                    </a:lnTo>
                    <a:lnTo>
                      <a:pt x="199969" y="103168"/>
                    </a:lnTo>
                    <a:lnTo>
                      <a:pt x="164839" y="132487"/>
                    </a:lnTo>
                    <a:lnTo>
                      <a:pt x="132507" y="164815"/>
                    </a:lnTo>
                    <a:lnTo>
                      <a:pt x="103183" y="199939"/>
                    </a:lnTo>
                    <a:lnTo>
                      <a:pt x="77081" y="237648"/>
                    </a:lnTo>
                    <a:lnTo>
                      <a:pt x="54413" y="277730"/>
                    </a:lnTo>
                    <a:lnTo>
                      <a:pt x="35390" y="319972"/>
                    </a:lnTo>
                    <a:lnTo>
                      <a:pt x="20225" y="364161"/>
                    </a:lnTo>
                    <a:lnTo>
                      <a:pt x="9130" y="410087"/>
                    </a:lnTo>
                    <a:lnTo>
                      <a:pt x="2317" y="457537"/>
                    </a:lnTo>
                    <a:lnTo>
                      <a:pt x="0" y="506298"/>
                    </a:lnTo>
                    <a:lnTo>
                      <a:pt x="2317" y="555057"/>
                    </a:lnTo>
                    <a:lnTo>
                      <a:pt x="9130" y="602504"/>
                    </a:lnTo>
                    <a:lnTo>
                      <a:pt x="20225" y="648428"/>
                    </a:lnTo>
                    <a:lnTo>
                      <a:pt x="35390" y="692617"/>
                    </a:lnTo>
                    <a:lnTo>
                      <a:pt x="54413" y="734857"/>
                    </a:lnTo>
                    <a:lnTo>
                      <a:pt x="77081" y="774938"/>
                    </a:lnTo>
                    <a:lnTo>
                      <a:pt x="103183" y="812646"/>
                    </a:lnTo>
                    <a:lnTo>
                      <a:pt x="132507" y="847770"/>
                    </a:lnTo>
                    <a:lnTo>
                      <a:pt x="164839" y="880097"/>
                    </a:lnTo>
                    <a:lnTo>
                      <a:pt x="199969" y="909416"/>
                    </a:lnTo>
                    <a:lnTo>
                      <a:pt x="237683" y="935514"/>
                    </a:lnTo>
                    <a:lnTo>
                      <a:pt x="277769" y="958179"/>
                    </a:lnTo>
                    <a:lnTo>
                      <a:pt x="320016" y="977199"/>
                    </a:lnTo>
                    <a:lnTo>
                      <a:pt x="364211" y="992361"/>
                    </a:lnTo>
                    <a:lnTo>
                      <a:pt x="410141" y="1003454"/>
                    </a:lnTo>
                    <a:lnTo>
                      <a:pt x="457595" y="1010266"/>
                    </a:lnTo>
                    <a:lnTo>
                      <a:pt x="506361" y="1012583"/>
                    </a:lnTo>
                    <a:lnTo>
                      <a:pt x="555129" y="1010266"/>
                    </a:lnTo>
                    <a:lnTo>
                      <a:pt x="602585" y="1003454"/>
                    </a:lnTo>
                    <a:lnTo>
                      <a:pt x="648517" y="992361"/>
                    </a:lnTo>
                    <a:lnTo>
                      <a:pt x="692714" y="977199"/>
                    </a:lnTo>
                    <a:lnTo>
                      <a:pt x="734962" y="958179"/>
                    </a:lnTo>
                    <a:lnTo>
                      <a:pt x="775049" y="935514"/>
                    </a:lnTo>
                    <a:lnTo>
                      <a:pt x="812764" y="909416"/>
                    </a:lnTo>
                    <a:lnTo>
                      <a:pt x="847894" y="880097"/>
                    </a:lnTo>
                    <a:lnTo>
                      <a:pt x="880227" y="847770"/>
                    </a:lnTo>
                    <a:lnTo>
                      <a:pt x="909551" y="812646"/>
                    </a:lnTo>
                    <a:lnTo>
                      <a:pt x="935653" y="774938"/>
                    </a:lnTo>
                    <a:lnTo>
                      <a:pt x="958322" y="734857"/>
                    </a:lnTo>
                    <a:lnTo>
                      <a:pt x="977345" y="692617"/>
                    </a:lnTo>
                    <a:lnTo>
                      <a:pt x="992510" y="648428"/>
                    </a:lnTo>
                    <a:lnTo>
                      <a:pt x="1003605" y="602504"/>
                    </a:lnTo>
                    <a:lnTo>
                      <a:pt x="1010418" y="555057"/>
                    </a:lnTo>
                    <a:lnTo>
                      <a:pt x="1012736" y="506298"/>
                    </a:lnTo>
                    <a:lnTo>
                      <a:pt x="1010418" y="457537"/>
                    </a:lnTo>
                    <a:lnTo>
                      <a:pt x="1003605" y="410087"/>
                    </a:lnTo>
                    <a:lnTo>
                      <a:pt x="992510" y="364161"/>
                    </a:lnTo>
                    <a:lnTo>
                      <a:pt x="977345" y="319972"/>
                    </a:lnTo>
                    <a:lnTo>
                      <a:pt x="958322" y="277730"/>
                    </a:lnTo>
                    <a:lnTo>
                      <a:pt x="935653" y="237648"/>
                    </a:lnTo>
                    <a:lnTo>
                      <a:pt x="909551" y="199939"/>
                    </a:lnTo>
                    <a:lnTo>
                      <a:pt x="880227" y="164815"/>
                    </a:lnTo>
                    <a:lnTo>
                      <a:pt x="847894" y="132487"/>
                    </a:lnTo>
                    <a:lnTo>
                      <a:pt x="812764" y="103168"/>
                    </a:lnTo>
                    <a:lnTo>
                      <a:pt x="775049" y="77069"/>
                    </a:lnTo>
                    <a:lnTo>
                      <a:pt x="734962" y="54404"/>
                    </a:lnTo>
                    <a:lnTo>
                      <a:pt x="692714" y="35384"/>
                    </a:lnTo>
                    <a:lnTo>
                      <a:pt x="648517" y="20222"/>
                    </a:lnTo>
                    <a:lnTo>
                      <a:pt x="602585" y="9129"/>
                    </a:lnTo>
                    <a:lnTo>
                      <a:pt x="555129" y="2317"/>
                    </a:lnTo>
                    <a:lnTo>
                      <a:pt x="506361" y="0"/>
                    </a:lnTo>
                    <a:close/>
                  </a:path>
                </a:pathLst>
              </a:custGeom>
              <a:grpFill/>
              <a:ln>
                <a:noFill/>
              </a:ln>
            </p:spPr>
            <p:style>
              <a:lnRef idx="2">
                <a:schemeClr val="accent2">
                  <a:shade val="50000"/>
                </a:schemeClr>
              </a:lnRef>
              <a:fillRef idx="1">
                <a:schemeClr val="accent2"/>
              </a:fillRef>
              <a:effectRef idx="0">
                <a:schemeClr val="accent2"/>
              </a:effectRef>
              <a:fontRef idx="minor">
                <a:schemeClr val="lt1"/>
              </a:fontRef>
            </p:style>
            <p:txBody>
              <a:bodyPr wrap="square" lIns="0" tIns="0" rIns="0" bIns="0" rtlCol="0"/>
              <a:lstStyle/>
              <a:p>
                <a:endParaRPr sz="1050"/>
              </a:p>
            </p:txBody>
          </p:sp>
          <p:sp>
            <p:nvSpPr>
              <p:cNvPr id="16" name="object 16"/>
              <p:cNvSpPr/>
              <p:nvPr/>
            </p:nvSpPr>
            <p:spPr>
              <a:xfrm>
                <a:off x="7447228" y="4865116"/>
                <a:ext cx="1012825" cy="1012825"/>
              </a:xfrm>
              <a:custGeom>
                <a:avLst/>
                <a:gdLst/>
                <a:ahLst/>
                <a:cxnLst/>
                <a:rect l="l" t="t" r="r" b="b"/>
                <a:pathLst>
                  <a:path w="1012825" h="1012825">
                    <a:moveTo>
                      <a:pt x="0" y="506296"/>
                    </a:moveTo>
                    <a:lnTo>
                      <a:pt x="2317" y="457536"/>
                    </a:lnTo>
                    <a:lnTo>
                      <a:pt x="9130" y="410088"/>
                    </a:lnTo>
                    <a:lnTo>
                      <a:pt x="20225" y="364163"/>
                    </a:lnTo>
                    <a:lnTo>
                      <a:pt x="35390" y="319974"/>
                    </a:lnTo>
                    <a:lnTo>
                      <a:pt x="54413" y="277732"/>
                    </a:lnTo>
                    <a:lnTo>
                      <a:pt x="77081" y="237651"/>
                    </a:lnTo>
                    <a:lnTo>
                      <a:pt x="103184" y="199942"/>
                    </a:lnTo>
                    <a:lnTo>
                      <a:pt x="132507" y="164817"/>
                    </a:lnTo>
                    <a:lnTo>
                      <a:pt x="164840" y="132489"/>
                    </a:lnTo>
                    <a:lnTo>
                      <a:pt x="199969" y="103170"/>
                    </a:lnTo>
                    <a:lnTo>
                      <a:pt x="237683" y="77071"/>
                    </a:lnTo>
                    <a:lnTo>
                      <a:pt x="277770" y="54405"/>
                    </a:lnTo>
                    <a:lnTo>
                      <a:pt x="320017" y="35385"/>
                    </a:lnTo>
                    <a:lnTo>
                      <a:pt x="364212" y="20222"/>
                    </a:lnTo>
                    <a:lnTo>
                      <a:pt x="410143" y="9129"/>
                    </a:lnTo>
                    <a:lnTo>
                      <a:pt x="457598" y="2317"/>
                    </a:lnTo>
                    <a:lnTo>
                      <a:pt x="506365" y="0"/>
                    </a:lnTo>
                    <a:lnTo>
                      <a:pt x="555131" y="2317"/>
                    </a:lnTo>
                    <a:lnTo>
                      <a:pt x="602586" y="9129"/>
                    </a:lnTo>
                    <a:lnTo>
                      <a:pt x="648517" y="20222"/>
                    </a:lnTo>
                    <a:lnTo>
                      <a:pt x="692712" y="35385"/>
                    </a:lnTo>
                    <a:lnTo>
                      <a:pt x="734959" y="54405"/>
                    </a:lnTo>
                    <a:lnTo>
                      <a:pt x="775046" y="77071"/>
                    </a:lnTo>
                    <a:lnTo>
                      <a:pt x="812760" y="103170"/>
                    </a:lnTo>
                    <a:lnTo>
                      <a:pt x="847890" y="132489"/>
                    </a:lnTo>
                    <a:lnTo>
                      <a:pt x="880222" y="164817"/>
                    </a:lnTo>
                    <a:lnTo>
                      <a:pt x="909546" y="199942"/>
                    </a:lnTo>
                    <a:lnTo>
                      <a:pt x="935648" y="237651"/>
                    </a:lnTo>
                    <a:lnTo>
                      <a:pt x="958317" y="277732"/>
                    </a:lnTo>
                    <a:lnTo>
                      <a:pt x="977339" y="319974"/>
                    </a:lnTo>
                    <a:lnTo>
                      <a:pt x="992504" y="364163"/>
                    </a:lnTo>
                    <a:lnTo>
                      <a:pt x="1003599" y="410088"/>
                    </a:lnTo>
                    <a:lnTo>
                      <a:pt x="1010412" y="457536"/>
                    </a:lnTo>
                    <a:lnTo>
                      <a:pt x="1012730" y="506296"/>
                    </a:lnTo>
                    <a:lnTo>
                      <a:pt x="1010412" y="555055"/>
                    </a:lnTo>
                    <a:lnTo>
                      <a:pt x="1003599" y="602504"/>
                    </a:lnTo>
                    <a:lnTo>
                      <a:pt x="992504" y="648429"/>
                    </a:lnTo>
                    <a:lnTo>
                      <a:pt x="977339" y="692618"/>
                    </a:lnTo>
                    <a:lnTo>
                      <a:pt x="958317" y="734860"/>
                    </a:lnTo>
                    <a:lnTo>
                      <a:pt x="935648" y="774941"/>
                    </a:lnTo>
                    <a:lnTo>
                      <a:pt x="909546" y="812650"/>
                    </a:lnTo>
                    <a:lnTo>
                      <a:pt x="880222" y="847775"/>
                    </a:lnTo>
                    <a:lnTo>
                      <a:pt x="847890" y="880103"/>
                    </a:lnTo>
                    <a:lnTo>
                      <a:pt x="812760" y="909423"/>
                    </a:lnTo>
                    <a:lnTo>
                      <a:pt x="775046" y="935522"/>
                    </a:lnTo>
                    <a:lnTo>
                      <a:pt x="734959" y="958187"/>
                    </a:lnTo>
                    <a:lnTo>
                      <a:pt x="692712" y="977208"/>
                    </a:lnTo>
                    <a:lnTo>
                      <a:pt x="648517" y="992371"/>
                    </a:lnTo>
                    <a:lnTo>
                      <a:pt x="602586" y="1003464"/>
                    </a:lnTo>
                    <a:lnTo>
                      <a:pt x="555131" y="1010276"/>
                    </a:lnTo>
                    <a:lnTo>
                      <a:pt x="506365" y="1012593"/>
                    </a:lnTo>
                    <a:lnTo>
                      <a:pt x="457598" y="1010276"/>
                    </a:lnTo>
                    <a:lnTo>
                      <a:pt x="410143" y="1003464"/>
                    </a:lnTo>
                    <a:lnTo>
                      <a:pt x="364212" y="992371"/>
                    </a:lnTo>
                    <a:lnTo>
                      <a:pt x="320017" y="977208"/>
                    </a:lnTo>
                    <a:lnTo>
                      <a:pt x="277770" y="958187"/>
                    </a:lnTo>
                    <a:lnTo>
                      <a:pt x="237683" y="935522"/>
                    </a:lnTo>
                    <a:lnTo>
                      <a:pt x="199969" y="909423"/>
                    </a:lnTo>
                    <a:lnTo>
                      <a:pt x="164840" y="880103"/>
                    </a:lnTo>
                    <a:lnTo>
                      <a:pt x="132507" y="847775"/>
                    </a:lnTo>
                    <a:lnTo>
                      <a:pt x="103184" y="812650"/>
                    </a:lnTo>
                    <a:lnTo>
                      <a:pt x="77081" y="774941"/>
                    </a:lnTo>
                    <a:lnTo>
                      <a:pt x="54413" y="734860"/>
                    </a:lnTo>
                    <a:lnTo>
                      <a:pt x="35390" y="692618"/>
                    </a:lnTo>
                    <a:lnTo>
                      <a:pt x="20225" y="648429"/>
                    </a:lnTo>
                    <a:lnTo>
                      <a:pt x="9130" y="602504"/>
                    </a:lnTo>
                    <a:lnTo>
                      <a:pt x="2317" y="555055"/>
                    </a:lnTo>
                    <a:lnTo>
                      <a:pt x="0" y="506296"/>
                    </a:lnTo>
                    <a:close/>
                  </a:path>
                </a:pathLst>
              </a:custGeom>
              <a:grpFill/>
              <a:ln>
                <a:noFill/>
              </a:ln>
            </p:spPr>
            <p:style>
              <a:lnRef idx="2">
                <a:schemeClr val="accent2">
                  <a:shade val="50000"/>
                </a:schemeClr>
              </a:lnRef>
              <a:fillRef idx="1">
                <a:schemeClr val="accent2"/>
              </a:fillRef>
              <a:effectRef idx="0">
                <a:schemeClr val="accent2"/>
              </a:effectRef>
              <a:fontRef idx="minor">
                <a:schemeClr val="lt1"/>
              </a:fontRef>
            </p:style>
            <p:txBody>
              <a:bodyPr wrap="square" lIns="0" tIns="0" rIns="0" bIns="0" rtlCol="0"/>
              <a:lstStyle/>
              <a:p>
                <a:endParaRPr sz="1050"/>
              </a:p>
            </p:txBody>
          </p:sp>
        </p:grpSp>
        <p:sp>
          <p:nvSpPr>
            <p:cNvPr id="17" name="object 17"/>
            <p:cNvSpPr txBox="1"/>
            <p:nvPr/>
          </p:nvSpPr>
          <p:spPr>
            <a:xfrm>
              <a:off x="6937353" y="4028176"/>
              <a:ext cx="799417" cy="489109"/>
            </a:xfrm>
            <a:prstGeom prst="rect">
              <a:avLst/>
            </a:prstGeom>
          </p:spPr>
          <p:txBody>
            <a:bodyPr vert="horz" wrap="square" lIns="0" tIns="4319" rIns="0" bIns="0" rtlCol="0">
              <a:spAutoFit/>
            </a:bodyPr>
            <a:lstStyle/>
            <a:p>
              <a:pPr marL="8637" marR="3455" indent="432" algn="ctr">
                <a:spcBef>
                  <a:spcPts val="34"/>
                </a:spcBef>
              </a:pPr>
              <a:r>
                <a:rPr sz="1050" spc="-27" dirty="0">
                  <a:latin typeface="Calibri" panose="020F0502020204030204" pitchFamily="34" charset="0"/>
                  <a:ea typeface="Calibri" panose="020F0502020204030204" pitchFamily="34" charset="0"/>
                  <a:cs typeface="Calibri" panose="020F0502020204030204" pitchFamily="34" charset="0"/>
                </a:rPr>
                <a:t>Jangkauan  </a:t>
              </a:r>
              <a:r>
                <a:rPr sz="1050" spc="-20" dirty="0">
                  <a:latin typeface="Calibri" panose="020F0502020204030204" pitchFamily="34" charset="0"/>
                  <a:ea typeface="Calibri" panose="020F0502020204030204" pitchFamily="34" charset="0"/>
                  <a:cs typeface="Calibri" panose="020F0502020204030204" pitchFamily="34" charset="0"/>
                </a:rPr>
                <a:t>distribusi  </a:t>
              </a:r>
              <a:r>
                <a:rPr sz="1050" spc="-24" dirty="0">
                  <a:latin typeface="Calibri" panose="020F0502020204030204" pitchFamily="34" charset="0"/>
                  <a:ea typeface="Calibri" panose="020F0502020204030204" pitchFamily="34" charset="0"/>
                  <a:cs typeface="Calibri" panose="020F0502020204030204" pitchFamily="34" charset="0"/>
                </a:rPr>
                <a:t>p</a:t>
              </a:r>
              <a:r>
                <a:rPr sz="1050" spc="-20" dirty="0">
                  <a:latin typeface="Calibri" panose="020F0502020204030204" pitchFamily="34" charset="0"/>
                  <a:ea typeface="Calibri" panose="020F0502020204030204" pitchFamily="34" charset="0"/>
                  <a:cs typeface="Calibri" panose="020F0502020204030204" pitchFamily="34" charset="0"/>
                </a:rPr>
                <a:t>r</a:t>
              </a:r>
              <a:r>
                <a:rPr sz="1050" spc="7" dirty="0">
                  <a:latin typeface="Calibri" panose="020F0502020204030204" pitchFamily="34" charset="0"/>
                  <a:ea typeface="Calibri" panose="020F0502020204030204" pitchFamily="34" charset="0"/>
                  <a:cs typeface="Calibri" panose="020F0502020204030204" pitchFamily="34" charset="0"/>
                </a:rPr>
                <a:t>o</a:t>
              </a:r>
              <a:r>
                <a:rPr sz="1050" spc="-20" dirty="0">
                  <a:latin typeface="Calibri" panose="020F0502020204030204" pitchFamily="34" charset="0"/>
                  <a:ea typeface="Calibri" panose="020F0502020204030204" pitchFamily="34" charset="0"/>
                  <a:cs typeface="Calibri" panose="020F0502020204030204" pitchFamily="34" charset="0"/>
                </a:rPr>
                <a:t>ba</a:t>
              </a:r>
              <a:r>
                <a:rPr sz="1050" spc="-34" dirty="0">
                  <a:latin typeface="Calibri" panose="020F0502020204030204" pitchFamily="34" charset="0"/>
                  <a:ea typeface="Calibri" panose="020F0502020204030204" pitchFamily="34" charset="0"/>
                  <a:cs typeface="Calibri" panose="020F0502020204030204" pitchFamily="34" charset="0"/>
                </a:rPr>
                <a:t>b</a:t>
              </a:r>
              <a:r>
                <a:rPr sz="1050" spc="-17" dirty="0">
                  <a:latin typeface="Calibri" panose="020F0502020204030204" pitchFamily="34" charset="0"/>
                  <a:ea typeface="Calibri" panose="020F0502020204030204" pitchFamily="34" charset="0"/>
                  <a:cs typeface="Calibri" panose="020F0502020204030204" pitchFamily="34" charset="0"/>
                </a:rPr>
                <a:t>i</a:t>
              </a:r>
              <a:r>
                <a:rPr sz="1050" spc="-44" dirty="0">
                  <a:latin typeface="Calibri" panose="020F0502020204030204" pitchFamily="34" charset="0"/>
                  <a:ea typeface="Calibri" panose="020F0502020204030204" pitchFamily="34" charset="0"/>
                  <a:cs typeface="Calibri" panose="020F0502020204030204" pitchFamily="34" charset="0"/>
                </a:rPr>
                <a:t>l</a:t>
              </a:r>
              <a:r>
                <a:rPr sz="1050" spc="-37" dirty="0">
                  <a:latin typeface="Calibri" panose="020F0502020204030204" pitchFamily="34" charset="0"/>
                  <a:ea typeface="Calibri" panose="020F0502020204030204" pitchFamily="34" charset="0"/>
                  <a:cs typeface="Calibri" panose="020F0502020204030204" pitchFamily="34" charset="0"/>
                </a:rPr>
                <a:t>i</a:t>
              </a:r>
              <a:r>
                <a:rPr sz="1050" spc="-41" dirty="0">
                  <a:latin typeface="Calibri" panose="020F0502020204030204" pitchFamily="34" charset="0"/>
                  <a:ea typeface="Calibri" panose="020F0502020204030204" pitchFamily="34" charset="0"/>
                  <a:cs typeface="Calibri" panose="020F0502020204030204" pitchFamily="34" charset="0"/>
                </a:rPr>
                <a:t>t</a:t>
              </a:r>
              <a:r>
                <a:rPr sz="1050" spc="-24" dirty="0">
                  <a:latin typeface="Calibri" panose="020F0502020204030204" pitchFamily="34" charset="0"/>
                  <a:ea typeface="Calibri" panose="020F0502020204030204" pitchFamily="34" charset="0"/>
                  <a:cs typeface="Calibri" panose="020F0502020204030204" pitchFamily="34" charset="0"/>
                </a:rPr>
                <a:t>a</a:t>
              </a:r>
              <a:r>
                <a:rPr sz="1050" spc="-10" dirty="0">
                  <a:latin typeface="Calibri" panose="020F0502020204030204" pitchFamily="34" charset="0"/>
                  <a:ea typeface="Calibri" panose="020F0502020204030204" pitchFamily="34" charset="0"/>
                  <a:cs typeface="Calibri" panose="020F0502020204030204" pitchFamily="34" charset="0"/>
                </a:rPr>
                <a:t>s</a:t>
              </a:r>
              <a:endParaRPr sz="1050" dirty="0">
                <a:latin typeface="Calibri" panose="020F0502020204030204" pitchFamily="34" charset="0"/>
                <a:ea typeface="Calibri" panose="020F0502020204030204" pitchFamily="34" charset="0"/>
                <a:cs typeface="Calibri" panose="020F0502020204030204" pitchFamily="34" charset="0"/>
              </a:endParaRPr>
            </a:p>
          </p:txBody>
        </p:sp>
        <p:grpSp>
          <p:nvGrpSpPr>
            <p:cNvPr id="18" name="object 18"/>
            <p:cNvGrpSpPr/>
            <p:nvPr/>
          </p:nvGrpSpPr>
          <p:grpSpPr>
            <a:xfrm>
              <a:off x="3484409" y="3887857"/>
              <a:ext cx="1014095" cy="983581"/>
              <a:chOff x="3355821" y="4865116"/>
              <a:chExt cx="1044246" cy="1012825"/>
            </a:xfrm>
            <a:solidFill>
              <a:schemeClr val="accent2">
                <a:lumMod val="40000"/>
                <a:lumOff val="60000"/>
              </a:schemeClr>
            </a:solidFill>
          </p:grpSpPr>
          <p:sp>
            <p:nvSpPr>
              <p:cNvPr id="19" name="object 19"/>
              <p:cNvSpPr/>
              <p:nvPr/>
            </p:nvSpPr>
            <p:spPr>
              <a:xfrm>
                <a:off x="3387242" y="4865116"/>
                <a:ext cx="1012825" cy="1012825"/>
              </a:xfrm>
              <a:custGeom>
                <a:avLst/>
                <a:gdLst/>
                <a:ahLst/>
                <a:cxnLst/>
                <a:rect l="l" t="t" r="r" b="b"/>
                <a:pathLst>
                  <a:path w="1012825" h="1012825">
                    <a:moveTo>
                      <a:pt x="506361" y="0"/>
                    </a:moveTo>
                    <a:lnTo>
                      <a:pt x="457595" y="2317"/>
                    </a:lnTo>
                    <a:lnTo>
                      <a:pt x="410141" y="9129"/>
                    </a:lnTo>
                    <a:lnTo>
                      <a:pt x="364211" y="20222"/>
                    </a:lnTo>
                    <a:lnTo>
                      <a:pt x="320016" y="35384"/>
                    </a:lnTo>
                    <a:lnTo>
                      <a:pt x="277769" y="54404"/>
                    </a:lnTo>
                    <a:lnTo>
                      <a:pt x="237683" y="77069"/>
                    </a:lnTo>
                    <a:lnTo>
                      <a:pt x="199969" y="103168"/>
                    </a:lnTo>
                    <a:lnTo>
                      <a:pt x="164839" y="132487"/>
                    </a:lnTo>
                    <a:lnTo>
                      <a:pt x="132507" y="164815"/>
                    </a:lnTo>
                    <a:lnTo>
                      <a:pt x="103183" y="199939"/>
                    </a:lnTo>
                    <a:lnTo>
                      <a:pt x="77081" y="237648"/>
                    </a:lnTo>
                    <a:lnTo>
                      <a:pt x="54413" y="277730"/>
                    </a:lnTo>
                    <a:lnTo>
                      <a:pt x="35390" y="319972"/>
                    </a:lnTo>
                    <a:lnTo>
                      <a:pt x="20225" y="364161"/>
                    </a:lnTo>
                    <a:lnTo>
                      <a:pt x="9130" y="410087"/>
                    </a:lnTo>
                    <a:lnTo>
                      <a:pt x="2317" y="457537"/>
                    </a:lnTo>
                    <a:lnTo>
                      <a:pt x="0" y="506298"/>
                    </a:lnTo>
                    <a:lnTo>
                      <a:pt x="2317" y="555057"/>
                    </a:lnTo>
                    <a:lnTo>
                      <a:pt x="9130" y="602504"/>
                    </a:lnTo>
                    <a:lnTo>
                      <a:pt x="20225" y="648428"/>
                    </a:lnTo>
                    <a:lnTo>
                      <a:pt x="35390" y="692617"/>
                    </a:lnTo>
                    <a:lnTo>
                      <a:pt x="54413" y="734857"/>
                    </a:lnTo>
                    <a:lnTo>
                      <a:pt x="77081" y="774938"/>
                    </a:lnTo>
                    <a:lnTo>
                      <a:pt x="103183" y="812646"/>
                    </a:lnTo>
                    <a:lnTo>
                      <a:pt x="132507" y="847770"/>
                    </a:lnTo>
                    <a:lnTo>
                      <a:pt x="164839" y="880097"/>
                    </a:lnTo>
                    <a:lnTo>
                      <a:pt x="199969" y="909416"/>
                    </a:lnTo>
                    <a:lnTo>
                      <a:pt x="237683" y="935514"/>
                    </a:lnTo>
                    <a:lnTo>
                      <a:pt x="277769" y="958179"/>
                    </a:lnTo>
                    <a:lnTo>
                      <a:pt x="320016" y="977199"/>
                    </a:lnTo>
                    <a:lnTo>
                      <a:pt x="364211" y="992361"/>
                    </a:lnTo>
                    <a:lnTo>
                      <a:pt x="410141" y="1003454"/>
                    </a:lnTo>
                    <a:lnTo>
                      <a:pt x="457595" y="1010266"/>
                    </a:lnTo>
                    <a:lnTo>
                      <a:pt x="506361" y="1012583"/>
                    </a:lnTo>
                    <a:lnTo>
                      <a:pt x="555129" y="1010266"/>
                    </a:lnTo>
                    <a:lnTo>
                      <a:pt x="602585" y="1003454"/>
                    </a:lnTo>
                    <a:lnTo>
                      <a:pt x="648517" y="992361"/>
                    </a:lnTo>
                    <a:lnTo>
                      <a:pt x="692714" y="977199"/>
                    </a:lnTo>
                    <a:lnTo>
                      <a:pt x="734962" y="958179"/>
                    </a:lnTo>
                    <a:lnTo>
                      <a:pt x="775049" y="935514"/>
                    </a:lnTo>
                    <a:lnTo>
                      <a:pt x="812764" y="909416"/>
                    </a:lnTo>
                    <a:lnTo>
                      <a:pt x="847894" y="880097"/>
                    </a:lnTo>
                    <a:lnTo>
                      <a:pt x="880227" y="847770"/>
                    </a:lnTo>
                    <a:lnTo>
                      <a:pt x="909551" y="812646"/>
                    </a:lnTo>
                    <a:lnTo>
                      <a:pt x="935653" y="774938"/>
                    </a:lnTo>
                    <a:lnTo>
                      <a:pt x="958322" y="734857"/>
                    </a:lnTo>
                    <a:lnTo>
                      <a:pt x="977345" y="692617"/>
                    </a:lnTo>
                    <a:lnTo>
                      <a:pt x="992510" y="648428"/>
                    </a:lnTo>
                    <a:lnTo>
                      <a:pt x="1003605" y="602504"/>
                    </a:lnTo>
                    <a:lnTo>
                      <a:pt x="1010418" y="555057"/>
                    </a:lnTo>
                    <a:lnTo>
                      <a:pt x="1012736" y="506298"/>
                    </a:lnTo>
                    <a:lnTo>
                      <a:pt x="1010418" y="457537"/>
                    </a:lnTo>
                    <a:lnTo>
                      <a:pt x="1003605" y="410087"/>
                    </a:lnTo>
                    <a:lnTo>
                      <a:pt x="992510" y="364161"/>
                    </a:lnTo>
                    <a:lnTo>
                      <a:pt x="977345" y="319972"/>
                    </a:lnTo>
                    <a:lnTo>
                      <a:pt x="958322" y="277730"/>
                    </a:lnTo>
                    <a:lnTo>
                      <a:pt x="935653" y="237648"/>
                    </a:lnTo>
                    <a:lnTo>
                      <a:pt x="909551" y="199939"/>
                    </a:lnTo>
                    <a:lnTo>
                      <a:pt x="880227" y="164815"/>
                    </a:lnTo>
                    <a:lnTo>
                      <a:pt x="847894" y="132487"/>
                    </a:lnTo>
                    <a:lnTo>
                      <a:pt x="812764" y="103168"/>
                    </a:lnTo>
                    <a:lnTo>
                      <a:pt x="775049" y="77069"/>
                    </a:lnTo>
                    <a:lnTo>
                      <a:pt x="734962" y="54404"/>
                    </a:lnTo>
                    <a:lnTo>
                      <a:pt x="692714" y="35384"/>
                    </a:lnTo>
                    <a:lnTo>
                      <a:pt x="648517" y="20222"/>
                    </a:lnTo>
                    <a:lnTo>
                      <a:pt x="602585" y="9129"/>
                    </a:lnTo>
                    <a:lnTo>
                      <a:pt x="555129" y="2317"/>
                    </a:lnTo>
                    <a:lnTo>
                      <a:pt x="506361" y="0"/>
                    </a:lnTo>
                    <a:close/>
                  </a:path>
                </a:pathLst>
              </a:custGeom>
              <a:grpFill/>
              <a:ln>
                <a:noFill/>
              </a:ln>
            </p:spPr>
            <p:style>
              <a:lnRef idx="2">
                <a:schemeClr val="accent2">
                  <a:shade val="50000"/>
                </a:schemeClr>
              </a:lnRef>
              <a:fillRef idx="1">
                <a:schemeClr val="accent2"/>
              </a:fillRef>
              <a:effectRef idx="0">
                <a:schemeClr val="accent2"/>
              </a:effectRef>
              <a:fontRef idx="minor">
                <a:schemeClr val="lt1"/>
              </a:fontRef>
            </p:style>
            <p:txBody>
              <a:bodyPr wrap="square" lIns="0" tIns="0" rIns="0" bIns="0" rtlCol="0"/>
              <a:lstStyle/>
              <a:p>
                <a:endParaRPr sz="1050"/>
              </a:p>
            </p:txBody>
          </p:sp>
          <p:sp>
            <p:nvSpPr>
              <p:cNvPr id="20" name="object 20"/>
              <p:cNvSpPr/>
              <p:nvPr/>
            </p:nvSpPr>
            <p:spPr>
              <a:xfrm>
                <a:off x="3355821" y="4865116"/>
                <a:ext cx="1044246" cy="1012825"/>
              </a:xfrm>
              <a:custGeom>
                <a:avLst/>
                <a:gdLst/>
                <a:ahLst/>
                <a:cxnLst/>
                <a:rect l="l" t="t" r="r" b="b"/>
                <a:pathLst>
                  <a:path w="1012825" h="1012825">
                    <a:moveTo>
                      <a:pt x="0" y="506296"/>
                    </a:moveTo>
                    <a:lnTo>
                      <a:pt x="2317" y="457536"/>
                    </a:lnTo>
                    <a:lnTo>
                      <a:pt x="9130" y="410088"/>
                    </a:lnTo>
                    <a:lnTo>
                      <a:pt x="20225" y="364163"/>
                    </a:lnTo>
                    <a:lnTo>
                      <a:pt x="35390" y="319974"/>
                    </a:lnTo>
                    <a:lnTo>
                      <a:pt x="54413" y="277732"/>
                    </a:lnTo>
                    <a:lnTo>
                      <a:pt x="77081" y="237651"/>
                    </a:lnTo>
                    <a:lnTo>
                      <a:pt x="103184" y="199942"/>
                    </a:lnTo>
                    <a:lnTo>
                      <a:pt x="132507" y="164817"/>
                    </a:lnTo>
                    <a:lnTo>
                      <a:pt x="164840" y="132489"/>
                    </a:lnTo>
                    <a:lnTo>
                      <a:pt x="199969" y="103170"/>
                    </a:lnTo>
                    <a:lnTo>
                      <a:pt x="237683" y="77071"/>
                    </a:lnTo>
                    <a:lnTo>
                      <a:pt x="277770" y="54405"/>
                    </a:lnTo>
                    <a:lnTo>
                      <a:pt x="320017" y="35385"/>
                    </a:lnTo>
                    <a:lnTo>
                      <a:pt x="364212" y="20222"/>
                    </a:lnTo>
                    <a:lnTo>
                      <a:pt x="410143" y="9129"/>
                    </a:lnTo>
                    <a:lnTo>
                      <a:pt x="457598" y="2317"/>
                    </a:lnTo>
                    <a:lnTo>
                      <a:pt x="506365" y="0"/>
                    </a:lnTo>
                    <a:lnTo>
                      <a:pt x="555131" y="2317"/>
                    </a:lnTo>
                    <a:lnTo>
                      <a:pt x="602586" y="9129"/>
                    </a:lnTo>
                    <a:lnTo>
                      <a:pt x="648517" y="20222"/>
                    </a:lnTo>
                    <a:lnTo>
                      <a:pt x="692712" y="35385"/>
                    </a:lnTo>
                    <a:lnTo>
                      <a:pt x="734959" y="54405"/>
                    </a:lnTo>
                    <a:lnTo>
                      <a:pt x="775046" y="77071"/>
                    </a:lnTo>
                    <a:lnTo>
                      <a:pt x="812760" y="103170"/>
                    </a:lnTo>
                    <a:lnTo>
                      <a:pt x="847890" y="132489"/>
                    </a:lnTo>
                    <a:lnTo>
                      <a:pt x="880222" y="164817"/>
                    </a:lnTo>
                    <a:lnTo>
                      <a:pt x="909546" y="199942"/>
                    </a:lnTo>
                    <a:lnTo>
                      <a:pt x="935648" y="237651"/>
                    </a:lnTo>
                    <a:lnTo>
                      <a:pt x="958317" y="277732"/>
                    </a:lnTo>
                    <a:lnTo>
                      <a:pt x="977339" y="319974"/>
                    </a:lnTo>
                    <a:lnTo>
                      <a:pt x="992504" y="364163"/>
                    </a:lnTo>
                    <a:lnTo>
                      <a:pt x="1003599" y="410088"/>
                    </a:lnTo>
                    <a:lnTo>
                      <a:pt x="1010412" y="457536"/>
                    </a:lnTo>
                    <a:lnTo>
                      <a:pt x="1012730" y="506296"/>
                    </a:lnTo>
                    <a:lnTo>
                      <a:pt x="1010412" y="555055"/>
                    </a:lnTo>
                    <a:lnTo>
                      <a:pt x="1003599" y="602504"/>
                    </a:lnTo>
                    <a:lnTo>
                      <a:pt x="992504" y="648429"/>
                    </a:lnTo>
                    <a:lnTo>
                      <a:pt x="977339" y="692618"/>
                    </a:lnTo>
                    <a:lnTo>
                      <a:pt x="958317" y="734860"/>
                    </a:lnTo>
                    <a:lnTo>
                      <a:pt x="935648" y="774941"/>
                    </a:lnTo>
                    <a:lnTo>
                      <a:pt x="909546" y="812650"/>
                    </a:lnTo>
                    <a:lnTo>
                      <a:pt x="880222" y="847775"/>
                    </a:lnTo>
                    <a:lnTo>
                      <a:pt x="847890" y="880103"/>
                    </a:lnTo>
                    <a:lnTo>
                      <a:pt x="812760" y="909423"/>
                    </a:lnTo>
                    <a:lnTo>
                      <a:pt x="775046" y="935522"/>
                    </a:lnTo>
                    <a:lnTo>
                      <a:pt x="734959" y="958187"/>
                    </a:lnTo>
                    <a:lnTo>
                      <a:pt x="692712" y="977208"/>
                    </a:lnTo>
                    <a:lnTo>
                      <a:pt x="648517" y="992371"/>
                    </a:lnTo>
                    <a:lnTo>
                      <a:pt x="602586" y="1003464"/>
                    </a:lnTo>
                    <a:lnTo>
                      <a:pt x="555131" y="1010276"/>
                    </a:lnTo>
                    <a:lnTo>
                      <a:pt x="506365" y="1012593"/>
                    </a:lnTo>
                    <a:lnTo>
                      <a:pt x="457598" y="1010276"/>
                    </a:lnTo>
                    <a:lnTo>
                      <a:pt x="410143" y="1003464"/>
                    </a:lnTo>
                    <a:lnTo>
                      <a:pt x="364212" y="992371"/>
                    </a:lnTo>
                    <a:lnTo>
                      <a:pt x="320017" y="977208"/>
                    </a:lnTo>
                    <a:lnTo>
                      <a:pt x="277770" y="958187"/>
                    </a:lnTo>
                    <a:lnTo>
                      <a:pt x="237683" y="935522"/>
                    </a:lnTo>
                    <a:lnTo>
                      <a:pt x="199969" y="909423"/>
                    </a:lnTo>
                    <a:lnTo>
                      <a:pt x="164840" y="880103"/>
                    </a:lnTo>
                    <a:lnTo>
                      <a:pt x="132507" y="847775"/>
                    </a:lnTo>
                    <a:lnTo>
                      <a:pt x="103184" y="812650"/>
                    </a:lnTo>
                    <a:lnTo>
                      <a:pt x="77081" y="774941"/>
                    </a:lnTo>
                    <a:lnTo>
                      <a:pt x="54413" y="734860"/>
                    </a:lnTo>
                    <a:lnTo>
                      <a:pt x="35390" y="692618"/>
                    </a:lnTo>
                    <a:lnTo>
                      <a:pt x="20225" y="648429"/>
                    </a:lnTo>
                    <a:lnTo>
                      <a:pt x="9130" y="602504"/>
                    </a:lnTo>
                    <a:lnTo>
                      <a:pt x="2317" y="555055"/>
                    </a:lnTo>
                    <a:lnTo>
                      <a:pt x="0" y="506296"/>
                    </a:lnTo>
                    <a:close/>
                  </a:path>
                </a:pathLst>
              </a:custGeom>
              <a:grpFill/>
              <a:ln>
                <a:noFill/>
              </a:ln>
            </p:spPr>
            <p:style>
              <a:lnRef idx="2">
                <a:schemeClr val="accent2">
                  <a:shade val="50000"/>
                </a:schemeClr>
              </a:lnRef>
              <a:fillRef idx="1">
                <a:schemeClr val="accent2"/>
              </a:fillRef>
              <a:effectRef idx="0">
                <a:schemeClr val="accent2"/>
              </a:effectRef>
              <a:fontRef idx="minor">
                <a:schemeClr val="lt1"/>
              </a:fontRef>
            </p:style>
            <p:txBody>
              <a:bodyPr wrap="square" lIns="0" tIns="0" rIns="0" bIns="0" rtlCol="0"/>
              <a:lstStyle/>
              <a:p>
                <a:endParaRPr sz="1050"/>
              </a:p>
            </p:txBody>
          </p:sp>
        </p:grpSp>
        <p:sp>
          <p:nvSpPr>
            <p:cNvPr id="21" name="object 21"/>
            <p:cNvSpPr txBox="1"/>
            <p:nvPr/>
          </p:nvSpPr>
          <p:spPr>
            <a:xfrm>
              <a:off x="3517359" y="4160049"/>
              <a:ext cx="978709" cy="489109"/>
            </a:xfrm>
            <a:prstGeom prst="rect">
              <a:avLst/>
            </a:prstGeom>
          </p:spPr>
          <p:txBody>
            <a:bodyPr vert="horz" wrap="square" lIns="0" tIns="4319" rIns="0" bIns="0" rtlCol="0">
              <a:spAutoFit/>
            </a:bodyPr>
            <a:lstStyle/>
            <a:p>
              <a:pPr marL="8637" marR="3455" algn="ctr">
                <a:spcBef>
                  <a:spcPts val="34"/>
                </a:spcBef>
              </a:pPr>
              <a:r>
                <a:rPr sz="1050" spc="-24" dirty="0">
                  <a:latin typeface="Calibri" panose="020F0502020204030204" pitchFamily="34" charset="0"/>
                  <a:ea typeface="Calibri" panose="020F0502020204030204" pitchFamily="34" charset="0"/>
                  <a:cs typeface="Calibri" panose="020F0502020204030204" pitchFamily="34" charset="0"/>
                </a:rPr>
                <a:t>Ketidakpastian  karena</a:t>
              </a:r>
              <a:r>
                <a:rPr sz="1050" spc="-71" dirty="0">
                  <a:latin typeface="Calibri" panose="020F0502020204030204" pitchFamily="34" charset="0"/>
                  <a:ea typeface="Calibri" panose="020F0502020204030204" pitchFamily="34" charset="0"/>
                  <a:cs typeface="Calibri" panose="020F0502020204030204" pitchFamily="34" charset="0"/>
                </a:rPr>
                <a:t> </a:t>
              </a:r>
              <a:r>
                <a:rPr sz="1050" spc="-20" dirty="0">
                  <a:latin typeface="Calibri" panose="020F0502020204030204" pitchFamily="34" charset="0"/>
                  <a:ea typeface="Calibri" panose="020F0502020204030204" pitchFamily="34" charset="0"/>
                  <a:cs typeface="Calibri" panose="020F0502020204030204" pitchFamily="34" charset="0"/>
                </a:rPr>
                <a:t>kurangnya  pengalaman</a:t>
              </a:r>
              <a:endParaRPr sz="1050" dirty="0">
                <a:latin typeface="Calibri" panose="020F0502020204030204" pitchFamily="34" charset="0"/>
                <a:ea typeface="Calibri" panose="020F0502020204030204" pitchFamily="34" charset="0"/>
                <a:cs typeface="Calibri" panose="020F0502020204030204" pitchFamily="34" charset="0"/>
              </a:endParaRPr>
            </a:p>
          </p:txBody>
        </p:sp>
        <p:grpSp>
          <p:nvGrpSpPr>
            <p:cNvPr id="22" name="object 22"/>
            <p:cNvGrpSpPr/>
            <p:nvPr/>
          </p:nvGrpSpPr>
          <p:grpSpPr>
            <a:xfrm>
              <a:off x="4060872" y="2951656"/>
              <a:ext cx="1073186" cy="909326"/>
              <a:chOff x="3981817" y="3801135"/>
              <a:chExt cx="1195337" cy="1012825"/>
            </a:xfrm>
            <a:solidFill>
              <a:schemeClr val="accent2">
                <a:lumMod val="40000"/>
                <a:lumOff val="60000"/>
              </a:schemeClr>
            </a:solidFill>
          </p:grpSpPr>
          <p:sp>
            <p:nvSpPr>
              <p:cNvPr id="23" name="object 23"/>
              <p:cNvSpPr/>
              <p:nvPr/>
            </p:nvSpPr>
            <p:spPr>
              <a:xfrm>
                <a:off x="4161154" y="3801135"/>
                <a:ext cx="1016000" cy="1012825"/>
              </a:xfrm>
              <a:custGeom>
                <a:avLst/>
                <a:gdLst/>
                <a:ahLst/>
                <a:cxnLst/>
                <a:rect l="l" t="t" r="r" b="b"/>
                <a:pathLst>
                  <a:path w="1016000" h="1012825">
                    <a:moveTo>
                      <a:pt x="507873" y="0"/>
                    </a:moveTo>
                    <a:lnTo>
                      <a:pt x="458961" y="2317"/>
                    </a:lnTo>
                    <a:lnTo>
                      <a:pt x="411364" y="9129"/>
                    </a:lnTo>
                    <a:lnTo>
                      <a:pt x="365296" y="20223"/>
                    </a:lnTo>
                    <a:lnTo>
                      <a:pt x="320969" y="35386"/>
                    </a:lnTo>
                    <a:lnTo>
                      <a:pt x="278597" y="54406"/>
                    </a:lnTo>
                    <a:lnTo>
                      <a:pt x="238390" y="77072"/>
                    </a:lnTo>
                    <a:lnTo>
                      <a:pt x="200564" y="103171"/>
                    </a:lnTo>
                    <a:lnTo>
                      <a:pt x="165330" y="132491"/>
                    </a:lnTo>
                    <a:lnTo>
                      <a:pt x="132901" y="164820"/>
                    </a:lnTo>
                    <a:lnTo>
                      <a:pt x="103490" y="199945"/>
                    </a:lnTo>
                    <a:lnTo>
                      <a:pt x="77311" y="237654"/>
                    </a:lnTo>
                    <a:lnTo>
                      <a:pt x="54574" y="277736"/>
                    </a:lnTo>
                    <a:lnTo>
                      <a:pt x="35495" y="319977"/>
                    </a:lnTo>
                    <a:lnTo>
                      <a:pt x="20285" y="364166"/>
                    </a:lnTo>
                    <a:lnTo>
                      <a:pt x="9157" y="410091"/>
                    </a:lnTo>
                    <a:lnTo>
                      <a:pt x="2324" y="457539"/>
                    </a:lnTo>
                    <a:lnTo>
                      <a:pt x="0" y="506298"/>
                    </a:lnTo>
                    <a:lnTo>
                      <a:pt x="2324" y="555057"/>
                    </a:lnTo>
                    <a:lnTo>
                      <a:pt x="9157" y="602505"/>
                    </a:lnTo>
                    <a:lnTo>
                      <a:pt x="20285" y="648429"/>
                    </a:lnTo>
                    <a:lnTo>
                      <a:pt x="35495" y="692619"/>
                    </a:lnTo>
                    <a:lnTo>
                      <a:pt x="54574" y="734860"/>
                    </a:lnTo>
                    <a:lnTo>
                      <a:pt x="77311" y="774941"/>
                    </a:lnTo>
                    <a:lnTo>
                      <a:pt x="103490" y="812651"/>
                    </a:lnTo>
                    <a:lnTo>
                      <a:pt x="132901" y="847776"/>
                    </a:lnTo>
                    <a:lnTo>
                      <a:pt x="165330" y="880104"/>
                    </a:lnTo>
                    <a:lnTo>
                      <a:pt x="200564" y="909424"/>
                    </a:lnTo>
                    <a:lnTo>
                      <a:pt x="238390" y="935523"/>
                    </a:lnTo>
                    <a:lnTo>
                      <a:pt x="278597" y="958189"/>
                    </a:lnTo>
                    <a:lnTo>
                      <a:pt x="320969" y="977210"/>
                    </a:lnTo>
                    <a:lnTo>
                      <a:pt x="365296" y="992373"/>
                    </a:lnTo>
                    <a:lnTo>
                      <a:pt x="411364" y="1003466"/>
                    </a:lnTo>
                    <a:lnTo>
                      <a:pt x="458961" y="1010278"/>
                    </a:lnTo>
                    <a:lnTo>
                      <a:pt x="507873" y="1012596"/>
                    </a:lnTo>
                    <a:lnTo>
                      <a:pt x="556784" y="1010278"/>
                    </a:lnTo>
                    <a:lnTo>
                      <a:pt x="604381" y="1003466"/>
                    </a:lnTo>
                    <a:lnTo>
                      <a:pt x="650449" y="992373"/>
                    </a:lnTo>
                    <a:lnTo>
                      <a:pt x="694776" y="977210"/>
                    </a:lnTo>
                    <a:lnTo>
                      <a:pt x="737148" y="958189"/>
                    </a:lnTo>
                    <a:lnTo>
                      <a:pt x="777355" y="935523"/>
                    </a:lnTo>
                    <a:lnTo>
                      <a:pt x="815181" y="909424"/>
                    </a:lnTo>
                    <a:lnTo>
                      <a:pt x="850415" y="880104"/>
                    </a:lnTo>
                    <a:lnTo>
                      <a:pt x="882844" y="847776"/>
                    </a:lnTo>
                    <a:lnTo>
                      <a:pt x="912255" y="812651"/>
                    </a:lnTo>
                    <a:lnTo>
                      <a:pt x="938434" y="774941"/>
                    </a:lnTo>
                    <a:lnTo>
                      <a:pt x="961171" y="734860"/>
                    </a:lnTo>
                    <a:lnTo>
                      <a:pt x="980250" y="692619"/>
                    </a:lnTo>
                    <a:lnTo>
                      <a:pt x="995460" y="648429"/>
                    </a:lnTo>
                    <a:lnTo>
                      <a:pt x="1006588" y="602505"/>
                    </a:lnTo>
                    <a:lnTo>
                      <a:pt x="1013421" y="555057"/>
                    </a:lnTo>
                    <a:lnTo>
                      <a:pt x="1015746" y="506298"/>
                    </a:lnTo>
                    <a:lnTo>
                      <a:pt x="1013421" y="457539"/>
                    </a:lnTo>
                    <a:lnTo>
                      <a:pt x="1006588" y="410091"/>
                    </a:lnTo>
                    <a:lnTo>
                      <a:pt x="995460" y="364166"/>
                    </a:lnTo>
                    <a:lnTo>
                      <a:pt x="980250" y="319977"/>
                    </a:lnTo>
                    <a:lnTo>
                      <a:pt x="961171" y="277736"/>
                    </a:lnTo>
                    <a:lnTo>
                      <a:pt x="938434" y="237654"/>
                    </a:lnTo>
                    <a:lnTo>
                      <a:pt x="912255" y="199945"/>
                    </a:lnTo>
                    <a:lnTo>
                      <a:pt x="882844" y="164820"/>
                    </a:lnTo>
                    <a:lnTo>
                      <a:pt x="850415" y="132491"/>
                    </a:lnTo>
                    <a:lnTo>
                      <a:pt x="815181" y="103171"/>
                    </a:lnTo>
                    <a:lnTo>
                      <a:pt x="777355" y="77072"/>
                    </a:lnTo>
                    <a:lnTo>
                      <a:pt x="737148" y="54406"/>
                    </a:lnTo>
                    <a:lnTo>
                      <a:pt x="694776" y="35386"/>
                    </a:lnTo>
                    <a:lnTo>
                      <a:pt x="650449" y="20223"/>
                    </a:lnTo>
                    <a:lnTo>
                      <a:pt x="604381" y="9129"/>
                    </a:lnTo>
                    <a:lnTo>
                      <a:pt x="556784" y="2317"/>
                    </a:lnTo>
                    <a:lnTo>
                      <a:pt x="507873" y="0"/>
                    </a:lnTo>
                    <a:close/>
                  </a:path>
                </a:pathLst>
              </a:custGeom>
              <a:grpFill/>
              <a:ln>
                <a:noFill/>
              </a:ln>
            </p:spPr>
            <p:style>
              <a:lnRef idx="2">
                <a:schemeClr val="accent2">
                  <a:shade val="50000"/>
                </a:schemeClr>
              </a:lnRef>
              <a:fillRef idx="1">
                <a:schemeClr val="accent2"/>
              </a:fillRef>
              <a:effectRef idx="0">
                <a:schemeClr val="accent2"/>
              </a:effectRef>
              <a:fontRef idx="minor">
                <a:schemeClr val="lt1"/>
              </a:fontRef>
            </p:style>
            <p:txBody>
              <a:bodyPr wrap="square" lIns="0" tIns="0" rIns="0" bIns="0" rtlCol="0"/>
              <a:lstStyle/>
              <a:p>
                <a:endParaRPr sz="1050"/>
              </a:p>
            </p:txBody>
          </p:sp>
          <p:sp>
            <p:nvSpPr>
              <p:cNvPr id="24" name="object 24"/>
              <p:cNvSpPr/>
              <p:nvPr/>
            </p:nvSpPr>
            <p:spPr>
              <a:xfrm>
                <a:off x="3981817" y="3801135"/>
                <a:ext cx="1195337" cy="1012825"/>
              </a:xfrm>
              <a:custGeom>
                <a:avLst/>
                <a:gdLst/>
                <a:ahLst/>
                <a:cxnLst/>
                <a:rect l="l" t="t" r="r" b="b"/>
                <a:pathLst>
                  <a:path w="1016000" h="1012825">
                    <a:moveTo>
                      <a:pt x="0" y="506296"/>
                    </a:moveTo>
                    <a:lnTo>
                      <a:pt x="2324" y="457536"/>
                    </a:lnTo>
                    <a:lnTo>
                      <a:pt x="9157" y="410088"/>
                    </a:lnTo>
                    <a:lnTo>
                      <a:pt x="20285" y="364163"/>
                    </a:lnTo>
                    <a:lnTo>
                      <a:pt x="35495" y="319974"/>
                    </a:lnTo>
                    <a:lnTo>
                      <a:pt x="54575" y="277732"/>
                    </a:lnTo>
                    <a:lnTo>
                      <a:pt x="77311" y="237651"/>
                    </a:lnTo>
                    <a:lnTo>
                      <a:pt x="103491" y="199942"/>
                    </a:lnTo>
                    <a:lnTo>
                      <a:pt x="132902" y="164817"/>
                    </a:lnTo>
                    <a:lnTo>
                      <a:pt x="165331" y="132489"/>
                    </a:lnTo>
                    <a:lnTo>
                      <a:pt x="200566" y="103170"/>
                    </a:lnTo>
                    <a:lnTo>
                      <a:pt x="238392" y="77071"/>
                    </a:lnTo>
                    <a:lnTo>
                      <a:pt x="278599" y="54405"/>
                    </a:lnTo>
                    <a:lnTo>
                      <a:pt x="320972" y="35385"/>
                    </a:lnTo>
                    <a:lnTo>
                      <a:pt x="365299" y="20222"/>
                    </a:lnTo>
                    <a:lnTo>
                      <a:pt x="411367" y="9129"/>
                    </a:lnTo>
                    <a:lnTo>
                      <a:pt x="458964" y="2317"/>
                    </a:lnTo>
                    <a:lnTo>
                      <a:pt x="507875" y="0"/>
                    </a:lnTo>
                    <a:lnTo>
                      <a:pt x="556787" y="2317"/>
                    </a:lnTo>
                    <a:lnTo>
                      <a:pt x="604384" y="9129"/>
                    </a:lnTo>
                    <a:lnTo>
                      <a:pt x="650452" y="20222"/>
                    </a:lnTo>
                    <a:lnTo>
                      <a:pt x="694780" y="35385"/>
                    </a:lnTo>
                    <a:lnTo>
                      <a:pt x="737153" y="54405"/>
                    </a:lnTo>
                    <a:lnTo>
                      <a:pt x="777360" y="77071"/>
                    </a:lnTo>
                    <a:lnTo>
                      <a:pt x="815187" y="103170"/>
                    </a:lnTo>
                    <a:lnTo>
                      <a:pt x="850421" y="132489"/>
                    </a:lnTo>
                    <a:lnTo>
                      <a:pt x="882851" y="164817"/>
                    </a:lnTo>
                    <a:lnTo>
                      <a:pt x="912262" y="199942"/>
                    </a:lnTo>
                    <a:lnTo>
                      <a:pt x="938442" y="237651"/>
                    </a:lnTo>
                    <a:lnTo>
                      <a:pt x="961179" y="277732"/>
                    </a:lnTo>
                    <a:lnTo>
                      <a:pt x="980258" y="319974"/>
                    </a:lnTo>
                    <a:lnTo>
                      <a:pt x="995469" y="364163"/>
                    </a:lnTo>
                    <a:lnTo>
                      <a:pt x="1006597" y="410088"/>
                    </a:lnTo>
                    <a:lnTo>
                      <a:pt x="1013430" y="457536"/>
                    </a:lnTo>
                    <a:lnTo>
                      <a:pt x="1015755" y="506296"/>
                    </a:lnTo>
                    <a:lnTo>
                      <a:pt x="1013430" y="555055"/>
                    </a:lnTo>
                    <a:lnTo>
                      <a:pt x="1006597" y="602504"/>
                    </a:lnTo>
                    <a:lnTo>
                      <a:pt x="995469" y="648429"/>
                    </a:lnTo>
                    <a:lnTo>
                      <a:pt x="980258" y="692618"/>
                    </a:lnTo>
                    <a:lnTo>
                      <a:pt x="961179" y="734860"/>
                    </a:lnTo>
                    <a:lnTo>
                      <a:pt x="938442" y="774941"/>
                    </a:lnTo>
                    <a:lnTo>
                      <a:pt x="912262" y="812650"/>
                    </a:lnTo>
                    <a:lnTo>
                      <a:pt x="882851" y="847775"/>
                    </a:lnTo>
                    <a:lnTo>
                      <a:pt x="850421" y="880103"/>
                    </a:lnTo>
                    <a:lnTo>
                      <a:pt x="815187" y="909423"/>
                    </a:lnTo>
                    <a:lnTo>
                      <a:pt x="777360" y="935522"/>
                    </a:lnTo>
                    <a:lnTo>
                      <a:pt x="737153" y="958187"/>
                    </a:lnTo>
                    <a:lnTo>
                      <a:pt x="694780" y="977208"/>
                    </a:lnTo>
                    <a:lnTo>
                      <a:pt x="650452" y="992371"/>
                    </a:lnTo>
                    <a:lnTo>
                      <a:pt x="604384" y="1003464"/>
                    </a:lnTo>
                    <a:lnTo>
                      <a:pt x="556787" y="1010276"/>
                    </a:lnTo>
                    <a:lnTo>
                      <a:pt x="507875" y="1012593"/>
                    </a:lnTo>
                    <a:lnTo>
                      <a:pt x="458964" y="1010276"/>
                    </a:lnTo>
                    <a:lnTo>
                      <a:pt x="411367" y="1003464"/>
                    </a:lnTo>
                    <a:lnTo>
                      <a:pt x="365299" y="992371"/>
                    </a:lnTo>
                    <a:lnTo>
                      <a:pt x="320972" y="977208"/>
                    </a:lnTo>
                    <a:lnTo>
                      <a:pt x="278599" y="958187"/>
                    </a:lnTo>
                    <a:lnTo>
                      <a:pt x="238392" y="935522"/>
                    </a:lnTo>
                    <a:lnTo>
                      <a:pt x="200566" y="909423"/>
                    </a:lnTo>
                    <a:lnTo>
                      <a:pt x="165331" y="880103"/>
                    </a:lnTo>
                    <a:lnTo>
                      <a:pt x="132902" y="847775"/>
                    </a:lnTo>
                    <a:lnTo>
                      <a:pt x="103491" y="812650"/>
                    </a:lnTo>
                    <a:lnTo>
                      <a:pt x="77311" y="774941"/>
                    </a:lnTo>
                    <a:lnTo>
                      <a:pt x="54575" y="734860"/>
                    </a:lnTo>
                    <a:lnTo>
                      <a:pt x="35495" y="692618"/>
                    </a:lnTo>
                    <a:lnTo>
                      <a:pt x="20285" y="648429"/>
                    </a:lnTo>
                    <a:lnTo>
                      <a:pt x="9157" y="602504"/>
                    </a:lnTo>
                    <a:lnTo>
                      <a:pt x="2324" y="555055"/>
                    </a:lnTo>
                    <a:lnTo>
                      <a:pt x="0" y="506296"/>
                    </a:lnTo>
                    <a:close/>
                  </a:path>
                </a:pathLst>
              </a:custGeom>
              <a:grpFill/>
              <a:ln>
                <a:noFill/>
              </a:ln>
            </p:spPr>
            <p:style>
              <a:lnRef idx="2">
                <a:schemeClr val="accent2">
                  <a:shade val="50000"/>
                </a:schemeClr>
              </a:lnRef>
              <a:fillRef idx="1">
                <a:schemeClr val="accent2"/>
              </a:fillRef>
              <a:effectRef idx="0">
                <a:schemeClr val="accent2"/>
              </a:effectRef>
              <a:fontRef idx="minor">
                <a:schemeClr val="lt1"/>
              </a:fontRef>
            </p:style>
            <p:txBody>
              <a:bodyPr wrap="square" lIns="0" tIns="0" rIns="0" bIns="0" rtlCol="0"/>
              <a:lstStyle/>
              <a:p>
                <a:endParaRPr sz="1050" dirty="0">
                  <a:latin typeface="Calibri" panose="020F0502020204030204" pitchFamily="34" charset="0"/>
                  <a:ea typeface="Calibri" panose="020F0502020204030204" pitchFamily="34" charset="0"/>
                  <a:cs typeface="Calibri" panose="020F0502020204030204" pitchFamily="34" charset="0"/>
                </a:endParaRPr>
              </a:p>
            </p:txBody>
          </p:sp>
        </p:grpSp>
        <p:sp>
          <p:nvSpPr>
            <p:cNvPr id="25" name="object 25"/>
            <p:cNvSpPr txBox="1"/>
            <p:nvPr/>
          </p:nvSpPr>
          <p:spPr>
            <a:xfrm>
              <a:off x="4169044" y="3222632"/>
              <a:ext cx="796299" cy="327527"/>
            </a:xfrm>
            <a:prstGeom prst="rect">
              <a:avLst/>
            </a:prstGeom>
          </p:spPr>
          <p:txBody>
            <a:bodyPr vert="horz" wrap="square" lIns="0" tIns="4319" rIns="0" bIns="0" rtlCol="0">
              <a:spAutoFit/>
            </a:bodyPr>
            <a:lstStyle/>
            <a:p>
              <a:pPr marL="8637" marR="3455" indent="-20729" algn="ctr">
                <a:spcBef>
                  <a:spcPts val="34"/>
                </a:spcBef>
              </a:pPr>
              <a:r>
                <a:rPr sz="1050" spc="-20" dirty="0">
                  <a:latin typeface="Calibri" panose="020F0502020204030204" pitchFamily="34" charset="0"/>
                  <a:ea typeface="Calibri" panose="020F0502020204030204" pitchFamily="34" charset="0"/>
                  <a:cs typeface="Calibri" panose="020F0502020204030204" pitchFamily="34" charset="0"/>
                </a:rPr>
                <a:t>Frekuensi  rendah </a:t>
              </a:r>
              <a:r>
                <a:rPr sz="1050" spc="-95" dirty="0">
                  <a:latin typeface="Calibri" panose="020F0502020204030204" pitchFamily="34" charset="0"/>
                  <a:ea typeface="Calibri" panose="020F0502020204030204" pitchFamily="34" charset="0"/>
                  <a:cs typeface="Calibri" panose="020F0502020204030204" pitchFamily="34" charset="0"/>
                </a:rPr>
                <a:t>/ </a:t>
              </a:r>
              <a:r>
                <a:rPr sz="1050" spc="-27" dirty="0">
                  <a:latin typeface="Calibri" panose="020F0502020204030204" pitchFamily="34" charset="0"/>
                  <a:ea typeface="Calibri" panose="020F0502020204030204" pitchFamily="34" charset="0"/>
                  <a:cs typeface="Calibri" panose="020F0502020204030204" pitchFamily="34" charset="0"/>
                </a:rPr>
                <a:t>impact  tinggi</a:t>
              </a:r>
              <a:endParaRPr sz="1050" dirty="0">
                <a:latin typeface="Calibri" panose="020F0502020204030204" pitchFamily="34" charset="0"/>
                <a:ea typeface="Calibri" panose="020F0502020204030204" pitchFamily="34" charset="0"/>
                <a:cs typeface="Calibri" panose="020F0502020204030204" pitchFamily="34" charset="0"/>
              </a:endParaRPr>
            </a:p>
          </p:txBody>
        </p:sp>
        <p:sp>
          <p:nvSpPr>
            <p:cNvPr id="26" name="object 26"/>
            <p:cNvSpPr/>
            <p:nvPr/>
          </p:nvSpPr>
          <p:spPr>
            <a:xfrm>
              <a:off x="5013444" y="4135478"/>
              <a:ext cx="1527018" cy="678458"/>
            </a:xfrm>
            <a:custGeom>
              <a:avLst/>
              <a:gdLst/>
              <a:ahLst/>
              <a:cxnLst/>
              <a:rect l="l" t="t" r="r" b="b"/>
              <a:pathLst>
                <a:path w="1910715" h="997585">
                  <a:moveTo>
                    <a:pt x="955293" y="0"/>
                  </a:moveTo>
                  <a:lnTo>
                    <a:pt x="907615" y="1161"/>
                  </a:lnTo>
                  <a:lnTo>
                    <a:pt x="860541" y="4611"/>
                  </a:lnTo>
                  <a:lnTo>
                    <a:pt x="814127" y="10294"/>
                  </a:lnTo>
                  <a:lnTo>
                    <a:pt x="768427" y="18156"/>
                  </a:lnTo>
                  <a:lnTo>
                    <a:pt x="723497" y="28143"/>
                  </a:lnTo>
                  <a:lnTo>
                    <a:pt x="679391" y="40199"/>
                  </a:lnTo>
                  <a:lnTo>
                    <a:pt x="636164" y="54272"/>
                  </a:lnTo>
                  <a:lnTo>
                    <a:pt x="593870" y="70305"/>
                  </a:lnTo>
                  <a:lnTo>
                    <a:pt x="552565" y="88246"/>
                  </a:lnTo>
                  <a:lnTo>
                    <a:pt x="512302" y="108039"/>
                  </a:lnTo>
                  <a:lnTo>
                    <a:pt x="473138" y="129631"/>
                  </a:lnTo>
                  <a:lnTo>
                    <a:pt x="435125" y="152966"/>
                  </a:lnTo>
                  <a:lnTo>
                    <a:pt x="398320" y="177990"/>
                  </a:lnTo>
                  <a:lnTo>
                    <a:pt x="362777" y="204650"/>
                  </a:lnTo>
                  <a:lnTo>
                    <a:pt x="328550" y="232890"/>
                  </a:lnTo>
                  <a:lnTo>
                    <a:pt x="295694" y="262656"/>
                  </a:lnTo>
                  <a:lnTo>
                    <a:pt x="264265" y="293894"/>
                  </a:lnTo>
                  <a:lnTo>
                    <a:pt x="234316" y="326550"/>
                  </a:lnTo>
                  <a:lnTo>
                    <a:pt x="205903" y="360568"/>
                  </a:lnTo>
                  <a:lnTo>
                    <a:pt x="179081" y="395895"/>
                  </a:lnTo>
                  <a:lnTo>
                    <a:pt x="153903" y="432476"/>
                  </a:lnTo>
                  <a:lnTo>
                    <a:pt x="130425" y="470257"/>
                  </a:lnTo>
                  <a:lnTo>
                    <a:pt x="108701" y="509183"/>
                  </a:lnTo>
                  <a:lnTo>
                    <a:pt x="88787" y="549201"/>
                  </a:lnTo>
                  <a:lnTo>
                    <a:pt x="70736" y="590255"/>
                  </a:lnTo>
                  <a:lnTo>
                    <a:pt x="54604" y="632291"/>
                  </a:lnTo>
                  <a:lnTo>
                    <a:pt x="40446" y="675255"/>
                  </a:lnTo>
                  <a:lnTo>
                    <a:pt x="28315" y="719092"/>
                  </a:lnTo>
                  <a:lnTo>
                    <a:pt x="18267" y="763749"/>
                  </a:lnTo>
                  <a:lnTo>
                    <a:pt x="10357" y="809170"/>
                  </a:lnTo>
                  <a:lnTo>
                    <a:pt x="4639" y="855301"/>
                  </a:lnTo>
                  <a:lnTo>
                    <a:pt x="1169" y="902088"/>
                  </a:lnTo>
                  <a:lnTo>
                    <a:pt x="0" y="949477"/>
                  </a:lnTo>
                  <a:lnTo>
                    <a:pt x="4825" y="997046"/>
                  </a:lnTo>
                  <a:lnTo>
                    <a:pt x="1905762" y="997046"/>
                  </a:lnTo>
                  <a:lnTo>
                    <a:pt x="1910588" y="949477"/>
                  </a:lnTo>
                  <a:lnTo>
                    <a:pt x="1909418" y="902088"/>
                  </a:lnTo>
                  <a:lnTo>
                    <a:pt x="1905948" y="855301"/>
                  </a:lnTo>
                  <a:lnTo>
                    <a:pt x="1900230" y="809170"/>
                  </a:lnTo>
                  <a:lnTo>
                    <a:pt x="1892320" y="763749"/>
                  </a:lnTo>
                  <a:lnTo>
                    <a:pt x="1882272" y="719092"/>
                  </a:lnTo>
                  <a:lnTo>
                    <a:pt x="1870141" y="675255"/>
                  </a:lnTo>
                  <a:lnTo>
                    <a:pt x="1855983" y="632291"/>
                  </a:lnTo>
                  <a:lnTo>
                    <a:pt x="1839851" y="590255"/>
                  </a:lnTo>
                  <a:lnTo>
                    <a:pt x="1821800" y="549201"/>
                  </a:lnTo>
                  <a:lnTo>
                    <a:pt x="1801886" y="509183"/>
                  </a:lnTo>
                  <a:lnTo>
                    <a:pt x="1780162" y="470257"/>
                  </a:lnTo>
                  <a:lnTo>
                    <a:pt x="1756684" y="432476"/>
                  </a:lnTo>
                  <a:lnTo>
                    <a:pt x="1731506" y="395895"/>
                  </a:lnTo>
                  <a:lnTo>
                    <a:pt x="1704684" y="360568"/>
                  </a:lnTo>
                  <a:lnTo>
                    <a:pt x="1676271" y="326550"/>
                  </a:lnTo>
                  <a:lnTo>
                    <a:pt x="1646322" y="293894"/>
                  </a:lnTo>
                  <a:lnTo>
                    <a:pt x="1614893" y="262656"/>
                  </a:lnTo>
                  <a:lnTo>
                    <a:pt x="1582037" y="232890"/>
                  </a:lnTo>
                  <a:lnTo>
                    <a:pt x="1547810" y="204650"/>
                  </a:lnTo>
                  <a:lnTo>
                    <a:pt x="1512267" y="177990"/>
                  </a:lnTo>
                  <a:lnTo>
                    <a:pt x="1475462" y="152966"/>
                  </a:lnTo>
                  <a:lnTo>
                    <a:pt x="1437449" y="129631"/>
                  </a:lnTo>
                  <a:lnTo>
                    <a:pt x="1398285" y="108039"/>
                  </a:lnTo>
                  <a:lnTo>
                    <a:pt x="1358022" y="88246"/>
                  </a:lnTo>
                  <a:lnTo>
                    <a:pt x="1316717" y="70305"/>
                  </a:lnTo>
                  <a:lnTo>
                    <a:pt x="1274423" y="54272"/>
                  </a:lnTo>
                  <a:lnTo>
                    <a:pt x="1231196" y="40199"/>
                  </a:lnTo>
                  <a:lnTo>
                    <a:pt x="1187090" y="28143"/>
                  </a:lnTo>
                  <a:lnTo>
                    <a:pt x="1142160" y="18156"/>
                  </a:lnTo>
                  <a:lnTo>
                    <a:pt x="1096460" y="10294"/>
                  </a:lnTo>
                  <a:lnTo>
                    <a:pt x="1050046" y="4611"/>
                  </a:lnTo>
                  <a:lnTo>
                    <a:pt x="1002972" y="1161"/>
                  </a:lnTo>
                  <a:lnTo>
                    <a:pt x="955293" y="0"/>
                  </a:lnTo>
                  <a:close/>
                </a:path>
              </a:pathLst>
            </a:custGeom>
            <a:solidFill>
              <a:srgbClr val="FFE36D"/>
            </a:solidFill>
          </p:spPr>
          <p:txBody>
            <a:bodyPr wrap="square" lIns="0" tIns="0" rIns="0" bIns="0" rtlCol="0"/>
            <a:lstStyle/>
            <a:p>
              <a:pPr algn="ctr"/>
              <a:endParaRPr sz="1200" dirty="0"/>
            </a:p>
          </p:txBody>
        </p:sp>
        <p:sp>
          <p:nvSpPr>
            <p:cNvPr id="27" name="object 27"/>
            <p:cNvSpPr txBox="1"/>
            <p:nvPr/>
          </p:nvSpPr>
          <p:spPr>
            <a:xfrm>
              <a:off x="5283729" y="4411560"/>
              <a:ext cx="978893" cy="414270"/>
            </a:xfrm>
            <a:prstGeom prst="rect">
              <a:avLst/>
            </a:prstGeom>
          </p:spPr>
          <p:txBody>
            <a:bodyPr vert="horz" wrap="square" lIns="0" tIns="24184" rIns="0" bIns="0" rtlCol="0">
              <a:spAutoFit/>
            </a:bodyPr>
            <a:lstStyle/>
            <a:p>
              <a:pPr marR="3455" indent="8335" algn="ctr">
                <a:lnSpc>
                  <a:spcPts val="1632"/>
                </a:lnSpc>
                <a:spcBef>
                  <a:spcPts val="190"/>
                </a:spcBef>
              </a:pPr>
              <a:r>
                <a:rPr sz="1200" b="1" spc="-133" dirty="0">
                  <a:latin typeface="Barlow" panose="00000500000000000000" pitchFamily="2" charset="0"/>
                  <a:cs typeface="Trebuchet MS"/>
                </a:rPr>
                <a:t>P</a:t>
              </a:r>
              <a:r>
                <a:rPr sz="1200" b="1" spc="-105" dirty="0">
                  <a:latin typeface="Barlow" panose="00000500000000000000" pitchFamily="2" charset="0"/>
                  <a:cs typeface="Trebuchet MS"/>
                </a:rPr>
                <a:t>e</a:t>
              </a:r>
              <a:r>
                <a:rPr sz="1200" b="1" spc="-119" dirty="0">
                  <a:latin typeface="Barlow" panose="00000500000000000000" pitchFamily="2" charset="0"/>
                  <a:cs typeface="Trebuchet MS"/>
                </a:rPr>
                <a:t>ny</a:t>
              </a:r>
              <a:r>
                <a:rPr sz="1200" b="1" spc="-116" dirty="0">
                  <a:latin typeface="Barlow" panose="00000500000000000000" pitchFamily="2" charset="0"/>
                  <a:cs typeface="Trebuchet MS"/>
                </a:rPr>
                <a:t>e</a:t>
              </a:r>
              <a:r>
                <a:rPr sz="1200" b="1" spc="-58" dirty="0">
                  <a:latin typeface="Barlow" panose="00000500000000000000" pitchFamily="2" charset="0"/>
                  <a:cs typeface="Trebuchet MS"/>
                </a:rPr>
                <a:t>s</a:t>
              </a:r>
              <a:r>
                <a:rPr sz="1200" b="1" spc="-95" dirty="0">
                  <a:latin typeface="Barlow" panose="00000500000000000000" pitchFamily="2" charset="0"/>
                  <a:cs typeface="Trebuchet MS"/>
                </a:rPr>
                <a:t>u</a:t>
              </a:r>
              <a:r>
                <a:rPr sz="1200" b="1" spc="-71" dirty="0">
                  <a:latin typeface="Barlow" panose="00000500000000000000" pitchFamily="2" charset="0"/>
                  <a:cs typeface="Trebuchet MS"/>
                </a:rPr>
                <a:t>a</a:t>
              </a:r>
              <a:r>
                <a:rPr sz="1200" b="1" spc="-88" dirty="0">
                  <a:latin typeface="Barlow" panose="00000500000000000000" pitchFamily="2" charset="0"/>
                  <a:cs typeface="Trebuchet MS"/>
                </a:rPr>
                <a:t>i</a:t>
              </a:r>
              <a:r>
                <a:rPr sz="1200" b="1" spc="-71" dirty="0">
                  <a:latin typeface="Barlow" panose="00000500000000000000" pitchFamily="2" charset="0"/>
                  <a:cs typeface="Trebuchet MS"/>
                </a:rPr>
                <a:t>a</a:t>
              </a:r>
              <a:r>
                <a:rPr sz="1200" b="1" spc="-54" dirty="0">
                  <a:latin typeface="Barlow" panose="00000500000000000000" pitchFamily="2" charset="0"/>
                  <a:cs typeface="Trebuchet MS"/>
                </a:rPr>
                <a:t>n  </a:t>
              </a:r>
              <a:r>
                <a:rPr sz="1200" b="1" spc="-85" dirty="0">
                  <a:latin typeface="Barlow" panose="00000500000000000000" pitchFamily="2" charset="0"/>
                  <a:cs typeface="Trebuchet MS"/>
                </a:rPr>
                <a:t>Risiko</a:t>
              </a:r>
              <a:endParaRPr sz="1200" dirty="0">
                <a:latin typeface="Barlow" panose="00000500000000000000" pitchFamily="2" charset="0"/>
                <a:cs typeface="Trebuchet MS"/>
              </a:endParaRPr>
            </a:p>
          </p:txBody>
        </p:sp>
        <p:sp>
          <p:nvSpPr>
            <p:cNvPr id="29" name="object 29"/>
            <p:cNvSpPr/>
            <p:nvPr/>
          </p:nvSpPr>
          <p:spPr>
            <a:xfrm>
              <a:off x="4562290" y="3621798"/>
              <a:ext cx="2437771" cy="1027360"/>
            </a:xfrm>
            <a:custGeom>
              <a:avLst/>
              <a:gdLst/>
              <a:ahLst/>
              <a:cxnLst/>
              <a:rect l="l" t="t" r="r" b="b"/>
              <a:pathLst>
                <a:path w="2879725" h="1198879">
                  <a:moveTo>
                    <a:pt x="455142" y="1099591"/>
                  </a:moveTo>
                  <a:lnTo>
                    <a:pt x="356260" y="896429"/>
                  </a:lnTo>
                  <a:lnTo>
                    <a:pt x="330187" y="971931"/>
                  </a:lnTo>
                  <a:lnTo>
                    <a:pt x="52158" y="875931"/>
                  </a:lnTo>
                  <a:lnTo>
                    <a:pt x="0" y="1026960"/>
                  </a:lnTo>
                  <a:lnTo>
                    <a:pt x="278028" y="1122959"/>
                  </a:lnTo>
                  <a:lnTo>
                    <a:pt x="251955" y="1198460"/>
                  </a:lnTo>
                  <a:lnTo>
                    <a:pt x="455142" y="1099591"/>
                  </a:lnTo>
                  <a:close/>
                </a:path>
                <a:path w="2879725" h="1198879">
                  <a:moveTo>
                    <a:pt x="883666" y="375234"/>
                  </a:moveTo>
                  <a:lnTo>
                    <a:pt x="818857" y="421957"/>
                  </a:lnTo>
                  <a:lnTo>
                    <a:pt x="646811" y="183400"/>
                  </a:lnTo>
                  <a:lnTo>
                    <a:pt x="517207" y="276847"/>
                  </a:lnTo>
                  <a:lnTo>
                    <a:pt x="689241" y="515404"/>
                  </a:lnTo>
                  <a:lnTo>
                    <a:pt x="624446" y="562127"/>
                  </a:lnTo>
                  <a:lnTo>
                    <a:pt x="847509" y="598271"/>
                  </a:lnTo>
                  <a:lnTo>
                    <a:pt x="883666" y="375234"/>
                  </a:lnTo>
                  <a:close/>
                </a:path>
                <a:path w="2879725" h="1198879">
                  <a:moveTo>
                    <a:pt x="1604264" y="294106"/>
                  </a:moveTo>
                  <a:lnTo>
                    <a:pt x="1524368" y="294106"/>
                  </a:lnTo>
                  <a:lnTo>
                    <a:pt x="1524368" y="0"/>
                  </a:lnTo>
                  <a:lnTo>
                    <a:pt x="1364589" y="0"/>
                  </a:lnTo>
                  <a:lnTo>
                    <a:pt x="1364589" y="294106"/>
                  </a:lnTo>
                  <a:lnTo>
                    <a:pt x="1284693" y="294106"/>
                  </a:lnTo>
                  <a:lnTo>
                    <a:pt x="1444472" y="453885"/>
                  </a:lnTo>
                  <a:lnTo>
                    <a:pt x="1604264" y="294106"/>
                  </a:lnTo>
                  <a:close/>
                </a:path>
                <a:path w="2879725" h="1198879">
                  <a:moveTo>
                    <a:pt x="2364841" y="279450"/>
                  </a:moveTo>
                  <a:lnTo>
                    <a:pt x="2235225" y="186004"/>
                  </a:lnTo>
                  <a:lnTo>
                    <a:pt x="2063191" y="424548"/>
                  </a:lnTo>
                  <a:lnTo>
                    <a:pt x="1998383" y="377825"/>
                  </a:lnTo>
                  <a:lnTo>
                    <a:pt x="2034514" y="600862"/>
                  </a:lnTo>
                  <a:lnTo>
                    <a:pt x="2257602" y="564718"/>
                  </a:lnTo>
                  <a:lnTo>
                    <a:pt x="2192794" y="517994"/>
                  </a:lnTo>
                  <a:lnTo>
                    <a:pt x="2364841" y="279450"/>
                  </a:lnTo>
                  <a:close/>
                </a:path>
                <a:path w="2879725" h="1198879">
                  <a:moveTo>
                    <a:pt x="2879356" y="1026591"/>
                  </a:moveTo>
                  <a:lnTo>
                    <a:pt x="2827197" y="875576"/>
                  </a:lnTo>
                  <a:lnTo>
                    <a:pt x="2549169" y="971575"/>
                  </a:lnTo>
                  <a:lnTo>
                    <a:pt x="2523083" y="896073"/>
                  </a:lnTo>
                  <a:lnTo>
                    <a:pt x="2424214" y="1099235"/>
                  </a:lnTo>
                  <a:lnTo>
                    <a:pt x="2627401" y="1198105"/>
                  </a:lnTo>
                  <a:lnTo>
                    <a:pt x="2601328" y="1122591"/>
                  </a:lnTo>
                  <a:lnTo>
                    <a:pt x="2879356" y="1026591"/>
                  </a:lnTo>
                  <a:close/>
                </a:path>
              </a:pathLst>
            </a:custGeom>
            <a:solidFill>
              <a:srgbClr val="999999"/>
            </a:solidFill>
          </p:spPr>
          <p:txBody>
            <a:bodyPr wrap="square" lIns="0" tIns="0" rIns="0" bIns="0" rtlCol="0"/>
            <a:lstStyle/>
            <a:p>
              <a:endParaRPr sz="1050" dirty="0"/>
            </a:p>
          </p:txBody>
        </p:sp>
        <p:sp>
          <p:nvSpPr>
            <p:cNvPr id="30" name="object 30"/>
            <p:cNvSpPr/>
            <p:nvPr/>
          </p:nvSpPr>
          <p:spPr>
            <a:xfrm>
              <a:off x="5549006" y="3253198"/>
              <a:ext cx="137522" cy="262275"/>
            </a:xfrm>
            <a:prstGeom prst="rect">
              <a:avLst/>
            </a:prstGeom>
            <a:blipFill>
              <a:blip r:embed="rId3" cstate="print"/>
              <a:stretch>
                <a:fillRect/>
              </a:stretch>
            </a:blipFill>
          </p:spPr>
          <p:txBody>
            <a:bodyPr wrap="square" lIns="0" tIns="0" rIns="0" bIns="0" rtlCol="0"/>
            <a:lstStyle/>
            <a:p>
              <a:endParaRPr sz="1050"/>
            </a:p>
          </p:txBody>
        </p:sp>
        <p:sp>
          <p:nvSpPr>
            <p:cNvPr id="31" name="object 31"/>
            <p:cNvSpPr/>
            <p:nvPr/>
          </p:nvSpPr>
          <p:spPr>
            <a:xfrm>
              <a:off x="6559983" y="3190250"/>
              <a:ext cx="146280" cy="278934"/>
            </a:xfrm>
            <a:prstGeom prst="rect">
              <a:avLst/>
            </a:prstGeom>
            <a:blipFill>
              <a:blip r:embed="rId4" cstate="print"/>
              <a:stretch>
                <a:fillRect/>
              </a:stretch>
            </a:blipFill>
          </p:spPr>
          <p:txBody>
            <a:bodyPr wrap="square" lIns="0" tIns="0" rIns="0" bIns="0" rtlCol="0"/>
            <a:lstStyle/>
            <a:p>
              <a:endParaRPr sz="1050"/>
            </a:p>
          </p:txBody>
        </p:sp>
        <p:sp>
          <p:nvSpPr>
            <p:cNvPr id="32" name="object 32"/>
            <p:cNvSpPr/>
            <p:nvPr/>
          </p:nvSpPr>
          <p:spPr>
            <a:xfrm rot="21443153">
              <a:off x="7655515" y="4101719"/>
              <a:ext cx="148149" cy="282543"/>
            </a:xfrm>
            <a:prstGeom prst="rect">
              <a:avLst/>
            </a:prstGeom>
            <a:blipFill>
              <a:blip r:embed="rId4" cstate="print"/>
              <a:stretch>
                <a:fillRect/>
              </a:stretch>
            </a:blipFill>
          </p:spPr>
          <p:txBody>
            <a:bodyPr wrap="square" lIns="0" tIns="0" rIns="0" bIns="0" rtlCol="0"/>
            <a:lstStyle/>
            <a:p>
              <a:endParaRPr sz="1050"/>
            </a:p>
          </p:txBody>
        </p:sp>
        <p:sp>
          <p:nvSpPr>
            <p:cNvPr id="33" name="object 33"/>
            <p:cNvSpPr/>
            <p:nvPr/>
          </p:nvSpPr>
          <p:spPr>
            <a:xfrm>
              <a:off x="4303630" y="4382011"/>
              <a:ext cx="125777" cy="239838"/>
            </a:xfrm>
            <a:prstGeom prst="rect">
              <a:avLst/>
            </a:prstGeom>
            <a:blipFill>
              <a:blip r:embed="rId5" cstate="print"/>
              <a:stretch>
                <a:fillRect/>
              </a:stretch>
            </a:blipFill>
          </p:spPr>
          <p:txBody>
            <a:bodyPr wrap="square" lIns="0" tIns="0" rIns="0" bIns="0" rtlCol="0"/>
            <a:lstStyle/>
            <a:p>
              <a:endParaRPr sz="1050"/>
            </a:p>
          </p:txBody>
        </p:sp>
        <p:sp>
          <p:nvSpPr>
            <p:cNvPr id="34" name="object 34"/>
            <p:cNvSpPr/>
            <p:nvPr/>
          </p:nvSpPr>
          <p:spPr>
            <a:xfrm>
              <a:off x="4956651" y="3266734"/>
              <a:ext cx="137871" cy="273700"/>
            </a:xfrm>
            <a:prstGeom prst="rect">
              <a:avLst/>
            </a:prstGeom>
            <a:blipFill>
              <a:blip r:embed="rId6" cstate="print"/>
              <a:stretch>
                <a:fillRect/>
              </a:stretch>
            </a:blipFill>
          </p:spPr>
          <p:txBody>
            <a:bodyPr wrap="square" lIns="0" tIns="0" rIns="0" bIns="0" rtlCol="0"/>
            <a:lstStyle/>
            <a:p>
              <a:endParaRPr sz="1050"/>
            </a:p>
          </p:txBody>
        </p:sp>
      </p:grpSp>
      <p:sp>
        <p:nvSpPr>
          <p:cNvPr id="40" name="object 40"/>
          <p:cNvSpPr txBox="1">
            <a:spLocks noGrp="1"/>
          </p:cNvSpPr>
          <p:nvPr>
            <p:ph type="title"/>
          </p:nvPr>
        </p:nvSpPr>
        <p:spPr>
          <a:xfrm>
            <a:off x="290670" y="150320"/>
            <a:ext cx="7634475" cy="576000"/>
          </a:xfrm>
          <a:prstGeom prst="rect">
            <a:avLst/>
          </a:prstGeom>
        </p:spPr>
        <p:txBody>
          <a:bodyPr spcFirstLastPara="1" vert="horz" wrap="square" lIns="0" tIns="8637" rIns="0" bIns="0" numCol="1" rtlCol="0" anchor="t" anchorCtr="0" compatLnSpc="1">
            <a:prstTxWarp prst="textNoShape">
              <a:avLst/>
            </a:prstTxWarp>
            <a:spAutoFit/>
          </a:bodyPr>
          <a:lstStyle/>
          <a:p>
            <a:pPr marL="8637">
              <a:spcBef>
                <a:spcPts val="68"/>
              </a:spcBef>
            </a:pPr>
            <a:r>
              <a:rPr spc="-24" dirty="0"/>
              <a:t>Model </a:t>
            </a:r>
            <a:r>
              <a:rPr spc="-92" dirty="0"/>
              <a:t>pengukuran</a:t>
            </a:r>
            <a:r>
              <a:rPr spc="-343" dirty="0"/>
              <a:t> </a:t>
            </a:r>
            <a:r>
              <a:rPr spc="-71" dirty="0"/>
              <a:t>umum</a:t>
            </a:r>
          </a:p>
        </p:txBody>
      </p:sp>
      <p:sp>
        <p:nvSpPr>
          <p:cNvPr id="41" name="Rectangle 40">
            <a:extLst>
              <a:ext uri="{FF2B5EF4-FFF2-40B4-BE49-F238E27FC236}">
                <a16:creationId xmlns:a16="http://schemas.microsoft.com/office/drawing/2014/main" id="{76819066-EFFD-4880-A8C5-6E9A90A1847C}"/>
              </a:ext>
            </a:extLst>
          </p:cNvPr>
          <p:cNvSpPr/>
          <p:nvPr/>
        </p:nvSpPr>
        <p:spPr>
          <a:xfrm>
            <a:off x="98273" y="4785431"/>
            <a:ext cx="6966585" cy="415498"/>
          </a:xfrm>
          <a:prstGeom prst="rect">
            <a:avLst/>
          </a:prstGeom>
        </p:spPr>
        <p:txBody>
          <a:bodyPr wrap="square">
            <a:spAutoFit/>
          </a:bodyPr>
          <a:lstStyle/>
          <a:p>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Ref: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Webinar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Kontrak</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Asuransi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Perhitungan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Aktuaria</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 PPPK</a:t>
            </a:r>
          </a:p>
          <a:p>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Junaidi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Amin –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Perspektif</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Aktuaris</a:t>
            </a:r>
            <a:endParaRPr lang="en-ID"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42" name="Slide Number Placeholder 3">
            <a:extLst>
              <a:ext uri="{FF2B5EF4-FFF2-40B4-BE49-F238E27FC236}">
                <a16:creationId xmlns:a16="http://schemas.microsoft.com/office/drawing/2014/main" id="{0147BA62-AB08-4214-AD2B-C6FD610E3861}"/>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30</a:t>
            </a:fld>
            <a:endParaRPr lang="en-US" sz="1200" b="1" dirty="0"/>
          </a:p>
        </p:txBody>
      </p:sp>
      <p:sp>
        <p:nvSpPr>
          <p:cNvPr id="43" name="Rectangle 42">
            <a:extLst>
              <a:ext uri="{FF2B5EF4-FFF2-40B4-BE49-F238E27FC236}">
                <a16:creationId xmlns:a16="http://schemas.microsoft.com/office/drawing/2014/main" id="{8166BA15-5411-48DB-ACC9-DDF894044049}"/>
              </a:ext>
            </a:extLst>
          </p:cNvPr>
          <p:cNvSpPr/>
          <p:nvPr/>
        </p:nvSpPr>
        <p:spPr bwMode="auto">
          <a:xfrm>
            <a:off x="137597" y="568153"/>
            <a:ext cx="1771650" cy="3486150"/>
          </a:xfrm>
          <a:prstGeom prst="rect">
            <a:avLst/>
          </a:prstGeom>
          <a:solidFill>
            <a:schemeClr val="accent1">
              <a:lumMod val="75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endParaRPr lang="en-ID" sz="1500" dirty="0">
              <a:solidFill>
                <a:schemeClr val="tx1"/>
              </a:solidFill>
              <a:latin typeface="Arial" charset="0"/>
            </a:endParaRPr>
          </a:p>
        </p:txBody>
      </p:sp>
      <p:sp>
        <p:nvSpPr>
          <p:cNvPr id="44" name="Rectangle 43">
            <a:extLst>
              <a:ext uri="{FF2B5EF4-FFF2-40B4-BE49-F238E27FC236}">
                <a16:creationId xmlns:a16="http://schemas.microsoft.com/office/drawing/2014/main" id="{69448A79-5C47-4F07-8C4F-22B0C13610B3}"/>
              </a:ext>
            </a:extLst>
          </p:cNvPr>
          <p:cNvSpPr/>
          <p:nvPr/>
        </p:nvSpPr>
        <p:spPr bwMode="auto">
          <a:xfrm>
            <a:off x="251897" y="637903"/>
            <a:ext cx="1543050" cy="685800"/>
          </a:xfrm>
          <a:prstGeom prst="rect">
            <a:avLst/>
          </a:prstGeom>
          <a:solidFill>
            <a:schemeClr val="accent6">
              <a:lumMod val="40000"/>
              <a:lumOff val="6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Marjin</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jasa</a:t>
            </a:r>
            <a:endPar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defTabSz="685800" fontAlgn="base">
              <a:spcBef>
                <a:spcPct val="20000"/>
              </a:spcBef>
              <a:spcAft>
                <a:spcPct val="0"/>
              </a:spcAft>
              <a:buClrTx/>
            </a:pPr>
            <a:r>
              <a:rPr lang="en-US" sz="1200" b="1" dirty="0" err="1">
                <a:latin typeface="Calibri" panose="020F0502020204030204" pitchFamily="34" charset="0"/>
                <a:ea typeface="Calibri" panose="020F0502020204030204" pitchFamily="34" charset="0"/>
                <a:cs typeface="Calibri" panose="020F0502020204030204" pitchFamily="34" charset="0"/>
              </a:rPr>
              <a:t>kontraktual</a:t>
            </a:r>
            <a:endPar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45" name="Rectangle 44">
            <a:extLst>
              <a:ext uri="{FF2B5EF4-FFF2-40B4-BE49-F238E27FC236}">
                <a16:creationId xmlns:a16="http://schemas.microsoft.com/office/drawing/2014/main" id="{1D7BF347-E9E4-4BB1-957E-DA9E806C353B}"/>
              </a:ext>
            </a:extLst>
          </p:cNvPr>
          <p:cNvSpPr/>
          <p:nvPr/>
        </p:nvSpPr>
        <p:spPr bwMode="auto">
          <a:xfrm>
            <a:off x="227404" y="1424853"/>
            <a:ext cx="1543050" cy="685800"/>
          </a:xfrm>
          <a:prstGeom prst="rect">
            <a:avLst/>
          </a:prstGeom>
          <a:solidFill>
            <a:srgbClr val="FFCC00"/>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Penyesuaian</a:t>
            </a:r>
            <a:endPar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defTabSz="685800" fontAlgn="base">
              <a:spcBef>
                <a:spcPct val="20000"/>
              </a:spcBef>
              <a:spcAft>
                <a:spcPct val="0"/>
              </a:spcAft>
              <a:buClrTx/>
            </a:pPr>
            <a:r>
              <a:rPr lang="en-US" sz="1200" b="1" dirty="0" err="1">
                <a:latin typeface="Calibri" panose="020F0502020204030204" pitchFamily="34" charset="0"/>
                <a:ea typeface="Calibri" panose="020F0502020204030204" pitchFamily="34" charset="0"/>
                <a:cs typeface="Calibri" panose="020F0502020204030204" pitchFamily="34" charset="0"/>
              </a:rPr>
              <a:t>risiko</a:t>
            </a:r>
            <a:endPar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46" name="Rectangle 45">
            <a:extLst>
              <a:ext uri="{FF2B5EF4-FFF2-40B4-BE49-F238E27FC236}">
                <a16:creationId xmlns:a16="http://schemas.microsoft.com/office/drawing/2014/main" id="{961C9126-9BCC-4603-8BB8-285F843910E6}"/>
              </a:ext>
            </a:extLst>
          </p:cNvPr>
          <p:cNvSpPr/>
          <p:nvPr/>
        </p:nvSpPr>
        <p:spPr bwMode="auto">
          <a:xfrm>
            <a:off x="215158" y="2210588"/>
            <a:ext cx="1567543" cy="551442"/>
          </a:xfrm>
          <a:prstGeom prst="rect">
            <a:avLst/>
          </a:prstGeom>
          <a:solidFill>
            <a:schemeClr val="accent6">
              <a:lumMod val="40000"/>
              <a:lumOff val="6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Nilai </a:t>
            </a: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waktu</a:t>
            </a:r>
            <a:endPar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defTabSz="685800" fontAlgn="base">
              <a:spcBef>
                <a:spcPct val="20000"/>
              </a:spcBef>
              <a:spcAft>
                <a:spcPct val="0"/>
              </a:spcAft>
              <a:buClrTx/>
            </a:pPr>
            <a:r>
              <a:rPr lang="en-US" sz="1200" b="1" dirty="0" err="1">
                <a:latin typeface="Calibri" panose="020F0502020204030204" pitchFamily="34" charset="0"/>
                <a:ea typeface="Calibri" panose="020F0502020204030204" pitchFamily="34" charset="0"/>
                <a:cs typeface="Calibri" panose="020F0502020204030204" pitchFamily="34" charset="0"/>
              </a:rPr>
              <a:t>dari</a:t>
            </a:r>
            <a:r>
              <a:rPr lang="en-US" sz="1200" b="1" dirty="0">
                <a:latin typeface="Calibri" panose="020F0502020204030204" pitchFamily="34" charset="0"/>
                <a:ea typeface="Calibri" panose="020F0502020204030204" pitchFamily="34" charset="0"/>
                <a:cs typeface="Calibri" panose="020F0502020204030204" pitchFamily="34" charset="0"/>
              </a:rPr>
              <a:t> uang</a:t>
            </a:r>
            <a:endPar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47" name="Rectangle 46">
            <a:extLst>
              <a:ext uri="{FF2B5EF4-FFF2-40B4-BE49-F238E27FC236}">
                <a16:creationId xmlns:a16="http://schemas.microsoft.com/office/drawing/2014/main" id="{A03C8964-E6B5-497B-BC6C-5FC4ED887075}"/>
              </a:ext>
            </a:extLst>
          </p:cNvPr>
          <p:cNvSpPr/>
          <p:nvPr/>
        </p:nvSpPr>
        <p:spPr bwMode="auto">
          <a:xfrm>
            <a:off x="251897" y="2864439"/>
            <a:ext cx="1567543" cy="1088871"/>
          </a:xfrm>
          <a:prstGeom prst="rect">
            <a:avLst/>
          </a:prstGeom>
          <a:solidFill>
            <a:schemeClr val="accent6">
              <a:lumMod val="40000"/>
              <a:lumOff val="6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300" b="1" dirty="0" err="1">
                <a:solidFill>
                  <a:schemeClr val="tx1"/>
                </a:solidFill>
                <a:latin typeface="Calibri" panose="020F0502020204030204" pitchFamily="34" charset="0"/>
                <a:ea typeface="Calibri" panose="020F0502020204030204" pitchFamily="34" charset="0"/>
                <a:cs typeface="Calibri" panose="020F0502020204030204" pitchFamily="34" charset="0"/>
              </a:rPr>
              <a:t>Arus</a:t>
            </a:r>
            <a:r>
              <a:rPr lang="en-US" sz="1300" b="1" dirty="0">
                <a:solidFill>
                  <a:schemeClr val="tx1"/>
                </a:solidFill>
                <a:latin typeface="Calibri" panose="020F0502020204030204" pitchFamily="34" charset="0"/>
                <a:ea typeface="Calibri" panose="020F0502020204030204" pitchFamily="34" charset="0"/>
                <a:cs typeface="Calibri" panose="020F0502020204030204" pitchFamily="34" charset="0"/>
              </a:rPr>
              <a:t> kas</a:t>
            </a:r>
          </a:p>
          <a:p>
            <a:pPr algn="ctr" defTabSz="685800" fontAlgn="base">
              <a:spcBef>
                <a:spcPct val="20000"/>
              </a:spcBef>
              <a:spcAft>
                <a:spcPct val="0"/>
              </a:spcAft>
              <a:buClrTx/>
            </a:pPr>
            <a:r>
              <a:rPr lang="en-US" sz="1300" b="1" dirty="0">
                <a:latin typeface="Calibri" panose="020F0502020204030204" pitchFamily="34" charset="0"/>
                <a:ea typeface="Calibri" panose="020F0502020204030204" pitchFamily="34" charset="0"/>
                <a:cs typeface="Calibri" panose="020F0502020204030204" pitchFamily="34" charset="0"/>
              </a:rPr>
              <a:t>masa </a:t>
            </a:r>
            <a:r>
              <a:rPr lang="en-US" sz="1300" b="1" dirty="0" err="1">
                <a:latin typeface="Calibri" panose="020F0502020204030204" pitchFamily="34" charset="0"/>
                <a:ea typeface="Calibri" panose="020F0502020204030204" pitchFamily="34" charset="0"/>
                <a:cs typeface="Calibri" panose="020F0502020204030204" pitchFamily="34" charset="0"/>
              </a:rPr>
              <a:t>depan</a:t>
            </a:r>
            <a:endParaRPr lang="en-ID" sz="13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D89C9-FD7A-4355-8996-5C15958EC62E}"/>
              </a:ext>
            </a:extLst>
          </p:cNvPr>
          <p:cNvSpPr>
            <a:spLocks noGrp="1"/>
          </p:cNvSpPr>
          <p:nvPr>
            <p:ph type="title" idx="4294967295"/>
          </p:nvPr>
        </p:nvSpPr>
        <p:spPr>
          <a:xfrm>
            <a:off x="873572" y="55071"/>
            <a:ext cx="7477125" cy="957262"/>
          </a:xfrm>
        </p:spPr>
        <p:txBody>
          <a:bodyPr/>
          <a:lstStyle/>
          <a:p>
            <a:pPr algn="ctr"/>
            <a:r>
              <a:rPr lang="en-US" dirty="0">
                <a:latin typeface="Fjalla One" panose="02000506040000020004" pitchFamily="2" charset="0"/>
              </a:rPr>
              <a:t>Model </a:t>
            </a:r>
            <a:r>
              <a:rPr lang="en-US" dirty="0" err="1">
                <a:latin typeface="Fjalla One" panose="02000506040000020004" pitchFamily="2" charset="0"/>
              </a:rPr>
              <a:t>Pengukuran</a:t>
            </a:r>
            <a:r>
              <a:rPr lang="en-US" dirty="0">
                <a:latin typeface="Fjalla One" panose="02000506040000020004" pitchFamily="2" charset="0"/>
              </a:rPr>
              <a:t> </a:t>
            </a:r>
            <a:r>
              <a:rPr lang="en-US" dirty="0" err="1">
                <a:latin typeface="Fjalla One" panose="02000506040000020004" pitchFamily="2" charset="0"/>
              </a:rPr>
              <a:t>Umum</a:t>
            </a:r>
            <a:r>
              <a:rPr lang="en-US" dirty="0">
                <a:latin typeface="Fjalla One" panose="02000506040000020004" pitchFamily="2" charset="0"/>
              </a:rPr>
              <a:t> (GMM)</a:t>
            </a:r>
            <a:endParaRPr lang="en-ID" dirty="0">
              <a:latin typeface="Fjalla One" panose="02000506040000020004" pitchFamily="2" charset="0"/>
            </a:endParaRPr>
          </a:p>
        </p:txBody>
      </p:sp>
      <p:sp>
        <p:nvSpPr>
          <p:cNvPr id="3" name="Content Placeholder 2">
            <a:extLst>
              <a:ext uri="{FF2B5EF4-FFF2-40B4-BE49-F238E27FC236}">
                <a16:creationId xmlns:a16="http://schemas.microsoft.com/office/drawing/2014/main" id="{FB84894B-730D-417C-9AD7-539CFCAAAA85}"/>
              </a:ext>
            </a:extLst>
          </p:cNvPr>
          <p:cNvSpPr>
            <a:spLocks noGrp="1"/>
          </p:cNvSpPr>
          <p:nvPr>
            <p:ph idx="4294967295"/>
          </p:nvPr>
        </p:nvSpPr>
        <p:spPr>
          <a:xfrm>
            <a:off x="1757363" y="725658"/>
            <a:ext cx="6696542" cy="900113"/>
          </a:xfrm>
        </p:spPr>
        <p:txBody>
          <a:bodyPr/>
          <a:lstStyle/>
          <a:p>
            <a:r>
              <a:rPr lang="en-US" sz="1300" b="1" dirty="0" err="1">
                <a:latin typeface="Calibri" panose="020F0502020204030204" pitchFamily="34" charset="0"/>
                <a:ea typeface="Calibri" panose="020F0502020204030204" pitchFamily="34" charset="0"/>
                <a:cs typeface="Calibri" panose="020F0502020204030204" pitchFamily="34" charset="0"/>
              </a:rPr>
              <a:t>Laba</a:t>
            </a:r>
            <a:r>
              <a:rPr lang="en-US" sz="1300" b="1" dirty="0">
                <a:latin typeface="Calibri" panose="020F0502020204030204" pitchFamily="34" charset="0"/>
                <a:ea typeface="Calibri" panose="020F0502020204030204" pitchFamily="34" charset="0"/>
                <a:cs typeface="Calibri" panose="020F0502020204030204" pitchFamily="34" charset="0"/>
              </a:rPr>
              <a:t> yang </a:t>
            </a:r>
            <a:r>
              <a:rPr lang="en-US" sz="1300" b="1" dirty="0" err="1">
                <a:latin typeface="Calibri" panose="020F0502020204030204" pitchFamily="34" charset="0"/>
                <a:ea typeface="Calibri" panose="020F0502020204030204" pitchFamily="34" charset="0"/>
                <a:cs typeface="Calibri" panose="020F0502020204030204" pitchFamily="34" charset="0"/>
              </a:rPr>
              <a:t>akan</a:t>
            </a:r>
            <a:r>
              <a:rPr lang="en-US" sz="1300" b="1" dirty="0">
                <a:latin typeface="Calibri" panose="020F0502020204030204" pitchFamily="34" charset="0"/>
                <a:ea typeface="Calibri" panose="020F0502020204030204" pitchFamily="34" charset="0"/>
                <a:cs typeface="Calibri" panose="020F0502020204030204" pitchFamily="34" charset="0"/>
              </a:rPr>
              <a:t> </a:t>
            </a:r>
            <a:r>
              <a:rPr lang="en-US" sz="1300" b="1" dirty="0" err="1">
                <a:latin typeface="Calibri" panose="020F0502020204030204" pitchFamily="34" charset="0"/>
                <a:ea typeface="Calibri" panose="020F0502020204030204" pitchFamily="34" charset="0"/>
                <a:cs typeface="Calibri" panose="020F0502020204030204" pitchFamily="34" charset="0"/>
              </a:rPr>
              <a:t>diakui</a:t>
            </a:r>
            <a:r>
              <a:rPr lang="en-US" sz="1300" b="1" dirty="0">
                <a:latin typeface="Calibri" panose="020F0502020204030204" pitchFamily="34" charset="0"/>
                <a:ea typeface="Calibri" panose="020F0502020204030204" pitchFamily="34" charset="0"/>
                <a:cs typeface="Calibri" panose="020F0502020204030204" pitchFamily="34" charset="0"/>
              </a:rPr>
              <a:t> </a:t>
            </a:r>
            <a:r>
              <a:rPr lang="en-US" sz="1300" b="1" dirty="0" err="1">
                <a:latin typeface="Calibri" panose="020F0502020204030204" pitchFamily="34" charset="0"/>
                <a:ea typeface="Calibri" panose="020F0502020204030204" pitchFamily="34" charset="0"/>
                <a:cs typeface="Calibri" panose="020F0502020204030204" pitchFamily="34" charset="0"/>
              </a:rPr>
              <a:t>ketika</a:t>
            </a:r>
            <a:r>
              <a:rPr lang="en-US" sz="1300" b="1" dirty="0">
                <a:latin typeface="Calibri" panose="020F0502020204030204" pitchFamily="34" charset="0"/>
                <a:ea typeface="Calibri" panose="020F0502020204030204" pitchFamily="34" charset="0"/>
                <a:cs typeface="Calibri" panose="020F0502020204030204" pitchFamily="34" charset="0"/>
              </a:rPr>
              <a:t> </a:t>
            </a:r>
            <a:r>
              <a:rPr lang="en-US" sz="1300" b="1" dirty="0" err="1">
                <a:latin typeface="Calibri" panose="020F0502020204030204" pitchFamily="34" charset="0"/>
                <a:ea typeface="Calibri" panose="020F0502020204030204" pitchFamily="34" charset="0"/>
                <a:cs typeface="Calibri" panose="020F0502020204030204" pitchFamily="34" charset="0"/>
              </a:rPr>
              <a:t>entitas</a:t>
            </a:r>
            <a:r>
              <a:rPr lang="en-US" sz="1300" b="1" dirty="0">
                <a:latin typeface="Calibri" panose="020F0502020204030204" pitchFamily="34" charset="0"/>
                <a:ea typeface="Calibri" panose="020F0502020204030204" pitchFamily="34" charset="0"/>
                <a:cs typeface="Calibri" panose="020F0502020204030204" pitchFamily="34" charset="0"/>
              </a:rPr>
              <a:t> </a:t>
            </a:r>
            <a:r>
              <a:rPr lang="en-US" sz="1300" b="1" dirty="0" err="1">
                <a:latin typeface="Calibri" panose="020F0502020204030204" pitchFamily="34" charset="0"/>
                <a:ea typeface="Calibri" panose="020F0502020204030204" pitchFamily="34" charset="0"/>
                <a:cs typeface="Calibri" panose="020F0502020204030204" pitchFamily="34" charset="0"/>
              </a:rPr>
              <a:t>menyediakan</a:t>
            </a:r>
            <a:r>
              <a:rPr lang="en-US" sz="1300" b="1" dirty="0">
                <a:latin typeface="Calibri" panose="020F0502020204030204" pitchFamily="34" charset="0"/>
                <a:ea typeface="Calibri" panose="020F0502020204030204" pitchFamily="34" charset="0"/>
                <a:cs typeface="Calibri" panose="020F0502020204030204" pitchFamily="34" charset="0"/>
              </a:rPr>
              <a:t> </a:t>
            </a:r>
            <a:r>
              <a:rPr lang="en-US" sz="1300" b="1" dirty="0" err="1">
                <a:latin typeface="Calibri" panose="020F0502020204030204" pitchFamily="34" charset="0"/>
                <a:ea typeface="Calibri" panose="020F0502020204030204" pitchFamily="34" charset="0"/>
                <a:cs typeface="Calibri" panose="020F0502020204030204" pitchFamily="34" charset="0"/>
              </a:rPr>
              <a:t>jasa</a:t>
            </a:r>
            <a:r>
              <a:rPr lang="en-US" sz="1300" b="1" dirty="0">
                <a:latin typeface="Calibri" panose="020F0502020204030204" pitchFamily="34" charset="0"/>
                <a:ea typeface="Calibri" panose="020F0502020204030204" pitchFamily="34" charset="0"/>
                <a:cs typeface="Calibri" panose="020F0502020204030204" pitchFamily="34" charset="0"/>
              </a:rPr>
              <a:t> </a:t>
            </a:r>
            <a:r>
              <a:rPr lang="en-US" sz="1300" b="1" dirty="0" err="1">
                <a:latin typeface="Calibri" panose="020F0502020204030204" pitchFamily="34" charset="0"/>
                <a:ea typeface="Calibri" panose="020F0502020204030204" pitchFamily="34" charset="0"/>
                <a:cs typeface="Calibri" panose="020F0502020204030204" pitchFamily="34" charset="0"/>
              </a:rPr>
              <a:t>dimasa</a:t>
            </a:r>
            <a:r>
              <a:rPr lang="en-US" sz="1300" b="1" dirty="0">
                <a:latin typeface="Calibri" panose="020F0502020204030204" pitchFamily="34" charset="0"/>
                <a:ea typeface="Calibri" panose="020F0502020204030204" pitchFamily="34" charset="0"/>
                <a:cs typeface="Calibri" panose="020F0502020204030204" pitchFamily="34" charset="0"/>
              </a:rPr>
              <a:t> </a:t>
            </a:r>
            <a:r>
              <a:rPr lang="en-US" sz="1300" b="1" dirty="0" err="1">
                <a:latin typeface="Calibri" panose="020F0502020204030204" pitchFamily="34" charset="0"/>
                <a:ea typeface="Calibri" panose="020F0502020204030204" pitchFamily="34" charset="0"/>
                <a:cs typeface="Calibri" panose="020F0502020204030204" pitchFamily="34" charset="0"/>
              </a:rPr>
              <a:t>depan</a:t>
            </a:r>
            <a:endParaRPr lang="en-US" sz="1300" b="1" dirty="0">
              <a:latin typeface="Calibri" panose="020F0502020204030204" pitchFamily="34" charset="0"/>
              <a:ea typeface="Calibri" panose="020F0502020204030204" pitchFamily="34" charset="0"/>
              <a:cs typeface="Calibri" panose="020F0502020204030204" pitchFamily="34" charset="0"/>
            </a:endParaRPr>
          </a:p>
          <a:p>
            <a:pPr marL="182563" indent="-182563">
              <a:spcBef>
                <a:spcPts val="600"/>
              </a:spcBef>
              <a:buFont typeface="Wingdings" panose="05000000000000000000" pitchFamily="2" charset="2"/>
              <a:buChar char="§"/>
            </a:pPr>
            <a:r>
              <a:rPr lang="en-ID" sz="1300" dirty="0">
                <a:latin typeface="Calibri" panose="020F0502020204030204" pitchFamily="34" charset="0"/>
                <a:ea typeface="Calibri" panose="020F0502020204030204" pitchFamily="34" charset="0"/>
                <a:cs typeface="Calibri" panose="020F0502020204030204" pitchFamily="34" charset="0"/>
              </a:rPr>
              <a:t>Profit </a:t>
            </a:r>
            <a:r>
              <a:rPr lang="en-ID" sz="1300" dirty="0" err="1">
                <a:latin typeface="Calibri" panose="020F0502020204030204" pitchFamily="34" charset="0"/>
                <a:ea typeface="Calibri" panose="020F0502020204030204" pitchFamily="34" charset="0"/>
                <a:cs typeface="Calibri" panose="020F0502020204030204" pitchFamily="34" charset="0"/>
              </a:rPr>
              <a:t>diukur</a:t>
            </a:r>
            <a:r>
              <a:rPr lang="en-ID" sz="1300" dirty="0">
                <a:latin typeface="Calibri" panose="020F0502020204030204" pitchFamily="34" charset="0"/>
                <a:ea typeface="Calibri" panose="020F0502020204030204" pitchFamily="34" charset="0"/>
                <a:cs typeface="Calibri" panose="020F0502020204030204" pitchFamily="34" charset="0"/>
              </a:rPr>
              <a:t> dan </a:t>
            </a:r>
            <a:r>
              <a:rPr lang="en-ID" sz="1300" dirty="0" err="1">
                <a:latin typeface="Calibri" panose="020F0502020204030204" pitchFamily="34" charset="0"/>
                <a:ea typeface="Calibri" panose="020F0502020204030204" pitchFamily="34" charset="0"/>
                <a:cs typeface="Calibri" panose="020F0502020204030204" pitchFamily="34" charset="0"/>
              </a:rPr>
              <a:t>dilaporkan</a:t>
            </a:r>
            <a:r>
              <a:rPr lang="en-ID" sz="1300" dirty="0">
                <a:latin typeface="Calibri" panose="020F0502020204030204" pitchFamily="34" charset="0"/>
                <a:ea typeface="Calibri" panose="020F0502020204030204" pitchFamily="34" charset="0"/>
                <a:cs typeface="Calibri" panose="020F0502020204030204" pitchFamily="34" charset="0"/>
              </a:rPr>
              <a:t> </a:t>
            </a:r>
            <a:r>
              <a:rPr lang="en-ID" sz="1300" dirty="0" err="1">
                <a:latin typeface="Calibri" panose="020F0502020204030204" pitchFamily="34" charset="0"/>
                <a:ea typeface="Calibri" panose="020F0502020204030204" pitchFamily="34" charset="0"/>
                <a:cs typeface="Calibri" panose="020F0502020204030204" pitchFamily="34" charset="0"/>
              </a:rPr>
              <a:t>berdasarkan</a:t>
            </a:r>
            <a:r>
              <a:rPr lang="en-ID" sz="1300" dirty="0">
                <a:latin typeface="Calibri" panose="020F0502020204030204" pitchFamily="34" charset="0"/>
                <a:ea typeface="Calibri" panose="020F0502020204030204" pitchFamily="34" charset="0"/>
                <a:cs typeface="Calibri" panose="020F0502020204030204" pitchFamily="34" charset="0"/>
              </a:rPr>
              <a:t> </a:t>
            </a:r>
            <a:r>
              <a:rPr lang="en-ID" sz="1300" dirty="0" err="1">
                <a:latin typeface="Calibri" panose="020F0502020204030204" pitchFamily="34" charset="0"/>
                <a:ea typeface="Calibri" panose="020F0502020204030204" pitchFamily="34" charset="0"/>
                <a:cs typeface="Calibri" panose="020F0502020204030204" pitchFamily="34" charset="0"/>
              </a:rPr>
              <a:t>pemenuhan</a:t>
            </a:r>
            <a:r>
              <a:rPr lang="en-ID" sz="1300" dirty="0">
                <a:latin typeface="Calibri" panose="020F0502020204030204" pitchFamily="34" charset="0"/>
                <a:ea typeface="Calibri" panose="020F0502020204030204" pitchFamily="34" charset="0"/>
                <a:cs typeface="Calibri" panose="020F0502020204030204" pitchFamily="34" charset="0"/>
              </a:rPr>
              <a:t> </a:t>
            </a:r>
            <a:r>
              <a:rPr lang="en-ID" sz="1300" dirty="0" err="1">
                <a:latin typeface="Calibri" panose="020F0502020204030204" pitchFamily="34" charset="0"/>
                <a:ea typeface="Calibri" panose="020F0502020204030204" pitchFamily="34" charset="0"/>
                <a:cs typeface="Calibri" panose="020F0502020204030204" pitchFamily="34" charset="0"/>
              </a:rPr>
              <a:t>jasa</a:t>
            </a:r>
            <a:r>
              <a:rPr lang="en-ID" sz="1300" dirty="0">
                <a:latin typeface="Calibri" panose="020F0502020204030204" pitchFamily="34" charset="0"/>
                <a:ea typeface="Calibri" panose="020F0502020204030204" pitchFamily="34" charset="0"/>
                <a:cs typeface="Calibri" panose="020F0502020204030204" pitchFamily="34" charset="0"/>
              </a:rPr>
              <a:t> </a:t>
            </a:r>
            <a:r>
              <a:rPr lang="en-ID" sz="1300" dirty="0" err="1">
                <a:latin typeface="Calibri" panose="020F0502020204030204" pitchFamily="34" charset="0"/>
                <a:ea typeface="Calibri" panose="020F0502020204030204" pitchFamily="34" charset="0"/>
                <a:cs typeface="Calibri" panose="020F0502020204030204" pitchFamily="34" charset="0"/>
              </a:rPr>
              <a:t>terkait</a:t>
            </a:r>
            <a:r>
              <a:rPr lang="en-ID" sz="1300" dirty="0">
                <a:latin typeface="Calibri" panose="020F0502020204030204" pitchFamily="34" charset="0"/>
                <a:ea typeface="Calibri" panose="020F0502020204030204" pitchFamily="34" charset="0"/>
                <a:cs typeface="Calibri" panose="020F0502020204030204" pitchFamily="34" charset="0"/>
              </a:rPr>
              <a:t> </a:t>
            </a:r>
            <a:r>
              <a:rPr lang="en-ID" sz="1300" dirty="0" err="1">
                <a:latin typeface="Calibri" panose="020F0502020204030204" pitchFamily="34" charset="0"/>
                <a:ea typeface="Calibri" panose="020F0502020204030204" pitchFamily="34" charset="0"/>
                <a:cs typeface="Calibri" panose="020F0502020204030204" pitchFamily="34" charset="0"/>
              </a:rPr>
              <a:t>dengan</a:t>
            </a:r>
            <a:r>
              <a:rPr lang="en-ID" sz="1300" dirty="0">
                <a:latin typeface="Calibri" panose="020F0502020204030204" pitchFamily="34" charset="0"/>
                <a:ea typeface="Calibri" panose="020F0502020204030204" pitchFamily="34" charset="0"/>
                <a:cs typeface="Calibri" panose="020F0502020204030204" pitchFamily="34" charset="0"/>
              </a:rPr>
              <a:t> unit </a:t>
            </a:r>
            <a:r>
              <a:rPr lang="en-ID" sz="1300" dirty="0" err="1">
                <a:latin typeface="Calibri" panose="020F0502020204030204" pitchFamily="34" charset="0"/>
                <a:ea typeface="Calibri" panose="020F0502020204030204" pitchFamily="34" charset="0"/>
                <a:cs typeface="Calibri" panose="020F0502020204030204" pitchFamily="34" charset="0"/>
              </a:rPr>
              <a:t>pertanggungan</a:t>
            </a:r>
            <a:endParaRPr lang="en-ID" sz="1300" dirty="0">
              <a:latin typeface="Calibri" panose="020F0502020204030204" pitchFamily="34" charset="0"/>
              <a:ea typeface="Calibri" panose="020F0502020204030204" pitchFamily="34" charset="0"/>
              <a:cs typeface="Calibri" panose="020F0502020204030204" pitchFamily="34" charset="0"/>
            </a:endParaRPr>
          </a:p>
          <a:p>
            <a:pPr marL="182563" indent="-182563">
              <a:spcBef>
                <a:spcPts val="600"/>
              </a:spcBef>
              <a:buFont typeface="Wingdings" panose="05000000000000000000" pitchFamily="2" charset="2"/>
              <a:buChar char="§"/>
            </a:pPr>
            <a:r>
              <a:rPr lang="en-ID" sz="1300" dirty="0">
                <a:latin typeface="Calibri" panose="020F0502020204030204" pitchFamily="34" charset="0"/>
                <a:ea typeface="Calibri" panose="020F0502020204030204" pitchFamily="34" charset="0"/>
                <a:cs typeface="Calibri" panose="020F0502020204030204" pitchFamily="34" charset="0"/>
              </a:rPr>
              <a:t>Profit yang </a:t>
            </a:r>
            <a:r>
              <a:rPr lang="en-ID" sz="1300" dirty="0" err="1">
                <a:latin typeface="Calibri" panose="020F0502020204030204" pitchFamily="34" charset="0"/>
                <a:ea typeface="Calibri" panose="020F0502020204030204" pitchFamily="34" charset="0"/>
                <a:cs typeface="Calibri" panose="020F0502020204030204" pitchFamily="34" charset="0"/>
              </a:rPr>
              <a:t>ditangguhkan</a:t>
            </a:r>
            <a:r>
              <a:rPr lang="en-ID" sz="1300" dirty="0">
                <a:latin typeface="Calibri" panose="020F0502020204030204" pitchFamily="34" charset="0"/>
                <a:ea typeface="Calibri" panose="020F0502020204030204" pitchFamily="34" charset="0"/>
                <a:cs typeface="Calibri" panose="020F0502020204030204" pitchFamily="34" charset="0"/>
              </a:rPr>
              <a:t> </a:t>
            </a:r>
            <a:r>
              <a:rPr lang="en-ID" sz="1300" dirty="0" err="1">
                <a:latin typeface="Calibri" panose="020F0502020204030204" pitchFamily="34" charset="0"/>
                <a:ea typeface="Calibri" panose="020F0502020204030204" pitchFamily="34" charset="0"/>
                <a:cs typeface="Calibri" panose="020F0502020204030204" pitchFamily="34" charset="0"/>
              </a:rPr>
              <a:t>disesuaikan</a:t>
            </a:r>
            <a:r>
              <a:rPr lang="en-ID" sz="1300" dirty="0">
                <a:latin typeface="Calibri" panose="020F0502020204030204" pitchFamily="34" charset="0"/>
                <a:ea typeface="Calibri" panose="020F0502020204030204" pitchFamily="34" charset="0"/>
                <a:cs typeface="Calibri" panose="020F0502020204030204" pitchFamily="34" charset="0"/>
              </a:rPr>
              <a:t> </a:t>
            </a:r>
            <a:r>
              <a:rPr lang="en-ID" sz="1300" dirty="0" err="1">
                <a:latin typeface="Calibri" panose="020F0502020204030204" pitchFamily="34" charset="0"/>
                <a:ea typeface="Calibri" panose="020F0502020204030204" pitchFamily="34" charset="0"/>
                <a:cs typeface="Calibri" panose="020F0502020204030204" pitchFamily="34" charset="0"/>
              </a:rPr>
              <a:t>apabila</a:t>
            </a:r>
            <a:r>
              <a:rPr lang="en-ID" sz="1300" dirty="0">
                <a:latin typeface="Calibri" panose="020F0502020204030204" pitchFamily="34" charset="0"/>
                <a:ea typeface="Calibri" panose="020F0502020204030204" pitchFamily="34" charset="0"/>
                <a:cs typeface="Calibri" panose="020F0502020204030204" pitchFamily="34" charset="0"/>
              </a:rPr>
              <a:t> </a:t>
            </a:r>
            <a:r>
              <a:rPr lang="en-ID" sz="1300" dirty="0" err="1">
                <a:latin typeface="Calibri" panose="020F0502020204030204" pitchFamily="34" charset="0"/>
                <a:ea typeface="Calibri" panose="020F0502020204030204" pitchFamily="34" charset="0"/>
                <a:cs typeface="Calibri" panose="020F0502020204030204" pitchFamily="34" charset="0"/>
              </a:rPr>
              <a:t>terdapat</a:t>
            </a:r>
            <a:r>
              <a:rPr lang="en-ID" sz="1300" dirty="0">
                <a:latin typeface="Calibri" panose="020F0502020204030204" pitchFamily="34" charset="0"/>
                <a:ea typeface="Calibri" panose="020F0502020204030204" pitchFamily="34" charset="0"/>
                <a:cs typeface="Calibri" panose="020F0502020204030204" pitchFamily="34" charset="0"/>
              </a:rPr>
              <a:t> </a:t>
            </a:r>
            <a:r>
              <a:rPr lang="en-ID" sz="1300" dirty="0" err="1">
                <a:latin typeface="Calibri" panose="020F0502020204030204" pitchFamily="34" charset="0"/>
                <a:ea typeface="Calibri" panose="020F0502020204030204" pitchFamily="34" charset="0"/>
                <a:cs typeface="Calibri" panose="020F0502020204030204" pitchFamily="34" charset="0"/>
              </a:rPr>
              <a:t>perubahan</a:t>
            </a:r>
            <a:r>
              <a:rPr lang="en-ID" sz="1300" dirty="0">
                <a:latin typeface="Calibri" panose="020F0502020204030204" pitchFamily="34" charset="0"/>
                <a:ea typeface="Calibri" panose="020F0502020204030204" pitchFamily="34" charset="0"/>
                <a:cs typeface="Calibri" panose="020F0502020204030204" pitchFamily="34" charset="0"/>
              </a:rPr>
              <a:t> </a:t>
            </a:r>
            <a:r>
              <a:rPr lang="en-ID" sz="1300" dirty="0" err="1">
                <a:latin typeface="Calibri" panose="020F0502020204030204" pitchFamily="34" charset="0"/>
                <a:ea typeface="Calibri" panose="020F0502020204030204" pitchFamily="34" charset="0"/>
                <a:cs typeface="Calibri" panose="020F0502020204030204" pitchFamily="34" charset="0"/>
              </a:rPr>
              <a:t>asumsi</a:t>
            </a:r>
            <a:r>
              <a:rPr lang="en-ID" sz="1300" dirty="0">
                <a:latin typeface="Calibri" panose="020F0502020204030204" pitchFamily="34" charset="0"/>
                <a:ea typeface="Calibri" panose="020F0502020204030204" pitchFamily="34" charset="0"/>
                <a:cs typeface="Calibri" panose="020F0502020204030204" pitchFamily="34" charset="0"/>
              </a:rPr>
              <a:t> </a:t>
            </a:r>
            <a:r>
              <a:rPr lang="en-ID" sz="1300" dirty="0" err="1">
                <a:latin typeface="Calibri" panose="020F0502020204030204" pitchFamily="34" charset="0"/>
                <a:ea typeface="Calibri" panose="020F0502020204030204" pitchFamily="34" charset="0"/>
                <a:cs typeface="Calibri" panose="020F0502020204030204" pitchFamily="34" charset="0"/>
              </a:rPr>
              <a:t>terkait</a:t>
            </a:r>
            <a:r>
              <a:rPr lang="en-ID" sz="1300" dirty="0">
                <a:latin typeface="Calibri" panose="020F0502020204030204" pitchFamily="34" charset="0"/>
                <a:ea typeface="Calibri" panose="020F0502020204030204" pitchFamily="34" charset="0"/>
                <a:cs typeface="Calibri" panose="020F0502020204030204" pitchFamily="34" charset="0"/>
              </a:rPr>
              <a:t> </a:t>
            </a:r>
            <a:r>
              <a:rPr lang="en-ID" sz="1300" dirty="0" err="1">
                <a:latin typeface="Calibri" panose="020F0502020204030204" pitchFamily="34" charset="0"/>
                <a:ea typeface="Calibri" panose="020F0502020204030204" pitchFamily="34" charset="0"/>
                <a:cs typeface="Calibri" panose="020F0502020204030204" pitchFamily="34" charset="0"/>
              </a:rPr>
              <a:t>pertanggungan</a:t>
            </a:r>
            <a:r>
              <a:rPr lang="en-ID" sz="1300" dirty="0">
                <a:latin typeface="Calibri" panose="020F0502020204030204" pitchFamily="34" charset="0"/>
                <a:ea typeface="Calibri" panose="020F0502020204030204" pitchFamily="34" charset="0"/>
                <a:cs typeface="Calibri" panose="020F0502020204030204" pitchFamily="34" charset="0"/>
              </a:rPr>
              <a:t> masa </a:t>
            </a:r>
            <a:r>
              <a:rPr lang="en-ID" sz="1300" dirty="0" err="1">
                <a:latin typeface="Calibri" panose="020F0502020204030204" pitchFamily="34" charset="0"/>
                <a:ea typeface="Calibri" panose="020F0502020204030204" pitchFamily="34" charset="0"/>
                <a:cs typeface="Calibri" panose="020F0502020204030204" pitchFamily="34" charset="0"/>
              </a:rPr>
              <a:t>depan</a:t>
            </a:r>
            <a:r>
              <a:rPr lang="en-ID" sz="1300" dirty="0">
                <a:latin typeface="Calibri" panose="020F0502020204030204" pitchFamily="34" charset="0"/>
                <a:ea typeface="Calibri" panose="020F0502020204030204" pitchFamily="34" charset="0"/>
                <a:cs typeface="Calibri" panose="020F0502020204030204" pitchFamily="34" charset="0"/>
              </a:rPr>
              <a:t> (“</a:t>
            </a:r>
            <a:r>
              <a:rPr lang="en-ID" sz="1300" i="1" dirty="0">
                <a:latin typeface="Calibri" panose="020F0502020204030204" pitchFamily="34" charset="0"/>
                <a:ea typeface="Calibri" panose="020F0502020204030204" pitchFamily="34" charset="0"/>
                <a:cs typeface="Calibri" panose="020F0502020204030204" pitchFamily="34" charset="0"/>
              </a:rPr>
              <a:t>Unlocking</a:t>
            </a:r>
            <a:r>
              <a:rPr lang="en-ID" sz="1300" dirty="0">
                <a:latin typeface="Calibri" panose="020F0502020204030204" pitchFamily="34" charset="0"/>
                <a:ea typeface="Calibri" panose="020F0502020204030204" pitchFamily="34" charset="0"/>
                <a:cs typeface="Calibri" panose="020F0502020204030204" pitchFamily="34" charset="0"/>
              </a:rPr>
              <a:t>”)</a:t>
            </a:r>
          </a:p>
        </p:txBody>
      </p:sp>
      <p:sp>
        <p:nvSpPr>
          <p:cNvPr id="5" name="Rectangle 4">
            <a:extLst>
              <a:ext uri="{FF2B5EF4-FFF2-40B4-BE49-F238E27FC236}">
                <a16:creationId xmlns:a16="http://schemas.microsoft.com/office/drawing/2014/main" id="{1C948905-26EE-44AE-A04F-54E723B63924}"/>
              </a:ext>
            </a:extLst>
          </p:cNvPr>
          <p:cNvSpPr/>
          <p:nvPr/>
        </p:nvSpPr>
        <p:spPr bwMode="auto">
          <a:xfrm>
            <a:off x="309356" y="1065106"/>
            <a:ext cx="1371600" cy="3713927"/>
          </a:xfrm>
          <a:prstGeom prst="rect">
            <a:avLst/>
          </a:prstGeom>
          <a:solidFill>
            <a:schemeClr val="accent1">
              <a:lumMod val="75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endParaRPr lang="en-ID" sz="1500" dirty="0">
              <a:solidFill>
                <a:schemeClr val="tx1"/>
              </a:solidFill>
              <a:latin typeface="Arial" charset="0"/>
            </a:endParaRPr>
          </a:p>
        </p:txBody>
      </p:sp>
      <p:sp>
        <p:nvSpPr>
          <p:cNvPr id="6" name="Rectangle 5">
            <a:extLst>
              <a:ext uri="{FF2B5EF4-FFF2-40B4-BE49-F238E27FC236}">
                <a16:creationId xmlns:a16="http://schemas.microsoft.com/office/drawing/2014/main" id="{10757A3E-9657-451D-89ED-10C6C8584454}"/>
              </a:ext>
            </a:extLst>
          </p:cNvPr>
          <p:cNvSpPr/>
          <p:nvPr/>
        </p:nvSpPr>
        <p:spPr bwMode="auto">
          <a:xfrm>
            <a:off x="385763" y="1182179"/>
            <a:ext cx="1171574" cy="685800"/>
          </a:xfrm>
          <a:prstGeom prst="rect">
            <a:avLst/>
          </a:prstGeom>
          <a:solidFill>
            <a:srgbClr val="FFC000"/>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Marjin</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jasa</a:t>
            </a:r>
            <a:endPar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defTabSz="685800" fontAlgn="base">
              <a:spcBef>
                <a:spcPct val="20000"/>
              </a:spcBef>
              <a:spcAft>
                <a:spcPct val="0"/>
              </a:spcAft>
              <a:buClrTx/>
            </a:pPr>
            <a:r>
              <a:rPr lang="en-US" sz="1200" b="1" dirty="0" err="1">
                <a:latin typeface="Calibri" panose="020F0502020204030204" pitchFamily="34" charset="0"/>
                <a:ea typeface="Calibri" panose="020F0502020204030204" pitchFamily="34" charset="0"/>
                <a:cs typeface="Calibri" panose="020F0502020204030204" pitchFamily="34" charset="0"/>
              </a:rPr>
              <a:t>Kontraktual</a:t>
            </a:r>
            <a:endPar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47969B99-4125-4111-9DDD-5DE6CE3E8847}"/>
              </a:ext>
            </a:extLst>
          </p:cNvPr>
          <p:cNvSpPr/>
          <p:nvPr/>
        </p:nvSpPr>
        <p:spPr bwMode="auto">
          <a:xfrm>
            <a:off x="385762" y="1934572"/>
            <a:ext cx="1171575" cy="514350"/>
          </a:xfrm>
          <a:prstGeom prst="rect">
            <a:avLst/>
          </a:prstGeom>
          <a:solidFill>
            <a:schemeClr val="accent1"/>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Penyesuaian</a:t>
            </a:r>
            <a:endPar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defTabSz="685800" fontAlgn="base">
              <a:spcBef>
                <a:spcPct val="20000"/>
              </a:spcBef>
              <a:spcAft>
                <a:spcPct val="0"/>
              </a:spcAft>
              <a:buClrTx/>
            </a:pPr>
            <a:r>
              <a:rPr lang="en-US" sz="1200" b="1" dirty="0" err="1">
                <a:latin typeface="Calibri" panose="020F0502020204030204" pitchFamily="34" charset="0"/>
                <a:ea typeface="Calibri" panose="020F0502020204030204" pitchFamily="34" charset="0"/>
                <a:cs typeface="Calibri" panose="020F0502020204030204" pitchFamily="34" charset="0"/>
              </a:rPr>
              <a:t>risiko</a:t>
            </a:r>
            <a:endPar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6E4B238F-A454-4242-8221-EC14095327B9}"/>
              </a:ext>
            </a:extLst>
          </p:cNvPr>
          <p:cNvSpPr/>
          <p:nvPr/>
        </p:nvSpPr>
        <p:spPr bwMode="auto">
          <a:xfrm>
            <a:off x="377066" y="2490668"/>
            <a:ext cx="1171575" cy="685800"/>
          </a:xfrm>
          <a:prstGeom prst="rect">
            <a:avLst/>
          </a:prstGeom>
          <a:solidFill>
            <a:schemeClr val="accent1"/>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300" b="1" dirty="0">
                <a:solidFill>
                  <a:schemeClr val="tx1"/>
                </a:solidFill>
                <a:latin typeface="Calibri" panose="020F0502020204030204" pitchFamily="34" charset="0"/>
                <a:ea typeface="Calibri" panose="020F0502020204030204" pitchFamily="34" charset="0"/>
                <a:cs typeface="Calibri" panose="020F0502020204030204" pitchFamily="34" charset="0"/>
              </a:rPr>
              <a:t>Nilai </a:t>
            </a:r>
            <a:r>
              <a:rPr lang="en-US" sz="1300" b="1" dirty="0" err="1">
                <a:solidFill>
                  <a:schemeClr val="tx1"/>
                </a:solidFill>
                <a:latin typeface="Calibri" panose="020F0502020204030204" pitchFamily="34" charset="0"/>
                <a:ea typeface="Calibri" panose="020F0502020204030204" pitchFamily="34" charset="0"/>
                <a:cs typeface="Calibri" panose="020F0502020204030204" pitchFamily="34" charset="0"/>
              </a:rPr>
              <a:t>waktu</a:t>
            </a:r>
            <a:r>
              <a:rPr lang="en-US" sz="13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p>
          <a:p>
            <a:pPr algn="ctr" defTabSz="685800" fontAlgn="base">
              <a:spcBef>
                <a:spcPct val="20000"/>
              </a:spcBef>
              <a:spcAft>
                <a:spcPct val="0"/>
              </a:spcAft>
              <a:buClrTx/>
            </a:pPr>
            <a:r>
              <a:rPr lang="en-US" sz="1300" b="1" dirty="0" err="1">
                <a:latin typeface="Calibri" panose="020F0502020204030204" pitchFamily="34" charset="0"/>
                <a:ea typeface="Calibri" panose="020F0502020204030204" pitchFamily="34" charset="0"/>
                <a:cs typeface="Calibri" panose="020F0502020204030204" pitchFamily="34" charset="0"/>
              </a:rPr>
              <a:t>dari</a:t>
            </a:r>
            <a:r>
              <a:rPr lang="en-US" sz="1300" b="1" dirty="0">
                <a:latin typeface="Calibri" panose="020F0502020204030204" pitchFamily="34" charset="0"/>
                <a:ea typeface="Calibri" panose="020F0502020204030204" pitchFamily="34" charset="0"/>
                <a:cs typeface="Calibri" panose="020F0502020204030204" pitchFamily="34" charset="0"/>
              </a:rPr>
              <a:t> uang</a:t>
            </a:r>
            <a:endParaRPr lang="en-ID" sz="13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B393F534-14B5-4927-BC74-056C12BE4E1A}"/>
              </a:ext>
            </a:extLst>
          </p:cNvPr>
          <p:cNvSpPr/>
          <p:nvPr/>
        </p:nvSpPr>
        <p:spPr bwMode="auto">
          <a:xfrm>
            <a:off x="385763" y="3249068"/>
            <a:ext cx="1171575" cy="1371600"/>
          </a:xfrm>
          <a:prstGeom prst="rect">
            <a:avLst/>
          </a:prstGeom>
          <a:solidFill>
            <a:schemeClr val="accent1"/>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300" b="1" dirty="0" err="1">
                <a:solidFill>
                  <a:schemeClr val="tx1"/>
                </a:solidFill>
                <a:latin typeface="Calibri" panose="020F0502020204030204" pitchFamily="34" charset="0"/>
                <a:ea typeface="Calibri" panose="020F0502020204030204" pitchFamily="34" charset="0"/>
                <a:cs typeface="Calibri" panose="020F0502020204030204" pitchFamily="34" charset="0"/>
              </a:rPr>
              <a:t>Arus</a:t>
            </a:r>
            <a:r>
              <a:rPr lang="en-US" sz="1300" b="1" dirty="0">
                <a:solidFill>
                  <a:schemeClr val="tx1"/>
                </a:solidFill>
                <a:latin typeface="Calibri" panose="020F0502020204030204" pitchFamily="34" charset="0"/>
                <a:ea typeface="Calibri" panose="020F0502020204030204" pitchFamily="34" charset="0"/>
                <a:cs typeface="Calibri" panose="020F0502020204030204" pitchFamily="34" charset="0"/>
              </a:rPr>
              <a:t> kas</a:t>
            </a:r>
          </a:p>
          <a:p>
            <a:pPr algn="ctr" defTabSz="685800" fontAlgn="base">
              <a:spcBef>
                <a:spcPct val="20000"/>
              </a:spcBef>
              <a:spcAft>
                <a:spcPct val="0"/>
              </a:spcAft>
              <a:buClrTx/>
            </a:pPr>
            <a:r>
              <a:rPr lang="en-US" sz="1300" b="1" dirty="0">
                <a:latin typeface="Calibri" panose="020F0502020204030204" pitchFamily="34" charset="0"/>
                <a:ea typeface="Calibri" panose="020F0502020204030204" pitchFamily="34" charset="0"/>
                <a:cs typeface="Calibri" panose="020F0502020204030204" pitchFamily="34" charset="0"/>
              </a:rPr>
              <a:t>Masa </a:t>
            </a:r>
            <a:r>
              <a:rPr lang="en-US" sz="1300" b="1" dirty="0" err="1">
                <a:latin typeface="Calibri" panose="020F0502020204030204" pitchFamily="34" charset="0"/>
                <a:ea typeface="Calibri" panose="020F0502020204030204" pitchFamily="34" charset="0"/>
                <a:cs typeface="Calibri" panose="020F0502020204030204" pitchFamily="34" charset="0"/>
              </a:rPr>
              <a:t>depan</a:t>
            </a:r>
            <a:endParaRPr lang="en-ID" sz="13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object 7">
            <a:extLst>
              <a:ext uri="{FF2B5EF4-FFF2-40B4-BE49-F238E27FC236}">
                <a16:creationId xmlns:a16="http://schemas.microsoft.com/office/drawing/2014/main" id="{E9687BFF-202D-4590-9772-7CEC5223EA8D}"/>
              </a:ext>
            </a:extLst>
          </p:cNvPr>
          <p:cNvSpPr/>
          <p:nvPr/>
        </p:nvSpPr>
        <p:spPr>
          <a:xfrm>
            <a:off x="3283201" y="1764700"/>
            <a:ext cx="2641368" cy="1234901"/>
          </a:xfrm>
          <a:custGeom>
            <a:avLst/>
            <a:gdLst/>
            <a:ahLst/>
            <a:cxnLst/>
            <a:rect l="l" t="t" r="r" b="b"/>
            <a:pathLst>
              <a:path w="2907665" h="873760">
                <a:moveTo>
                  <a:pt x="2907385" y="336829"/>
                </a:moveTo>
                <a:lnTo>
                  <a:pt x="1449628" y="336829"/>
                </a:lnTo>
                <a:lnTo>
                  <a:pt x="1449628" y="0"/>
                </a:lnTo>
                <a:lnTo>
                  <a:pt x="0" y="0"/>
                </a:lnTo>
                <a:lnTo>
                  <a:pt x="0" y="357708"/>
                </a:lnTo>
                <a:lnTo>
                  <a:pt x="1365440" y="357708"/>
                </a:lnTo>
                <a:lnTo>
                  <a:pt x="1365440" y="873391"/>
                </a:lnTo>
                <a:lnTo>
                  <a:pt x="2907385" y="873391"/>
                </a:lnTo>
                <a:lnTo>
                  <a:pt x="2907385" y="336829"/>
                </a:lnTo>
                <a:close/>
              </a:path>
            </a:pathLst>
          </a:custGeom>
          <a:solidFill>
            <a:srgbClr val="DAE3F3"/>
          </a:solidFill>
        </p:spPr>
        <p:txBody>
          <a:bodyPr wrap="square" lIns="0" tIns="0" rIns="0" bIns="0" rtlCol="0"/>
          <a:lstStyle/>
          <a:p>
            <a:endParaRPr sz="1050" dirty="0"/>
          </a:p>
        </p:txBody>
      </p:sp>
      <p:sp>
        <p:nvSpPr>
          <p:cNvPr id="12" name="object 8">
            <a:extLst>
              <a:ext uri="{FF2B5EF4-FFF2-40B4-BE49-F238E27FC236}">
                <a16:creationId xmlns:a16="http://schemas.microsoft.com/office/drawing/2014/main" id="{BF9F297C-12B7-4C30-B5A1-2264D7B4BD5C}"/>
              </a:ext>
            </a:extLst>
          </p:cNvPr>
          <p:cNvSpPr txBox="1"/>
          <p:nvPr/>
        </p:nvSpPr>
        <p:spPr>
          <a:xfrm>
            <a:off x="4231373" y="2890661"/>
            <a:ext cx="1371600" cy="171201"/>
          </a:xfrm>
          <a:prstGeom prst="rect">
            <a:avLst/>
          </a:prstGeom>
        </p:spPr>
        <p:txBody>
          <a:bodyPr vert="horz" wrap="square" lIns="0" tIns="9525" rIns="0" bIns="0" rtlCol="0">
            <a:spAutoFit/>
          </a:bodyPr>
          <a:lstStyle/>
          <a:p>
            <a:pPr marL="9049" marR="3810" indent="-1905" algn="ctr">
              <a:spcBef>
                <a:spcPts val="75"/>
              </a:spcBef>
            </a:pPr>
            <a:endParaRPr sz="1050" dirty="0">
              <a:latin typeface="Trebuchet MS"/>
              <a:cs typeface="Trebuchet MS"/>
            </a:endParaRPr>
          </a:p>
        </p:txBody>
      </p:sp>
      <p:sp>
        <p:nvSpPr>
          <p:cNvPr id="13" name="object 9">
            <a:extLst>
              <a:ext uri="{FF2B5EF4-FFF2-40B4-BE49-F238E27FC236}">
                <a16:creationId xmlns:a16="http://schemas.microsoft.com/office/drawing/2014/main" id="{AEE4D325-1431-4A55-8434-0611FD1200E8}"/>
              </a:ext>
            </a:extLst>
          </p:cNvPr>
          <p:cNvSpPr/>
          <p:nvPr/>
        </p:nvSpPr>
        <p:spPr>
          <a:xfrm>
            <a:off x="5944985" y="2767165"/>
            <a:ext cx="1117865" cy="504422"/>
          </a:xfrm>
          <a:custGeom>
            <a:avLst/>
            <a:gdLst/>
            <a:ahLst/>
            <a:cxnLst/>
            <a:rect l="l" t="t" r="r" b="b"/>
            <a:pathLst>
              <a:path w="1365250" h="516889">
                <a:moveTo>
                  <a:pt x="1365008" y="0"/>
                </a:moveTo>
                <a:lnTo>
                  <a:pt x="0" y="0"/>
                </a:lnTo>
                <a:lnTo>
                  <a:pt x="0" y="516597"/>
                </a:lnTo>
                <a:lnTo>
                  <a:pt x="1365008" y="516597"/>
                </a:lnTo>
                <a:lnTo>
                  <a:pt x="1365008" y="0"/>
                </a:lnTo>
                <a:close/>
              </a:path>
            </a:pathLst>
          </a:custGeom>
          <a:solidFill>
            <a:srgbClr val="DAE3F3"/>
          </a:solidFill>
        </p:spPr>
        <p:txBody>
          <a:bodyPr wrap="square" lIns="0" tIns="0" rIns="0" bIns="0" rtlCol="0"/>
          <a:lstStyle/>
          <a:p>
            <a:pPr algn="ctr"/>
            <a:r>
              <a:rPr lang="en-ID" sz="1050" spc="-26" dirty="0" err="1">
                <a:latin typeface="Calibri" panose="020F0502020204030204" pitchFamily="34" charset="0"/>
                <a:ea typeface="Calibri" panose="020F0502020204030204" pitchFamily="34" charset="0"/>
                <a:cs typeface="Calibri" panose="020F0502020204030204" pitchFamily="34" charset="0"/>
              </a:rPr>
              <a:t>Pengakuan</a:t>
            </a:r>
            <a:r>
              <a:rPr lang="en-ID" sz="1050" spc="-26" dirty="0">
                <a:latin typeface="Calibri" panose="020F0502020204030204" pitchFamily="34" charset="0"/>
                <a:ea typeface="Calibri" panose="020F0502020204030204" pitchFamily="34" charset="0"/>
                <a:cs typeface="Calibri" panose="020F0502020204030204" pitchFamily="34" charset="0"/>
              </a:rPr>
              <a:t> </a:t>
            </a:r>
            <a:r>
              <a:rPr lang="en-ID" sz="1050" spc="-30" dirty="0">
                <a:latin typeface="Calibri" panose="020F0502020204030204" pitchFamily="34" charset="0"/>
                <a:ea typeface="Calibri" panose="020F0502020204030204" pitchFamily="34" charset="0"/>
                <a:cs typeface="Calibri" panose="020F0502020204030204" pitchFamily="34" charset="0"/>
              </a:rPr>
              <a:t>di P&amp;L  </a:t>
            </a:r>
            <a:r>
              <a:rPr lang="en-ID" sz="1050" spc="-41" dirty="0" err="1">
                <a:latin typeface="Calibri" panose="020F0502020204030204" pitchFamily="34" charset="0"/>
                <a:ea typeface="Calibri" panose="020F0502020204030204" pitchFamily="34" charset="0"/>
                <a:cs typeface="Calibri" panose="020F0502020204030204" pitchFamily="34" charset="0"/>
              </a:rPr>
              <a:t>ketika</a:t>
            </a:r>
            <a:r>
              <a:rPr lang="en-ID" sz="1050" spc="-41" dirty="0">
                <a:latin typeface="Calibri" panose="020F0502020204030204" pitchFamily="34" charset="0"/>
                <a:ea typeface="Calibri" panose="020F0502020204030204" pitchFamily="34" charset="0"/>
                <a:cs typeface="Calibri" panose="020F0502020204030204" pitchFamily="34" charset="0"/>
              </a:rPr>
              <a:t> </a:t>
            </a:r>
            <a:r>
              <a:rPr lang="en-ID" sz="1050" spc="-30" dirty="0" err="1">
                <a:latin typeface="Calibri" panose="020F0502020204030204" pitchFamily="34" charset="0"/>
                <a:ea typeface="Calibri" panose="020F0502020204030204" pitchFamily="34" charset="0"/>
                <a:cs typeface="Calibri" panose="020F0502020204030204" pitchFamily="34" charset="0"/>
              </a:rPr>
              <a:t>layanan</a:t>
            </a:r>
            <a:r>
              <a:rPr lang="en-ID" sz="1050" spc="-30" dirty="0">
                <a:latin typeface="Calibri" panose="020F0502020204030204" pitchFamily="34" charset="0"/>
                <a:ea typeface="Calibri" panose="020F0502020204030204" pitchFamily="34" charset="0"/>
                <a:cs typeface="Calibri" panose="020F0502020204030204" pitchFamily="34" charset="0"/>
              </a:rPr>
              <a:t>  </a:t>
            </a:r>
            <a:r>
              <a:rPr lang="en-ID" sz="1050" spc="-19" dirty="0" err="1">
                <a:latin typeface="Calibri" panose="020F0502020204030204" pitchFamily="34" charset="0"/>
                <a:ea typeface="Calibri" panose="020F0502020204030204" pitchFamily="34" charset="0"/>
                <a:cs typeface="Calibri" panose="020F0502020204030204" pitchFamily="34" charset="0"/>
              </a:rPr>
              <a:t>asuransi</a:t>
            </a:r>
            <a:r>
              <a:rPr lang="en-ID" sz="1050" spc="90" dirty="0">
                <a:latin typeface="Calibri" panose="020F0502020204030204" pitchFamily="34" charset="0"/>
                <a:ea typeface="Calibri" panose="020F0502020204030204" pitchFamily="34" charset="0"/>
                <a:cs typeface="Calibri" panose="020F0502020204030204" pitchFamily="34" charset="0"/>
              </a:rPr>
              <a:t> </a:t>
            </a:r>
            <a:r>
              <a:rPr lang="en-ID" sz="1050" spc="-26" dirty="0" err="1">
                <a:latin typeface="Calibri" panose="020F0502020204030204" pitchFamily="34" charset="0"/>
                <a:ea typeface="Calibri" panose="020F0502020204030204" pitchFamily="34" charset="0"/>
                <a:cs typeface="Calibri" panose="020F0502020204030204" pitchFamily="34" charset="0"/>
              </a:rPr>
              <a:t>disediakan</a:t>
            </a:r>
            <a:endParaRPr lang="en-ID" sz="1050" dirty="0">
              <a:latin typeface="Calibri" panose="020F0502020204030204" pitchFamily="34" charset="0"/>
              <a:ea typeface="Calibri" panose="020F0502020204030204" pitchFamily="34" charset="0"/>
              <a:cs typeface="Calibri" panose="020F0502020204030204" pitchFamily="34" charset="0"/>
            </a:endParaRPr>
          </a:p>
        </p:txBody>
      </p:sp>
      <p:sp>
        <p:nvSpPr>
          <p:cNvPr id="14" name="object 10">
            <a:extLst>
              <a:ext uri="{FF2B5EF4-FFF2-40B4-BE49-F238E27FC236}">
                <a16:creationId xmlns:a16="http://schemas.microsoft.com/office/drawing/2014/main" id="{2ACD52AF-505A-465D-A9AD-AFD0D86F57D2}"/>
              </a:ext>
            </a:extLst>
          </p:cNvPr>
          <p:cNvSpPr txBox="1"/>
          <p:nvPr/>
        </p:nvSpPr>
        <p:spPr>
          <a:xfrm>
            <a:off x="5942800" y="2695735"/>
            <a:ext cx="988133" cy="171201"/>
          </a:xfrm>
          <a:prstGeom prst="rect">
            <a:avLst/>
          </a:prstGeom>
        </p:spPr>
        <p:txBody>
          <a:bodyPr vert="horz" wrap="square" lIns="0" tIns="9525" rIns="0" bIns="0" rtlCol="0">
            <a:spAutoFit/>
          </a:bodyPr>
          <a:lstStyle/>
          <a:p>
            <a:pPr marL="9525" marR="3810" algn="ctr">
              <a:spcBef>
                <a:spcPts val="75"/>
              </a:spcBef>
            </a:pPr>
            <a:endParaRPr sz="1050" dirty="0">
              <a:latin typeface="Trebuchet MS"/>
              <a:cs typeface="Trebuchet MS"/>
            </a:endParaRPr>
          </a:p>
        </p:txBody>
      </p:sp>
      <p:sp>
        <p:nvSpPr>
          <p:cNvPr id="16" name="object 12">
            <a:extLst>
              <a:ext uri="{FF2B5EF4-FFF2-40B4-BE49-F238E27FC236}">
                <a16:creationId xmlns:a16="http://schemas.microsoft.com/office/drawing/2014/main" id="{0FFCF9C1-DF34-44B2-B3C1-EB48A87170A3}"/>
              </a:ext>
            </a:extLst>
          </p:cNvPr>
          <p:cNvSpPr txBox="1"/>
          <p:nvPr/>
        </p:nvSpPr>
        <p:spPr>
          <a:xfrm>
            <a:off x="2058424" y="3828920"/>
            <a:ext cx="1153688" cy="330155"/>
          </a:xfrm>
          <a:prstGeom prst="rect">
            <a:avLst/>
          </a:prstGeom>
        </p:spPr>
        <p:txBody>
          <a:bodyPr vert="horz" wrap="square" lIns="0" tIns="20003" rIns="0" bIns="0" rtlCol="0">
            <a:spAutoFit/>
          </a:bodyPr>
          <a:lstStyle/>
          <a:p>
            <a:pPr marL="295275" marR="3810" indent="-286226">
              <a:lnSpc>
                <a:spcPts val="1208"/>
              </a:lnSpc>
              <a:spcBef>
                <a:spcPts val="158"/>
              </a:spcBef>
            </a:pPr>
            <a:r>
              <a:rPr sz="1200" b="1" spc="-53" dirty="0">
                <a:latin typeface="Calibri" panose="020F0502020204030204" pitchFamily="34" charset="0"/>
                <a:cs typeface="Calibri" panose="020F0502020204030204" pitchFamily="34" charset="0"/>
              </a:rPr>
              <a:t>Saldo </a:t>
            </a:r>
            <a:r>
              <a:rPr sz="1200" b="1" spc="-60" dirty="0">
                <a:latin typeface="Calibri" panose="020F0502020204030204" pitchFamily="34" charset="0"/>
                <a:cs typeface="Calibri" panose="020F0502020204030204" pitchFamily="34" charset="0"/>
              </a:rPr>
              <a:t>awal</a:t>
            </a:r>
            <a:r>
              <a:rPr sz="1200" b="1" spc="-176" dirty="0">
                <a:latin typeface="Calibri" panose="020F0502020204030204" pitchFamily="34" charset="0"/>
                <a:cs typeface="Calibri" panose="020F0502020204030204" pitchFamily="34" charset="0"/>
              </a:rPr>
              <a:t> </a:t>
            </a:r>
            <a:r>
              <a:rPr sz="1200" b="1" spc="-75" dirty="0">
                <a:latin typeface="Calibri" panose="020F0502020204030204" pitchFamily="34" charset="0"/>
                <a:cs typeface="Calibri" panose="020F0502020204030204" pitchFamily="34" charset="0"/>
              </a:rPr>
              <a:t>untuk  </a:t>
            </a:r>
            <a:r>
              <a:rPr sz="1200" b="1" spc="-60" dirty="0">
                <a:latin typeface="Calibri" panose="020F0502020204030204" pitchFamily="34" charset="0"/>
                <a:cs typeface="Calibri" panose="020F0502020204030204" pitchFamily="34" charset="0"/>
              </a:rPr>
              <a:t>grup</a:t>
            </a:r>
            <a:r>
              <a:rPr sz="1200" b="1" spc="-101" dirty="0">
                <a:latin typeface="Calibri" panose="020F0502020204030204" pitchFamily="34" charset="0"/>
                <a:cs typeface="Calibri" panose="020F0502020204030204" pitchFamily="34" charset="0"/>
              </a:rPr>
              <a:t> </a:t>
            </a:r>
            <a:r>
              <a:rPr sz="1200" b="1" spc="-30" dirty="0">
                <a:latin typeface="Calibri" panose="020F0502020204030204" pitchFamily="34" charset="0"/>
                <a:cs typeface="Calibri" panose="020F0502020204030204" pitchFamily="34" charset="0"/>
              </a:rPr>
              <a:t>A</a:t>
            </a:r>
            <a:endParaRPr sz="1200" dirty="0">
              <a:latin typeface="Calibri" panose="020F0502020204030204" pitchFamily="34" charset="0"/>
              <a:cs typeface="Calibri" panose="020F0502020204030204" pitchFamily="34" charset="0"/>
            </a:endParaRPr>
          </a:p>
        </p:txBody>
      </p:sp>
      <p:sp>
        <p:nvSpPr>
          <p:cNvPr id="17" name="object 13">
            <a:extLst>
              <a:ext uri="{FF2B5EF4-FFF2-40B4-BE49-F238E27FC236}">
                <a16:creationId xmlns:a16="http://schemas.microsoft.com/office/drawing/2014/main" id="{3DBF90F5-4D8B-4E7C-8234-3472AFE25643}"/>
              </a:ext>
            </a:extLst>
          </p:cNvPr>
          <p:cNvSpPr txBox="1"/>
          <p:nvPr/>
        </p:nvSpPr>
        <p:spPr>
          <a:xfrm>
            <a:off x="7571911" y="3855201"/>
            <a:ext cx="881994" cy="332559"/>
          </a:xfrm>
          <a:prstGeom prst="rect">
            <a:avLst/>
          </a:prstGeom>
        </p:spPr>
        <p:txBody>
          <a:bodyPr vert="horz" wrap="square" lIns="0" tIns="22384" rIns="0" bIns="0" rtlCol="0">
            <a:spAutoFit/>
          </a:bodyPr>
          <a:lstStyle/>
          <a:p>
            <a:pPr marL="9525" marR="3810" indent="50959">
              <a:lnSpc>
                <a:spcPts val="1185"/>
              </a:lnSpc>
              <a:spcBef>
                <a:spcPts val="176"/>
              </a:spcBef>
            </a:pPr>
            <a:r>
              <a:rPr sz="1200" b="1" spc="-53" dirty="0">
                <a:latin typeface="Calibri" panose="020F0502020204030204" pitchFamily="34" charset="0"/>
                <a:cs typeface="Calibri" panose="020F0502020204030204" pitchFamily="34" charset="0"/>
              </a:rPr>
              <a:t>Saldo </a:t>
            </a:r>
            <a:r>
              <a:rPr sz="1200" b="1" spc="-71" dirty="0">
                <a:latin typeface="Calibri" panose="020F0502020204030204" pitchFamily="34" charset="0"/>
                <a:cs typeface="Calibri" panose="020F0502020204030204" pitchFamily="34" charset="0"/>
              </a:rPr>
              <a:t>akhir  untuk </a:t>
            </a:r>
            <a:r>
              <a:rPr sz="1200" b="1" spc="-60" dirty="0">
                <a:latin typeface="Calibri" panose="020F0502020204030204" pitchFamily="34" charset="0"/>
                <a:cs typeface="Calibri" panose="020F0502020204030204" pitchFamily="34" charset="0"/>
              </a:rPr>
              <a:t>grup</a:t>
            </a:r>
            <a:r>
              <a:rPr sz="1200" b="1" spc="-172" dirty="0">
                <a:latin typeface="Calibri" panose="020F0502020204030204" pitchFamily="34" charset="0"/>
                <a:cs typeface="Calibri" panose="020F0502020204030204" pitchFamily="34" charset="0"/>
              </a:rPr>
              <a:t> </a:t>
            </a:r>
            <a:r>
              <a:rPr sz="1200" b="1" spc="-30" dirty="0">
                <a:latin typeface="Calibri" panose="020F0502020204030204" pitchFamily="34" charset="0"/>
                <a:cs typeface="Calibri" panose="020F0502020204030204" pitchFamily="34" charset="0"/>
              </a:rPr>
              <a:t>A</a:t>
            </a:r>
            <a:endParaRPr sz="1200" dirty="0">
              <a:latin typeface="Calibri" panose="020F0502020204030204" pitchFamily="34" charset="0"/>
              <a:cs typeface="Calibri" panose="020F0502020204030204" pitchFamily="34" charset="0"/>
            </a:endParaRPr>
          </a:p>
        </p:txBody>
      </p:sp>
      <p:sp>
        <p:nvSpPr>
          <p:cNvPr id="19" name="object 15">
            <a:extLst>
              <a:ext uri="{FF2B5EF4-FFF2-40B4-BE49-F238E27FC236}">
                <a16:creationId xmlns:a16="http://schemas.microsoft.com/office/drawing/2014/main" id="{F426FB1A-9044-4486-AFC2-EF21E24CF589}"/>
              </a:ext>
            </a:extLst>
          </p:cNvPr>
          <p:cNvSpPr/>
          <p:nvPr/>
        </p:nvSpPr>
        <p:spPr>
          <a:xfrm>
            <a:off x="2963559" y="2116221"/>
            <a:ext cx="2933198" cy="1222142"/>
          </a:xfrm>
          <a:custGeom>
            <a:avLst/>
            <a:gdLst/>
            <a:ahLst/>
            <a:cxnLst/>
            <a:rect l="l" t="t" r="r" b="b"/>
            <a:pathLst>
              <a:path w="2995929" h="1106170">
                <a:moveTo>
                  <a:pt x="245567" y="122770"/>
                </a:moveTo>
                <a:lnTo>
                  <a:pt x="122783" y="0"/>
                </a:lnTo>
                <a:lnTo>
                  <a:pt x="0" y="122770"/>
                </a:lnTo>
                <a:lnTo>
                  <a:pt x="61391" y="122770"/>
                </a:lnTo>
                <a:lnTo>
                  <a:pt x="61391" y="269722"/>
                </a:lnTo>
                <a:lnTo>
                  <a:pt x="184175" y="269722"/>
                </a:lnTo>
                <a:lnTo>
                  <a:pt x="184175" y="122770"/>
                </a:lnTo>
                <a:lnTo>
                  <a:pt x="245567" y="122770"/>
                </a:lnTo>
                <a:close/>
              </a:path>
              <a:path w="2995929" h="1106170">
                <a:moveTo>
                  <a:pt x="1375168" y="485635"/>
                </a:moveTo>
                <a:lnTo>
                  <a:pt x="1252385" y="362877"/>
                </a:lnTo>
                <a:lnTo>
                  <a:pt x="1129614" y="485635"/>
                </a:lnTo>
                <a:lnTo>
                  <a:pt x="1190993" y="485635"/>
                </a:lnTo>
                <a:lnTo>
                  <a:pt x="1190993" y="632599"/>
                </a:lnTo>
                <a:lnTo>
                  <a:pt x="1313789" y="632599"/>
                </a:lnTo>
                <a:lnTo>
                  <a:pt x="1313789" y="485635"/>
                </a:lnTo>
                <a:lnTo>
                  <a:pt x="1375168" y="485635"/>
                </a:lnTo>
                <a:close/>
              </a:path>
              <a:path w="2995929" h="1106170">
                <a:moveTo>
                  <a:pt x="1620735" y="509828"/>
                </a:moveTo>
                <a:lnTo>
                  <a:pt x="1559344" y="509828"/>
                </a:lnTo>
                <a:lnTo>
                  <a:pt x="1559344" y="362877"/>
                </a:lnTo>
                <a:lnTo>
                  <a:pt x="1436560" y="362877"/>
                </a:lnTo>
                <a:lnTo>
                  <a:pt x="1436560" y="509828"/>
                </a:lnTo>
                <a:lnTo>
                  <a:pt x="1375168" y="509828"/>
                </a:lnTo>
                <a:lnTo>
                  <a:pt x="1497952" y="632599"/>
                </a:lnTo>
                <a:lnTo>
                  <a:pt x="1620735" y="509828"/>
                </a:lnTo>
                <a:close/>
              </a:path>
              <a:path w="2995929" h="1106170">
                <a:moveTo>
                  <a:pt x="2995917" y="983221"/>
                </a:moveTo>
                <a:lnTo>
                  <a:pt x="2934525" y="983221"/>
                </a:lnTo>
                <a:lnTo>
                  <a:pt x="2934525" y="836269"/>
                </a:lnTo>
                <a:lnTo>
                  <a:pt x="2811742" y="836269"/>
                </a:lnTo>
                <a:lnTo>
                  <a:pt x="2811742" y="983221"/>
                </a:lnTo>
                <a:lnTo>
                  <a:pt x="2750337" y="983221"/>
                </a:lnTo>
                <a:lnTo>
                  <a:pt x="2873133" y="1105992"/>
                </a:lnTo>
                <a:lnTo>
                  <a:pt x="2995917" y="983221"/>
                </a:lnTo>
                <a:close/>
              </a:path>
            </a:pathLst>
          </a:custGeom>
          <a:solidFill>
            <a:srgbClr val="4472C4"/>
          </a:solidFill>
        </p:spPr>
        <p:txBody>
          <a:bodyPr wrap="square" lIns="0" tIns="0" rIns="0" bIns="0" rtlCol="0"/>
          <a:lstStyle/>
          <a:p>
            <a:endParaRPr sz="1050"/>
          </a:p>
        </p:txBody>
      </p:sp>
      <p:sp>
        <p:nvSpPr>
          <p:cNvPr id="21" name="object 17">
            <a:extLst>
              <a:ext uri="{FF2B5EF4-FFF2-40B4-BE49-F238E27FC236}">
                <a16:creationId xmlns:a16="http://schemas.microsoft.com/office/drawing/2014/main" id="{3311E51A-67AA-4B00-8070-0141B724F9C7}"/>
              </a:ext>
            </a:extLst>
          </p:cNvPr>
          <p:cNvSpPr txBox="1"/>
          <p:nvPr/>
        </p:nvSpPr>
        <p:spPr>
          <a:xfrm>
            <a:off x="3330493" y="1885003"/>
            <a:ext cx="1348062" cy="378950"/>
          </a:xfrm>
          <a:prstGeom prst="rect">
            <a:avLst/>
          </a:prstGeom>
        </p:spPr>
        <p:txBody>
          <a:bodyPr vert="horz" wrap="square" lIns="0" tIns="9525" rIns="0" bIns="0" rtlCol="0">
            <a:spAutoFit/>
          </a:bodyPr>
          <a:lstStyle/>
          <a:p>
            <a:pPr marL="9525">
              <a:spcBef>
                <a:spcPts val="75"/>
              </a:spcBef>
              <a:tabLst>
                <a:tab pos="1120616" algn="l"/>
              </a:tabLst>
            </a:pPr>
            <a:r>
              <a:rPr sz="1200" spc="-38" dirty="0">
                <a:latin typeface="Calibri" panose="020F0502020204030204" pitchFamily="34" charset="0"/>
                <a:ea typeface="Calibri" panose="020F0502020204030204" pitchFamily="34" charset="0"/>
                <a:cs typeface="Calibri" panose="020F0502020204030204" pitchFamily="34" charset="0"/>
              </a:rPr>
              <a:t>Pertambahan</a:t>
            </a:r>
            <a:r>
              <a:rPr sz="1200" spc="-64" dirty="0">
                <a:latin typeface="Calibri" panose="020F0502020204030204" pitchFamily="34" charset="0"/>
                <a:ea typeface="Calibri" panose="020F0502020204030204" pitchFamily="34" charset="0"/>
                <a:cs typeface="Calibri" panose="020F0502020204030204" pitchFamily="34" charset="0"/>
              </a:rPr>
              <a:t> </a:t>
            </a:r>
            <a:r>
              <a:rPr sz="1200" spc="-34" dirty="0">
                <a:latin typeface="Calibri" panose="020F0502020204030204" pitchFamily="34" charset="0"/>
                <a:ea typeface="Calibri" panose="020F0502020204030204" pitchFamily="34" charset="0"/>
                <a:cs typeface="Calibri" panose="020F0502020204030204" pitchFamily="34" charset="0"/>
              </a:rPr>
              <a:t>bunga	</a:t>
            </a:r>
            <a:endParaRPr sz="1200" dirty="0">
              <a:latin typeface="Calibri" panose="020F0502020204030204" pitchFamily="34" charset="0"/>
              <a:ea typeface="Calibri" panose="020F0502020204030204" pitchFamily="34" charset="0"/>
              <a:cs typeface="Calibri" panose="020F0502020204030204" pitchFamily="34" charset="0"/>
            </a:endParaRPr>
          </a:p>
        </p:txBody>
      </p:sp>
      <p:sp>
        <p:nvSpPr>
          <p:cNvPr id="22" name="object 18">
            <a:extLst>
              <a:ext uri="{FF2B5EF4-FFF2-40B4-BE49-F238E27FC236}">
                <a16:creationId xmlns:a16="http://schemas.microsoft.com/office/drawing/2014/main" id="{FB455B32-CB5D-4AB9-B002-B1D288DC61FF}"/>
              </a:ext>
            </a:extLst>
          </p:cNvPr>
          <p:cNvSpPr txBox="1"/>
          <p:nvPr/>
        </p:nvSpPr>
        <p:spPr>
          <a:xfrm>
            <a:off x="5364956" y="1931886"/>
            <a:ext cx="1695921" cy="194284"/>
          </a:xfrm>
          <a:prstGeom prst="rect">
            <a:avLst/>
          </a:prstGeom>
        </p:spPr>
        <p:txBody>
          <a:bodyPr vert="horz" wrap="square" lIns="0" tIns="9525" rIns="0" bIns="0" rtlCol="0">
            <a:spAutoFit/>
          </a:bodyPr>
          <a:lstStyle/>
          <a:p>
            <a:pPr marL="9525">
              <a:spcBef>
                <a:spcPts val="75"/>
              </a:spcBef>
            </a:pPr>
            <a:r>
              <a:rPr sz="1200" b="1" spc="-64" dirty="0">
                <a:latin typeface="Calibri" panose="020F0502020204030204" pitchFamily="34" charset="0"/>
                <a:ea typeface="Calibri" panose="020F0502020204030204" pitchFamily="34" charset="0"/>
                <a:cs typeface="Calibri" panose="020F0502020204030204" pitchFamily="34" charset="0"/>
              </a:rPr>
              <a:t>Beban </a:t>
            </a:r>
            <a:r>
              <a:rPr sz="1200" b="1" spc="-71" dirty="0">
                <a:latin typeface="Calibri" panose="020F0502020204030204" pitchFamily="34" charset="0"/>
                <a:ea typeface="Calibri" panose="020F0502020204030204" pitchFamily="34" charset="0"/>
                <a:cs typeface="Calibri" panose="020F0502020204030204" pitchFamily="34" charset="0"/>
              </a:rPr>
              <a:t>keuangan</a:t>
            </a:r>
            <a:r>
              <a:rPr sz="1200" b="1" spc="-135" dirty="0">
                <a:latin typeface="Calibri" panose="020F0502020204030204" pitchFamily="34" charset="0"/>
                <a:ea typeface="Calibri" panose="020F0502020204030204" pitchFamily="34" charset="0"/>
                <a:cs typeface="Calibri" panose="020F0502020204030204" pitchFamily="34" charset="0"/>
              </a:rPr>
              <a:t> </a:t>
            </a:r>
            <a:r>
              <a:rPr sz="1200" b="1" spc="-64" dirty="0">
                <a:latin typeface="Calibri" panose="020F0502020204030204" pitchFamily="34" charset="0"/>
                <a:ea typeface="Calibri" panose="020F0502020204030204" pitchFamily="34" charset="0"/>
                <a:cs typeface="Calibri" panose="020F0502020204030204" pitchFamily="34" charset="0"/>
              </a:rPr>
              <a:t>asuransi</a:t>
            </a:r>
            <a:endParaRPr sz="1200" dirty="0">
              <a:latin typeface="Calibri" panose="020F0502020204030204" pitchFamily="34" charset="0"/>
              <a:ea typeface="Calibri" panose="020F0502020204030204" pitchFamily="34" charset="0"/>
              <a:cs typeface="Calibri" panose="020F0502020204030204" pitchFamily="34" charset="0"/>
            </a:endParaRPr>
          </a:p>
        </p:txBody>
      </p:sp>
      <p:sp>
        <p:nvSpPr>
          <p:cNvPr id="23" name="object 19">
            <a:extLst>
              <a:ext uri="{FF2B5EF4-FFF2-40B4-BE49-F238E27FC236}">
                <a16:creationId xmlns:a16="http://schemas.microsoft.com/office/drawing/2014/main" id="{33098565-1260-40C4-BAEC-89AB32ED1D6C}"/>
              </a:ext>
            </a:extLst>
          </p:cNvPr>
          <p:cNvSpPr/>
          <p:nvPr/>
        </p:nvSpPr>
        <p:spPr>
          <a:xfrm>
            <a:off x="7091504" y="2783787"/>
            <a:ext cx="503008" cy="232130"/>
          </a:xfrm>
          <a:custGeom>
            <a:avLst/>
            <a:gdLst/>
            <a:ahLst/>
            <a:cxnLst/>
            <a:rect l="l" t="t" r="r" b="b"/>
            <a:pathLst>
              <a:path w="553720" h="273685">
                <a:moveTo>
                  <a:pt x="553211" y="0"/>
                </a:moveTo>
                <a:lnTo>
                  <a:pt x="0" y="0"/>
                </a:lnTo>
                <a:lnTo>
                  <a:pt x="0" y="273570"/>
                </a:lnTo>
                <a:lnTo>
                  <a:pt x="553211" y="273570"/>
                </a:lnTo>
                <a:lnTo>
                  <a:pt x="553211" y="0"/>
                </a:lnTo>
                <a:close/>
              </a:path>
            </a:pathLst>
          </a:custGeom>
          <a:solidFill>
            <a:srgbClr val="FF0000"/>
          </a:solidFill>
        </p:spPr>
        <p:txBody>
          <a:bodyPr wrap="square" lIns="0" tIns="0" rIns="0" bIns="0" rtlCol="0"/>
          <a:lstStyle/>
          <a:p>
            <a:endParaRPr sz="1050"/>
          </a:p>
        </p:txBody>
      </p:sp>
      <p:sp>
        <p:nvSpPr>
          <p:cNvPr id="24" name="object 20">
            <a:extLst>
              <a:ext uri="{FF2B5EF4-FFF2-40B4-BE49-F238E27FC236}">
                <a16:creationId xmlns:a16="http://schemas.microsoft.com/office/drawing/2014/main" id="{7CB00E4C-2A29-42C3-8F84-2D10745D21EB}"/>
              </a:ext>
            </a:extLst>
          </p:cNvPr>
          <p:cNvSpPr txBox="1"/>
          <p:nvPr/>
        </p:nvSpPr>
        <p:spPr>
          <a:xfrm>
            <a:off x="7091504" y="2811210"/>
            <a:ext cx="503008" cy="171201"/>
          </a:xfrm>
          <a:prstGeom prst="rect">
            <a:avLst/>
          </a:prstGeom>
        </p:spPr>
        <p:txBody>
          <a:bodyPr vert="horz" wrap="square" lIns="0" tIns="9525" rIns="0" bIns="0" rtlCol="0">
            <a:spAutoFit/>
          </a:bodyPr>
          <a:lstStyle/>
          <a:p>
            <a:pPr marL="92392">
              <a:spcBef>
                <a:spcPts val="75"/>
              </a:spcBef>
            </a:pPr>
            <a:r>
              <a:rPr sz="1050" b="1" dirty="0">
                <a:solidFill>
                  <a:srgbClr val="FFFFFF"/>
                </a:solidFill>
              </a:rPr>
              <a:t>P&amp;L</a:t>
            </a:r>
            <a:endParaRPr sz="1050" dirty="0"/>
          </a:p>
        </p:txBody>
      </p:sp>
      <p:sp>
        <p:nvSpPr>
          <p:cNvPr id="25" name="object 21">
            <a:extLst>
              <a:ext uri="{FF2B5EF4-FFF2-40B4-BE49-F238E27FC236}">
                <a16:creationId xmlns:a16="http://schemas.microsoft.com/office/drawing/2014/main" id="{DAC77DBA-6132-4929-82A6-9D295761046A}"/>
              </a:ext>
            </a:extLst>
          </p:cNvPr>
          <p:cNvSpPr txBox="1"/>
          <p:nvPr/>
        </p:nvSpPr>
        <p:spPr>
          <a:xfrm>
            <a:off x="7640555" y="2706943"/>
            <a:ext cx="813350" cy="327975"/>
          </a:xfrm>
          <a:prstGeom prst="rect">
            <a:avLst/>
          </a:prstGeom>
        </p:spPr>
        <p:txBody>
          <a:bodyPr vert="horz" wrap="square" lIns="0" tIns="20003" rIns="0" bIns="0" rtlCol="0">
            <a:spAutoFit/>
          </a:bodyPr>
          <a:lstStyle/>
          <a:p>
            <a:pPr marL="9525" marR="3810">
              <a:lnSpc>
                <a:spcPts val="1208"/>
              </a:lnSpc>
              <a:spcBef>
                <a:spcPts val="158"/>
              </a:spcBef>
            </a:pPr>
            <a:r>
              <a:rPr sz="1200" b="1" spc="-98" dirty="0">
                <a:latin typeface="Calibri" panose="020F0502020204030204" pitchFamily="34" charset="0"/>
                <a:ea typeface="Calibri" panose="020F0502020204030204" pitchFamily="34" charset="0"/>
                <a:cs typeface="Calibri" panose="020F0502020204030204" pitchFamily="34" charset="0"/>
              </a:rPr>
              <a:t>P</a:t>
            </a:r>
            <a:r>
              <a:rPr sz="1200" b="1" spc="-83" dirty="0">
                <a:latin typeface="Calibri" panose="020F0502020204030204" pitchFamily="34" charset="0"/>
                <a:ea typeface="Calibri" panose="020F0502020204030204" pitchFamily="34" charset="0"/>
                <a:cs typeface="Calibri" panose="020F0502020204030204" pitchFamily="34" charset="0"/>
              </a:rPr>
              <a:t>e</a:t>
            </a:r>
            <a:r>
              <a:rPr sz="1200" b="1" spc="-68" dirty="0">
                <a:latin typeface="Calibri" panose="020F0502020204030204" pitchFamily="34" charset="0"/>
                <a:ea typeface="Calibri" panose="020F0502020204030204" pitchFamily="34" charset="0"/>
                <a:cs typeface="Calibri" panose="020F0502020204030204" pitchFamily="34" charset="0"/>
              </a:rPr>
              <a:t>n</a:t>
            </a:r>
            <a:r>
              <a:rPr sz="1200" b="1" spc="-56" dirty="0">
                <a:latin typeface="Calibri" panose="020F0502020204030204" pitchFamily="34" charset="0"/>
                <a:ea typeface="Calibri" panose="020F0502020204030204" pitchFamily="34" charset="0"/>
                <a:cs typeface="Calibri" panose="020F0502020204030204" pitchFamily="34" charset="0"/>
              </a:rPr>
              <a:t>d</a:t>
            </a:r>
            <a:r>
              <a:rPr sz="1200" b="1" spc="-53" dirty="0">
                <a:latin typeface="Calibri" panose="020F0502020204030204" pitchFamily="34" charset="0"/>
                <a:ea typeface="Calibri" panose="020F0502020204030204" pitchFamily="34" charset="0"/>
                <a:cs typeface="Calibri" panose="020F0502020204030204" pitchFamily="34" charset="0"/>
              </a:rPr>
              <a:t>a</a:t>
            </a:r>
            <a:r>
              <a:rPr sz="1200" b="1" spc="-56" dirty="0">
                <a:latin typeface="Calibri" panose="020F0502020204030204" pitchFamily="34" charset="0"/>
                <a:ea typeface="Calibri" panose="020F0502020204030204" pitchFamily="34" charset="0"/>
                <a:cs typeface="Calibri" panose="020F0502020204030204" pitchFamily="34" charset="0"/>
              </a:rPr>
              <a:t>p</a:t>
            </a:r>
            <a:r>
              <a:rPr sz="1200" b="1" spc="-64" dirty="0">
                <a:latin typeface="Calibri" panose="020F0502020204030204" pitchFamily="34" charset="0"/>
                <a:ea typeface="Calibri" panose="020F0502020204030204" pitchFamily="34" charset="0"/>
                <a:cs typeface="Calibri" panose="020F0502020204030204" pitchFamily="34" charset="0"/>
              </a:rPr>
              <a:t>a</a:t>
            </a:r>
            <a:r>
              <a:rPr sz="1200" b="1" spc="-75" dirty="0">
                <a:latin typeface="Calibri" panose="020F0502020204030204" pitchFamily="34" charset="0"/>
                <a:ea typeface="Calibri" panose="020F0502020204030204" pitchFamily="34" charset="0"/>
                <a:cs typeface="Calibri" panose="020F0502020204030204" pitchFamily="34" charset="0"/>
              </a:rPr>
              <a:t>t</a:t>
            </a:r>
            <a:r>
              <a:rPr sz="1200" b="1" spc="-53" dirty="0">
                <a:latin typeface="Calibri" panose="020F0502020204030204" pitchFamily="34" charset="0"/>
                <a:ea typeface="Calibri" panose="020F0502020204030204" pitchFamily="34" charset="0"/>
                <a:cs typeface="Calibri" panose="020F0502020204030204" pitchFamily="34" charset="0"/>
              </a:rPr>
              <a:t>a</a:t>
            </a:r>
            <a:r>
              <a:rPr sz="1200" b="1" spc="-41" dirty="0">
                <a:latin typeface="Calibri" panose="020F0502020204030204" pitchFamily="34" charset="0"/>
                <a:ea typeface="Calibri" panose="020F0502020204030204" pitchFamily="34" charset="0"/>
                <a:cs typeface="Calibri" panose="020F0502020204030204" pitchFamily="34" charset="0"/>
              </a:rPr>
              <a:t>n  </a:t>
            </a:r>
            <a:r>
              <a:rPr sz="1200" b="1" spc="-64" dirty="0">
                <a:latin typeface="Calibri" panose="020F0502020204030204" pitchFamily="34" charset="0"/>
                <a:ea typeface="Calibri" panose="020F0502020204030204" pitchFamily="34" charset="0"/>
                <a:cs typeface="Calibri" panose="020F0502020204030204" pitchFamily="34" charset="0"/>
              </a:rPr>
              <a:t>asuransi</a:t>
            </a:r>
            <a:endParaRPr sz="1200" dirty="0">
              <a:latin typeface="Calibri" panose="020F0502020204030204" pitchFamily="34" charset="0"/>
              <a:ea typeface="Calibri" panose="020F0502020204030204" pitchFamily="34" charset="0"/>
              <a:cs typeface="Calibri" panose="020F0502020204030204" pitchFamily="34" charset="0"/>
            </a:endParaRPr>
          </a:p>
        </p:txBody>
      </p:sp>
      <p:sp>
        <p:nvSpPr>
          <p:cNvPr id="26" name="object 22">
            <a:extLst>
              <a:ext uri="{FF2B5EF4-FFF2-40B4-BE49-F238E27FC236}">
                <a16:creationId xmlns:a16="http://schemas.microsoft.com/office/drawing/2014/main" id="{CCEF429D-ACFC-492A-A18F-870B6CA61E10}"/>
              </a:ext>
            </a:extLst>
          </p:cNvPr>
          <p:cNvSpPr/>
          <p:nvPr/>
        </p:nvSpPr>
        <p:spPr>
          <a:xfrm flipV="1">
            <a:off x="2014746" y="3782278"/>
            <a:ext cx="6597912" cy="48042"/>
          </a:xfrm>
          <a:custGeom>
            <a:avLst/>
            <a:gdLst/>
            <a:ahLst/>
            <a:cxnLst/>
            <a:rect l="l" t="t" r="r" b="b"/>
            <a:pathLst>
              <a:path w="6826884">
                <a:moveTo>
                  <a:pt x="0" y="0"/>
                </a:moveTo>
                <a:lnTo>
                  <a:pt x="6826743" y="0"/>
                </a:lnTo>
              </a:path>
            </a:pathLst>
          </a:custGeom>
          <a:ln w="28575">
            <a:solidFill>
              <a:srgbClr val="AFABAB"/>
            </a:solidFill>
          </a:ln>
        </p:spPr>
        <p:txBody>
          <a:bodyPr wrap="square" lIns="0" tIns="0" rIns="0" bIns="0" rtlCol="0"/>
          <a:lstStyle/>
          <a:p>
            <a:endParaRPr sz="1050"/>
          </a:p>
        </p:txBody>
      </p:sp>
      <p:grpSp>
        <p:nvGrpSpPr>
          <p:cNvPr id="27" name="object 23">
            <a:extLst>
              <a:ext uri="{FF2B5EF4-FFF2-40B4-BE49-F238E27FC236}">
                <a16:creationId xmlns:a16="http://schemas.microsoft.com/office/drawing/2014/main" id="{325C0242-DC66-45D8-B02A-B67B33ED55DA}"/>
              </a:ext>
            </a:extLst>
          </p:cNvPr>
          <p:cNvGrpSpPr/>
          <p:nvPr/>
        </p:nvGrpSpPr>
        <p:grpSpPr>
          <a:xfrm>
            <a:off x="2062354" y="4123032"/>
            <a:ext cx="6768363" cy="656001"/>
            <a:chOff x="2743200" y="6054077"/>
            <a:chExt cx="7110730" cy="487680"/>
          </a:xfrm>
        </p:grpSpPr>
        <p:sp>
          <p:nvSpPr>
            <p:cNvPr id="28" name="object 24">
              <a:extLst>
                <a:ext uri="{FF2B5EF4-FFF2-40B4-BE49-F238E27FC236}">
                  <a16:creationId xmlns:a16="http://schemas.microsoft.com/office/drawing/2014/main" id="{9F27D677-71CB-4771-ADC7-6473090346FF}"/>
                </a:ext>
              </a:extLst>
            </p:cNvPr>
            <p:cNvSpPr/>
            <p:nvPr/>
          </p:nvSpPr>
          <p:spPr>
            <a:xfrm>
              <a:off x="2743200" y="6054077"/>
              <a:ext cx="7110730" cy="448448"/>
            </a:xfrm>
            <a:custGeom>
              <a:avLst/>
              <a:gdLst/>
              <a:ahLst/>
              <a:cxnLst/>
              <a:rect l="l" t="t" r="r" b="b"/>
              <a:pathLst>
                <a:path w="7110730" h="487679">
                  <a:moveTo>
                    <a:pt x="6866267" y="0"/>
                  </a:moveTo>
                  <a:lnTo>
                    <a:pt x="6866267" y="121907"/>
                  </a:lnTo>
                  <a:lnTo>
                    <a:pt x="0" y="121907"/>
                  </a:lnTo>
                  <a:lnTo>
                    <a:pt x="0" y="365725"/>
                  </a:lnTo>
                  <a:lnTo>
                    <a:pt x="6866267" y="365725"/>
                  </a:lnTo>
                  <a:lnTo>
                    <a:pt x="6866267" y="487634"/>
                  </a:lnTo>
                  <a:lnTo>
                    <a:pt x="7110120" y="243818"/>
                  </a:lnTo>
                  <a:lnTo>
                    <a:pt x="6866267" y="0"/>
                  </a:lnTo>
                  <a:close/>
                </a:path>
              </a:pathLst>
            </a:custGeom>
            <a:solidFill>
              <a:srgbClr val="AFABAB"/>
            </a:solidFill>
          </p:spPr>
          <p:txBody>
            <a:bodyPr wrap="square" lIns="0" tIns="0" rIns="0" bIns="0" rtlCol="0"/>
            <a:lstStyle/>
            <a:p>
              <a:endParaRPr sz="1050"/>
            </a:p>
          </p:txBody>
        </p:sp>
        <p:sp>
          <p:nvSpPr>
            <p:cNvPr id="29" name="object 25">
              <a:extLst>
                <a:ext uri="{FF2B5EF4-FFF2-40B4-BE49-F238E27FC236}">
                  <a16:creationId xmlns:a16="http://schemas.microsoft.com/office/drawing/2014/main" id="{F92FC864-742F-4EF2-86F0-DFDD37663924}"/>
                </a:ext>
              </a:extLst>
            </p:cNvPr>
            <p:cNvSpPr/>
            <p:nvPr/>
          </p:nvSpPr>
          <p:spPr>
            <a:xfrm>
              <a:off x="2743200" y="6054077"/>
              <a:ext cx="7110730" cy="487680"/>
            </a:xfrm>
            <a:custGeom>
              <a:avLst/>
              <a:gdLst/>
              <a:ahLst/>
              <a:cxnLst/>
              <a:rect l="l" t="t" r="r" b="b"/>
              <a:pathLst>
                <a:path w="7110730" h="487679">
                  <a:moveTo>
                    <a:pt x="0" y="121908"/>
                  </a:moveTo>
                  <a:lnTo>
                    <a:pt x="6866266" y="121908"/>
                  </a:lnTo>
                  <a:lnTo>
                    <a:pt x="6866266" y="0"/>
                  </a:lnTo>
                  <a:lnTo>
                    <a:pt x="7110114" y="243816"/>
                  </a:lnTo>
                  <a:lnTo>
                    <a:pt x="6866266" y="487632"/>
                  </a:lnTo>
                  <a:lnTo>
                    <a:pt x="6866266" y="365724"/>
                  </a:lnTo>
                  <a:lnTo>
                    <a:pt x="0" y="365724"/>
                  </a:lnTo>
                  <a:lnTo>
                    <a:pt x="0" y="121908"/>
                  </a:lnTo>
                  <a:close/>
                </a:path>
              </a:pathLst>
            </a:custGeom>
            <a:ln w="8184">
              <a:solidFill>
                <a:srgbClr val="E7E6E6"/>
              </a:solidFill>
            </a:ln>
          </p:spPr>
          <p:txBody>
            <a:bodyPr wrap="square" lIns="0" tIns="0" rIns="0" bIns="0" rtlCol="0"/>
            <a:lstStyle/>
            <a:p>
              <a:endParaRPr sz="1050"/>
            </a:p>
          </p:txBody>
        </p:sp>
        <p:sp>
          <p:nvSpPr>
            <p:cNvPr id="30" name="object 26">
              <a:extLst>
                <a:ext uri="{FF2B5EF4-FFF2-40B4-BE49-F238E27FC236}">
                  <a16:creationId xmlns:a16="http://schemas.microsoft.com/office/drawing/2014/main" id="{11F87EFB-9F18-4E2E-AADE-3E6ACBA59CFC}"/>
                </a:ext>
              </a:extLst>
            </p:cNvPr>
            <p:cNvSpPr/>
            <p:nvPr/>
          </p:nvSpPr>
          <p:spPr>
            <a:xfrm>
              <a:off x="2743200" y="6216218"/>
              <a:ext cx="1588770" cy="163830"/>
            </a:xfrm>
            <a:custGeom>
              <a:avLst/>
              <a:gdLst/>
              <a:ahLst/>
              <a:cxnLst/>
              <a:rect l="l" t="t" r="r" b="b"/>
              <a:pathLst>
                <a:path w="1588770" h="163829">
                  <a:moveTo>
                    <a:pt x="1588668" y="0"/>
                  </a:moveTo>
                  <a:lnTo>
                    <a:pt x="0" y="0"/>
                  </a:lnTo>
                  <a:lnTo>
                    <a:pt x="0" y="163347"/>
                  </a:lnTo>
                  <a:lnTo>
                    <a:pt x="1588668" y="163347"/>
                  </a:lnTo>
                  <a:lnTo>
                    <a:pt x="1588668" y="0"/>
                  </a:lnTo>
                  <a:close/>
                </a:path>
              </a:pathLst>
            </a:custGeom>
            <a:solidFill>
              <a:srgbClr val="AFABAB"/>
            </a:solidFill>
          </p:spPr>
          <p:txBody>
            <a:bodyPr wrap="square" lIns="0" tIns="0" rIns="0" bIns="0" rtlCol="0"/>
            <a:lstStyle/>
            <a:p>
              <a:endParaRPr sz="1050"/>
            </a:p>
          </p:txBody>
        </p:sp>
      </p:grpSp>
      <p:sp>
        <p:nvSpPr>
          <p:cNvPr id="31" name="object 27">
            <a:extLst>
              <a:ext uri="{FF2B5EF4-FFF2-40B4-BE49-F238E27FC236}">
                <a16:creationId xmlns:a16="http://schemas.microsoft.com/office/drawing/2014/main" id="{452C4A80-AC37-4B02-A2F4-9B9529853722}"/>
              </a:ext>
            </a:extLst>
          </p:cNvPr>
          <p:cNvSpPr txBox="1"/>
          <p:nvPr/>
        </p:nvSpPr>
        <p:spPr>
          <a:xfrm>
            <a:off x="2136391" y="4320967"/>
            <a:ext cx="1098887" cy="194284"/>
          </a:xfrm>
          <a:prstGeom prst="rect">
            <a:avLst/>
          </a:prstGeom>
        </p:spPr>
        <p:txBody>
          <a:bodyPr vert="horz" wrap="square" lIns="0" tIns="9525" rIns="0" bIns="0" rtlCol="0">
            <a:spAutoFit/>
          </a:bodyPr>
          <a:lstStyle/>
          <a:p>
            <a:pPr marL="9525">
              <a:spcBef>
                <a:spcPts val="75"/>
              </a:spcBef>
            </a:pPr>
            <a:r>
              <a:rPr sz="1200" b="1" spc="-4" dirty="0">
                <a:solidFill>
                  <a:srgbClr val="2E2E38"/>
                </a:solidFill>
                <a:latin typeface="Calibri" panose="020F0502020204030204" pitchFamily="34" charset="0"/>
                <a:ea typeface="Calibri" panose="020F0502020204030204" pitchFamily="34" charset="0"/>
                <a:cs typeface="Calibri" panose="020F0502020204030204" pitchFamily="34" charset="0"/>
              </a:rPr>
              <a:t>Pengakuan</a:t>
            </a:r>
            <a:r>
              <a:rPr sz="1200" b="1" spc="-49" dirty="0">
                <a:solidFill>
                  <a:srgbClr val="2E2E38"/>
                </a:solidFill>
                <a:latin typeface="Calibri" panose="020F0502020204030204" pitchFamily="34" charset="0"/>
                <a:ea typeface="Calibri" panose="020F0502020204030204" pitchFamily="34" charset="0"/>
                <a:cs typeface="Calibri" panose="020F0502020204030204" pitchFamily="34" charset="0"/>
              </a:rPr>
              <a:t> </a:t>
            </a:r>
            <a:r>
              <a:rPr sz="1200" b="1" spc="-4" dirty="0">
                <a:solidFill>
                  <a:srgbClr val="2E2E38"/>
                </a:solidFill>
                <a:latin typeface="Calibri" panose="020F0502020204030204" pitchFamily="34" charset="0"/>
                <a:ea typeface="Calibri" panose="020F0502020204030204" pitchFamily="34" charset="0"/>
                <a:cs typeface="Calibri" panose="020F0502020204030204" pitchFamily="34" charset="0"/>
              </a:rPr>
              <a:t>awal</a:t>
            </a:r>
            <a:endParaRPr sz="1200" dirty="0">
              <a:latin typeface="Calibri" panose="020F0502020204030204" pitchFamily="34" charset="0"/>
              <a:ea typeface="Calibri" panose="020F0502020204030204" pitchFamily="34" charset="0"/>
              <a:cs typeface="Calibri" panose="020F0502020204030204" pitchFamily="34" charset="0"/>
            </a:endParaRPr>
          </a:p>
        </p:txBody>
      </p:sp>
      <p:sp>
        <p:nvSpPr>
          <p:cNvPr id="32" name="object 28">
            <a:extLst>
              <a:ext uri="{FF2B5EF4-FFF2-40B4-BE49-F238E27FC236}">
                <a16:creationId xmlns:a16="http://schemas.microsoft.com/office/drawing/2014/main" id="{78D6BAAD-CE8E-482E-A3DA-ABD30F64ED52}"/>
              </a:ext>
            </a:extLst>
          </p:cNvPr>
          <p:cNvSpPr/>
          <p:nvPr/>
        </p:nvSpPr>
        <p:spPr>
          <a:xfrm>
            <a:off x="4803926" y="4341058"/>
            <a:ext cx="1443263" cy="138955"/>
          </a:xfrm>
          <a:custGeom>
            <a:avLst/>
            <a:gdLst/>
            <a:ahLst/>
            <a:cxnLst/>
            <a:rect l="l" t="t" r="r" b="b"/>
            <a:pathLst>
              <a:path w="1588770" h="163829">
                <a:moveTo>
                  <a:pt x="1588655" y="0"/>
                </a:moveTo>
                <a:lnTo>
                  <a:pt x="0" y="0"/>
                </a:lnTo>
                <a:lnTo>
                  <a:pt x="0" y="163347"/>
                </a:lnTo>
                <a:lnTo>
                  <a:pt x="1588655" y="163347"/>
                </a:lnTo>
                <a:lnTo>
                  <a:pt x="1588655" y="0"/>
                </a:lnTo>
                <a:close/>
              </a:path>
            </a:pathLst>
          </a:custGeom>
          <a:solidFill>
            <a:srgbClr val="AFABAB"/>
          </a:solidFill>
        </p:spPr>
        <p:txBody>
          <a:bodyPr wrap="square" lIns="0" tIns="0" rIns="0" bIns="0" rtlCol="0"/>
          <a:lstStyle/>
          <a:p>
            <a:endParaRPr sz="1050"/>
          </a:p>
        </p:txBody>
      </p:sp>
      <p:sp>
        <p:nvSpPr>
          <p:cNvPr id="33" name="object 29">
            <a:extLst>
              <a:ext uri="{FF2B5EF4-FFF2-40B4-BE49-F238E27FC236}">
                <a16:creationId xmlns:a16="http://schemas.microsoft.com/office/drawing/2014/main" id="{4272A414-D3D8-47C8-9F77-598620B25841}"/>
              </a:ext>
            </a:extLst>
          </p:cNvPr>
          <p:cNvSpPr txBox="1"/>
          <p:nvPr/>
        </p:nvSpPr>
        <p:spPr>
          <a:xfrm>
            <a:off x="4863767" y="4320967"/>
            <a:ext cx="1230408" cy="194284"/>
          </a:xfrm>
          <a:prstGeom prst="rect">
            <a:avLst/>
          </a:prstGeom>
        </p:spPr>
        <p:txBody>
          <a:bodyPr vert="horz" wrap="square" lIns="0" tIns="9525" rIns="0" bIns="0" rtlCol="0">
            <a:spAutoFit/>
          </a:bodyPr>
          <a:lstStyle/>
          <a:p>
            <a:pPr marL="9525">
              <a:spcBef>
                <a:spcPts val="75"/>
              </a:spcBef>
            </a:pPr>
            <a:r>
              <a:rPr sz="1200" b="1" spc="-4" dirty="0">
                <a:solidFill>
                  <a:srgbClr val="2E2E38"/>
                </a:solidFill>
                <a:latin typeface="Calibri" panose="020F0502020204030204" pitchFamily="34" charset="0"/>
                <a:ea typeface="Calibri" panose="020F0502020204030204" pitchFamily="34" charset="0"/>
                <a:cs typeface="Calibri" panose="020F0502020204030204" pitchFamily="34" charset="0"/>
              </a:rPr>
              <a:t>Periode</a:t>
            </a:r>
            <a:r>
              <a:rPr sz="1200" b="1" spc="-38" dirty="0">
                <a:solidFill>
                  <a:srgbClr val="2E2E38"/>
                </a:solidFill>
                <a:latin typeface="Calibri" panose="020F0502020204030204" pitchFamily="34" charset="0"/>
                <a:ea typeface="Calibri" panose="020F0502020204030204" pitchFamily="34" charset="0"/>
                <a:cs typeface="Calibri" panose="020F0502020204030204" pitchFamily="34" charset="0"/>
              </a:rPr>
              <a:t> </a:t>
            </a:r>
            <a:r>
              <a:rPr sz="1200" b="1" spc="-4" dirty="0">
                <a:solidFill>
                  <a:srgbClr val="2E2E38"/>
                </a:solidFill>
                <a:latin typeface="Calibri" panose="020F0502020204030204" pitchFamily="34" charset="0"/>
                <a:ea typeface="Calibri" panose="020F0502020204030204" pitchFamily="34" charset="0"/>
                <a:cs typeface="Calibri" panose="020F0502020204030204" pitchFamily="34" charset="0"/>
              </a:rPr>
              <a:t>pelaporan</a:t>
            </a:r>
            <a:endParaRPr sz="1200" dirty="0">
              <a:latin typeface="Calibri" panose="020F0502020204030204" pitchFamily="34" charset="0"/>
              <a:ea typeface="Calibri" panose="020F0502020204030204" pitchFamily="34" charset="0"/>
              <a:cs typeface="Calibri" panose="020F0502020204030204" pitchFamily="34" charset="0"/>
            </a:endParaRPr>
          </a:p>
        </p:txBody>
      </p:sp>
      <p:sp>
        <p:nvSpPr>
          <p:cNvPr id="34" name="object 30">
            <a:extLst>
              <a:ext uri="{FF2B5EF4-FFF2-40B4-BE49-F238E27FC236}">
                <a16:creationId xmlns:a16="http://schemas.microsoft.com/office/drawing/2014/main" id="{B10D19FB-2F58-471D-B1E9-9E3D19FD26D7}"/>
              </a:ext>
            </a:extLst>
          </p:cNvPr>
          <p:cNvSpPr/>
          <p:nvPr/>
        </p:nvSpPr>
        <p:spPr>
          <a:xfrm>
            <a:off x="7005312" y="4341058"/>
            <a:ext cx="1316219" cy="176654"/>
          </a:xfrm>
          <a:custGeom>
            <a:avLst/>
            <a:gdLst/>
            <a:ahLst/>
            <a:cxnLst/>
            <a:rect l="l" t="t" r="r" b="b"/>
            <a:pathLst>
              <a:path w="1578609" h="163829">
                <a:moveTo>
                  <a:pt x="1578609" y="0"/>
                </a:moveTo>
                <a:lnTo>
                  <a:pt x="0" y="0"/>
                </a:lnTo>
                <a:lnTo>
                  <a:pt x="0" y="163347"/>
                </a:lnTo>
                <a:lnTo>
                  <a:pt x="1578609" y="163347"/>
                </a:lnTo>
                <a:lnTo>
                  <a:pt x="1578609" y="0"/>
                </a:lnTo>
                <a:close/>
              </a:path>
            </a:pathLst>
          </a:custGeom>
          <a:solidFill>
            <a:srgbClr val="AFABAB"/>
          </a:solidFill>
        </p:spPr>
        <p:txBody>
          <a:bodyPr wrap="square" lIns="0" tIns="0" rIns="0" bIns="0" rtlCol="0"/>
          <a:lstStyle/>
          <a:p>
            <a:endParaRPr sz="1050"/>
          </a:p>
        </p:txBody>
      </p:sp>
      <p:sp>
        <p:nvSpPr>
          <p:cNvPr id="35" name="object 31">
            <a:extLst>
              <a:ext uri="{FF2B5EF4-FFF2-40B4-BE49-F238E27FC236}">
                <a16:creationId xmlns:a16="http://schemas.microsoft.com/office/drawing/2014/main" id="{FA8D776B-216B-4763-BF9F-87E5D2FC324E}"/>
              </a:ext>
            </a:extLst>
          </p:cNvPr>
          <p:cNvSpPr txBox="1"/>
          <p:nvPr/>
        </p:nvSpPr>
        <p:spPr>
          <a:xfrm>
            <a:off x="7065153" y="4320967"/>
            <a:ext cx="1241368" cy="194284"/>
          </a:xfrm>
          <a:prstGeom prst="rect">
            <a:avLst/>
          </a:prstGeom>
        </p:spPr>
        <p:txBody>
          <a:bodyPr vert="horz" wrap="square" lIns="0" tIns="9525" rIns="0" bIns="0" rtlCol="0">
            <a:spAutoFit/>
          </a:bodyPr>
          <a:lstStyle/>
          <a:p>
            <a:pPr marL="9525">
              <a:spcBef>
                <a:spcPts val="75"/>
              </a:spcBef>
            </a:pPr>
            <a:r>
              <a:rPr sz="1200" b="1" spc="-15" dirty="0">
                <a:solidFill>
                  <a:srgbClr val="2E2E38"/>
                </a:solidFill>
                <a:latin typeface="Calibri" panose="020F0502020204030204" pitchFamily="34" charset="0"/>
                <a:ea typeface="Calibri" panose="020F0502020204030204" pitchFamily="34" charset="0"/>
                <a:cs typeface="Calibri" panose="020F0502020204030204" pitchFamily="34" charset="0"/>
              </a:rPr>
              <a:t>Tanggal</a:t>
            </a:r>
            <a:r>
              <a:rPr sz="1200" b="1" spc="-38" dirty="0">
                <a:solidFill>
                  <a:srgbClr val="2E2E38"/>
                </a:solidFill>
                <a:latin typeface="Calibri" panose="020F0502020204030204" pitchFamily="34" charset="0"/>
                <a:ea typeface="Calibri" panose="020F0502020204030204" pitchFamily="34" charset="0"/>
                <a:cs typeface="Calibri" panose="020F0502020204030204" pitchFamily="34" charset="0"/>
              </a:rPr>
              <a:t> </a:t>
            </a:r>
            <a:r>
              <a:rPr sz="1200" b="1" spc="-4" dirty="0">
                <a:solidFill>
                  <a:srgbClr val="2E2E38"/>
                </a:solidFill>
                <a:latin typeface="Calibri" panose="020F0502020204030204" pitchFamily="34" charset="0"/>
                <a:ea typeface="Calibri" panose="020F0502020204030204" pitchFamily="34" charset="0"/>
                <a:cs typeface="Calibri" panose="020F0502020204030204" pitchFamily="34" charset="0"/>
              </a:rPr>
              <a:t>pelaporan</a:t>
            </a:r>
            <a:endParaRPr sz="1200" dirty="0">
              <a:latin typeface="Calibri" panose="020F0502020204030204" pitchFamily="34" charset="0"/>
              <a:ea typeface="Calibri" panose="020F0502020204030204" pitchFamily="34" charset="0"/>
              <a:cs typeface="Calibri" panose="020F0502020204030204" pitchFamily="34" charset="0"/>
            </a:endParaRPr>
          </a:p>
        </p:txBody>
      </p:sp>
      <p:sp>
        <p:nvSpPr>
          <p:cNvPr id="37" name="object 20">
            <a:extLst>
              <a:ext uri="{FF2B5EF4-FFF2-40B4-BE49-F238E27FC236}">
                <a16:creationId xmlns:a16="http://schemas.microsoft.com/office/drawing/2014/main" id="{AF88282F-257D-4EA7-AAE7-5DE06F3CC86C}"/>
              </a:ext>
            </a:extLst>
          </p:cNvPr>
          <p:cNvSpPr txBox="1"/>
          <p:nvPr/>
        </p:nvSpPr>
        <p:spPr>
          <a:xfrm>
            <a:off x="4678555" y="1964036"/>
            <a:ext cx="503008" cy="171201"/>
          </a:xfrm>
          <a:prstGeom prst="rect">
            <a:avLst/>
          </a:prstGeom>
          <a:solidFill>
            <a:srgbClr val="FF0000"/>
          </a:solidFill>
        </p:spPr>
        <p:txBody>
          <a:bodyPr vert="horz" wrap="square" lIns="0" tIns="9525" rIns="0" bIns="0" rtlCol="0">
            <a:spAutoFit/>
          </a:bodyPr>
          <a:lstStyle/>
          <a:p>
            <a:pPr marL="92392">
              <a:spcBef>
                <a:spcPts val="75"/>
              </a:spcBef>
            </a:pPr>
            <a:r>
              <a:rPr sz="1050" b="1" dirty="0">
                <a:solidFill>
                  <a:srgbClr val="FFFFFF"/>
                </a:solidFill>
              </a:rPr>
              <a:t>P&amp;L</a:t>
            </a:r>
            <a:endParaRPr sz="1050" dirty="0"/>
          </a:p>
        </p:txBody>
      </p:sp>
      <p:sp>
        <p:nvSpPr>
          <p:cNvPr id="4" name="Rectangle 3">
            <a:extLst>
              <a:ext uri="{FF2B5EF4-FFF2-40B4-BE49-F238E27FC236}">
                <a16:creationId xmlns:a16="http://schemas.microsoft.com/office/drawing/2014/main" id="{22DEC5D9-F736-4D10-AABA-ABD7130DEF2F}"/>
              </a:ext>
            </a:extLst>
          </p:cNvPr>
          <p:cNvSpPr/>
          <p:nvPr/>
        </p:nvSpPr>
        <p:spPr bwMode="auto">
          <a:xfrm>
            <a:off x="1990012" y="2406880"/>
            <a:ext cx="1240214" cy="1302485"/>
          </a:xfrm>
          <a:prstGeom prst="rect">
            <a:avLst/>
          </a:prstGeom>
          <a:solidFill>
            <a:srgbClr val="EFD079"/>
          </a:solidFill>
          <a:ln w="9525" cap="flat" cmpd="sng" algn="ctr">
            <a:solidFill>
              <a:srgbClr val="FFC000"/>
            </a:solid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algn="ctr" defTabSz="685800" fontAlgn="base">
              <a:spcBef>
                <a:spcPct val="20000"/>
              </a:spcBef>
              <a:spcAft>
                <a:spcPct val="0"/>
              </a:spcAft>
              <a:buClrTx/>
            </a:pPr>
            <a:r>
              <a:rPr lang="en-US" b="1" dirty="0" err="1">
                <a:solidFill>
                  <a:schemeClr val="tx1"/>
                </a:solidFill>
                <a:latin typeface="Calibri" panose="020F0502020204030204" pitchFamily="34" charset="0"/>
                <a:ea typeface="Calibri" panose="020F0502020204030204" pitchFamily="34" charset="0"/>
                <a:cs typeface="Calibri" panose="020F0502020204030204" pitchFamily="34" charset="0"/>
              </a:rPr>
              <a:t>Marjin</a:t>
            </a: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b="1" dirty="0" err="1">
                <a:solidFill>
                  <a:schemeClr val="tx1"/>
                </a:solidFill>
                <a:latin typeface="Calibri" panose="020F0502020204030204" pitchFamily="34" charset="0"/>
                <a:ea typeface="Calibri" panose="020F0502020204030204" pitchFamily="34" charset="0"/>
                <a:cs typeface="Calibri" panose="020F0502020204030204" pitchFamily="34" charset="0"/>
              </a:rPr>
              <a:t>jasa</a:t>
            </a: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b="1" dirty="0" err="1">
                <a:solidFill>
                  <a:schemeClr val="tx1"/>
                </a:solidFill>
                <a:latin typeface="Calibri" panose="020F0502020204030204" pitchFamily="34" charset="0"/>
                <a:ea typeface="Calibri" panose="020F0502020204030204" pitchFamily="34" charset="0"/>
                <a:cs typeface="Calibri" panose="020F0502020204030204" pitchFamily="34" charset="0"/>
              </a:rPr>
              <a:t>konntraktual</a:t>
            </a:r>
            <a:endParaRPr lang="en-ID"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0" name="Rectangle 19">
            <a:extLst>
              <a:ext uri="{FF2B5EF4-FFF2-40B4-BE49-F238E27FC236}">
                <a16:creationId xmlns:a16="http://schemas.microsoft.com/office/drawing/2014/main" id="{31B0BCA2-B3A3-4722-B551-A85B729DE495}"/>
              </a:ext>
            </a:extLst>
          </p:cNvPr>
          <p:cNvSpPr/>
          <p:nvPr/>
        </p:nvSpPr>
        <p:spPr>
          <a:xfrm>
            <a:off x="4466564" y="2337146"/>
            <a:ext cx="1523963" cy="577081"/>
          </a:xfrm>
          <a:prstGeom prst="rect">
            <a:avLst/>
          </a:prstGeom>
        </p:spPr>
        <p:txBody>
          <a:bodyPr wrap="square">
            <a:spAutoFit/>
          </a:bodyPr>
          <a:lstStyle/>
          <a:p>
            <a:pPr marL="9049" marR="3810" indent="-1905" algn="ctr">
              <a:spcBef>
                <a:spcPts val="75"/>
              </a:spcBef>
            </a:pPr>
            <a:r>
              <a:rPr lang="it-IT" sz="1050" spc="-23" dirty="0">
                <a:latin typeface="Calibri" panose="020F0502020204030204" pitchFamily="34" charset="0"/>
                <a:ea typeface="Calibri" panose="020F0502020204030204" pitchFamily="34" charset="0"/>
                <a:cs typeface="Calibri" panose="020F0502020204030204" pitchFamily="34" charset="0"/>
              </a:rPr>
              <a:t>Perubahan </a:t>
            </a:r>
            <a:r>
              <a:rPr lang="it-IT" sz="1050" spc="-26" dirty="0">
                <a:latin typeface="Calibri" panose="020F0502020204030204" pitchFamily="34" charset="0"/>
                <a:ea typeface="Calibri" panose="020F0502020204030204" pitchFamily="34" charset="0"/>
                <a:cs typeface="Calibri" panose="020F0502020204030204" pitchFamily="34" charset="0"/>
              </a:rPr>
              <a:t>estimasi yang  </a:t>
            </a:r>
            <a:r>
              <a:rPr lang="it-IT" sz="1050" spc="-38" dirty="0">
                <a:latin typeface="Calibri" panose="020F0502020204030204" pitchFamily="34" charset="0"/>
                <a:ea typeface="Calibri" panose="020F0502020204030204" pitchFamily="34" charset="0"/>
                <a:cs typeface="Calibri" panose="020F0502020204030204" pitchFamily="34" charset="0"/>
              </a:rPr>
              <a:t>terkait </a:t>
            </a:r>
            <a:r>
              <a:rPr lang="it-IT" sz="1050" spc="-23" dirty="0">
                <a:latin typeface="Calibri" panose="020F0502020204030204" pitchFamily="34" charset="0"/>
                <a:ea typeface="Calibri" panose="020F0502020204030204" pitchFamily="34" charset="0"/>
                <a:cs typeface="Calibri" panose="020F0502020204030204" pitchFamily="34" charset="0"/>
              </a:rPr>
              <a:t>dengan </a:t>
            </a:r>
            <a:r>
              <a:rPr lang="it-IT" sz="1050" spc="-30" dirty="0">
                <a:latin typeface="Calibri" panose="020F0502020204030204" pitchFamily="34" charset="0"/>
                <a:ea typeface="Calibri" panose="020F0502020204030204" pitchFamily="34" charset="0"/>
                <a:cs typeface="Calibri" panose="020F0502020204030204" pitchFamily="34" charset="0"/>
              </a:rPr>
              <a:t>layanan</a:t>
            </a:r>
            <a:r>
              <a:rPr lang="it-IT" sz="1050" spc="-94" dirty="0">
                <a:latin typeface="Calibri" panose="020F0502020204030204" pitchFamily="34" charset="0"/>
                <a:ea typeface="Calibri" panose="020F0502020204030204" pitchFamily="34" charset="0"/>
                <a:cs typeface="Calibri" panose="020F0502020204030204" pitchFamily="34" charset="0"/>
              </a:rPr>
              <a:t> </a:t>
            </a:r>
            <a:r>
              <a:rPr lang="it-IT" sz="1050" spc="-26" dirty="0">
                <a:latin typeface="Calibri" panose="020F0502020204030204" pitchFamily="34" charset="0"/>
                <a:ea typeface="Calibri" panose="020F0502020204030204" pitchFamily="34" charset="0"/>
                <a:cs typeface="Calibri" panose="020F0502020204030204" pitchFamily="34" charset="0"/>
              </a:rPr>
              <a:t>di  </a:t>
            </a:r>
            <a:r>
              <a:rPr lang="it-IT" sz="1050" spc="-19" dirty="0">
                <a:latin typeface="Calibri" panose="020F0502020204030204" pitchFamily="34" charset="0"/>
                <a:ea typeface="Calibri" panose="020F0502020204030204" pitchFamily="34" charset="0"/>
                <a:cs typeface="Calibri" panose="020F0502020204030204" pitchFamily="34" charset="0"/>
              </a:rPr>
              <a:t>masa</a:t>
            </a:r>
            <a:r>
              <a:rPr lang="it-IT" sz="1050" spc="-45" dirty="0">
                <a:latin typeface="Calibri" panose="020F0502020204030204" pitchFamily="34" charset="0"/>
                <a:ea typeface="Calibri" panose="020F0502020204030204" pitchFamily="34" charset="0"/>
                <a:cs typeface="Calibri" panose="020F0502020204030204" pitchFamily="34" charset="0"/>
              </a:rPr>
              <a:t> </a:t>
            </a:r>
            <a:r>
              <a:rPr lang="it-IT" sz="1050" spc="-23" dirty="0">
                <a:latin typeface="Calibri" panose="020F0502020204030204" pitchFamily="34" charset="0"/>
                <a:ea typeface="Calibri" panose="020F0502020204030204" pitchFamily="34" charset="0"/>
                <a:cs typeface="Calibri" panose="020F0502020204030204" pitchFamily="34" charset="0"/>
              </a:rPr>
              <a:t>mendatang</a:t>
            </a:r>
            <a:endParaRPr lang="it-IT" sz="1050" dirty="0">
              <a:latin typeface="Calibri" panose="020F0502020204030204" pitchFamily="34" charset="0"/>
              <a:ea typeface="Calibri" panose="020F0502020204030204" pitchFamily="34" charset="0"/>
              <a:cs typeface="Calibri" panose="020F0502020204030204" pitchFamily="34" charset="0"/>
            </a:endParaRPr>
          </a:p>
        </p:txBody>
      </p:sp>
      <p:sp>
        <p:nvSpPr>
          <p:cNvPr id="36" name="Rectangle 35">
            <a:extLst>
              <a:ext uri="{FF2B5EF4-FFF2-40B4-BE49-F238E27FC236}">
                <a16:creationId xmlns:a16="http://schemas.microsoft.com/office/drawing/2014/main" id="{5A6710C9-797E-4FFA-8693-AF2F40ADB568}"/>
              </a:ext>
            </a:extLst>
          </p:cNvPr>
          <p:cNvSpPr/>
          <p:nvPr/>
        </p:nvSpPr>
        <p:spPr>
          <a:xfrm>
            <a:off x="38727" y="4756785"/>
            <a:ext cx="6966585" cy="415498"/>
          </a:xfrm>
          <a:prstGeom prst="rect">
            <a:avLst/>
          </a:prstGeom>
        </p:spPr>
        <p:txBody>
          <a:bodyPr wrap="square">
            <a:spAutoFit/>
          </a:bodyPr>
          <a:lstStyle/>
          <a:p>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Ref: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Webinar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Kontrak</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Asuransi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Perhitungan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Aktuaria</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 PPPK</a:t>
            </a:r>
          </a:p>
          <a:p>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Junaidi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Amin –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Perspektif</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Aktuaris</a:t>
            </a:r>
            <a:endParaRPr lang="en-ID"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38" name="Slide Number Placeholder 3">
            <a:extLst>
              <a:ext uri="{FF2B5EF4-FFF2-40B4-BE49-F238E27FC236}">
                <a16:creationId xmlns:a16="http://schemas.microsoft.com/office/drawing/2014/main" id="{3033B76D-2E19-4FDB-B337-A9C9537ADF30}"/>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31</a:t>
            </a:fld>
            <a:endParaRPr lang="en-US" sz="1200" b="1" dirty="0"/>
          </a:p>
        </p:txBody>
      </p:sp>
      <p:sp>
        <p:nvSpPr>
          <p:cNvPr id="39" name="Rectangle 38">
            <a:extLst>
              <a:ext uri="{FF2B5EF4-FFF2-40B4-BE49-F238E27FC236}">
                <a16:creationId xmlns:a16="http://schemas.microsoft.com/office/drawing/2014/main" id="{E64D77E4-11D2-472B-A7D1-003570443ED8}"/>
              </a:ext>
            </a:extLst>
          </p:cNvPr>
          <p:cNvSpPr/>
          <p:nvPr/>
        </p:nvSpPr>
        <p:spPr bwMode="auto">
          <a:xfrm>
            <a:off x="7325955" y="3107831"/>
            <a:ext cx="1240214" cy="640403"/>
          </a:xfrm>
          <a:prstGeom prst="rect">
            <a:avLst/>
          </a:prstGeom>
          <a:solidFill>
            <a:schemeClr val="tx2">
              <a:lumMod val="90000"/>
            </a:schemeClr>
          </a:solidFill>
          <a:ln w="9525" cap="flat" cmpd="sng" algn="ctr">
            <a:solidFill>
              <a:srgbClr val="FFC000"/>
            </a:solid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Saldo</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Akhir</a:t>
            </a:r>
          </a:p>
          <a:p>
            <a:pPr algn="ctr" defTabSz="685800" fontAlgn="base">
              <a:spcBef>
                <a:spcPct val="20000"/>
              </a:spcBef>
              <a:spcAft>
                <a:spcPct val="0"/>
              </a:spcAft>
              <a:buClrTx/>
            </a:pP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Marjin</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jasa</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konntraktual</a:t>
            </a:r>
            <a:endPar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688480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6A813-BF40-4EC0-9125-9619AC91BF7C}"/>
              </a:ext>
            </a:extLst>
          </p:cNvPr>
          <p:cNvSpPr>
            <a:spLocks noGrp="1"/>
          </p:cNvSpPr>
          <p:nvPr>
            <p:ph type="title"/>
          </p:nvPr>
        </p:nvSpPr>
        <p:spPr>
          <a:xfrm>
            <a:off x="0" y="120506"/>
            <a:ext cx="7696500" cy="572700"/>
          </a:xfrm>
        </p:spPr>
        <p:txBody>
          <a:bodyPr/>
          <a:lstStyle/>
          <a:p>
            <a:pPr algn="ctr"/>
            <a:r>
              <a:rPr lang="en-US" sz="3000" dirty="0" err="1">
                <a:latin typeface="Fjalla One" panose="02000506040000020004" pitchFamily="2" charset="0"/>
              </a:rPr>
              <a:t>Contoh</a:t>
            </a:r>
            <a:r>
              <a:rPr lang="en-US" sz="3000" dirty="0">
                <a:latin typeface="Fjalla One" panose="02000506040000020004" pitchFamily="2" charset="0"/>
              </a:rPr>
              <a:t> GMM</a:t>
            </a:r>
            <a:endParaRPr lang="en-ID" sz="3000" dirty="0">
              <a:latin typeface="Fjalla One" panose="02000506040000020004" pitchFamily="2" charset="0"/>
            </a:endParaRPr>
          </a:p>
        </p:txBody>
      </p:sp>
      <p:sp>
        <p:nvSpPr>
          <p:cNvPr id="3" name="Content Placeholder 2">
            <a:extLst>
              <a:ext uri="{FF2B5EF4-FFF2-40B4-BE49-F238E27FC236}">
                <a16:creationId xmlns:a16="http://schemas.microsoft.com/office/drawing/2014/main" id="{6040629C-03F1-4E45-AF51-6A18AE38B239}"/>
              </a:ext>
            </a:extLst>
          </p:cNvPr>
          <p:cNvSpPr>
            <a:spLocks noGrp="1"/>
          </p:cNvSpPr>
          <p:nvPr>
            <p:ph idx="4294967295"/>
          </p:nvPr>
        </p:nvSpPr>
        <p:spPr>
          <a:xfrm>
            <a:off x="0" y="875843"/>
            <a:ext cx="5354955" cy="3663950"/>
          </a:xfrm>
        </p:spPr>
        <p:txBody>
          <a:bodyPr/>
          <a:lstStyle/>
          <a:p>
            <a:pPr marL="182563" indent="-182563">
              <a:buFont typeface="Arial" panose="020B0604020202020204" pitchFamily="34" charset="0"/>
              <a:buChar char="•"/>
            </a:pPr>
            <a:r>
              <a:rPr lang="en-US" sz="1200" dirty="0" err="1">
                <a:latin typeface="Calibri" panose="020F0502020204030204" pitchFamily="34" charset="0"/>
                <a:ea typeface="Calibri" panose="020F0502020204030204" pitchFamily="34" charset="0"/>
                <a:cs typeface="Calibri" panose="020F0502020204030204" pitchFamily="34" charset="0"/>
              </a:rPr>
              <a:t>Entitas</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menerbitkan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kontrak</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asuransi</a:t>
            </a:r>
            <a:r>
              <a:rPr lang="en-US" sz="1200" dirty="0">
                <a:latin typeface="Calibri" panose="020F0502020204030204" pitchFamily="34" charset="0"/>
                <a:ea typeface="Calibri" panose="020F0502020204030204" pitchFamily="34" charset="0"/>
                <a:cs typeface="Calibri" panose="020F0502020204030204" pitchFamily="34" charset="0"/>
              </a:rPr>
              <a:t> yang </a:t>
            </a:r>
            <a:r>
              <a:rPr lang="en-US" sz="1200" dirty="0" err="1">
                <a:latin typeface="Calibri" panose="020F0502020204030204" pitchFamily="34" charset="0"/>
                <a:ea typeface="Calibri" panose="020F0502020204030204" pitchFamily="34" charset="0"/>
                <a:cs typeface="Calibri" panose="020F0502020204030204" pitchFamily="34" charset="0"/>
              </a:rPr>
              <a:t>membentuk</a:t>
            </a:r>
            <a:r>
              <a:rPr lang="en-US" sz="1200" dirty="0">
                <a:latin typeface="Calibri" panose="020F0502020204030204" pitchFamily="34" charset="0"/>
                <a:ea typeface="Calibri" panose="020F0502020204030204" pitchFamily="34" charset="0"/>
                <a:cs typeface="Calibri" panose="020F0502020204030204" pitchFamily="34" charset="0"/>
              </a:rPr>
              <a:t> portfolio </a:t>
            </a:r>
            <a:r>
              <a:rPr lang="en-US" sz="1200" dirty="0" err="1">
                <a:latin typeface="Calibri" panose="020F0502020204030204" pitchFamily="34" charset="0"/>
                <a:ea typeface="Calibri" panose="020F0502020204030204" pitchFamily="34" charset="0"/>
                <a:cs typeface="Calibri" panose="020F0502020204030204" pitchFamily="34" charset="0"/>
              </a:rPr>
              <a:t>tunggal</a:t>
            </a:r>
            <a:r>
              <a:rPr lang="en-US" sz="1200" dirty="0">
                <a:latin typeface="Calibri" panose="020F0502020204030204" pitchFamily="34" charset="0"/>
                <a:ea typeface="Calibri" panose="020F0502020204030204" pitchFamily="34" charset="0"/>
                <a:cs typeface="Calibri" panose="020F0502020204030204" pitchFamily="34" charset="0"/>
              </a:rPr>
              <a:t> yang </a:t>
            </a:r>
            <a:r>
              <a:rPr lang="en-US" sz="1200" dirty="0" err="1">
                <a:latin typeface="Calibri" panose="020F0502020204030204" pitchFamily="34" charset="0"/>
                <a:ea typeface="Calibri" panose="020F0502020204030204" pitchFamily="34" charset="0"/>
                <a:cs typeface="Calibri" panose="020F0502020204030204" pitchFamily="34" charset="0"/>
              </a:rPr>
              <a:t>pertanggungjawabannya</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i="1" dirty="0">
                <a:latin typeface="Calibri" panose="020F0502020204030204" pitchFamily="34" charset="0"/>
                <a:ea typeface="Calibri" panose="020F0502020204030204" pitchFamily="34" charset="0"/>
                <a:cs typeface="Calibri" panose="020F0502020204030204" pitchFamily="34" charset="0"/>
              </a:rPr>
              <a:t>(coverage) </a:t>
            </a:r>
            <a:r>
              <a:rPr lang="en-US" sz="1200" dirty="0" err="1">
                <a:latin typeface="Calibri" panose="020F0502020204030204" pitchFamily="34" charset="0"/>
                <a:ea typeface="Calibri" panose="020F0502020204030204" pitchFamily="34" charset="0"/>
                <a:cs typeface="Calibri" panose="020F0502020204030204" pitchFamily="34" charset="0"/>
              </a:rPr>
              <a:t>dimulai</a:t>
            </a:r>
            <a:r>
              <a:rPr lang="en-US" sz="1200" dirty="0">
                <a:latin typeface="Calibri" panose="020F0502020204030204" pitchFamily="34" charset="0"/>
                <a:ea typeface="Calibri" panose="020F0502020204030204" pitchFamily="34" charset="0"/>
                <a:cs typeface="Calibri" panose="020F0502020204030204" pitchFamily="34" charset="0"/>
              </a:rPr>
              <a:t> pada </a:t>
            </a:r>
            <a:r>
              <a:rPr lang="en-US" sz="1200" dirty="0" err="1">
                <a:latin typeface="Calibri" panose="020F0502020204030204" pitchFamily="34" charset="0"/>
                <a:ea typeface="Calibri" panose="020F0502020204030204" pitchFamily="34" charset="0"/>
                <a:cs typeface="Calibri" panose="020F0502020204030204" pitchFamily="34" charset="0"/>
              </a:rPr>
              <a:t>tanggal</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kontrak</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diterbitkan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Entitas</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mengestimasi</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solidFill>
                  <a:srgbClr val="00B0F0"/>
                </a:solidFill>
                <a:latin typeface="Calibri" panose="020F0502020204030204" pitchFamily="34" charset="0"/>
                <a:ea typeface="Calibri" panose="020F0502020204030204" pitchFamily="34" charset="0"/>
                <a:cs typeface="Calibri" panose="020F0502020204030204" pitchFamily="34" charset="0"/>
              </a:rPr>
              <a:t>bahwa</a:t>
            </a:r>
            <a:r>
              <a:rPr lang="en-US" sz="1200" dirty="0">
                <a:solidFill>
                  <a:srgbClr val="00B0F0"/>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rgbClr val="00B0F0"/>
                </a:solidFill>
                <a:latin typeface="Calibri" panose="020F0502020204030204" pitchFamily="34" charset="0"/>
                <a:ea typeface="Calibri" panose="020F0502020204030204" pitchFamily="34" charset="0"/>
                <a:cs typeface="Calibri" panose="020F0502020204030204" pitchFamily="34" charset="0"/>
              </a:rPr>
              <a:t>nilai</a:t>
            </a:r>
            <a:r>
              <a:rPr lang="en-US" sz="1200" dirty="0">
                <a:solidFill>
                  <a:srgbClr val="00B0F0"/>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rgbClr val="00B0F0"/>
                </a:solidFill>
                <a:latin typeface="Calibri" panose="020F0502020204030204" pitchFamily="34" charset="0"/>
                <a:ea typeface="Calibri" panose="020F0502020204030204" pitchFamily="34" charset="0"/>
                <a:cs typeface="Calibri" panose="020F0502020204030204" pitchFamily="34" charset="0"/>
              </a:rPr>
              <a:t>kini</a:t>
            </a:r>
            <a:r>
              <a:rPr lang="en-US" sz="1200" dirty="0">
                <a:solidFill>
                  <a:srgbClr val="00B0F0"/>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rgbClr val="00B0F0"/>
                </a:solidFill>
                <a:latin typeface="Calibri" panose="020F0502020204030204" pitchFamily="34" charset="0"/>
                <a:ea typeface="Calibri" panose="020F0502020204030204" pitchFamily="34" charset="0"/>
                <a:cs typeface="Calibri" panose="020F0502020204030204" pitchFamily="34" charset="0"/>
              </a:rPr>
              <a:t>diharapkan</a:t>
            </a:r>
            <a:r>
              <a:rPr lang="en-US" sz="1200" dirty="0">
                <a:solidFill>
                  <a:srgbClr val="00B0F0"/>
                </a:solidFill>
                <a:latin typeface="Calibri" panose="020F0502020204030204" pitchFamily="34" charset="0"/>
                <a:ea typeface="Calibri" panose="020F0502020204030204" pitchFamily="34" charset="0"/>
                <a:cs typeface="Calibri" panose="020F0502020204030204" pitchFamily="34" charset="0"/>
              </a:rPr>
              <a:t> </a:t>
            </a:r>
            <a:r>
              <a:rPr lang="en-US" sz="1200" dirty="0">
                <a:latin typeface="Calibri" panose="020F0502020204030204" pitchFamily="34" charset="0"/>
                <a:ea typeface="Calibri" panose="020F0502020204030204" pitchFamily="34" charset="0"/>
                <a:cs typeface="Calibri" panose="020F0502020204030204" pitchFamily="34" charset="0"/>
              </a:rPr>
              <a:t>(EPV) </a:t>
            </a:r>
            <a:r>
              <a:rPr lang="en-US" sz="1200" dirty="0" err="1">
                <a:latin typeface="Calibri" panose="020F0502020204030204" pitchFamily="34" charset="0"/>
                <a:ea typeface="Calibri" panose="020F0502020204030204" pitchFamily="34" charset="0"/>
                <a:cs typeface="Calibri" panose="020F0502020204030204" pitchFamily="34" charset="0"/>
              </a:rPr>
              <a:t>dari</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premi</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pemegang</a:t>
            </a:r>
            <a:r>
              <a:rPr lang="en-US" sz="1200" dirty="0">
                <a:latin typeface="Calibri" panose="020F0502020204030204" pitchFamily="34" charset="0"/>
                <a:ea typeface="Calibri" panose="020F0502020204030204" pitchFamily="34" charset="0"/>
                <a:cs typeface="Calibri" panose="020F0502020204030204" pitchFamily="34" charset="0"/>
              </a:rPr>
              <a:t> polis </a:t>
            </a:r>
            <a:r>
              <a:rPr lang="en-US" sz="1200" dirty="0" err="1">
                <a:latin typeface="Calibri" panose="020F0502020204030204" pitchFamily="34" charset="0"/>
                <a:ea typeface="Calibri" panose="020F0502020204030204" pitchFamily="34" charset="0"/>
                <a:cs typeface="Calibri" panose="020F0502020204030204" pitchFamily="34" charset="0"/>
              </a:rPr>
              <a:t>sebesar</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a:solidFill>
                  <a:srgbClr val="00B0F0"/>
                </a:solidFill>
                <a:latin typeface="Calibri" panose="020F0502020204030204" pitchFamily="34" charset="0"/>
                <a:ea typeface="Calibri" panose="020F0502020204030204" pitchFamily="34" charset="0"/>
                <a:cs typeface="Calibri" panose="020F0502020204030204" pitchFamily="34" charset="0"/>
              </a:rPr>
              <a:t>CU900</a:t>
            </a:r>
            <a:r>
              <a:rPr lang="en-US" sz="1200" dirty="0">
                <a:latin typeface="Calibri" panose="020F0502020204030204" pitchFamily="34" charset="0"/>
                <a:ea typeface="Calibri" panose="020F0502020204030204" pitchFamily="34" charset="0"/>
                <a:cs typeface="Calibri" panose="020F0502020204030204" pitchFamily="34" charset="0"/>
              </a:rPr>
              <a:t> dan </a:t>
            </a:r>
            <a:r>
              <a:rPr lang="en-US" sz="1200" dirty="0" err="1">
                <a:solidFill>
                  <a:srgbClr val="00B0F0"/>
                </a:solidFill>
                <a:latin typeface="Calibri" panose="020F0502020204030204" pitchFamily="34" charset="0"/>
                <a:ea typeface="Calibri" panose="020F0502020204030204" pitchFamily="34" charset="0"/>
                <a:cs typeface="Calibri" panose="020F0502020204030204" pitchFamily="34" charset="0"/>
              </a:rPr>
              <a:t>penyesuaian</a:t>
            </a:r>
            <a:r>
              <a:rPr lang="en-US" sz="1200" dirty="0">
                <a:solidFill>
                  <a:srgbClr val="00B0F0"/>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rgbClr val="00B0F0"/>
                </a:solidFill>
                <a:latin typeface="Calibri" panose="020F0502020204030204" pitchFamily="34" charset="0"/>
                <a:ea typeface="Calibri" panose="020F0502020204030204" pitchFamily="34" charset="0"/>
                <a:cs typeface="Calibri" panose="020F0502020204030204" pitchFamily="34" charset="0"/>
              </a:rPr>
              <a:t>risiko</a:t>
            </a:r>
            <a:r>
              <a:rPr lang="en-US" sz="1200" dirty="0">
                <a:solidFill>
                  <a:srgbClr val="00B0F0"/>
                </a:solidFill>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sebesar</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a:solidFill>
                  <a:srgbClr val="00B0F0"/>
                </a:solidFill>
                <a:latin typeface="Calibri" panose="020F0502020204030204" pitchFamily="34" charset="0"/>
                <a:ea typeface="Calibri" panose="020F0502020204030204" pitchFamily="34" charset="0"/>
                <a:cs typeface="Calibri" panose="020F0502020204030204" pitchFamily="34" charset="0"/>
              </a:rPr>
              <a:t>CU30</a:t>
            </a:r>
          </a:p>
          <a:p>
            <a:pPr marL="182563" indent="-182563">
              <a:buClr>
                <a:schemeClr val="tx1"/>
              </a:buClr>
              <a:buFont typeface="Wingdings" panose="05000000000000000000" pitchFamily="2" charset="2"/>
              <a:buChar char="§"/>
            </a:pPr>
            <a:r>
              <a:rPr lang="en-ID" sz="1200" dirty="0">
                <a:latin typeface="Calibri" panose="020F0502020204030204" pitchFamily="34" charset="0"/>
                <a:ea typeface="Calibri" panose="020F0502020204030204" pitchFamily="34" charset="0"/>
                <a:cs typeface="Calibri" panose="020F0502020204030204" pitchFamily="34" charset="0"/>
              </a:rPr>
              <a:t>Pada</a:t>
            </a:r>
            <a:r>
              <a:rPr lang="en-ID" sz="1200" dirty="0">
                <a:solidFill>
                  <a:srgbClr val="00B0F0"/>
                </a:solidFill>
                <a:latin typeface="Calibri" panose="020F0502020204030204" pitchFamily="34" charset="0"/>
                <a:ea typeface="Calibri" panose="020F0502020204030204" pitchFamily="34" charset="0"/>
                <a:cs typeface="Calibri" panose="020F0502020204030204" pitchFamily="34" charset="0"/>
              </a:rPr>
              <a:t> </a:t>
            </a:r>
            <a:r>
              <a:rPr lang="en-ID" sz="1200" b="1" dirty="0" err="1">
                <a:solidFill>
                  <a:srgbClr val="0070C0"/>
                </a:solidFill>
                <a:latin typeface="Calibri" panose="020F0502020204030204" pitchFamily="34" charset="0"/>
                <a:ea typeface="Calibri" panose="020F0502020204030204" pitchFamily="34" charset="0"/>
                <a:cs typeface="Calibri" panose="020F0502020204030204" pitchFamily="34" charset="0"/>
              </a:rPr>
              <a:t>contoh</a:t>
            </a:r>
            <a:r>
              <a:rPr lang="en-ID" sz="1200" b="1" dirty="0">
                <a:solidFill>
                  <a:srgbClr val="0070C0"/>
                </a:solidFill>
                <a:latin typeface="Calibri" panose="020F0502020204030204" pitchFamily="34" charset="0"/>
                <a:ea typeface="Calibri" panose="020F0502020204030204" pitchFamily="34" charset="0"/>
                <a:cs typeface="Calibri" panose="020F0502020204030204" pitchFamily="34" charset="0"/>
              </a:rPr>
              <a:t> 1A, </a:t>
            </a:r>
            <a:r>
              <a:rPr lang="en-ID" sz="1200" dirty="0" err="1">
                <a:latin typeface="Calibri" panose="020F0502020204030204" pitchFamily="34" charset="0"/>
                <a:ea typeface="Calibri" panose="020F0502020204030204" pitchFamily="34" charset="0"/>
                <a:cs typeface="Calibri" panose="020F0502020204030204" pitchFamily="34" charset="0"/>
              </a:rPr>
              <a:t>entitas</a:t>
            </a:r>
            <a:r>
              <a:rPr lang="en-ID" sz="1200" dirty="0">
                <a:solidFill>
                  <a:srgbClr val="0070C0"/>
                </a:solidFill>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mengestimasi</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bahwa</a:t>
            </a:r>
            <a:r>
              <a:rPr lang="en-ID" sz="1200" dirty="0">
                <a:latin typeface="Calibri" panose="020F0502020204030204" pitchFamily="34" charset="0"/>
                <a:ea typeface="Calibri" panose="020F0502020204030204" pitchFamily="34" charset="0"/>
                <a:cs typeface="Calibri" panose="020F0502020204030204" pitchFamily="34" charset="0"/>
              </a:rPr>
              <a:t> EPV </a:t>
            </a:r>
            <a:r>
              <a:rPr lang="en-ID" sz="1200" dirty="0" err="1">
                <a:latin typeface="Calibri" panose="020F0502020204030204" pitchFamily="34" charset="0"/>
                <a:ea typeface="Calibri" panose="020F0502020204030204" pitchFamily="34" charset="0"/>
                <a:cs typeface="Calibri" panose="020F0502020204030204" pitchFamily="34" charset="0"/>
              </a:rPr>
              <a:t>biaya</a:t>
            </a:r>
            <a:r>
              <a:rPr lang="en-ID" sz="1200" dirty="0">
                <a:latin typeface="Calibri" panose="020F0502020204030204" pitchFamily="34" charset="0"/>
                <a:ea typeface="Calibri" panose="020F0502020204030204" pitchFamily="34" charset="0"/>
                <a:cs typeface="Calibri" panose="020F0502020204030204" pitchFamily="34" charset="0"/>
              </a:rPr>
              <a:t> masa </a:t>
            </a:r>
            <a:r>
              <a:rPr lang="en-ID" sz="1200" dirty="0" err="1">
                <a:latin typeface="Calibri" panose="020F0502020204030204" pitchFamily="34" charset="0"/>
                <a:ea typeface="Calibri" panose="020F0502020204030204" pitchFamily="34" charset="0"/>
                <a:cs typeface="Calibri" panose="020F0502020204030204" pitchFamily="34" charset="0"/>
              </a:rPr>
              <a:t>depan</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sebesar</a:t>
            </a:r>
            <a:r>
              <a:rPr lang="en-ID" sz="1200" dirty="0">
                <a:latin typeface="Calibri" panose="020F0502020204030204" pitchFamily="34" charset="0"/>
                <a:ea typeface="Calibri" panose="020F0502020204030204" pitchFamily="34" charset="0"/>
                <a:cs typeface="Calibri" panose="020F0502020204030204" pitchFamily="34" charset="0"/>
              </a:rPr>
              <a:t> CU720 yang </a:t>
            </a:r>
            <a:r>
              <a:rPr lang="en-ID" sz="1200" dirty="0" err="1">
                <a:latin typeface="Calibri" panose="020F0502020204030204" pitchFamily="34" charset="0"/>
                <a:ea typeface="Calibri" panose="020F0502020204030204" pitchFamily="34" charset="0"/>
                <a:cs typeface="Calibri" panose="020F0502020204030204" pitchFamily="34" charset="0"/>
              </a:rPr>
              <a:t>terdiri</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dari</a:t>
            </a:r>
            <a:r>
              <a:rPr lang="en-ID" sz="1200" dirty="0">
                <a:latin typeface="Calibri" panose="020F0502020204030204" pitchFamily="34" charset="0"/>
                <a:ea typeface="Calibri" panose="020F0502020204030204" pitchFamily="34" charset="0"/>
                <a:cs typeface="Calibri" panose="020F0502020204030204" pitchFamily="34" charset="0"/>
              </a:rPr>
              <a:t>:</a:t>
            </a:r>
          </a:p>
          <a:p>
            <a:pPr marL="357188" lvl="1" indent="-222250">
              <a:buClr>
                <a:schemeClr val="tx1"/>
              </a:buClr>
              <a:buFont typeface="Courier New" panose="02070309020205020404" pitchFamily="49" charset="0"/>
              <a:buChar char="o"/>
            </a:pPr>
            <a:r>
              <a:rPr lang="en-ID" sz="1200" dirty="0">
                <a:solidFill>
                  <a:srgbClr val="0070C0"/>
                </a:solidFill>
                <a:latin typeface="Calibri" panose="020F0502020204030204" pitchFamily="34" charset="0"/>
                <a:ea typeface="Calibri" panose="020F0502020204030204" pitchFamily="34" charset="0"/>
                <a:cs typeface="Calibri" panose="020F0502020204030204" pitchFamily="34" charset="0"/>
              </a:rPr>
              <a:t>CU690 </a:t>
            </a:r>
            <a:r>
              <a:rPr lang="en-ID" sz="1200" dirty="0" err="1">
                <a:latin typeface="Calibri" panose="020F0502020204030204" pitchFamily="34" charset="0"/>
                <a:ea typeface="Calibri" panose="020F0502020204030204" pitchFamily="34" charset="0"/>
                <a:cs typeface="Calibri" panose="020F0502020204030204" pitchFamily="34" charset="0"/>
              </a:rPr>
              <a:t>dari</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biaya</a:t>
            </a:r>
            <a:r>
              <a:rPr lang="en-ID" sz="1200" dirty="0">
                <a:latin typeface="Calibri" panose="020F0502020204030204" pitchFamily="34" charset="0"/>
                <a:ea typeface="Calibri" panose="020F0502020204030204" pitchFamily="34" charset="0"/>
                <a:cs typeface="Calibri" panose="020F0502020204030204" pitchFamily="34" charset="0"/>
              </a:rPr>
              <a:t> yang </a:t>
            </a:r>
            <a:r>
              <a:rPr lang="en-ID" sz="1200" dirty="0" err="1">
                <a:latin typeface="Calibri" panose="020F0502020204030204" pitchFamily="34" charset="0"/>
                <a:ea typeface="Calibri" panose="020F0502020204030204" pitchFamily="34" charset="0"/>
                <a:cs typeface="Calibri" panose="020F0502020204030204" pitchFamily="34" charset="0"/>
              </a:rPr>
              <a:t>berhubungan</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langsung</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dengan</a:t>
            </a:r>
            <a:r>
              <a:rPr lang="en-ID" sz="1200" dirty="0">
                <a:latin typeface="Calibri" panose="020F0502020204030204" pitchFamily="34" charset="0"/>
                <a:ea typeface="Calibri" panose="020F0502020204030204" pitchFamily="34" charset="0"/>
                <a:cs typeface="Calibri" panose="020F0502020204030204" pitchFamily="34" charset="0"/>
              </a:rPr>
              <a:t> portfolio </a:t>
            </a:r>
            <a:r>
              <a:rPr lang="en-ID" sz="1200" dirty="0" err="1">
                <a:latin typeface="Calibri" panose="020F0502020204030204" pitchFamily="34" charset="0"/>
                <a:ea typeface="Calibri" panose="020F0502020204030204" pitchFamily="34" charset="0"/>
                <a:cs typeface="Calibri" panose="020F0502020204030204" pitchFamily="34" charset="0"/>
              </a:rPr>
              <a:t>kontrak</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asuransi</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terdiri</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dari</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solidFill>
                  <a:srgbClr val="0070C0"/>
                </a:solidFill>
                <a:latin typeface="Calibri" panose="020F0502020204030204" pitchFamily="34" charset="0"/>
                <a:ea typeface="Calibri" panose="020F0502020204030204" pitchFamily="34" charset="0"/>
                <a:cs typeface="Calibri" panose="020F0502020204030204" pitchFamily="34" charset="0"/>
              </a:rPr>
              <a:t>klaim</a:t>
            </a:r>
            <a:r>
              <a:rPr lang="en-ID" sz="1200" dirty="0">
                <a:latin typeface="Calibri" panose="020F0502020204030204" pitchFamily="34" charset="0"/>
                <a:ea typeface="Calibri" panose="020F0502020204030204" pitchFamily="34" charset="0"/>
                <a:cs typeface="Calibri" panose="020F0502020204030204" pitchFamily="34" charset="0"/>
              </a:rPr>
              <a:t> yang </a:t>
            </a:r>
            <a:r>
              <a:rPr lang="en-ID" sz="1200" dirty="0" err="1">
                <a:latin typeface="Calibri" panose="020F0502020204030204" pitchFamily="34" charset="0"/>
                <a:ea typeface="Calibri" panose="020F0502020204030204" pitchFamily="34" charset="0"/>
                <a:cs typeface="Calibri" panose="020F0502020204030204" pitchFamily="34" charset="0"/>
              </a:rPr>
              <a:t>diharapkan</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sebesar</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a:solidFill>
                  <a:srgbClr val="0070C0"/>
                </a:solidFill>
                <a:latin typeface="Calibri" panose="020F0502020204030204" pitchFamily="34" charset="0"/>
                <a:ea typeface="Calibri" panose="020F0502020204030204" pitchFamily="34" charset="0"/>
                <a:cs typeface="Calibri" panose="020F0502020204030204" pitchFamily="34" charset="0"/>
              </a:rPr>
              <a:t>CU600</a:t>
            </a:r>
            <a:r>
              <a:rPr lang="en-ID" sz="1200" dirty="0">
                <a:latin typeface="Calibri" panose="020F0502020204030204" pitchFamily="34" charset="0"/>
                <a:ea typeface="Calibri" panose="020F0502020204030204" pitchFamily="34" charset="0"/>
                <a:cs typeface="Calibri" panose="020F0502020204030204" pitchFamily="34" charset="0"/>
              </a:rPr>
              <a:t> dan </a:t>
            </a:r>
            <a:r>
              <a:rPr lang="en-ID" sz="1200" dirty="0" err="1">
                <a:solidFill>
                  <a:srgbClr val="0070C0"/>
                </a:solidFill>
                <a:latin typeface="Calibri" panose="020F0502020204030204" pitchFamily="34" charset="0"/>
                <a:ea typeface="Calibri" panose="020F0502020204030204" pitchFamily="34" charset="0"/>
                <a:cs typeface="Calibri" panose="020F0502020204030204" pitchFamily="34" charset="0"/>
              </a:rPr>
              <a:t>biaya</a:t>
            </a:r>
            <a:r>
              <a:rPr lang="en-ID" sz="1200" dirty="0">
                <a:solidFill>
                  <a:srgbClr val="0070C0"/>
                </a:solidFill>
                <a:latin typeface="Calibri" panose="020F0502020204030204" pitchFamily="34" charset="0"/>
                <a:ea typeface="Calibri" panose="020F0502020204030204" pitchFamily="34" charset="0"/>
                <a:cs typeface="Calibri" panose="020F0502020204030204" pitchFamily="34" charset="0"/>
              </a:rPr>
              <a:t> </a:t>
            </a:r>
            <a:r>
              <a:rPr lang="en-ID" sz="1200" dirty="0" err="1">
                <a:solidFill>
                  <a:srgbClr val="0070C0"/>
                </a:solidFill>
                <a:latin typeface="Calibri" panose="020F0502020204030204" pitchFamily="34" charset="0"/>
                <a:ea typeface="Calibri" panose="020F0502020204030204" pitchFamily="34" charset="0"/>
                <a:cs typeface="Calibri" panose="020F0502020204030204" pitchFamily="34" charset="0"/>
              </a:rPr>
              <a:t>akuisisi</a:t>
            </a:r>
            <a:r>
              <a:rPr lang="en-ID" sz="1200" dirty="0">
                <a:solidFill>
                  <a:srgbClr val="0070C0"/>
                </a:solidFill>
                <a:latin typeface="Calibri" panose="020F0502020204030204" pitchFamily="34" charset="0"/>
                <a:ea typeface="Calibri" panose="020F0502020204030204" pitchFamily="34" charset="0"/>
                <a:cs typeface="Calibri" panose="020F0502020204030204" pitchFamily="34" charset="0"/>
              </a:rPr>
              <a:t> </a:t>
            </a:r>
            <a:r>
              <a:rPr lang="en-ID" sz="1200" dirty="0">
                <a:latin typeface="Calibri" panose="020F0502020204030204" pitchFamily="34" charset="0"/>
                <a:ea typeface="Calibri" panose="020F0502020204030204" pitchFamily="34" charset="0"/>
                <a:cs typeface="Calibri" panose="020F0502020204030204" pitchFamily="34" charset="0"/>
              </a:rPr>
              <a:t>yang </a:t>
            </a:r>
            <a:r>
              <a:rPr lang="en-ID" sz="1200" dirty="0" err="1">
                <a:latin typeface="Calibri" panose="020F0502020204030204" pitchFamily="34" charset="0"/>
                <a:ea typeface="Calibri" panose="020F0502020204030204" pitchFamily="34" charset="0"/>
                <a:cs typeface="Calibri" panose="020F0502020204030204" pitchFamily="34" charset="0"/>
              </a:rPr>
              <a:t>dapat</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diastribusikan</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secara</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langsung</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sebesar</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a:solidFill>
                  <a:srgbClr val="0070C0"/>
                </a:solidFill>
                <a:latin typeface="Calibri" panose="020F0502020204030204" pitchFamily="34" charset="0"/>
                <a:ea typeface="Calibri" panose="020F0502020204030204" pitchFamily="34" charset="0"/>
                <a:cs typeface="Calibri" panose="020F0502020204030204" pitchFamily="34" charset="0"/>
              </a:rPr>
              <a:t>CU90</a:t>
            </a:r>
            <a:r>
              <a:rPr lang="en-ID" sz="1200" dirty="0">
                <a:latin typeface="Calibri" panose="020F0502020204030204" pitchFamily="34" charset="0"/>
                <a:ea typeface="Calibri" panose="020F0502020204030204" pitchFamily="34" charset="0"/>
                <a:cs typeface="Calibri" panose="020F0502020204030204" pitchFamily="34" charset="0"/>
              </a:rPr>
              <a:t>; dan</a:t>
            </a:r>
          </a:p>
          <a:p>
            <a:pPr marL="357188" lvl="1" indent="-222250">
              <a:buClr>
                <a:schemeClr val="tx1"/>
              </a:buClr>
              <a:buFont typeface="Courier New" panose="02070309020205020404" pitchFamily="49" charset="0"/>
              <a:buChar char="o"/>
            </a:pPr>
            <a:r>
              <a:rPr lang="en-ID" sz="1200" dirty="0">
                <a:solidFill>
                  <a:srgbClr val="0070C0"/>
                </a:solidFill>
                <a:latin typeface="Calibri" panose="020F0502020204030204" pitchFamily="34" charset="0"/>
                <a:ea typeface="Calibri" panose="020F0502020204030204" pitchFamily="34" charset="0"/>
                <a:cs typeface="Calibri" panose="020F0502020204030204" pitchFamily="34" charset="0"/>
              </a:rPr>
              <a:t>CU30 </a:t>
            </a:r>
            <a:r>
              <a:rPr lang="en-ID" sz="1200" dirty="0" err="1">
                <a:latin typeface="Calibri" panose="020F0502020204030204" pitchFamily="34" charset="0"/>
                <a:ea typeface="Calibri" panose="020F0502020204030204" pitchFamily="34" charset="0"/>
                <a:cs typeface="Calibri" panose="020F0502020204030204" pitchFamily="34" charset="0"/>
              </a:rPr>
              <a:t>dari</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biaya</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akuisisi</a:t>
            </a:r>
            <a:r>
              <a:rPr lang="en-ID" sz="1200" dirty="0">
                <a:latin typeface="Calibri" panose="020F0502020204030204" pitchFamily="34" charset="0"/>
                <a:ea typeface="Calibri" panose="020F0502020204030204" pitchFamily="34" charset="0"/>
                <a:cs typeface="Calibri" panose="020F0502020204030204" pitchFamily="34" charset="0"/>
              </a:rPr>
              <a:t> yang </a:t>
            </a:r>
            <a:r>
              <a:rPr lang="en-ID" sz="1200" dirty="0" err="1">
                <a:solidFill>
                  <a:srgbClr val="0070C0"/>
                </a:solidFill>
                <a:latin typeface="Calibri" panose="020F0502020204030204" pitchFamily="34" charset="0"/>
                <a:ea typeface="Calibri" panose="020F0502020204030204" pitchFamily="34" charset="0"/>
                <a:cs typeface="Calibri" panose="020F0502020204030204" pitchFamily="34" charset="0"/>
              </a:rPr>
              <a:t>tidak</a:t>
            </a:r>
            <a:r>
              <a:rPr lang="en-ID" sz="1200" dirty="0">
                <a:solidFill>
                  <a:srgbClr val="0070C0"/>
                </a:solidFill>
                <a:latin typeface="Calibri" panose="020F0502020204030204" pitchFamily="34" charset="0"/>
                <a:ea typeface="Calibri" panose="020F0502020204030204" pitchFamily="34" charset="0"/>
                <a:cs typeface="Calibri" panose="020F0502020204030204" pitchFamily="34" charset="0"/>
              </a:rPr>
              <a:t> </a:t>
            </a:r>
            <a:r>
              <a:rPr lang="en-ID" sz="1200" dirty="0" err="1">
                <a:solidFill>
                  <a:srgbClr val="0070C0"/>
                </a:solidFill>
                <a:latin typeface="Calibri" panose="020F0502020204030204" pitchFamily="34" charset="0"/>
                <a:ea typeface="Calibri" panose="020F0502020204030204" pitchFamily="34" charset="0"/>
                <a:cs typeface="Calibri" panose="020F0502020204030204" pitchFamily="34" charset="0"/>
              </a:rPr>
              <a:t>dapat</a:t>
            </a:r>
            <a:r>
              <a:rPr lang="en-ID" sz="1200" dirty="0">
                <a:solidFill>
                  <a:srgbClr val="0070C0"/>
                </a:solidFill>
                <a:latin typeface="Calibri" panose="020F0502020204030204" pitchFamily="34" charset="0"/>
                <a:ea typeface="Calibri" panose="020F0502020204030204" pitchFamily="34" charset="0"/>
                <a:cs typeface="Calibri" panose="020F0502020204030204" pitchFamily="34" charset="0"/>
              </a:rPr>
              <a:t> </a:t>
            </a:r>
            <a:r>
              <a:rPr lang="en-ID" sz="1200" dirty="0" err="1">
                <a:solidFill>
                  <a:srgbClr val="0070C0"/>
                </a:solidFill>
                <a:latin typeface="Calibri" panose="020F0502020204030204" pitchFamily="34" charset="0"/>
                <a:ea typeface="Calibri" panose="020F0502020204030204" pitchFamily="34" charset="0"/>
                <a:cs typeface="Calibri" panose="020F0502020204030204" pitchFamily="34" charset="0"/>
              </a:rPr>
              <a:t>diastribusikan</a:t>
            </a:r>
            <a:r>
              <a:rPr lang="en-ID" sz="1200" dirty="0">
                <a:solidFill>
                  <a:srgbClr val="0070C0"/>
                </a:solidFill>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secara</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langsung</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ke</a:t>
            </a:r>
            <a:r>
              <a:rPr lang="en-ID" sz="1200" dirty="0">
                <a:latin typeface="Calibri" panose="020F0502020204030204" pitchFamily="34" charset="0"/>
                <a:ea typeface="Calibri" panose="020F0502020204030204" pitchFamily="34" charset="0"/>
                <a:cs typeface="Calibri" panose="020F0502020204030204" pitchFamily="34" charset="0"/>
              </a:rPr>
              <a:t> portfolio </a:t>
            </a:r>
            <a:r>
              <a:rPr lang="en-ID" sz="1200" dirty="0" err="1">
                <a:latin typeface="Calibri" panose="020F0502020204030204" pitchFamily="34" charset="0"/>
                <a:ea typeface="Calibri" panose="020F0502020204030204" pitchFamily="34" charset="0"/>
                <a:cs typeface="Calibri" panose="020F0502020204030204" pitchFamily="34" charset="0"/>
              </a:rPr>
              <a:t>kontrak</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asuransi</a:t>
            </a:r>
            <a:r>
              <a:rPr lang="en-ID" sz="1200" dirty="0">
                <a:latin typeface="Calibri" panose="020F0502020204030204" pitchFamily="34" charset="0"/>
                <a:ea typeface="Calibri" panose="020F0502020204030204" pitchFamily="34" charset="0"/>
                <a:cs typeface="Calibri" panose="020F0502020204030204" pitchFamily="34" charset="0"/>
              </a:rPr>
              <a:t>.</a:t>
            </a:r>
          </a:p>
          <a:p>
            <a:pPr marL="182563" indent="-182563">
              <a:buClr>
                <a:schemeClr val="tx1"/>
              </a:buClr>
              <a:buFont typeface="Wingdings" panose="05000000000000000000" pitchFamily="2" charset="2"/>
              <a:buChar char="§"/>
            </a:pPr>
            <a:r>
              <a:rPr lang="en-ID" sz="1200" dirty="0">
                <a:latin typeface="Calibri" panose="020F0502020204030204" pitchFamily="34" charset="0"/>
                <a:ea typeface="Calibri" panose="020F0502020204030204" pitchFamily="34" charset="0"/>
                <a:cs typeface="Calibri" panose="020F0502020204030204" pitchFamily="34" charset="0"/>
              </a:rPr>
              <a:t>Pada </a:t>
            </a:r>
            <a:r>
              <a:rPr lang="en-ID" sz="1200" b="1" dirty="0" err="1">
                <a:solidFill>
                  <a:srgbClr val="0070C0"/>
                </a:solidFill>
                <a:latin typeface="Calibri" panose="020F0502020204030204" pitchFamily="34" charset="0"/>
                <a:ea typeface="Calibri" panose="020F0502020204030204" pitchFamily="34" charset="0"/>
                <a:cs typeface="Calibri" panose="020F0502020204030204" pitchFamily="34" charset="0"/>
              </a:rPr>
              <a:t>contoh</a:t>
            </a:r>
            <a:r>
              <a:rPr lang="en-ID" sz="1200" b="1" dirty="0">
                <a:solidFill>
                  <a:srgbClr val="0070C0"/>
                </a:solidFill>
                <a:latin typeface="Calibri" panose="020F0502020204030204" pitchFamily="34" charset="0"/>
                <a:ea typeface="Calibri" panose="020F0502020204030204" pitchFamily="34" charset="0"/>
                <a:cs typeface="Calibri" panose="020F0502020204030204" pitchFamily="34" charset="0"/>
              </a:rPr>
              <a:t> 1B</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entitas</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mengestimasi</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bahwa</a:t>
            </a:r>
            <a:r>
              <a:rPr lang="en-ID" sz="1200" dirty="0">
                <a:latin typeface="Calibri" panose="020F0502020204030204" pitchFamily="34" charset="0"/>
                <a:ea typeface="Calibri" panose="020F0502020204030204" pitchFamily="34" charset="0"/>
                <a:cs typeface="Calibri" panose="020F0502020204030204" pitchFamily="34" charset="0"/>
              </a:rPr>
              <a:t> EPV </a:t>
            </a:r>
            <a:r>
              <a:rPr lang="en-ID" sz="1200" dirty="0" err="1">
                <a:latin typeface="Calibri" panose="020F0502020204030204" pitchFamily="34" charset="0"/>
                <a:ea typeface="Calibri" panose="020F0502020204030204" pitchFamily="34" charset="0"/>
                <a:cs typeface="Calibri" panose="020F0502020204030204" pitchFamily="34" charset="0"/>
              </a:rPr>
              <a:t>biaya</a:t>
            </a:r>
            <a:r>
              <a:rPr lang="en-ID" sz="1200" dirty="0">
                <a:latin typeface="Calibri" panose="020F0502020204030204" pitchFamily="34" charset="0"/>
                <a:ea typeface="Calibri" panose="020F0502020204030204" pitchFamily="34" charset="0"/>
                <a:cs typeface="Calibri" panose="020F0502020204030204" pitchFamily="34" charset="0"/>
              </a:rPr>
              <a:t> masa </a:t>
            </a:r>
            <a:r>
              <a:rPr lang="en-ID" sz="1200" dirty="0" err="1">
                <a:latin typeface="Calibri" panose="020F0502020204030204" pitchFamily="34" charset="0"/>
                <a:ea typeface="Calibri" panose="020F0502020204030204" pitchFamily="34" charset="0"/>
                <a:cs typeface="Calibri" panose="020F0502020204030204" pitchFamily="34" charset="0"/>
              </a:rPr>
              <a:t>depan</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sama</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dengan</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a:solidFill>
                  <a:srgbClr val="0070C0"/>
                </a:solidFill>
                <a:latin typeface="Calibri" panose="020F0502020204030204" pitchFamily="34" charset="0"/>
                <a:ea typeface="Calibri" panose="020F0502020204030204" pitchFamily="34" charset="0"/>
                <a:cs typeface="Calibri" panose="020F0502020204030204" pitchFamily="34" charset="0"/>
              </a:rPr>
              <a:t>CU1020</a:t>
            </a:r>
            <a:r>
              <a:rPr lang="en-ID" sz="1200" dirty="0">
                <a:latin typeface="Calibri" panose="020F0502020204030204" pitchFamily="34" charset="0"/>
                <a:ea typeface="Calibri" panose="020F0502020204030204" pitchFamily="34" charset="0"/>
                <a:cs typeface="Calibri" panose="020F0502020204030204" pitchFamily="34" charset="0"/>
              </a:rPr>
              <a:t> yang </a:t>
            </a:r>
            <a:r>
              <a:rPr lang="en-ID" sz="1200" dirty="0" err="1">
                <a:latin typeface="Calibri" panose="020F0502020204030204" pitchFamily="34" charset="0"/>
                <a:ea typeface="Calibri" panose="020F0502020204030204" pitchFamily="34" charset="0"/>
                <a:cs typeface="Calibri" panose="020F0502020204030204" pitchFamily="34" charset="0"/>
              </a:rPr>
              <a:t>terdiri</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dari</a:t>
            </a:r>
            <a:r>
              <a:rPr lang="en-ID" sz="1200" dirty="0">
                <a:latin typeface="Calibri" panose="020F0502020204030204" pitchFamily="34" charset="0"/>
                <a:ea typeface="Calibri" panose="020F0502020204030204" pitchFamily="34" charset="0"/>
                <a:cs typeface="Calibri" panose="020F0502020204030204" pitchFamily="34" charset="0"/>
              </a:rPr>
              <a:t>;</a:t>
            </a:r>
          </a:p>
          <a:p>
            <a:pPr marL="357188" lvl="1" indent="-174625">
              <a:buClr>
                <a:schemeClr val="tx1"/>
              </a:buClr>
              <a:buFont typeface="Courier New" panose="02070309020205020404" pitchFamily="49" charset="0"/>
              <a:buChar char="o"/>
            </a:pPr>
            <a:r>
              <a:rPr lang="en-ID" sz="1200" dirty="0">
                <a:solidFill>
                  <a:srgbClr val="0070C0"/>
                </a:solidFill>
                <a:latin typeface="Calibri" panose="020F0502020204030204" pitchFamily="34" charset="0"/>
                <a:ea typeface="Calibri" panose="020F0502020204030204" pitchFamily="34" charset="0"/>
                <a:cs typeface="Calibri" panose="020F0502020204030204" pitchFamily="34" charset="0"/>
              </a:rPr>
              <a:t>CU990</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dari</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biaya</a:t>
            </a:r>
            <a:r>
              <a:rPr lang="en-ID" sz="1200" dirty="0">
                <a:latin typeface="Calibri" panose="020F0502020204030204" pitchFamily="34" charset="0"/>
                <a:ea typeface="Calibri" panose="020F0502020204030204" pitchFamily="34" charset="0"/>
                <a:cs typeface="Calibri" panose="020F0502020204030204" pitchFamily="34" charset="0"/>
              </a:rPr>
              <a:t> yang </a:t>
            </a:r>
            <a:r>
              <a:rPr lang="en-ID" sz="1200" dirty="0" err="1">
                <a:latin typeface="Calibri" panose="020F0502020204030204" pitchFamily="34" charset="0"/>
                <a:ea typeface="Calibri" panose="020F0502020204030204" pitchFamily="34" charset="0"/>
                <a:cs typeface="Calibri" panose="020F0502020204030204" pitchFamily="34" charset="0"/>
              </a:rPr>
              <a:t>berhubungan</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langsung</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dengan</a:t>
            </a:r>
            <a:r>
              <a:rPr lang="en-ID" sz="1200" dirty="0">
                <a:latin typeface="Calibri" panose="020F0502020204030204" pitchFamily="34" charset="0"/>
                <a:ea typeface="Calibri" panose="020F0502020204030204" pitchFamily="34" charset="0"/>
                <a:cs typeface="Calibri" panose="020F0502020204030204" pitchFamily="34" charset="0"/>
              </a:rPr>
              <a:t> portfolio </a:t>
            </a:r>
            <a:r>
              <a:rPr lang="en-ID" sz="1200" dirty="0" err="1">
                <a:latin typeface="Calibri" panose="020F0502020204030204" pitchFamily="34" charset="0"/>
                <a:ea typeface="Calibri" panose="020F0502020204030204" pitchFamily="34" charset="0"/>
                <a:cs typeface="Calibri" panose="020F0502020204030204" pitchFamily="34" charset="0"/>
              </a:rPr>
              <a:t>kontrak</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asuransi</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terdiri</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dari</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solidFill>
                  <a:srgbClr val="0070C0"/>
                </a:solidFill>
                <a:latin typeface="Calibri" panose="020F0502020204030204" pitchFamily="34" charset="0"/>
                <a:ea typeface="Calibri" panose="020F0502020204030204" pitchFamily="34" charset="0"/>
                <a:cs typeface="Calibri" panose="020F0502020204030204" pitchFamily="34" charset="0"/>
              </a:rPr>
              <a:t>klaim</a:t>
            </a:r>
            <a:r>
              <a:rPr lang="en-ID" sz="1200" dirty="0">
                <a:latin typeface="Calibri" panose="020F0502020204030204" pitchFamily="34" charset="0"/>
                <a:ea typeface="Calibri" panose="020F0502020204030204" pitchFamily="34" charset="0"/>
                <a:cs typeface="Calibri" panose="020F0502020204030204" pitchFamily="34" charset="0"/>
              </a:rPr>
              <a:t> yang </a:t>
            </a:r>
            <a:r>
              <a:rPr lang="en-ID" sz="1200" dirty="0" err="1">
                <a:latin typeface="Calibri" panose="020F0502020204030204" pitchFamily="34" charset="0"/>
                <a:ea typeface="Calibri" panose="020F0502020204030204" pitchFamily="34" charset="0"/>
                <a:cs typeface="Calibri" panose="020F0502020204030204" pitchFamily="34" charset="0"/>
              </a:rPr>
              <a:t>diharapkan</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sebesar</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a:solidFill>
                  <a:srgbClr val="0070C0"/>
                </a:solidFill>
                <a:latin typeface="Calibri" panose="020F0502020204030204" pitchFamily="34" charset="0"/>
                <a:ea typeface="Calibri" panose="020F0502020204030204" pitchFamily="34" charset="0"/>
                <a:cs typeface="Calibri" panose="020F0502020204030204" pitchFamily="34" charset="0"/>
              </a:rPr>
              <a:t>CU990</a:t>
            </a:r>
            <a:r>
              <a:rPr lang="en-ID" sz="1200" dirty="0">
                <a:latin typeface="Calibri" panose="020F0502020204030204" pitchFamily="34" charset="0"/>
                <a:ea typeface="Calibri" panose="020F0502020204030204" pitchFamily="34" charset="0"/>
                <a:cs typeface="Calibri" panose="020F0502020204030204" pitchFamily="34" charset="0"/>
              </a:rPr>
              <a:t> dan </a:t>
            </a:r>
            <a:r>
              <a:rPr lang="en-ID" sz="1200" dirty="0" err="1">
                <a:latin typeface="Calibri" panose="020F0502020204030204" pitchFamily="34" charset="0"/>
                <a:ea typeface="Calibri" panose="020F0502020204030204" pitchFamily="34" charset="0"/>
                <a:cs typeface="Calibri" panose="020F0502020204030204" pitchFamily="34" charset="0"/>
              </a:rPr>
              <a:t>biaya</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akuisisi</a:t>
            </a:r>
            <a:r>
              <a:rPr lang="en-ID" sz="1200" dirty="0">
                <a:latin typeface="Calibri" panose="020F0502020204030204" pitchFamily="34" charset="0"/>
                <a:ea typeface="Calibri" panose="020F0502020204030204" pitchFamily="34" charset="0"/>
                <a:cs typeface="Calibri" panose="020F0502020204030204" pitchFamily="34" charset="0"/>
              </a:rPr>
              <a:t> yang </a:t>
            </a:r>
            <a:r>
              <a:rPr lang="en-ID" sz="1200" dirty="0" err="1">
                <a:solidFill>
                  <a:srgbClr val="0070C0"/>
                </a:solidFill>
                <a:latin typeface="Calibri" panose="020F0502020204030204" pitchFamily="34" charset="0"/>
                <a:ea typeface="Calibri" panose="020F0502020204030204" pitchFamily="34" charset="0"/>
                <a:cs typeface="Calibri" panose="020F0502020204030204" pitchFamily="34" charset="0"/>
              </a:rPr>
              <a:t>dapat</a:t>
            </a:r>
            <a:r>
              <a:rPr lang="en-ID" sz="1200" dirty="0">
                <a:solidFill>
                  <a:srgbClr val="0070C0"/>
                </a:solidFill>
                <a:latin typeface="Calibri" panose="020F0502020204030204" pitchFamily="34" charset="0"/>
                <a:ea typeface="Calibri" panose="020F0502020204030204" pitchFamily="34" charset="0"/>
                <a:cs typeface="Calibri" panose="020F0502020204030204" pitchFamily="34" charset="0"/>
              </a:rPr>
              <a:t> </a:t>
            </a:r>
            <a:r>
              <a:rPr lang="en-ID" sz="1200" dirty="0" err="1">
                <a:solidFill>
                  <a:srgbClr val="0070C0"/>
                </a:solidFill>
                <a:latin typeface="Calibri" panose="020F0502020204030204" pitchFamily="34" charset="0"/>
                <a:ea typeface="Calibri" panose="020F0502020204030204" pitchFamily="34" charset="0"/>
                <a:cs typeface="Calibri" panose="020F0502020204030204" pitchFamily="34" charset="0"/>
              </a:rPr>
              <a:t>diastribusikan</a:t>
            </a:r>
            <a:r>
              <a:rPr lang="en-ID" sz="1200" dirty="0">
                <a:solidFill>
                  <a:srgbClr val="0070C0"/>
                </a:solidFill>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secara</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langsung</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sebesar</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a:solidFill>
                  <a:srgbClr val="0070C0"/>
                </a:solidFill>
                <a:latin typeface="Calibri" panose="020F0502020204030204" pitchFamily="34" charset="0"/>
                <a:ea typeface="Calibri" panose="020F0502020204030204" pitchFamily="34" charset="0"/>
                <a:cs typeface="Calibri" panose="020F0502020204030204" pitchFamily="34" charset="0"/>
              </a:rPr>
              <a:t>CU90</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dan</a:t>
            </a:r>
            <a:r>
              <a:rPr lang="en-ID" sz="1200" dirty="0" err="1">
                <a:solidFill>
                  <a:srgbClr val="0070C0"/>
                </a:solidFill>
                <a:latin typeface="Calibri" panose="020F0502020204030204" pitchFamily="34" charset="0"/>
                <a:ea typeface="Calibri" panose="020F0502020204030204" pitchFamily="34" charset="0"/>
                <a:cs typeface="Calibri" panose="020F0502020204030204" pitchFamily="34" charset="0"/>
              </a:rPr>
              <a:t>tidak</a:t>
            </a:r>
            <a:r>
              <a:rPr lang="en-ID" sz="1200" dirty="0">
                <a:solidFill>
                  <a:srgbClr val="0070C0"/>
                </a:solidFill>
                <a:latin typeface="Calibri" panose="020F0502020204030204" pitchFamily="34" charset="0"/>
                <a:ea typeface="Calibri" panose="020F0502020204030204" pitchFamily="34" charset="0"/>
                <a:cs typeface="Calibri" panose="020F0502020204030204" pitchFamily="34" charset="0"/>
              </a:rPr>
              <a:t> </a:t>
            </a:r>
            <a:r>
              <a:rPr lang="en-ID" sz="1200" dirty="0" err="1">
                <a:solidFill>
                  <a:srgbClr val="0070C0"/>
                </a:solidFill>
                <a:latin typeface="Calibri" panose="020F0502020204030204" pitchFamily="34" charset="0"/>
                <a:ea typeface="Calibri" panose="020F0502020204030204" pitchFamily="34" charset="0"/>
                <a:cs typeface="Calibri" panose="020F0502020204030204" pitchFamily="34" charset="0"/>
              </a:rPr>
              <a:t>dapat</a:t>
            </a:r>
            <a:r>
              <a:rPr lang="en-ID" sz="1200" dirty="0">
                <a:solidFill>
                  <a:srgbClr val="0070C0"/>
                </a:solidFill>
                <a:latin typeface="Calibri" panose="020F0502020204030204" pitchFamily="34" charset="0"/>
                <a:ea typeface="Calibri" panose="020F0502020204030204" pitchFamily="34" charset="0"/>
                <a:cs typeface="Calibri" panose="020F0502020204030204" pitchFamily="34" charset="0"/>
              </a:rPr>
              <a:t> </a:t>
            </a:r>
            <a:r>
              <a:rPr lang="en-ID" sz="1200" dirty="0" err="1">
                <a:solidFill>
                  <a:srgbClr val="0070C0"/>
                </a:solidFill>
                <a:latin typeface="Calibri" panose="020F0502020204030204" pitchFamily="34" charset="0"/>
                <a:ea typeface="Calibri" panose="020F0502020204030204" pitchFamily="34" charset="0"/>
                <a:cs typeface="Calibri" panose="020F0502020204030204" pitchFamily="34" charset="0"/>
              </a:rPr>
              <a:t>diastribusikan</a:t>
            </a:r>
            <a:endParaRPr lang="en-ID" sz="1200" dirty="0">
              <a:latin typeface="Calibri" panose="020F0502020204030204" pitchFamily="34" charset="0"/>
              <a:ea typeface="Calibri" panose="020F0502020204030204" pitchFamily="34" charset="0"/>
              <a:cs typeface="Calibri" panose="020F0502020204030204" pitchFamily="34" charset="0"/>
            </a:endParaRPr>
          </a:p>
          <a:p>
            <a:pPr marL="357188" lvl="1" indent="-174625">
              <a:buClr>
                <a:schemeClr val="tx1"/>
              </a:buClr>
              <a:buFont typeface="Courier New" panose="02070309020205020404" pitchFamily="49" charset="0"/>
              <a:buChar char="o"/>
            </a:pPr>
            <a:r>
              <a:rPr lang="en-ID" sz="1200" dirty="0">
                <a:solidFill>
                  <a:srgbClr val="0070C0"/>
                </a:solidFill>
                <a:latin typeface="Calibri" panose="020F0502020204030204" pitchFamily="34" charset="0"/>
                <a:ea typeface="Calibri" panose="020F0502020204030204" pitchFamily="34" charset="0"/>
                <a:cs typeface="Calibri" panose="020F0502020204030204" pitchFamily="34" charset="0"/>
              </a:rPr>
              <a:t>CU30 </a:t>
            </a:r>
            <a:r>
              <a:rPr lang="en-ID" sz="1200" dirty="0" err="1">
                <a:latin typeface="Calibri" panose="020F0502020204030204" pitchFamily="34" charset="0"/>
                <a:ea typeface="Calibri" panose="020F0502020204030204" pitchFamily="34" charset="0"/>
                <a:cs typeface="Calibri" panose="020F0502020204030204" pitchFamily="34" charset="0"/>
              </a:rPr>
              <a:t>dari</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biaya</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akuisisi</a:t>
            </a:r>
            <a:r>
              <a:rPr lang="en-ID" sz="1200" dirty="0">
                <a:latin typeface="Calibri" panose="020F0502020204030204" pitchFamily="34" charset="0"/>
                <a:ea typeface="Calibri" panose="020F0502020204030204" pitchFamily="34" charset="0"/>
                <a:cs typeface="Calibri" panose="020F0502020204030204" pitchFamily="34" charset="0"/>
              </a:rPr>
              <a:t> yang </a:t>
            </a:r>
            <a:r>
              <a:rPr lang="en-ID" sz="1200" dirty="0" err="1">
                <a:latin typeface="Calibri" panose="020F0502020204030204" pitchFamily="34" charset="0"/>
                <a:ea typeface="Calibri" panose="020F0502020204030204" pitchFamily="34" charset="0"/>
                <a:cs typeface="Calibri" panose="020F0502020204030204" pitchFamily="34" charset="0"/>
              </a:rPr>
              <a:t>secara</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langsung</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ke</a:t>
            </a:r>
            <a:r>
              <a:rPr lang="en-ID" sz="1200" dirty="0">
                <a:latin typeface="Calibri" panose="020F0502020204030204" pitchFamily="34" charset="0"/>
                <a:ea typeface="Calibri" panose="020F0502020204030204" pitchFamily="34" charset="0"/>
                <a:cs typeface="Calibri" panose="020F0502020204030204" pitchFamily="34" charset="0"/>
              </a:rPr>
              <a:t> portfolio </a:t>
            </a:r>
            <a:r>
              <a:rPr lang="en-ID" sz="1200" dirty="0" err="1">
                <a:latin typeface="Calibri" panose="020F0502020204030204" pitchFamily="34" charset="0"/>
                <a:ea typeface="Calibri" panose="020F0502020204030204" pitchFamily="34" charset="0"/>
                <a:cs typeface="Calibri" panose="020F0502020204030204" pitchFamily="34" charset="0"/>
              </a:rPr>
              <a:t>kontrak</a:t>
            </a:r>
            <a:r>
              <a:rPr lang="en-ID" sz="1200" dirty="0">
                <a:latin typeface="Calibri" panose="020F0502020204030204" pitchFamily="34" charset="0"/>
                <a:ea typeface="Calibri" panose="020F0502020204030204" pitchFamily="34" charset="0"/>
                <a:cs typeface="Calibri" panose="020F0502020204030204" pitchFamily="34" charset="0"/>
              </a:rPr>
              <a:t> </a:t>
            </a:r>
            <a:r>
              <a:rPr lang="en-ID" sz="1200" dirty="0" err="1">
                <a:latin typeface="Calibri" panose="020F0502020204030204" pitchFamily="34" charset="0"/>
                <a:ea typeface="Calibri" panose="020F0502020204030204" pitchFamily="34" charset="0"/>
                <a:cs typeface="Calibri" panose="020F0502020204030204" pitchFamily="34" charset="0"/>
              </a:rPr>
              <a:t>asuransi</a:t>
            </a:r>
            <a:endParaRPr lang="en-ID" sz="1200" dirty="0">
              <a:latin typeface="Calibri" panose="020F0502020204030204" pitchFamily="34" charset="0"/>
              <a:ea typeface="Calibri" panose="020F0502020204030204" pitchFamily="34" charset="0"/>
              <a:cs typeface="Calibri" panose="020F0502020204030204" pitchFamily="34" charset="0"/>
            </a:endParaRPr>
          </a:p>
          <a:p>
            <a:pPr>
              <a:buClr>
                <a:schemeClr val="tx1"/>
              </a:buClr>
              <a:buFont typeface="Wingdings" panose="05000000000000000000" pitchFamily="2" charset="2"/>
              <a:buChar char="§"/>
            </a:pPr>
            <a:endParaRPr lang="en-ID" sz="1200" dirty="0">
              <a:latin typeface="Calibri" panose="020F0502020204030204" pitchFamily="34" charset="0"/>
              <a:ea typeface="Calibri" panose="020F0502020204030204" pitchFamily="34" charset="0"/>
              <a:cs typeface="Calibri" panose="020F0502020204030204" pitchFamily="34" charset="0"/>
            </a:endParaRPr>
          </a:p>
          <a:p>
            <a:pPr>
              <a:buClr>
                <a:schemeClr val="tx1"/>
              </a:buClr>
              <a:buFont typeface="Wingdings" panose="05000000000000000000" pitchFamily="2" charset="2"/>
              <a:buChar char="§"/>
            </a:pPr>
            <a:endParaRPr lang="en-ID" sz="1200" dirty="0">
              <a:latin typeface="Calibri" panose="020F0502020204030204" pitchFamily="34" charset="0"/>
              <a:ea typeface="Calibri" panose="020F0502020204030204" pitchFamily="34" charset="0"/>
              <a:cs typeface="Calibri" panose="020F0502020204030204" pitchFamily="34" charset="0"/>
            </a:endParaRPr>
          </a:p>
          <a:p>
            <a:pPr>
              <a:buClr>
                <a:schemeClr val="tx1"/>
              </a:buClr>
              <a:buFont typeface="Wingdings" panose="05000000000000000000" pitchFamily="2" charset="2"/>
              <a:buChar char="§"/>
            </a:pPr>
            <a:endParaRPr lang="en-ID" sz="1200"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87473982-24F9-465F-91B0-D1616447600E}"/>
              </a:ext>
            </a:extLst>
          </p:cNvPr>
          <p:cNvSpPr/>
          <p:nvPr/>
        </p:nvSpPr>
        <p:spPr bwMode="auto">
          <a:xfrm>
            <a:off x="5220393" y="1053521"/>
            <a:ext cx="3571500" cy="428355"/>
          </a:xfrm>
          <a:prstGeom prst="rect">
            <a:avLst/>
          </a:prstGeom>
          <a:solidFill>
            <a:schemeClr val="accent1">
              <a:lumMod val="60000"/>
              <a:lumOff val="40000"/>
            </a:schemeClr>
          </a:solidFill>
          <a:ln w="9525" cap="flat" cmpd="sng" algn="ctr">
            <a:solidFill>
              <a:schemeClr val="tx1"/>
            </a:solid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Pada initial recognition,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entitas</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menghitung</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portfolio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sebagai</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berikut</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F1F244AD-1B83-42F8-A793-49FDF130B193}"/>
              </a:ext>
            </a:extLst>
          </p:cNvPr>
          <p:cNvSpPr/>
          <p:nvPr/>
        </p:nvSpPr>
        <p:spPr>
          <a:xfrm>
            <a:off x="-51435" y="4800600"/>
            <a:ext cx="6966585" cy="415498"/>
          </a:xfrm>
          <a:prstGeom prst="rect">
            <a:avLst/>
          </a:prstGeom>
        </p:spPr>
        <p:txBody>
          <a:bodyPr wrap="square">
            <a:spAutoFit/>
          </a:bodyPr>
          <a:lstStyle/>
          <a:p>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Ref: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Webinar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Kontrak</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Asuransi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Perhitungan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Aktuaria</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 PPPK</a:t>
            </a:r>
          </a:p>
          <a:p>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Junaidi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Amin –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Perspektif</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Aktuaris</a:t>
            </a:r>
            <a:endParaRPr lang="en-ID"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7" name="Slide Number Placeholder 3">
            <a:extLst>
              <a:ext uri="{FF2B5EF4-FFF2-40B4-BE49-F238E27FC236}">
                <a16:creationId xmlns:a16="http://schemas.microsoft.com/office/drawing/2014/main" id="{78038CE4-5FD1-4015-9546-6CAFD3718673}"/>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32</a:t>
            </a:fld>
            <a:endParaRPr lang="en-US" sz="1200" b="1" dirty="0"/>
          </a:p>
        </p:txBody>
      </p:sp>
      <p:graphicFrame>
        <p:nvGraphicFramePr>
          <p:cNvPr id="8" name="Table 7">
            <a:extLst>
              <a:ext uri="{FF2B5EF4-FFF2-40B4-BE49-F238E27FC236}">
                <a16:creationId xmlns:a16="http://schemas.microsoft.com/office/drawing/2014/main" id="{3DA9732C-E9EC-3AE4-F663-31D693217F8C}"/>
              </a:ext>
            </a:extLst>
          </p:cNvPr>
          <p:cNvGraphicFramePr>
            <a:graphicFrameLocks noGrp="1"/>
          </p:cNvGraphicFramePr>
          <p:nvPr>
            <p:extLst>
              <p:ext uri="{D42A27DB-BD31-4B8C-83A1-F6EECF244321}">
                <p14:modId xmlns:p14="http://schemas.microsoft.com/office/powerpoint/2010/main" val="3030590743"/>
              </p:ext>
            </p:extLst>
          </p:nvPr>
        </p:nvGraphicFramePr>
        <p:xfrm>
          <a:off x="5220393" y="1664513"/>
          <a:ext cx="3571500" cy="2807468"/>
        </p:xfrm>
        <a:graphic>
          <a:graphicData uri="http://schemas.openxmlformats.org/drawingml/2006/table">
            <a:tbl>
              <a:tblPr firstRow="1" bandRow="1">
                <a:tableStyleId>{F2161000-0E79-4523-977C-71E063B8A331}</a:tableStyleId>
              </a:tblPr>
              <a:tblGrid>
                <a:gridCol w="1793724">
                  <a:extLst>
                    <a:ext uri="{9D8B030D-6E8A-4147-A177-3AD203B41FA5}">
                      <a16:colId xmlns:a16="http://schemas.microsoft.com/office/drawing/2014/main" val="325887220"/>
                    </a:ext>
                  </a:extLst>
                </a:gridCol>
                <a:gridCol w="891352">
                  <a:extLst>
                    <a:ext uri="{9D8B030D-6E8A-4147-A177-3AD203B41FA5}">
                      <a16:colId xmlns:a16="http://schemas.microsoft.com/office/drawing/2014/main" val="2674636938"/>
                    </a:ext>
                  </a:extLst>
                </a:gridCol>
                <a:gridCol w="886424">
                  <a:extLst>
                    <a:ext uri="{9D8B030D-6E8A-4147-A177-3AD203B41FA5}">
                      <a16:colId xmlns:a16="http://schemas.microsoft.com/office/drawing/2014/main" val="177552878"/>
                    </a:ext>
                  </a:extLst>
                </a:gridCol>
              </a:tblGrid>
              <a:tr h="352174">
                <a:tc>
                  <a:txBody>
                    <a:bodyPr/>
                    <a:lstStyle/>
                    <a:p>
                      <a:r>
                        <a:rPr lang="en-US" sz="1200" b="1" dirty="0">
                          <a:latin typeface="Calibri" panose="020F0502020204030204" pitchFamily="34" charset="0"/>
                          <a:ea typeface="Calibri" panose="020F0502020204030204" pitchFamily="34" charset="0"/>
                          <a:cs typeface="Calibri" panose="020F0502020204030204" pitchFamily="34" charset="0"/>
                        </a:rPr>
                        <a:t>CU</a:t>
                      </a:r>
                      <a:endParaRPr lang="en-ID" sz="1200" b="1" dirty="0">
                        <a:latin typeface="Calibri" panose="020F0502020204030204" pitchFamily="34" charset="0"/>
                        <a:ea typeface="Calibri" panose="020F0502020204030204" pitchFamily="34" charset="0"/>
                        <a:cs typeface="Calibri" panose="020F0502020204030204" pitchFamily="34" charset="0"/>
                      </a:endParaRPr>
                    </a:p>
                  </a:txBody>
                  <a:tcPr anchor="b">
                    <a:lnL w="9525" cap="flat" cmpd="sng">
                      <a:noFill/>
                      <a:prstDash val="solid"/>
                      <a:round/>
                      <a:headEnd type="none" w="sm" len="sm"/>
                      <a:tailEnd type="none" w="sm" len="sm"/>
                    </a:lnL>
                    <a:lnR w="12700" cap="flat" cmpd="sng" algn="ctr">
                      <a:solidFill>
                        <a:schemeClr val="tx2">
                          <a:lumMod val="75000"/>
                        </a:schemeClr>
                      </a:solidFill>
                      <a:prstDash val="solid"/>
                      <a:round/>
                      <a:headEnd type="none" w="med" len="med"/>
                      <a:tailEnd type="none" w="med" len="med"/>
                    </a:lnR>
                    <a:lnT w="9525" cap="flat" cmpd="sng">
                      <a:noFill/>
                      <a:prstDash val="solid"/>
                      <a:round/>
                      <a:headEnd type="none" w="sm" len="sm"/>
                      <a:tailEnd type="none" w="sm" len="sm"/>
                    </a:lnT>
                    <a:lnB w="12700" cap="flat" cmpd="sng" algn="ctr">
                      <a:solidFill>
                        <a:schemeClr val="tx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a:r>
                        <a:rPr lang="en-US" sz="1200" b="1" dirty="0" err="1">
                          <a:latin typeface="Calibri" panose="020F0502020204030204" pitchFamily="34" charset="0"/>
                          <a:ea typeface="Calibri" panose="020F0502020204030204" pitchFamily="34" charset="0"/>
                          <a:cs typeface="Calibri" panose="020F0502020204030204" pitchFamily="34" charset="0"/>
                        </a:rPr>
                        <a:t>Contoh</a:t>
                      </a:r>
                      <a:r>
                        <a:rPr lang="en-US" sz="1200" b="1" dirty="0">
                          <a:latin typeface="Calibri" panose="020F0502020204030204" pitchFamily="34" charset="0"/>
                          <a:ea typeface="Calibri" panose="020F0502020204030204" pitchFamily="34" charset="0"/>
                          <a:cs typeface="Calibri" panose="020F0502020204030204" pitchFamily="34" charset="0"/>
                        </a:rPr>
                        <a:t> 1A</a:t>
                      </a:r>
                      <a:endParaRPr lang="en-ID" sz="1200" b="1" dirty="0">
                        <a:latin typeface="Calibri" panose="020F0502020204030204" pitchFamily="34" charset="0"/>
                        <a:ea typeface="Calibri" panose="020F0502020204030204" pitchFamily="34" charset="0"/>
                        <a:cs typeface="Calibri" panose="020F0502020204030204" pitchFamily="34" charset="0"/>
                      </a:endParaRPr>
                    </a:p>
                  </a:txBody>
                  <a:tcPr anchor="b">
                    <a:lnL w="12700" cap="flat" cmpd="sng" algn="ctr">
                      <a:solidFill>
                        <a:schemeClr val="tx2">
                          <a:lumMod val="75000"/>
                        </a:schemeClr>
                      </a:solidFill>
                      <a:prstDash val="solid"/>
                      <a:round/>
                      <a:headEnd type="none" w="med" len="med"/>
                      <a:tailEnd type="none" w="med" len="med"/>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a:r>
                        <a:rPr lang="en-US" sz="1200" b="1" dirty="0" err="1">
                          <a:latin typeface="Calibri" panose="020F0502020204030204" pitchFamily="34" charset="0"/>
                          <a:ea typeface="Calibri" panose="020F0502020204030204" pitchFamily="34" charset="0"/>
                          <a:cs typeface="Calibri" panose="020F0502020204030204" pitchFamily="34" charset="0"/>
                        </a:rPr>
                        <a:t>Contoh</a:t>
                      </a:r>
                      <a:r>
                        <a:rPr lang="en-US" sz="1200" b="1" dirty="0">
                          <a:latin typeface="Calibri" panose="020F0502020204030204" pitchFamily="34" charset="0"/>
                          <a:ea typeface="Calibri" panose="020F0502020204030204" pitchFamily="34" charset="0"/>
                          <a:cs typeface="Calibri" panose="020F0502020204030204" pitchFamily="34" charset="0"/>
                        </a:rPr>
                        <a:t> 1B</a:t>
                      </a:r>
                      <a:endParaRPr lang="en-ID" sz="1200" b="1" dirty="0">
                        <a:latin typeface="Calibri" panose="020F0502020204030204" pitchFamily="34" charset="0"/>
                        <a:ea typeface="Calibri" panose="020F0502020204030204" pitchFamily="34" charset="0"/>
                        <a:cs typeface="Calibri" panose="020F0502020204030204" pitchFamily="34" charset="0"/>
                      </a:endParaRPr>
                    </a:p>
                  </a:txBody>
                  <a:tcPr anchor="b">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3513684879"/>
                  </a:ext>
                </a:extLst>
              </a:tr>
              <a:tr h="326752">
                <a:tc>
                  <a:txBody>
                    <a:bodyPr/>
                    <a:lstStyle/>
                    <a:p>
                      <a:r>
                        <a:rPr lang="en-US" sz="1200" dirty="0">
                          <a:latin typeface="Calibri" panose="020F0502020204030204" pitchFamily="34" charset="0"/>
                          <a:ea typeface="Calibri" panose="020F0502020204030204" pitchFamily="34" charset="0"/>
                          <a:cs typeface="Calibri" panose="020F0502020204030204" pitchFamily="34" charset="0"/>
                        </a:rPr>
                        <a:t>EPV </a:t>
                      </a:r>
                      <a:r>
                        <a:rPr lang="en-US" sz="1200" dirty="0" err="1">
                          <a:latin typeface="Calibri" panose="020F0502020204030204" pitchFamily="34" charset="0"/>
                          <a:ea typeface="Calibri" panose="020F0502020204030204" pitchFamily="34" charset="0"/>
                          <a:cs typeface="Calibri" panose="020F0502020204030204" pitchFamily="34" charset="0"/>
                        </a:rPr>
                        <a:t>dari</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arus</a:t>
                      </a:r>
                      <a:r>
                        <a:rPr lang="en-US" sz="1200" dirty="0">
                          <a:latin typeface="Calibri" panose="020F0502020204030204" pitchFamily="34" charset="0"/>
                          <a:ea typeface="Calibri" panose="020F0502020204030204" pitchFamily="34" charset="0"/>
                          <a:cs typeface="Calibri" panose="020F0502020204030204" pitchFamily="34" charset="0"/>
                        </a:rPr>
                        <a:t> kas keluar</a:t>
                      </a:r>
                    </a:p>
                    <a:p>
                      <a:endParaRPr lang="en-ID" sz="12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2">
                          <a:lumMod val="90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90000"/>
                        </a:schemeClr>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noFill/>
                  </a:tcPr>
                </a:tc>
                <a:tc>
                  <a:txBody>
                    <a:bodyPr/>
                    <a:lstStyle/>
                    <a:p>
                      <a:pPr algn="r"/>
                      <a:r>
                        <a:rPr lang="en-US" sz="1200" dirty="0">
                          <a:latin typeface="Calibri" panose="020F0502020204030204" pitchFamily="34" charset="0"/>
                          <a:ea typeface="Calibri" panose="020F0502020204030204" pitchFamily="34" charset="0"/>
                          <a:cs typeface="Calibri" panose="020F0502020204030204" pitchFamily="34" charset="0"/>
                        </a:rPr>
                        <a:t>600</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90000"/>
                        </a:schemeClr>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noFill/>
                  </a:tcPr>
                </a:tc>
                <a:tc>
                  <a:txBody>
                    <a:bodyPr/>
                    <a:lstStyle/>
                    <a:p>
                      <a:pPr algn="r"/>
                      <a:r>
                        <a:rPr lang="en-US" sz="1200" dirty="0">
                          <a:latin typeface="Calibri" panose="020F0502020204030204" pitchFamily="34" charset="0"/>
                          <a:ea typeface="Calibri" panose="020F0502020204030204" pitchFamily="34" charset="0"/>
                          <a:cs typeface="Calibri" panose="020F0502020204030204" pitchFamily="34" charset="0"/>
                        </a:rPr>
                        <a:t>900</a:t>
                      </a:r>
                    </a:p>
                  </a:txBody>
                  <a:tcPr>
                    <a:lnL w="12700" cap="flat" cmpd="sng" algn="ctr">
                      <a:solidFill>
                        <a:schemeClr val="tx2">
                          <a:lumMod val="75000"/>
                        </a:schemeClr>
                      </a:solidFill>
                      <a:prstDash val="solid"/>
                      <a:round/>
                      <a:headEnd type="none" w="med" len="med"/>
                      <a:tailEnd type="none" w="med" len="med"/>
                    </a:lnL>
                    <a:lnR w="12700" cap="flat" cmpd="sng" algn="ctr">
                      <a:solidFill>
                        <a:schemeClr val="tx2">
                          <a:lumMod val="90000"/>
                        </a:schemeClr>
                      </a:solidFill>
                      <a:prstDash val="solid"/>
                      <a:round/>
                      <a:headEnd type="none" w="med" len="med"/>
                      <a:tailEnd type="none" w="med" len="med"/>
                    </a:lnR>
                    <a:lnT w="12700" cap="flat" cmpd="sng" algn="ctr">
                      <a:solidFill>
                        <a:schemeClr val="tx2">
                          <a:lumMod val="90000"/>
                        </a:schemeClr>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2494394828"/>
                  </a:ext>
                </a:extLst>
              </a:tr>
              <a:tr h="434187">
                <a:tc>
                  <a:txBody>
                    <a:bodyPr/>
                    <a:lstStyle/>
                    <a:p>
                      <a:r>
                        <a:rPr lang="en-US" sz="1200" dirty="0">
                          <a:latin typeface="Calibri" panose="020F0502020204030204" pitchFamily="34" charset="0"/>
                          <a:ea typeface="Calibri" panose="020F0502020204030204" pitchFamily="34" charset="0"/>
                          <a:cs typeface="Calibri" panose="020F0502020204030204" pitchFamily="34" charset="0"/>
                        </a:rPr>
                        <a:t>EPV </a:t>
                      </a:r>
                      <a:r>
                        <a:rPr lang="en-US" sz="1200" dirty="0" err="1">
                          <a:latin typeface="Calibri" panose="020F0502020204030204" pitchFamily="34" charset="0"/>
                          <a:ea typeface="Calibri" panose="020F0502020204030204" pitchFamily="34" charset="0"/>
                          <a:cs typeface="Calibri" panose="020F0502020204030204" pitchFamily="34" charset="0"/>
                        </a:rPr>
                        <a:t>dari</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arus</a:t>
                      </a:r>
                      <a:r>
                        <a:rPr lang="en-US" sz="1200" dirty="0">
                          <a:latin typeface="Calibri" panose="020F0502020204030204" pitchFamily="34" charset="0"/>
                          <a:ea typeface="Calibri" panose="020F0502020204030204" pitchFamily="34" charset="0"/>
                          <a:cs typeface="Calibri" panose="020F0502020204030204" pitchFamily="34" charset="0"/>
                        </a:rPr>
                        <a:t> kas </a:t>
                      </a:r>
                      <a:r>
                        <a:rPr lang="en-US" sz="1200" dirty="0" err="1">
                          <a:latin typeface="Calibri" panose="020F0502020204030204" pitchFamily="34" charset="0"/>
                          <a:ea typeface="Calibri" panose="020F0502020204030204" pitchFamily="34" charset="0"/>
                          <a:cs typeface="Calibri" panose="020F0502020204030204" pitchFamily="34" charset="0"/>
                        </a:rPr>
                        <a:t>masuk</a:t>
                      </a:r>
                      <a:endParaRPr lang="en-US" sz="1200" dirty="0">
                        <a:latin typeface="Calibri" panose="020F0502020204030204" pitchFamily="34" charset="0"/>
                        <a:ea typeface="Calibri" panose="020F0502020204030204" pitchFamily="34" charset="0"/>
                        <a:cs typeface="Calibri" panose="020F0502020204030204" pitchFamily="34" charset="0"/>
                      </a:endParaRPr>
                    </a:p>
                    <a:p>
                      <a:endParaRPr lang="en-ID" sz="12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2">
                          <a:lumMod val="90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noFill/>
                  </a:tcPr>
                </a:tc>
                <a:tc>
                  <a:txBody>
                    <a:bodyPr/>
                    <a:lstStyle/>
                    <a:p>
                      <a:pPr algn="r"/>
                      <a:r>
                        <a:rPr lang="en-US" sz="1200" dirty="0">
                          <a:latin typeface="Calibri" panose="020F0502020204030204" pitchFamily="34" charset="0"/>
                          <a:ea typeface="Calibri" panose="020F0502020204030204" pitchFamily="34" charset="0"/>
                          <a:cs typeface="Calibri" panose="020F0502020204030204" pitchFamily="34" charset="0"/>
                        </a:rPr>
                        <a:t>(900)</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2">
                          <a:lumMod val="75000"/>
                        </a:schemeClr>
                      </a:solidFill>
                      <a:prstDash val="solid"/>
                      <a:round/>
                      <a:headEnd type="none" w="med" len="med"/>
                      <a:tailEnd type="none" w="med" len="med"/>
                    </a:lnL>
                    <a:lnR w="12700" cap="flat" cmpd="sng" algn="ctr">
                      <a:solidFill>
                        <a:schemeClr val="tx2">
                          <a:lumMod val="90000"/>
                        </a:schemeClr>
                      </a:solid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noFill/>
                  </a:tcPr>
                </a:tc>
                <a:tc>
                  <a:txBody>
                    <a:bodyPr/>
                    <a:lstStyle/>
                    <a:p>
                      <a:pPr algn="r"/>
                      <a:r>
                        <a:rPr lang="en-US" sz="1200" dirty="0">
                          <a:latin typeface="Calibri" panose="020F0502020204030204" pitchFamily="34" charset="0"/>
                          <a:ea typeface="Calibri" panose="020F0502020204030204" pitchFamily="34" charset="0"/>
                          <a:cs typeface="Calibri" panose="020F0502020204030204" pitchFamily="34" charset="0"/>
                        </a:rPr>
                        <a:t>(900)</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2">
                          <a:lumMod val="90000"/>
                        </a:schemeClr>
                      </a:solidFill>
                      <a:prstDash val="solid"/>
                      <a:round/>
                      <a:headEnd type="none" w="med" len="med"/>
                      <a:tailEnd type="none" w="med" len="med"/>
                    </a:lnL>
                    <a:lnR w="12700" cap="flat" cmpd="sng" algn="ctr">
                      <a:solidFill>
                        <a:schemeClr val="tx2">
                          <a:lumMod val="90000"/>
                        </a:schemeClr>
                      </a:solid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338083911"/>
                  </a:ext>
                </a:extLst>
              </a:tr>
              <a:tr h="0">
                <a:tc>
                  <a:txBody>
                    <a:bodyPr/>
                    <a:lstStyle/>
                    <a:p>
                      <a:r>
                        <a:rPr lang="en-US" sz="1200" dirty="0" err="1">
                          <a:latin typeface="Calibri" panose="020F0502020204030204" pitchFamily="34" charset="0"/>
                          <a:ea typeface="Calibri" panose="020F0502020204030204" pitchFamily="34" charset="0"/>
                          <a:cs typeface="Calibri" panose="020F0502020204030204" pitchFamily="34" charset="0"/>
                        </a:rPr>
                        <a:t>Penyesuaian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risiko</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2">
                          <a:lumMod val="90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9525" cap="flat" cmpd="sng">
                      <a:noFill/>
                      <a:prstDash val="solid"/>
                      <a:round/>
                      <a:headEnd type="none" w="sm" len="sm"/>
                      <a:tailEnd type="none" w="sm" len="sm"/>
                    </a:lnT>
                    <a:lnB w="12700" cap="flat" cmpd="sng" algn="ctr">
                      <a:solidFill>
                        <a:schemeClr val="tx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200" dirty="0">
                          <a:latin typeface="Calibri" panose="020F0502020204030204" pitchFamily="34" charset="0"/>
                          <a:ea typeface="Calibri" panose="020F0502020204030204" pitchFamily="34" charset="0"/>
                          <a:cs typeface="Calibri" panose="020F0502020204030204" pitchFamily="34" charset="0"/>
                        </a:rPr>
                        <a:t>30</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2">
                          <a:lumMod val="75000"/>
                        </a:schemeClr>
                      </a:solidFill>
                      <a:prstDash val="solid"/>
                      <a:round/>
                      <a:headEnd type="none" w="med" len="med"/>
                      <a:tailEnd type="none" w="med" len="med"/>
                    </a:lnL>
                    <a:lnR w="12700" cap="flat" cmpd="sng" algn="ctr">
                      <a:solidFill>
                        <a:schemeClr val="tx2">
                          <a:lumMod val="90000"/>
                        </a:schemeClr>
                      </a:solidFill>
                      <a:prstDash val="solid"/>
                      <a:round/>
                      <a:headEnd type="none" w="med" len="med"/>
                      <a:tailEnd type="none" w="med" len="med"/>
                    </a:lnR>
                    <a:lnT w="9525" cap="flat" cmpd="sng">
                      <a:noFill/>
                      <a:prstDash val="solid"/>
                      <a:round/>
                      <a:headEnd type="none" w="sm" len="sm"/>
                      <a:tailEnd type="none" w="sm" len="sm"/>
                    </a:lnT>
                    <a:lnB w="12700" cap="flat" cmpd="sng" algn="ctr">
                      <a:solidFill>
                        <a:schemeClr val="tx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200" dirty="0">
                          <a:latin typeface="Calibri" panose="020F0502020204030204" pitchFamily="34" charset="0"/>
                          <a:ea typeface="Calibri" panose="020F0502020204030204" pitchFamily="34" charset="0"/>
                          <a:cs typeface="Calibri" panose="020F0502020204030204" pitchFamily="34" charset="0"/>
                        </a:rPr>
                        <a:t>30</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2">
                          <a:lumMod val="90000"/>
                        </a:schemeClr>
                      </a:solidFill>
                      <a:prstDash val="solid"/>
                      <a:round/>
                      <a:headEnd type="none" w="med" len="med"/>
                      <a:tailEnd type="none" w="med" len="med"/>
                    </a:lnL>
                    <a:lnR w="12700" cap="flat" cmpd="sng" algn="ctr">
                      <a:solidFill>
                        <a:schemeClr val="tx2">
                          <a:lumMod val="90000"/>
                        </a:schemeClr>
                      </a:solidFill>
                      <a:prstDash val="solid"/>
                      <a:round/>
                      <a:headEnd type="none" w="med" len="med"/>
                      <a:tailEnd type="none" w="med" len="med"/>
                    </a:lnR>
                    <a:lnT w="9525" cap="flat" cmpd="sng">
                      <a:noFill/>
                      <a:prstDash val="solid"/>
                      <a:round/>
                      <a:headEnd type="none" w="sm" len="sm"/>
                      <a:tailEnd type="none" w="sm" len="sm"/>
                    </a:lnT>
                    <a:lnB w="12700" cap="flat" cmpd="sng" algn="ctr">
                      <a:solidFill>
                        <a:schemeClr val="tx2">
                          <a:lumMod val="9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46071332"/>
                  </a:ext>
                </a:extLst>
              </a:tr>
              <a:tr h="352174">
                <a:tc>
                  <a:txBody>
                    <a:bodyPr/>
                    <a:lstStyle/>
                    <a:p>
                      <a:r>
                        <a:rPr lang="en-US" sz="1200" dirty="0" err="1">
                          <a:latin typeface="Calibri" panose="020F0502020204030204" pitchFamily="34" charset="0"/>
                          <a:ea typeface="Calibri" panose="020F0502020204030204" pitchFamily="34" charset="0"/>
                          <a:cs typeface="Calibri" panose="020F0502020204030204" pitchFamily="34" charset="0"/>
                        </a:rPr>
                        <a:t>Pemenuhan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arus</a:t>
                      </a:r>
                      <a:r>
                        <a:rPr lang="en-US" sz="1200" dirty="0">
                          <a:latin typeface="Calibri" panose="020F0502020204030204" pitchFamily="34" charset="0"/>
                          <a:ea typeface="Calibri" panose="020F0502020204030204" pitchFamily="34" charset="0"/>
                          <a:cs typeface="Calibri" panose="020F0502020204030204" pitchFamily="34" charset="0"/>
                        </a:rPr>
                        <a:t> kas </a:t>
                      </a:r>
                    </a:p>
                  </a:txBody>
                  <a:tcPr>
                    <a:lnL w="12700" cap="flat" cmpd="sng" algn="ctr">
                      <a:solidFill>
                        <a:schemeClr val="tx2">
                          <a:lumMod val="90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1200" dirty="0">
                          <a:latin typeface="Calibri" panose="020F0502020204030204" pitchFamily="34" charset="0"/>
                          <a:ea typeface="Calibri" panose="020F0502020204030204" pitchFamily="34" charset="0"/>
                          <a:cs typeface="Calibri" panose="020F0502020204030204" pitchFamily="34" charset="0"/>
                        </a:rPr>
                        <a:t>(180)</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2">
                          <a:lumMod val="75000"/>
                        </a:schemeClr>
                      </a:solidFill>
                      <a:prstDash val="solid"/>
                      <a:round/>
                      <a:headEnd type="none" w="med" len="med"/>
                      <a:tailEnd type="none" w="med" len="med"/>
                    </a:lnL>
                    <a:lnR w="12700" cap="flat" cmpd="sng" algn="ctr">
                      <a:solidFill>
                        <a:schemeClr val="tx2">
                          <a:lumMod val="90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1200" dirty="0">
                          <a:latin typeface="Calibri" panose="020F0502020204030204" pitchFamily="34" charset="0"/>
                          <a:ea typeface="Calibri" panose="020F0502020204030204" pitchFamily="34" charset="0"/>
                          <a:cs typeface="Calibri" panose="020F0502020204030204" pitchFamily="34" charset="0"/>
                        </a:rPr>
                        <a:t>120</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2">
                          <a:lumMod val="90000"/>
                        </a:schemeClr>
                      </a:solidFill>
                      <a:prstDash val="solid"/>
                      <a:round/>
                      <a:headEnd type="none" w="med" len="med"/>
                      <a:tailEnd type="none" w="med" len="med"/>
                    </a:lnL>
                    <a:lnR w="12700" cap="flat" cmpd="sng" algn="ctr">
                      <a:solidFill>
                        <a:schemeClr val="tx2">
                          <a:lumMod val="90000"/>
                        </a:schemeClr>
                      </a:solidFill>
                      <a:prstDash val="solid"/>
                      <a:round/>
                      <a:headEnd type="none" w="med" len="med"/>
                      <a:tailEnd type="none" w="med" len="med"/>
                    </a:lnR>
                    <a:lnT w="12700" cap="flat" cmpd="sng" algn="ctr">
                      <a:solidFill>
                        <a:schemeClr val="tx2">
                          <a:lumMod val="90000"/>
                        </a:schemeClr>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879710220"/>
                  </a:ext>
                </a:extLst>
              </a:tr>
              <a:tr h="434187">
                <a:tc>
                  <a:txBody>
                    <a:bodyPr/>
                    <a:lstStyle/>
                    <a:p>
                      <a:r>
                        <a:rPr lang="en-US" sz="1200" dirty="0">
                          <a:latin typeface="Calibri" panose="020F0502020204030204" pitchFamily="34" charset="0"/>
                          <a:ea typeface="Calibri" panose="020F0502020204030204" pitchFamily="34" charset="0"/>
                          <a:cs typeface="Calibri" panose="020F0502020204030204" pitchFamily="34" charset="0"/>
                        </a:rPr>
                        <a:t>Marijn </a:t>
                      </a:r>
                      <a:r>
                        <a:rPr lang="en-US" sz="1200" dirty="0" err="1">
                          <a:latin typeface="Calibri" panose="020F0502020204030204" pitchFamily="34" charset="0"/>
                          <a:ea typeface="Calibri" panose="020F0502020204030204" pitchFamily="34" charset="0"/>
                          <a:cs typeface="Calibri" panose="020F0502020204030204" pitchFamily="34" charset="0"/>
                        </a:rPr>
                        <a:t>jasa</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kontraktual</a:t>
                      </a:r>
                      <a:endParaRPr lang="en-US" sz="1200" dirty="0">
                        <a:latin typeface="Calibri" panose="020F0502020204030204" pitchFamily="34" charset="0"/>
                        <a:ea typeface="Calibri" panose="020F0502020204030204" pitchFamily="34" charset="0"/>
                        <a:cs typeface="Calibri" panose="020F0502020204030204" pitchFamily="34" charset="0"/>
                      </a:endParaRPr>
                    </a:p>
                    <a:p>
                      <a:r>
                        <a:rPr lang="en-US" sz="1200" dirty="0">
                          <a:latin typeface="Calibri" panose="020F0502020204030204" pitchFamily="34" charset="0"/>
                          <a:ea typeface="Calibri" panose="020F0502020204030204" pitchFamily="34" charset="0"/>
                          <a:cs typeface="Calibri" panose="020F0502020204030204" pitchFamily="34" charset="0"/>
                        </a:rPr>
                        <a:t>(CSM)</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2">
                          <a:lumMod val="90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9525" cap="flat" cmpd="sng">
                      <a:noFill/>
                      <a:prstDash val="solid"/>
                      <a:round/>
                      <a:headEnd type="none" w="sm" len="sm"/>
                      <a:tailEnd type="none" w="sm" len="sm"/>
                    </a:lnT>
                    <a:lnB w="12700" cap="flat" cmpd="sng" algn="ctr">
                      <a:solidFill>
                        <a:schemeClr val="tx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200" dirty="0">
                          <a:latin typeface="Calibri" panose="020F0502020204030204" pitchFamily="34" charset="0"/>
                          <a:ea typeface="Calibri" panose="020F0502020204030204" pitchFamily="34" charset="0"/>
                          <a:cs typeface="Calibri" panose="020F0502020204030204" pitchFamily="34" charset="0"/>
                        </a:rPr>
                        <a:t>18</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2">
                          <a:lumMod val="75000"/>
                        </a:schemeClr>
                      </a:solidFill>
                      <a:prstDash val="solid"/>
                      <a:round/>
                      <a:headEnd type="none" w="med" len="med"/>
                      <a:tailEnd type="none" w="med" len="med"/>
                    </a:lnL>
                    <a:lnR w="12700" cap="flat" cmpd="sng" algn="ctr">
                      <a:solidFill>
                        <a:schemeClr val="tx2">
                          <a:lumMod val="90000"/>
                        </a:schemeClr>
                      </a:solidFill>
                      <a:prstDash val="solid"/>
                      <a:round/>
                      <a:headEnd type="none" w="med" len="med"/>
                      <a:tailEnd type="none" w="med" len="med"/>
                    </a:lnR>
                    <a:lnT w="9525" cap="flat" cmpd="sng">
                      <a:noFill/>
                      <a:prstDash val="solid"/>
                      <a:round/>
                      <a:headEnd type="none" w="sm" len="sm"/>
                      <a:tailEnd type="none" w="sm" len="sm"/>
                    </a:lnT>
                    <a:lnB w="12700" cap="flat" cmpd="sng" algn="ctr">
                      <a:solidFill>
                        <a:schemeClr val="tx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2">
                          <a:lumMod val="90000"/>
                        </a:schemeClr>
                      </a:solidFill>
                      <a:prstDash val="solid"/>
                      <a:round/>
                      <a:headEnd type="none" w="med" len="med"/>
                      <a:tailEnd type="none" w="med" len="med"/>
                    </a:lnL>
                    <a:lnR w="12700" cap="flat" cmpd="sng" algn="ctr">
                      <a:solidFill>
                        <a:schemeClr val="tx2">
                          <a:lumMod val="90000"/>
                        </a:schemeClr>
                      </a:solidFill>
                      <a:prstDash val="solid"/>
                      <a:round/>
                      <a:headEnd type="none" w="med" len="med"/>
                      <a:tailEnd type="none" w="med" len="med"/>
                    </a:lnR>
                    <a:lnT w="9525" cap="flat" cmpd="sng">
                      <a:noFill/>
                      <a:prstDash val="solid"/>
                      <a:round/>
                      <a:headEnd type="none" w="sm" len="sm"/>
                      <a:tailEnd type="none" w="sm" len="sm"/>
                    </a:lnT>
                    <a:lnB w="12700" cap="flat" cmpd="sng" algn="ctr">
                      <a:solidFill>
                        <a:schemeClr val="tx2">
                          <a:lumMod val="9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08982788"/>
                  </a:ext>
                </a:extLst>
              </a:tr>
              <a:tr h="434187">
                <a:tc>
                  <a:txBody>
                    <a:bodyPr/>
                    <a:lstStyle/>
                    <a:p>
                      <a:r>
                        <a:rPr lang="en-US" sz="1200" dirty="0" err="1">
                          <a:latin typeface="Calibri" panose="020F0502020204030204" pitchFamily="34" charset="0"/>
                          <a:ea typeface="Calibri" panose="020F0502020204030204" pitchFamily="34" charset="0"/>
                          <a:cs typeface="Calibri" panose="020F0502020204030204" pitchFamily="34" charset="0"/>
                        </a:rPr>
                        <a:t>Liabilitas</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kontrak</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asuransi</a:t>
                      </a:r>
                      <a:r>
                        <a:rPr lang="en-US" sz="1200" dirty="0">
                          <a:latin typeface="Calibri" panose="020F0502020204030204" pitchFamily="34" charset="0"/>
                          <a:ea typeface="Calibri" panose="020F0502020204030204" pitchFamily="34" charset="0"/>
                          <a:cs typeface="Calibri" panose="020F0502020204030204" pitchFamily="34" charset="0"/>
                        </a:rPr>
                        <a:t> </a:t>
                      </a:r>
                    </a:p>
                    <a:p>
                      <a:r>
                        <a:rPr lang="en-US" sz="1200" dirty="0" err="1">
                          <a:latin typeface="Calibri" panose="020F0502020204030204" pitchFamily="34" charset="0"/>
                          <a:ea typeface="Calibri" panose="020F0502020204030204" pitchFamily="34" charset="0"/>
                          <a:cs typeface="Calibri" panose="020F0502020204030204" pitchFamily="34" charset="0"/>
                        </a:rPr>
                        <a:t>Saat</a:t>
                      </a:r>
                      <a:r>
                        <a:rPr lang="en-US" sz="1200" dirty="0">
                          <a:latin typeface="Calibri" panose="020F0502020204030204" pitchFamily="34" charset="0"/>
                          <a:ea typeface="Calibri" panose="020F0502020204030204" pitchFamily="34" charset="0"/>
                          <a:cs typeface="Calibri" panose="020F0502020204030204" pitchFamily="34" charset="0"/>
                        </a:rPr>
                        <a:t> initial recognition</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2">
                          <a:lumMod val="90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9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2">
                          <a:lumMod val="75000"/>
                        </a:schemeClr>
                      </a:solidFill>
                      <a:prstDash val="solid"/>
                      <a:round/>
                      <a:headEnd type="none" w="med" len="med"/>
                      <a:tailEnd type="none" w="med" len="med"/>
                    </a:lnL>
                    <a:lnR w="12700" cap="flat" cmpd="sng" algn="ctr">
                      <a:solidFill>
                        <a:schemeClr val="tx2">
                          <a:lumMod val="90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9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200" dirty="0">
                          <a:latin typeface="Calibri" panose="020F0502020204030204" pitchFamily="34" charset="0"/>
                          <a:ea typeface="Calibri" panose="020F0502020204030204" pitchFamily="34" charset="0"/>
                          <a:cs typeface="Calibri" panose="020F0502020204030204" pitchFamily="34" charset="0"/>
                        </a:rPr>
                        <a:t>120</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2">
                          <a:lumMod val="90000"/>
                        </a:schemeClr>
                      </a:solidFill>
                      <a:prstDash val="solid"/>
                      <a:round/>
                      <a:headEnd type="none" w="med" len="med"/>
                      <a:tailEnd type="none" w="med" len="med"/>
                    </a:lnL>
                    <a:lnR w="12700" cap="flat" cmpd="sng" algn="ctr">
                      <a:solidFill>
                        <a:schemeClr val="tx2">
                          <a:lumMod val="90000"/>
                        </a:schemeClr>
                      </a:solidFill>
                      <a:prstDash val="solid"/>
                      <a:round/>
                      <a:headEnd type="none" w="med" len="med"/>
                      <a:tailEnd type="none" w="med" len="med"/>
                    </a:lnR>
                    <a:lnT w="12700" cap="flat" cmpd="sng" algn="ctr">
                      <a:solidFill>
                        <a:schemeClr val="tx2">
                          <a:lumMod val="90000"/>
                        </a:schemeClr>
                      </a:solidFill>
                      <a:prstDash val="solid"/>
                      <a:round/>
                      <a:headEnd type="none" w="med" len="med"/>
                      <a:tailEnd type="none" w="med" len="med"/>
                    </a:lnT>
                    <a:lnB w="12700" cap="flat" cmpd="sng" algn="ctr">
                      <a:solidFill>
                        <a:schemeClr val="tx2">
                          <a:lumMod val="9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07055205"/>
                  </a:ext>
                </a:extLst>
              </a:tr>
            </a:tbl>
          </a:graphicData>
        </a:graphic>
      </p:graphicFrame>
    </p:spTree>
    <p:extLst>
      <p:ext uri="{BB962C8B-B14F-4D97-AF65-F5344CB8AC3E}">
        <p14:creationId xmlns:p14="http://schemas.microsoft.com/office/powerpoint/2010/main" val="28855264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4957D-91FD-4C5D-8A42-AA4E910B4E97}"/>
              </a:ext>
            </a:extLst>
          </p:cNvPr>
          <p:cNvSpPr>
            <a:spLocks noGrp="1"/>
          </p:cNvSpPr>
          <p:nvPr>
            <p:ph type="title" idx="4294967295"/>
          </p:nvPr>
        </p:nvSpPr>
        <p:spPr>
          <a:xfrm>
            <a:off x="0" y="244475"/>
            <a:ext cx="7507288" cy="769938"/>
          </a:xfrm>
        </p:spPr>
        <p:txBody>
          <a:bodyPr/>
          <a:lstStyle/>
          <a:p>
            <a:pPr algn="ctr"/>
            <a:r>
              <a:rPr lang="en-US" dirty="0" err="1"/>
              <a:t>Perhitungan</a:t>
            </a:r>
            <a:r>
              <a:rPr lang="en-US" dirty="0"/>
              <a:t> CSM</a:t>
            </a:r>
            <a:endParaRPr lang="en-ID" dirty="0"/>
          </a:p>
        </p:txBody>
      </p:sp>
      <p:sp>
        <p:nvSpPr>
          <p:cNvPr id="4" name="Rectangle 3">
            <a:extLst>
              <a:ext uri="{FF2B5EF4-FFF2-40B4-BE49-F238E27FC236}">
                <a16:creationId xmlns:a16="http://schemas.microsoft.com/office/drawing/2014/main" id="{AD2F8F23-9D9D-410B-B64C-81D0F3377BE4}"/>
              </a:ext>
            </a:extLst>
          </p:cNvPr>
          <p:cNvSpPr/>
          <p:nvPr/>
        </p:nvSpPr>
        <p:spPr>
          <a:xfrm>
            <a:off x="474255" y="1316363"/>
            <a:ext cx="7289619" cy="2154436"/>
          </a:xfrm>
          <a:prstGeom prst="rect">
            <a:avLst/>
          </a:prstGeom>
        </p:spPr>
        <p:txBody>
          <a:bodyPr wrap="square">
            <a:spAutoFit/>
          </a:bodyPr>
          <a:lstStyle/>
          <a:p>
            <a:pPr marL="267891" indent="-267891">
              <a:spcBef>
                <a:spcPts val="900"/>
              </a:spcBef>
              <a:buClr>
                <a:schemeClr val="tx1"/>
              </a:buClr>
              <a:buFont typeface="Wingdings" panose="05000000000000000000" pitchFamily="2" charset="2"/>
              <a:buChar char="§"/>
            </a:pPr>
            <a:r>
              <a:rPr lang="en-ID" sz="1700" dirty="0">
                <a:latin typeface="Calibri" panose="020F0502020204030204" pitchFamily="34" charset="0"/>
                <a:cs typeface="Calibri" panose="020F0502020204030204" pitchFamily="34" charset="0"/>
              </a:rPr>
              <a:t>CSM </a:t>
            </a:r>
            <a:r>
              <a:rPr lang="en-ID" sz="1700" dirty="0" err="1">
                <a:latin typeface="Calibri" panose="020F0502020204030204" pitchFamily="34" charset="0"/>
                <a:cs typeface="Calibri" panose="020F0502020204030204" pitchFamily="34" charset="0"/>
              </a:rPr>
              <a:t>dihitung</a:t>
            </a:r>
            <a:r>
              <a:rPr lang="en-ID" sz="1700" dirty="0">
                <a:latin typeface="Calibri" panose="020F0502020204030204" pitchFamily="34" charset="0"/>
                <a:cs typeface="Calibri" panose="020F0502020204030204" pitchFamily="34" charset="0"/>
              </a:rPr>
              <a:t> </a:t>
            </a:r>
            <a:r>
              <a:rPr lang="en-ID" sz="1700" dirty="0" err="1">
                <a:latin typeface="Calibri" panose="020F0502020204030204" pitchFamily="34" charset="0"/>
                <a:cs typeface="Calibri" panose="020F0502020204030204" pitchFamily="34" charset="0"/>
              </a:rPr>
              <a:t>secara</a:t>
            </a:r>
            <a:r>
              <a:rPr lang="en-ID" sz="1700" dirty="0">
                <a:latin typeface="Calibri" panose="020F0502020204030204" pitchFamily="34" charset="0"/>
                <a:cs typeface="Calibri" panose="020F0502020204030204" pitchFamily="34" charset="0"/>
              </a:rPr>
              <a:t> group (P43)</a:t>
            </a:r>
          </a:p>
          <a:p>
            <a:pPr marL="610791" lvl="1" indent="-267891">
              <a:spcBef>
                <a:spcPts val="900"/>
              </a:spcBef>
              <a:buClr>
                <a:schemeClr val="tx1"/>
              </a:buClr>
              <a:buFont typeface="Wingdings" panose="05000000000000000000" pitchFamily="2" charset="2"/>
              <a:buChar char="§"/>
            </a:pPr>
            <a:r>
              <a:rPr lang="en-ID" sz="1700" dirty="0" err="1">
                <a:latin typeface="Calibri" panose="020F0502020204030204" pitchFamily="34" charset="0"/>
                <a:cs typeface="Calibri" panose="020F0502020204030204" pitchFamily="34" charset="0"/>
              </a:rPr>
              <a:t>Marjin</a:t>
            </a:r>
            <a:r>
              <a:rPr lang="en-ID" sz="1700" dirty="0">
                <a:latin typeface="Calibri" panose="020F0502020204030204" pitchFamily="34" charset="0"/>
                <a:cs typeface="Calibri" panose="020F0502020204030204" pitchFamily="34" charset="0"/>
              </a:rPr>
              <a:t> </a:t>
            </a:r>
            <a:r>
              <a:rPr lang="en-ID" sz="1700" dirty="0" err="1">
                <a:latin typeface="Calibri" panose="020F0502020204030204" pitchFamily="34" charset="0"/>
                <a:cs typeface="Calibri" panose="020F0502020204030204" pitchFamily="34" charset="0"/>
              </a:rPr>
              <a:t>jasa</a:t>
            </a:r>
            <a:r>
              <a:rPr lang="en-ID" sz="1700" dirty="0">
                <a:latin typeface="Calibri" panose="020F0502020204030204" pitchFamily="34" charset="0"/>
                <a:cs typeface="Calibri" panose="020F0502020204030204" pitchFamily="34" charset="0"/>
              </a:rPr>
              <a:t> </a:t>
            </a:r>
            <a:r>
              <a:rPr lang="en-ID" sz="1700" dirty="0" err="1">
                <a:latin typeface="Calibri" panose="020F0502020204030204" pitchFamily="34" charset="0"/>
                <a:cs typeface="Calibri" panose="020F0502020204030204" pitchFamily="34" charset="0"/>
              </a:rPr>
              <a:t>kontraktual</a:t>
            </a:r>
            <a:r>
              <a:rPr lang="en-ID" sz="1700" dirty="0">
                <a:latin typeface="Calibri" panose="020F0502020204030204" pitchFamily="34" charset="0"/>
                <a:cs typeface="Calibri" panose="020F0502020204030204" pitchFamily="34" charset="0"/>
              </a:rPr>
              <a:t> (CSM) pada </a:t>
            </a:r>
            <a:r>
              <a:rPr lang="en-ID" sz="1700" dirty="0" err="1">
                <a:latin typeface="Calibri" panose="020F0502020204030204" pitchFamily="34" charset="0"/>
                <a:cs typeface="Calibri" panose="020F0502020204030204" pitchFamily="34" charset="0"/>
              </a:rPr>
              <a:t>akhir</a:t>
            </a:r>
            <a:r>
              <a:rPr lang="en-ID" sz="1700" dirty="0">
                <a:latin typeface="Calibri" panose="020F0502020204030204" pitchFamily="34" charset="0"/>
                <a:cs typeface="Calibri" panose="020F0502020204030204" pitchFamily="34" charset="0"/>
              </a:rPr>
              <a:t>  </a:t>
            </a:r>
            <a:r>
              <a:rPr lang="en-ID" sz="1700" dirty="0" err="1">
                <a:latin typeface="Calibri" panose="020F0502020204030204" pitchFamily="34" charset="0"/>
                <a:cs typeface="Calibri" panose="020F0502020204030204" pitchFamily="34" charset="0"/>
              </a:rPr>
              <a:t>periode</a:t>
            </a:r>
            <a:r>
              <a:rPr lang="en-ID" sz="1700" dirty="0">
                <a:latin typeface="Calibri" panose="020F0502020204030204" pitchFamily="34" charset="0"/>
                <a:cs typeface="Calibri" panose="020F0502020204030204" pitchFamily="34" charset="0"/>
              </a:rPr>
              <a:t> </a:t>
            </a:r>
            <a:r>
              <a:rPr lang="en-ID" sz="1700" dirty="0" err="1">
                <a:latin typeface="Calibri" panose="020F0502020204030204" pitchFamily="34" charset="0"/>
                <a:cs typeface="Calibri" panose="020F0502020204030204" pitchFamily="34" charset="0"/>
              </a:rPr>
              <a:t>pelaporan</a:t>
            </a:r>
            <a:r>
              <a:rPr lang="en-ID" sz="1700" dirty="0">
                <a:latin typeface="Calibri" panose="020F0502020204030204" pitchFamily="34" charset="0"/>
                <a:cs typeface="Calibri" panose="020F0502020204030204" pitchFamily="34" charset="0"/>
              </a:rPr>
              <a:t> </a:t>
            </a:r>
            <a:r>
              <a:rPr lang="en-ID" sz="1700" dirty="0" err="1">
                <a:latin typeface="Calibri" panose="020F0502020204030204" pitchFamily="34" charset="0"/>
                <a:cs typeface="Calibri" panose="020F0502020204030204" pitchFamily="34" charset="0"/>
              </a:rPr>
              <a:t>menggambarkan</a:t>
            </a:r>
            <a:r>
              <a:rPr lang="en-ID" sz="1700" dirty="0">
                <a:latin typeface="Calibri" panose="020F0502020204030204" pitchFamily="34" charset="0"/>
                <a:cs typeface="Calibri" panose="020F0502020204030204" pitchFamily="34" charset="0"/>
              </a:rPr>
              <a:t> </a:t>
            </a:r>
            <a:r>
              <a:rPr lang="en-ID" sz="1700" dirty="0" err="1">
                <a:latin typeface="Calibri" panose="020F0502020204030204" pitchFamily="34" charset="0"/>
                <a:cs typeface="Calibri" panose="020F0502020204030204" pitchFamily="34" charset="0"/>
              </a:rPr>
              <a:t>laba</a:t>
            </a:r>
            <a:r>
              <a:rPr lang="en-ID" sz="1700" dirty="0">
                <a:latin typeface="Calibri" panose="020F0502020204030204" pitchFamily="34" charset="0"/>
                <a:cs typeface="Calibri" panose="020F0502020204030204" pitchFamily="34" charset="0"/>
              </a:rPr>
              <a:t> </a:t>
            </a:r>
            <a:r>
              <a:rPr lang="en-ID" sz="1700" dirty="0" err="1">
                <a:latin typeface="Calibri" panose="020F0502020204030204" pitchFamily="34" charset="0"/>
                <a:cs typeface="Calibri" panose="020F0502020204030204" pitchFamily="34" charset="0"/>
              </a:rPr>
              <a:t>kelompok</a:t>
            </a:r>
            <a:r>
              <a:rPr lang="en-ID" sz="1700" dirty="0">
                <a:latin typeface="Calibri" panose="020F0502020204030204" pitchFamily="34" charset="0"/>
                <a:cs typeface="Calibri" panose="020F0502020204030204" pitchFamily="34" charset="0"/>
              </a:rPr>
              <a:t> </a:t>
            </a:r>
            <a:r>
              <a:rPr lang="en-ID" sz="1700" dirty="0" err="1">
                <a:latin typeface="Calibri" panose="020F0502020204030204" pitchFamily="34" charset="0"/>
                <a:cs typeface="Calibri" panose="020F0502020204030204" pitchFamily="34" charset="0"/>
              </a:rPr>
              <a:t>kontraktual</a:t>
            </a:r>
            <a:r>
              <a:rPr lang="en-ID" sz="1700" dirty="0">
                <a:latin typeface="Calibri" panose="020F0502020204030204" pitchFamily="34" charset="0"/>
                <a:cs typeface="Calibri" panose="020F0502020204030204" pitchFamily="34" charset="0"/>
              </a:rPr>
              <a:t> </a:t>
            </a:r>
            <a:r>
              <a:rPr lang="en-ID" sz="1700" dirty="0" err="1">
                <a:latin typeface="Calibri" panose="020F0502020204030204" pitchFamily="34" charset="0"/>
                <a:cs typeface="Calibri" panose="020F0502020204030204" pitchFamily="34" charset="0"/>
              </a:rPr>
              <a:t>asuransi</a:t>
            </a:r>
            <a:r>
              <a:rPr lang="en-ID" sz="1700" dirty="0">
                <a:latin typeface="Calibri" panose="020F0502020204030204" pitchFamily="34" charset="0"/>
                <a:cs typeface="Calibri" panose="020F0502020204030204" pitchFamily="34" charset="0"/>
              </a:rPr>
              <a:t> yang </a:t>
            </a:r>
            <a:r>
              <a:rPr lang="en-ID" sz="1700" dirty="0" err="1">
                <a:latin typeface="Calibri" panose="020F0502020204030204" pitchFamily="34" charset="0"/>
                <a:cs typeface="Calibri" panose="020F0502020204030204" pitchFamily="34" charset="0"/>
              </a:rPr>
              <a:t>masih</a:t>
            </a:r>
            <a:r>
              <a:rPr lang="en-ID" sz="1700" dirty="0">
                <a:latin typeface="Calibri" panose="020F0502020204030204" pitchFamily="34" charset="0"/>
                <a:cs typeface="Calibri" panose="020F0502020204030204" pitchFamily="34" charset="0"/>
              </a:rPr>
              <a:t> </a:t>
            </a:r>
            <a:r>
              <a:rPr lang="en-ID" sz="1700" dirty="0" err="1">
                <a:latin typeface="Calibri" panose="020F0502020204030204" pitchFamily="34" charset="0"/>
                <a:cs typeface="Calibri" panose="020F0502020204030204" pitchFamily="34" charset="0"/>
              </a:rPr>
              <a:t>belum</a:t>
            </a:r>
            <a:r>
              <a:rPr lang="en-ID" sz="1700" dirty="0">
                <a:latin typeface="Calibri" panose="020F0502020204030204" pitchFamily="34" charset="0"/>
                <a:cs typeface="Calibri" panose="020F0502020204030204" pitchFamily="34" charset="0"/>
              </a:rPr>
              <a:t> </a:t>
            </a:r>
            <a:r>
              <a:rPr lang="en-ID" sz="1700" dirty="0" err="1">
                <a:latin typeface="Calibri" panose="020F0502020204030204" pitchFamily="34" charset="0"/>
                <a:cs typeface="Calibri" panose="020F0502020204030204" pitchFamily="34" charset="0"/>
              </a:rPr>
              <a:t>diakui</a:t>
            </a:r>
            <a:r>
              <a:rPr lang="en-ID" sz="1700" dirty="0">
                <a:latin typeface="Calibri" panose="020F0502020204030204" pitchFamily="34" charset="0"/>
                <a:cs typeface="Calibri" panose="020F0502020204030204" pitchFamily="34" charset="0"/>
              </a:rPr>
              <a:t> </a:t>
            </a:r>
            <a:r>
              <a:rPr lang="en-ID" sz="1700" dirty="0" err="1">
                <a:latin typeface="Calibri" panose="020F0502020204030204" pitchFamily="34" charset="0"/>
                <a:cs typeface="Calibri" panose="020F0502020204030204" pitchFamily="34" charset="0"/>
              </a:rPr>
              <a:t>dalam</a:t>
            </a:r>
            <a:r>
              <a:rPr lang="en-ID" sz="1700" dirty="0">
                <a:latin typeface="Calibri" panose="020F0502020204030204" pitchFamily="34" charset="0"/>
                <a:cs typeface="Calibri" panose="020F0502020204030204" pitchFamily="34" charset="0"/>
              </a:rPr>
              <a:t> </a:t>
            </a:r>
            <a:r>
              <a:rPr lang="en-ID" sz="1700" dirty="0" err="1">
                <a:latin typeface="Calibri" panose="020F0502020204030204" pitchFamily="34" charset="0"/>
                <a:cs typeface="Calibri" panose="020F0502020204030204" pitchFamily="34" charset="0"/>
              </a:rPr>
              <a:t>laba</a:t>
            </a:r>
            <a:r>
              <a:rPr lang="en-ID" sz="1700" dirty="0">
                <a:latin typeface="Calibri" panose="020F0502020204030204" pitchFamily="34" charset="0"/>
                <a:cs typeface="Calibri" panose="020F0502020204030204" pitchFamily="34" charset="0"/>
              </a:rPr>
              <a:t> </a:t>
            </a:r>
            <a:r>
              <a:rPr lang="en-ID" sz="1700" dirty="0" err="1">
                <a:latin typeface="Calibri" panose="020F0502020204030204" pitchFamily="34" charset="0"/>
                <a:cs typeface="Calibri" panose="020F0502020204030204" pitchFamily="34" charset="0"/>
              </a:rPr>
              <a:t>rugi</a:t>
            </a:r>
            <a:r>
              <a:rPr lang="en-ID" sz="1700" dirty="0">
                <a:latin typeface="Calibri" panose="020F0502020204030204" pitchFamily="34" charset="0"/>
                <a:cs typeface="Calibri" panose="020F0502020204030204" pitchFamily="34" charset="0"/>
              </a:rPr>
              <a:t> </a:t>
            </a:r>
            <a:r>
              <a:rPr lang="en-ID" sz="1700" dirty="0" err="1">
                <a:latin typeface="Calibri" panose="020F0502020204030204" pitchFamily="34" charset="0"/>
                <a:cs typeface="Calibri" panose="020F0502020204030204" pitchFamily="34" charset="0"/>
              </a:rPr>
              <a:t>karena</a:t>
            </a:r>
            <a:r>
              <a:rPr lang="en-ID" sz="1700" dirty="0">
                <a:latin typeface="Calibri" panose="020F0502020204030204" pitchFamily="34" charset="0"/>
                <a:cs typeface="Calibri" panose="020F0502020204030204" pitchFamily="34" charset="0"/>
              </a:rPr>
              <a:t> </a:t>
            </a:r>
            <a:r>
              <a:rPr lang="en-ID" sz="1700" dirty="0" err="1">
                <a:latin typeface="Calibri" panose="020F0502020204030204" pitchFamily="34" charset="0"/>
                <a:cs typeface="Calibri" panose="020F0502020204030204" pitchFamily="34" charset="0"/>
              </a:rPr>
              <a:t>terkait</a:t>
            </a:r>
            <a:r>
              <a:rPr lang="en-ID" sz="1700" dirty="0">
                <a:latin typeface="Calibri" panose="020F0502020204030204" pitchFamily="34" charset="0"/>
                <a:cs typeface="Calibri" panose="020F0502020204030204" pitchFamily="34" charset="0"/>
              </a:rPr>
              <a:t> </a:t>
            </a:r>
            <a:r>
              <a:rPr lang="en-ID" sz="1700" dirty="0" err="1">
                <a:latin typeface="Calibri" panose="020F0502020204030204" pitchFamily="34" charset="0"/>
                <a:cs typeface="Calibri" panose="020F0502020204030204" pitchFamily="34" charset="0"/>
              </a:rPr>
              <a:t>jasa</a:t>
            </a:r>
            <a:r>
              <a:rPr lang="en-ID" sz="1700" dirty="0">
                <a:latin typeface="Calibri" panose="020F0502020204030204" pitchFamily="34" charset="0"/>
                <a:cs typeface="Calibri" panose="020F0502020204030204" pitchFamily="34" charset="0"/>
              </a:rPr>
              <a:t> masa </a:t>
            </a:r>
            <a:r>
              <a:rPr lang="en-ID" sz="1700" dirty="0" err="1">
                <a:latin typeface="Calibri" panose="020F0502020204030204" pitchFamily="34" charset="0"/>
                <a:cs typeface="Calibri" panose="020F0502020204030204" pitchFamily="34" charset="0"/>
              </a:rPr>
              <a:t>depan</a:t>
            </a:r>
            <a:r>
              <a:rPr lang="en-ID" sz="1700" dirty="0">
                <a:latin typeface="Calibri" panose="020F0502020204030204" pitchFamily="34" charset="0"/>
                <a:cs typeface="Calibri" panose="020F0502020204030204" pitchFamily="34" charset="0"/>
              </a:rPr>
              <a:t> yang </a:t>
            </a:r>
            <a:r>
              <a:rPr lang="en-ID" sz="1700" dirty="0" err="1">
                <a:latin typeface="Calibri" panose="020F0502020204030204" pitchFamily="34" charset="0"/>
                <a:cs typeface="Calibri" panose="020F0502020204030204" pitchFamily="34" charset="0"/>
              </a:rPr>
              <a:t>masih</a:t>
            </a:r>
            <a:r>
              <a:rPr lang="en-ID" sz="1700" dirty="0">
                <a:latin typeface="Calibri" panose="020F0502020204030204" pitchFamily="34" charset="0"/>
                <a:cs typeface="Calibri" panose="020F0502020204030204" pitchFamily="34" charset="0"/>
              </a:rPr>
              <a:t> </a:t>
            </a:r>
            <a:r>
              <a:rPr lang="en-ID" sz="1700" dirty="0" err="1">
                <a:latin typeface="Calibri" panose="020F0502020204030204" pitchFamily="34" charset="0"/>
                <a:cs typeface="Calibri" panose="020F0502020204030204" pitchFamily="34" charset="0"/>
              </a:rPr>
              <a:t>harus</a:t>
            </a:r>
            <a:r>
              <a:rPr lang="en-ID" sz="1700" dirty="0">
                <a:latin typeface="Calibri" panose="020F0502020204030204" pitchFamily="34" charset="0"/>
                <a:cs typeface="Calibri" panose="020F0502020204030204" pitchFamily="34" charset="0"/>
              </a:rPr>
              <a:t> </a:t>
            </a:r>
            <a:r>
              <a:rPr lang="en-ID" sz="1700" dirty="0" err="1">
                <a:latin typeface="Calibri" panose="020F0502020204030204" pitchFamily="34" charset="0"/>
                <a:cs typeface="Calibri" panose="020F0502020204030204" pitchFamily="34" charset="0"/>
              </a:rPr>
              <a:t>diberikan</a:t>
            </a:r>
            <a:r>
              <a:rPr lang="en-ID" sz="1700" dirty="0">
                <a:latin typeface="Calibri" panose="020F0502020204030204" pitchFamily="34" charset="0"/>
                <a:cs typeface="Calibri" panose="020F0502020204030204" pitchFamily="34" charset="0"/>
              </a:rPr>
              <a:t> </a:t>
            </a:r>
            <a:r>
              <a:rPr lang="en-ID" sz="1700" dirty="0" err="1">
                <a:latin typeface="Calibri" panose="020F0502020204030204" pitchFamily="34" charset="0"/>
                <a:cs typeface="Calibri" panose="020F0502020204030204" pitchFamily="34" charset="0"/>
              </a:rPr>
              <a:t>entitas</a:t>
            </a:r>
            <a:r>
              <a:rPr lang="en-ID" sz="1700" dirty="0">
                <a:latin typeface="Calibri" panose="020F0502020204030204" pitchFamily="34" charset="0"/>
                <a:cs typeface="Calibri" panose="020F0502020204030204" pitchFamily="34" charset="0"/>
              </a:rPr>
              <a:t> </a:t>
            </a:r>
            <a:r>
              <a:rPr lang="en-ID" sz="1700" dirty="0" err="1">
                <a:latin typeface="Calibri" panose="020F0502020204030204" pitchFamily="34" charset="0"/>
                <a:cs typeface="Calibri" panose="020F0502020204030204" pitchFamily="34" charset="0"/>
              </a:rPr>
              <a:t>sesuai</a:t>
            </a:r>
            <a:r>
              <a:rPr lang="en-ID" sz="1700" dirty="0">
                <a:latin typeface="Calibri" panose="020F0502020204030204" pitchFamily="34" charset="0"/>
                <a:cs typeface="Calibri" panose="020F0502020204030204" pitchFamily="34" charset="0"/>
              </a:rPr>
              <a:t> </a:t>
            </a:r>
            <a:r>
              <a:rPr lang="en-ID" sz="1700" dirty="0" err="1">
                <a:latin typeface="Calibri" panose="020F0502020204030204" pitchFamily="34" charset="0"/>
                <a:cs typeface="Calibri" panose="020F0502020204030204" pitchFamily="34" charset="0"/>
              </a:rPr>
              <a:t>kontrak</a:t>
            </a:r>
            <a:r>
              <a:rPr lang="en-ID" sz="1700" dirty="0">
                <a:latin typeface="Calibri" panose="020F0502020204030204" pitchFamily="34" charset="0"/>
                <a:cs typeface="Calibri" panose="020F0502020204030204" pitchFamily="34" charset="0"/>
              </a:rPr>
              <a:t> yang </a:t>
            </a:r>
            <a:r>
              <a:rPr lang="en-ID" sz="1700" dirty="0" err="1">
                <a:latin typeface="Calibri" panose="020F0502020204030204" pitchFamily="34" charset="0"/>
                <a:cs typeface="Calibri" panose="020F0502020204030204" pitchFamily="34" charset="0"/>
              </a:rPr>
              <a:t>ada</a:t>
            </a:r>
            <a:r>
              <a:rPr lang="en-ID" sz="1700" dirty="0">
                <a:latin typeface="Calibri" panose="020F0502020204030204" pitchFamily="34" charset="0"/>
                <a:cs typeface="Calibri" panose="020F0502020204030204" pitchFamily="34" charset="0"/>
              </a:rPr>
              <a:t> </a:t>
            </a:r>
            <a:r>
              <a:rPr lang="en-ID" sz="1700" dirty="0" err="1">
                <a:latin typeface="Calibri" panose="020F0502020204030204" pitchFamily="34" charset="0"/>
                <a:cs typeface="Calibri" panose="020F0502020204030204" pitchFamily="34" charset="0"/>
              </a:rPr>
              <a:t>dalam</a:t>
            </a:r>
            <a:r>
              <a:rPr lang="en-ID" sz="1700" dirty="0">
                <a:latin typeface="Calibri" panose="020F0502020204030204" pitchFamily="34" charset="0"/>
                <a:cs typeface="Calibri" panose="020F0502020204030204" pitchFamily="34" charset="0"/>
              </a:rPr>
              <a:t> </a:t>
            </a:r>
            <a:r>
              <a:rPr lang="en-ID" sz="1700" dirty="0" err="1">
                <a:latin typeface="Calibri" panose="020F0502020204030204" pitchFamily="34" charset="0"/>
                <a:cs typeface="Calibri" panose="020F0502020204030204" pitchFamily="34" charset="0"/>
              </a:rPr>
              <a:t>kelompok</a:t>
            </a:r>
            <a:r>
              <a:rPr lang="en-ID" sz="1700" dirty="0">
                <a:latin typeface="Calibri" panose="020F0502020204030204" pitchFamily="34" charset="0"/>
                <a:cs typeface="Calibri" panose="020F0502020204030204" pitchFamily="34" charset="0"/>
              </a:rPr>
              <a:t> </a:t>
            </a:r>
            <a:r>
              <a:rPr lang="en-ID" sz="1700" dirty="0" err="1">
                <a:latin typeface="Calibri" panose="020F0502020204030204" pitchFamily="34" charset="0"/>
                <a:cs typeface="Calibri" panose="020F0502020204030204" pitchFamily="34" charset="0"/>
              </a:rPr>
              <a:t>tersebut</a:t>
            </a:r>
            <a:r>
              <a:rPr lang="en-ID" sz="1700" dirty="0">
                <a:latin typeface="Calibri" panose="020F0502020204030204" pitchFamily="34" charset="0"/>
                <a:cs typeface="Calibri" panose="020F0502020204030204" pitchFamily="34" charset="0"/>
              </a:rPr>
              <a:t>.</a:t>
            </a:r>
          </a:p>
          <a:p>
            <a:pPr marL="610791" lvl="1" indent="-267891">
              <a:spcBef>
                <a:spcPts val="900"/>
              </a:spcBef>
              <a:buClr>
                <a:schemeClr val="tx1"/>
              </a:buClr>
              <a:buFont typeface="Wingdings" panose="05000000000000000000" pitchFamily="2" charset="2"/>
              <a:buChar char="§"/>
            </a:pPr>
            <a:r>
              <a:rPr lang="en-ID" sz="1700" dirty="0">
                <a:latin typeface="Calibri" panose="020F0502020204030204" pitchFamily="34" charset="0"/>
                <a:cs typeface="Calibri" panose="020F0502020204030204" pitchFamily="34" charset="0"/>
              </a:rPr>
              <a:t>CSM </a:t>
            </a:r>
            <a:r>
              <a:rPr lang="en-ID" sz="1700" dirty="0" err="1">
                <a:latin typeface="Calibri" panose="020F0502020204030204" pitchFamily="34" charset="0"/>
                <a:cs typeface="Calibri" panose="020F0502020204030204" pitchFamily="34" charset="0"/>
              </a:rPr>
              <a:t>dihitung</a:t>
            </a:r>
            <a:r>
              <a:rPr lang="en-ID" sz="1700" dirty="0">
                <a:latin typeface="Calibri" panose="020F0502020204030204" pitchFamily="34" charset="0"/>
                <a:cs typeface="Calibri" panose="020F0502020204030204" pitchFamily="34" charset="0"/>
              </a:rPr>
              <a:t> </a:t>
            </a:r>
            <a:r>
              <a:rPr lang="en-ID" sz="1700" dirty="0" err="1">
                <a:latin typeface="Calibri" panose="020F0502020204030204" pitchFamily="34" charset="0"/>
                <a:cs typeface="Calibri" panose="020F0502020204030204" pitchFamily="34" charset="0"/>
              </a:rPr>
              <a:t>secara</a:t>
            </a:r>
            <a:r>
              <a:rPr lang="en-ID" sz="1700" dirty="0">
                <a:latin typeface="Calibri" panose="020F0502020204030204" pitchFamily="34" charset="0"/>
                <a:cs typeface="Calibri" panose="020F0502020204030204" pitchFamily="34" charset="0"/>
              </a:rPr>
              <a:t> </a:t>
            </a:r>
            <a:r>
              <a:rPr lang="en-ID" sz="1700" dirty="0" err="1">
                <a:latin typeface="Calibri" panose="020F0502020204030204" pitchFamily="34" charset="0"/>
                <a:cs typeface="Calibri" panose="020F0502020204030204" pitchFamily="34" charset="0"/>
              </a:rPr>
              <a:t>kelompok</a:t>
            </a:r>
            <a:r>
              <a:rPr lang="en-ID" sz="1700" dirty="0">
                <a:latin typeface="Calibri" panose="020F0502020204030204" pitchFamily="34" charset="0"/>
                <a:cs typeface="Calibri" panose="020F0502020204030204" pitchFamily="34" charset="0"/>
              </a:rPr>
              <a:t>, </a:t>
            </a:r>
            <a:r>
              <a:rPr lang="en-ID" sz="1700" dirty="0" err="1">
                <a:latin typeface="Calibri" panose="020F0502020204030204" pitchFamily="34" charset="0"/>
                <a:cs typeface="Calibri" panose="020F0502020204030204" pitchFamily="34" charset="0"/>
              </a:rPr>
              <a:t>maka</a:t>
            </a:r>
            <a:r>
              <a:rPr lang="en-ID" sz="1700" dirty="0">
                <a:latin typeface="Calibri" panose="020F0502020204030204" pitchFamily="34" charset="0"/>
                <a:cs typeface="Calibri" panose="020F0502020204030204" pitchFamily="34" charset="0"/>
              </a:rPr>
              <a:t> </a:t>
            </a:r>
            <a:r>
              <a:rPr lang="en-ID" sz="1700" dirty="0" err="1">
                <a:latin typeface="Calibri" panose="020F0502020204030204" pitchFamily="34" charset="0"/>
                <a:cs typeface="Calibri" panose="020F0502020204030204" pitchFamily="34" charset="0"/>
              </a:rPr>
              <a:t>tentunya</a:t>
            </a:r>
            <a:r>
              <a:rPr lang="en-ID" sz="1700" dirty="0">
                <a:latin typeface="Calibri" panose="020F0502020204030204" pitchFamily="34" charset="0"/>
                <a:cs typeface="Calibri" panose="020F0502020204030204" pitchFamily="34" charset="0"/>
              </a:rPr>
              <a:t> </a:t>
            </a:r>
            <a:r>
              <a:rPr lang="en-ID" sz="1700" dirty="0" err="1">
                <a:latin typeface="Calibri" panose="020F0502020204030204" pitchFamily="34" charset="0"/>
                <a:cs typeface="Calibri" panose="020F0502020204030204" pitchFamily="34" charset="0"/>
              </a:rPr>
              <a:t>ada</a:t>
            </a:r>
            <a:r>
              <a:rPr lang="en-ID" sz="1700" dirty="0">
                <a:latin typeface="Calibri" panose="020F0502020204030204" pitchFamily="34" charset="0"/>
                <a:cs typeface="Calibri" panose="020F0502020204030204" pitchFamily="34" charset="0"/>
              </a:rPr>
              <a:t> </a:t>
            </a:r>
            <a:r>
              <a:rPr lang="en-ID" sz="1700" dirty="0" err="1">
                <a:latin typeface="Calibri" panose="020F0502020204030204" pitchFamily="34" charset="0"/>
                <a:cs typeface="Calibri" panose="020F0502020204030204" pitchFamily="34" charset="0"/>
              </a:rPr>
              <a:t>implikasi</a:t>
            </a:r>
            <a:r>
              <a:rPr lang="en-ID" sz="1700" dirty="0">
                <a:latin typeface="Calibri" panose="020F0502020204030204" pitchFamily="34" charset="0"/>
                <a:cs typeface="Calibri" panose="020F0502020204030204" pitchFamily="34" charset="0"/>
              </a:rPr>
              <a:t> di </a:t>
            </a:r>
            <a:r>
              <a:rPr lang="en-ID" sz="1700" dirty="0" err="1">
                <a:latin typeface="Calibri" panose="020F0502020204030204" pitchFamily="34" charset="0"/>
                <a:cs typeface="Calibri" panose="020F0502020204030204" pitchFamily="34" charset="0"/>
              </a:rPr>
              <a:t>sistem</a:t>
            </a:r>
            <a:r>
              <a:rPr lang="en-ID" sz="1700" dirty="0">
                <a:latin typeface="Calibri" panose="020F0502020204030204" pitchFamily="34" charset="0"/>
                <a:cs typeface="Calibri" panose="020F0502020204030204" pitchFamily="34" charset="0"/>
              </a:rPr>
              <a:t> yang </a:t>
            </a:r>
            <a:r>
              <a:rPr lang="en-ID" sz="1700" dirty="0" err="1">
                <a:latin typeface="Calibri" panose="020F0502020204030204" pitchFamily="34" charset="0"/>
                <a:cs typeface="Calibri" panose="020F0502020204030204" pitchFamily="34" charset="0"/>
              </a:rPr>
              <a:t>harus</a:t>
            </a:r>
            <a:r>
              <a:rPr lang="en-ID" sz="1700" dirty="0">
                <a:latin typeface="Calibri" panose="020F0502020204030204" pitchFamily="34" charset="0"/>
                <a:cs typeface="Calibri" panose="020F0502020204030204" pitchFamily="34" charset="0"/>
              </a:rPr>
              <a:t> </a:t>
            </a:r>
            <a:r>
              <a:rPr lang="en-ID" sz="1700" dirty="0" err="1">
                <a:latin typeface="Calibri" panose="020F0502020204030204" pitchFamily="34" charset="0"/>
                <a:cs typeface="Calibri" panose="020F0502020204030204" pitchFamily="34" charset="0"/>
              </a:rPr>
              <a:t>menjadi</a:t>
            </a:r>
            <a:r>
              <a:rPr lang="en-ID" sz="1700" dirty="0">
                <a:latin typeface="Calibri" panose="020F0502020204030204" pitchFamily="34" charset="0"/>
                <a:cs typeface="Calibri" panose="020F0502020204030204" pitchFamily="34" charset="0"/>
              </a:rPr>
              <a:t> </a:t>
            </a:r>
            <a:r>
              <a:rPr lang="en-ID" sz="1700" dirty="0" err="1">
                <a:latin typeface="Calibri" panose="020F0502020204030204" pitchFamily="34" charset="0"/>
                <a:cs typeface="Calibri" panose="020F0502020204030204" pitchFamily="34" charset="0"/>
              </a:rPr>
              <a:t>perhatian</a:t>
            </a:r>
            <a:r>
              <a:rPr lang="en-ID" sz="1700" dirty="0">
                <a:latin typeface="Calibri" panose="020F0502020204030204" pitchFamily="34" charset="0"/>
                <a:cs typeface="Calibri" panose="020F0502020204030204" pitchFamily="34" charset="0"/>
              </a:rPr>
              <a:t>.</a:t>
            </a:r>
            <a:endParaRPr lang="en-US" sz="1700" dirty="0">
              <a:latin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F209215C-FC21-4C93-9882-E22A14A25EFB}"/>
              </a:ext>
            </a:extLst>
          </p:cNvPr>
          <p:cNvSpPr/>
          <p:nvPr/>
        </p:nvSpPr>
        <p:spPr>
          <a:xfrm>
            <a:off x="-51435" y="4800600"/>
            <a:ext cx="6966585" cy="415498"/>
          </a:xfrm>
          <a:prstGeom prst="rect">
            <a:avLst/>
          </a:prstGeom>
        </p:spPr>
        <p:txBody>
          <a:bodyPr wrap="square">
            <a:spAutoFit/>
          </a:bodyPr>
          <a:lstStyle/>
          <a:p>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Ref: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Webinar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Kontrak</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Asuransi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Perhitungan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Aktuaria</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 PPPK</a:t>
            </a:r>
          </a:p>
          <a:p>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Junaidi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Amin –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Perspektif</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Aktuaris</a:t>
            </a:r>
            <a:endParaRPr lang="en-ID"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 name="Slide Number Placeholder 3">
            <a:extLst>
              <a:ext uri="{FF2B5EF4-FFF2-40B4-BE49-F238E27FC236}">
                <a16:creationId xmlns:a16="http://schemas.microsoft.com/office/drawing/2014/main" id="{29F73B2F-1D97-4891-825B-36F9A21E2E7B}"/>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33</a:t>
            </a:fld>
            <a:endParaRPr lang="en-US" sz="1200" b="1" dirty="0"/>
          </a:p>
        </p:txBody>
      </p:sp>
    </p:spTree>
    <p:extLst>
      <p:ext uri="{BB962C8B-B14F-4D97-AF65-F5344CB8AC3E}">
        <p14:creationId xmlns:p14="http://schemas.microsoft.com/office/powerpoint/2010/main" val="23039989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53081-FBD5-4A11-9375-AF6769050227}"/>
              </a:ext>
            </a:extLst>
          </p:cNvPr>
          <p:cNvSpPr>
            <a:spLocks noGrp="1"/>
          </p:cNvSpPr>
          <p:nvPr>
            <p:ph type="title" idx="4294967295"/>
          </p:nvPr>
        </p:nvSpPr>
        <p:spPr>
          <a:xfrm>
            <a:off x="875506" y="268739"/>
            <a:ext cx="7392988" cy="504825"/>
          </a:xfrm>
        </p:spPr>
        <p:txBody>
          <a:bodyPr/>
          <a:lstStyle/>
          <a:p>
            <a:pPr algn="ctr"/>
            <a:r>
              <a:rPr lang="en-US" sz="2700" dirty="0" err="1">
                <a:latin typeface="Fjalla One" panose="02000506040000020004" pitchFamily="2" charset="0"/>
              </a:rPr>
              <a:t>Alokasi</a:t>
            </a:r>
            <a:r>
              <a:rPr lang="en-US" sz="2700" dirty="0">
                <a:latin typeface="Fjalla One" panose="02000506040000020004" pitchFamily="2" charset="0"/>
              </a:rPr>
              <a:t> Profit </a:t>
            </a:r>
            <a:r>
              <a:rPr lang="en-US" sz="2700" dirty="0" err="1">
                <a:latin typeface="Fjalla One" panose="02000506040000020004" pitchFamily="2" charset="0"/>
              </a:rPr>
              <a:t>sesuai</a:t>
            </a:r>
            <a:r>
              <a:rPr lang="en-US" sz="2700" dirty="0">
                <a:latin typeface="Fjalla One" panose="02000506040000020004" pitchFamily="2" charset="0"/>
              </a:rPr>
              <a:t> Kumpulan </a:t>
            </a:r>
            <a:r>
              <a:rPr lang="en-US" sz="2700" dirty="0" err="1">
                <a:latin typeface="Fjalla One" panose="02000506040000020004" pitchFamily="2" charset="0"/>
              </a:rPr>
              <a:t>Kontrak</a:t>
            </a:r>
            <a:r>
              <a:rPr lang="en-US" sz="2700" dirty="0">
                <a:latin typeface="Fjalla One" panose="02000506040000020004" pitchFamily="2" charset="0"/>
              </a:rPr>
              <a:t> </a:t>
            </a:r>
            <a:endParaRPr lang="en-ID" sz="2700" dirty="0">
              <a:latin typeface="Fjalla One" panose="02000506040000020004" pitchFamily="2" charset="0"/>
            </a:endParaRPr>
          </a:p>
        </p:txBody>
      </p:sp>
      <p:sp>
        <p:nvSpPr>
          <p:cNvPr id="3" name="Content Placeholder 2">
            <a:extLst>
              <a:ext uri="{FF2B5EF4-FFF2-40B4-BE49-F238E27FC236}">
                <a16:creationId xmlns:a16="http://schemas.microsoft.com/office/drawing/2014/main" id="{4DDFAB58-D695-4853-9314-DE8AFDF3FEC8}"/>
              </a:ext>
            </a:extLst>
          </p:cNvPr>
          <p:cNvSpPr>
            <a:spLocks noGrp="1"/>
          </p:cNvSpPr>
          <p:nvPr>
            <p:ph idx="4294967295"/>
          </p:nvPr>
        </p:nvSpPr>
        <p:spPr>
          <a:xfrm>
            <a:off x="655656" y="995672"/>
            <a:ext cx="7880151" cy="785813"/>
          </a:xfrm>
        </p:spPr>
        <p:txBody>
          <a:bodyPr/>
          <a:lstStyle/>
          <a:p>
            <a:pPr marL="285750" indent="-285750">
              <a:spcBef>
                <a:spcPts val="400"/>
              </a:spcBef>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Kumpulan </a:t>
            </a:r>
            <a:r>
              <a:rPr lang="en-US" dirty="0" err="1">
                <a:latin typeface="Calibri" panose="020F0502020204030204" pitchFamily="34" charset="0"/>
                <a:ea typeface="Calibri" panose="020F0502020204030204" pitchFamily="34" charset="0"/>
                <a:cs typeface="Calibri" panose="020F0502020204030204" pitchFamily="34" charset="0"/>
              </a:rPr>
              <a:t>kontrak</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berarti</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keuantungan</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tidak</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teridentifikasi</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dengan</a:t>
            </a:r>
            <a:r>
              <a:rPr lang="en-US" dirty="0">
                <a:latin typeface="Calibri" panose="020F0502020204030204" pitchFamily="34" charset="0"/>
                <a:ea typeface="Calibri" panose="020F0502020204030204" pitchFamily="34" charset="0"/>
                <a:cs typeface="Calibri" panose="020F0502020204030204" pitchFamily="34" charset="0"/>
              </a:rPr>
              <a:t> masing-masing </a:t>
            </a:r>
            <a:r>
              <a:rPr lang="en-US" dirty="0" err="1">
                <a:latin typeface="Calibri" panose="020F0502020204030204" pitchFamily="34" charset="0"/>
                <a:ea typeface="Calibri" panose="020F0502020204030204" pitchFamily="34" charset="0"/>
                <a:cs typeface="Calibri" panose="020F0502020204030204" pitchFamily="34" charset="0"/>
              </a:rPr>
              <a:t>kontrak</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individu</a:t>
            </a:r>
            <a:endParaRPr lang="en-US" dirty="0">
              <a:latin typeface="Calibri" panose="020F0502020204030204" pitchFamily="34" charset="0"/>
              <a:ea typeface="Calibri" panose="020F0502020204030204" pitchFamily="34" charset="0"/>
              <a:cs typeface="Calibri" panose="020F0502020204030204" pitchFamily="34" charset="0"/>
            </a:endParaRPr>
          </a:p>
          <a:p>
            <a:pPr marL="285750" indent="-285750">
              <a:spcBef>
                <a:spcPts val="400"/>
              </a:spcBef>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Coverage unit </a:t>
            </a:r>
            <a:r>
              <a:rPr lang="en-US" dirty="0" err="1">
                <a:latin typeface="Calibri" panose="020F0502020204030204" pitchFamily="34" charset="0"/>
                <a:ea typeface="Calibri" panose="020F0502020204030204" pitchFamily="34" charset="0"/>
                <a:cs typeface="Calibri" panose="020F0502020204030204" pitchFamily="34" charset="0"/>
              </a:rPr>
              <a:t>memberikan</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dasar</a:t>
            </a:r>
            <a:r>
              <a:rPr lang="en-US" dirty="0">
                <a:latin typeface="Calibri" panose="020F0502020204030204" pitchFamily="34" charset="0"/>
                <a:ea typeface="Calibri" panose="020F0502020204030204" pitchFamily="34" charset="0"/>
                <a:cs typeface="Calibri" panose="020F0502020204030204" pitchFamily="34" charset="0"/>
              </a:rPr>
              <a:t> yang </a:t>
            </a:r>
            <a:r>
              <a:rPr lang="en-US" dirty="0" err="1">
                <a:latin typeface="Calibri" panose="020F0502020204030204" pitchFamily="34" charset="0"/>
                <a:ea typeface="Calibri" panose="020F0502020204030204" pitchFamily="34" charset="0"/>
                <a:cs typeface="Calibri" panose="020F0502020204030204" pitchFamily="34" charset="0"/>
              </a:rPr>
              <a:t>sistematis</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untuk</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alokasi</a:t>
            </a:r>
            <a:r>
              <a:rPr lang="en-US" dirty="0">
                <a:latin typeface="Calibri" panose="020F0502020204030204" pitchFamily="34" charset="0"/>
                <a:ea typeface="Calibri" panose="020F0502020204030204" pitchFamily="34" charset="0"/>
                <a:cs typeface="Calibri" panose="020F0502020204030204" pitchFamily="34" charset="0"/>
              </a:rPr>
              <a:t> profit </a:t>
            </a:r>
            <a:r>
              <a:rPr lang="en-US" dirty="0" err="1">
                <a:latin typeface="Calibri" panose="020F0502020204030204" pitchFamily="34" charset="0"/>
                <a:ea typeface="Calibri" panose="020F0502020204030204" pitchFamily="34" charset="0"/>
                <a:cs typeface="Calibri" panose="020F0502020204030204" pitchFamily="34" charset="0"/>
              </a:rPr>
              <a:t>dari</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setiap</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grup</a:t>
            </a:r>
            <a:r>
              <a:rPr lang="en-US" dirty="0">
                <a:latin typeface="Calibri" panose="020F0502020204030204" pitchFamily="34" charset="0"/>
                <a:ea typeface="Calibri" panose="020F0502020204030204" pitchFamily="34" charset="0"/>
                <a:cs typeface="Calibri" panose="020F0502020204030204" pitchFamily="34" charset="0"/>
              </a:rPr>
              <a:t> pada </a:t>
            </a:r>
            <a:r>
              <a:rPr lang="en-US" dirty="0" err="1">
                <a:latin typeface="Calibri" panose="020F0502020204030204" pitchFamily="34" charset="0"/>
                <a:ea typeface="Calibri" panose="020F0502020204030204" pitchFamily="34" charset="0"/>
                <a:cs typeface="Calibri" panose="020F0502020204030204" pitchFamily="34" charset="0"/>
              </a:rPr>
              <a:t>setiap</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periode</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dari</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servis</a:t>
            </a:r>
            <a:r>
              <a:rPr lang="en-US" dirty="0">
                <a:latin typeface="Calibri" panose="020F0502020204030204" pitchFamily="34" charset="0"/>
                <a:ea typeface="Calibri" panose="020F0502020204030204" pitchFamily="34" charset="0"/>
                <a:cs typeface="Calibri" panose="020F0502020204030204" pitchFamily="34" charset="0"/>
              </a:rPr>
              <a:t> yang </a:t>
            </a:r>
            <a:r>
              <a:rPr lang="en-US" dirty="0" err="1">
                <a:latin typeface="Calibri" panose="020F0502020204030204" pitchFamily="34" charset="0"/>
                <a:ea typeface="Calibri" panose="020F0502020204030204" pitchFamily="34" charset="0"/>
                <a:cs typeface="Calibri" panose="020F0502020204030204" pitchFamily="34" charset="0"/>
              </a:rPr>
              <a:t>diberikan</a:t>
            </a:r>
            <a:endParaRPr lang="en-ID" dirty="0">
              <a:latin typeface="Calibri" panose="020F0502020204030204" pitchFamily="34" charset="0"/>
              <a:ea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414D0287-D659-4436-AF21-D4E1EA163F56}"/>
              </a:ext>
            </a:extLst>
          </p:cNvPr>
          <p:cNvSpPr/>
          <p:nvPr/>
        </p:nvSpPr>
        <p:spPr bwMode="auto">
          <a:xfrm>
            <a:off x="766681" y="3060375"/>
            <a:ext cx="1381880" cy="648515"/>
          </a:xfrm>
          <a:prstGeom prst="rect">
            <a:avLst/>
          </a:prstGeom>
          <a:solidFill>
            <a:schemeClr val="accent1"/>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CSM</a:t>
            </a:r>
          </a:p>
          <a:p>
            <a:pPr algn="ctr" defTabSz="685800" fontAlgn="base">
              <a:spcBef>
                <a:spcPct val="20000"/>
              </a:spcBef>
              <a:spcAft>
                <a:spcPct val="0"/>
              </a:spcAft>
              <a:buClrTx/>
            </a:pPr>
            <a:r>
              <a:rPr lang="en-US" sz="1200" b="1" dirty="0">
                <a:latin typeface="Calibri" panose="020F0502020204030204" pitchFamily="34" charset="0"/>
                <a:ea typeface="Calibri" panose="020F0502020204030204" pitchFamily="34" charset="0"/>
                <a:cs typeface="Calibri" panose="020F0502020204030204" pitchFamily="34" charset="0"/>
              </a:rPr>
              <a:t>(unearned profit)</a:t>
            </a:r>
            <a:endPar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2" name="Rectangle 11">
            <a:extLst>
              <a:ext uri="{FF2B5EF4-FFF2-40B4-BE49-F238E27FC236}">
                <a16:creationId xmlns:a16="http://schemas.microsoft.com/office/drawing/2014/main" id="{D437C6AD-7823-4139-81DE-9A21D88C4FD9}"/>
              </a:ext>
            </a:extLst>
          </p:cNvPr>
          <p:cNvSpPr/>
          <p:nvPr/>
        </p:nvSpPr>
        <p:spPr bwMode="auto">
          <a:xfrm>
            <a:off x="462643" y="3851274"/>
            <a:ext cx="1654627" cy="389564"/>
          </a:xfrm>
          <a:prstGeom prst="rect">
            <a:avLst/>
          </a:prstGeom>
          <a:solidFill>
            <a:srgbClr val="92D050"/>
          </a:solidFill>
          <a:ln w="28575" cap="flat" cmpd="sng" algn="ctr">
            <a:solidFill>
              <a:schemeClr val="accent1">
                <a:lumMod val="75000"/>
              </a:schemeClr>
            </a:solid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Balance sheet</a:t>
            </a:r>
            <a:endParaRPr lang="en-ID"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33" name="Group 32">
            <a:extLst>
              <a:ext uri="{FF2B5EF4-FFF2-40B4-BE49-F238E27FC236}">
                <a16:creationId xmlns:a16="http://schemas.microsoft.com/office/drawing/2014/main" id="{3A43E45C-5CF0-459D-BAFE-1590A82A25ED}"/>
              </a:ext>
            </a:extLst>
          </p:cNvPr>
          <p:cNvGrpSpPr/>
          <p:nvPr/>
        </p:nvGrpSpPr>
        <p:grpSpPr>
          <a:xfrm>
            <a:off x="1143001" y="1906923"/>
            <a:ext cx="7292663" cy="2322764"/>
            <a:chOff x="1459702" y="2542563"/>
            <a:chExt cx="9723551" cy="3097019"/>
          </a:xfrm>
        </p:grpSpPr>
        <p:sp>
          <p:nvSpPr>
            <p:cNvPr id="4" name="Rectangle 3">
              <a:extLst>
                <a:ext uri="{FF2B5EF4-FFF2-40B4-BE49-F238E27FC236}">
                  <a16:creationId xmlns:a16="http://schemas.microsoft.com/office/drawing/2014/main" id="{7CF2E33B-71A4-4EC2-B41A-7845C5458A25}"/>
                </a:ext>
              </a:extLst>
            </p:cNvPr>
            <p:cNvSpPr/>
            <p:nvPr/>
          </p:nvSpPr>
          <p:spPr bwMode="auto">
            <a:xfrm>
              <a:off x="3356428" y="2542563"/>
              <a:ext cx="7768772" cy="457200"/>
            </a:xfrm>
            <a:prstGeom prst="rect">
              <a:avLst/>
            </a:prstGeom>
            <a:solidFill>
              <a:schemeClr val="accent6">
                <a:lumMod val="60000"/>
                <a:lumOff val="4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Coverage period = 3 </a:t>
              </a:r>
              <a:r>
                <a:rPr lang="en-US" b="1" dirty="0" err="1">
                  <a:solidFill>
                    <a:schemeClr val="tx1"/>
                  </a:solidFill>
                  <a:latin typeface="Calibri" panose="020F0502020204030204" pitchFamily="34" charset="0"/>
                  <a:ea typeface="Calibri" panose="020F0502020204030204" pitchFamily="34" charset="0"/>
                  <a:cs typeface="Calibri" panose="020F0502020204030204" pitchFamily="34" charset="0"/>
                </a:rPr>
                <a:t>periode</a:t>
              </a: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b="1" dirty="0" err="1">
                  <a:solidFill>
                    <a:schemeClr val="tx1"/>
                  </a:solidFill>
                  <a:latin typeface="Calibri" panose="020F0502020204030204" pitchFamily="34" charset="0"/>
                  <a:ea typeface="Calibri" panose="020F0502020204030204" pitchFamily="34" charset="0"/>
                  <a:cs typeface="Calibri" panose="020F0502020204030204" pitchFamily="34" charset="0"/>
                </a:rPr>
                <a:t>akunting</a:t>
              </a:r>
              <a:endParaRPr lang="en-ID"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7B5C65B7-7C2B-4BD0-A149-E2C40A7CB2A2}"/>
                </a:ext>
              </a:extLst>
            </p:cNvPr>
            <p:cNvSpPr/>
            <p:nvPr/>
          </p:nvSpPr>
          <p:spPr bwMode="auto">
            <a:xfrm>
              <a:off x="3356428" y="3186160"/>
              <a:ext cx="2053772" cy="409496"/>
            </a:xfrm>
            <a:prstGeom prst="rect">
              <a:avLst/>
            </a:prstGeom>
            <a:solidFill>
              <a:schemeClr val="accent6">
                <a:lumMod val="60000"/>
                <a:lumOff val="4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600" b="1" dirty="0">
                  <a:solidFill>
                    <a:schemeClr val="tx1"/>
                  </a:solidFill>
                  <a:latin typeface="Calibri" panose="020F0502020204030204" pitchFamily="34" charset="0"/>
                  <a:ea typeface="Calibri" panose="020F0502020204030204" pitchFamily="34" charset="0"/>
                  <a:cs typeface="Calibri" panose="020F0502020204030204" pitchFamily="34" charset="0"/>
                </a:rPr>
                <a:t>1</a:t>
              </a:r>
              <a:endParaRPr lang="en-ID" sz="16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2AD639AC-5436-4769-9521-43272DA9945E}"/>
                </a:ext>
              </a:extLst>
            </p:cNvPr>
            <p:cNvSpPr/>
            <p:nvPr/>
          </p:nvSpPr>
          <p:spPr bwMode="auto">
            <a:xfrm>
              <a:off x="6099629" y="3158630"/>
              <a:ext cx="2362200" cy="409496"/>
            </a:xfrm>
            <a:prstGeom prst="rect">
              <a:avLst/>
            </a:prstGeom>
            <a:solidFill>
              <a:schemeClr val="accent6">
                <a:lumMod val="60000"/>
                <a:lumOff val="4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600" b="1" dirty="0">
                  <a:solidFill>
                    <a:schemeClr val="tx1"/>
                  </a:solidFill>
                  <a:latin typeface="Calibri" panose="020F0502020204030204" pitchFamily="34" charset="0"/>
                  <a:ea typeface="Calibri" panose="020F0502020204030204" pitchFamily="34" charset="0"/>
                  <a:cs typeface="Calibri" panose="020F0502020204030204" pitchFamily="34" charset="0"/>
                </a:rPr>
                <a:t>2</a:t>
              </a:r>
              <a:endParaRPr lang="en-ID" sz="16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B0D8ED4A-D107-4AEC-8CC0-57DFCBF8E931}"/>
                </a:ext>
              </a:extLst>
            </p:cNvPr>
            <p:cNvSpPr/>
            <p:nvPr/>
          </p:nvSpPr>
          <p:spPr bwMode="auto">
            <a:xfrm>
              <a:off x="9151258" y="3192352"/>
              <a:ext cx="1973942" cy="409496"/>
            </a:xfrm>
            <a:prstGeom prst="rect">
              <a:avLst/>
            </a:prstGeom>
            <a:solidFill>
              <a:schemeClr val="accent6">
                <a:lumMod val="60000"/>
                <a:lumOff val="4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600" b="1" dirty="0">
                  <a:solidFill>
                    <a:schemeClr val="tx1"/>
                  </a:solidFill>
                  <a:latin typeface="Calibri" panose="020F0502020204030204" pitchFamily="34" charset="0"/>
                  <a:ea typeface="Calibri" panose="020F0502020204030204" pitchFamily="34" charset="0"/>
                  <a:cs typeface="Calibri" panose="020F0502020204030204" pitchFamily="34" charset="0"/>
                </a:rPr>
                <a:t>3</a:t>
              </a:r>
              <a:endParaRPr lang="en-ID" sz="16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C3632082-02EA-46DD-973A-F4268421FE22}"/>
                </a:ext>
              </a:extLst>
            </p:cNvPr>
            <p:cNvSpPr/>
            <p:nvPr/>
          </p:nvSpPr>
          <p:spPr bwMode="auto">
            <a:xfrm>
              <a:off x="3414481" y="4105353"/>
              <a:ext cx="1995719" cy="814983"/>
            </a:xfrm>
            <a:prstGeom prst="rect">
              <a:avLst/>
            </a:prstGeom>
            <a:solidFill>
              <a:schemeClr val="accent1"/>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Earned profit</a:t>
              </a:r>
            </a:p>
            <a:p>
              <a:pPr algn="ctr" defTabSz="685800" fontAlgn="base">
                <a:spcBef>
                  <a:spcPct val="20000"/>
                </a:spcBef>
                <a:spcAft>
                  <a:spcPct val="0"/>
                </a:spcAft>
                <a:buClrTx/>
              </a:pPr>
              <a:r>
                <a:rPr lang="en-US" sz="1200" b="1" dirty="0">
                  <a:latin typeface="Calibri" panose="020F0502020204030204" pitchFamily="34" charset="0"/>
                  <a:ea typeface="Calibri" panose="020F0502020204030204" pitchFamily="34" charset="0"/>
                  <a:cs typeface="Calibri" panose="020F0502020204030204" pitchFamily="34" charset="0"/>
                </a:rPr>
                <a:t>(</a:t>
              </a:r>
              <a:r>
                <a:rPr lang="en-US" sz="1200" b="1" dirty="0" err="1">
                  <a:latin typeface="Calibri" panose="020F0502020204030204" pitchFamily="34" charset="0"/>
                  <a:ea typeface="Calibri" panose="020F0502020204030204" pitchFamily="34" charset="0"/>
                  <a:cs typeface="Calibri" panose="020F0502020204030204" pitchFamily="34" charset="0"/>
                </a:rPr>
                <a:t>setelah</a:t>
              </a:r>
              <a:r>
                <a:rPr lang="en-US" sz="1200" b="1" dirty="0">
                  <a:latin typeface="Calibri" panose="020F0502020204030204" pitchFamily="34" charset="0"/>
                  <a:ea typeface="Calibri" panose="020F0502020204030204" pitchFamily="34" charset="0"/>
                  <a:cs typeface="Calibri" panose="020F0502020204030204" pitchFamily="34" charset="0"/>
                </a:rPr>
                <a:t> service </a:t>
              </a:r>
            </a:p>
            <a:p>
              <a:pPr algn="ctr" defTabSz="685800" fontAlgn="base">
                <a:spcBef>
                  <a:spcPct val="20000"/>
                </a:spcBef>
                <a:spcAft>
                  <a:spcPct val="0"/>
                </a:spcAft>
                <a:buClrTx/>
              </a:pPr>
              <a:r>
                <a:rPr lang="en-US" sz="1200" b="1" dirty="0" err="1">
                  <a:latin typeface="Calibri" panose="020F0502020204030204" pitchFamily="34" charset="0"/>
                  <a:ea typeface="Calibri" panose="020F0502020204030204" pitchFamily="34" charset="0"/>
                  <a:cs typeface="Calibri" panose="020F0502020204030204" pitchFamily="34" charset="0"/>
                </a:rPr>
                <a:t>telah</a:t>
              </a:r>
              <a:r>
                <a:rPr lang="en-US" sz="1200" b="1" dirty="0">
                  <a:latin typeface="Calibri" panose="020F0502020204030204" pitchFamily="34" charset="0"/>
                  <a:ea typeface="Calibri" panose="020F0502020204030204" pitchFamily="34" charset="0"/>
                  <a:cs typeface="Calibri" panose="020F0502020204030204" pitchFamily="34" charset="0"/>
                </a:rPr>
                <a:t> </a:t>
              </a:r>
              <a:r>
                <a:rPr lang="en-US" sz="1200" b="1" dirty="0" err="1">
                  <a:latin typeface="Calibri" panose="020F0502020204030204" pitchFamily="34" charset="0"/>
                  <a:ea typeface="Calibri" panose="020F0502020204030204" pitchFamily="34" charset="0"/>
                  <a:cs typeface="Calibri" panose="020F0502020204030204" pitchFamily="34" charset="0"/>
                </a:rPr>
                <a:t>diberikan</a:t>
              </a:r>
              <a:r>
                <a:rPr lang="en-US" sz="1200" b="1" dirty="0">
                  <a:latin typeface="Calibri" panose="020F0502020204030204" pitchFamily="34" charset="0"/>
                  <a:ea typeface="Calibri" panose="020F0502020204030204" pitchFamily="34" charset="0"/>
                  <a:cs typeface="Calibri" panose="020F0502020204030204" pitchFamily="34" charset="0"/>
                </a:rPr>
                <a:t>)</a:t>
              </a:r>
              <a:endPar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0F8DC45C-078C-424D-800E-31CC1C1CF388}"/>
                </a:ext>
              </a:extLst>
            </p:cNvPr>
            <p:cNvSpPr/>
            <p:nvPr/>
          </p:nvSpPr>
          <p:spPr bwMode="auto">
            <a:xfrm>
              <a:off x="6063343" y="4046287"/>
              <a:ext cx="2398485" cy="874047"/>
            </a:xfrm>
            <a:prstGeom prst="rect">
              <a:avLst/>
            </a:prstGeom>
            <a:solidFill>
              <a:schemeClr val="accent1"/>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Earned profit</a:t>
              </a:r>
            </a:p>
            <a:p>
              <a:pPr algn="ctr" defTabSz="685800" fontAlgn="base">
                <a:spcBef>
                  <a:spcPct val="20000"/>
                </a:spcBef>
                <a:spcAft>
                  <a:spcPct val="0"/>
                </a:spcAft>
                <a:buClrTx/>
              </a:pPr>
              <a:r>
                <a:rPr lang="en-US" sz="1200" b="1" dirty="0">
                  <a:latin typeface="Calibri" panose="020F0502020204030204" pitchFamily="34" charset="0"/>
                  <a:ea typeface="Calibri" panose="020F0502020204030204" pitchFamily="34" charset="0"/>
                  <a:cs typeface="Calibri" panose="020F0502020204030204" pitchFamily="34" charset="0"/>
                </a:rPr>
                <a:t>(</a:t>
              </a:r>
              <a:r>
                <a:rPr lang="en-US" sz="1200" b="1" dirty="0" err="1">
                  <a:latin typeface="Calibri" panose="020F0502020204030204" pitchFamily="34" charset="0"/>
                  <a:ea typeface="Calibri" panose="020F0502020204030204" pitchFamily="34" charset="0"/>
                  <a:cs typeface="Calibri" panose="020F0502020204030204" pitchFamily="34" charset="0"/>
                </a:rPr>
                <a:t>setelah</a:t>
              </a:r>
              <a:r>
                <a:rPr lang="en-US" sz="1200" b="1" dirty="0">
                  <a:latin typeface="Calibri" panose="020F0502020204030204" pitchFamily="34" charset="0"/>
                  <a:ea typeface="Calibri" panose="020F0502020204030204" pitchFamily="34" charset="0"/>
                  <a:cs typeface="Calibri" panose="020F0502020204030204" pitchFamily="34" charset="0"/>
                </a:rPr>
                <a:t> service </a:t>
              </a:r>
            </a:p>
            <a:p>
              <a:pPr algn="ctr" defTabSz="685800" fontAlgn="base">
                <a:spcBef>
                  <a:spcPct val="20000"/>
                </a:spcBef>
                <a:spcAft>
                  <a:spcPct val="0"/>
                </a:spcAft>
                <a:buClrTx/>
              </a:pPr>
              <a:r>
                <a:rPr lang="en-US" sz="1200" b="1" dirty="0" err="1">
                  <a:latin typeface="Calibri" panose="020F0502020204030204" pitchFamily="34" charset="0"/>
                  <a:ea typeface="Calibri" panose="020F0502020204030204" pitchFamily="34" charset="0"/>
                  <a:cs typeface="Calibri" panose="020F0502020204030204" pitchFamily="34" charset="0"/>
                </a:rPr>
                <a:t>telah</a:t>
              </a:r>
              <a:r>
                <a:rPr lang="en-US" sz="1200" b="1" dirty="0">
                  <a:latin typeface="Calibri" panose="020F0502020204030204" pitchFamily="34" charset="0"/>
                  <a:ea typeface="Calibri" panose="020F0502020204030204" pitchFamily="34" charset="0"/>
                  <a:cs typeface="Calibri" panose="020F0502020204030204" pitchFamily="34" charset="0"/>
                </a:rPr>
                <a:t> </a:t>
              </a:r>
              <a:r>
                <a:rPr lang="en-US" sz="1200" b="1" dirty="0" err="1">
                  <a:latin typeface="Calibri" panose="020F0502020204030204" pitchFamily="34" charset="0"/>
                  <a:ea typeface="Calibri" panose="020F0502020204030204" pitchFamily="34" charset="0"/>
                  <a:cs typeface="Calibri" panose="020F0502020204030204" pitchFamily="34" charset="0"/>
                </a:rPr>
                <a:t>diberikan</a:t>
              </a:r>
              <a:r>
                <a:rPr lang="en-US" sz="1200" b="1" dirty="0">
                  <a:latin typeface="Calibri" panose="020F0502020204030204" pitchFamily="34" charset="0"/>
                  <a:ea typeface="Calibri" panose="020F0502020204030204" pitchFamily="34" charset="0"/>
                  <a:cs typeface="Calibri" panose="020F0502020204030204" pitchFamily="34" charset="0"/>
                </a:rPr>
                <a:t>)</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Rectangle 10">
              <a:extLst>
                <a:ext uri="{FF2B5EF4-FFF2-40B4-BE49-F238E27FC236}">
                  <a16:creationId xmlns:a16="http://schemas.microsoft.com/office/drawing/2014/main" id="{976FCE05-B11C-4862-B5F9-949CDC765D06}"/>
                </a:ext>
              </a:extLst>
            </p:cNvPr>
            <p:cNvSpPr/>
            <p:nvPr/>
          </p:nvSpPr>
          <p:spPr bwMode="auto">
            <a:xfrm>
              <a:off x="8949917" y="4043666"/>
              <a:ext cx="2100943" cy="876667"/>
            </a:xfrm>
            <a:prstGeom prst="rect">
              <a:avLst/>
            </a:prstGeom>
            <a:solidFill>
              <a:schemeClr val="accent1"/>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Earned profit</a:t>
              </a:r>
            </a:p>
            <a:p>
              <a:pPr algn="ctr" defTabSz="685800" fontAlgn="base">
                <a:spcBef>
                  <a:spcPct val="20000"/>
                </a:spcBef>
                <a:spcAft>
                  <a:spcPct val="0"/>
                </a:spcAft>
                <a:buClrTx/>
              </a:pPr>
              <a:r>
                <a:rPr lang="en-US" sz="1200" b="1" dirty="0">
                  <a:latin typeface="Calibri" panose="020F0502020204030204" pitchFamily="34" charset="0"/>
                  <a:ea typeface="Calibri" panose="020F0502020204030204" pitchFamily="34" charset="0"/>
                  <a:cs typeface="Calibri" panose="020F0502020204030204" pitchFamily="34" charset="0"/>
                </a:rPr>
                <a:t>(</a:t>
              </a:r>
              <a:r>
                <a:rPr lang="en-US" sz="1200" b="1" dirty="0" err="1">
                  <a:latin typeface="Calibri" panose="020F0502020204030204" pitchFamily="34" charset="0"/>
                  <a:ea typeface="Calibri" panose="020F0502020204030204" pitchFamily="34" charset="0"/>
                  <a:cs typeface="Calibri" panose="020F0502020204030204" pitchFamily="34" charset="0"/>
                </a:rPr>
                <a:t>setelah</a:t>
              </a:r>
              <a:r>
                <a:rPr lang="en-US" sz="1200" b="1" dirty="0">
                  <a:latin typeface="Calibri" panose="020F0502020204030204" pitchFamily="34" charset="0"/>
                  <a:ea typeface="Calibri" panose="020F0502020204030204" pitchFamily="34" charset="0"/>
                  <a:cs typeface="Calibri" panose="020F0502020204030204" pitchFamily="34" charset="0"/>
                </a:rPr>
                <a:t> service </a:t>
              </a:r>
            </a:p>
            <a:p>
              <a:pPr algn="ctr" defTabSz="685800" fontAlgn="base">
                <a:spcBef>
                  <a:spcPct val="20000"/>
                </a:spcBef>
                <a:spcAft>
                  <a:spcPct val="0"/>
                </a:spcAft>
                <a:buClrTx/>
              </a:pPr>
              <a:r>
                <a:rPr lang="en-US" sz="1200" b="1" dirty="0" err="1">
                  <a:latin typeface="Calibri" panose="020F0502020204030204" pitchFamily="34" charset="0"/>
                  <a:ea typeface="Calibri" panose="020F0502020204030204" pitchFamily="34" charset="0"/>
                  <a:cs typeface="Calibri" panose="020F0502020204030204" pitchFamily="34" charset="0"/>
                </a:rPr>
                <a:t>telah</a:t>
              </a:r>
              <a:r>
                <a:rPr lang="en-US" sz="1200" b="1" dirty="0">
                  <a:latin typeface="Calibri" panose="020F0502020204030204" pitchFamily="34" charset="0"/>
                  <a:ea typeface="Calibri" panose="020F0502020204030204" pitchFamily="34" charset="0"/>
                  <a:cs typeface="Calibri" panose="020F0502020204030204" pitchFamily="34" charset="0"/>
                </a:rPr>
                <a:t> </a:t>
              </a:r>
              <a:r>
                <a:rPr lang="en-US" sz="1200" b="1" dirty="0" err="1">
                  <a:latin typeface="Calibri" panose="020F0502020204030204" pitchFamily="34" charset="0"/>
                  <a:ea typeface="Calibri" panose="020F0502020204030204" pitchFamily="34" charset="0"/>
                  <a:cs typeface="Calibri" panose="020F0502020204030204" pitchFamily="34" charset="0"/>
                </a:rPr>
                <a:t>diberikan</a:t>
              </a:r>
              <a:r>
                <a:rPr lang="en-US" sz="1200" b="1" dirty="0">
                  <a:latin typeface="Calibri" panose="020F0502020204030204" pitchFamily="34" charset="0"/>
                  <a:ea typeface="Calibri" panose="020F0502020204030204" pitchFamily="34" charset="0"/>
                  <a:cs typeface="Calibri" panose="020F0502020204030204" pitchFamily="34" charset="0"/>
                </a:rPr>
                <a:t>)</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3637255A-B51F-4DFE-B0E9-F7FF758A4A34}"/>
                </a:ext>
              </a:extLst>
            </p:cNvPr>
            <p:cNvSpPr/>
            <p:nvPr/>
          </p:nvSpPr>
          <p:spPr bwMode="auto">
            <a:xfrm>
              <a:off x="3414481" y="5120165"/>
              <a:ext cx="7768772" cy="519417"/>
            </a:xfrm>
            <a:prstGeom prst="rect">
              <a:avLst/>
            </a:prstGeom>
            <a:solidFill>
              <a:srgbClr val="92D050"/>
            </a:solidFill>
            <a:ln w="28575" cap="flat" cmpd="sng" algn="ctr">
              <a:solidFill>
                <a:schemeClr val="accent1">
                  <a:lumMod val="75000"/>
                </a:schemeClr>
              </a:solid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Profit/loss</a:t>
              </a:r>
              <a:endParaRPr lang="en-ID"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cxnSp>
          <p:nvCxnSpPr>
            <p:cNvPr id="15" name="Straight Connector 14">
              <a:extLst>
                <a:ext uri="{FF2B5EF4-FFF2-40B4-BE49-F238E27FC236}">
                  <a16:creationId xmlns:a16="http://schemas.microsoft.com/office/drawing/2014/main" id="{56309C68-3D4F-407C-A789-25D6604F4199}"/>
                </a:ext>
              </a:extLst>
            </p:cNvPr>
            <p:cNvCxnSpPr>
              <a:cxnSpLocks/>
            </p:cNvCxnSpPr>
            <p:nvPr/>
          </p:nvCxnSpPr>
          <p:spPr bwMode="auto">
            <a:xfrm>
              <a:off x="1459702" y="3858238"/>
              <a:ext cx="8615026" cy="0"/>
            </a:xfrm>
            <a:prstGeom prst="line">
              <a:avLst/>
            </a:prstGeom>
            <a:ln w="12700">
              <a:solidFill>
                <a:schemeClr val="accent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FEE68DB-E5EE-4D9D-866C-71B140900ECC}"/>
                </a:ext>
              </a:extLst>
            </p:cNvPr>
            <p:cNvCxnSpPr>
              <a:cxnSpLocks/>
            </p:cNvCxnSpPr>
            <p:nvPr/>
          </p:nvCxnSpPr>
          <p:spPr bwMode="auto">
            <a:xfrm>
              <a:off x="1459702" y="3858238"/>
              <a:ext cx="0" cy="264251"/>
            </a:xfrm>
            <a:prstGeom prst="line">
              <a:avLst/>
            </a:prstGeom>
            <a:ln>
              <a:solidFill>
                <a:schemeClr val="accent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6E7FB5B3-A607-4889-AFFA-EF1B11CE0D91}"/>
                </a:ext>
              </a:extLst>
            </p:cNvPr>
            <p:cNvCxnSpPr>
              <a:cxnSpLocks/>
              <a:endCxn id="9" idx="0"/>
            </p:cNvCxnSpPr>
            <p:nvPr/>
          </p:nvCxnSpPr>
          <p:spPr bwMode="auto">
            <a:xfrm flipH="1">
              <a:off x="4412341" y="3858238"/>
              <a:ext cx="30844" cy="247115"/>
            </a:xfrm>
            <a:prstGeom prst="straightConnector1">
              <a:avLst/>
            </a:prstGeom>
            <a:ln w="19050">
              <a:solidFill>
                <a:schemeClr val="accent1">
                  <a:lumMod val="7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93A03869-62D8-46E8-8F19-A93C96F07943}"/>
                </a:ext>
              </a:extLst>
            </p:cNvPr>
            <p:cNvCxnSpPr>
              <a:cxnSpLocks/>
              <a:endCxn id="10" idx="0"/>
            </p:cNvCxnSpPr>
            <p:nvPr/>
          </p:nvCxnSpPr>
          <p:spPr bwMode="auto">
            <a:xfrm flipH="1">
              <a:off x="7262586" y="3858238"/>
              <a:ext cx="1" cy="188049"/>
            </a:xfrm>
            <a:prstGeom prst="straightConnector1">
              <a:avLst/>
            </a:prstGeom>
            <a:ln>
              <a:solidFill>
                <a:schemeClr val="accent1">
                  <a:lumMod val="7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474CBB50-50BC-44ED-98D1-55F09929172D}"/>
                </a:ext>
              </a:extLst>
            </p:cNvPr>
            <p:cNvCxnSpPr>
              <a:cxnSpLocks/>
              <a:endCxn id="11" idx="0"/>
            </p:cNvCxnSpPr>
            <p:nvPr/>
          </p:nvCxnSpPr>
          <p:spPr bwMode="auto">
            <a:xfrm>
              <a:off x="9994946" y="3871386"/>
              <a:ext cx="5443" cy="172280"/>
            </a:xfrm>
            <a:prstGeom prst="straightConnector1">
              <a:avLst/>
            </a:prstGeom>
            <a:ln w="19050">
              <a:solidFill>
                <a:schemeClr val="accent1">
                  <a:lumMod val="7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sp>
        <p:nvSpPr>
          <p:cNvPr id="32" name="Rectangle 31">
            <a:extLst>
              <a:ext uri="{FF2B5EF4-FFF2-40B4-BE49-F238E27FC236}">
                <a16:creationId xmlns:a16="http://schemas.microsoft.com/office/drawing/2014/main" id="{D45EBEC4-58AB-4606-A1DC-78E85FDDCA39}"/>
              </a:ext>
            </a:extLst>
          </p:cNvPr>
          <p:cNvSpPr/>
          <p:nvPr/>
        </p:nvSpPr>
        <p:spPr bwMode="auto">
          <a:xfrm>
            <a:off x="463241" y="4338770"/>
            <a:ext cx="6909707" cy="356564"/>
          </a:xfrm>
          <a:prstGeom prst="rect">
            <a:avLst/>
          </a:prstGeom>
          <a:solidFill>
            <a:schemeClr val="tx2">
              <a:lumMod val="75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Penjelasan</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lebih</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detail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dapat</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dilihat</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pada paragraph 43, 44e dan PP119</a:t>
            </a:r>
            <a:endParaRPr lang="en-ID"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1" name="Rectangle 20">
            <a:extLst>
              <a:ext uri="{FF2B5EF4-FFF2-40B4-BE49-F238E27FC236}">
                <a16:creationId xmlns:a16="http://schemas.microsoft.com/office/drawing/2014/main" id="{D1372457-0E4E-4418-973E-BD8C35A1E696}"/>
              </a:ext>
            </a:extLst>
          </p:cNvPr>
          <p:cNvSpPr/>
          <p:nvPr/>
        </p:nvSpPr>
        <p:spPr>
          <a:xfrm>
            <a:off x="-51435" y="4800600"/>
            <a:ext cx="6966585" cy="415498"/>
          </a:xfrm>
          <a:prstGeom prst="rect">
            <a:avLst/>
          </a:prstGeom>
        </p:spPr>
        <p:txBody>
          <a:bodyPr wrap="square">
            <a:spAutoFit/>
          </a:bodyPr>
          <a:lstStyle/>
          <a:p>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Ref: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Webinar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Kontrak</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Asuransi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Perhitungan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Aktuaria</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 PPPK</a:t>
            </a:r>
          </a:p>
          <a:p>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Junaidi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Amin –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Perspektif</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Aktuaris</a:t>
            </a:r>
            <a:endParaRPr lang="en-ID"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2" name="Slide Number Placeholder 3">
            <a:extLst>
              <a:ext uri="{FF2B5EF4-FFF2-40B4-BE49-F238E27FC236}">
                <a16:creationId xmlns:a16="http://schemas.microsoft.com/office/drawing/2014/main" id="{E52348A2-23BD-45AC-8D16-FC2615D9B607}"/>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34</a:t>
            </a:fld>
            <a:endParaRPr lang="en-US" sz="1200" b="1" dirty="0"/>
          </a:p>
        </p:txBody>
      </p:sp>
    </p:spTree>
    <p:extLst>
      <p:ext uri="{BB962C8B-B14F-4D97-AF65-F5344CB8AC3E}">
        <p14:creationId xmlns:p14="http://schemas.microsoft.com/office/powerpoint/2010/main" val="40805967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53081-FBD5-4A11-9375-AF6769050227}"/>
              </a:ext>
            </a:extLst>
          </p:cNvPr>
          <p:cNvSpPr>
            <a:spLocks noGrp="1"/>
          </p:cNvSpPr>
          <p:nvPr>
            <p:ph type="title"/>
          </p:nvPr>
        </p:nvSpPr>
        <p:spPr/>
        <p:txBody>
          <a:bodyPr/>
          <a:lstStyle/>
          <a:p>
            <a:r>
              <a:rPr lang="en-US" sz="3300" dirty="0"/>
              <a:t>Coverage Unit</a:t>
            </a:r>
            <a:endParaRPr lang="en-ID" sz="3300" dirty="0"/>
          </a:p>
        </p:txBody>
      </p:sp>
      <p:sp>
        <p:nvSpPr>
          <p:cNvPr id="3" name="Rectangle 2">
            <a:extLst>
              <a:ext uri="{FF2B5EF4-FFF2-40B4-BE49-F238E27FC236}">
                <a16:creationId xmlns:a16="http://schemas.microsoft.com/office/drawing/2014/main" id="{D1998F5E-50F4-44EE-9BD8-2134F93BF33E}"/>
              </a:ext>
            </a:extLst>
          </p:cNvPr>
          <p:cNvSpPr/>
          <p:nvPr/>
        </p:nvSpPr>
        <p:spPr>
          <a:xfrm>
            <a:off x="611003" y="1319037"/>
            <a:ext cx="7271113" cy="3049553"/>
          </a:xfrm>
          <a:prstGeom prst="rect">
            <a:avLst/>
          </a:prstGeom>
        </p:spPr>
        <p:txBody>
          <a:bodyPr wrap="square">
            <a:spAutoFit/>
          </a:bodyPr>
          <a:lstStyle/>
          <a:p>
            <a:pPr marL="267891" indent="-267891">
              <a:spcBef>
                <a:spcPts val="450"/>
              </a:spcBef>
              <a:buClr>
                <a:schemeClr val="tx1"/>
              </a:buClr>
              <a:buFont typeface="Wingdings" panose="05000000000000000000" pitchFamily="2" charset="2"/>
              <a:buChar char="§"/>
            </a:pPr>
            <a:r>
              <a:rPr lang="en-ID" sz="1350" dirty="0" err="1">
                <a:latin typeface="Calibri" panose="020F0502020204030204" pitchFamily="34" charset="0"/>
                <a:cs typeface="Calibri" panose="020F0502020204030204" pitchFamily="34" charset="0"/>
              </a:rPr>
              <a:t>Jumlah</a:t>
            </a:r>
            <a:r>
              <a:rPr lang="en-ID" sz="1350" dirty="0">
                <a:latin typeface="Calibri" panose="020F0502020204030204" pitchFamily="34" charset="0"/>
                <a:cs typeface="Calibri" panose="020F0502020204030204" pitchFamily="34" charset="0"/>
              </a:rPr>
              <a:t> coverage unit </a:t>
            </a:r>
            <a:r>
              <a:rPr lang="en-ID" sz="1350" dirty="0" err="1">
                <a:latin typeface="Calibri" panose="020F0502020204030204" pitchFamily="34" charset="0"/>
                <a:cs typeface="Calibri" panose="020F0502020204030204" pitchFamily="34" charset="0"/>
              </a:rPr>
              <a:t>dari</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suatu</a:t>
            </a:r>
            <a:r>
              <a:rPr lang="en-ID" sz="1350" dirty="0">
                <a:latin typeface="Calibri" panose="020F0502020204030204" pitchFamily="34" charset="0"/>
                <a:cs typeface="Calibri" panose="020F0502020204030204" pitchFamily="34" charset="0"/>
              </a:rPr>
              <a:t> group </a:t>
            </a:r>
            <a:r>
              <a:rPr lang="en-ID" sz="1350" dirty="0" err="1">
                <a:latin typeface="Calibri" panose="020F0502020204030204" pitchFamily="34" charset="0"/>
                <a:cs typeface="Calibri" panose="020F0502020204030204" pitchFamily="34" charset="0"/>
              </a:rPr>
              <a:t>merupakan</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kuantitas</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dari</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periode</a:t>
            </a:r>
            <a:r>
              <a:rPr lang="en-ID" sz="1350" dirty="0">
                <a:latin typeface="Calibri" panose="020F0502020204030204" pitchFamily="34" charset="0"/>
                <a:cs typeface="Calibri" panose="020F0502020204030204" pitchFamily="34" charset="0"/>
              </a:rPr>
              <a:t> cover </a:t>
            </a:r>
            <a:r>
              <a:rPr lang="en-ID" sz="1350" dirty="0" err="1">
                <a:latin typeface="Calibri" panose="020F0502020204030204" pitchFamily="34" charset="0"/>
                <a:cs typeface="Calibri" panose="020F0502020204030204" pitchFamily="34" charset="0"/>
              </a:rPr>
              <a:t>sesuai</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kontrak</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dalam</a:t>
            </a:r>
            <a:r>
              <a:rPr lang="en-ID" sz="1350" dirty="0">
                <a:latin typeface="Calibri" panose="020F0502020204030204" pitchFamily="34" charset="0"/>
                <a:cs typeface="Calibri" panose="020F0502020204030204" pitchFamily="34" charset="0"/>
              </a:rPr>
              <a:t> group </a:t>
            </a:r>
            <a:r>
              <a:rPr lang="en-ID" sz="1350" dirty="0" err="1">
                <a:latin typeface="Calibri" panose="020F0502020204030204" pitchFamily="34" charset="0"/>
                <a:cs typeface="Calibri" panose="020F0502020204030204" pitchFamily="34" charset="0"/>
              </a:rPr>
              <a:t>tersebut</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berbanding</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dengan</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jumlah</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ekspektasi</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periode</a:t>
            </a:r>
            <a:r>
              <a:rPr lang="en-ID" sz="1350" dirty="0">
                <a:latin typeface="Calibri" panose="020F0502020204030204" pitchFamily="34" charset="0"/>
                <a:cs typeface="Calibri" panose="020F0502020204030204" pitchFamily="34" charset="0"/>
              </a:rPr>
              <a:t> cover-</a:t>
            </a:r>
            <a:r>
              <a:rPr lang="en-ID" sz="1350" dirty="0" err="1">
                <a:latin typeface="Calibri" panose="020F0502020204030204" pitchFamily="34" charset="0"/>
                <a:cs typeface="Calibri" panose="020F0502020204030204" pitchFamily="34" charset="0"/>
              </a:rPr>
              <a:t>nya</a:t>
            </a:r>
            <a:endParaRPr lang="en-ID" sz="1350" dirty="0">
              <a:latin typeface="Calibri" panose="020F0502020204030204" pitchFamily="34" charset="0"/>
              <a:cs typeface="Calibri" panose="020F0502020204030204" pitchFamily="34" charset="0"/>
            </a:endParaRPr>
          </a:p>
          <a:p>
            <a:pPr marL="267891" indent="-267891">
              <a:spcBef>
                <a:spcPts val="450"/>
              </a:spcBef>
              <a:buClr>
                <a:schemeClr val="tx1"/>
              </a:buClr>
              <a:buFont typeface="Wingdings" panose="05000000000000000000" pitchFamily="2" charset="2"/>
              <a:buChar char="§"/>
            </a:pPr>
            <a:r>
              <a:rPr lang="en-ID" sz="1350" dirty="0">
                <a:latin typeface="Calibri" panose="020F0502020204030204" pitchFamily="34" charset="0"/>
                <a:cs typeface="Calibri" panose="020F0502020204030204" pitchFamily="34" charset="0"/>
              </a:rPr>
              <a:t>Coverage unit </a:t>
            </a:r>
            <a:r>
              <a:rPr lang="en-ID" sz="1350" dirty="0" err="1">
                <a:latin typeface="Calibri" panose="020F0502020204030204" pitchFamily="34" charset="0"/>
                <a:cs typeface="Calibri" panose="020F0502020204030204" pitchFamily="34" charset="0"/>
              </a:rPr>
              <a:t>diteentukan</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berdasarkan</a:t>
            </a:r>
            <a:r>
              <a:rPr lang="en-ID" sz="1350" dirty="0">
                <a:latin typeface="Calibri" panose="020F0502020204030204" pitchFamily="34" charset="0"/>
                <a:cs typeface="Calibri" panose="020F0502020204030204" pitchFamily="34" charset="0"/>
              </a:rPr>
              <a:t>:</a:t>
            </a:r>
          </a:p>
          <a:p>
            <a:pPr marL="610791" lvl="1" indent="-267891">
              <a:buClr>
                <a:schemeClr val="tx1"/>
              </a:buClr>
              <a:buFont typeface="Wingdings" panose="05000000000000000000" pitchFamily="2" charset="2"/>
              <a:buChar char="§"/>
            </a:pPr>
            <a:r>
              <a:rPr lang="en-ID" sz="1350" dirty="0" err="1">
                <a:latin typeface="Calibri" panose="020F0502020204030204" pitchFamily="34" charset="0"/>
                <a:cs typeface="Calibri" panose="020F0502020204030204" pitchFamily="34" charset="0"/>
              </a:rPr>
              <a:t>Jumlah</a:t>
            </a:r>
            <a:r>
              <a:rPr lang="en-ID" sz="1350" dirty="0">
                <a:latin typeface="Calibri" panose="020F0502020204030204" pitchFamily="34" charset="0"/>
                <a:cs typeface="Calibri" panose="020F0502020204030204" pitchFamily="34" charset="0"/>
              </a:rPr>
              <a:t> benefit yang </a:t>
            </a:r>
            <a:r>
              <a:rPr lang="en-ID" sz="1350" dirty="0" err="1">
                <a:latin typeface="Calibri" panose="020F0502020204030204" pitchFamily="34" charset="0"/>
                <a:cs typeface="Calibri" panose="020F0502020204030204" pitchFamily="34" charset="0"/>
              </a:rPr>
              <a:t>diberikan</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atas</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suatu</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grup</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kontrak</a:t>
            </a:r>
            <a:endParaRPr lang="en-ID" sz="1350" dirty="0">
              <a:latin typeface="Calibri" panose="020F0502020204030204" pitchFamily="34" charset="0"/>
              <a:cs typeface="Calibri" panose="020F0502020204030204" pitchFamily="34" charset="0"/>
            </a:endParaRPr>
          </a:p>
          <a:p>
            <a:pPr marL="610791" lvl="1" indent="-267891">
              <a:buClr>
                <a:schemeClr val="tx1"/>
              </a:buClr>
              <a:buFont typeface="Wingdings" panose="05000000000000000000" pitchFamily="2" charset="2"/>
              <a:buChar char="§"/>
            </a:pPr>
            <a:r>
              <a:rPr lang="en-ID" sz="1350" dirty="0" err="1">
                <a:latin typeface="Calibri" panose="020F0502020204030204" pitchFamily="34" charset="0"/>
                <a:cs typeface="Calibri" panose="020F0502020204030204" pitchFamily="34" charset="0"/>
              </a:rPr>
              <a:t>Jumlah</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ekspektasi</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durasi</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dari</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suatu</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grup</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kontrak</a:t>
            </a:r>
            <a:endParaRPr lang="en-ID" sz="1350" dirty="0">
              <a:latin typeface="Calibri" panose="020F0502020204030204" pitchFamily="34" charset="0"/>
              <a:cs typeface="Calibri" panose="020F0502020204030204" pitchFamily="34" charset="0"/>
            </a:endParaRPr>
          </a:p>
          <a:p>
            <a:pPr marL="610791" lvl="1" indent="-267891">
              <a:buClr>
                <a:schemeClr val="tx1"/>
              </a:buClr>
              <a:buFont typeface="Wingdings" panose="05000000000000000000" pitchFamily="2" charset="2"/>
              <a:buChar char="§"/>
            </a:pPr>
            <a:r>
              <a:rPr lang="en-ID" sz="1350" dirty="0" err="1">
                <a:latin typeface="Calibri" panose="020F0502020204030204" pitchFamily="34" charset="0"/>
                <a:cs typeface="Calibri" panose="020F0502020204030204" pitchFamily="34" charset="0"/>
              </a:rPr>
              <a:t>Kemungkinan</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dari</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suatu</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kejadian</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terjadi</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mempengaruhi</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durasi</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kontrak</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dalam</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grup</a:t>
            </a:r>
            <a:r>
              <a:rPr lang="en-ID" sz="1350" dirty="0">
                <a:latin typeface="Calibri" panose="020F0502020204030204" pitchFamily="34" charset="0"/>
                <a:cs typeface="Calibri" panose="020F0502020204030204" pitchFamily="34" charset="0"/>
              </a:rPr>
              <a:t> (PP 119)</a:t>
            </a:r>
          </a:p>
          <a:p>
            <a:pPr marL="267891" indent="-267891">
              <a:spcBef>
                <a:spcPts val="450"/>
              </a:spcBef>
              <a:buClr>
                <a:schemeClr val="tx1"/>
              </a:buClr>
              <a:buFont typeface="Wingdings" panose="05000000000000000000" pitchFamily="2" charset="2"/>
              <a:buChar char="§"/>
            </a:pPr>
            <a:r>
              <a:rPr lang="en-ID" sz="1350" dirty="0">
                <a:latin typeface="Calibri" panose="020F0502020204030204" pitchFamily="34" charset="0"/>
                <a:cs typeface="Calibri" panose="020F0502020204030204" pitchFamily="34" charset="0"/>
              </a:rPr>
              <a:t>Coverage unit </a:t>
            </a:r>
            <a:r>
              <a:rPr lang="en-ID" sz="1350" dirty="0" err="1">
                <a:latin typeface="Calibri" panose="020F0502020204030204" pitchFamily="34" charset="0"/>
                <a:cs typeface="Calibri" panose="020F0502020204030204" pitchFamily="34" charset="0"/>
              </a:rPr>
              <a:t>perlu</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dinilai</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untuk</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setiap</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periode</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akuntansi</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secara</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prospektif</a:t>
            </a:r>
            <a:endParaRPr lang="en-ID" sz="1350" dirty="0">
              <a:latin typeface="Calibri" panose="020F0502020204030204" pitchFamily="34" charset="0"/>
              <a:cs typeface="Calibri" panose="020F0502020204030204" pitchFamily="34" charset="0"/>
            </a:endParaRPr>
          </a:p>
          <a:p>
            <a:pPr marL="267891" indent="-267891">
              <a:spcBef>
                <a:spcPts val="450"/>
              </a:spcBef>
              <a:buClr>
                <a:schemeClr val="tx1"/>
              </a:buClr>
              <a:buFont typeface="Wingdings" panose="05000000000000000000" pitchFamily="2" charset="2"/>
              <a:buChar char="§"/>
            </a:pPr>
            <a:r>
              <a:rPr lang="en-ID" sz="1350" dirty="0">
                <a:latin typeface="Calibri" panose="020F0502020204030204" pitchFamily="34" charset="0"/>
                <a:cs typeface="Calibri" panose="020F0502020204030204" pitchFamily="34" charset="0"/>
              </a:rPr>
              <a:t>Perusahaan </a:t>
            </a:r>
            <a:r>
              <a:rPr lang="en-ID" sz="1350" dirty="0" err="1">
                <a:latin typeface="Calibri" panose="020F0502020204030204" pitchFamily="34" charset="0"/>
                <a:cs typeface="Calibri" panose="020F0502020204030204" pitchFamily="34" charset="0"/>
              </a:rPr>
              <a:t>asuransi</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harus</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melakukan</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penilaian</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terhadap</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kontrak</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dalam</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grup</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terkait</a:t>
            </a:r>
            <a:endParaRPr lang="en-ID" sz="1350" dirty="0">
              <a:latin typeface="Calibri" panose="020F0502020204030204" pitchFamily="34" charset="0"/>
              <a:cs typeface="Calibri" panose="020F0502020204030204" pitchFamily="34" charset="0"/>
            </a:endParaRPr>
          </a:p>
          <a:p>
            <a:pPr marL="610791" lvl="1" indent="-267891">
              <a:buClr>
                <a:schemeClr val="tx1"/>
              </a:buClr>
              <a:buFont typeface="Wingdings" panose="05000000000000000000" pitchFamily="2" charset="2"/>
              <a:buChar char="§"/>
            </a:pPr>
            <a:r>
              <a:rPr lang="en-ID" sz="1350" dirty="0" err="1">
                <a:latin typeface="Calibri" panose="020F0502020204030204" pitchFamily="34" charset="0"/>
                <a:cs typeface="Calibri" panose="020F0502020204030204" pitchFamily="34" charset="0"/>
              </a:rPr>
              <a:t>Ekspektasi</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durasi</a:t>
            </a:r>
            <a:r>
              <a:rPr lang="en-ID" sz="1350" dirty="0">
                <a:latin typeface="Calibri" panose="020F0502020204030204" pitchFamily="34" charset="0"/>
                <a:cs typeface="Calibri" panose="020F0502020204030204" pitchFamily="34" charset="0"/>
              </a:rPr>
              <a:t> coverage</a:t>
            </a:r>
          </a:p>
          <a:p>
            <a:pPr marL="610791" lvl="1" indent="-267891">
              <a:buClr>
                <a:schemeClr val="tx1"/>
              </a:buClr>
              <a:buFont typeface="Wingdings" panose="05000000000000000000" pitchFamily="2" charset="2"/>
              <a:buChar char="§"/>
            </a:pPr>
            <a:r>
              <a:rPr lang="en-ID" sz="1350" dirty="0" err="1">
                <a:latin typeface="Calibri" panose="020F0502020204030204" pitchFamily="34" charset="0"/>
                <a:cs typeface="Calibri" panose="020F0502020204030204" pitchFamily="34" charset="0"/>
              </a:rPr>
              <a:t>Jumlah</a:t>
            </a:r>
            <a:r>
              <a:rPr lang="en-ID" sz="1350" dirty="0">
                <a:latin typeface="Calibri" panose="020F0502020204030204" pitchFamily="34" charset="0"/>
                <a:cs typeface="Calibri" panose="020F0502020204030204" pitchFamily="34" charset="0"/>
              </a:rPr>
              <a:t> benefit yang </a:t>
            </a:r>
            <a:r>
              <a:rPr lang="en-ID" sz="1350" dirty="0" err="1">
                <a:latin typeface="Calibri" panose="020F0502020204030204" pitchFamily="34" charset="0"/>
                <a:cs typeface="Calibri" panose="020F0502020204030204" pitchFamily="34" charset="0"/>
              </a:rPr>
              <a:t>diberikan</a:t>
            </a:r>
            <a:endParaRPr lang="en-ID" sz="1350" dirty="0">
              <a:latin typeface="Calibri" panose="020F0502020204030204" pitchFamily="34" charset="0"/>
              <a:cs typeface="Calibri" panose="020F0502020204030204" pitchFamily="34" charset="0"/>
            </a:endParaRPr>
          </a:p>
          <a:p>
            <a:pPr marL="267891" indent="-267891">
              <a:spcBef>
                <a:spcPts val="450"/>
              </a:spcBef>
              <a:buClr>
                <a:schemeClr val="tx1"/>
              </a:buClr>
              <a:buFont typeface="Wingdings" panose="05000000000000000000" pitchFamily="2" charset="2"/>
              <a:buChar char="§"/>
            </a:pPr>
            <a:r>
              <a:rPr lang="en-ID" sz="1350" dirty="0" err="1">
                <a:latin typeface="Calibri" panose="020F0502020204030204" pitchFamily="34" charset="0"/>
                <a:cs typeface="Calibri" panose="020F0502020204030204" pitchFamily="34" charset="0"/>
              </a:rPr>
              <a:t>Selama</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periode</a:t>
            </a:r>
            <a:r>
              <a:rPr lang="en-ID" sz="1350" dirty="0">
                <a:latin typeface="Calibri" panose="020F0502020204030204" pitchFamily="34" charset="0"/>
                <a:cs typeface="Calibri" panose="020F0502020204030204" pitchFamily="34" charset="0"/>
              </a:rPr>
              <a:t> coverage unit </a:t>
            </a:r>
            <a:r>
              <a:rPr lang="en-ID" sz="1350" dirty="0" err="1">
                <a:latin typeface="Calibri" panose="020F0502020204030204" pitchFamily="34" charset="0"/>
                <a:cs typeface="Calibri" panose="020F0502020204030204" pitchFamily="34" charset="0"/>
              </a:rPr>
              <a:t>mungkin</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dapat</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mengakibatkan</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hal</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berikut</a:t>
            </a:r>
            <a:r>
              <a:rPr lang="en-ID" sz="1350" dirty="0">
                <a:latin typeface="Calibri" panose="020F0502020204030204" pitchFamily="34" charset="0"/>
                <a:cs typeface="Calibri" panose="020F0502020204030204" pitchFamily="34" charset="0"/>
              </a:rPr>
              <a:t>:</a:t>
            </a:r>
          </a:p>
          <a:p>
            <a:pPr marL="610791" lvl="1" indent="-267891">
              <a:buClr>
                <a:schemeClr val="tx1"/>
              </a:buClr>
              <a:buFont typeface="Wingdings" panose="05000000000000000000" pitchFamily="2" charset="2"/>
              <a:buChar char="§"/>
            </a:pPr>
            <a:r>
              <a:rPr lang="en-ID" sz="1350" dirty="0" err="1">
                <a:latin typeface="Calibri" panose="020F0502020204030204" pitchFamily="34" charset="0"/>
                <a:cs typeface="Calibri" panose="020F0502020204030204" pitchFamily="34" charset="0"/>
              </a:rPr>
              <a:t>Kontrak</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baru</a:t>
            </a:r>
            <a:r>
              <a:rPr lang="en-ID" sz="1350" dirty="0">
                <a:latin typeface="Calibri" panose="020F0502020204030204" pitchFamily="34" charset="0"/>
                <a:cs typeface="Calibri" panose="020F0502020204030204" pitchFamily="34" charset="0"/>
              </a:rPr>
              <a:t> yang </a:t>
            </a:r>
            <a:r>
              <a:rPr lang="en-ID" sz="1350" dirty="0" err="1">
                <a:latin typeface="Calibri" panose="020F0502020204030204" pitchFamily="34" charset="0"/>
                <a:cs typeface="Calibri" panose="020F0502020204030204" pitchFamily="34" charset="0"/>
              </a:rPr>
              <a:t>masuk</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dalam</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grup</a:t>
            </a:r>
            <a:endParaRPr lang="en-ID" sz="1350" dirty="0">
              <a:latin typeface="Calibri" panose="020F0502020204030204" pitchFamily="34" charset="0"/>
              <a:cs typeface="Calibri" panose="020F0502020204030204" pitchFamily="34" charset="0"/>
            </a:endParaRPr>
          </a:p>
          <a:p>
            <a:pPr marL="610791" lvl="1" indent="-267891">
              <a:buClr>
                <a:schemeClr val="tx1"/>
              </a:buClr>
              <a:buFont typeface="Wingdings" panose="05000000000000000000" pitchFamily="2" charset="2"/>
              <a:buChar char="§"/>
            </a:pPr>
            <a:r>
              <a:rPr lang="en-ID" sz="1350" dirty="0" err="1">
                <a:latin typeface="Calibri" panose="020F0502020204030204" pitchFamily="34" charset="0"/>
                <a:cs typeface="Calibri" panose="020F0502020204030204" pitchFamily="34" charset="0"/>
              </a:rPr>
              <a:t>Kontrak</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dihentikan</a:t>
            </a:r>
            <a:r>
              <a:rPr lang="en-ID" sz="1350" dirty="0">
                <a:latin typeface="Calibri" panose="020F0502020204030204" pitchFamily="34" charset="0"/>
                <a:cs typeface="Calibri" panose="020F0502020204030204" pitchFamily="34" charset="0"/>
              </a:rPr>
              <a:t> </a:t>
            </a:r>
            <a:r>
              <a:rPr lang="en-ID" sz="1350" dirty="0" err="1">
                <a:latin typeface="Calibri" panose="020F0502020204030204" pitchFamily="34" charset="0"/>
                <a:cs typeface="Calibri" panose="020F0502020204030204" pitchFamily="34" charset="0"/>
              </a:rPr>
              <a:t>pengakuannya</a:t>
            </a:r>
            <a:endParaRPr lang="en-ID" sz="1350" dirty="0">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1D2F49BF-9EA1-4F3F-A3C6-61F1F106063C}"/>
              </a:ext>
            </a:extLst>
          </p:cNvPr>
          <p:cNvSpPr/>
          <p:nvPr/>
        </p:nvSpPr>
        <p:spPr>
          <a:xfrm>
            <a:off x="-9144" y="4770290"/>
            <a:ext cx="6966585" cy="415498"/>
          </a:xfrm>
          <a:prstGeom prst="rect">
            <a:avLst/>
          </a:prstGeom>
        </p:spPr>
        <p:txBody>
          <a:bodyPr wrap="square">
            <a:spAutoFit/>
          </a:bodyPr>
          <a:lstStyle/>
          <a:p>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Ref: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Webinar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Kontrak</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Asuransi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Perhitungan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Aktuaria</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 PPPK</a:t>
            </a:r>
          </a:p>
          <a:p>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Junaidi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Amin –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Perspektif</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Aktuaris</a:t>
            </a:r>
            <a:endParaRPr lang="en-ID"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 name="Slide Number Placeholder 3">
            <a:extLst>
              <a:ext uri="{FF2B5EF4-FFF2-40B4-BE49-F238E27FC236}">
                <a16:creationId xmlns:a16="http://schemas.microsoft.com/office/drawing/2014/main" id="{6F8FE9D3-A0EF-4462-9647-886FFD2FBA2E}"/>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35</a:t>
            </a:fld>
            <a:endParaRPr lang="en-US" sz="1200" b="1" dirty="0"/>
          </a:p>
        </p:txBody>
      </p:sp>
    </p:spTree>
    <p:extLst>
      <p:ext uri="{BB962C8B-B14F-4D97-AF65-F5344CB8AC3E}">
        <p14:creationId xmlns:p14="http://schemas.microsoft.com/office/powerpoint/2010/main" val="914681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C58DD-C256-443E-8043-5E13260450EE}"/>
              </a:ext>
            </a:extLst>
          </p:cNvPr>
          <p:cNvSpPr>
            <a:spLocks noGrp="1"/>
          </p:cNvSpPr>
          <p:nvPr>
            <p:ph type="title" idx="4294967295"/>
          </p:nvPr>
        </p:nvSpPr>
        <p:spPr>
          <a:xfrm>
            <a:off x="191589" y="342402"/>
            <a:ext cx="6321334" cy="573087"/>
          </a:xfrm>
        </p:spPr>
        <p:txBody>
          <a:bodyPr/>
          <a:lstStyle/>
          <a:p>
            <a:pPr algn="ctr"/>
            <a:r>
              <a:rPr lang="en-US" sz="2800" dirty="0" err="1">
                <a:latin typeface="Fjalla One" panose="02000506040000020004" pitchFamily="2" charset="0"/>
              </a:rPr>
              <a:t>Catatan</a:t>
            </a:r>
            <a:r>
              <a:rPr lang="en-US" sz="2800" dirty="0">
                <a:latin typeface="Fjalla One" panose="02000506040000020004" pitchFamily="2" charset="0"/>
              </a:rPr>
              <a:t> </a:t>
            </a:r>
            <a:r>
              <a:rPr lang="en-US" sz="2800" dirty="0" err="1">
                <a:latin typeface="Fjalla One" panose="02000506040000020004" pitchFamily="2" charset="0"/>
              </a:rPr>
              <a:t>mengenai</a:t>
            </a:r>
            <a:r>
              <a:rPr lang="en-US" sz="2800" dirty="0">
                <a:latin typeface="Fjalla One" panose="02000506040000020004" pitchFamily="2" charset="0"/>
              </a:rPr>
              <a:t> coverage unit</a:t>
            </a:r>
            <a:endParaRPr lang="en-ID" sz="2800" dirty="0">
              <a:latin typeface="Fjalla One" panose="02000506040000020004" pitchFamily="2" charset="0"/>
            </a:endParaRPr>
          </a:p>
        </p:txBody>
      </p:sp>
      <p:sp>
        <p:nvSpPr>
          <p:cNvPr id="3" name="Content Placeholder 2">
            <a:extLst>
              <a:ext uri="{FF2B5EF4-FFF2-40B4-BE49-F238E27FC236}">
                <a16:creationId xmlns:a16="http://schemas.microsoft.com/office/drawing/2014/main" id="{2652B1EF-2D0B-41CC-A341-6EE4D26D0B74}"/>
              </a:ext>
            </a:extLst>
          </p:cNvPr>
          <p:cNvSpPr>
            <a:spLocks noGrp="1"/>
          </p:cNvSpPr>
          <p:nvPr>
            <p:ph idx="4294967295"/>
          </p:nvPr>
        </p:nvSpPr>
        <p:spPr>
          <a:xfrm>
            <a:off x="486888" y="1546031"/>
            <a:ext cx="6803373" cy="2947987"/>
          </a:xfrm>
        </p:spPr>
        <p:txBody>
          <a:bodyPr/>
          <a:lstStyle/>
          <a:p>
            <a:pPr marL="171450" indent="-171450">
              <a:spcBef>
                <a:spcPts val="1200"/>
              </a:spcBef>
              <a:buFont typeface="Arial" panose="020B0604020202020204" pitchFamily="34" charset="0"/>
              <a:buChar char="•"/>
            </a:pPr>
            <a:r>
              <a:rPr lang="en-US" sz="1600" dirty="0" err="1">
                <a:latin typeface="Calibri" panose="020F0502020204030204" pitchFamily="34" charset="0"/>
                <a:ea typeface="Calibri" panose="020F0502020204030204" pitchFamily="34" charset="0"/>
                <a:cs typeface="Calibri" panose="020F0502020204030204" pitchFamily="34" charset="0"/>
              </a:rPr>
              <a:t>Contoh</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i="1" dirty="0">
                <a:latin typeface="Calibri" panose="020F0502020204030204" pitchFamily="34" charset="0"/>
                <a:ea typeface="Calibri" panose="020F0502020204030204" pitchFamily="34" charset="0"/>
                <a:cs typeface="Calibri" panose="020F0502020204030204" pitchFamily="34" charset="0"/>
              </a:rPr>
              <a:t>coverage unit </a:t>
            </a:r>
            <a:r>
              <a:rPr lang="en-US" sz="1600" dirty="0" err="1">
                <a:latin typeface="Calibri" panose="020F0502020204030204" pitchFamily="34" charset="0"/>
                <a:ea typeface="Calibri" panose="020F0502020204030204" pitchFamily="34" charset="0"/>
                <a:cs typeface="Calibri" panose="020F0502020204030204" pitchFamily="34" charset="0"/>
              </a:rPr>
              <a:t>sebelumnya</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tidak</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dimaksudkan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untuk</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menjadi</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preskriptif</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atau</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pelengkap</a:t>
            </a:r>
            <a:r>
              <a:rPr lang="en-US" sz="1600" dirty="0">
                <a:latin typeface="Calibri" panose="020F0502020204030204" pitchFamily="34" charset="0"/>
                <a:ea typeface="Calibri" panose="020F0502020204030204" pitchFamily="34" charset="0"/>
                <a:cs typeface="Calibri" panose="020F0502020204030204" pitchFamily="34" charset="0"/>
              </a:rPr>
              <a:t>. Pada </a:t>
            </a:r>
            <a:r>
              <a:rPr lang="en-US" sz="1600" dirty="0" err="1">
                <a:latin typeface="Calibri" panose="020F0502020204030204" pitchFamily="34" charset="0"/>
                <a:ea typeface="Calibri" panose="020F0502020204030204" pitchFamily="34" charset="0"/>
                <a:cs typeface="Calibri" panose="020F0502020204030204" pitchFamily="34" charset="0"/>
              </a:rPr>
              <a:t>akhirnya</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perusahaan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perlu</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membentuk</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pandangan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mereka</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sendiri</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mengenai</a:t>
            </a:r>
            <a:r>
              <a:rPr lang="en-US" sz="1600" dirty="0">
                <a:latin typeface="Calibri" panose="020F0502020204030204" pitchFamily="34" charset="0"/>
                <a:ea typeface="Calibri" panose="020F0502020204030204" pitchFamily="34" charset="0"/>
                <a:cs typeface="Calibri" panose="020F0502020204030204" pitchFamily="34" charset="0"/>
              </a:rPr>
              <a:t> unit </a:t>
            </a:r>
            <a:r>
              <a:rPr lang="en-US" sz="1600" dirty="0" err="1">
                <a:latin typeface="Calibri" panose="020F0502020204030204" pitchFamily="34" charset="0"/>
                <a:ea typeface="Calibri" panose="020F0502020204030204" pitchFamily="34" charset="0"/>
                <a:cs typeface="Calibri" panose="020F0502020204030204" pitchFamily="34" charset="0"/>
              </a:rPr>
              <a:t>cakpan</a:t>
            </a:r>
            <a:r>
              <a:rPr lang="en-US" sz="1600" dirty="0">
                <a:latin typeface="Calibri" panose="020F0502020204030204" pitchFamily="34" charset="0"/>
                <a:ea typeface="Calibri" panose="020F0502020204030204" pitchFamily="34" charset="0"/>
                <a:cs typeface="Calibri" panose="020F0502020204030204" pitchFamily="34" charset="0"/>
              </a:rPr>
              <a:t> yang paling </a:t>
            </a:r>
            <a:r>
              <a:rPr lang="en-US" sz="1600" dirty="0" err="1">
                <a:latin typeface="Calibri" panose="020F0502020204030204" pitchFamily="34" charset="0"/>
                <a:ea typeface="Calibri" panose="020F0502020204030204" pitchFamily="34" charset="0"/>
                <a:cs typeface="Calibri" panose="020F0502020204030204" pitchFamily="34" charset="0"/>
              </a:rPr>
              <a:t>mencerminkan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layanan</a:t>
            </a:r>
            <a:r>
              <a:rPr lang="en-US" sz="1600" dirty="0">
                <a:latin typeface="Calibri" panose="020F0502020204030204" pitchFamily="34" charset="0"/>
                <a:ea typeface="Calibri" panose="020F0502020204030204" pitchFamily="34" charset="0"/>
                <a:cs typeface="Calibri" panose="020F0502020204030204" pitchFamily="34" charset="0"/>
              </a:rPr>
              <a:t> yang </a:t>
            </a:r>
            <a:r>
              <a:rPr lang="en-US" sz="1600" dirty="0" err="1">
                <a:latin typeface="Calibri" panose="020F0502020204030204" pitchFamily="34" charset="0"/>
                <a:ea typeface="Calibri" panose="020F0502020204030204" pitchFamily="34" charset="0"/>
                <a:cs typeface="Calibri" panose="020F0502020204030204" pitchFamily="34" charset="0"/>
              </a:rPr>
              <a:t>diberikan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untuk</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bisnis</a:t>
            </a:r>
            <a:r>
              <a:rPr lang="en-US" sz="1600" dirty="0">
                <a:latin typeface="Calibri" panose="020F0502020204030204" pitchFamily="34" charset="0"/>
                <a:ea typeface="Calibri" panose="020F0502020204030204" pitchFamily="34" charset="0"/>
                <a:cs typeface="Calibri" panose="020F0502020204030204" pitchFamily="34" charset="0"/>
              </a:rPr>
              <a:t> yang </a:t>
            </a:r>
            <a:r>
              <a:rPr lang="en-US" sz="1600" dirty="0" err="1">
                <a:latin typeface="Calibri" panose="020F0502020204030204" pitchFamily="34" charset="0"/>
                <a:ea typeface="Calibri" panose="020F0502020204030204" pitchFamily="34" charset="0"/>
                <a:cs typeface="Calibri" panose="020F0502020204030204" pitchFamily="34" charset="0"/>
              </a:rPr>
              <a:t>mereka</a:t>
            </a:r>
            <a:r>
              <a:rPr lang="en-US" sz="1600" dirty="0">
                <a:latin typeface="Calibri" panose="020F0502020204030204" pitchFamily="34" charset="0"/>
                <a:ea typeface="Calibri" panose="020F0502020204030204" pitchFamily="34" charset="0"/>
                <a:cs typeface="Calibri" panose="020F0502020204030204" pitchFamily="34" charset="0"/>
              </a:rPr>
              <a:t> Kelola</a:t>
            </a:r>
          </a:p>
          <a:p>
            <a:pPr marL="171450" indent="-171450">
              <a:spcBef>
                <a:spcPts val="1200"/>
              </a:spcBef>
              <a:buFont typeface="Arial" panose="020B0604020202020204" pitchFamily="34" charset="0"/>
              <a:buChar char="•"/>
            </a:pPr>
            <a:r>
              <a:rPr lang="en-US" sz="1600" i="1" dirty="0">
                <a:latin typeface="Calibri" panose="020F0502020204030204" pitchFamily="34" charset="0"/>
                <a:ea typeface="Calibri" panose="020F0502020204030204" pitchFamily="34" charset="0"/>
                <a:cs typeface="Calibri" panose="020F0502020204030204" pitchFamily="34" charset="0"/>
              </a:rPr>
              <a:t>Coverage unit </a:t>
            </a:r>
            <a:r>
              <a:rPr lang="en-US" sz="1600" dirty="0" err="1">
                <a:latin typeface="Calibri" panose="020F0502020204030204" pitchFamily="34" charset="0"/>
                <a:ea typeface="Calibri" panose="020F0502020204030204" pitchFamily="34" charset="0"/>
                <a:cs typeface="Calibri" panose="020F0502020204030204" pitchFamily="34" charset="0"/>
              </a:rPr>
              <a:t>dibawah</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setiap</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grup</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kontrak</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harus</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memperhitungkan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proyeksi</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tingkat</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manfaat</a:t>
            </a:r>
            <a:r>
              <a:rPr lang="en-US" sz="1600" dirty="0">
                <a:latin typeface="Calibri" panose="020F0502020204030204" pitchFamily="34" charset="0"/>
                <a:ea typeface="Calibri" panose="020F0502020204030204" pitchFamily="34" charset="0"/>
                <a:cs typeface="Calibri" panose="020F0502020204030204" pitchFamily="34" charset="0"/>
              </a:rPr>
              <a:t> yang </a:t>
            </a:r>
            <a:r>
              <a:rPr lang="en-US" sz="1600" dirty="0" err="1">
                <a:latin typeface="Calibri" panose="020F0502020204030204" pitchFamily="34" charset="0"/>
                <a:ea typeface="Calibri" panose="020F0502020204030204" pitchFamily="34" charset="0"/>
                <a:cs typeface="Calibri" panose="020F0502020204030204" pitchFamily="34" charset="0"/>
              </a:rPr>
              <a:t>haru</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dibayarkan</a:t>
            </a:r>
            <a:r>
              <a:rPr lang="en-US" sz="1600" dirty="0">
                <a:latin typeface="Calibri" panose="020F0502020204030204" pitchFamily="34" charset="0"/>
                <a:ea typeface="Calibri" panose="020F0502020204030204" pitchFamily="34" charset="0"/>
                <a:cs typeface="Calibri" panose="020F0502020204030204" pitchFamily="34" charset="0"/>
              </a:rPr>
              <a:t> di </a:t>
            </a:r>
            <a:r>
              <a:rPr lang="en-US" sz="1600" dirty="0" err="1">
                <a:latin typeface="Calibri" panose="020F0502020204030204" pitchFamily="34" charset="0"/>
                <a:ea typeface="Calibri" panose="020F0502020204030204" pitchFamily="34" charset="0"/>
                <a:cs typeface="Calibri" panose="020F0502020204030204" pitchFamily="34" charset="0"/>
              </a:rPr>
              <a:t>setiap</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periode</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mendatang</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Selanjutnya</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jika</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tingkat</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manfaat</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bervariasi</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dari</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waktu</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ke</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waktu</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maka</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hal</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ini</a:t>
            </a:r>
            <a:r>
              <a:rPr lang="en-US" sz="1600" dirty="0">
                <a:latin typeface="Calibri" panose="020F0502020204030204" pitchFamily="34" charset="0"/>
                <a:ea typeface="Calibri" panose="020F0502020204030204" pitchFamily="34" charset="0"/>
                <a:cs typeface="Calibri" panose="020F0502020204030204" pitchFamily="34" charset="0"/>
              </a:rPr>
              <a:t> juga </a:t>
            </a:r>
            <a:r>
              <a:rPr lang="en-US" sz="1600" dirty="0" err="1">
                <a:latin typeface="Calibri" panose="020F0502020204030204" pitchFamily="34" charset="0"/>
                <a:ea typeface="Calibri" panose="020F0502020204030204" pitchFamily="34" charset="0"/>
                <a:cs typeface="Calibri" panose="020F0502020204030204" pitchFamily="34" charset="0"/>
              </a:rPr>
              <a:t>harus</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ditangkap</a:t>
            </a:r>
            <a:r>
              <a:rPr lang="en-US" sz="1600" dirty="0">
                <a:latin typeface="Calibri" panose="020F0502020204030204" pitchFamily="34" charset="0"/>
                <a:ea typeface="Calibri" panose="020F0502020204030204" pitchFamily="34" charset="0"/>
                <a:cs typeface="Calibri" panose="020F0502020204030204" pitchFamily="34" charset="0"/>
              </a:rPr>
              <a:t> oleh </a:t>
            </a:r>
            <a:r>
              <a:rPr lang="en-US" sz="1600" i="1" dirty="0">
                <a:latin typeface="Calibri" panose="020F0502020204030204" pitchFamily="34" charset="0"/>
                <a:ea typeface="Calibri" panose="020F0502020204030204" pitchFamily="34" charset="0"/>
                <a:cs typeface="Calibri" panose="020F0502020204030204" pitchFamily="34" charset="0"/>
              </a:rPr>
              <a:t>coverage unit</a:t>
            </a:r>
            <a:r>
              <a:rPr lang="en-US" sz="1600" dirty="0">
                <a:latin typeface="Calibri" panose="020F0502020204030204" pitchFamily="34" charset="0"/>
                <a:ea typeface="Calibri" panose="020F0502020204030204" pitchFamily="34" charset="0"/>
                <a:cs typeface="Calibri" panose="020F0502020204030204" pitchFamily="34" charset="0"/>
              </a:rPr>
              <a:t>.</a:t>
            </a:r>
            <a:endParaRPr lang="en-ID" sz="1600" dirty="0">
              <a:latin typeface="Calibri" panose="020F0502020204030204" pitchFamily="34" charset="0"/>
              <a:ea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949781CA-BD6C-4951-84AC-E23377D41BA9}"/>
              </a:ext>
            </a:extLst>
          </p:cNvPr>
          <p:cNvSpPr/>
          <p:nvPr/>
        </p:nvSpPr>
        <p:spPr>
          <a:xfrm>
            <a:off x="0" y="4728002"/>
            <a:ext cx="6966585" cy="415498"/>
          </a:xfrm>
          <a:prstGeom prst="rect">
            <a:avLst/>
          </a:prstGeom>
        </p:spPr>
        <p:txBody>
          <a:bodyPr wrap="square">
            <a:spAutoFit/>
          </a:bodyPr>
          <a:lstStyle/>
          <a:p>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Ref: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Webinar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Kontrak</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Asuransi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Perhitungan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Aktuaria</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 PPPK</a:t>
            </a:r>
          </a:p>
          <a:p>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Junaidi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Amin –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Perspektif</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Aktuaris</a:t>
            </a:r>
            <a:endParaRPr lang="en-ID"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 name="Slide Number Placeholder 3">
            <a:extLst>
              <a:ext uri="{FF2B5EF4-FFF2-40B4-BE49-F238E27FC236}">
                <a16:creationId xmlns:a16="http://schemas.microsoft.com/office/drawing/2014/main" id="{98D98BF5-3B93-4B03-B6DA-26FC89E45F5C}"/>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36</a:t>
            </a:fld>
            <a:endParaRPr lang="en-US" sz="1200" b="1" dirty="0"/>
          </a:p>
        </p:txBody>
      </p:sp>
    </p:spTree>
    <p:extLst>
      <p:ext uri="{BB962C8B-B14F-4D97-AF65-F5344CB8AC3E}">
        <p14:creationId xmlns:p14="http://schemas.microsoft.com/office/powerpoint/2010/main" val="41378720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BD81D-C3A8-4F18-87FB-A4FBD7AF24CD}"/>
              </a:ext>
            </a:extLst>
          </p:cNvPr>
          <p:cNvSpPr>
            <a:spLocks noGrp="1"/>
          </p:cNvSpPr>
          <p:nvPr>
            <p:ph type="title"/>
          </p:nvPr>
        </p:nvSpPr>
        <p:spPr>
          <a:xfrm>
            <a:off x="1266450" y="240379"/>
            <a:ext cx="6611100" cy="548700"/>
          </a:xfrm>
        </p:spPr>
        <p:txBody>
          <a:bodyPr/>
          <a:lstStyle/>
          <a:p>
            <a:pPr algn="ctr"/>
            <a:r>
              <a:rPr lang="en-US" sz="3200" dirty="0">
                <a:latin typeface="Fjalla One" panose="02000506040000020004" pitchFamily="2" charset="0"/>
              </a:rPr>
              <a:t>CSM – </a:t>
            </a:r>
            <a:r>
              <a:rPr lang="en-US" sz="3200" dirty="0" err="1">
                <a:latin typeface="Fjalla One" panose="02000506040000020004" pitchFamily="2" charset="0"/>
              </a:rPr>
              <a:t>contoh</a:t>
            </a:r>
            <a:r>
              <a:rPr lang="en-US" sz="3200" dirty="0">
                <a:latin typeface="Fjalla One" panose="02000506040000020004" pitchFamily="2" charset="0"/>
              </a:rPr>
              <a:t> </a:t>
            </a:r>
            <a:r>
              <a:rPr lang="en-US" sz="3200" dirty="0" err="1">
                <a:latin typeface="Fjalla One" panose="02000506040000020004" pitchFamily="2" charset="0"/>
              </a:rPr>
              <a:t>sederhana</a:t>
            </a:r>
            <a:endParaRPr lang="en-ID" sz="3200" dirty="0">
              <a:latin typeface="Fjalla One" panose="02000506040000020004" pitchFamily="2" charset="0"/>
            </a:endParaRPr>
          </a:p>
        </p:txBody>
      </p:sp>
      <p:sp>
        <p:nvSpPr>
          <p:cNvPr id="3" name="Content Placeholder 2">
            <a:extLst>
              <a:ext uri="{FF2B5EF4-FFF2-40B4-BE49-F238E27FC236}">
                <a16:creationId xmlns:a16="http://schemas.microsoft.com/office/drawing/2014/main" id="{6B41DE2B-F49D-40BD-8E05-91627DE27C61}"/>
              </a:ext>
            </a:extLst>
          </p:cNvPr>
          <p:cNvSpPr>
            <a:spLocks noGrp="1"/>
          </p:cNvSpPr>
          <p:nvPr>
            <p:ph type="subTitle" idx="1"/>
          </p:nvPr>
        </p:nvSpPr>
        <p:spPr>
          <a:xfrm>
            <a:off x="78377" y="1752609"/>
            <a:ext cx="1811383" cy="2449402"/>
          </a:xfrm>
          <a:ln w="19050">
            <a:solidFill>
              <a:schemeClr val="accent1">
                <a:lumMod val="75000"/>
              </a:schemeClr>
            </a:solidFill>
          </a:ln>
        </p:spPr>
        <p:txBody>
          <a:bodyPr/>
          <a:lstStyle/>
          <a:p>
            <a:r>
              <a:rPr lang="en-US" sz="1100" dirty="0" err="1">
                <a:latin typeface="Calibri" panose="020F0502020204030204" pitchFamily="34" charset="0"/>
                <a:ea typeface="Calibri" panose="020F0502020204030204" pitchFamily="34" charset="0"/>
                <a:cs typeface="Calibri" panose="020F0502020204030204" pitchFamily="34" charset="0"/>
              </a:rPr>
              <a:t>Pengakuan</a:t>
            </a:r>
            <a:r>
              <a:rPr lang="en-US" sz="1100" dirty="0">
                <a:latin typeface="Calibri" panose="020F0502020204030204" pitchFamily="34" charset="0"/>
                <a:ea typeface="Calibri" panose="020F0502020204030204" pitchFamily="34" charset="0"/>
                <a:cs typeface="Calibri" panose="020F0502020204030204" pitchFamily="34" charset="0"/>
              </a:rPr>
              <a:t> pada </a:t>
            </a:r>
            <a:r>
              <a:rPr lang="en-US" sz="1100" dirty="0" err="1">
                <a:latin typeface="Calibri" panose="020F0502020204030204" pitchFamily="34" charset="0"/>
                <a:ea typeface="Calibri" panose="020F0502020204030204" pitchFamily="34" charset="0"/>
                <a:cs typeface="Calibri" panose="020F0502020204030204" pitchFamily="34" charset="0"/>
              </a:rPr>
              <a:t>akhir</a:t>
            </a:r>
            <a:r>
              <a:rPr lang="en-US" sz="1100" dirty="0">
                <a:latin typeface="Calibri" panose="020F0502020204030204" pitchFamily="34" charset="0"/>
                <a:ea typeface="Calibri" panose="020F0502020204030204" pitchFamily="34" charset="0"/>
                <a:cs typeface="Calibri" panose="020F0502020204030204" pitchFamily="34" charset="0"/>
              </a:rPr>
              <a:t> </a:t>
            </a:r>
          </a:p>
          <a:p>
            <a:r>
              <a:rPr lang="en-US" sz="1100" dirty="0" err="1">
                <a:latin typeface="Calibri" panose="020F0502020204030204" pitchFamily="34" charset="0"/>
                <a:ea typeface="Calibri" panose="020F0502020204030204" pitchFamily="34" charset="0"/>
                <a:cs typeface="Calibri" panose="020F0502020204030204" pitchFamily="34" charset="0"/>
              </a:rPr>
              <a:t>periode</a:t>
            </a:r>
            <a:r>
              <a:rPr lang="en-US" sz="1100" dirty="0">
                <a:latin typeface="Calibri" panose="020F0502020204030204" pitchFamily="34" charset="0"/>
                <a:ea typeface="Calibri" panose="020F0502020204030204" pitchFamily="34" charset="0"/>
                <a:cs typeface="Calibri" panose="020F0502020204030204" pitchFamily="34" charset="0"/>
              </a:rPr>
              <a:t> 1:</a:t>
            </a:r>
          </a:p>
          <a:p>
            <a:pPr marL="182563" indent="-182563">
              <a:buFont typeface="Wingdings" panose="05000000000000000000" pitchFamily="2" charset="2"/>
              <a:buChar char="§"/>
            </a:pPr>
            <a:r>
              <a:rPr lang="en-ID" sz="1100" dirty="0" err="1">
                <a:latin typeface="Calibri" panose="020F0502020204030204" pitchFamily="34" charset="0"/>
                <a:ea typeface="Calibri" panose="020F0502020204030204" pitchFamily="34" charset="0"/>
                <a:cs typeface="Calibri" panose="020F0502020204030204" pitchFamily="34" charset="0"/>
              </a:rPr>
              <a:t>Suatu</a:t>
            </a:r>
            <a:r>
              <a:rPr lang="en-ID" sz="1100" dirty="0">
                <a:latin typeface="Calibri" panose="020F0502020204030204" pitchFamily="34" charset="0"/>
                <a:ea typeface="Calibri" panose="020F0502020204030204" pitchFamily="34" charset="0"/>
                <a:cs typeface="Calibri" panose="020F0502020204030204" pitchFamily="34" charset="0"/>
              </a:rPr>
              <a:t> </a:t>
            </a:r>
            <a:r>
              <a:rPr lang="en-ID" sz="1100" dirty="0" err="1">
                <a:latin typeface="Calibri" panose="020F0502020204030204" pitchFamily="34" charset="0"/>
                <a:ea typeface="Calibri" panose="020F0502020204030204" pitchFamily="34" charset="0"/>
                <a:cs typeface="Calibri" panose="020F0502020204030204" pitchFamily="34" charset="0"/>
              </a:rPr>
              <a:t>grup</a:t>
            </a:r>
            <a:r>
              <a:rPr lang="en-ID" sz="1100" dirty="0">
                <a:latin typeface="Calibri" panose="020F0502020204030204" pitchFamily="34" charset="0"/>
                <a:ea typeface="Calibri" panose="020F0502020204030204" pitchFamily="34" charset="0"/>
                <a:cs typeface="Calibri" panose="020F0502020204030204" pitchFamily="34" charset="0"/>
              </a:rPr>
              <a:t> </a:t>
            </a:r>
            <a:r>
              <a:rPr lang="en-ID" sz="1100" dirty="0" err="1">
                <a:latin typeface="Calibri" panose="020F0502020204030204" pitchFamily="34" charset="0"/>
                <a:ea typeface="Calibri" panose="020F0502020204030204" pitchFamily="34" charset="0"/>
                <a:cs typeface="Calibri" panose="020F0502020204030204" pitchFamily="34" charset="0"/>
              </a:rPr>
              <a:t>kontrak</a:t>
            </a:r>
            <a:r>
              <a:rPr lang="en-ID" sz="1100" dirty="0">
                <a:latin typeface="Calibri" panose="020F0502020204030204" pitchFamily="34" charset="0"/>
                <a:ea typeface="Calibri" panose="020F0502020204030204" pitchFamily="34" charset="0"/>
                <a:cs typeface="Calibri" panose="020F0502020204030204" pitchFamily="34" charset="0"/>
              </a:rPr>
              <a:t> </a:t>
            </a:r>
            <a:r>
              <a:rPr lang="en-ID" sz="1100" dirty="0" err="1">
                <a:latin typeface="Calibri" panose="020F0502020204030204" pitchFamily="34" charset="0"/>
                <a:ea typeface="Calibri" panose="020F0502020204030204" pitchFamily="34" charset="0"/>
                <a:cs typeface="Calibri" panose="020F0502020204030204" pitchFamily="34" charset="0"/>
              </a:rPr>
              <a:t>Asuransi</a:t>
            </a:r>
            <a:r>
              <a:rPr lang="en-ID" sz="1100" dirty="0">
                <a:latin typeface="Calibri" panose="020F0502020204030204" pitchFamily="34" charset="0"/>
                <a:ea typeface="Calibri" panose="020F0502020204030204" pitchFamily="34" charset="0"/>
                <a:cs typeface="Calibri" panose="020F0502020204030204" pitchFamily="34" charset="0"/>
              </a:rPr>
              <a:t> </a:t>
            </a:r>
            <a:r>
              <a:rPr lang="en-ID" sz="1100" dirty="0" err="1">
                <a:latin typeface="Calibri" panose="020F0502020204030204" pitchFamily="34" charset="0"/>
                <a:ea typeface="Calibri" panose="020F0502020204030204" pitchFamily="34" charset="0"/>
                <a:cs typeface="Calibri" panose="020F0502020204030204" pitchFamily="34" charset="0"/>
              </a:rPr>
              <a:t>dengan</a:t>
            </a:r>
            <a:r>
              <a:rPr lang="en-ID" sz="1100" dirty="0">
                <a:latin typeface="Calibri" panose="020F0502020204030204" pitchFamily="34" charset="0"/>
                <a:ea typeface="Calibri" panose="020F0502020204030204" pitchFamily="34" charset="0"/>
                <a:cs typeface="Calibri" panose="020F0502020204030204" pitchFamily="34" charset="0"/>
              </a:rPr>
              <a:t> </a:t>
            </a:r>
            <a:r>
              <a:rPr lang="en-ID" sz="1100" dirty="0" err="1">
                <a:latin typeface="Calibri" panose="020F0502020204030204" pitchFamily="34" charset="0"/>
                <a:ea typeface="Calibri" panose="020F0502020204030204" pitchFamily="34" charset="0"/>
                <a:cs typeface="Calibri" panose="020F0502020204030204" pitchFamily="34" charset="0"/>
              </a:rPr>
              <a:t>durasi</a:t>
            </a:r>
            <a:r>
              <a:rPr lang="en-ID" sz="1100" dirty="0">
                <a:latin typeface="Calibri" panose="020F0502020204030204" pitchFamily="34" charset="0"/>
                <a:ea typeface="Calibri" panose="020F0502020204030204" pitchFamily="34" charset="0"/>
                <a:cs typeface="Calibri" panose="020F0502020204030204" pitchFamily="34" charset="0"/>
              </a:rPr>
              <a:t> coverage </a:t>
            </a:r>
            <a:r>
              <a:rPr lang="en-ID" sz="1100" dirty="0" err="1">
                <a:latin typeface="Calibri" panose="020F0502020204030204" pitchFamily="34" charset="0"/>
                <a:ea typeface="Calibri" panose="020F0502020204030204" pitchFamily="34" charset="0"/>
                <a:cs typeface="Calibri" panose="020F0502020204030204" pitchFamily="34" charset="0"/>
              </a:rPr>
              <a:t>periode</a:t>
            </a:r>
            <a:r>
              <a:rPr lang="en-ID" sz="1100" dirty="0">
                <a:latin typeface="Calibri" panose="020F0502020204030204" pitchFamily="34" charset="0"/>
                <a:ea typeface="Calibri" panose="020F0502020204030204" pitchFamily="34" charset="0"/>
                <a:cs typeface="Calibri" panose="020F0502020204030204" pitchFamily="34" charset="0"/>
              </a:rPr>
              <a:t> 3 </a:t>
            </a:r>
            <a:r>
              <a:rPr lang="en-ID" sz="1100" dirty="0" err="1">
                <a:latin typeface="Calibri" panose="020F0502020204030204" pitchFamily="34" charset="0"/>
                <a:ea typeface="Calibri" panose="020F0502020204030204" pitchFamily="34" charset="0"/>
                <a:cs typeface="Calibri" panose="020F0502020204030204" pitchFamily="34" charset="0"/>
              </a:rPr>
              <a:t>tahun</a:t>
            </a:r>
            <a:endParaRPr lang="en-ID" sz="1100" dirty="0">
              <a:latin typeface="Calibri" panose="020F0502020204030204" pitchFamily="34" charset="0"/>
              <a:ea typeface="Calibri" panose="020F0502020204030204" pitchFamily="34" charset="0"/>
              <a:cs typeface="Calibri" panose="020F0502020204030204" pitchFamily="34" charset="0"/>
            </a:endParaRPr>
          </a:p>
          <a:p>
            <a:pPr marL="182563" indent="-182563">
              <a:buFont typeface="Wingdings" panose="05000000000000000000" pitchFamily="2" charset="2"/>
              <a:buChar char="§"/>
            </a:pPr>
            <a:r>
              <a:rPr lang="en-ID" sz="1100" dirty="0" err="1">
                <a:latin typeface="Calibri" panose="020F0502020204030204" pitchFamily="34" charset="0"/>
                <a:ea typeface="Calibri" panose="020F0502020204030204" pitchFamily="34" charset="0"/>
                <a:cs typeface="Calibri" panose="020F0502020204030204" pitchFamily="34" charset="0"/>
              </a:rPr>
              <a:t>Identik</a:t>
            </a:r>
            <a:r>
              <a:rPr lang="en-ID" sz="1100" dirty="0">
                <a:latin typeface="Calibri" panose="020F0502020204030204" pitchFamily="34" charset="0"/>
                <a:ea typeface="Calibri" panose="020F0502020204030204" pitchFamily="34" charset="0"/>
                <a:cs typeface="Calibri" panose="020F0502020204030204" pitchFamily="34" charset="0"/>
              </a:rPr>
              <a:t> benefit </a:t>
            </a:r>
            <a:r>
              <a:rPr lang="en-ID" sz="1100" dirty="0" err="1">
                <a:latin typeface="Calibri" panose="020F0502020204030204" pitchFamily="34" charset="0"/>
                <a:ea typeface="Calibri" panose="020F0502020204030204" pitchFamily="34" charset="0"/>
                <a:cs typeface="Calibri" panose="020F0502020204030204" pitchFamily="34" charset="0"/>
              </a:rPr>
              <a:t>untuk</a:t>
            </a:r>
            <a:r>
              <a:rPr lang="en-ID" sz="1100" dirty="0">
                <a:latin typeface="Calibri" panose="020F0502020204030204" pitchFamily="34" charset="0"/>
                <a:ea typeface="Calibri" panose="020F0502020204030204" pitchFamily="34" charset="0"/>
                <a:cs typeface="Calibri" panose="020F0502020204030204" pitchFamily="34" charset="0"/>
              </a:rPr>
              <a:t> </a:t>
            </a:r>
            <a:r>
              <a:rPr lang="en-ID" sz="1100" dirty="0" err="1">
                <a:latin typeface="Calibri" panose="020F0502020204030204" pitchFamily="34" charset="0"/>
                <a:ea typeface="Calibri" panose="020F0502020204030204" pitchFamily="34" charset="0"/>
                <a:cs typeface="Calibri" panose="020F0502020204030204" pitchFamily="34" charset="0"/>
              </a:rPr>
              <a:t>setiap</a:t>
            </a:r>
            <a:r>
              <a:rPr lang="en-ID" sz="1100" dirty="0">
                <a:latin typeface="Calibri" panose="020F0502020204030204" pitchFamily="34" charset="0"/>
                <a:ea typeface="Calibri" panose="020F0502020204030204" pitchFamily="34" charset="0"/>
                <a:cs typeface="Calibri" panose="020F0502020204030204" pitchFamily="34" charset="0"/>
              </a:rPr>
              <a:t> </a:t>
            </a:r>
            <a:r>
              <a:rPr lang="en-ID" sz="1100" dirty="0" err="1">
                <a:latin typeface="Calibri" panose="020F0502020204030204" pitchFamily="34" charset="0"/>
                <a:ea typeface="Calibri" panose="020F0502020204030204" pitchFamily="34" charset="0"/>
                <a:cs typeface="Calibri" panose="020F0502020204030204" pitchFamily="34" charset="0"/>
              </a:rPr>
              <a:t>periode</a:t>
            </a:r>
            <a:endParaRPr lang="en-ID" sz="1100" dirty="0">
              <a:latin typeface="Calibri" panose="020F0502020204030204" pitchFamily="34" charset="0"/>
              <a:ea typeface="Calibri" panose="020F0502020204030204" pitchFamily="34" charset="0"/>
              <a:cs typeface="Calibri" panose="020F0502020204030204" pitchFamily="34" charset="0"/>
            </a:endParaRPr>
          </a:p>
          <a:p>
            <a:pPr marL="182563" indent="-182563">
              <a:buFont typeface="Wingdings" panose="05000000000000000000" pitchFamily="2" charset="2"/>
              <a:buChar char="§"/>
            </a:pPr>
            <a:r>
              <a:rPr lang="en-ID" sz="1100" dirty="0" err="1">
                <a:latin typeface="Calibri" panose="020F0502020204030204" pitchFamily="34" charset="0"/>
                <a:ea typeface="Calibri" panose="020F0502020204030204" pitchFamily="34" charset="0"/>
                <a:cs typeface="Calibri" panose="020F0502020204030204" pitchFamily="34" charset="0"/>
              </a:rPr>
              <a:t>Tidak</a:t>
            </a:r>
            <a:r>
              <a:rPr lang="en-ID" sz="1100" dirty="0">
                <a:latin typeface="Calibri" panose="020F0502020204030204" pitchFamily="34" charset="0"/>
                <a:ea typeface="Calibri" panose="020F0502020204030204" pitchFamily="34" charset="0"/>
                <a:cs typeface="Calibri" panose="020F0502020204030204" pitchFamily="34" charset="0"/>
              </a:rPr>
              <a:t> </a:t>
            </a:r>
            <a:r>
              <a:rPr lang="en-ID" sz="1100" dirty="0" err="1">
                <a:latin typeface="Calibri" panose="020F0502020204030204" pitchFamily="34" charset="0"/>
                <a:ea typeface="Calibri" panose="020F0502020204030204" pitchFamily="34" charset="0"/>
                <a:cs typeface="Calibri" panose="020F0502020204030204" pitchFamily="34" charset="0"/>
              </a:rPr>
              <a:t>ada</a:t>
            </a:r>
            <a:r>
              <a:rPr lang="en-ID" sz="1100" dirty="0">
                <a:latin typeface="Calibri" panose="020F0502020204030204" pitchFamily="34" charset="0"/>
                <a:ea typeface="Calibri" panose="020F0502020204030204" pitchFamily="34" charset="0"/>
                <a:cs typeface="Calibri" panose="020F0502020204030204" pitchFamily="34" charset="0"/>
              </a:rPr>
              <a:t> </a:t>
            </a:r>
            <a:r>
              <a:rPr lang="en-ID" sz="1100" dirty="0" err="1">
                <a:latin typeface="Calibri" panose="020F0502020204030204" pitchFamily="34" charset="0"/>
                <a:ea typeface="Calibri" panose="020F0502020204030204" pitchFamily="34" charset="0"/>
                <a:cs typeface="Calibri" panose="020F0502020204030204" pitchFamily="34" charset="0"/>
              </a:rPr>
              <a:t>perubahan</a:t>
            </a:r>
            <a:r>
              <a:rPr lang="en-ID" sz="1100" dirty="0">
                <a:latin typeface="Calibri" panose="020F0502020204030204" pitchFamily="34" charset="0"/>
                <a:ea typeface="Calibri" panose="020F0502020204030204" pitchFamily="34" charset="0"/>
                <a:cs typeface="Calibri" panose="020F0502020204030204" pitchFamily="34" charset="0"/>
              </a:rPr>
              <a:t> lain.</a:t>
            </a:r>
          </a:p>
          <a:p>
            <a:r>
              <a:rPr lang="en-ID" sz="1100" dirty="0">
                <a:latin typeface="Calibri" panose="020F0502020204030204" pitchFamily="34" charset="0"/>
                <a:ea typeface="Calibri" panose="020F0502020204030204" pitchFamily="34" charset="0"/>
                <a:cs typeface="Calibri" panose="020F0502020204030204" pitchFamily="34" charset="0"/>
              </a:rPr>
              <a:t>Bunga </a:t>
            </a:r>
            <a:r>
              <a:rPr lang="en-ID" sz="1100" dirty="0" err="1">
                <a:latin typeface="Calibri" panose="020F0502020204030204" pitchFamily="34" charset="0"/>
                <a:ea typeface="Calibri" panose="020F0502020204030204" pitchFamily="34" charset="0"/>
                <a:cs typeface="Calibri" panose="020F0502020204030204" pitchFamily="34" charset="0"/>
              </a:rPr>
              <a:t>bertambah</a:t>
            </a:r>
            <a:r>
              <a:rPr lang="en-ID" sz="1100" dirty="0">
                <a:latin typeface="Calibri" panose="020F0502020204030204" pitchFamily="34" charset="0"/>
                <a:ea typeface="Calibri" panose="020F0502020204030204" pitchFamily="34" charset="0"/>
                <a:cs typeface="Calibri" panose="020F0502020204030204" pitchFamily="34" charset="0"/>
              </a:rPr>
              <a:t> pada CSM </a:t>
            </a:r>
            <a:r>
              <a:rPr lang="en-ID" sz="1100" dirty="0" err="1">
                <a:latin typeface="Calibri" panose="020F0502020204030204" pitchFamily="34" charset="0"/>
                <a:ea typeface="Calibri" panose="020F0502020204030204" pitchFamily="34" charset="0"/>
                <a:cs typeface="Calibri" panose="020F0502020204030204" pitchFamily="34" charset="0"/>
              </a:rPr>
              <a:t>sebesar</a:t>
            </a:r>
            <a:r>
              <a:rPr lang="en-ID" sz="1100" dirty="0">
                <a:latin typeface="Calibri" panose="020F0502020204030204" pitchFamily="34" charset="0"/>
                <a:ea typeface="Calibri" panose="020F0502020204030204" pitchFamily="34" charset="0"/>
                <a:cs typeface="Calibri" panose="020F0502020204030204" pitchFamily="34" charset="0"/>
              </a:rPr>
              <a:t> 0% dan </a:t>
            </a:r>
            <a:r>
              <a:rPr lang="en-ID" sz="1100" dirty="0" err="1">
                <a:latin typeface="Calibri" panose="020F0502020204030204" pitchFamily="34" charset="0"/>
                <a:ea typeface="Calibri" panose="020F0502020204030204" pitchFamily="34" charset="0"/>
                <a:cs typeface="Calibri" panose="020F0502020204030204" pitchFamily="34" charset="0"/>
              </a:rPr>
              <a:t>tidak</a:t>
            </a:r>
            <a:r>
              <a:rPr lang="en-ID" sz="1100" dirty="0">
                <a:latin typeface="Calibri" panose="020F0502020204030204" pitchFamily="34" charset="0"/>
                <a:ea typeface="Calibri" panose="020F0502020204030204" pitchFamily="34" charset="0"/>
                <a:cs typeface="Calibri" panose="020F0502020204030204" pitchFamily="34" charset="0"/>
              </a:rPr>
              <a:t> </a:t>
            </a:r>
            <a:r>
              <a:rPr lang="en-ID" sz="1100" dirty="0" err="1">
                <a:latin typeface="Calibri" panose="020F0502020204030204" pitchFamily="34" charset="0"/>
                <a:ea typeface="Calibri" panose="020F0502020204030204" pitchFamily="34" charset="0"/>
                <a:cs typeface="Calibri" panose="020F0502020204030204" pitchFamily="34" charset="0"/>
              </a:rPr>
              <a:t>ada</a:t>
            </a:r>
            <a:r>
              <a:rPr lang="en-ID" sz="1100" dirty="0">
                <a:latin typeface="Calibri" panose="020F0502020204030204" pitchFamily="34" charset="0"/>
                <a:ea typeface="Calibri" panose="020F0502020204030204" pitchFamily="34" charset="0"/>
                <a:cs typeface="Calibri" panose="020F0502020204030204" pitchFamily="34" charset="0"/>
              </a:rPr>
              <a:t> </a:t>
            </a:r>
            <a:r>
              <a:rPr lang="en-ID" sz="1100" dirty="0" err="1">
                <a:latin typeface="Calibri" panose="020F0502020204030204" pitchFamily="34" charset="0"/>
                <a:ea typeface="Calibri" panose="020F0502020204030204" pitchFamily="34" charset="0"/>
                <a:cs typeface="Calibri" panose="020F0502020204030204" pitchFamily="34" charset="0"/>
              </a:rPr>
              <a:t>perubahan</a:t>
            </a:r>
            <a:r>
              <a:rPr lang="en-ID" sz="1100" dirty="0">
                <a:latin typeface="Calibri" panose="020F0502020204030204" pitchFamily="34" charset="0"/>
                <a:ea typeface="Calibri" panose="020F0502020204030204" pitchFamily="34" charset="0"/>
                <a:cs typeface="Calibri" panose="020F0502020204030204" pitchFamily="34" charset="0"/>
              </a:rPr>
              <a:t> yang </a:t>
            </a:r>
            <a:r>
              <a:rPr lang="en-ID" sz="1100" dirty="0" err="1">
                <a:latin typeface="Calibri" panose="020F0502020204030204" pitchFamily="34" charset="0"/>
                <a:ea typeface="Calibri" panose="020F0502020204030204" pitchFamily="34" charset="0"/>
                <a:cs typeface="Calibri" panose="020F0502020204030204" pitchFamily="34" charset="0"/>
              </a:rPr>
              <a:t>terjadi</a:t>
            </a:r>
            <a:r>
              <a:rPr lang="en-ID" sz="1100" dirty="0">
                <a:latin typeface="Calibri" panose="020F0502020204030204" pitchFamily="34" charset="0"/>
                <a:ea typeface="Calibri" panose="020F0502020204030204" pitchFamily="34" charset="0"/>
                <a:cs typeface="Calibri" panose="020F0502020204030204" pitchFamily="34" charset="0"/>
              </a:rPr>
              <a:t>.</a:t>
            </a:r>
          </a:p>
        </p:txBody>
      </p:sp>
      <p:sp>
        <p:nvSpPr>
          <p:cNvPr id="5" name="Rectangle 4">
            <a:extLst>
              <a:ext uri="{FF2B5EF4-FFF2-40B4-BE49-F238E27FC236}">
                <a16:creationId xmlns:a16="http://schemas.microsoft.com/office/drawing/2014/main" id="{2C4A266F-5C43-4FBD-8A57-50B0E8CCECD8}"/>
              </a:ext>
            </a:extLst>
          </p:cNvPr>
          <p:cNvSpPr/>
          <p:nvPr/>
        </p:nvSpPr>
        <p:spPr bwMode="auto">
          <a:xfrm>
            <a:off x="78376" y="1200150"/>
            <a:ext cx="1750423" cy="400050"/>
          </a:xfrm>
          <a:prstGeom prst="rect">
            <a:avLst/>
          </a:prstGeom>
          <a:solidFill>
            <a:schemeClr val="accent1">
              <a:lumMod val="75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algn="ctr" defTabSz="685800" fontAlgn="base">
              <a:spcBef>
                <a:spcPct val="20000"/>
              </a:spcBef>
              <a:spcAft>
                <a:spcPct val="0"/>
              </a:spcAft>
              <a:buClrTx/>
            </a:pPr>
            <a:r>
              <a:rPr lang="en-US" sz="1600" b="1" dirty="0" err="1">
                <a:solidFill>
                  <a:schemeClr val="bg1"/>
                </a:solidFill>
                <a:latin typeface="Calibri" panose="020F0502020204030204" pitchFamily="34" charset="0"/>
                <a:ea typeface="Calibri" panose="020F0502020204030204" pitchFamily="34" charset="0"/>
                <a:cs typeface="Calibri" panose="020F0502020204030204" pitchFamily="34" charset="0"/>
              </a:rPr>
              <a:t>Asumsi</a:t>
            </a:r>
            <a:endParaRPr lang="en-ID" sz="16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F4C1823C-7A67-4F1A-89F4-57ABF4DC6E81}"/>
              </a:ext>
            </a:extLst>
          </p:cNvPr>
          <p:cNvSpPr/>
          <p:nvPr/>
        </p:nvSpPr>
        <p:spPr>
          <a:xfrm>
            <a:off x="-51435" y="4800600"/>
            <a:ext cx="6966585" cy="415498"/>
          </a:xfrm>
          <a:prstGeom prst="rect">
            <a:avLst/>
          </a:prstGeom>
        </p:spPr>
        <p:txBody>
          <a:bodyPr wrap="square">
            <a:spAutoFit/>
          </a:bodyPr>
          <a:lstStyle/>
          <a:p>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Ref: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Webinar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Kontrak</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Asuransi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Perhitungan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Aktuaria</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 PPPK</a:t>
            </a:r>
          </a:p>
          <a:p>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Junaidi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Amin –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Perspektif</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Aktuaris</a:t>
            </a:r>
            <a:endParaRPr lang="en-ID"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7" name="Slide Number Placeholder 3">
            <a:extLst>
              <a:ext uri="{FF2B5EF4-FFF2-40B4-BE49-F238E27FC236}">
                <a16:creationId xmlns:a16="http://schemas.microsoft.com/office/drawing/2014/main" id="{B4A5C703-07AD-497C-A731-B2957EAFA288}"/>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37</a:t>
            </a:fld>
            <a:endParaRPr lang="en-US" sz="1200" b="1" dirty="0"/>
          </a:p>
        </p:txBody>
      </p:sp>
      <p:sp>
        <p:nvSpPr>
          <p:cNvPr id="9" name="TextBox 8">
            <a:extLst>
              <a:ext uri="{FF2B5EF4-FFF2-40B4-BE49-F238E27FC236}">
                <a16:creationId xmlns:a16="http://schemas.microsoft.com/office/drawing/2014/main" id="{134AA870-B843-EFDE-BC6A-CE0917E1076F}"/>
              </a:ext>
            </a:extLst>
          </p:cNvPr>
          <p:cNvSpPr txBox="1"/>
          <p:nvPr/>
        </p:nvSpPr>
        <p:spPr>
          <a:xfrm>
            <a:off x="4290704" y="1233779"/>
            <a:ext cx="1570066" cy="307777"/>
          </a:xfrm>
          <a:prstGeom prst="rect">
            <a:avLst/>
          </a:prstGeom>
          <a:noFill/>
        </p:spPr>
        <p:txBody>
          <a:bodyPr wrap="square">
            <a:spAutoFit/>
          </a:bodyPr>
          <a:lstStyle/>
          <a:p>
            <a:pPr algn="ctr" defTabSz="685800" fontAlgn="base">
              <a:spcBef>
                <a:spcPct val="20000"/>
              </a:spcBef>
              <a:spcAft>
                <a:spcPct val="0"/>
              </a:spcAft>
              <a:buClrTx/>
            </a:pPr>
            <a:r>
              <a:rPr lang="en-US" b="1" dirty="0" err="1">
                <a:solidFill>
                  <a:schemeClr val="tx1"/>
                </a:solidFill>
                <a:latin typeface="Calibri" panose="020F0502020204030204" pitchFamily="34" charset="0"/>
                <a:ea typeface="Calibri" panose="020F0502020204030204" pitchFamily="34" charset="0"/>
                <a:cs typeface="Calibri" panose="020F0502020204030204" pitchFamily="34" charset="0"/>
              </a:rPr>
              <a:t>Periode</a:t>
            </a: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 1</a:t>
            </a:r>
            <a:endParaRPr lang="en-ID" sz="14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C95B3A21-FC40-DA16-0C10-78764B7128C1}"/>
              </a:ext>
            </a:extLst>
          </p:cNvPr>
          <p:cNvSpPr txBox="1"/>
          <p:nvPr/>
        </p:nvSpPr>
        <p:spPr>
          <a:xfrm>
            <a:off x="5543550" y="1246286"/>
            <a:ext cx="1570066" cy="307777"/>
          </a:xfrm>
          <a:prstGeom prst="rect">
            <a:avLst/>
          </a:prstGeom>
          <a:noFill/>
        </p:spPr>
        <p:txBody>
          <a:bodyPr wrap="square">
            <a:spAutoFit/>
          </a:bodyPr>
          <a:lstStyle/>
          <a:p>
            <a:pPr algn="ctr" defTabSz="685800" fontAlgn="base">
              <a:spcBef>
                <a:spcPct val="20000"/>
              </a:spcBef>
              <a:spcAft>
                <a:spcPct val="0"/>
              </a:spcAft>
              <a:buClrTx/>
            </a:pPr>
            <a:r>
              <a:rPr lang="en-US" b="1" dirty="0" err="1">
                <a:solidFill>
                  <a:schemeClr val="tx1"/>
                </a:solidFill>
                <a:latin typeface="Calibri" panose="020F0502020204030204" pitchFamily="34" charset="0"/>
                <a:ea typeface="Calibri" panose="020F0502020204030204" pitchFamily="34" charset="0"/>
                <a:cs typeface="Calibri" panose="020F0502020204030204" pitchFamily="34" charset="0"/>
              </a:rPr>
              <a:t>Periode</a:t>
            </a: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 2</a:t>
            </a:r>
            <a:endParaRPr lang="en-ID" sz="14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8B5B9199-EA9E-6490-E847-CB55EA699EEB}"/>
              </a:ext>
            </a:extLst>
          </p:cNvPr>
          <p:cNvSpPr txBox="1"/>
          <p:nvPr/>
        </p:nvSpPr>
        <p:spPr>
          <a:xfrm>
            <a:off x="6915150" y="1233779"/>
            <a:ext cx="1570066" cy="307777"/>
          </a:xfrm>
          <a:prstGeom prst="rect">
            <a:avLst/>
          </a:prstGeom>
          <a:noFill/>
        </p:spPr>
        <p:txBody>
          <a:bodyPr wrap="square">
            <a:spAutoFit/>
          </a:bodyPr>
          <a:lstStyle/>
          <a:p>
            <a:pPr algn="ctr" defTabSz="685800" fontAlgn="base">
              <a:spcBef>
                <a:spcPct val="20000"/>
              </a:spcBef>
              <a:spcAft>
                <a:spcPct val="0"/>
              </a:spcAft>
              <a:buClrTx/>
            </a:pPr>
            <a:r>
              <a:rPr lang="en-US" b="1" dirty="0" err="1">
                <a:solidFill>
                  <a:schemeClr val="tx1"/>
                </a:solidFill>
                <a:latin typeface="Calibri" panose="020F0502020204030204" pitchFamily="34" charset="0"/>
                <a:ea typeface="Calibri" panose="020F0502020204030204" pitchFamily="34" charset="0"/>
                <a:cs typeface="Calibri" panose="020F0502020204030204" pitchFamily="34" charset="0"/>
              </a:rPr>
              <a:t>Periode</a:t>
            </a: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 3</a:t>
            </a:r>
            <a:endParaRPr lang="en-ID" sz="14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Rectangle 15">
            <a:extLst>
              <a:ext uri="{FF2B5EF4-FFF2-40B4-BE49-F238E27FC236}">
                <a16:creationId xmlns:a16="http://schemas.microsoft.com/office/drawing/2014/main" id="{D3F2C6FB-4163-6432-B304-FDCC89B87CD7}"/>
              </a:ext>
            </a:extLst>
          </p:cNvPr>
          <p:cNvSpPr/>
          <p:nvPr/>
        </p:nvSpPr>
        <p:spPr>
          <a:xfrm>
            <a:off x="7264284" y="1659775"/>
            <a:ext cx="871797" cy="245225"/>
          </a:xfrm>
          <a:prstGeom prst="rect">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latin typeface="Calibri" panose="020F0502020204030204" pitchFamily="34" charset="0"/>
                <a:ea typeface="Calibri" panose="020F0502020204030204" pitchFamily="34" charset="0"/>
                <a:cs typeface="Calibri" panose="020F0502020204030204" pitchFamily="34" charset="0"/>
              </a:rPr>
              <a:t>10</a:t>
            </a:r>
            <a:endParaRPr lang="en-ID" b="1" dirty="0">
              <a:latin typeface="Calibri" panose="020F0502020204030204" pitchFamily="34" charset="0"/>
              <a:ea typeface="Calibri" panose="020F0502020204030204" pitchFamily="34" charset="0"/>
              <a:cs typeface="Calibri" panose="020F0502020204030204" pitchFamily="34" charset="0"/>
            </a:endParaRPr>
          </a:p>
        </p:txBody>
      </p:sp>
      <p:sp>
        <p:nvSpPr>
          <p:cNvPr id="17" name="Rectangle 16">
            <a:extLst>
              <a:ext uri="{FF2B5EF4-FFF2-40B4-BE49-F238E27FC236}">
                <a16:creationId xmlns:a16="http://schemas.microsoft.com/office/drawing/2014/main" id="{7D8CFD84-A82E-81EF-14A8-5FDAA344FA75}"/>
              </a:ext>
            </a:extLst>
          </p:cNvPr>
          <p:cNvSpPr/>
          <p:nvPr/>
        </p:nvSpPr>
        <p:spPr>
          <a:xfrm>
            <a:off x="7264284" y="2121130"/>
            <a:ext cx="871797" cy="245225"/>
          </a:xfrm>
          <a:prstGeom prst="rect">
            <a:avLst/>
          </a:prstGeom>
          <a:solidFill>
            <a:srgbClr val="F8F2D2"/>
          </a:solidFill>
          <a:ln>
            <a:solidFill>
              <a:srgbClr val="F8F2D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b="1" dirty="0"/>
          </a:p>
        </p:txBody>
      </p:sp>
      <p:sp>
        <p:nvSpPr>
          <p:cNvPr id="18" name="Rectangle 17">
            <a:extLst>
              <a:ext uri="{FF2B5EF4-FFF2-40B4-BE49-F238E27FC236}">
                <a16:creationId xmlns:a16="http://schemas.microsoft.com/office/drawing/2014/main" id="{02405EFB-AE66-E5B6-21A9-FBC9DE8FE6D1}"/>
              </a:ext>
            </a:extLst>
          </p:cNvPr>
          <p:cNvSpPr/>
          <p:nvPr/>
        </p:nvSpPr>
        <p:spPr>
          <a:xfrm>
            <a:off x="5951517" y="1689562"/>
            <a:ext cx="871797" cy="245225"/>
          </a:xfrm>
          <a:prstGeom prst="rect">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latin typeface="Calibri" panose="020F0502020204030204" pitchFamily="34" charset="0"/>
                <a:ea typeface="Calibri" panose="020F0502020204030204" pitchFamily="34" charset="0"/>
                <a:cs typeface="Calibri" panose="020F0502020204030204" pitchFamily="34" charset="0"/>
              </a:rPr>
              <a:t>10</a:t>
            </a:r>
            <a:endParaRPr lang="en-ID" b="1" dirty="0">
              <a:latin typeface="Calibri" panose="020F0502020204030204" pitchFamily="34" charset="0"/>
              <a:ea typeface="Calibri" panose="020F0502020204030204" pitchFamily="34" charset="0"/>
              <a:cs typeface="Calibri" panose="020F0502020204030204" pitchFamily="34" charset="0"/>
            </a:endParaRPr>
          </a:p>
        </p:txBody>
      </p:sp>
      <p:sp>
        <p:nvSpPr>
          <p:cNvPr id="19" name="Rectangle 18">
            <a:extLst>
              <a:ext uri="{FF2B5EF4-FFF2-40B4-BE49-F238E27FC236}">
                <a16:creationId xmlns:a16="http://schemas.microsoft.com/office/drawing/2014/main" id="{1CF2A03B-0E54-C42F-71E7-5DB8EA49436C}"/>
              </a:ext>
            </a:extLst>
          </p:cNvPr>
          <p:cNvSpPr/>
          <p:nvPr/>
        </p:nvSpPr>
        <p:spPr>
          <a:xfrm>
            <a:off x="5951517" y="2134983"/>
            <a:ext cx="871797" cy="245225"/>
          </a:xfrm>
          <a:prstGeom prst="rect">
            <a:avLst/>
          </a:prstGeom>
          <a:solidFill>
            <a:srgbClr val="F8F2D2"/>
          </a:solidFill>
          <a:ln>
            <a:solidFill>
              <a:srgbClr val="F8F2D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b="1" dirty="0"/>
          </a:p>
        </p:txBody>
      </p:sp>
      <p:sp>
        <p:nvSpPr>
          <p:cNvPr id="20" name="Rectangle 19">
            <a:extLst>
              <a:ext uri="{FF2B5EF4-FFF2-40B4-BE49-F238E27FC236}">
                <a16:creationId xmlns:a16="http://schemas.microsoft.com/office/drawing/2014/main" id="{F0A63BB6-E606-3CDC-82D2-44DCB95EFDF9}"/>
              </a:ext>
            </a:extLst>
          </p:cNvPr>
          <p:cNvSpPr/>
          <p:nvPr/>
        </p:nvSpPr>
        <p:spPr>
          <a:xfrm>
            <a:off x="4638750" y="1717172"/>
            <a:ext cx="871797" cy="245225"/>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latin typeface="Calibri" panose="020F0502020204030204" pitchFamily="34" charset="0"/>
                <a:ea typeface="Calibri" panose="020F0502020204030204" pitchFamily="34" charset="0"/>
                <a:cs typeface="Calibri" panose="020F0502020204030204" pitchFamily="34" charset="0"/>
              </a:rPr>
              <a:t>10</a:t>
            </a:r>
            <a:endParaRPr lang="en-ID" b="1" dirty="0">
              <a:latin typeface="Calibri" panose="020F0502020204030204" pitchFamily="34" charset="0"/>
              <a:ea typeface="Calibri" panose="020F0502020204030204" pitchFamily="34" charset="0"/>
              <a:cs typeface="Calibri" panose="020F0502020204030204" pitchFamily="34" charset="0"/>
            </a:endParaRPr>
          </a:p>
        </p:txBody>
      </p:sp>
      <p:sp>
        <p:nvSpPr>
          <p:cNvPr id="21" name="Rectangle 20">
            <a:extLst>
              <a:ext uri="{FF2B5EF4-FFF2-40B4-BE49-F238E27FC236}">
                <a16:creationId xmlns:a16="http://schemas.microsoft.com/office/drawing/2014/main" id="{4539D647-DC0B-34C0-CC43-00CC0A947575}"/>
              </a:ext>
            </a:extLst>
          </p:cNvPr>
          <p:cNvSpPr/>
          <p:nvPr/>
        </p:nvSpPr>
        <p:spPr>
          <a:xfrm>
            <a:off x="4638750" y="2134983"/>
            <a:ext cx="871797" cy="245225"/>
          </a:xfrm>
          <a:prstGeom prst="rect">
            <a:avLst/>
          </a:prstGeom>
          <a:solidFill>
            <a:srgbClr val="BBA75F"/>
          </a:solidFill>
          <a:ln>
            <a:solidFill>
              <a:srgbClr val="BBA75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latin typeface="Calibri" panose="020F0502020204030204" pitchFamily="34" charset="0"/>
                <a:ea typeface="Calibri" panose="020F0502020204030204" pitchFamily="34" charset="0"/>
                <a:cs typeface="Calibri" panose="020F0502020204030204" pitchFamily="34" charset="0"/>
              </a:rPr>
              <a:t>CU50</a:t>
            </a:r>
            <a:endParaRPr lang="en-ID" b="1" dirty="0">
              <a:latin typeface="Calibri" panose="020F0502020204030204" pitchFamily="34" charset="0"/>
              <a:ea typeface="Calibri" panose="020F0502020204030204" pitchFamily="34" charset="0"/>
              <a:cs typeface="Calibri" panose="020F0502020204030204" pitchFamily="34" charset="0"/>
            </a:endParaRPr>
          </a:p>
        </p:txBody>
      </p:sp>
      <p:sp>
        <p:nvSpPr>
          <p:cNvPr id="22" name="Arrow: Down 21">
            <a:extLst>
              <a:ext uri="{FF2B5EF4-FFF2-40B4-BE49-F238E27FC236}">
                <a16:creationId xmlns:a16="http://schemas.microsoft.com/office/drawing/2014/main" id="{7D60F031-53FC-6CD3-50D8-E40F01C84C2A}"/>
              </a:ext>
            </a:extLst>
          </p:cNvPr>
          <p:cNvSpPr/>
          <p:nvPr/>
        </p:nvSpPr>
        <p:spPr>
          <a:xfrm>
            <a:off x="5584075" y="1566570"/>
            <a:ext cx="200297" cy="1816331"/>
          </a:xfrm>
          <a:prstGeom prst="downArrow">
            <a:avLst/>
          </a:prstGeom>
          <a:ln>
            <a:solidFill>
              <a:srgbClr val="BBA75F"/>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ID"/>
          </a:p>
        </p:txBody>
      </p:sp>
      <p:sp>
        <p:nvSpPr>
          <p:cNvPr id="23" name="TextBox 22">
            <a:extLst>
              <a:ext uri="{FF2B5EF4-FFF2-40B4-BE49-F238E27FC236}">
                <a16:creationId xmlns:a16="http://schemas.microsoft.com/office/drawing/2014/main" id="{4920BB1A-F4AE-7D3A-C1B7-A653EC11895E}"/>
              </a:ext>
            </a:extLst>
          </p:cNvPr>
          <p:cNvSpPr txBox="1"/>
          <p:nvPr/>
        </p:nvSpPr>
        <p:spPr>
          <a:xfrm>
            <a:off x="2050077" y="1653900"/>
            <a:ext cx="2058565" cy="1341906"/>
          </a:xfrm>
          <a:prstGeom prst="rect">
            <a:avLst/>
          </a:prstGeom>
          <a:noFill/>
        </p:spPr>
        <p:txBody>
          <a:bodyPr wrap="square">
            <a:spAutoFit/>
          </a:bodyPr>
          <a:lstStyle/>
          <a:p>
            <a:pPr defTabSz="685800" fontAlgn="base">
              <a:spcBef>
                <a:spcPct val="20000"/>
              </a:spcBef>
              <a:spcAft>
                <a:spcPct val="0"/>
              </a:spcAft>
              <a:buClrTx/>
            </a:pPr>
            <a:r>
              <a:rPr lang="en-US" sz="1400" b="1" dirty="0">
                <a:solidFill>
                  <a:schemeClr val="tx1"/>
                </a:solidFill>
                <a:latin typeface="Calibri" panose="020F0502020204030204" pitchFamily="34" charset="0"/>
                <a:ea typeface="Calibri" panose="020F0502020204030204" pitchFamily="34" charset="0"/>
                <a:cs typeface="Calibri" panose="020F0502020204030204" pitchFamily="34" charset="0"/>
              </a:rPr>
              <a:t>Coverage units</a:t>
            </a:r>
          </a:p>
          <a:p>
            <a:pPr defTabSz="685800" fontAlgn="base">
              <a:spcBef>
                <a:spcPct val="20000"/>
              </a:spcBef>
              <a:spcAft>
                <a:spcPct val="0"/>
              </a:spcAft>
              <a:buClrTx/>
            </a:pPr>
            <a:endParaRPr lang="en-US"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defTabSz="685800" fontAlgn="base">
              <a:spcBef>
                <a:spcPct val="20000"/>
              </a:spcBef>
              <a:spcAft>
                <a:spcPct val="0"/>
              </a:spcAft>
              <a:buClrTx/>
            </a:pPr>
            <a:r>
              <a:rPr lang="en-US" sz="1400" b="1" dirty="0">
                <a:solidFill>
                  <a:schemeClr val="tx1"/>
                </a:solidFill>
                <a:latin typeface="Calibri" panose="020F0502020204030204" pitchFamily="34" charset="0"/>
                <a:ea typeface="Calibri" panose="020F0502020204030204" pitchFamily="34" charset="0"/>
                <a:cs typeface="Calibri" panose="020F0502020204030204" pitchFamily="34" charset="0"/>
              </a:rPr>
              <a:t>CSM in profit or loss</a:t>
            </a:r>
          </a:p>
          <a:p>
            <a:pPr defTabSz="685800" fontAlgn="base">
              <a:spcBef>
                <a:spcPct val="20000"/>
              </a:spcBef>
              <a:spcAft>
                <a:spcPct val="0"/>
              </a:spcAft>
              <a:buClrTx/>
            </a:pPr>
            <a:endParaRPr lang="en-US"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defTabSz="685800" fontAlgn="base">
              <a:spcBef>
                <a:spcPct val="20000"/>
              </a:spcBef>
              <a:spcAft>
                <a:spcPct val="0"/>
              </a:spcAft>
              <a:buClrTx/>
            </a:pPr>
            <a:r>
              <a:rPr lang="en-US" sz="1400" b="1" dirty="0">
                <a:solidFill>
                  <a:schemeClr val="tx1"/>
                </a:solidFill>
                <a:latin typeface="Calibri" panose="020F0502020204030204" pitchFamily="34" charset="0"/>
                <a:ea typeface="Calibri" panose="020F0502020204030204" pitchFamily="34" charset="0"/>
                <a:cs typeface="Calibri" panose="020F0502020204030204" pitchFamily="34" charset="0"/>
              </a:rPr>
              <a:t>CSM in balance sheet</a:t>
            </a:r>
            <a:endParaRPr lang="en-ID" sz="14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4" name="TextBox 23">
            <a:extLst>
              <a:ext uri="{FF2B5EF4-FFF2-40B4-BE49-F238E27FC236}">
                <a16:creationId xmlns:a16="http://schemas.microsoft.com/office/drawing/2014/main" id="{03E107AA-BB9C-E061-1769-79D6940C64EA}"/>
              </a:ext>
            </a:extLst>
          </p:cNvPr>
          <p:cNvSpPr txBox="1"/>
          <p:nvPr/>
        </p:nvSpPr>
        <p:spPr>
          <a:xfrm>
            <a:off x="3512846" y="2659133"/>
            <a:ext cx="1570066" cy="307777"/>
          </a:xfrm>
          <a:prstGeom prst="rect">
            <a:avLst/>
          </a:prstGeom>
          <a:noFill/>
        </p:spPr>
        <p:txBody>
          <a:bodyPr wrap="square">
            <a:spAutoFit/>
          </a:bodyPr>
          <a:lstStyle/>
          <a:p>
            <a:pPr algn="ctr" defTabSz="685800" fontAlgn="base">
              <a:spcBef>
                <a:spcPct val="20000"/>
              </a:spcBef>
              <a:spcAft>
                <a:spcPct val="0"/>
              </a:spcAft>
              <a:buClrTx/>
            </a:pPr>
            <a:r>
              <a:rPr lang="en-US" sz="1400" b="1" dirty="0">
                <a:solidFill>
                  <a:schemeClr val="tx1"/>
                </a:solidFill>
                <a:latin typeface="Calibri" panose="020F0502020204030204" pitchFamily="34" charset="0"/>
                <a:ea typeface="Calibri" panose="020F0502020204030204" pitchFamily="34" charset="0"/>
                <a:cs typeface="Calibri" panose="020F0502020204030204" pitchFamily="34" charset="0"/>
              </a:rPr>
              <a:t>CU150</a:t>
            </a:r>
          </a:p>
        </p:txBody>
      </p:sp>
      <p:sp>
        <p:nvSpPr>
          <p:cNvPr id="25" name="TextBox 24">
            <a:extLst>
              <a:ext uri="{FF2B5EF4-FFF2-40B4-BE49-F238E27FC236}">
                <a16:creationId xmlns:a16="http://schemas.microsoft.com/office/drawing/2014/main" id="{18F3AA1F-860A-805A-436C-B1A0AF232DB9}"/>
              </a:ext>
            </a:extLst>
          </p:cNvPr>
          <p:cNvSpPr txBox="1"/>
          <p:nvPr/>
        </p:nvSpPr>
        <p:spPr>
          <a:xfrm>
            <a:off x="4773239" y="2671640"/>
            <a:ext cx="871797" cy="307157"/>
          </a:xfrm>
          <a:prstGeom prst="rect">
            <a:avLst/>
          </a:prstGeom>
          <a:noFill/>
        </p:spPr>
        <p:txBody>
          <a:bodyPr wrap="square">
            <a:spAutoFit/>
          </a:bodyPr>
          <a:lstStyle/>
          <a:p>
            <a:pPr algn="ctr" defTabSz="685800" fontAlgn="base">
              <a:spcBef>
                <a:spcPct val="20000"/>
              </a:spcBef>
              <a:spcAft>
                <a:spcPct val="0"/>
              </a:spcAft>
              <a:buClrTx/>
            </a:pPr>
            <a:r>
              <a:rPr lang="en-US" sz="1400" b="1" dirty="0">
                <a:solidFill>
                  <a:schemeClr val="tx1"/>
                </a:solidFill>
                <a:latin typeface="Calibri" panose="020F0502020204030204" pitchFamily="34" charset="0"/>
                <a:ea typeface="Calibri" panose="020F0502020204030204" pitchFamily="34" charset="0"/>
                <a:cs typeface="Calibri" panose="020F0502020204030204" pitchFamily="34" charset="0"/>
              </a:rPr>
              <a:t>CU50</a:t>
            </a:r>
          </a:p>
        </p:txBody>
      </p:sp>
      <p:sp>
        <p:nvSpPr>
          <p:cNvPr id="27" name="Rectangle 26">
            <a:extLst>
              <a:ext uri="{FF2B5EF4-FFF2-40B4-BE49-F238E27FC236}">
                <a16:creationId xmlns:a16="http://schemas.microsoft.com/office/drawing/2014/main" id="{302CA22E-931E-2E49-33B6-05752DBB7F74}"/>
              </a:ext>
            </a:extLst>
          </p:cNvPr>
          <p:cNvSpPr/>
          <p:nvPr/>
        </p:nvSpPr>
        <p:spPr>
          <a:xfrm>
            <a:off x="3498226" y="3489600"/>
            <a:ext cx="4452786" cy="68156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D" dirty="0"/>
          </a:p>
        </p:txBody>
      </p:sp>
      <p:sp>
        <p:nvSpPr>
          <p:cNvPr id="29" name="TextBox 28">
            <a:extLst>
              <a:ext uri="{FF2B5EF4-FFF2-40B4-BE49-F238E27FC236}">
                <a16:creationId xmlns:a16="http://schemas.microsoft.com/office/drawing/2014/main" id="{FDC44734-D2C8-3D99-7631-637034E2EF98}"/>
              </a:ext>
            </a:extLst>
          </p:cNvPr>
          <p:cNvSpPr txBox="1"/>
          <p:nvPr/>
        </p:nvSpPr>
        <p:spPr>
          <a:xfrm>
            <a:off x="3498226" y="3565499"/>
            <a:ext cx="4333281" cy="532453"/>
          </a:xfrm>
          <a:prstGeom prst="rect">
            <a:avLst/>
          </a:prstGeom>
          <a:noFill/>
        </p:spPr>
        <p:txBody>
          <a:bodyPr wrap="square">
            <a:spAutoFit/>
          </a:bodyPr>
          <a:lstStyle/>
          <a:p>
            <a:pPr marL="285750" indent="-285750" algn="ctr" defTabSz="685800" fontAlgn="base">
              <a:spcBef>
                <a:spcPct val="20000"/>
              </a:spcBef>
              <a:spcAft>
                <a:spcPct val="0"/>
              </a:spcAft>
              <a:buClrTx/>
              <a:buFont typeface="Arial" panose="020B0604020202020204" pitchFamily="34" charset="0"/>
              <a:buChar char="•"/>
            </a:pPr>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10/30 (current / + remaining) coverage units)</a:t>
            </a:r>
          </a:p>
          <a:p>
            <a:pPr marL="285750" indent="-285750" algn="ctr" defTabSz="685800" fontAlgn="base">
              <a:spcBef>
                <a:spcPct val="20000"/>
              </a:spcBef>
              <a:spcAft>
                <a:spcPct val="0"/>
              </a:spcAft>
              <a:buClrTx/>
              <a:buFont typeface="Arial" panose="020B0604020202020204" pitchFamily="34" charset="0"/>
              <a:buChar char="•"/>
            </a:pPr>
            <a:r>
              <a:rPr lang="en-US" sz="1300" dirty="0" err="1">
                <a:solidFill>
                  <a:schemeClr val="tx1"/>
                </a:solidFill>
                <a:latin typeface="Calibri" panose="020F0502020204030204" pitchFamily="34" charset="0"/>
                <a:ea typeface="Calibri" panose="020F0502020204030204" pitchFamily="34" charset="0"/>
                <a:cs typeface="Calibri" panose="020F0502020204030204" pitchFamily="34" charset="0"/>
              </a:rPr>
              <a:t>Recognise</a:t>
            </a:r>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 1/3 x CU150 CSM in profit or loss</a:t>
            </a:r>
          </a:p>
        </p:txBody>
      </p:sp>
    </p:spTree>
    <p:extLst>
      <p:ext uri="{BB962C8B-B14F-4D97-AF65-F5344CB8AC3E}">
        <p14:creationId xmlns:p14="http://schemas.microsoft.com/office/powerpoint/2010/main" val="33670845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7825D-A6BE-475B-8A24-ED3B380F05F3}"/>
              </a:ext>
            </a:extLst>
          </p:cNvPr>
          <p:cNvSpPr>
            <a:spLocks noGrp="1"/>
          </p:cNvSpPr>
          <p:nvPr>
            <p:ph type="title" idx="4294967295"/>
          </p:nvPr>
        </p:nvSpPr>
        <p:spPr>
          <a:xfrm>
            <a:off x="653143" y="252413"/>
            <a:ext cx="7632700" cy="503238"/>
          </a:xfrm>
        </p:spPr>
        <p:txBody>
          <a:bodyPr/>
          <a:lstStyle/>
          <a:p>
            <a:pPr algn="ctr"/>
            <a:r>
              <a:rPr lang="en-US" sz="2400" dirty="0">
                <a:latin typeface="Fjalla One" panose="02000506040000020004" pitchFamily="2" charset="0"/>
              </a:rPr>
              <a:t>CSM – </a:t>
            </a:r>
            <a:r>
              <a:rPr lang="en-US" sz="2400" dirty="0" err="1">
                <a:latin typeface="Fjalla One" panose="02000506040000020004" pitchFamily="2" charset="0"/>
              </a:rPr>
              <a:t>Mencerminkan</a:t>
            </a:r>
            <a:r>
              <a:rPr lang="en-US" sz="2400" dirty="0">
                <a:latin typeface="Fjalla One" panose="02000506040000020004" pitchFamily="2" charset="0"/>
              </a:rPr>
              <a:t> timing of coverage (Option 1)</a:t>
            </a:r>
            <a:endParaRPr lang="en-ID" sz="2400" dirty="0">
              <a:latin typeface="Fjalla One" panose="02000506040000020004" pitchFamily="2" charset="0"/>
            </a:endParaRPr>
          </a:p>
        </p:txBody>
      </p:sp>
      <p:sp>
        <p:nvSpPr>
          <p:cNvPr id="3" name="Content Placeholder 2">
            <a:extLst>
              <a:ext uri="{FF2B5EF4-FFF2-40B4-BE49-F238E27FC236}">
                <a16:creationId xmlns:a16="http://schemas.microsoft.com/office/drawing/2014/main" id="{063AC884-752D-4462-838C-500CAA6DAF7A}"/>
              </a:ext>
            </a:extLst>
          </p:cNvPr>
          <p:cNvSpPr>
            <a:spLocks noGrp="1"/>
          </p:cNvSpPr>
          <p:nvPr>
            <p:ph idx="4294967295"/>
          </p:nvPr>
        </p:nvSpPr>
        <p:spPr>
          <a:xfrm>
            <a:off x="627424" y="1854200"/>
            <a:ext cx="2281238" cy="2959100"/>
          </a:xfrm>
        </p:spPr>
        <p:txBody>
          <a:bodyPr/>
          <a:lstStyle/>
          <a:p>
            <a:pPr marL="171450" indent="-171450">
              <a:spcBef>
                <a:spcPts val="600"/>
              </a:spcBef>
              <a:buFont typeface="Arial" panose="020B0604020202020204" pitchFamily="34" charset="0"/>
              <a:buChar char="•"/>
            </a:pPr>
            <a:r>
              <a:rPr lang="en-US" sz="1200" dirty="0">
                <a:latin typeface="Calibri" panose="020F0502020204030204" pitchFamily="34" charset="0"/>
                <a:ea typeface="Calibri" panose="020F0502020204030204" pitchFamily="34" charset="0"/>
                <a:cs typeface="Calibri" panose="020F0502020204030204" pitchFamily="34" charset="0"/>
              </a:rPr>
              <a:t>Hari ke-1 CSM CU500</a:t>
            </a:r>
          </a:p>
          <a:p>
            <a:pPr marL="171450" indent="-171450">
              <a:spcBef>
                <a:spcPts val="600"/>
              </a:spcBef>
              <a:buFont typeface="Arial" panose="020B0604020202020204" pitchFamily="34" charset="0"/>
              <a:buChar char="•"/>
            </a:pPr>
            <a:r>
              <a:rPr lang="en-US" sz="1200" dirty="0">
                <a:latin typeface="Calibri" panose="020F0502020204030204" pitchFamily="34" charset="0"/>
                <a:ea typeface="Calibri" panose="020F0502020204030204" pitchFamily="34" charset="0"/>
                <a:cs typeface="Calibri" panose="020F0502020204030204" pitchFamily="34" charset="0"/>
              </a:rPr>
              <a:t>Tingkat </a:t>
            </a:r>
            <a:r>
              <a:rPr lang="en-US" sz="1200" dirty="0" err="1">
                <a:latin typeface="Calibri" panose="020F0502020204030204" pitchFamily="34" charset="0"/>
                <a:ea typeface="Calibri" panose="020F0502020204030204" pitchFamily="34" charset="0"/>
                <a:cs typeface="Calibri" panose="020F0502020204030204" pitchFamily="34" charset="0"/>
              </a:rPr>
              <a:t>diskonto</a:t>
            </a:r>
            <a:r>
              <a:rPr lang="en-US" sz="1200" dirty="0">
                <a:latin typeface="Calibri" panose="020F0502020204030204" pitchFamily="34" charset="0"/>
                <a:ea typeface="Calibri" panose="020F0502020204030204" pitchFamily="34" charset="0"/>
                <a:cs typeface="Calibri" panose="020F0502020204030204" pitchFamily="34" charset="0"/>
              </a:rPr>
              <a:t> 10% </a:t>
            </a:r>
          </a:p>
          <a:p>
            <a:pPr marL="171450" indent="-171450">
              <a:spcBef>
                <a:spcPts val="600"/>
              </a:spcBef>
              <a:buFont typeface="Arial" panose="020B0604020202020204" pitchFamily="34" charset="0"/>
              <a:buChar char="•"/>
            </a:pPr>
            <a:r>
              <a:rPr lang="en-US" sz="1200" dirty="0" err="1">
                <a:latin typeface="Calibri" panose="020F0502020204030204" pitchFamily="34" charset="0"/>
                <a:ea typeface="Calibri" panose="020F0502020204030204" pitchFamily="34" charset="0"/>
                <a:cs typeface="Calibri" panose="020F0502020204030204" pitchFamily="34" charset="0"/>
              </a:rPr>
              <a:t>Durasi</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b="1" i="1" dirty="0">
                <a:latin typeface="Calibri" panose="020F0502020204030204" pitchFamily="34" charset="0"/>
                <a:ea typeface="Calibri" panose="020F0502020204030204" pitchFamily="34" charset="0"/>
                <a:cs typeface="Calibri" panose="020F0502020204030204" pitchFamily="34" charset="0"/>
              </a:rPr>
              <a:t>coverage</a:t>
            </a:r>
            <a:r>
              <a:rPr lang="en-US" sz="1200" dirty="0">
                <a:latin typeface="Calibri" panose="020F0502020204030204" pitchFamily="34" charset="0"/>
                <a:ea typeface="Calibri" panose="020F0502020204030204" pitchFamily="34" charset="0"/>
                <a:cs typeface="Calibri" panose="020F0502020204030204" pitchFamily="34" charset="0"/>
              </a:rPr>
              <a:t> yang </a:t>
            </a:r>
            <a:r>
              <a:rPr lang="en-US" sz="1200" dirty="0" err="1">
                <a:latin typeface="Calibri" panose="020F0502020204030204" pitchFamily="34" charset="0"/>
                <a:ea typeface="Calibri" panose="020F0502020204030204" pitchFamily="34" charset="0"/>
                <a:cs typeface="Calibri" panose="020F0502020204030204" pitchFamily="34" charset="0"/>
              </a:rPr>
              <a:t>diharapkan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selama</a:t>
            </a:r>
            <a:r>
              <a:rPr lang="en-US" sz="1200" dirty="0">
                <a:latin typeface="Calibri" panose="020F0502020204030204" pitchFamily="34" charset="0"/>
                <a:ea typeface="Calibri" panose="020F0502020204030204" pitchFamily="34" charset="0"/>
                <a:cs typeface="Calibri" panose="020F0502020204030204" pitchFamily="34" charset="0"/>
              </a:rPr>
              <a:t> 5 </a:t>
            </a:r>
            <a:r>
              <a:rPr lang="en-US" sz="1200" dirty="0" err="1">
                <a:latin typeface="Calibri" panose="020F0502020204030204" pitchFamily="34" charset="0"/>
                <a:ea typeface="Calibri" panose="020F0502020204030204" pitchFamily="34" charset="0"/>
                <a:cs typeface="Calibri" panose="020F0502020204030204" pitchFamily="34" charset="0"/>
              </a:rPr>
              <a:t>periode</a:t>
            </a:r>
            <a:endParaRPr lang="en-US" sz="1200" dirty="0">
              <a:latin typeface="Calibri" panose="020F0502020204030204" pitchFamily="34" charset="0"/>
              <a:ea typeface="Calibri" panose="020F0502020204030204" pitchFamily="34" charset="0"/>
              <a:cs typeface="Calibri" panose="020F0502020204030204" pitchFamily="34" charset="0"/>
            </a:endParaRPr>
          </a:p>
          <a:p>
            <a:pPr marL="171450" indent="-171450">
              <a:spcBef>
                <a:spcPts val="600"/>
              </a:spcBef>
              <a:buFont typeface="Arial" panose="020B0604020202020204" pitchFamily="34" charset="0"/>
              <a:buChar char="•"/>
            </a:pPr>
            <a:r>
              <a:rPr lang="en-US" sz="1200" b="1" i="1" dirty="0">
                <a:latin typeface="Calibri" panose="020F0502020204030204" pitchFamily="34" charset="0"/>
                <a:ea typeface="Calibri" panose="020F0502020204030204" pitchFamily="34" charset="0"/>
                <a:cs typeface="Calibri" panose="020F0502020204030204" pitchFamily="34" charset="0"/>
              </a:rPr>
              <a:t>Coverage </a:t>
            </a:r>
            <a:r>
              <a:rPr lang="en-US" sz="1200" i="1" dirty="0">
                <a:latin typeface="Calibri" panose="020F0502020204030204" pitchFamily="34" charset="0"/>
                <a:ea typeface="Calibri" panose="020F0502020204030204" pitchFamily="34" charset="0"/>
                <a:cs typeface="Calibri" panose="020F0502020204030204" pitchFamily="34" charset="0"/>
              </a:rPr>
              <a:t>units </a:t>
            </a:r>
            <a:r>
              <a:rPr lang="en-US" sz="1200" i="1" dirty="0" err="1">
                <a:latin typeface="Calibri" panose="020F0502020204030204" pitchFamily="34" charset="0"/>
                <a:ea typeface="Calibri" panose="020F0502020204030204" pitchFamily="34" charset="0"/>
                <a:cs typeface="Calibri" panose="020F0502020204030204" pitchFamily="34" charset="0"/>
              </a:rPr>
              <a:t>identik</a:t>
            </a:r>
            <a:r>
              <a:rPr lang="en-US" sz="1200" i="1"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disediakan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disetiap</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periode</a:t>
            </a:r>
            <a:endParaRPr lang="en-US" sz="1200" dirty="0">
              <a:latin typeface="Calibri" panose="020F0502020204030204" pitchFamily="34" charset="0"/>
              <a:ea typeface="Calibri" panose="020F0502020204030204" pitchFamily="34" charset="0"/>
              <a:cs typeface="Calibri" panose="020F0502020204030204" pitchFamily="34" charset="0"/>
            </a:endParaRPr>
          </a:p>
          <a:p>
            <a:pPr marL="171450" indent="-171450">
              <a:spcBef>
                <a:spcPts val="600"/>
              </a:spcBef>
              <a:buFont typeface="Arial" panose="020B0604020202020204" pitchFamily="34" charset="0"/>
              <a:buChar char="•"/>
            </a:pPr>
            <a:r>
              <a:rPr lang="en-US" sz="1200" dirty="0" err="1">
                <a:latin typeface="Calibri" panose="020F0502020204030204" pitchFamily="34" charset="0"/>
                <a:ea typeface="Calibri" panose="020F0502020204030204" pitchFamily="34" charset="0"/>
                <a:cs typeface="Calibri" panose="020F0502020204030204" pitchFamily="34" charset="0"/>
              </a:rPr>
              <a:t>Asumsikan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tidak</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ada</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perubahan</a:t>
            </a:r>
            <a:r>
              <a:rPr lang="en-US" sz="1200" dirty="0">
                <a:latin typeface="Calibri" panose="020F0502020204030204" pitchFamily="34" charset="0"/>
                <a:ea typeface="Calibri" panose="020F0502020204030204" pitchFamily="34" charset="0"/>
                <a:cs typeface="Calibri" panose="020F0502020204030204" pitchFamily="34" charset="0"/>
              </a:rPr>
              <a:t> </a:t>
            </a:r>
          </a:p>
          <a:p>
            <a:pPr marL="171450" indent="-171450">
              <a:spcBef>
                <a:spcPts val="600"/>
              </a:spcBef>
              <a:buFont typeface="Arial" panose="020B0604020202020204" pitchFamily="34" charset="0"/>
              <a:buChar char="•"/>
            </a:pPr>
            <a:r>
              <a:rPr lang="en-US" sz="1200" dirty="0" err="1">
                <a:latin typeface="Calibri" panose="020F0502020204030204" pitchFamily="34" charset="0"/>
                <a:ea typeface="Calibri" panose="020F0502020204030204" pitchFamily="34" charset="0"/>
                <a:cs typeface="Calibri" panose="020F0502020204030204" pitchFamily="34" charset="0"/>
              </a:rPr>
              <a:t>Asumsikan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b="1" i="1" dirty="0">
                <a:latin typeface="Calibri" panose="020F0502020204030204" pitchFamily="34" charset="0"/>
                <a:ea typeface="Calibri" panose="020F0502020204030204" pitchFamily="34" charset="0"/>
                <a:cs typeface="Calibri" panose="020F0502020204030204" pitchFamily="34" charset="0"/>
              </a:rPr>
              <a:t>coverage</a:t>
            </a:r>
            <a:r>
              <a:rPr lang="en-US" sz="1200" i="1"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diberikan</a:t>
            </a:r>
            <a:r>
              <a:rPr lang="en-US" sz="1200" dirty="0">
                <a:latin typeface="Calibri" panose="020F0502020204030204" pitchFamily="34" charset="0"/>
                <a:ea typeface="Calibri" panose="020F0502020204030204" pitchFamily="34" charset="0"/>
                <a:cs typeface="Calibri" panose="020F0502020204030204" pitchFamily="34" charset="0"/>
              </a:rPr>
              <a:t> pada </a:t>
            </a:r>
            <a:r>
              <a:rPr lang="en-US" sz="1200" dirty="0" err="1">
                <a:latin typeface="Calibri" panose="020F0502020204030204" pitchFamily="34" charset="0"/>
                <a:ea typeface="Calibri" panose="020F0502020204030204" pitchFamily="34" charset="0"/>
                <a:cs typeface="Calibri" panose="020F0502020204030204" pitchFamily="34" charset="0"/>
              </a:rPr>
              <a:t>akhir</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periode</a:t>
            </a:r>
            <a:endParaRPr lang="en-ID" sz="1200" dirty="0">
              <a:latin typeface="Calibri" panose="020F0502020204030204" pitchFamily="34" charset="0"/>
              <a:ea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1E40132B-88B5-455B-966C-F5608043E919}"/>
              </a:ext>
            </a:extLst>
          </p:cNvPr>
          <p:cNvSpPr/>
          <p:nvPr/>
        </p:nvSpPr>
        <p:spPr bwMode="auto">
          <a:xfrm>
            <a:off x="653143" y="1226276"/>
            <a:ext cx="2081346" cy="514350"/>
          </a:xfrm>
          <a:prstGeom prst="rect">
            <a:avLst/>
          </a:prstGeom>
          <a:solidFill>
            <a:schemeClr val="accent1">
              <a:lumMod val="75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600" b="1" dirty="0" err="1">
                <a:solidFill>
                  <a:schemeClr val="bg1"/>
                </a:solidFill>
                <a:latin typeface="Calibri" panose="020F0502020204030204" pitchFamily="34" charset="0"/>
                <a:ea typeface="Calibri" panose="020F0502020204030204" pitchFamily="34" charset="0"/>
                <a:cs typeface="Calibri" panose="020F0502020204030204" pitchFamily="34" charset="0"/>
              </a:rPr>
              <a:t>Asumsi</a:t>
            </a:r>
            <a:endParaRPr lang="en-ID" sz="16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DDF20C1-AF29-4089-AFAA-7D3685C2AB8D}"/>
              </a:ext>
            </a:extLst>
          </p:cNvPr>
          <p:cNvSpPr/>
          <p:nvPr/>
        </p:nvSpPr>
        <p:spPr>
          <a:xfrm>
            <a:off x="-51435" y="4800600"/>
            <a:ext cx="6966585" cy="415498"/>
          </a:xfrm>
          <a:prstGeom prst="rect">
            <a:avLst/>
          </a:prstGeom>
        </p:spPr>
        <p:txBody>
          <a:bodyPr wrap="square">
            <a:spAutoFit/>
          </a:bodyPr>
          <a:lstStyle/>
          <a:p>
            <a:r>
              <a:rPr lang="en-US" sz="105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Ref: </a:t>
            </a:r>
            <a:r>
              <a:rPr lang="en-US" sz="105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Webinar </a:t>
            </a:r>
            <a:r>
              <a:rPr lang="en-US" sz="105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Kontrak</a:t>
            </a:r>
            <a:r>
              <a:rPr lang="en-US" sz="105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Asuransi</a:t>
            </a:r>
            <a:r>
              <a:rPr lang="en-US" sz="105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Perhitungan</a:t>
            </a:r>
            <a:r>
              <a:rPr lang="en-US" sz="105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Aktuaria</a:t>
            </a:r>
            <a:r>
              <a:rPr lang="en-US" sz="105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 PPPK</a:t>
            </a:r>
          </a:p>
          <a:p>
            <a:r>
              <a:rPr lang="en-US" sz="105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Junaidi</a:t>
            </a:r>
            <a:r>
              <a:rPr lang="en-US" sz="105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Amin – </a:t>
            </a:r>
            <a:r>
              <a:rPr lang="en-US" sz="105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Perspektif</a:t>
            </a:r>
            <a:r>
              <a:rPr lang="en-US" sz="105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Aktuaris</a:t>
            </a:r>
            <a:endParaRPr lang="en-ID" sz="105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8" name="Slide Number Placeholder 3">
            <a:extLst>
              <a:ext uri="{FF2B5EF4-FFF2-40B4-BE49-F238E27FC236}">
                <a16:creationId xmlns:a16="http://schemas.microsoft.com/office/drawing/2014/main" id="{C2C12C29-1E3B-41C4-9742-DD924EE59762}"/>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38</a:t>
            </a:fld>
            <a:endParaRPr lang="en-US" sz="1200" b="1" dirty="0"/>
          </a:p>
        </p:txBody>
      </p:sp>
      <p:graphicFrame>
        <p:nvGraphicFramePr>
          <p:cNvPr id="4" name="Table 3">
            <a:extLst>
              <a:ext uri="{FF2B5EF4-FFF2-40B4-BE49-F238E27FC236}">
                <a16:creationId xmlns:a16="http://schemas.microsoft.com/office/drawing/2014/main" id="{B326BB28-6682-2AC6-74F7-FA492F007B95}"/>
              </a:ext>
            </a:extLst>
          </p:cNvPr>
          <p:cNvGraphicFramePr>
            <a:graphicFrameLocks noGrp="1"/>
          </p:cNvGraphicFramePr>
          <p:nvPr>
            <p:extLst>
              <p:ext uri="{D42A27DB-BD31-4B8C-83A1-F6EECF244321}">
                <p14:modId xmlns:p14="http://schemas.microsoft.com/office/powerpoint/2010/main" val="3550076662"/>
              </p:ext>
            </p:extLst>
          </p:nvPr>
        </p:nvGraphicFramePr>
        <p:xfrm>
          <a:off x="2844716" y="1092202"/>
          <a:ext cx="5646141" cy="2974140"/>
        </p:xfrm>
        <a:graphic>
          <a:graphicData uri="http://schemas.openxmlformats.org/drawingml/2006/table">
            <a:tbl>
              <a:tblPr firstRow="1" bandRow="1">
                <a:tableStyleId>{F2161000-0E79-4523-977C-71E063B8A331}</a:tableStyleId>
              </a:tblPr>
              <a:tblGrid>
                <a:gridCol w="1933315">
                  <a:extLst>
                    <a:ext uri="{9D8B030D-6E8A-4147-A177-3AD203B41FA5}">
                      <a16:colId xmlns:a16="http://schemas.microsoft.com/office/drawing/2014/main" val="629154924"/>
                    </a:ext>
                  </a:extLst>
                </a:gridCol>
                <a:gridCol w="701552">
                  <a:extLst>
                    <a:ext uri="{9D8B030D-6E8A-4147-A177-3AD203B41FA5}">
                      <a16:colId xmlns:a16="http://schemas.microsoft.com/office/drawing/2014/main" val="347974854"/>
                    </a:ext>
                  </a:extLst>
                </a:gridCol>
                <a:gridCol w="752818">
                  <a:extLst>
                    <a:ext uri="{9D8B030D-6E8A-4147-A177-3AD203B41FA5}">
                      <a16:colId xmlns:a16="http://schemas.microsoft.com/office/drawing/2014/main" val="908041149"/>
                    </a:ext>
                  </a:extLst>
                </a:gridCol>
                <a:gridCol w="766761">
                  <a:extLst>
                    <a:ext uri="{9D8B030D-6E8A-4147-A177-3AD203B41FA5}">
                      <a16:colId xmlns:a16="http://schemas.microsoft.com/office/drawing/2014/main" val="87609807"/>
                    </a:ext>
                  </a:extLst>
                </a:gridCol>
                <a:gridCol w="741280">
                  <a:extLst>
                    <a:ext uri="{9D8B030D-6E8A-4147-A177-3AD203B41FA5}">
                      <a16:colId xmlns:a16="http://schemas.microsoft.com/office/drawing/2014/main" val="1044137742"/>
                    </a:ext>
                  </a:extLst>
                </a:gridCol>
                <a:gridCol w="750415">
                  <a:extLst>
                    <a:ext uri="{9D8B030D-6E8A-4147-A177-3AD203B41FA5}">
                      <a16:colId xmlns:a16="http://schemas.microsoft.com/office/drawing/2014/main" val="2338411582"/>
                    </a:ext>
                  </a:extLst>
                </a:gridCol>
              </a:tblGrid>
              <a:tr h="228796">
                <a:tc>
                  <a:txBody>
                    <a:bodyPr/>
                    <a:lstStyle/>
                    <a:p>
                      <a:r>
                        <a:rPr lang="en-US" sz="900" dirty="0">
                          <a:latin typeface="Calibri" panose="020F0502020204030204" pitchFamily="34" charset="0"/>
                          <a:ea typeface="Calibri" panose="020F0502020204030204" pitchFamily="34" charset="0"/>
                          <a:cs typeface="Calibri" panose="020F0502020204030204" pitchFamily="34" charset="0"/>
                        </a:rPr>
                        <a:t>CSM / </a:t>
                      </a:r>
                      <a:r>
                        <a:rPr lang="en-US" sz="900" dirty="0" err="1">
                          <a:latin typeface="Calibri" panose="020F0502020204030204" pitchFamily="34" charset="0"/>
                          <a:ea typeface="Calibri" panose="020F0502020204030204" pitchFamily="34" charset="0"/>
                          <a:cs typeface="Calibri" panose="020F0502020204030204" pitchFamily="34" charset="0"/>
                        </a:rPr>
                        <a:t>Periode</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a:r>
                        <a:rPr lang="en-US" sz="1000" dirty="0" err="1">
                          <a:latin typeface="Calibri" panose="020F0502020204030204" pitchFamily="34" charset="0"/>
                          <a:ea typeface="Calibri" panose="020F0502020204030204" pitchFamily="34" charset="0"/>
                          <a:cs typeface="Calibri" panose="020F0502020204030204" pitchFamily="34" charset="0"/>
                        </a:rPr>
                        <a:t>Periode</a:t>
                      </a:r>
                      <a:r>
                        <a:rPr lang="en-US" sz="1000" dirty="0">
                          <a:latin typeface="Calibri" panose="020F0502020204030204" pitchFamily="34" charset="0"/>
                          <a:ea typeface="Calibri" panose="020F0502020204030204" pitchFamily="34" charset="0"/>
                          <a:cs typeface="Calibri" panose="020F0502020204030204" pitchFamily="34" charset="0"/>
                        </a:rPr>
                        <a:t> 1</a:t>
                      </a:r>
                      <a:endParaRPr lang="en-ID" sz="10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tc>
                  <a:txBody>
                    <a:bodyPr/>
                    <a:lstStyle/>
                    <a:p>
                      <a:pPr algn="ctr"/>
                      <a:r>
                        <a:rPr lang="en-US" sz="1000" dirty="0" err="1">
                          <a:latin typeface="Calibri" panose="020F0502020204030204" pitchFamily="34" charset="0"/>
                          <a:ea typeface="Calibri" panose="020F0502020204030204" pitchFamily="34" charset="0"/>
                          <a:cs typeface="Calibri" panose="020F0502020204030204" pitchFamily="34" charset="0"/>
                        </a:rPr>
                        <a:t>Periode</a:t>
                      </a:r>
                      <a:r>
                        <a:rPr lang="en-US" sz="1000" dirty="0">
                          <a:latin typeface="Calibri" panose="020F0502020204030204" pitchFamily="34" charset="0"/>
                          <a:ea typeface="Calibri" panose="020F0502020204030204" pitchFamily="34" charset="0"/>
                          <a:cs typeface="Calibri" panose="020F0502020204030204" pitchFamily="34" charset="0"/>
                        </a:rPr>
                        <a:t> 2</a:t>
                      </a:r>
                      <a:endParaRPr lang="en-ID" sz="10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tc>
                  <a:txBody>
                    <a:bodyPr/>
                    <a:lstStyle/>
                    <a:p>
                      <a:pPr algn="ctr"/>
                      <a:r>
                        <a:rPr lang="en-US" sz="1000" dirty="0" err="1">
                          <a:latin typeface="Calibri" panose="020F0502020204030204" pitchFamily="34" charset="0"/>
                          <a:ea typeface="Calibri" panose="020F0502020204030204" pitchFamily="34" charset="0"/>
                          <a:cs typeface="Calibri" panose="020F0502020204030204" pitchFamily="34" charset="0"/>
                        </a:rPr>
                        <a:t>Periode</a:t>
                      </a:r>
                      <a:r>
                        <a:rPr lang="en-US" sz="1000" dirty="0">
                          <a:latin typeface="Calibri" panose="020F0502020204030204" pitchFamily="34" charset="0"/>
                          <a:ea typeface="Calibri" panose="020F0502020204030204" pitchFamily="34" charset="0"/>
                          <a:cs typeface="Calibri" panose="020F0502020204030204" pitchFamily="34" charset="0"/>
                        </a:rPr>
                        <a:t> 3</a:t>
                      </a:r>
                      <a:endParaRPr lang="en-ID" sz="10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tc>
                  <a:txBody>
                    <a:bodyPr/>
                    <a:lstStyle/>
                    <a:p>
                      <a:pPr algn="ctr"/>
                      <a:r>
                        <a:rPr lang="en-US" sz="1000" dirty="0" err="1">
                          <a:latin typeface="Calibri" panose="020F0502020204030204" pitchFamily="34" charset="0"/>
                          <a:ea typeface="Calibri" panose="020F0502020204030204" pitchFamily="34" charset="0"/>
                          <a:cs typeface="Calibri" panose="020F0502020204030204" pitchFamily="34" charset="0"/>
                        </a:rPr>
                        <a:t>Periode</a:t>
                      </a:r>
                      <a:r>
                        <a:rPr lang="en-US" sz="1000" dirty="0">
                          <a:latin typeface="Calibri" panose="020F0502020204030204" pitchFamily="34" charset="0"/>
                          <a:ea typeface="Calibri" panose="020F0502020204030204" pitchFamily="34" charset="0"/>
                          <a:cs typeface="Calibri" panose="020F0502020204030204" pitchFamily="34" charset="0"/>
                        </a:rPr>
                        <a:t> 4</a:t>
                      </a:r>
                      <a:endParaRPr lang="en-ID" sz="10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tc>
                  <a:txBody>
                    <a:bodyPr/>
                    <a:lstStyle/>
                    <a:p>
                      <a:pPr algn="ctr"/>
                      <a:r>
                        <a:rPr lang="en-US" sz="1000" dirty="0" err="1">
                          <a:latin typeface="Calibri" panose="020F0502020204030204" pitchFamily="34" charset="0"/>
                          <a:ea typeface="Calibri" panose="020F0502020204030204" pitchFamily="34" charset="0"/>
                          <a:cs typeface="Calibri" panose="020F0502020204030204" pitchFamily="34" charset="0"/>
                        </a:rPr>
                        <a:t>Periode</a:t>
                      </a:r>
                      <a:r>
                        <a:rPr lang="en-US" sz="1000" dirty="0">
                          <a:latin typeface="Calibri" panose="020F0502020204030204" pitchFamily="34" charset="0"/>
                          <a:ea typeface="Calibri" panose="020F0502020204030204" pitchFamily="34" charset="0"/>
                          <a:cs typeface="Calibri" panose="020F0502020204030204" pitchFamily="34" charset="0"/>
                        </a:rPr>
                        <a:t> 5</a:t>
                      </a:r>
                      <a:endParaRPr lang="en-ID" sz="10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786220323"/>
                  </a:ext>
                </a:extLst>
              </a:tr>
              <a:tr h="228796">
                <a:tc>
                  <a:txBody>
                    <a:bodyPr/>
                    <a:lstStyle/>
                    <a:p>
                      <a:r>
                        <a:rPr lang="en-US" sz="900" dirty="0" err="1">
                          <a:latin typeface="Calibri" panose="020F0502020204030204" pitchFamily="34" charset="0"/>
                          <a:ea typeface="Calibri" panose="020F0502020204030204" pitchFamily="34" charset="0"/>
                          <a:cs typeface="Calibri" panose="020F0502020204030204" pitchFamily="34" charset="0"/>
                        </a:rPr>
                        <a:t>Saldo</a:t>
                      </a:r>
                      <a:r>
                        <a:rPr lang="en-US" sz="900" dirty="0">
                          <a:latin typeface="Calibri" panose="020F0502020204030204" pitchFamily="34" charset="0"/>
                          <a:ea typeface="Calibri" panose="020F0502020204030204" pitchFamily="34" charset="0"/>
                          <a:cs typeface="Calibri" panose="020F0502020204030204" pitchFamily="34" charset="0"/>
                        </a:rPr>
                        <a:t> Awal</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500</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440</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363</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266</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146</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3709684970"/>
                  </a:ext>
                </a:extLst>
              </a:tr>
              <a:tr h="228796">
                <a:tc>
                  <a:txBody>
                    <a:bodyPr/>
                    <a:lstStyle/>
                    <a:p>
                      <a:r>
                        <a:rPr lang="en-US" sz="900" dirty="0" err="1">
                          <a:latin typeface="Calibri" panose="020F0502020204030204" pitchFamily="34" charset="0"/>
                          <a:ea typeface="Calibri" panose="020F0502020204030204" pitchFamily="34" charset="0"/>
                          <a:cs typeface="Calibri" panose="020F0502020204030204" pitchFamily="34" charset="0"/>
                        </a:rPr>
                        <a:t>Penambahan</a:t>
                      </a:r>
                      <a:r>
                        <a:rPr lang="en-US" sz="900" dirty="0">
                          <a:latin typeface="Calibri" panose="020F0502020204030204" pitchFamily="34" charset="0"/>
                          <a:ea typeface="Calibri" panose="020F0502020204030204" pitchFamily="34" charset="0"/>
                          <a:cs typeface="Calibri" panose="020F0502020204030204" pitchFamily="34" charset="0"/>
                        </a:rPr>
                        <a:t> </a:t>
                      </a:r>
                      <a:r>
                        <a:rPr lang="en-US" sz="900" dirty="0" err="1">
                          <a:latin typeface="Calibri" panose="020F0502020204030204" pitchFamily="34" charset="0"/>
                          <a:ea typeface="Calibri" panose="020F0502020204030204" pitchFamily="34" charset="0"/>
                          <a:cs typeface="Calibri" panose="020F0502020204030204" pitchFamily="34" charset="0"/>
                        </a:rPr>
                        <a:t>bunga</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50</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44</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36</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27</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15</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3381688586"/>
                  </a:ext>
                </a:extLst>
              </a:tr>
              <a:tr h="228796">
                <a:tc>
                  <a:txBody>
                    <a:bodyPr/>
                    <a:lstStyle/>
                    <a:p>
                      <a:r>
                        <a:rPr lang="en-US" sz="900" dirty="0" err="1">
                          <a:latin typeface="Calibri" panose="020F0502020204030204" pitchFamily="34" charset="0"/>
                          <a:ea typeface="Calibri" panose="020F0502020204030204" pitchFamily="34" charset="0"/>
                          <a:cs typeface="Calibri" panose="020F0502020204030204" pitchFamily="34" charset="0"/>
                        </a:rPr>
                        <a:t>Dialokasikan</a:t>
                      </a:r>
                      <a:r>
                        <a:rPr lang="en-US" sz="900" dirty="0">
                          <a:latin typeface="Calibri" panose="020F0502020204030204" pitchFamily="34" charset="0"/>
                          <a:ea typeface="Calibri" panose="020F0502020204030204" pitchFamily="34" charset="0"/>
                          <a:cs typeface="Calibri" panose="020F0502020204030204" pitchFamily="34" charset="0"/>
                        </a:rPr>
                        <a:t> </a:t>
                      </a:r>
                      <a:r>
                        <a:rPr lang="en-US" sz="900" dirty="0" err="1">
                          <a:latin typeface="Calibri" panose="020F0502020204030204" pitchFamily="34" charset="0"/>
                          <a:ea typeface="Calibri" panose="020F0502020204030204" pitchFamily="34" charset="0"/>
                          <a:cs typeface="Calibri" panose="020F0502020204030204" pitchFamily="34" charset="0"/>
                        </a:rPr>
                        <a:t>untuk</a:t>
                      </a:r>
                      <a:r>
                        <a:rPr lang="en-US" sz="900" dirty="0">
                          <a:latin typeface="Calibri" panose="020F0502020204030204" pitchFamily="34" charset="0"/>
                          <a:ea typeface="Calibri" panose="020F0502020204030204" pitchFamily="34" charset="0"/>
                          <a:cs typeface="Calibri" panose="020F0502020204030204" pitchFamily="34" charset="0"/>
                        </a:rPr>
                        <a:t> profit or loss</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110</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121</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133</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147</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161</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388373676"/>
                  </a:ext>
                </a:extLst>
              </a:tr>
              <a:tr h="228796">
                <a:tc>
                  <a:txBody>
                    <a:bodyPr/>
                    <a:lstStyle/>
                    <a:p>
                      <a:r>
                        <a:rPr lang="en-US" sz="900" dirty="0" err="1">
                          <a:latin typeface="Calibri" panose="020F0502020204030204" pitchFamily="34" charset="0"/>
                          <a:ea typeface="Calibri" panose="020F0502020204030204" pitchFamily="34" charset="0"/>
                          <a:cs typeface="Calibri" panose="020F0502020204030204" pitchFamily="34" charset="0"/>
                        </a:rPr>
                        <a:t>Saldo</a:t>
                      </a:r>
                      <a:r>
                        <a:rPr lang="en-US" sz="900" dirty="0">
                          <a:latin typeface="Calibri" panose="020F0502020204030204" pitchFamily="34" charset="0"/>
                          <a:ea typeface="Calibri" panose="020F0502020204030204" pitchFamily="34" charset="0"/>
                          <a:cs typeface="Calibri" panose="020F0502020204030204" pitchFamily="34" charset="0"/>
                        </a:rPr>
                        <a:t> </a:t>
                      </a:r>
                      <a:r>
                        <a:rPr lang="en-US" sz="900" dirty="0" err="1">
                          <a:latin typeface="Calibri" panose="020F0502020204030204" pitchFamily="34" charset="0"/>
                          <a:ea typeface="Calibri" panose="020F0502020204030204" pitchFamily="34" charset="0"/>
                          <a:cs typeface="Calibri" panose="020F0502020204030204" pitchFamily="34" charset="0"/>
                        </a:rPr>
                        <a:t>akhir</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440</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363</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266</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146</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0</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2691314776"/>
                  </a:ext>
                </a:extLst>
              </a:tr>
              <a:tr h="305062">
                <a:tc>
                  <a:txBody>
                    <a:bodyPr/>
                    <a:lstStyle/>
                    <a:p>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noFill/>
                  </a:tcPr>
                </a:tc>
                <a:tc>
                  <a:txBody>
                    <a:bodyPr/>
                    <a:lstStyle/>
                    <a:p>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noFill/>
                  </a:tcPr>
                </a:tc>
                <a:tc>
                  <a:txBody>
                    <a:bodyPr/>
                    <a:lstStyle/>
                    <a:p>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noFill/>
                  </a:tcPr>
                </a:tc>
                <a:tc>
                  <a:txBody>
                    <a:bodyPr/>
                    <a:lstStyle/>
                    <a:p>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noFill/>
                  </a:tcPr>
                </a:tc>
                <a:tc>
                  <a:txBody>
                    <a:bodyPr/>
                    <a:lstStyle/>
                    <a:p>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3915791748"/>
                  </a:ext>
                </a:extLst>
              </a:tr>
              <a:tr h="228796">
                <a:tc>
                  <a:txBody>
                    <a:bodyPr/>
                    <a:lstStyle/>
                    <a:p>
                      <a:r>
                        <a:rPr lang="en-US" sz="900" b="1" dirty="0">
                          <a:latin typeface="Calibri" panose="020F0502020204030204" pitchFamily="34" charset="0"/>
                          <a:ea typeface="Calibri" panose="020F0502020204030204" pitchFamily="34" charset="0"/>
                          <a:cs typeface="Calibri" panose="020F0502020204030204" pitchFamily="34" charset="0"/>
                        </a:rPr>
                        <a:t>Nominal</a:t>
                      </a:r>
                      <a:endParaRPr lang="en-ID" sz="900" b="1"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endParaRPr lang="en-ID" sz="90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endParaRPr lang="en-ID" sz="90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endParaRPr lang="en-ID" sz="90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endParaRPr lang="en-ID" sz="90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2124378075"/>
                  </a:ext>
                </a:extLst>
              </a:tr>
              <a:tr h="228796">
                <a:tc>
                  <a:txBody>
                    <a:bodyPr/>
                    <a:lstStyle/>
                    <a:p>
                      <a:r>
                        <a:rPr lang="en-US" sz="900" dirty="0">
                          <a:latin typeface="Calibri" panose="020F0502020204030204" pitchFamily="34" charset="0"/>
                          <a:ea typeface="Calibri" panose="020F0502020204030204" pitchFamily="34" charset="0"/>
                          <a:cs typeface="Calibri" panose="020F0502020204030204" pitchFamily="34" charset="0"/>
                        </a:rPr>
                        <a:t>Coverage units</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461167380"/>
                  </a:ext>
                </a:extLst>
              </a:tr>
              <a:tr h="228796">
                <a:tc>
                  <a:txBody>
                    <a:bodyPr/>
                    <a:lstStyle/>
                    <a:p>
                      <a:r>
                        <a:rPr lang="en-US" sz="900" dirty="0">
                          <a:latin typeface="Calibri" panose="020F0502020204030204" pitchFamily="34" charset="0"/>
                          <a:ea typeface="Calibri" panose="020F0502020204030204" pitchFamily="34" charset="0"/>
                          <a:cs typeface="Calibri" panose="020F0502020204030204" pitchFamily="34" charset="0"/>
                        </a:rPr>
                        <a:t>Coverage </a:t>
                      </a:r>
                      <a:r>
                        <a:rPr lang="en-US" sz="900" dirty="0" err="1">
                          <a:latin typeface="Calibri" panose="020F0502020204030204" pitchFamily="34" charset="0"/>
                          <a:ea typeface="Calibri" panose="020F0502020204030204" pitchFamily="34" charset="0"/>
                          <a:cs typeface="Calibri" panose="020F0502020204030204" pitchFamily="34" charset="0"/>
                        </a:rPr>
                        <a:t>untis</a:t>
                      </a:r>
                      <a:r>
                        <a:rPr lang="en-US" sz="900" dirty="0">
                          <a:latin typeface="Calibri" panose="020F0502020204030204" pitchFamily="34" charset="0"/>
                          <a:ea typeface="Calibri" panose="020F0502020204030204" pitchFamily="34" charset="0"/>
                          <a:cs typeface="Calibri" panose="020F0502020204030204" pitchFamily="34" charset="0"/>
                        </a:rPr>
                        <a:t> yang </a:t>
                      </a:r>
                      <a:r>
                        <a:rPr lang="en-US" sz="900" dirty="0" err="1">
                          <a:latin typeface="Calibri" panose="020F0502020204030204" pitchFamily="34" charset="0"/>
                          <a:ea typeface="Calibri" panose="020F0502020204030204" pitchFamily="34" charset="0"/>
                          <a:cs typeface="Calibri" panose="020F0502020204030204" pitchFamily="34" charset="0"/>
                        </a:rPr>
                        <a:t>disediakan</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3883265506"/>
                  </a:ext>
                </a:extLst>
              </a:tr>
              <a:tr h="228796">
                <a:tc>
                  <a:txBody>
                    <a:bodyPr/>
                    <a:lstStyle/>
                    <a:p>
                      <a:r>
                        <a:rPr lang="en-US" sz="900" dirty="0">
                          <a:latin typeface="Calibri" panose="020F0502020204030204" pitchFamily="34" charset="0"/>
                          <a:ea typeface="Calibri" panose="020F0502020204030204" pitchFamily="34" charset="0"/>
                          <a:cs typeface="Calibri" panose="020F0502020204030204" pitchFamily="34" charset="0"/>
                        </a:rPr>
                        <a:t>Coverage units yang </a:t>
                      </a:r>
                      <a:r>
                        <a:rPr lang="en-US" sz="900" dirty="0" err="1">
                          <a:latin typeface="Calibri" panose="020F0502020204030204" pitchFamily="34" charset="0"/>
                          <a:ea typeface="Calibri" panose="020F0502020204030204" pitchFamily="34" charset="0"/>
                          <a:cs typeface="Calibri" panose="020F0502020204030204" pitchFamily="34" charset="0"/>
                        </a:rPr>
                        <a:t>disediakan</a:t>
                      </a:r>
                      <a:r>
                        <a:rPr lang="en-US" sz="900" dirty="0">
                          <a:latin typeface="Calibri" panose="020F0502020204030204" pitchFamily="34" charset="0"/>
                          <a:ea typeface="Calibri" panose="020F0502020204030204" pitchFamily="34" charset="0"/>
                          <a:cs typeface="Calibri" panose="020F0502020204030204" pitchFamily="34" charset="0"/>
                        </a:rPr>
                        <a:t> </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endParaRPr lang="en-ID" sz="90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422273213"/>
                  </a:ext>
                </a:extLst>
              </a:tr>
              <a:tr h="366074">
                <a:tc>
                  <a:txBody>
                    <a:bodyPr/>
                    <a:lstStyle/>
                    <a:p>
                      <a:r>
                        <a:rPr lang="en-US" sz="900" dirty="0">
                          <a:latin typeface="Calibri" panose="020F0502020204030204" pitchFamily="34" charset="0"/>
                          <a:ea typeface="Calibri" panose="020F0502020204030204" pitchFamily="34" charset="0"/>
                          <a:cs typeface="Calibri" panose="020F0502020204030204" pitchFamily="34" charset="0"/>
                        </a:rPr>
                        <a:t>dan </a:t>
                      </a:r>
                      <a:r>
                        <a:rPr lang="en-US" sz="900" dirty="0" err="1">
                          <a:latin typeface="Calibri" panose="020F0502020204030204" pitchFamily="34" charset="0"/>
                          <a:ea typeface="Calibri" panose="020F0502020204030204" pitchFamily="34" charset="0"/>
                          <a:cs typeface="Calibri" panose="020F0502020204030204" pitchFamily="34" charset="0"/>
                        </a:rPr>
                        <a:t>selama</a:t>
                      </a:r>
                      <a:r>
                        <a:rPr lang="en-US" sz="900" dirty="0">
                          <a:latin typeface="Calibri" panose="020F0502020204030204" pitchFamily="34" charset="0"/>
                          <a:ea typeface="Calibri" panose="020F0502020204030204" pitchFamily="34" charset="0"/>
                          <a:cs typeface="Calibri" panose="020F0502020204030204" pitchFamily="34" charset="0"/>
                        </a:rPr>
                        <a:t> </a:t>
                      </a:r>
                      <a:r>
                        <a:rPr lang="en-US" sz="900" dirty="0" err="1">
                          <a:latin typeface="Calibri" panose="020F0502020204030204" pitchFamily="34" charset="0"/>
                          <a:ea typeface="Calibri" panose="020F0502020204030204" pitchFamily="34" charset="0"/>
                          <a:cs typeface="Calibri" panose="020F0502020204030204" pitchFamily="34" charset="0"/>
                        </a:rPr>
                        <a:t>periode</a:t>
                      </a:r>
                      <a:r>
                        <a:rPr lang="en-US" sz="900" dirty="0">
                          <a:latin typeface="Calibri" panose="020F0502020204030204" pitchFamily="34" charset="0"/>
                          <a:ea typeface="Calibri" panose="020F0502020204030204" pitchFamily="34" charset="0"/>
                          <a:cs typeface="Calibri" panose="020F0502020204030204" pitchFamily="34" charset="0"/>
                        </a:rPr>
                        <a:t> yang </a:t>
                      </a:r>
                      <a:r>
                        <a:rPr lang="en-US" sz="900" dirty="0" err="1">
                          <a:latin typeface="Calibri" panose="020F0502020204030204" pitchFamily="34" charset="0"/>
                          <a:ea typeface="Calibri" panose="020F0502020204030204" pitchFamily="34" charset="0"/>
                          <a:cs typeface="Calibri" panose="020F0502020204030204" pitchFamily="34" charset="0"/>
                        </a:rPr>
                        <a:t>tersisa</a:t>
                      </a:r>
                      <a:endParaRPr lang="en-US" sz="900" dirty="0">
                        <a:latin typeface="Calibri" panose="020F0502020204030204" pitchFamily="34" charset="0"/>
                        <a:ea typeface="Calibri" panose="020F0502020204030204" pitchFamily="34" charset="0"/>
                        <a:cs typeface="Calibri" panose="020F0502020204030204" pitchFamily="34" charset="0"/>
                      </a:endParaRPr>
                    </a:p>
                    <a:p>
                      <a:r>
                        <a:rPr lang="en-US" sz="900" dirty="0">
                          <a:latin typeface="Calibri" panose="020F0502020204030204" pitchFamily="34" charset="0"/>
                          <a:ea typeface="Calibri" panose="020F0502020204030204" pitchFamily="34" charset="0"/>
                          <a:cs typeface="Calibri" panose="020F0502020204030204" pitchFamily="34" charset="0"/>
                        </a:rPr>
                        <a:t>  </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5</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4</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3</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2</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2427382423"/>
                  </a:ext>
                </a:extLst>
              </a:tr>
              <a:tr h="228796">
                <a:tc>
                  <a:txBody>
                    <a:bodyPr/>
                    <a:lstStyle/>
                    <a:p>
                      <a:r>
                        <a:rPr lang="en-US" sz="900" dirty="0" err="1">
                          <a:latin typeface="Calibri" panose="020F0502020204030204" pitchFamily="34" charset="0"/>
                          <a:ea typeface="Calibri" panose="020F0502020204030204" pitchFamily="34" charset="0"/>
                          <a:cs typeface="Calibri" panose="020F0502020204030204" pitchFamily="34" charset="0"/>
                        </a:rPr>
                        <a:t>Alokasi</a:t>
                      </a:r>
                      <a:r>
                        <a:rPr lang="en-US" sz="900" dirty="0">
                          <a:latin typeface="Calibri" panose="020F0502020204030204" pitchFamily="34" charset="0"/>
                          <a:ea typeface="Calibri" panose="020F0502020204030204" pitchFamily="34" charset="0"/>
                          <a:cs typeface="Calibri" panose="020F0502020204030204" pitchFamily="34" charset="0"/>
                        </a:rPr>
                        <a:t> coverage units</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1/5</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1/4</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1/3</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1/2</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1/1</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9985860"/>
                  </a:ext>
                </a:extLst>
              </a:tr>
            </a:tbl>
          </a:graphicData>
        </a:graphic>
      </p:graphicFrame>
      <p:sp>
        <p:nvSpPr>
          <p:cNvPr id="9" name="Rectangle 8">
            <a:extLst>
              <a:ext uri="{FF2B5EF4-FFF2-40B4-BE49-F238E27FC236}">
                <a16:creationId xmlns:a16="http://schemas.microsoft.com/office/drawing/2014/main" id="{D7C662DC-F189-8A8B-C018-65B834E993F7}"/>
              </a:ext>
            </a:extLst>
          </p:cNvPr>
          <p:cNvSpPr/>
          <p:nvPr/>
        </p:nvSpPr>
        <p:spPr>
          <a:xfrm>
            <a:off x="2889548" y="4051298"/>
            <a:ext cx="5711535" cy="749303"/>
          </a:xfrm>
          <a:prstGeom prst="rect">
            <a:avLst/>
          </a:prstGeom>
          <a:no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Tanpa</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mencerminkan</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timing of coverage</a:t>
            </a:r>
          </a:p>
          <a:p>
            <a:pPr marL="285750" indent="-285750">
              <a:buFont typeface="Arial" panose="020B0604020202020204" pitchFamily="34" charset="0"/>
              <a:buChar char="•"/>
            </a:pPr>
            <a:r>
              <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rPr>
              <a:t>Nominal coverage units yang </a:t>
            </a:r>
            <a:r>
              <a:rPr lang="en-ID"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disediakan</a:t>
            </a:r>
            <a:r>
              <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rPr>
              <a:t> pada </a:t>
            </a:r>
            <a:r>
              <a:rPr lang="en-ID"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periode</a:t>
            </a:r>
            <a:r>
              <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berjalan</a:t>
            </a:r>
            <a:r>
              <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dibagi</a:t>
            </a:r>
            <a:r>
              <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dengan</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rPr>
              <a:t>Nominal coverage units yang </a:t>
            </a:r>
            <a:r>
              <a:rPr lang="en-ID"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disediakan</a:t>
            </a:r>
            <a:r>
              <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rPr>
              <a:t> pada </a:t>
            </a:r>
            <a:r>
              <a:rPr lang="en-ID"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periode</a:t>
            </a:r>
            <a:r>
              <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berjalan</a:t>
            </a:r>
            <a:r>
              <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rPr>
              <a:t> + </a:t>
            </a:r>
            <a:r>
              <a:rPr lang="en-ID"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sisa</a:t>
            </a:r>
            <a:r>
              <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durasi</a:t>
            </a:r>
            <a:r>
              <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rPr>
              <a:t> yang </a:t>
            </a:r>
            <a:r>
              <a:rPr lang="en-ID"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diharapkan</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944058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7825D-A6BE-475B-8A24-ED3B380F05F3}"/>
              </a:ext>
            </a:extLst>
          </p:cNvPr>
          <p:cNvSpPr>
            <a:spLocks noGrp="1"/>
          </p:cNvSpPr>
          <p:nvPr>
            <p:ph type="title" idx="4294967295"/>
          </p:nvPr>
        </p:nvSpPr>
        <p:spPr>
          <a:xfrm>
            <a:off x="685799" y="227013"/>
            <a:ext cx="7632700" cy="696912"/>
          </a:xfrm>
        </p:spPr>
        <p:txBody>
          <a:bodyPr/>
          <a:lstStyle/>
          <a:p>
            <a:pPr algn="ctr"/>
            <a:r>
              <a:rPr lang="en-US" sz="2400" dirty="0">
                <a:latin typeface="Fjalla One" panose="02000506040000020004" pitchFamily="2" charset="0"/>
              </a:rPr>
              <a:t>CSM – </a:t>
            </a:r>
            <a:r>
              <a:rPr lang="en-US" sz="2400" dirty="0" err="1">
                <a:latin typeface="Fjalla One" panose="02000506040000020004" pitchFamily="2" charset="0"/>
              </a:rPr>
              <a:t>Mencerminkan</a:t>
            </a:r>
            <a:r>
              <a:rPr lang="en-US" sz="2400" dirty="0">
                <a:latin typeface="Fjalla One" panose="02000506040000020004" pitchFamily="2" charset="0"/>
              </a:rPr>
              <a:t> timing of coverage (Option 2)</a:t>
            </a:r>
            <a:endParaRPr lang="en-ID" sz="2400" dirty="0">
              <a:latin typeface="Fjalla One" panose="02000506040000020004" pitchFamily="2" charset="0"/>
            </a:endParaRPr>
          </a:p>
        </p:txBody>
      </p:sp>
      <p:sp>
        <p:nvSpPr>
          <p:cNvPr id="3" name="Content Placeholder 2">
            <a:extLst>
              <a:ext uri="{FF2B5EF4-FFF2-40B4-BE49-F238E27FC236}">
                <a16:creationId xmlns:a16="http://schemas.microsoft.com/office/drawing/2014/main" id="{063AC884-752D-4462-838C-500CAA6DAF7A}"/>
              </a:ext>
            </a:extLst>
          </p:cNvPr>
          <p:cNvSpPr>
            <a:spLocks noGrp="1"/>
          </p:cNvSpPr>
          <p:nvPr>
            <p:ph idx="4294967295"/>
          </p:nvPr>
        </p:nvSpPr>
        <p:spPr>
          <a:xfrm>
            <a:off x="685799" y="1688917"/>
            <a:ext cx="2127069" cy="2959100"/>
          </a:xfrm>
        </p:spPr>
        <p:txBody>
          <a:bodyPr/>
          <a:lstStyle/>
          <a:p>
            <a:pPr marL="171450" indent="-171450">
              <a:spcBef>
                <a:spcPts val="600"/>
              </a:spcBef>
              <a:buFont typeface="Arial" panose="020B0604020202020204" pitchFamily="34" charset="0"/>
              <a:buChar char="•"/>
            </a:pPr>
            <a:r>
              <a:rPr lang="en-US" sz="1200" dirty="0">
                <a:latin typeface="Calibri" panose="020F0502020204030204" pitchFamily="34" charset="0"/>
                <a:ea typeface="Calibri" panose="020F0502020204030204" pitchFamily="34" charset="0"/>
                <a:cs typeface="Calibri" panose="020F0502020204030204" pitchFamily="34" charset="0"/>
              </a:rPr>
              <a:t>Hari ke-1 CSM CU500</a:t>
            </a:r>
          </a:p>
          <a:p>
            <a:pPr marL="171450" indent="-171450">
              <a:spcBef>
                <a:spcPts val="600"/>
              </a:spcBef>
              <a:buFont typeface="Arial" panose="020B0604020202020204" pitchFamily="34" charset="0"/>
              <a:buChar char="•"/>
            </a:pPr>
            <a:r>
              <a:rPr lang="en-US" sz="1200" dirty="0">
                <a:latin typeface="Calibri" panose="020F0502020204030204" pitchFamily="34" charset="0"/>
                <a:ea typeface="Calibri" panose="020F0502020204030204" pitchFamily="34" charset="0"/>
                <a:cs typeface="Calibri" panose="020F0502020204030204" pitchFamily="34" charset="0"/>
              </a:rPr>
              <a:t>Tingkat </a:t>
            </a:r>
            <a:r>
              <a:rPr lang="en-US" sz="1200" dirty="0" err="1">
                <a:latin typeface="Calibri" panose="020F0502020204030204" pitchFamily="34" charset="0"/>
                <a:ea typeface="Calibri" panose="020F0502020204030204" pitchFamily="34" charset="0"/>
                <a:cs typeface="Calibri" panose="020F0502020204030204" pitchFamily="34" charset="0"/>
              </a:rPr>
              <a:t>diskonto</a:t>
            </a:r>
            <a:r>
              <a:rPr lang="en-US" sz="1200" dirty="0">
                <a:latin typeface="Calibri" panose="020F0502020204030204" pitchFamily="34" charset="0"/>
                <a:ea typeface="Calibri" panose="020F0502020204030204" pitchFamily="34" charset="0"/>
                <a:cs typeface="Calibri" panose="020F0502020204030204" pitchFamily="34" charset="0"/>
              </a:rPr>
              <a:t> 10% </a:t>
            </a:r>
          </a:p>
          <a:p>
            <a:pPr marL="171450" indent="-171450">
              <a:spcBef>
                <a:spcPts val="600"/>
              </a:spcBef>
              <a:buFont typeface="Arial" panose="020B0604020202020204" pitchFamily="34" charset="0"/>
              <a:buChar char="•"/>
            </a:pPr>
            <a:r>
              <a:rPr lang="en-US" sz="1200" dirty="0" err="1">
                <a:latin typeface="Calibri" panose="020F0502020204030204" pitchFamily="34" charset="0"/>
                <a:ea typeface="Calibri" panose="020F0502020204030204" pitchFamily="34" charset="0"/>
                <a:cs typeface="Calibri" panose="020F0502020204030204" pitchFamily="34" charset="0"/>
              </a:rPr>
              <a:t>Durasi</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b="1" i="1" dirty="0">
                <a:latin typeface="Calibri" panose="020F0502020204030204" pitchFamily="34" charset="0"/>
                <a:ea typeface="Calibri" panose="020F0502020204030204" pitchFamily="34" charset="0"/>
                <a:cs typeface="Calibri" panose="020F0502020204030204" pitchFamily="34" charset="0"/>
              </a:rPr>
              <a:t>coverage</a:t>
            </a:r>
            <a:r>
              <a:rPr lang="en-US" sz="1200" dirty="0">
                <a:latin typeface="Calibri" panose="020F0502020204030204" pitchFamily="34" charset="0"/>
                <a:ea typeface="Calibri" panose="020F0502020204030204" pitchFamily="34" charset="0"/>
                <a:cs typeface="Calibri" panose="020F0502020204030204" pitchFamily="34" charset="0"/>
              </a:rPr>
              <a:t> yang </a:t>
            </a:r>
            <a:r>
              <a:rPr lang="en-US" sz="1200" dirty="0" err="1">
                <a:latin typeface="Calibri" panose="020F0502020204030204" pitchFamily="34" charset="0"/>
                <a:ea typeface="Calibri" panose="020F0502020204030204" pitchFamily="34" charset="0"/>
                <a:cs typeface="Calibri" panose="020F0502020204030204" pitchFamily="34" charset="0"/>
              </a:rPr>
              <a:t>diharapkan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selama</a:t>
            </a:r>
            <a:r>
              <a:rPr lang="en-US" sz="1200" dirty="0">
                <a:latin typeface="Calibri" panose="020F0502020204030204" pitchFamily="34" charset="0"/>
                <a:ea typeface="Calibri" panose="020F0502020204030204" pitchFamily="34" charset="0"/>
                <a:cs typeface="Calibri" panose="020F0502020204030204" pitchFamily="34" charset="0"/>
              </a:rPr>
              <a:t> 5 </a:t>
            </a:r>
            <a:r>
              <a:rPr lang="en-US" sz="1200" dirty="0" err="1">
                <a:latin typeface="Calibri" panose="020F0502020204030204" pitchFamily="34" charset="0"/>
                <a:ea typeface="Calibri" panose="020F0502020204030204" pitchFamily="34" charset="0"/>
                <a:cs typeface="Calibri" panose="020F0502020204030204" pitchFamily="34" charset="0"/>
              </a:rPr>
              <a:t>periode</a:t>
            </a:r>
            <a:endParaRPr lang="en-US" sz="1200" dirty="0">
              <a:latin typeface="Calibri" panose="020F0502020204030204" pitchFamily="34" charset="0"/>
              <a:ea typeface="Calibri" panose="020F0502020204030204" pitchFamily="34" charset="0"/>
              <a:cs typeface="Calibri" panose="020F0502020204030204" pitchFamily="34" charset="0"/>
            </a:endParaRPr>
          </a:p>
          <a:p>
            <a:pPr marL="171450" indent="-171450">
              <a:spcBef>
                <a:spcPts val="600"/>
              </a:spcBef>
              <a:buFont typeface="Arial" panose="020B0604020202020204" pitchFamily="34" charset="0"/>
              <a:buChar char="•"/>
            </a:pPr>
            <a:r>
              <a:rPr lang="en-US" sz="1200" b="1" i="1" dirty="0">
                <a:latin typeface="Calibri" panose="020F0502020204030204" pitchFamily="34" charset="0"/>
                <a:ea typeface="Calibri" panose="020F0502020204030204" pitchFamily="34" charset="0"/>
                <a:cs typeface="Calibri" panose="020F0502020204030204" pitchFamily="34" charset="0"/>
              </a:rPr>
              <a:t>Coverage </a:t>
            </a:r>
            <a:r>
              <a:rPr lang="en-US" sz="1200" i="1" dirty="0">
                <a:latin typeface="Calibri" panose="020F0502020204030204" pitchFamily="34" charset="0"/>
                <a:ea typeface="Calibri" panose="020F0502020204030204" pitchFamily="34" charset="0"/>
                <a:cs typeface="Calibri" panose="020F0502020204030204" pitchFamily="34" charset="0"/>
              </a:rPr>
              <a:t>units </a:t>
            </a:r>
            <a:r>
              <a:rPr lang="en-US" sz="1200" i="1" dirty="0" err="1">
                <a:latin typeface="Calibri" panose="020F0502020204030204" pitchFamily="34" charset="0"/>
                <a:ea typeface="Calibri" panose="020F0502020204030204" pitchFamily="34" charset="0"/>
                <a:cs typeface="Calibri" panose="020F0502020204030204" pitchFamily="34" charset="0"/>
              </a:rPr>
              <a:t>identik</a:t>
            </a:r>
            <a:r>
              <a:rPr lang="en-US" sz="1200" i="1"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disediakan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disetiap</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periode</a:t>
            </a:r>
            <a:endParaRPr lang="en-US" sz="1200" dirty="0">
              <a:latin typeface="Calibri" panose="020F0502020204030204" pitchFamily="34" charset="0"/>
              <a:ea typeface="Calibri" panose="020F0502020204030204" pitchFamily="34" charset="0"/>
              <a:cs typeface="Calibri" panose="020F0502020204030204" pitchFamily="34" charset="0"/>
            </a:endParaRPr>
          </a:p>
          <a:p>
            <a:pPr marL="171450" indent="-171450">
              <a:spcBef>
                <a:spcPts val="600"/>
              </a:spcBef>
              <a:buFont typeface="Arial" panose="020B0604020202020204" pitchFamily="34" charset="0"/>
              <a:buChar char="•"/>
            </a:pPr>
            <a:r>
              <a:rPr lang="en-US" sz="1200" dirty="0" err="1">
                <a:latin typeface="Calibri" panose="020F0502020204030204" pitchFamily="34" charset="0"/>
                <a:ea typeface="Calibri" panose="020F0502020204030204" pitchFamily="34" charset="0"/>
                <a:cs typeface="Calibri" panose="020F0502020204030204" pitchFamily="34" charset="0"/>
              </a:rPr>
              <a:t>Asumsikan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tidak</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ada</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perubahan</a:t>
            </a:r>
            <a:r>
              <a:rPr lang="en-US" sz="1200" dirty="0">
                <a:latin typeface="Calibri" panose="020F0502020204030204" pitchFamily="34" charset="0"/>
                <a:ea typeface="Calibri" panose="020F0502020204030204" pitchFamily="34" charset="0"/>
                <a:cs typeface="Calibri" panose="020F0502020204030204" pitchFamily="34" charset="0"/>
              </a:rPr>
              <a:t> </a:t>
            </a:r>
          </a:p>
          <a:p>
            <a:pPr marL="171450" indent="-171450">
              <a:spcBef>
                <a:spcPts val="600"/>
              </a:spcBef>
              <a:buFont typeface="Arial" panose="020B0604020202020204" pitchFamily="34" charset="0"/>
              <a:buChar char="•"/>
            </a:pPr>
            <a:r>
              <a:rPr lang="en-US" sz="1200" dirty="0" err="1">
                <a:latin typeface="Calibri" panose="020F0502020204030204" pitchFamily="34" charset="0"/>
                <a:ea typeface="Calibri" panose="020F0502020204030204" pitchFamily="34" charset="0"/>
                <a:cs typeface="Calibri" panose="020F0502020204030204" pitchFamily="34" charset="0"/>
              </a:rPr>
              <a:t>Asumsikan</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b="1" i="1" dirty="0">
                <a:latin typeface="Calibri" panose="020F0502020204030204" pitchFamily="34" charset="0"/>
                <a:ea typeface="Calibri" panose="020F0502020204030204" pitchFamily="34" charset="0"/>
                <a:cs typeface="Calibri" panose="020F0502020204030204" pitchFamily="34" charset="0"/>
              </a:rPr>
              <a:t>coverage</a:t>
            </a:r>
            <a:r>
              <a:rPr lang="en-US" sz="1200" i="1"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diberikan</a:t>
            </a:r>
            <a:r>
              <a:rPr lang="en-US" sz="1200" dirty="0">
                <a:latin typeface="Calibri" panose="020F0502020204030204" pitchFamily="34" charset="0"/>
                <a:ea typeface="Calibri" panose="020F0502020204030204" pitchFamily="34" charset="0"/>
                <a:cs typeface="Calibri" panose="020F0502020204030204" pitchFamily="34" charset="0"/>
              </a:rPr>
              <a:t> pada </a:t>
            </a:r>
            <a:r>
              <a:rPr lang="en-US" sz="1200" dirty="0" err="1">
                <a:latin typeface="Calibri" panose="020F0502020204030204" pitchFamily="34" charset="0"/>
                <a:ea typeface="Calibri" panose="020F0502020204030204" pitchFamily="34" charset="0"/>
                <a:cs typeface="Calibri" panose="020F0502020204030204" pitchFamily="34" charset="0"/>
              </a:rPr>
              <a:t>akhir</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err="1">
                <a:latin typeface="Calibri" panose="020F0502020204030204" pitchFamily="34" charset="0"/>
                <a:ea typeface="Calibri" panose="020F0502020204030204" pitchFamily="34" charset="0"/>
                <a:cs typeface="Calibri" panose="020F0502020204030204" pitchFamily="34" charset="0"/>
              </a:rPr>
              <a:t>periode</a:t>
            </a:r>
            <a:endParaRPr lang="en-ID" sz="1200" dirty="0">
              <a:latin typeface="Calibri" panose="020F0502020204030204" pitchFamily="34" charset="0"/>
              <a:ea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1E40132B-88B5-455B-966C-F5608043E919}"/>
              </a:ext>
            </a:extLst>
          </p:cNvPr>
          <p:cNvSpPr/>
          <p:nvPr/>
        </p:nvSpPr>
        <p:spPr bwMode="auto">
          <a:xfrm>
            <a:off x="685800" y="1049246"/>
            <a:ext cx="1885950" cy="514350"/>
          </a:xfrm>
          <a:prstGeom prst="rect">
            <a:avLst/>
          </a:prstGeom>
          <a:solidFill>
            <a:schemeClr val="accent1">
              <a:lumMod val="75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500" b="1" dirty="0" err="1">
                <a:solidFill>
                  <a:schemeClr val="bg1"/>
                </a:solidFill>
                <a:latin typeface="Arial" charset="0"/>
              </a:rPr>
              <a:t>Asumsi</a:t>
            </a:r>
            <a:endParaRPr lang="en-ID" sz="1500" b="1" dirty="0">
              <a:solidFill>
                <a:schemeClr val="bg1"/>
              </a:solidFill>
              <a:latin typeface="Arial" charset="0"/>
            </a:endParaRPr>
          </a:p>
        </p:txBody>
      </p:sp>
      <p:sp>
        <p:nvSpPr>
          <p:cNvPr id="6" name="Rectangle 5">
            <a:extLst>
              <a:ext uri="{FF2B5EF4-FFF2-40B4-BE49-F238E27FC236}">
                <a16:creationId xmlns:a16="http://schemas.microsoft.com/office/drawing/2014/main" id="{C6FFDB4D-BD04-43A1-91C5-4532B1D6042A}"/>
              </a:ext>
            </a:extLst>
          </p:cNvPr>
          <p:cNvSpPr/>
          <p:nvPr/>
        </p:nvSpPr>
        <p:spPr>
          <a:xfrm>
            <a:off x="-51435" y="4800600"/>
            <a:ext cx="6966585" cy="415498"/>
          </a:xfrm>
          <a:prstGeom prst="rect">
            <a:avLst/>
          </a:prstGeom>
        </p:spPr>
        <p:txBody>
          <a:bodyPr wrap="square">
            <a:spAutoFit/>
          </a:bodyPr>
          <a:lstStyle/>
          <a:p>
            <a:r>
              <a:rPr lang="en-US" sz="105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Ref: </a:t>
            </a:r>
            <a:r>
              <a:rPr lang="en-US" sz="105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Webinar </a:t>
            </a:r>
            <a:r>
              <a:rPr lang="en-US" sz="105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Kontrak</a:t>
            </a:r>
            <a:r>
              <a:rPr lang="en-US" sz="105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Asuransi</a:t>
            </a:r>
            <a:r>
              <a:rPr lang="en-US" sz="105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Perhitungan</a:t>
            </a:r>
            <a:r>
              <a:rPr lang="en-US" sz="105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Aktuaria</a:t>
            </a:r>
            <a:r>
              <a:rPr lang="en-US" sz="105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 PPPK</a:t>
            </a:r>
          </a:p>
          <a:p>
            <a:r>
              <a:rPr lang="en-US" sz="105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Junaidi</a:t>
            </a:r>
            <a:r>
              <a:rPr lang="en-US" sz="105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Amin – </a:t>
            </a:r>
            <a:r>
              <a:rPr lang="en-US" sz="105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Perspektif</a:t>
            </a:r>
            <a:r>
              <a:rPr lang="en-US" sz="105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Aktuaris</a:t>
            </a:r>
            <a:endParaRPr lang="en-ID" sz="105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7" name="Slide Number Placeholder 3">
            <a:extLst>
              <a:ext uri="{FF2B5EF4-FFF2-40B4-BE49-F238E27FC236}">
                <a16:creationId xmlns:a16="http://schemas.microsoft.com/office/drawing/2014/main" id="{7AB23DD3-89E8-4DFE-8764-E2A8DD1FF8D2}"/>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39</a:t>
            </a:fld>
            <a:endParaRPr lang="en-US" sz="1200" b="1" dirty="0"/>
          </a:p>
        </p:txBody>
      </p:sp>
      <p:graphicFrame>
        <p:nvGraphicFramePr>
          <p:cNvPr id="8" name="Table 7">
            <a:extLst>
              <a:ext uri="{FF2B5EF4-FFF2-40B4-BE49-F238E27FC236}">
                <a16:creationId xmlns:a16="http://schemas.microsoft.com/office/drawing/2014/main" id="{7B3EBF90-878B-B51C-8353-34A1D0B4A1FE}"/>
              </a:ext>
            </a:extLst>
          </p:cNvPr>
          <p:cNvGraphicFramePr>
            <a:graphicFrameLocks noGrp="1"/>
          </p:cNvGraphicFramePr>
          <p:nvPr>
            <p:extLst>
              <p:ext uri="{D42A27DB-BD31-4B8C-83A1-F6EECF244321}">
                <p14:modId xmlns:p14="http://schemas.microsoft.com/office/powerpoint/2010/main" val="344097716"/>
              </p:ext>
            </p:extLst>
          </p:nvPr>
        </p:nvGraphicFramePr>
        <p:xfrm>
          <a:off x="2844716" y="1092202"/>
          <a:ext cx="5646141" cy="2974140"/>
        </p:xfrm>
        <a:graphic>
          <a:graphicData uri="http://schemas.openxmlformats.org/drawingml/2006/table">
            <a:tbl>
              <a:tblPr firstRow="1" bandRow="1">
                <a:tableStyleId>{F2161000-0E79-4523-977C-71E063B8A331}</a:tableStyleId>
              </a:tblPr>
              <a:tblGrid>
                <a:gridCol w="1933315">
                  <a:extLst>
                    <a:ext uri="{9D8B030D-6E8A-4147-A177-3AD203B41FA5}">
                      <a16:colId xmlns:a16="http://schemas.microsoft.com/office/drawing/2014/main" val="629154924"/>
                    </a:ext>
                  </a:extLst>
                </a:gridCol>
                <a:gridCol w="701552">
                  <a:extLst>
                    <a:ext uri="{9D8B030D-6E8A-4147-A177-3AD203B41FA5}">
                      <a16:colId xmlns:a16="http://schemas.microsoft.com/office/drawing/2014/main" val="347974854"/>
                    </a:ext>
                  </a:extLst>
                </a:gridCol>
                <a:gridCol w="752818">
                  <a:extLst>
                    <a:ext uri="{9D8B030D-6E8A-4147-A177-3AD203B41FA5}">
                      <a16:colId xmlns:a16="http://schemas.microsoft.com/office/drawing/2014/main" val="908041149"/>
                    </a:ext>
                  </a:extLst>
                </a:gridCol>
                <a:gridCol w="766761">
                  <a:extLst>
                    <a:ext uri="{9D8B030D-6E8A-4147-A177-3AD203B41FA5}">
                      <a16:colId xmlns:a16="http://schemas.microsoft.com/office/drawing/2014/main" val="87609807"/>
                    </a:ext>
                  </a:extLst>
                </a:gridCol>
                <a:gridCol w="741280">
                  <a:extLst>
                    <a:ext uri="{9D8B030D-6E8A-4147-A177-3AD203B41FA5}">
                      <a16:colId xmlns:a16="http://schemas.microsoft.com/office/drawing/2014/main" val="1044137742"/>
                    </a:ext>
                  </a:extLst>
                </a:gridCol>
                <a:gridCol w="750415">
                  <a:extLst>
                    <a:ext uri="{9D8B030D-6E8A-4147-A177-3AD203B41FA5}">
                      <a16:colId xmlns:a16="http://schemas.microsoft.com/office/drawing/2014/main" val="2338411582"/>
                    </a:ext>
                  </a:extLst>
                </a:gridCol>
              </a:tblGrid>
              <a:tr h="228796">
                <a:tc>
                  <a:txBody>
                    <a:bodyPr/>
                    <a:lstStyle/>
                    <a:p>
                      <a:r>
                        <a:rPr lang="en-US" sz="900" dirty="0">
                          <a:latin typeface="Calibri" panose="020F0502020204030204" pitchFamily="34" charset="0"/>
                          <a:ea typeface="Calibri" panose="020F0502020204030204" pitchFamily="34" charset="0"/>
                          <a:cs typeface="Calibri" panose="020F0502020204030204" pitchFamily="34" charset="0"/>
                        </a:rPr>
                        <a:t>CSM / </a:t>
                      </a:r>
                      <a:r>
                        <a:rPr lang="en-US" sz="900" dirty="0" err="1">
                          <a:latin typeface="Calibri" panose="020F0502020204030204" pitchFamily="34" charset="0"/>
                          <a:ea typeface="Calibri" panose="020F0502020204030204" pitchFamily="34" charset="0"/>
                          <a:cs typeface="Calibri" panose="020F0502020204030204" pitchFamily="34" charset="0"/>
                        </a:rPr>
                        <a:t>Periode</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a:r>
                        <a:rPr lang="en-US" sz="1000" dirty="0" err="1">
                          <a:latin typeface="Calibri" panose="020F0502020204030204" pitchFamily="34" charset="0"/>
                          <a:ea typeface="Calibri" panose="020F0502020204030204" pitchFamily="34" charset="0"/>
                          <a:cs typeface="Calibri" panose="020F0502020204030204" pitchFamily="34" charset="0"/>
                        </a:rPr>
                        <a:t>Periode</a:t>
                      </a:r>
                      <a:r>
                        <a:rPr lang="en-US" sz="1000" dirty="0">
                          <a:latin typeface="Calibri" panose="020F0502020204030204" pitchFamily="34" charset="0"/>
                          <a:ea typeface="Calibri" panose="020F0502020204030204" pitchFamily="34" charset="0"/>
                          <a:cs typeface="Calibri" panose="020F0502020204030204" pitchFamily="34" charset="0"/>
                        </a:rPr>
                        <a:t> 1</a:t>
                      </a:r>
                      <a:endParaRPr lang="en-ID" sz="10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tc>
                  <a:txBody>
                    <a:bodyPr/>
                    <a:lstStyle/>
                    <a:p>
                      <a:pPr algn="ctr"/>
                      <a:r>
                        <a:rPr lang="en-US" sz="1000" dirty="0" err="1">
                          <a:latin typeface="Calibri" panose="020F0502020204030204" pitchFamily="34" charset="0"/>
                          <a:ea typeface="Calibri" panose="020F0502020204030204" pitchFamily="34" charset="0"/>
                          <a:cs typeface="Calibri" panose="020F0502020204030204" pitchFamily="34" charset="0"/>
                        </a:rPr>
                        <a:t>Periode</a:t>
                      </a:r>
                      <a:r>
                        <a:rPr lang="en-US" sz="1000" dirty="0">
                          <a:latin typeface="Calibri" panose="020F0502020204030204" pitchFamily="34" charset="0"/>
                          <a:ea typeface="Calibri" panose="020F0502020204030204" pitchFamily="34" charset="0"/>
                          <a:cs typeface="Calibri" panose="020F0502020204030204" pitchFamily="34" charset="0"/>
                        </a:rPr>
                        <a:t> 2</a:t>
                      </a:r>
                      <a:endParaRPr lang="en-ID" sz="10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tc>
                  <a:txBody>
                    <a:bodyPr/>
                    <a:lstStyle/>
                    <a:p>
                      <a:pPr algn="ctr"/>
                      <a:r>
                        <a:rPr lang="en-US" sz="1000" dirty="0" err="1">
                          <a:latin typeface="Calibri" panose="020F0502020204030204" pitchFamily="34" charset="0"/>
                          <a:ea typeface="Calibri" panose="020F0502020204030204" pitchFamily="34" charset="0"/>
                          <a:cs typeface="Calibri" panose="020F0502020204030204" pitchFamily="34" charset="0"/>
                        </a:rPr>
                        <a:t>Periode</a:t>
                      </a:r>
                      <a:r>
                        <a:rPr lang="en-US" sz="1000" dirty="0">
                          <a:latin typeface="Calibri" panose="020F0502020204030204" pitchFamily="34" charset="0"/>
                          <a:ea typeface="Calibri" panose="020F0502020204030204" pitchFamily="34" charset="0"/>
                          <a:cs typeface="Calibri" panose="020F0502020204030204" pitchFamily="34" charset="0"/>
                        </a:rPr>
                        <a:t> 3</a:t>
                      </a:r>
                      <a:endParaRPr lang="en-ID" sz="10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tc>
                  <a:txBody>
                    <a:bodyPr/>
                    <a:lstStyle/>
                    <a:p>
                      <a:pPr algn="ctr"/>
                      <a:r>
                        <a:rPr lang="en-US" sz="1000" dirty="0" err="1">
                          <a:latin typeface="Calibri" panose="020F0502020204030204" pitchFamily="34" charset="0"/>
                          <a:ea typeface="Calibri" panose="020F0502020204030204" pitchFamily="34" charset="0"/>
                          <a:cs typeface="Calibri" panose="020F0502020204030204" pitchFamily="34" charset="0"/>
                        </a:rPr>
                        <a:t>Periode</a:t>
                      </a:r>
                      <a:r>
                        <a:rPr lang="en-US" sz="1000" dirty="0">
                          <a:latin typeface="Calibri" panose="020F0502020204030204" pitchFamily="34" charset="0"/>
                          <a:ea typeface="Calibri" panose="020F0502020204030204" pitchFamily="34" charset="0"/>
                          <a:cs typeface="Calibri" panose="020F0502020204030204" pitchFamily="34" charset="0"/>
                        </a:rPr>
                        <a:t> 4</a:t>
                      </a:r>
                      <a:endParaRPr lang="en-ID" sz="10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tc>
                  <a:txBody>
                    <a:bodyPr/>
                    <a:lstStyle/>
                    <a:p>
                      <a:pPr algn="ctr"/>
                      <a:r>
                        <a:rPr lang="en-US" sz="1000" dirty="0" err="1">
                          <a:latin typeface="Calibri" panose="020F0502020204030204" pitchFamily="34" charset="0"/>
                          <a:ea typeface="Calibri" panose="020F0502020204030204" pitchFamily="34" charset="0"/>
                          <a:cs typeface="Calibri" panose="020F0502020204030204" pitchFamily="34" charset="0"/>
                        </a:rPr>
                        <a:t>Periode</a:t>
                      </a:r>
                      <a:r>
                        <a:rPr lang="en-US" sz="1000" dirty="0">
                          <a:latin typeface="Calibri" panose="020F0502020204030204" pitchFamily="34" charset="0"/>
                          <a:ea typeface="Calibri" panose="020F0502020204030204" pitchFamily="34" charset="0"/>
                          <a:cs typeface="Calibri" panose="020F0502020204030204" pitchFamily="34" charset="0"/>
                        </a:rPr>
                        <a:t> 5</a:t>
                      </a:r>
                      <a:endParaRPr lang="en-ID" sz="10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786220323"/>
                  </a:ext>
                </a:extLst>
              </a:tr>
              <a:tr h="228796">
                <a:tc>
                  <a:txBody>
                    <a:bodyPr/>
                    <a:lstStyle/>
                    <a:p>
                      <a:r>
                        <a:rPr lang="en-US" sz="900" dirty="0" err="1">
                          <a:latin typeface="Calibri" panose="020F0502020204030204" pitchFamily="34" charset="0"/>
                          <a:ea typeface="Calibri" panose="020F0502020204030204" pitchFamily="34" charset="0"/>
                          <a:cs typeface="Calibri" panose="020F0502020204030204" pitchFamily="34" charset="0"/>
                        </a:rPr>
                        <a:t>Saldo</a:t>
                      </a:r>
                      <a:r>
                        <a:rPr lang="en-US" sz="900" dirty="0">
                          <a:latin typeface="Calibri" panose="020F0502020204030204" pitchFamily="34" charset="0"/>
                          <a:ea typeface="Calibri" panose="020F0502020204030204" pitchFamily="34" charset="0"/>
                          <a:cs typeface="Calibri" panose="020F0502020204030204" pitchFamily="34" charset="0"/>
                        </a:rPr>
                        <a:t> Awal</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500</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418</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326</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229</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120</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3709684970"/>
                  </a:ext>
                </a:extLst>
              </a:tr>
              <a:tr h="228796">
                <a:tc>
                  <a:txBody>
                    <a:bodyPr/>
                    <a:lstStyle/>
                    <a:p>
                      <a:r>
                        <a:rPr lang="en-US" sz="900" dirty="0" err="1">
                          <a:latin typeface="Calibri" panose="020F0502020204030204" pitchFamily="34" charset="0"/>
                          <a:ea typeface="Calibri" panose="020F0502020204030204" pitchFamily="34" charset="0"/>
                          <a:cs typeface="Calibri" panose="020F0502020204030204" pitchFamily="34" charset="0"/>
                        </a:rPr>
                        <a:t>Penambahan</a:t>
                      </a:r>
                      <a:r>
                        <a:rPr lang="en-US" sz="900" dirty="0">
                          <a:latin typeface="Calibri" panose="020F0502020204030204" pitchFamily="34" charset="0"/>
                          <a:ea typeface="Calibri" panose="020F0502020204030204" pitchFamily="34" charset="0"/>
                          <a:cs typeface="Calibri" panose="020F0502020204030204" pitchFamily="34" charset="0"/>
                        </a:rPr>
                        <a:t> </a:t>
                      </a:r>
                      <a:r>
                        <a:rPr lang="en-US" sz="900" dirty="0" err="1">
                          <a:latin typeface="Calibri" panose="020F0502020204030204" pitchFamily="34" charset="0"/>
                          <a:ea typeface="Calibri" panose="020F0502020204030204" pitchFamily="34" charset="0"/>
                          <a:cs typeface="Calibri" panose="020F0502020204030204" pitchFamily="34" charset="0"/>
                        </a:rPr>
                        <a:t>bunga</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50</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42</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33</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23</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12</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3381688586"/>
                  </a:ext>
                </a:extLst>
              </a:tr>
              <a:tr h="228796">
                <a:tc>
                  <a:txBody>
                    <a:bodyPr/>
                    <a:lstStyle/>
                    <a:p>
                      <a:r>
                        <a:rPr lang="en-US" sz="900" dirty="0" err="1">
                          <a:latin typeface="Calibri" panose="020F0502020204030204" pitchFamily="34" charset="0"/>
                          <a:ea typeface="Calibri" panose="020F0502020204030204" pitchFamily="34" charset="0"/>
                          <a:cs typeface="Calibri" panose="020F0502020204030204" pitchFamily="34" charset="0"/>
                        </a:rPr>
                        <a:t>Dialokasikan</a:t>
                      </a:r>
                      <a:r>
                        <a:rPr lang="en-US" sz="900" dirty="0">
                          <a:latin typeface="Calibri" panose="020F0502020204030204" pitchFamily="34" charset="0"/>
                          <a:ea typeface="Calibri" panose="020F0502020204030204" pitchFamily="34" charset="0"/>
                          <a:cs typeface="Calibri" panose="020F0502020204030204" pitchFamily="34" charset="0"/>
                        </a:rPr>
                        <a:t> </a:t>
                      </a:r>
                      <a:r>
                        <a:rPr lang="en-US" sz="900" dirty="0" err="1">
                          <a:latin typeface="Calibri" panose="020F0502020204030204" pitchFamily="34" charset="0"/>
                          <a:ea typeface="Calibri" panose="020F0502020204030204" pitchFamily="34" charset="0"/>
                          <a:cs typeface="Calibri" panose="020F0502020204030204" pitchFamily="34" charset="0"/>
                        </a:rPr>
                        <a:t>untuk</a:t>
                      </a:r>
                      <a:r>
                        <a:rPr lang="en-US" sz="900" dirty="0">
                          <a:latin typeface="Calibri" panose="020F0502020204030204" pitchFamily="34" charset="0"/>
                          <a:ea typeface="Calibri" panose="020F0502020204030204" pitchFamily="34" charset="0"/>
                          <a:cs typeface="Calibri" panose="020F0502020204030204" pitchFamily="34" charset="0"/>
                        </a:rPr>
                        <a:t> profit or loss</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132</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132</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132</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132</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132</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388373676"/>
                  </a:ext>
                </a:extLst>
              </a:tr>
              <a:tr h="228796">
                <a:tc>
                  <a:txBody>
                    <a:bodyPr/>
                    <a:lstStyle/>
                    <a:p>
                      <a:r>
                        <a:rPr lang="en-US" sz="900" dirty="0" err="1">
                          <a:latin typeface="Calibri" panose="020F0502020204030204" pitchFamily="34" charset="0"/>
                          <a:ea typeface="Calibri" panose="020F0502020204030204" pitchFamily="34" charset="0"/>
                          <a:cs typeface="Calibri" panose="020F0502020204030204" pitchFamily="34" charset="0"/>
                        </a:rPr>
                        <a:t>Saldo</a:t>
                      </a:r>
                      <a:r>
                        <a:rPr lang="en-US" sz="900" dirty="0">
                          <a:latin typeface="Calibri" panose="020F0502020204030204" pitchFamily="34" charset="0"/>
                          <a:ea typeface="Calibri" panose="020F0502020204030204" pitchFamily="34" charset="0"/>
                          <a:cs typeface="Calibri" panose="020F0502020204030204" pitchFamily="34" charset="0"/>
                        </a:rPr>
                        <a:t> </a:t>
                      </a:r>
                      <a:r>
                        <a:rPr lang="en-US" sz="900" dirty="0" err="1">
                          <a:latin typeface="Calibri" panose="020F0502020204030204" pitchFamily="34" charset="0"/>
                          <a:ea typeface="Calibri" panose="020F0502020204030204" pitchFamily="34" charset="0"/>
                          <a:cs typeface="Calibri" panose="020F0502020204030204" pitchFamily="34" charset="0"/>
                        </a:rPr>
                        <a:t>akhir</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418</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326</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229</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120</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0</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2691314776"/>
                  </a:ext>
                </a:extLst>
              </a:tr>
              <a:tr h="305062">
                <a:tc>
                  <a:txBody>
                    <a:bodyPr/>
                    <a:lstStyle/>
                    <a:p>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noFill/>
                  </a:tcPr>
                </a:tc>
                <a:tc>
                  <a:txBody>
                    <a:bodyPr/>
                    <a:lstStyle/>
                    <a:p>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noFill/>
                  </a:tcPr>
                </a:tc>
                <a:tc>
                  <a:txBody>
                    <a:bodyPr/>
                    <a:lstStyle/>
                    <a:p>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noFill/>
                  </a:tcPr>
                </a:tc>
                <a:tc>
                  <a:txBody>
                    <a:bodyPr/>
                    <a:lstStyle/>
                    <a:p>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noFill/>
                  </a:tcPr>
                </a:tc>
                <a:tc>
                  <a:txBody>
                    <a:bodyPr/>
                    <a:lstStyle/>
                    <a:p>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3915791748"/>
                  </a:ext>
                </a:extLst>
              </a:tr>
              <a:tr h="228796">
                <a:tc>
                  <a:txBody>
                    <a:bodyPr/>
                    <a:lstStyle/>
                    <a:p>
                      <a:r>
                        <a:rPr lang="en-US" sz="900" b="1" dirty="0">
                          <a:latin typeface="Calibri" panose="020F0502020204030204" pitchFamily="34" charset="0"/>
                          <a:ea typeface="Calibri" panose="020F0502020204030204" pitchFamily="34" charset="0"/>
                          <a:cs typeface="Calibri" panose="020F0502020204030204" pitchFamily="34" charset="0"/>
                        </a:rPr>
                        <a:t>Nominal</a:t>
                      </a:r>
                      <a:endParaRPr lang="en-ID" sz="900" b="1"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endParaRPr lang="en-ID" sz="90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endParaRPr lang="en-ID" sz="90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endParaRPr lang="en-ID" sz="90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endParaRPr lang="en-ID" sz="90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2124378075"/>
                  </a:ext>
                </a:extLst>
              </a:tr>
              <a:tr h="228796">
                <a:tc>
                  <a:txBody>
                    <a:bodyPr/>
                    <a:lstStyle/>
                    <a:p>
                      <a:r>
                        <a:rPr lang="en-US" sz="900" dirty="0">
                          <a:latin typeface="Calibri" panose="020F0502020204030204" pitchFamily="34" charset="0"/>
                          <a:ea typeface="Calibri" panose="020F0502020204030204" pitchFamily="34" charset="0"/>
                          <a:cs typeface="Calibri" panose="020F0502020204030204" pitchFamily="34" charset="0"/>
                        </a:rPr>
                        <a:t>Coverage units</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461167380"/>
                  </a:ext>
                </a:extLst>
              </a:tr>
              <a:tr h="228796">
                <a:tc>
                  <a:txBody>
                    <a:bodyPr/>
                    <a:lstStyle/>
                    <a:p>
                      <a:r>
                        <a:rPr lang="en-US" sz="900" dirty="0">
                          <a:latin typeface="Calibri" panose="020F0502020204030204" pitchFamily="34" charset="0"/>
                          <a:ea typeface="Calibri" panose="020F0502020204030204" pitchFamily="34" charset="0"/>
                          <a:cs typeface="Calibri" panose="020F0502020204030204" pitchFamily="34" charset="0"/>
                        </a:rPr>
                        <a:t>Coverage </a:t>
                      </a:r>
                      <a:r>
                        <a:rPr lang="en-US" sz="900" dirty="0" err="1">
                          <a:latin typeface="Calibri" panose="020F0502020204030204" pitchFamily="34" charset="0"/>
                          <a:ea typeface="Calibri" panose="020F0502020204030204" pitchFamily="34" charset="0"/>
                          <a:cs typeface="Calibri" panose="020F0502020204030204" pitchFamily="34" charset="0"/>
                        </a:rPr>
                        <a:t>untis</a:t>
                      </a:r>
                      <a:r>
                        <a:rPr lang="en-US" sz="900" dirty="0">
                          <a:latin typeface="Calibri" panose="020F0502020204030204" pitchFamily="34" charset="0"/>
                          <a:ea typeface="Calibri" panose="020F0502020204030204" pitchFamily="34" charset="0"/>
                          <a:cs typeface="Calibri" panose="020F0502020204030204" pitchFamily="34" charset="0"/>
                        </a:rPr>
                        <a:t> yang </a:t>
                      </a:r>
                      <a:r>
                        <a:rPr lang="en-US" sz="900" dirty="0" err="1">
                          <a:latin typeface="Calibri" panose="020F0502020204030204" pitchFamily="34" charset="0"/>
                          <a:ea typeface="Calibri" panose="020F0502020204030204" pitchFamily="34" charset="0"/>
                          <a:cs typeface="Calibri" panose="020F0502020204030204" pitchFamily="34" charset="0"/>
                        </a:rPr>
                        <a:t>disediakan</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3883265506"/>
                  </a:ext>
                </a:extLst>
              </a:tr>
              <a:tr h="228796">
                <a:tc>
                  <a:txBody>
                    <a:bodyPr/>
                    <a:lstStyle/>
                    <a:p>
                      <a:r>
                        <a:rPr lang="en-US" sz="900" dirty="0">
                          <a:latin typeface="Calibri" panose="020F0502020204030204" pitchFamily="34" charset="0"/>
                          <a:ea typeface="Calibri" panose="020F0502020204030204" pitchFamily="34" charset="0"/>
                          <a:cs typeface="Calibri" panose="020F0502020204030204" pitchFamily="34" charset="0"/>
                        </a:rPr>
                        <a:t>Coverage units yang </a:t>
                      </a:r>
                      <a:r>
                        <a:rPr lang="en-US" sz="900" dirty="0" err="1">
                          <a:latin typeface="Calibri" panose="020F0502020204030204" pitchFamily="34" charset="0"/>
                          <a:ea typeface="Calibri" panose="020F0502020204030204" pitchFamily="34" charset="0"/>
                          <a:cs typeface="Calibri" panose="020F0502020204030204" pitchFamily="34" charset="0"/>
                        </a:rPr>
                        <a:t>disediakan</a:t>
                      </a:r>
                      <a:r>
                        <a:rPr lang="en-US" sz="900" dirty="0">
                          <a:latin typeface="Calibri" panose="020F0502020204030204" pitchFamily="34" charset="0"/>
                          <a:ea typeface="Calibri" panose="020F0502020204030204" pitchFamily="34" charset="0"/>
                          <a:cs typeface="Calibri" panose="020F0502020204030204" pitchFamily="34" charset="0"/>
                        </a:rPr>
                        <a:t> </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endParaRPr lang="en-ID" sz="90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422273213"/>
                  </a:ext>
                </a:extLst>
              </a:tr>
              <a:tr h="366074">
                <a:tc>
                  <a:txBody>
                    <a:bodyPr/>
                    <a:lstStyle/>
                    <a:p>
                      <a:r>
                        <a:rPr lang="en-US" sz="900" dirty="0">
                          <a:latin typeface="Calibri" panose="020F0502020204030204" pitchFamily="34" charset="0"/>
                          <a:ea typeface="Calibri" panose="020F0502020204030204" pitchFamily="34" charset="0"/>
                          <a:cs typeface="Calibri" panose="020F0502020204030204" pitchFamily="34" charset="0"/>
                        </a:rPr>
                        <a:t> dan </a:t>
                      </a:r>
                      <a:r>
                        <a:rPr lang="en-US" sz="900" dirty="0" err="1">
                          <a:latin typeface="Calibri" panose="020F0502020204030204" pitchFamily="34" charset="0"/>
                          <a:ea typeface="Calibri" panose="020F0502020204030204" pitchFamily="34" charset="0"/>
                          <a:cs typeface="Calibri" panose="020F0502020204030204" pitchFamily="34" charset="0"/>
                        </a:rPr>
                        <a:t>selama</a:t>
                      </a:r>
                      <a:r>
                        <a:rPr lang="en-US" sz="900" dirty="0">
                          <a:latin typeface="Calibri" panose="020F0502020204030204" pitchFamily="34" charset="0"/>
                          <a:ea typeface="Calibri" panose="020F0502020204030204" pitchFamily="34" charset="0"/>
                          <a:cs typeface="Calibri" panose="020F0502020204030204" pitchFamily="34" charset="0"/>
                        </a:rPr>
                        <a:t> </a:t>
                      </a:r>
                      <a:r>
                        <a:rPr lang="en-US" sz="900" dirty="0" err="1">
                          <a:latin typeface="Calibri" panose="020F0502020204030204" pitchFamily="34" charset="0"/>
                          <a:ea typeface="Calibri" panose="020F0502020204030204" pitchFamily="34" charset="0"/>
                          <a:cs typeface="Calibri" panose="020F0502020204030204" pitchFamily="34" charset="0"/>
                        </a:rPr>
                        <a:t>periode</a:t>
                      </a:r>
                      <a:r>
                        <a:rPr lang="en-US" sz="900" dirty="0">
                          <a:latin typeface="Calibri" panose="020F0502020204030204" pitchFamily="34" charset="0"/>
                          <a:ea typeface="Calibri" panose="020F0502020204030204" pitchFamily="34" charset="0"/>
                          <a:cs typeface="Calibri" panose="020F0502020204030204" pitchFamily="34" charset="0"/>
                        </a:rPr>
                        <a:t> yang </a:t>
                      </a:r>
                      <a:r>
                        <a:rPr lang="en-US" sz="900" dirty="0" err="1">
                          <a:latin typeface="Calibri" panose="020F0502020204030204" pitchFamily="34" charset="0"/>
                          <a:ea typeface="Calibri" panose="020F0502020204030204" pitchFamily="34" charset="0"/>
                          <a:cs typeface="Calibri" panose="020F0502020204030204" pitchFamily="34" charset="0"/>
                        </a:rPr>
                        <a:t>tersisa</a:t>
                      </a:r>
                      <a:endParaRPr lang="en-US" sz="900" dirty="0">
                        <a:latin typeface="Calibri" panose="020F0502020204030204" pitchFamily="34" charset="0"/>
                        <a:ea typeface="Calibri" panose="020F0502020204030204" pitchFamily="34" charset="0"/>
                        <a:cs typeface="Calibri" panose="020F0502020204030204" pitchFamily="34" charset="0"/>
                      </a:endParaRPr>
                    </a:p>
                    <a:p>
                      <a:r>
                        <a:rPr lang="en-US" sz="900" dirty="0">
                          <a:latin typeface="Calibri" panose="020F0502020204030204" pitchFamily="34" charset="0"/>
                          <a:ea typeface="Calibri" panose="020F0502020204030204" pitchFamily="34" charset="0"/>
                          <a:cs typeface="Calibri" panose="020F0502020204030204" pitchFamily="34" charset="0"/>
                        </a:rPr>
                        <a:t>  </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4,17</a:t>
                      </a:r>
                    </a:p>
                    <a:p>
                      <a:pPr algn="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3,49</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2,74</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1,91</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2427382423"/>
                  </a:ext>
                </a:extLst>
              </a:tr>
              <a:tr h="228796">
                <a:tc>
                  <a:txBody>
                    <a:bodyPr/>
                    <a:lstStyle/>
                    <a:p>
                      <a:r>
                        <a:rPr lang="en-US" sz="900" dirty="0" err="1">
                          <a:latin typeface="Calibri" panose="020F0502020204030204" pitchFamily="34" charset="0"/>
                          <a:ea typeface="Calibri" panose="020F0502020204030204" pitchFamily="34" charset="0"/>
                          <a:cs typeface="Calibri" panose="020F0502020204030204" pitchFamily="34" charset="0"/>
                        </a:rPr>
                        <a:t>Alokasi</a:t>
                      </a:r>
                      <a:r>
                        <a:rPr lang="en-US" sz="900" dirty="0">
                          <a:latin typeface="Calibri" panose="020F0502020204030204" pitchFamily="34" charset="0"/>
                          <a:ea typeface="Calibri" panose="020F0502020204030204" pitchFamily="34" charset="0"/>
                          <a:cs typeface="Calibri" panose="020F0502020204030204" pitchFamily="34" charset="0"/>
                        </a:rPr>
                        <a:t> coverage units</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1/4,17</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1/3.94</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1/2,74</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1/1,91</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900" dirty="0">
                          <a:latin typeface="Calibri" panose="020F0502020204030204" pitchFamily="34" charset="0"/>
                          <a:ea typeface="Calibri" panose="020F0502020204030204" pitchFamily="34" charset="0"/>
                          <a:cs typeface="Calibri" panose="020F0502020204030204" pitchFamily="34" charset="0"/>
                        </a:rPr>
                        <a:t>1/1</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9985860"/>
                  </a:ext>
                </a:extLst>
              </a:tr>
            </a:tbl>
          </a:graphicData>
        </a:graphic>
      </p:graphicFrame>
      <p:sp>
        <p:nvSpPr>
          <p:cNvPr id="9" name="Rectangle 8">
            <a:extLst>
              <a:ext uri="{FF2B5EF4-FFF2-40B4-BE49-F238E27FC236}">
                <a16:creationId xmlns:a16="http://schemas.microsoft.com/office/drawing/2014/main" id="{1E2988ED-47E0-BF04-F51A-052EC0808F44}"/>
              </a:ext>
            </a:extLst>
          </p:cNvPr>
          <p:cNvSpPr/>
          <p:nvPr/>
        </p:nvSpPr>
        <p:spPr>
          <a:xfrm>
            <a:off x="2889549" y="4051298"/>
            <a:ext cx="5874274" cy="749303"/>
          </a:xfrm>
          <a:prstGeom prst="rect">
            <a:avLst/>
          </a:prstGeom>
          <a:no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Tanpa</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mencerminkan</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timing of coverage</a:t>
            </a:r>
          </a:p>
          <a:p>
            <a:pPr marL="285750" indent="-285750">
              <a:buFont typeface="Arial" panose="020B0604020202020204" pitchFamily="34" charset="0"/>
              <a:buChar char="•"/>
            </a:pPr>
            <a:r>
              <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rPr>
              <a:t>Nominal coverage units yang </a:t>
            </a:r>
            <a:r>
              <a:rPr lang="en-ID"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disediakan</a:t>
            </a:r>
            <a:r>
              <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rPr>
              <a:t> pada </a:t>
            </a:r>
            <a:r>
              <a:rPr lang="en-ID"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periode</a:t>
            </a:r>
            <a:r>
              <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berjalan</a:t>
            </a:r>
            <a:r>
              <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dibagi</a:t>
            </a:r>
            <a:r>
              <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dengan</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rPr>
              <a:t>Nominal coverage units yang </a:t>
            </a:r>
            <a:r>
              <a:rPr lang="en-ID"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disediakan</a:t>
            </a:r>
            <a:r>
              <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rPr>
              <a:t> pada </a:t>
            </a:r>
            <a:r>
              <a:rPr lang="en-ID"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periode</a:t>
            </a:r>
            <a:r>
              <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berjalan</a:t>
            </a:r>
            <a:r>
              <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rPr>
              <a:t> + </a:t>
            </a:r>
            <a:r>
              <a:rPr lang="en-ID"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sisa</a:t>
            </a:r>
            <a:r>
              <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D"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durasi</a:t>
            </a:r>
            <a:r>
              <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rPr>
              <a:t> yang </a:t>
            </a:r>
            <a:r>
              <a:rPr lang="en-ID"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diharapkan</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720067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1CC52-7D18-4AC7-AAC3-676CC6051204}"/>
              </a:ext>
            </a:extLst>
          </p:cNvPr>
          <p:cNvSpPr>
            <a:spLocks noGrp="1"/>
          </p:cNvSpPr>
          <p:nvPr>
            <p:ph type="ctrTitle"/>
          </p:nvPr>
        </p:nvSpPr>
        <p:spPr>
          <a:xfrm>
            <a:off x="164264" y="-70969"/>
            <a:ext cx="5002960" cy="752277"/>
          </a:xfrm>
        </p:spPr>
        <p:txBody>
          <a:bodyPr/>
          <a:lstStyle/>
          <a:p>
            <a:pPr algn="ctr"/>
            <a:r>
              <a:rPr lang="en-US" sz="3000" dirty="0">
                <a:latin typeface="Fjalla One" panose="02000506040000020004" pitchFamily="2" charset="0"/>
              </a:rPr>
              <a:t>CSM – Option 1 vs Option 2</a:t>
            </a:r>
            <a:endParaRPr lang="en-ID" sz="3000" dirty="0">
              <a:latin typeface="Fjalla One" panose="02000506040000020004" pitchFamily="2" charset="0"/>
            </a:endParaRPr>
          </a:p>
        </p:txBody>
      </p:sp>
      <p:sp>
        <p:nvSpPr>
          <p:cNvPr id="4" name="Rectangle 3">
            <a:extLst>
              <a:ext uri="{FF2B5EF4-FFF2-40B4-BE49-F238E27FC236}">
                <a16:creationId xmlns:a16="http://schemas.microsoft.com/office/drawing/2014/main" id="{CC8133AF-B186-43CC-BB10-8ABA4396AF8D}"/>
              </a:ext>
            </a:extLst>
          </p:cNvPr>
          <p:cNvSpPr/>
          <p:nvPr/>
        </p:nvSpPr>
        <p:spPr>
          <a:xfrm>
            <a:off x="0" y="4739622"/>
            <a:ext cx="6966585" cy="369332"/>
          </a:xfrm>
          <a:prstGeom prst="rect">
            <a:avLst/>
          </a:prstGeom>
        </p:spPr>
        <p:txBody>
          <a:bodyPr wrap="square">
            <a:spAutoFit/>
          </a:bodyPr>
          <a:lstStyle/>
          <a:p>
            <a:r>
              <a:rPr lang="en-US" sz="90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Ref: </a:t>
            </a:r>
            <a:r>
              <a:rPr lang="en-US" sz="90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Materi</a:t>
            </a:r>
            <a:r>
              <a:rPr lang="en-US" sz="90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Webinar </a:t>
            </a:r>
            <a:r>
              <a:rPr lang="en-US" sz="90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90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90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Kontrak</a:t>
            </a:r>
            <a:r>
              <a:rPr lang="en-US" sz="90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90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Asuransi</a:t>
            </a:r>
            <a:r>
              <a:rPr lang="en-US" sz="90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90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dalam</a:t>
            </a:r>
            <a:r>
              <a:rPr lang="en-US" sz="90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90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Perhitungan</a:t>
            </a:r>
            <a:r>
              <a:rPr lang="en-US" sz="90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90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Aktuaria</a:t>
            </a:r>
            <a:r>
              <a:rPr lang="en-US" sz="90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 PPPK</a:t>
            </a:r>
          </a:p>
          <a:p>
            <a:r>
              <a:rPr lang="en-US" sz="90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Materi</a:t>
            </a:r>
            <a:r>
              <a:rPr lang="en-US" sz="90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90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Junaidi</a:t>
            </a:r>
            <a:r>
              <a:rPr lang="en-US" sz="90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Amin – </a:t>
            </a:r>
            <a:r>
              <a:rPr lang="en-US" sz="90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90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90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dalam</a:t>
            </a:r>
            <a:r>
              <a:rPr lang="en-US" sz="90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90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Perspektif</a:t>
            </a:r>
            <a:r>
              <a:rPr lang="en-US" sz="90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900"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Aktuaris</a:t>
            </a:r>
            <a:endParaRPr lang="en-ID" sz="900"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 name="Slide Number Placeholder 3">
            <a:extLst>
              <a:ext uri="{FF2B5EF4-FFF2-40B4-BE49-F238E27FC236}">
                <a16:creationId xmlns:a16="http://schemas.microsoft.com/office/drawing/2014/main" id="{DF8FDE8F-E97C-498A-909D-23A8FBAFF963}"/>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40</a:t>
            </a:fld>
            <a:endParaRPr lang="en-US" sz="1200" b="1" dirty="0"/>
          </a:p>
        </p:txBody>
      </p:sp>
      <p:sp>
        <p:nvSpPr>
          <p:cNvPr id="8" name="TextBox 7">
            <a:extLst>
              <a:ext uri="{FF2B5EF4-FFF2-40B4-BE49-F238E27FC236}">
                <a16:creationId xmlns:a16="http://schemas.microsoft.com/office/drawing/2014/main" id="{4BDAF675-900F-2386-6470-FC153959D37E}"/>
              </a:ext>
            </a:extLst>
          </p:cNvPr>
          <p:cNvSpPr txBox="1"/>
          <p:nvPr/>
        </p:nvSpPr>
        <p:spPr>
          <a:xfrm>
            <a:off x="51991" y="636608"/>
            <a:ext cx="3468485" cy="276999"/>
          </a:xfrm>
          <a:prstGeom prst="rect">
            <a:avLst/>
          </a:prstGeom>
          <a:noFill/>
        </p:spPr>
        <p:txBody>
          <a:bodyPr wrap="square">
            <a:spAutoFit/>
          </a:bodyPr>
          <a:lstStyle/>
          <a:p>
            <a:r>
              <a:rPr lang="en-US" sz="1200" dirty="0" err="1">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Tanpa</a:t>
            </a:r>
            <a:r>
              <a:rPr lang="en-US" sz="12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mencerminkan</a:t>
            </a:r>
            <a:r>
              <a:rPr lang="en-US" sz="12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 timing of coverage (Option 1)</a:t>
            </a:r>
            <a:endParaRPr lang="en-ID" sz="1200" dirty="0">
              <a:solidFill>
                <a:schemeClr val="tx1">
                  <a:lumMod val="95000"/>
                  <a:lumOff val="5000"/>
                </a:schemeClr>
              </a:solidFill>
            </a:endParaRPr>
          </a:p>
        </p:txBody>
      </p:sp>
      <p:graphicFrame>
        <p:nvGraphicFramePr>
          <p:cNvPr id="9" name="Table 8">
            <a:extLst>
              <a:ext uri="{FF2B5EF4-FFF2-40B4-BE49-F238E27FC236}">
                <a16:creationId xmlns:a16="http://schemas.microsoft.com/office/drawing/2014/main" id="{1B2685D6-F470-4B6D-8014-E38980F22F04}"/>
              </a:ext>
            </a:extLst>
          </p:cNvPr>
          <p:cNvGraphicFramePr>
            <a:graphicFrameLocks noGrp="1"/>
          </p:cNvGraphicFramePr>
          <p:nvPr>
            <p:extLst>
              <p:ext uri="{D42A27DB-BD31-4B8C-83A1-F6EECF244321}">
                <p14:modId xmlns:p14="http://schemas.microsoft.com/office/powerpoint/2010/main" val="2415451561"/>
              </p:ext>
            </p:extLst>
          </p:nvPr>
        </p:nvGraphicFramePr>
        <p:xfrm>
          <a:off x="705010" y="1037466"/>
          <a:ext cx="2607533" cy="2682240"/>
        </p:xfrm>
        <a:graphic>
          <a:graphicData uri="http://schemas.openxmlformats.org/drawingml/2006/table">
            <a:tbl>
              <a:tblPr firstRow="1" bandRow="1">
                <a:tableStyleId>{F2161000-0E79-4523-977C-71E063B8A331}</a:tableStyleId>
              </a:tblPr>
              <a:tblGrid>
                <a:gridCol w="2607533">
                  <a:extLst>
                    <a:ext uri="{9D8B030D-6E8A-4147-A177-3AD203B41FA5}">
                      <a16:colId xmlns:a16="http://schemas.microsoft.com/office/drawing/2014/main" val="706216240"/>
                    </a:ext>
                  </a:extLst>
                </a:gridCol>
              </a:tblGrid>
              <a:tr h="190091">
                <a:tc>
                  <a:txBody>
                    <a:bodyPr/>
                    <a:lstStyle/>
                    <a:p>
                      <a:endParaRPr lang="en-ID" sz="10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65533675"/>
                  </a:ext>
                </a:extLst>
              </a:tr>
              <a:tr h="196417">
                <a:tc>
                  <a:txBody>
                    <a:bodyPr/>
                    <a:lstStyle/>
                    <a:p>
                      <a:endParaRPr lang="en-ID" sz="10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4256787329"/>
                  </a:ext>
                </a:extLst>
              </a:tr>
              <a:tr h="194116">
                <a:tc>
                  <a:txBody>
                    <a:bodyPr/>
                    <a:lstStyle/>
                    <a:p>
                      <a:endParaRPr lang="en-ID" sz="10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403811394"/>
                  </a:ext>
                </a:extLst>
              </a:tr>
              <a:tr h="191816">
                <a:tc>
                  <a:txBody>
                    <a:bodyPr/>
                    <a:lstStyle/>
                    <a:p>
                      <a:endParaRPr lang="en-ID" sz="10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564002825"/>
                  </a:ext>
                </a:extLst>
              </a:tr>
              <a:tr h="172263">
                <a:tc>
                  <a:txBody>
                    <a:bodyPr/>
                    <a:lstStyle/>
                    <a:p>
                      <a:endParaRPr lang="en-ID" sz="10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077696537"/>
                  </a:ext>
                </a:extLst>
              </a:tr>
              <a:tr h="204468">
                <a:tc>
                  <a:txBody>
                    <a:bodyPr/>
                    <a:lstStyle/>
                    <a:p>
                      <a:endParaRPr lang="en-ID" sz="10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468558382"/>
                  </a:ext>
                </a:extLst>
              </a:tr>
              <a:tr h="193541">
                <a:tc>
                  <a:txBody>
                    <a:bodyPr/>
                    <a:lstStyle/>
                    <a:p>
                      <a:endParaRPr lang="en-ID" sz="10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547816991"/>
                  </a:ext>
                </a:extLst>
              </a:tr>
              <a:tr h="171382">
                <a:tc>
                  <a:txBody>
                    <a:bodyPr/>
                    <a:lstStyle/>
                    <a:p>
                      <a:endParaRPr lang="en-ID" sz="10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583431824"/>
                  </a:ext>
                </a:extLst>
              </a:tr>
              <a:tr h="151829">
                <a:tc>
                  <a:txBody>
                    <a:bodyPr/>
                    <a:lstStyle/>
                    <a:p>
                      <a:endParaRPr lang="en-ID" sz="10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061972534"/>
                  </a:ext>
                </a:extLst>
              </a:tr>
              <a:tr h="140902">
                <a:tc>
                  <a:txBody>
                    <a:bodyPr/>
                    <a:lstStyle/>
                    <a:p>
                      <a:endParaRPr lang="en-ID" sz="10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672752494"/>
                  </a:ext>
                </a:extLst>
              </a:tr>
              <a:tr h="164481">
                <a:tc>
                  <a:txBody>
                    <a:bodyPr/>
                    <a:lstStyle/>
                    <a:p>
                      <a:endParaRPr lang="en-ID" sz="10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388726729"/>
                  </a:ext>
                </a:extLst>
              </a:tr>
            </a:tbl>
          </a:graphicData>
        </a:graphic>
      </p:graphicFrame>
      <p:sp>
        <p:nvSpPr>
          <p:cNvPr id="11" name="TextBox 10">
            <a:extLst>
              <a:ext uri="{FF2B5EF4-FFF2-40B4-BE49-F238E27FC236}">
                <a16:creationId xmlns:a16="http://schemas.microsoft.com/office/drawing/2014/main" id="{BF8BF572-B4AD-524B-EE25-05C477E69E61}"/>
              </a:ext>
            </a:extLst>
          </p:cNvPr>
          <p:cNvSpPr txBox="1"/>
          <p:nvPr/>
        </p:nvSpPr>
        <p:spPr>
          <a:xfrm>
            <a:off x="346846" y="921392"/>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800</a:t>
            </a:r>
            <a:endParaRPr lang="en-ID" sz="1000" dirty="0">
              <a:solidFill>
                <a:schemeClr val="tx1">
                  <a:lumMod val="95000"/>
                  <a:lumOff val="5000"/>
                </a:schemeClr>
              </a:solidFill>
            </a:endParaRPr>
          </a:p>
        </p:txBody>
      </p:sp>
      <p:sp>
        <p:nvSpPr>
          <p:cNvPr id="13" name="TextBox 12">
            <a:extLst>
              <a:ext uri="{FF2B5EF4-FFF2-40B4-BE49-F238E27FC236}">
                <a16:creationId xmlns:a16="http://schemas.microsoft.com/office/drawing/2014/main" id="{0E5BE7B6-F4A9-F127-271A-F14EBCF5DF12}"/>
              </a:ext>
            </a:extLst>
          </p:cNvPr>
          <p:cNvSpPr txBox="1"/>
          <p:nvPr/>
        </p:nvSpPr>
        <p:spPr>
          <a:xfrm>
            <a:off x="346846" y="1151295"/>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700</a:t>
            </a:r>
            <a:endParaRPr lang="en-ID" sz="1000" dirty="0">
              <a:solidFill>
                <a:schemeClr val="tx1">
                  <a:lumMod val="95000"/>
                  <a:lumOff val="5000"/>
                </a:schemeClr>
              </a:solidFill>
            </a:endParaRPr>
          </a:p>
        </p:txBody>
      </p:sp>
      <p:sp>
        <p:nvSpPr>
          <p:cNvPr id="14" name="TextBox 13">
            <a:extLst>
              <a:ext uri="{FF2B5EF4-FFF2-40B4-BE49-F238E27FC236}">
                <a16:creationId xmlns:a16="http://schemas.microsoft.com/office/drawing/2014/main" id="{4B46162C-2555-E16F-7B40-1A78C1B0E990}"/>
              </a:ext>
            </a:extLst>
          </p:cNvPr>
          <p:cNvSpPr txBox="1"/>
          <p:nvPr/>
        </p:nvSpPr>
        <p:spPr>
          <a:xfrm>
            <a:off x="346846" y="1405261"/>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600</a:t>
            </a:r>
            <a:endParaRPr lang="en-ID" sz="1000" dirty="0">
              <a:solidFill>
                <a:schemeClr val="tx1">
                  <a:lumMod val="95000"/>
                  <a:lumOff val="5000"/>
                </a:schemeClr>
              </a:solidFill>
            </a:endParaRPr>
          </a:p>
        </p:txBody>
      </p:sp>
      <p:sp>
        <p:nvSpPr>
          <p:cNvPr id="15" name="TextBox 14">
            <a:extLst>
              <a:ext uri="{FF2B5EF4-FFF2-40B4-BE49-F238E27FC236}">
                <a16:creationId xmlns:a16="http://schemas.microsoft.com/office/drawing/2014/main" id="{4166AC84-D37F-2A37-BE89-EDD24A8A1C66}"/>
              </a:ext>
            </a:extLst>
          </p:cNvPr>
          <p:cNvSpPr txBox="1"/>
          <p:nvPr/>
        </p:nvSpPr>
        <p:spPr>
          <a:xfrm>
            <a:off x="346846" y="1644445"/>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500</a:t>
            </a:r>
            <a:endParaRPr lang="en-ID" sz="1000" dirty="0">
              <a:solidFill>
                <a:schemeClr val="tx1">
                  <a:lumMod val="95000"/>
                  <a:lumOff val="5000"/>
                </a:schemeClr>
              </a:solidFill>
            </a:endParaRPr>
          </a:p>
        </p:txBody>
      </p:sp>
      <p:sp>
        <p:nvSpPr>
          <p:cNvPr id="16" name="TextBox 15">
            <a:extLst>
              <a:ext uri="{FF2B5EF4-FFF2-40B4-BE49-F238E27FC236}">
                <a16:creationId xmlns:a16="http://schemas.microsoft.com/office/drawing/2014/main" id="{FE95BF91-972B-5C17-F626-497483374AFF}"/>
              </a:ext>
            </a:extLst>
          </p:cNvPr>
          <p:cNvSpPr txBox="1"/>
          <p:nvPr/>
        </p:nvSpPr>
        <p:spPr>
          <a:xfrm>
            <a:off x="346846" y="1894620"/>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400</a:t>
            </a:r>
            <a:endParaRPr lang="en-ID" sz="1000" dirty="0">
              <a:solidFill>
                <a:schemeClr val="tx1">
                  <a:lumMod val="95000"/>
                  <a:lumOff val="5000"/>
                </a:schemeClr>
              </a:solidFill>
            </a:endParaRPr>
          </a:p>
        </p:txBody>
      </p:sp>
      <p:sp>
        <p:nvSpPr>
          <p:cNvPr id="17" name="TextBox 16">
            <a:extLst>
              <a:ext uri="{FF2B5EF4-FFF2-40B4-BE49-F238E27FC236}">
                <a16:creationId xmlns:a16="http://schemas.microsoft.com/office/drawing/2014/main" id="{B3EB7E34-EACB-A6CE-D097-6A7AB46369DB}"/>
              </a:ext>
            </a:extLst>
          </p:cNvPr>
          <p:cNvSpPr txBox="1"/>
          <p:nvPr/>
        </p:nvSpPr>
        <p:spPr>
          <a:xfrm>
            <a:off x="346846" y="2142187"/>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300</a:t>
            </a:r>
            <a:endParaRPr lang="en-ID" sz="1000" dirty="0">
              <a:solidFill>
                <a:schemeClr val="tx1">
                  <a:lumMod val="95000"/>
                  <a:lumOff val="5000"/>
                </a:schemeClr>
              </a:solidFill>
            </a:endParaRPr>
          </a:p>
        </p:txBody>
      </p:sp>
      <p:sp>
        <p:nvSpPr>
          <p:cNvPr id="18" name="TextBox 17">
            <a:extLst>
              <a:ext uri="{FF2B5EF4-FFF2-40B4-BE49-F238E27FC236}">
                <a16:creationId xmlns:a16="http://schemas.microsoft.com/office/drawing/2014/main" id="{60E7D20B-3663-9633-153C-DAA1DDA7A493}"/>
              </a:ext>
            </a:extLst>
          </p:cNvPr>
          <p:cNvSpPr txBox="1"/>
          <p:nvPr/>
        </p:nvSpPr>
        <p:spPr>
          <a:xfrm>
            <a:off x="340819" y="2376157"/>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200</a:t>
            </a:r>
            <a:endParaRPr lang="en-ID" sz="1000" dirty="0">
              <a:solidFill>
                <a:schemeClr val="tx1">
                  <a:lumMod val="95000"/>
                  <a:lumOff val="5000"/>
                </a:schemeClr>
              </a:solidFill>
            </a:endParaRPr>
          </a:p>
        </p:txBody>
      </p:sp>
      <p:sp>
        <p:nvSpPr>
          <p:cNvPr id="19" name="TextBox 18">
            <a:extLst>
              <a:ext uri="{FF2B5EF4-FFF2-40B4-BE49-F238E27FC236}">
                <a16:creationId xmlns:a16="http://schemas.microsoft.com/office/drawing/2014/main" id="{1499B230-9959-3718-2321-F9591B83E387}"/>
              </a:ext>
            </a:extLst>
          </p:cNvPr>
          <p:cNvSpPr txBox="1"/>
          <p:nvPr/>
        </p:nvSpPr>
        <p:spPr>
          <a:xfrm>
            <a:off x="340819" y="2610293"/>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100</a:t>
            </a:r>
            <a:endParaRPr lang="en-ID" sz="1000" dirty="0">
              <a:solidFill>
                <a:schemeClr val="tx1">
                  <a:lumMod val="95000"/>
                  <a:lumOff val="5000"/>
                </a:schemeClr>
              </a:solidFill>
            </a:endParaRPr>
          </a:p>
        </p:txBody>
      </p:sp>
      <p:sp>
        <p:nvSpPr>
          <p:cNvPr id="20" name="Rectangle 19">
            <a:extLst>
              <a:ext uri="{FF2B5EF4-FFF2-40B4-BE49-F238E27FC236}">
                <a16:creationId xmlns:a16="http://schemas.microsoft.com/office/drawing/2014/main" id="{DB0DC5A1-976B-95C6-F045-3500B8AE6B25}"/>
              </a:ext>
            </a:extLst>
          </p:cNvPr>
          <p:cNvSpPr/>
          <p:nvPr/>
        </p:nvSpPr>
        <p:spPr>
          <a:xfrm>
            <a:off x="817426" y="2670771"/>
            <a:ext cx="82260" cy="322161"/>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21" name="TextBox 20">
            <a:extLst>
              <a:ext uri="{FF2B5EF4-FFF2-40B4-BE49-F238E27FC236}">
                <a16:creationId xmlns:a16="http://schemas.microsoft.com/office/drawing/2014/main" id="{FAA4F37A-CE03-4CF3-B16E-C206D5020FE3}"/>
              </a:ext>
            </a:extLst>
          </p:cNvPr>
          <p:cNvSpPr txBox="1"/>
          <p:nvPr/>
        </p:nvSpPr>
        <p:spPr>
          <a:xfrm>
            <a:off x="420461" y="2878854"/>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0</a:t>
            </a:r>
            <a:endParaRPr lang="en-ID" sz="1000" dirty="0">
              <a:solidFill>
                <a:schemeClr val="tx1">
                  <a:lumMod val="95000"/>
                  <a:lumOff val="5000"/>
                </a:schemeClr>
              </a:solidFill>
            </a:endParaRPr>
          </a:p>
        </p:txBody>
      </p:sp>
      <p:sp>
        <p:nvSpPr>
          <p:cNvPr id="22" name="Rectangle 21">
            <a:extLst>
              <a:ext uri="{FF2B5EF4-FFF2-40B4-BE49-F238E27FC236}">
                <a16:creationId xmlns:a16="http://schemas.microsoft.com/office/drawing/2014/main" id="{D6EFC049-8137-9317-5FE1-290DBB0228AF}"/>
              </a:ext>
            </a:extLst>
          </p:cNvPr>
          <p:cNvSpPr/>
          <p:nvPr/>
        </p:nvSpPr>
        <p:spPr>
          <a:xfrm>
            <a:off x="883010" y="2984717"/>
            <a:ext cx="114385" cy="158144"/>
          </a:xfrm>
          <a:prstGeom prst="rect">
            <a:avLst/>
          </a:prstGeom>
          <a:solidFill>
            <a:schemeClr val="accent5">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23" name="Rectangle 22">
            <a:extLst>
              <a:ext uri="{FF2B5EF4-FFF2-40B4-BE49-F238E27FC236}">
                <a16:creationId xmlns:a16="http://schemas.microsoft.com/office/drawing/2014/main" id="{E65BFE83-7D90-0383-39C2-DE93482A3075}"/>
              </a:ext>
            </a:extLst>
          </p:cNvPr>
          <p:cNvSpPr/>
          <p:nvPr/>
        </p:nvSpPr>
        <p:spPr>
          <a:xfrm>
            <a:off x="984993" y="2865987"/>
            <a:ext cx="107135" cy="131597"/>
          </a:xfrm>
          <a:prstGeom prst="rect">
            <a:avLst/>
          </a:prstGeom>
          <a:solidFill>
            <a:schemeClr val="bg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24" name="Rectangle 23">
            <a:extLst>
              <a:ext uri="{FF2B5EF4-FFF2-40B4-BE49-F238E27FC236}">
                <a16:creationId xmlns:a16="http://schemas.microsoft.com/office/drawing/2014/main" id="{36A6F310-2FF3-5FD6-16C6-2AB78DD11FBD}"/>
              </a:ext>
            </a:extLst>
          </p:cNvPr>
          <p:cNvSpPr/>
          <p:nvPr/>
        </p:nvSpPr>
        <p:spPr>
          <a:xfrm>
            <a:off x="1164258" y="2694585"/>
            <a:ext cx="83077" cy="296641"/>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25" name="Rectangle 24">
            <a:extLst>
              <a:ext uri="{FF2B5EF4-FFF2-40B4-BE49-F238E27FC236}">
                <a16:creationId xmlns:a16="http://schemas.microsoft.com/office/drawing/2014/main" id="{06BD9653-ADB9-1572-2B2B-967693DCBA11}"/>
              </a:ext>
            </a:extLst>
          </p:cNvPr>
          <p:cNvSpPr/>
          <p:nvPr/>
        </p:nvSpPr>
        <p:spPr>
          <a:xfrm>
            <a:off x="1238494" y="2991226"/>
            <a:ext cx="114385" cy="131376"/>
          </a:xfrm>
          <a:prstGeom prst="rect">
            <a:avLst/>
          </a:prstGeom>
          <a:solidFill>
            <a:schemeClr val="accent5">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26" name="Rectangle 25">
            <a:extLst>
              <a:ext uri="{FF2B5EF4-FFF2-40B4-BE49-F238E27FC236}">
                <a16:creationId xmlns:a16="http://schemas.microsoft.com/office/drawing/2014/main" id="{31AFB6B5-F9B9-135A-BEF6-01450397BE2B}"/>
              </a:ext>
            </a:extLst>
          </p:cNvPr>
          <p:cNvSpPr/>
          <p:nvPr/>
        </p:nvSpPr>
        <p:spPr>
          <a:xfrm>
            <a:off x="1328002" y="2821361"/>
            <a:ext cx="92794" cy="169865"/>
          </a:xfrm>
          <a:prstGeom prst="rect">
            <a:avLst/>
          </a:prstGeom>
          <a:solidFill>
            <a:schemeClr val="bg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27" name="Rectangle 26">
            <a:extLst>
              <a:ext uri="{FF2B5EF4-FFF2-40B4-BE49-F238E27FC236}">
                <a16:creationId xmlns:a16="http://schemas.microsoft.com/office/drawing/2014/main" id="{5F011B19-3469-AB5A-83AD-3165B38C9485}"/>
              </a:ext>
            </a:extLst>
          </p:cNvPr>
          <p:cNvSpPr/>
          <p:nvPr/>
        </p:nvSpPr>
        <p:spPr>
          <a:xfrm>
            <a:off x="1538791" y="2673632"/>
            <a:ext cx="83077" cy="321417"/>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28" name="Rectangle 27">
            <a:extLst>
              <a:ext uri="{FF2B5EF4-FFF2-40B4-BE49-F238E27FC236}">
                <a16:creationId xmlns:a16="http://schemas.microsoft.com/office/drawing/2014/main" id="{963534E6-3785-2BC4-B01D-CD294485496E}"/>
              </a:ext>
            </a:extLst>
          </p:cNvPr>
          <p:cNvSpPr/>
          <p:nvPr/>
        </p:nvSpPr>
        <p:spPr>
          <a:xfrm>
            <a:off x="1612750" y="2978354"/>
            <a:ext cx="123872" cy="115127"/>
          </a:xfrm>
          <a:prstGeom prst="rect">
            <a:avLst/>
          </a:prstGeom>
          <a:solidFill>
            <a:schemeClr val="accent5">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29" name="Rectangle 28">
            <a:extLst>
              <a:ext uri="{FF2B5EF4-FFF2-40B4-BE49-F238E27FC236}">
                <a16:creationId xmlns:a16="http://schemas.microsoft.com/office/drawing/2014/main" id="{3FE225CE-9AC7-3BFA-E34A-8ED8C0D970E5}"/>
              </a:ext>
            </a:extLst>
          </p:cNvPr>
          <p:cNvSpPr/>
          <p:nvPr/>
        </p:nvSpPr>
        <p:spPr>
          <a:xfrm>
            <a:off x="1715419" y="2827720"/>
            <a:ext cx="107135" cy="169864"/>
          </a:xfrm>
          <a:prstGeom prst="rect">
            <a:avLst/>
          </a:prstGeom>
          <a:solidFill>
            <a:schemeClr val="bg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30" name="Rectangle 29">
            <a:extLst>
              <a:ext uri="{FF2B5EF4-FFF2-40B4-BE49-F238E27FC236}">
                <a16:creationId xmlns:a16="http://schemas.microsoft.com/office/drawing/2014/main" id="{D05C604B-78E3-3464-E510-FEAD0472332A}"/>
              </a:ext>
            </a:extLst>
          </p:cNvPr>
          <p:cNvSpPr/>
          <p:nvPr/>
        </p:nvSpPr>
        <p:spPr>
          <a:xfrm>
            <a:off x="1934132" y="2622378"/>
            <a:ext cx="62361" cy="365081"/>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31" name="Rectangle 30">
            <a:extLst>
              <a:ext uri="{FF2B5EF4-FFF2-40B4-BE49-F238E27FC236}">
                <a16:creationId xmlns:a16="http://schemas.microsoft.com/office/drawing/2014/main" id="{BDFD8176-891C-2F1D-449F-1E15BD35197B}"/>
              </a:ext>
            </a:extLst>
          </p:cNvPr>
          <p:cNvSpPr/>
          <p:nvPr/>
        </p:nvSpPr>
        <p:spPr>
          <a:xfrm>
            <a:off x="2002780" y="2980616"/>
            <a:ext cx="123871" cy="92620"/>
          </a:xfrm>
          <a:prstGeom prst="rect">
            <a:avLst/>
          </a:prstGeom>
          <a:solidFill>
            <a:schemeClr val="accent5">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32" name="Rectangle 31">
            <a:extLst>
              <a:ext uri="{FF2B5EF4-FFF2-40B4-BE49-F238E27FC236}">
                <a16:creationId xmlns:a16="http://schemas.microsoft.com/office/drawing/2014/main" id="{547C9E38-B04E-6558-4D13-93A23AC2BC15}"/>
              </a:ext>
            </a:extLst>
          </p:cNvPr>
          <p:cNvSpPr/>
          <p:nvPr/>
        </p:nvSpPr>
        <p:spPr>
          <a:xfrm>
            <a:off x="2127618" y="2664069"/>
            <a:ext cx="67681" cy="320648"/>
          </a:xfrm>
          <a:prstGeom prst="rect">
            <a:avLst/>
          </a:prstGeom>
          <a:solidFill>
            <a:schemeClr val="bg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33" name="Rectangle 32">
            <a:extLst>
              <a:ext uri="{FF2B5EF4-FFF2-40B4-BE49-F238E27FC236}">
                <a16:creationId xmlns:a16="http://schemas.microsoft.com/office/drawing/2014/main" id="{1E6920EE-202B-C609-D3C8-6F58EC94EFAF}"/>
              </a:ext>
            </a:extLst>
          </p:cNvPr>
          <p:cNvSpPr/>
          <p:nvPr/>
        </p:nvSpPr>
        <p:spPr>
          <a:xfrm flipH="1">
            <a:off x="2352394" y="2571750"/>
            <a:ext cx="74055" cy="419476"/>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34" name="Rectangle 33">
            <a:extLst>
              <a:ext uri="{FF2B5EF4-FFF2-40B4-BE49-F238E27FC236}">
                <a16:creationId xmlns:a16="http://schemas.microsoft.com/office/drawing/2014/main" id="{C65A602B-C461-3C3A-7885-01F20A874500}"/>
              </a:ext>
            </a:extLst>
          </p:cNvPr>
          <p:cNvSpPr/>
          <p:nvPr/>
        </p:nvSpPr>
        <p:spPr>
          <a:xfrm>
            <a:off x="2417638" y="2984717"/>
            <a:ext cx="98658" cy="80777"/>
          </a:xfrm>
          <a:prstGeom prst="rect">
            <a:avLst/>
          </a:prstGeom>
          <a:solidFill>
            <a:schemeClr val="accent5">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35" name="Rectangle 34">
            <a:extLst>
              <a:ext uri="{FF2B5EF4-FFF2-40B4-BE49-F238E27FC236}">
                <a16:creationId xmlns:a16="http://schemas.microsoft.com/office/drawing/2014/main" id="{30635F75-5F9B-8D7E-B422-C79048A9F331}"/>
              </a:ext>
            </a:extLst>
          </p:cNvPr>
          <p:cNvSpPr/>
          <p:nvPr/>
        </p:nvSpPr>
        <p:spPr>
          <a:xfrm>
            <a:off x="2522990" y="2670771"/>
            <a:ext cx="72999" cy="330188"/>
          </a:xfrm>
          <a:prstGeom prst="rect">
            <a:avLst/>
          </a:prstGeom>
          <a:solidFill>
            <a:schemeClr val="bg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36" name="Rectangle 35">
            <a:extLst>
              <a:ext uri="{FF2B5EF4-FFF2-40B4-BE49-F238E27FC236}">
                <a16:creationId xmlns:a16="http://schemas.microsoft.com/office/drawing/2014/main" id="{4B484CD2-E664-4D03-011D-3D1A45171ECD}"/>
              </a:ext>
            </a:extLst>
          </p:cNvPr>
          <p:cNvSpPr/>
          <p:nvPr/>
        </p:nvSpPr>
        <p:spPr>
          <a:xfrm flipH="1">
            <a:off x="2739167" y="1355619"/>
            <a:ext cx="135292" cy="1643982"/>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37" name="Rectangle 36">
            <a:extLst>
              <a:ext uri="{FF2B5EF4-FFF2-40B4-BE49-F238E27FC236}">
                <a16:creationId xmlns:a16="http://schemas.microsoft.com/office/drawing/2014/main" id="{6FEB5BB0-0006-14E0-6024-C76F2469240C}"/>
              </a:ext>
            </a:extLst>
          </p:cNvPr>
          <p:cNvSpPr/>
          <p:nvPr/>
        </p:nvSpPr>
        <p:spPr>
          <a:xfrm>
            <a:off x="2890755" y="2997584"/>
            <a:ext cx="98658" cy="438579"/>
          </a:xfrm>
          <a:prstGeom prst="rect">
            <a:avLst/>
          </a:prstGeom>
          <a:solidFill>
            <a:schemeClr val="accent5">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38" name="Rectangle 37">
            <a:extLst>
              <a:ext uri="{FF2B5EF4-FFF2-40B4-BE49-F238E27FC236}">
                <a16:creationId xmlns:a16="http://schemas.microsoft.com/office/drawing/2014/main" id="{C0CF5AA2-C925-C2CB-64F1-6F2BDC50AA5B}"/>
              </a:ext>
            </a:extLst>
          </p:cNvPr>
          <p:cNvSpPr/>
          <p:nvPr/>
        </p:nvSpPr>
        <p:spPr>
          <a:xfrm flipH="1">
            <a:off x="2996005" y="1773997"/>
            <a:ext cx="129936" cy="1223587"/>
          </a:xfrm>
          <a:prstGeom prst="rect">
            <a:avLst/>
          </a:prstGeom>
          <a:solidFill>
            <a:schemeClr val="bg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39" name="TextBox 38">
            <a:extLst>
              <a:ext uri="{FF2B5EF4-FFF2-40B4-BE49-F238E27FC236}">
                <a16:creationId xmlns:a16="http://schemas.microsoft.com/office/drawing/2014/main" id="{7363D97E-E795-3C31-3128-0FA331383974}"/>
              </a:ext>
            </a:extLst>
          </p:cNvPr>
          <p:cNvSpPr txBox="1"/>
          <p:nvPr/>
        </p:nvSpPr>
        <p:spPr>
          <a:xfrm>
            <a:off x="297684" y="3092329"/>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-100</a:t>
            </a:r>
            <a:endParaRPr lang="en-ID" sz="1000" dirty="0">
              <a:solidFill>
                <a:schemeClr val="tx1">
                  <a:lumMod val="95000"/>
                  <a:lumOff val="5000"/>
                </a:schemeClr>
              </a:solidFill>
            </a:endParaRPr>
          </a:p>
        </p:txBody>
      </p:sp>
      <p:sp>
        <p:nvSpPr>
          <p:cNvPr id="40" name="TextBox 39">
            <a:extLst>
              <a:ext uri="{FF2B5EF4-FFF2-40B4-BE49-F238E27FC236}">
                <a16:creationId xmlns:a16="http://schemas.microsoft.com/office/drawing/2014/main" id="{4FE1DE5A-B5C8-B277-ADAC-B3F850AED4FA}"/>
              </a:ext>
            </a:extLst>
          </p:cNvPr>
          <p:cNvSpPr txBox="1"/>
          <p:nvPr/>
        </p:nvSpPr>
        <p:spPr>
          <a:xfrm>
            <a:off x="298035" y="3342932"/>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-200</a:t>
            </a:r>
            <a:endParaRPr lang="en-ID" sz="1000" dirty="0">
              <a:solidFill>
                <a:schemeClr val="tx1">
                  <a:lumMod val="95000"/>
                  <a:lumOff val="5000"/>
                </a:schemeClr>
              </a:solidFill>
            </a:endParaRPr>
          </a:p>
        </p:txBody>
      </p:sp>
      <p:sp>
        <p:nvSpPr>
          <p:cNvPr id="41" name="TextBox 40">
            <a:extLst>
              <a:ext uri="{FF2B5EF4-FFF2-40B4-BE49-F238E27FC236}">
                <a16:creationId xmlns:a16="http://schemas.microsoft.com/office/drawing/2014/main" id="{2BE285A6-C30E-1676-AB21-4FA2A9AF92A1}"/>
              </a:ext>
            </a:extLst>
          </p:cNvPr>
          <p:cNvSpPr txBox="1"/>
          <p:nvPr/>
        </p:nvSpPr>
        <p:spPr>
          <a:xfrm>
            <a:off x="324379" y="3573866"/>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-300</a:t>
            </a:r>
            <a:endParaRPr lang="en-ID" sz="1000" dirty="0">
              <a:solidFill>
                <a:schemeClr val="tx1">
                  <a:lumMod val="95000"/>
                  <a:lumOff val="5000"/>
                </a:schemeClr>
              </a:solidFill>
            </a:endParaRPr>
          </a:p>
        </p:txBody>
      </p:sp>
      <p:sp>
        <p:nvSpPr>
          <p:cNvPr id="44" name="TextBox 43">
            <a:extLst>
              <a:ext uri="{FF2B5EF4-FFF2-40B4-BE49-F238E27FC236}">
                <a16:creationId xmlns:a16="http://schemas.microsoft.com/office/drawing/2014/main" id="{6D60C0F4-1269-FA19-C9FB-7229A81E0408}"/>
              </a:ext>
            </a:extLst>
          </p:cNvPr>
          <p:cNvSpPr txBox="1"/>
          <p:nvPr/>
        </p:nvSpPr>
        <p:spPr>
          <a:xfrm>
            <a:off x="676837" y="2434856"/>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110</a:t>
            </a:r>
            <a:endParaRPr lang="en-ID" sz="1000" dirty="0">
              <a:solidFill>
                <a:schemeClr val="tx1">
                  <a:lumMod val="95000"/>
                  <a:lumOff val="5000"/>
                </a:schemeClr>
              </a:solidFill>
            </a:endParaRPr>
          </a:p>
        </p:txBody>
      </p:sp>
      <p:sp>
        <p:nvSpPr>
          <p:cNvPr id="45" name="TextBox 44">
            <a:extLst>
              <a:ext uri="{FF2B5EF4-FFF2-40B4-BE49-F238E27FC236}">
                <a16:creationId xmlns:a16="http://schemas.microsoft.com/office/drawing/2014/main" id="{9B4E88A3-1508-12C6-B4DA-E926239FA39E}"/>
              </a:ext>
            </a:extLst>
          </p:cNvPr>
          <p:cNvSpPr txBox="1"/>
          <p:nvPr/>
        </p:nvSpPr>
        <p:spPr>
          <a:xfrm>
            <a:off x="739087" y="3088926"/>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-50</a:t>
            </a:r>
            <a:endParaRPr lang="en-ID" sz="1000" dirty="0">
              <a:solidFill>
                <a:schemeClr val="tx1">
                  <a:lumMod val="95000"/>
                  <a:lumOff val="5000"/>
                </a:schemeClr>
              </a:solidFill>
            </a:endParaRPr>
          </a:p>
        </p:txBody>
      </p:sp>
      <p:sp>
        <p:nvSpPr>
          <p:cNvPr id="46" name="TextBox 45">
            <a:extLst>
              <a:ext uri="{FF2B5EF4-FFF2-40B4-BE49-F238E27FC236}">
                <a16:creationId xmlns:a16="http://schemas.microsoft.com/office/drawing/2014/main" id="{FFDB32C2-94A0-DA3B-E45A-B245A0475AF9}"/>
              </a:ext>
            </a:extLst>
          </p:cNvPr>
          <p:cNvSpPr txBox="1"/>
          <p:nvPr/>
        </p:nvSpPr>
        <p:spPr>
          <a:xfrm>
            <a:off x="898973" y="2640437"/>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60</a:t>
            </a:r>
            <a:endParaRPr lang="en-ID" sz="1000" dirty="0">
              <a:solidFill>
                <a:schemeClr val="tx1">
                  <a:lumMod val="95000"/>
                  <a:lumOff val="5000"/>
                </a:schemeClr>
              </a:solidFill>
            </a:endParaRPr>
          </a:p>
        </p:txBody>
      </p:sp>
      <p:sp>
        <p:nvSpPr>
          <p:cNvPr id="47" name="TextBox 46">
            <a:extLst>
              <a:ext uri="{FF2B5EF4-FFF2-40B4-BE49-F238E27FC236}">
                <a16:creationId xmlns:a16="http://schemas.microsoft.com/office/drawing/2014/main" id="{A28201A5-E0C3-CFF1-758A-08A0AC487121}"/>
              </a:ext>
            </a:extLst>
          </p:cNvPr>
          <p:cNvSpPr txBox="1"/>
          <p:nvPr/>
        </p:nvSpPr>
        <p:spPr>
          <a:xfrm>
            <a:off x="1029969" y="2452518"/>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121</a:t>
            </a:r>
            <a:endParaRPr lang="en-ID" sz="1000" dirty="0">
              <a:solidFill>
                <a:schemeClr val="tx1">
                  <a:lumMod val="95000"/>
                  <a:lumOff val="5000"/>
                </a:schemeClr>
              </a:solidFill>
            </a:endParaRPr>
          </a:p>
        </p:txBody>
      </p:sp>
      <p:sp>
        <p:nvSpPr>
          <p:cNvPr id="48" name="TextBox 47">
            <a:extLst>
              <a:ext uri="{FF2B5EF4-FFF2-40B4-BE49-F238E27FC236}">
                <a16:creationId xmlns:a16="http://schemas.microsoft.com/office/drawing/2014/main" id="{6C12124C-8865-AE1E-5C3F-62BC18CAB15F}"/>
              </a:ext>
            </a:extLst>
          </p:cNvPr>
          <p:cNvSpPr txBox="1"/>
          <p:nvPr/>
        </p:nvSpPr>
        <p:spPr>
          <a:xfrm>
            <a:off x="1249244" y="2615705"/>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77</a:t>
            </a:r>
            <a:endParaRPr lang="en-ID" sz="1000" dirty="0">
              <a:solidFill>
                <a:schemeClr val="tx1">
                  <a:lumMod val="95000"/>
                  <a:lumOff val="5000"/>
                </a:schemeClr>
              </a:solidFill>
            </a:endParaRPr>
          </a:p>
        </p:txBody>
      </p:sp>
      <p:sp>
        <p:nvSpPr>
          <p:cNvPr id="49" name="TextBox 48">
            <a:extLst>
              <a:ext uri="{FF2B5EF4-FFF2-40B4-BE49-F238E27FC236}">
                <a16:creationId xmlns:a16="http://schemas.microsoft.com/office/drawing/2014/main" id="{0F6C266F-8FAE-FC5C-AB35-E59AA4FCED08}"/>
              </a:ext>
            </a:extLst>
          </p:cNvPr>
          <p:cNvSpPr txBox="1"/>
          <p:nvPr/>
        </p:nvSpPr>
        <p:spPr>
          <a:xfrm>
            <a:off x="1406339" y="2448924"/>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133</a:t>
            </a:r>
            <a:endParaRPr lang="en-ID" sz="1000" dirty="0">
              <a:solidFill>
                <a:schemeClr val="tx1">
                  <a:lumMod val="95000"/>
                  <a:lumOff val="5000"/>
                </a:schemeClr>
              </a:solidFill>
            </a:endParaRPr>
          </a:p>
        </p:txBody>
      </p:sp>
      <p:sp>
        <p:nvSpPr>
          <p:cNvPr id="50" name="TextBox 49">
            <a:extLst>
              <a:ext uri="{FF2B5EF4-FFF2-40B4-BE49-F238E27FC236}">
                <a16:creationId xmlns:a16="http://schemas.microsoft.com/office/drawing/2014/main" id="{6C9EC487-0CEE-30B8-60AA-775D14FBA277}"/>
              </a:ext>
            </a:extLst>
          </p:cNvPr>
          <p:cNvSpPr txBox="1"/>
          <p:nvPr/>
        </p:nvSpPr>
        <p:spPr>
          <a:xfrm>
            <a:off x="1629875" y="2625665"/>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97</a:t>
            </a:r>
            <a:endParaRPr lang="en-ID" sz="1000" dirty="0">
              <a:solidFill>
                <a:schemeClr val="tx1">
                  <a:lumMod val="95000"/>
                  <a:lumOff val="5000"/>
                </a:schemeClr>
              </a:solidFill>
            </a:endParaRPr>
          </a:p>
        </p:txBody>
      </p:sp>
      <p:sp>
        <p:nvSpPr>
          <p:cNvPr id="51" name="TextBox 50">
            <a:extLst>
              <a:ext uri="{FF2B5EF4-FFF2-40B4-BE49-F238E27FC236}">
                <a16:creationId xmlns:a16="http://schemas.microsoft.com/office/drawing/2014/main" id="{B2C38531-F651-3931-6B86-949975301A85}"/>
              </a:ext>
            </a:extLst>
          </p:cNvPr>
          <p:cNvSpPr txBox="1"/>
          <p:nvPr/>
        </p:nvSpPr>
        <p:spPr>
          <a:xfrm>
            <a:off x="1786234" y="2397738"/>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147</a:t>
            </a:r>
            <a:endParaRPr lang="en-ID" sz="1000" dirty="0">
              <a:solidFill>
                <a:schemeClr val="tx1">
                  <a:lumMod val="95000"/>
                  <a:lumOff val="5000"/>
                </a:schemeClr>
              </a:solidFill>
            </a:endParaRPr>
          </a:p>
        </p:txBody>
      </p:sp>
      <p:sp>
        <p:nvSpPr>
          <p:cNvPr id="52" name="TextBox 51">
            <a:extLst>
              <a:ext uri="{FF2B5EF4-FFF2-40B4-BE49-F238E27FC236}">
                <a16:creationId xmlns:a16="http://schemas.microsoft.com/office/drawing/2014/main" id="{1576F5CA-3F8C-ED29-44B8-8138DA2507C4}"/>
              </a:ext>
            </a:extLst>
          </p:cNvPr>
          <p:cNvSpPr txBox="1"/>
          <p:nvPr/>
        </p:nvSpPr>
        <p:spPr>
          <a:xfrm>
            <a:off x="1982713" y="2479431"/>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120</a:t>
            </a:r>
            <a:endParaRPr lang="en-ID" sz="1000" dirty="0">
              <a:solidFill>
                <a:schemeClr val="tx1">
                  <a:lumMod val="95000"/>
                  <a:lumOff val="5000"/>
                </a:schemeClr>
              </a:solidFill>
            </a:endParaRPr>
          </a:p>
        </p:txBody>
      </p:sp>
      <p:sp>
        <p:nvSpPr>
          <p:cNvPr id="53" name="TextBox 52">
            <a:extLst>
              <a:ext uri="{FF2B5EF4-FFF2-40B4-BE49-F238E27FC236}">
                <a16:creationId xmlns:a16="http://schemas.microsoft.com/office/drawing/2014/main" id="{8A210EEC-3F52-1050-345E-9C8020DE230F}"/>
              </a:ext>
            </a:extLst>
          </p:cNvPr>
          <p:cNvSpPr txBox="1"/>
          <p:nvPr/>
        </p:nvSpPr>
        <p:spPr>
          <a:xfrm>
            <a:off x="2182307" y="2360441"/>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161</a:t>
            </a:r>
            <a:endParaRPr lang="en-ID" sz="1000" dirty="0">
              <a:solidFill>
                <a:schemeClr val="tx1">
                  <a:lumMod val="95000"/>
                  <a:lumOff val="5000"/>
                </a:schemeClr>
              </a:solidFill>
            </a:endParaRPr>
          </a:p>
        </p:txBody>
      </p:sp>
      <p:sp>
        <p:nvSpPr>
          <p:cNvPr id="54" name="TextBox 53">
            <a:extLst>
              <a:ext uri="{FF2B5EF4-FFF2-40B4-BE49-F238E27FC236}">
                <a16:creationId xmlns:a16="http://schemas.microsoft.com/office/drawing/2014/main" id="{785851D4-4609-459D-BD0F-B85EBE617506}"/>
              </a:ext>
            </a:extLst>
          </p:cNvPr>
          <p:cNvSpPr txBox="1"/>
          <p:nvPr/>
        </p:nvSpPr>
        <p:spPr>
          <a:xfrm>
            <a:off x="2392321" y="2469098"/>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146</a:t>
            </a:r>
            <a:endParaRPr lang="en-ID" sz="1000" dirty="0">
              <a:solidFill>
                <a:schemeClr val="tx1">
                  <a:lumMod val="95000"/>
                  <a:lumOff val="5000"/>
                </a:schemeClr>
              </a:solidFill>
            </a:endParaRPr>
          </a:p>
        </p:txBody>
      </p:sp>
      <p:sp>
        <p:nvSpPr>
          <p:cNvPr id="55" name="TextBox 54">
            <a:extLst>
              <a:ext uri="{FF2B5EF4-FFF2-40B4-BE49-F238E27FC236}">
                <a16:creationId xmlns:a16="http://schemas.microsoft.com/office/drawing/2014/main" id="{D946C041-1E84-DCF0-5DDE-76521F220C11}"/>
              </a:ext>
            </a:extLst>
          </p:cNvPr>
          <p:cNvSpPr txBox="1"/>
          <p:nvPr/>
        </p:nvSpPr>
        <p:spPr>
          <a:xfrm>
            <a:off x="2621936" y="1094304"/>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672</a:t>
            </a:r>
            <a:endParaRPr lang="en-ID" sz="1000" dirty="0">
              <a:solidFill>
                <a:schemeClr val="tx1">
                  <a:lumMod val="95000"/>
                  <a:lumOff val="5000"/>
                </a:schemeClr>
              </a:solidFill>
            </a:endParaRPr>
          </a:p>
        </p:txBody>
      </p:sp>
      <p:sp>
        <p:nvSpPr>
          <p:cNvPr id="56" name="TextBox 55">
            <a:extLst>
              <a:ext uri="{FF2B5EF4-FFF2-40B4-BE49-F238E27FC236}">
                <a16:creationId xmlns:a16="http://schemas.microsoft.com/office/drawing/2014/main" id="{BC02DCA3-EBFA-45FE-326C-EBBCFA022C42}"/>
              </a:ext>
            </a:extLst>
          </p:cNvPr>
          <p:cNvSpPr txBox="1"/>
          <p:nvPr/>
        </p:nvSpPr>
        <p:spPr>
          <a:xfrm>
            <a:off x="2851300" y="1553655"/>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500</a:t>
            </a:r>
            <a:endParaRPr lang="en-ID" sz="1000" dirty="0">
              <a:solidFill>
                <a:schemeClr val="tx1">
                  <a:lumMod val="95000"/>
                  <a:lumOff val="5000"/>
                </a:schemeClr>
              </a:solidFill>
            </a:endParaRPr>
          </a:p>
        </p:txBody>
      </p:sp>
      <p:sp>
        <p:nvSpPr>
          <p:cNvPr id="57" name="TextBox 56">
            <a:extLst>
              <a:ext uri="{FF2B5EF4-FFF2-40B4-BE49-F238E27FC236}">
                <a16:creationId xmlns:a16="http://schemas.microsoft.com/office/drawing/2014/main" id="{EEBD9DAD-167C-9BD4-FAA2-8E1F9DE1166C}"/>
              </a:ext>
            </a:extLst>
          </p:cNvPr>
          <p:cNvSpPr txBox="1"/>
          <p:nvPr/>
        </p:nvSpPr>
        <p:spPr>
          <a:xfrm>
            <a:off x="1113905" y="3066303"/>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-44</a:t>
            </a:r>
            <a:endParaRPr lang="en-ID" sz="1000" dirty="0">
              <a:solidFill>
                <a:schemeClr val="tx1">
                  <a:lumMod val="95000"/>
                  <a:lumOff val="5000"/>
                </a:schemeClr>
              </a:solidFill>
            </a:endParaRPr>
          </a:p>
        </p:txBody>
      </p:sp>
      <p:sp>
        <p:nvSpPr>
          <p:cNvPr id="58" name="TextBox 57">
            <a:extLst>
              <a:ext uri="{FF2B5EF4-FFF2-40B4-BE49-F238E27FC236}">
                <a16:creationId xmlns:a16="http://schemas.microsoft.com/office/drawing/2014/main" id="{780DC49A-F941-A9B3-1DC0-8240848BC7D6}"/>
              </a:ext>
            </a:extLst>
          </p:cNvPr>
          <p:cNvSpPr txBox="1"/>
          <p:nvPr/>
        </p:nvSpPr>
        <p:spPr>
          <a:xfrm>
            <a:off x="1498770" y="3045447"/>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-36</a:t>
            </a:r>
            <a:endParaRPr lang="en-ID" sz="1000" dirty="0">
              <a:solidFill>
                <a:schemeClr val="tx1">
                  <a:lumMod val="95000"/>
                  <a:lumOff val="5000"/>
                </a:schemeClr>
              </a:solidFill>
            </a:endParaRPr>
          </a:p>
        </p:txBody>
      </p:sp>
      <p:sp>
        <p:nvSpPr>
          <p:cNvPr id="59" name="TextBox 58">
            <a:extLst>
              <a:ext uri="{FF2B5EF4-FFF2-40B4-BE49-F238E27FC236}">
                <a16:creationId xmlns:a16="http://schemas.microsoft.com/office/drawing/2014/main" id="{7F41AB01-1EF3-2034-B6D3-5B3DBE23E025}"/>
              </a:ext>
            </a:extLst>
          </p:cNvPr>
          <p:cNvSpPr txBox="1"/>
          <p:nvPr/>
        </p:nvSpPr>
        <p:spPr>
          <a:xfrm>
            <a:off x="1864281" y="3013214"/>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-27</a:t>
            </a:r>
            <a:endParaRPr lang="en-ID" sz="1000" dirty="0">
              <a:solidFill>
                <a:schemeClr val="tx1">
                  <a:lumMod val="95000"/>
                  <a:lumOff val="5000"/>
                </a:schemeClr>
              </a:solidFill>
            </a:endParaRPr>
          </a:p>
        </p:txBody>
      </p:sp>
      <p:sp>
        <p:nvSpPr>
          <p:cNvPr id="60" name="TextBox 59">
            <a:extLst>
              <a:ext uri="{FF2B5EF4-FFF2-40B4-BE49-F238E27FC236}">
                <a16:creationId xmlns:a16="http://schemas.microsoft.com/office/drawing/2014/main" id="{43E998E0-CF7A-0815-5B4A-72FD9559D4A1}"/>
              </a:ext>
            </a:extLst>
          </p:cNvPr>
          <p:cNvSpPr txBox="1"/>
          <p:nvPr/>
        </p:nvSpPr>
        <p:spPr>
          <a:xfrm>
            <a:off x="2287071" y="3010291"/>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-15</a:t>
            </a:r>
            <a:endParaRPr lang="en-ID" sz="1000" dirty="0">
              <a:solidFill>
                <a:schemeClr val="tx1">
                  <a:lumMod val="95000"/>
                  <a:lumOff val="5000"/>
                </a:schemeClr>
              </a:solidFill>
            </a:endParaRPr>
          </a:p>
        </p:txBody>
      </p:sp>
      <p:sp>
        <p:nvSpPr>
          <p:cNvPr id="61" name="TextBox 60">
            <a:extLst>
              <a:ext uri="{FF2B5EF4-FFF2-40B4-BE49-F238E27FC236}">
                <a16:creationId xmlns:a16="http://schemas.microsoft.com/office/drawing/2014/main" id="{9C1F82DC-89D0-0B60-DE64-6C30D7C7C4F2}"/>
              </a:ext>
            </a:extLst>
          </p:cNvPr>
          <p:cNvSpPr txBox="1"/>
          <p:nvPr/>
        </p:nvSpPr>
        <p:spPr>
          <a:xfrm>
            <a:off x="2721933" y="3362896"/>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-172</a:t>
            </a:r>
            <a:endParaRPr lang="en-ID" sz="1000" dirty="0">
              <a:solidFill>
                <a:schemeClr val="tx1">
                  <a:lumMod val="95000"/>
                  <a:lumOff val="5000"/>
                </a:schemeClr>
              </a:solidFill>
            </a:endParaRPr>
          </a:p>
        </p:txBody>
      </p:sp>
      <p:sp>
        <p:nvSpPr>
          <p:cNvPr id="62" name="TextBox 61">
            <a:extLst>
              <a:ext uri="{FF2B5EF4-FFF2-40B4-BE49-F238E27FC236}">
                <a16:creationId xmlns:a16="http://schemas.microsoft.com/office/drawing/2014/main" id="{4EDB4A64-EA51-2F25-250D-12B796587F02}"/>
              </a:ext>
            </a:extLst>
          </p:cNvPr>
          <p:cNvSpPr txBox="1"/>
          <p:nvPr/>
        </p:nvSpPr>
        <p:spPr>
          <a:xfrm>
            <a:off x="4137586" y="645377"/>
            <a:ext cx="3468485" cy="276999"/>
          </a:xfrm>
          <a:prstGeom prst="rect">
            <a:avLst/>
          </a:prstGeom>
          <a:noFill/>
        </p:spPr>
        <p:txBody>
          <a:bodyPr wrap="square">
            <a:spAutoFit/>
          </a:bodyPr>
          <a:lstStyle/>
          <a:p>
            <a:r>
              <a:rPr lang="en-US" sz="1200" dirty="0" err="1">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Mencerminkan</a:t>
            </a:r>
            <a:r>
              <a:rPr lang="en-US" sz="12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 timing of coverage (Option 2)</a:t>
            </a:r>
            <a:endParaRPr lang="en-ID" sz="1200" dirty="0">
              <a:solidFill>
                <a:schemeClr val="tx1">
                  <a:lumMod val="95000"/>
                  <a:lumOff val="5000"/>
                </a:schemeClr>
              </a:solidFill>
            </a:endParaRPr>
          </a:p>
        </p:txBody>
      </p:sp>
      <p:graphicFrame>
        <p:nvGraphicFramePr>
          <p:cNvPr id="63" name="Table 62">
            <a:extLst>
              <a:ext uri="{FF2B5EF4-FFF2-40B4-BE49-F238E27FC236}">
                <a16:creationId xmlns:a16="http://schemas.microsoft.com/office/drawing/2014/main" id="{24A87A6D-D689-8772-9529-B1DBFFACFFC5}"/>
              </a:ext>
            </a:extLst>
          </p:cNvPr>
          <p:cNvGraphicFramePr>
            <a:graphicFrameLocks noGrp="1"/>
          </p:cNvGraphicFramePr>
          <p:nvPr>
            <p:extLst>
              <p:ext uri="{D42A27DB-BD31-4B8C-83A1-F6EECF244321}">
                <p14:modId xmlns:p14="http://schemas.microsoft.com/office/powerpoint/2010/main" val="3642394749"/>
              </p:ext>
            </p:extLst>
          </p:nvPr>
        </p:nvGraphicFramePr>
        <p:xfrm>
          <a:off x="133316" y="3765040"/>
          <a:ext cx="4231650" cy="1026598"/>
        </p:xfrm>
        <a:graphic>
          <a:graphicData uri="http://schemas.openxmlformats.org/drawingml/2006/table">
            <a:tbl>
              <a:tblPr firstRow="1" bandRow="1">
                <a:tableStyleId>{F2161000-0E79-4523-977C-71E063B8A331}</a:tableStyleId>
              </a:tblPr>
              <a:tblGrid>
                <a:gridCol w="1698589">
                  <a:extLst>
                    <a:ext uri="{9D8B030D-6E8A-4147-A177-3AD203B41FA5}">
                      <a16:colId xmlns:a16="http://schemas.microsoft.com/office/drawing/2014/main" val="1678519487"/>
                    </a:ext>
                  </a:extLst>
                </a:gridCol>
                <a:gridCol w="353200">
                  <a:extLst>
                    <a:ext uri="{9D8B030D-6E8A-4147-A177-3AD203B41FA5}">
                      <a16:colId xmlns:a16="http://schemas.microsoft.com/office/drawing/2014/main" val="1578801302"/>
                    </a:ext>
                  </a:extLst>
                </a:gridCol>
                <a:gridCol w="380761">
                  <a:extLst>
                    <a:ext uri="{9D8B030D-6E8A-4147-A177-3AD203B41FA5}">
                      <a16:colId xmlns:a16="http://schemas.microsoft.com/office/drawing/2014/main" val="132554415"/>
                    </a:ext>
                  </a:extLst>
                </a:gridCol>
                <a:gridCol w="428357">
                  <a:extLst>
                    <a:ext uri="{9D8B030D-6E8A-4147-A177-3AD203B41FA5}">
                      <a16:colId xmlns:a16="http://schemas.microsoft.com/office/drawing/2014/main" val="3444860999"/>
                    </a:ext>
                  </a:extLst>
                </a:gridCol>
                <a:gridCol w="475953">
                  <a:extLst>
                    <a:ext uri="{9D8B030D-6E8A-4147-A177-3AD203B41FA5}">
                      <a16:colId xmlns:a16="http://schemas.microsoft.com/office/drawing/2014/main" val="510821851"/>
                    </a:ext>
                  </a:extLst>
                </a:gridCol>
                <a:gridCol w="466433">
                  <a:extLst>
                    <a:ext uri="{9D8B030D-6E8A-4147-A177-3AD203B41FA5}">
                      <a16:colId xmlns:a16="http://schemas.microsoft.com/office/drawing/2014/main" val="3715720837"/>
                    </a:ext>
                  </a:extLst>
                </a:gridCol>
                <a:gridCol w="428357">
                  <a:extLst>
                    <a:ext uri="{9D8B030D-6E8A-4147-A177-3AD203B41FA5}">
                      <a16:colId xmlns:a16="http://schemas.microsoft.com/office/drawing/2014/main" val="4142425271"/>
                    </a:ext>
                  </a:extLst>
                </a:gridCol>
              </a:tblGrid>
              <a:tr h="285750">
                <a:tc>
                  <a:txBody>
                    <a:bodyPr/>
                    <a:lstStyle/>
                    <a:p>
                      <a:pPr algn="ctr"/>
                      <a:endParaRPr lang="en-ID" sz="9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900" dirty="0">
                          <a:latin typeface="Calibri" panose="020F0502020204030204" pitchFamily="34" charset="0"/>
                          <a:ea typeface="Calibri" panose="020F0502020204030204" pitchFamily="34" charset="0"/>
                          <a:cs typeface="Calibri" panose="020F0502020204030204" pitchFamily="34" charset="0"/>
                        </a:rPr>
                        <a:t>1</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900" dirty="0">
                          <a:latin typeface="Calibri" panose="020F0502020204030204" pitchFamily="34" charset="0"/>
                          <a:ea typeface="Calibri" panose="020F0502020204030204" pitchFamily="34" charset="0"/>
                          <a:cs typeface="Calibri" panose="020F0502020204030204" pitchFamily="34" charset="0"/>
                        </a:rPr>
                        <a:t>2</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900" dirty="0">
                          <a:latin typeface="Calibri" panose="020F0502020204030204" pitchFamily="34" charset="0"/>
                          <a:ea typeface="Calibri" panose="020F0502020204030204" pitchFamily="34" charset="0"/>
                          <a:cs typeface="Calibri" panose="020F0502020204030204" pitchFamily="34" charset="0"/>
                        </a:rPr>
                        <a:t>3</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900" dirty="0">
                          <a:latin typeface="Calibri" panose="020F0502020204030204" pitchFamily="34" charset="0"/>
                          <a:ea typeface="Calibri" panose="020F0502020204030204" pitchFamily="34" charset="0"/>
                          <a:cs typeface="Calibri" panose="020F0502020204030204" pitchFamily="34" charset="0"/>
                        </a:rPr>
                        <a:t>4</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900" dirty="0">
                          <a:latin typeface="Calibri" panose="020F0502020204030204" pitchFamily="34" charset="0"/>
                          <a:ea typeface="Calibri" panose="020F0502020204030204" pitchFamily="34" charset="0"/>
                          <a:cs typeface="Calibri" panose="020F0502020204030204" pitchFamily="34" charset="0"/>
                        </a:rPr>
                        <a:t>5</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900" dirty="0">
                          <a:latin typeface="Calibri" panose="020F0502020204030204" pitchFamily="34" charset="0"/>
                          <a:ea typeface="Calibri" panose="020F0502020204030204" pitchFamily="34" charset="0"/>
                          <a:cs typeface="Calibri" panose="020F0502020204030204" pitchFamily="34" charset="0"/>
                        </a:rPr>
                        <a:t>Total</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619548902"/>
                  </a:ext>
                </a:extLst>
              </a:tr>
              <a:tr h="283648">
                <a:tc>
                  <a:txBody>
                    <a:bodyPr/>
                    <a:lstStyle/>
                    <a:p>
                      <a:pPr marL="0" indent="0" algn="l">
                        <a:buFont typeface="Arial" panose="020B0604020202020204" pitchFamily="34" charset="0"/>
                        <a:buNone/>
                      </a:pPr>
                      <a:r>
                        <a:rPr lang="en-US" sz="900" dirty="0">
                          <a:latin typeface="Calibri" panose="020F0502020204030204" pitchFamily="34" charset="0"/>
                          <a:ea typeface="Calibri" panose="020F0502020204030204" pitchFamily="34" charset="0"/>
                          <a:cs typeface="Calibri" panose="020F0502020204030204" pitchFamily="34" charset="0"/>
                        </a:rPr>
                        <a:t>Allocated to profit or less</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800" dirty="0">
                          <a:latin typeface="Calibri" panose="020F0502020204030204" pitchFamily="34" charset="0"/>
                          <a:ea typeface="Calibri" panose="020F0502020204030204" pitchFamily="34" charset="0"/>
                          <a:cs typeface="Calibri" panose="020F0502020204030204" pitchFamily="34" charset="0"/>
                        </a:rPr>
                        <a:t>110</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800" dirty="0">
                          <a:latin typeface="Calibri" panose="020F0502020204030204" pitchFamily="34" charset="0"/>
                          <a:ea typeface="Calibri" panose="020F0502020204030204" pitchFamily="34" charset="0"/>
                          <a:cs typeface="Calibri" panose="020F0502020204030204" pitchFamily="34" charset="0"/>
                        </a:rPr>
                        <a:t>121</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800" dirty="0">
                          <a:latin typeface="Calibri" panose="020F0502020204030204" pitchFamily="34" charset="0"/>
                          <a:ea typeface="Calibri" panose="020F0502020204030204" pitchFamily="34" charset="0"/>
                          <a:cs typeface="Calibri" panose="020F0502020204030204" pitchFamily="34" charset="0"/>
                        </a:rPr>
                        <a:t>133</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800" dirty="0">
                          <a:latin typeface="Calibri" panose="020F0502020204030204" pitchFamily="34" charset="0"/>
                          <a:ea typeface="Calibri" panose="020F0502020204030204" pitchFamily="34" charset="0"/>
                          <a:cs typeface="Calibri" panose="020F0502020204030204" pitchFamily="34" charset="0"/>
                        </a:rPr>
                        <a:t>147</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800" dirty="0">
                          <a:latin typeface="Calibri" panose="020F0502020204030204" pitchFamily="34" charset="0"/>
                          <a:ea typeface="Calibri" panose="020F0502020204030204" pitchFamily="34" charset="0"/>
                          <a:cs typeface="Calibri" panose="020F0502020204030204" pitchFamily="34" charset="0"/>
                        </a:rPr>
                        <a:t>161</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800" dirty="0">
                          <a:latin typeface="Calibri" panose="020F0502020204030204" pitchFamily="34" charset="0"/>
                          <a:ea typeface="Calibri" panose="020F0502020204030204" pitchFamily="34" charset="0"/>
                          <a:cs typeface="Calibri" panose="020F0502020204030204" pitchFamily="34" charset="0"/>
                        </a:rPr>
                        <a:t>672</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solidFill>
                      <a:schemeClr val="accent5">
                        <a:lumMod val="40000"/>
                        <a:lumOff val="60000"/>
                      </a:schemeClr>
                    </a:solidFill>
                  </a:tcPr>
                </a:tc>
                <a:extLst>
                  <a:ext uri="{0D108BD9-81ED-4DB2-BD59-A6C34878D82A}">
                    <a16:rowId xmlns:a16="http://schemas.microsoft.com/office/drawing/2014/main" val="3164959082"/>
                  </a:ext>
                </a:extLst>
              </a:tr>
              <a:tr h="155539">
                <a:tc>
                  <a:txBody>
                    <a:bodyPr/>
                    <a:lstStyle/>
                    <a:p>
                      <a:pPr algn="l"/>
                      <a:r>
                        <a:rPr lang="en-US" sz="900" dirty="0" err="1">
                          <a:latin typeface="Calibri" panose="020F0502020204030204" pitchFamily="34" charset="0"/>
                          <a:ea typeface="Calibri" panose="020F0502020204030204" pitchFamily="34" charset="0"/>
                          <a:cs typeface="Calibri" panose="020F0502020204030204" pitchFamily="34" charset="0"/>
                        </a:rPr>
                        <a:t>Accuration</a:t>
                      </a:r>
                      <a:r>
                        <a:rPr lang="en-US" sz="900" dirty="0">
                          <a:latin typeface="Calibri" panose="020F0502020204030204" pitchFamily="34" charset="0"/>
                          <a:ea typeface="Calibri" panose="020F0502020204030204" pitchFamily="34" charset="0"/>
                          <a:cs typeface="Calibri" panose="020F0502020204030204" pitchFamily="34" charset="0"/>
                        </a:rPr>
                        <a:t> of interest</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800" dirty="0">
                          <a:latin typeface="Calibri" panose="020F0502020204030204" pitchFamily="34" charset="0"/>
                          <a:ea typeface="Calibri" panose="020F0502020204030204" pitchFamily="34" charset="0"/>
                          <a:cs typeface="Calibri" panose="020F0502020204030204" pitchFamily="34" charset="0"/>
                        </a:rPr>
                        <a:t>-50</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800" dirty="0">
                          <a:latin typeface="Calibri" panose="020F0502020204030204" pitchFamily="34" charset="0"/>
                          <a:ea typeface="Calibri" panose="020F0502020204030204" pitchFamily="34" charset="0"/>
                          <a:cs typeface="Calibri" panose="020F0502020204030204" pitchFamily="34" charset="0"/>
                        </a:rPr>
                        <a:t>-44</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800" dirty="0">
                          <a:latin typeface="Calibri" panose="020F0502020204030204" pitchFamily="34" charset="0"/>
                          <a:ea typeface="Calibri" panose="020F0502020204030204" pitchFamily="34" charset="0"/>
                          <a:cs typeface="Calibri" panose="020F0502020204030204" pitchFamily="34" charset="0"/>
                        </a:rPr>
                        <a:t>-36</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800" dirty="0">
                          <a:latin typeface="Calibri" panose="020F0502020204030204" pitchFamily="34" charset="0"/>
                          <a:ea typeface="Calibri" panose="020F0502020204030204" pitchFamily="34" charset="0"/>
                          <a:cs typeface="Calibri" panose="020F0502020204030204" pitchFamily="34" charset="0"/>
                        </a:rPr>
                        <a:t>-27</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800" dirty="0">
                          <a:latin typeface="Calibri" panose="020F0502020204030204" pitchFamily="34" charset="0"/>
                          <a:ea typeface="Calibri" panose="020F0502020204030204" pitchFamily="34" charset="0"/>
                          <a:cs typeface="Calibri" panose="020F0502020204030204" pitchFamily="34" charset="0"/>
                        </a:rPr>
                        <a:t>-15</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800" dirty="0">
                          <a:latin typeface="Calibri" panose="020F0502020204030204" pitchFamily="34" charset="0"/>
                          <a:ea typeface="Calibri" panose="020F0502020204030204" pitchFamily="34" charset="0"/>
                          <a:cs typeface="Calibri" panose="020F0502020204030204" pitchFamily="34" charset="0"/>
                        </a:rPr>
                        <a:t>-172</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solidFill>
                      <a:schemeClr val="accent5">
                        <a:lumMod val="40000"/>
                        <a:lumOff val="60000"/>
                      </a:schemeClr>
                    </a:solidFill>
                  </a:tcPr>
                </a:tc>
                <a:extLst>
                  <a:ext uri="{0D108BD9-81ED-4DB2-BD59-A6C34878D82A}">
                    <a16:rowId xmlns:a16="http://schemas.microsoft.com/office/drawing/2014/main" val="4250246414"/>
                  </a:ext>
                </a:extLst>
              </a:tr>
              <a:tr h="177280">
                <a:tc>
                  <a:txBody>
                    <a:bodyPr/>
                    <a:lstStyle/>
                    <a:p>
                      <a:pPr algn="l"/>
                      <a:r>
                        <a:rPr lang="en-US" sz="900" dirty="0">
                          <a:latin typeface="Calibri" panose="020F0502020204030204" pitchFamily="34" charset="0"/>
                          <a:ea typeface="Calibri" panose="020F0502020204030204" pitchFamily="34" charset="0"/>
                          <a:cs typeface="Calibri" panose="020F0502020204030204" pitchFamily="34" charset="0"/>
                        </a:rPr>
                        <a:t>Total</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800" dirty="0">
                          <a:latin typeface="Calibri" panose="020F0502020204030204" pitchFamily="34" charset="0"/>
                          <a:ea typeface="Calibri" panose="020F0502020204030204" pitchFamily="34" charset="0"/>
                          <a:cs typeface="Calibri" panose="020F0502020204030204" pitchFamily="34" charset="0"/>
                        </a:rPr>
                        <a:t>60</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800" dirty="0">
                          <a:latin typeface="Calibri" panose="020F0502020204030204" pitchFamily="34" charset="0"/>
                          <a:ea typeface="Calibri" panose="020F0502020204030204" pitchFamily="34" charset="0"/>
                          <a:cs typeface="Calibri" panose="020F0502020204030204" pitchFamily="34" charset="0"/>
                        </a:rPr>
                        <a:t>77</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800" dirty="0">
                          <a:latin typeface="Calibri" panose="020F0502020204030204" pitchFamily="34" charset="0"/>
                          <a:ea typeface="Calibri" panose="020F0502020204030204" pitchFamily="34" charset="0"/>
                          <a:cs typeface="Calibri" panose="020F0502020204030204" pitchFamily="34" charset="0"/>
                        </a:rPr>
                        <a:t>97</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800" dirty="0">
                          <a:latin typeface="Calibri" panose="020F0502020204030204" pitchFamily="34" charset="0"/>
                          <a:ea typeface="Calibri" panose="020F0502020204030204" pitchFamily="34" charset="0"/>
                          <a:cs typeface="Calibri" panose="020F0502020204030204" pitchFamily="34" charset="0"/>
                        </a:rPr>
                        <a:t>120</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800" dirty="0">
                          <a:latin typeface="Calibri" panose="020F0502020204030204" pitchFamily="34" charset="0"/>
                          <a:ea typeface="Calibri" panose="020F0502020204030204" pitchFamily="34" charset="0"/>
                          <a:cs typeface="Calibri" panose="020F0502020204030204" pitchFamily="34" charset="0"/>
                        </a:rPr>
                        <a:t>146</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800" dirty="0">
                          <a:latin typeface="Calibri" panose="020F0502020204030204" pitchFamily="34" charset="0"/>
                          <a:ea typeface="Calibri" panose="020F0502020204030204" pitchFamily="34" charset="0"/>
                          <a:cs typeface="Calibri" panose="020F0502020204030204" pitchFamily="34" charset="0"/>
                        </a:rPr>
                        <a:t>500</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solidFill>
                      <a:schemeClr val="accent5">
                        <a:lumMod val="40000"/>
                        <a:lumOff val="60000"/>
                      </a:schemeClr>
                    </a:solidFill>
                  </a:tcPr>
                </a:tc>
                <a:extLst>
                  <a:ext uri="{0D108BD9-81ED-4DB2-BD59-A6C34878D82A}">
                    <a16:rowId xmlns:a16="http://schemas.microsoft.com/office/drawing/2014/main" val="2089576991"/>
                  </a:ext>
                </a:extLst>
              </a:tr>
            </a:tbl>
          </a:graphicData>
        </a:graphic>
      </p:graphicFrame>
      <p:sp>
        <p:nvSpPr>
          <p:cNvPr id="64" name="Rectangle 63">
            <a:extLst>
              <a:ext uri="{FF2B5EF4-FFF2-40B4-BE49-F238E27FC236}">
                <a16:creationId xmlns:a16="http://schemas.microsoft.com/office/drawing/2014/main" id="{41CDA1D0-6D00-B976-E3F2-C69794916891}"/>
              </a:ext>
            </a:extLst>
          </p:cNvPr>
          <p:cNvSpPr/>
          <p:nvPr/>
        </p:nvSpPr>
        <p:spPr>
          <a:xfrm>
            <a:off x="127986" y="4412579"/>
            <a:ext cx="72556" cy="81352"/>
          </a:xfrm>
          <a:prstGeom prst="rect">
            <a:avLst/>
          </a:prstGeom>
          <a:solidFill>
            <a:schemeClr val="accent5">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65" name="Rectangle 64">
            <a:extLst>
              <a:ext uri="{FF2B5EF4-FFF2-40B4-BE49-F238E27FC236}">
                <a16:creationId xmlns:a16="http://schemas.microsoft.com/office/drawing/2014/main" id="{05420051-4D19-0174-8438-1369EA79DDAB}"/>
              </a:ext>
            </a:extLst>
          </p:cNvPr>
          <p:cNvSpPr/>
          <p:nvPr/>
        </p:nvSpPr>
        <p:spPr>
          <a:xfrm>
            <a:off x="127986" y="4622550"/>
            <a:ext cx="74980" cy="98059"/>
          </a:xfrm>
          <a:prstGeom prst="rect">
            <a:avLst/>
          </a:prstGeom>
          <a:solidFill>
            <a:schemeClr val="bg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66" name="Rectangle 65">
            <a:extLst>
              <a:ext uri="{FF2B5EF4-FFF2-40B4-BE49-F238E27FC236}">
                <a16:creationId xmlns:a16="http://schemas.microsoft.com/office/drawing/2014/main" id="{6853804B-8E5F-D54A-B6A0-CC923DBDE8A3}"/>
              </a:ext>
            </a:extLst>
          </p:cNvPr>
          <p:cNvSpPr/>
          <p:nvPr/>
        </p:nvSpPr>
        <p:spPr>
          <a:xfrm>
            <a:off x="128571" y="4141308"/>
            <a:ext cx="84024" cy="94888"/>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graphicFrame>
        <p:nvGraphicFramePr>
          <p:cNvPr id="67" name="Table 66">
            <a:extLst>
              <a:ext uri="{FF2B5EF4-FFF2-40B4-BE49-F238E27FC236}">
                <a16:creationId xmlns:a16="http://schemas.microsoft.com/office/drawing/2014/main" id="{6336228D-BFBD-FE16-8693-B9F27A8A3786}"/>
              </a:ext>
            </a:extLst>
          </p:cNvPr>
          <p:cNvGraphicFramePr>
            <a:graphicFrameLocks noGrp="1"/>
          </p:cNvGraphicFramePr>
          <p:nvPr>
            <p:extLst>
              <p:ext uri="{D42A27DB-BD31-4B8C-83A1-F6EECF244321}">
                <p14:modId xmlns:p14="http://schemas.microsoft.com/office/powerpoint/2010/main" val="197372755"/>
              </p:ext>
            </p:extLst>
          </p:nvPr>
        </p:nvGraphicFramePr>
        <p:xfrm>
          <a:off x="4946220" y="1037466"/>
          <a:ext cx="2607533" cy="2682240"/>
        </p:xfrm>
        <a:graphic>
          <a:graphicData uri="http://schemas.openxmlformats.org/drawingml/2006/table">
            <a:tbl>
              <a:tblPr firstRow="1" bandRow="1">
                <a:tableStyleId>{F2161000-0E79-4523-977C-71E063B8A331}</a:tableStyleId>
              </a:tblPr>
              <a:tblGrid>
                <a:gridCol w="2607533">
                  <a:extLst>
                    <a:ext uri="{9D8B030D-6E8A-4147-A177-3AD203B41FA5}">
                      <a16:colId xmlns:a16="http://schemas.microsoft.com/office/drawing/2014/main" val="706216240"/>
                    </a:ext>
                  </a:extLst>
                </a:gridCol>
              </a:tblGrid>
              <a:tr h="190091">
                <a:tc>
                  <a:txBody>
                    <a:bodyPr/>
                    <a:lstStyle/>
                    <a:p>
                      <a:endParaRPr lang="en-ID" sz="10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65533675"/>
                  </a:ext>
                </a:extLst>
              </a:tr>
              <a:tr h="196417">
                <a:tc>
                  <a:txBody>
                    <a:bodyPr/>
                    <a:lstStyle/>
                    <a:p>
                      <a:endParaRPr lang="en-ID" sz="10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4256787329"/>
                  </a:ext>
                </a:extLst>
              </a:tr>
              <a:tr h="194116">
                <a:tc>
                  <a:txBody>
                    <a:bodyPr/>
                    <a:lstStyle/>
                    <a:p>
                      <a:endParaRPr lang="en-ID" sz="10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403811394"/>
                  </a:ext>
                </a:extLst>
              </a:tr>
              <a:tr h="191816">
                <a:tc>
                  <a:txBody>
                    <a:bodyPr/>
                    <a:lstStyle/>
                    <a:p>
                      <a:endParaRPr lang="en-ID" sz="10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564002825"/>
                  </a:ext>
                </a:extLst>
              </a:tr>
              <a:tr h="172263">
                <a:tc>
                  <a:txBody>
                    <a:bodyPr/>
                    <a:lstStyle/>
                    <a:p>
                      <a:endParaRPr lang="en-ID" sz="10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077696537"/>
                  </a:ext>
                </a:extLst>
              </a:tr>
              <a:tr h="204468">
                <a:tc>
                  <a:txBody>
                    <a:bodyPr/>
                    <a:lstStyle/>
                    <a:p>
                      <a:endParaRPr lang="en-ID" sz="10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468558382"/>
                  </a:ext>
                </a:extLst>
              </a:tr>
              <a:tr h="193541">
                <a:tc>
                  <a:txBody>
                    <a:bodyPr/>
                    <a:lstStyle/>
                    <a:p>
                      <a:endParaRPr lang="en-ID" sz="10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547816991"/>
                  </a:ext>
                </a:extLst>
              </a:tr>
              <a:tr h="171382">
                <a:tc>
                  <a:txBody>
                    <a:bodyPr/>
                    <a:lstStyle/>
                    <a:p>
                      <a:endParaRPr lang="en-ID" sz="10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583431824"/>
                  </a:ext>
                </a:extLst>
              </a:tr>
              <a:tr h="151829">
                <a:tc>
                  <a:txBody>
                    <a:bodyPr/>
                    <a:lstStyle/>
                    <a:p>
                      <a:endParaRPr lang="en-ID" sz="10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061972534"/>
                  </a:ext>
                </a:extLst>
              </a:tr>
              <a:tr h="140902">
                <a:tc>
                  <a:txBody>
                    <a:bodyPr/>
                    <a:lstStyle/>
                    <a:p>
                      <a:endParaRPr lang="en-ID" sz="10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672752494"/>
                  </a:ext>
                </a:extLst>
              </a:tr>
              <a:tr h="164481">
                <a:tc>
                  <a:txBody>
                    <a:bodyPr/>
                    <a:lstStyle/>
                    <a:p>
                      <a:endParaRPr lang="en-ID" sz="10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388726729"/>
                  </a:ext>
                </a:extLst>
              </a:tr>
            </a:tbl>
          </a:graphicData>
        </a:graphic>
      </p:graphicFrame>
      <p:sp>
        <p:nvSpPr>
          <p:cNvPr id="68" name="TextBox 67">
            <a:extLst>
              <a:ext uri="{FF2B5EF4-FFF2-40B4-BE49-F238E27FC236}">
                <a16:creationId xmlns:a16="http://schemas.microsoft.com/office/drawing/2014/main" id="{BF893E90-4F6A-F18A-BC07-32C66BF95693}"/>
              </a:ext>
            </a:extLst>
          </p:cNvPr>
          <p:cNvSpPr txBox="1"/>
          <p:nvPr/>
        </p:nvSpPr>
        <p:spPr>
          <a:xfrm>
            <a:off x="4547340" y="1406376"/>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600</a:t>
            </a:r>
            <a:endParaRPr lang="en-ID" sz="1000" dirty="0">
              <a:solidFill>
                <a:schemeClr val="tx1">
                  <a:lumMod val="95000"/>
                  <a:lumOff val="5000"/>
                </a:schemeClr>
              </a:solidFill>
            </a:endParaRPr>
          </a:p>
        </p:txBody>
      </p:sp>
      <p:sp>
        <p:nvSpPr>
          <p:cNvPr id="69" name="TextBox 68">
            <a:extLst>
              <a:ext uri="{FF2B5EF4-FFF2-40B4-BE49-F238E27FC236}">
                <a16:creationId xmlns:a16="http://schemas.microsoft.com/office/drawing/2014/main" id="{E85F1D62-B320-F662-7A33-41088CA55E1A}"/>
              </a:ext>
            </a:extLst>
          </p:cNvPr>
          <p:cNvSpPr txBox="1"/>
          <p:nvPr/>
        </p:nvSpPr>
        <p:spPr>
          <a:xfrm>
            <a:off x="4547340" y="1170429"/>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700</a:t>
            </a:r>
            <a:endParaRPr lang="en-ID" sz="1000" dirty="0">
              <a:solidFill>
                <a:schemeClr val="tx1">
                  <a:lumMod val="95000"/>
                  <a:lumOff val="5000"/>
                </a:schemeClr>
              </a:solidFill>
            </a:endParaRPr>
          </a:p>
        </p:txBody>
      </p:sp>
      <p:sp>
        <p:nvSpPr>
          <p:cNvPr id="70" name="TextBox 69">
            <a:extLst>
              <a:ext uri="{FF2B5EF4-FFF2-40B4-BE49-F238E27FC236}">
                <a16:creationId xmlns:a16="http://schemas.microsoft.com/office/drawing/2014/main" id="{B6C2BC46-587A-66D0-9512-2D247B9EF95E}"/>
              </a:ext>
            </a:extLst>
          </p:cNvPr>
          <p:cNvSpPr txBox="1"/>
          <p:nvPr/>
        </p:nvSpPr>
        <p:spPr>
          <a:xfrm>
            <a:off x="4547340" y="924738"/>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800</a:t>
            </a:r>
            <a:endParaRPr lang="en-ID" sz="1000" dirty="0">
              <a:solidFill>
                <a:schemeClr val="tx1">
                  <a:lumMod val="95000"/>
                  <a:lumOff val="5000"/>
                </a:schemeClr>
              </a:solidFill>
            </a:endParaRPr>
          </a:p>
        </p:txBody>
      </p:sp>
      <p:sp>
        <p:nvSpPr>
          <p:cNvPr id="71" name="TextBox 70">
            <a:extLst>
              <a:ext uri="{FF2B5EF4-FFF2-40B4-BE49-F238E27FC236}">
                <a16:creationId xmlns:a16="http://schemas.microsoft.com/office/drawing/2014/main" id="{3408C3F1-79D4-1A0F-14BD-7F2E360FE128}"/>
              </a:ext>
            </a:extLst>
          </p:cNvPr>
          <p:cNvSpPr txBox="1"/>
          <p:nvPr/>
        </p:nvSpPr>
        <p:spPr>
          <a:xfrm>
            <a:off x="4547340" y="1648801"/>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500</a:t>
            </a:r>
            <a:endParaRPr lang="en-ID" sz="1000" dirty="0">
              <a:solidFill>
                <a:schemeClr val="tx1">
                  <a:lumMod val="95000"/>
                  <a:lumOff val="5000"/>
                </a:schemeClr>
              </a:solidFill>
            </a:endParaRPr>
          </a:p>
        </p:txBody>
      </p:sp>
      <p:sp>
        <p:nvSpPr>
          <p:cNvPr id="72" name="TextBox 71">
            <a:extLst>
              <a:ext uri="{FF2B5EF4-FFF2-40B4-BE49-F238E27FC236}">
                <a16:creationId xmlns:a16="http://schemas.microsoft.com/office/drawing/2014/main" id="{544DCBD3-C65F-D38B-E2AD-1868D0CF4FA5}"/>
              </a:ext>
            </a:extLst>
          </p:cNvPr>
          <p:cNvSpPr txBox="1"/>
          <p:nvPr/>
        </p:nvSpPr>
        <p:spPr>
          <a:xfrm>
            <a:off x="4547340" y="1880952"/>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400</a:t>
            </a:r>
            <a:endParaRPr lang="en-ID" sz="1000" dirty="0">
              <a:solidFill>
                <a:schemeClr val="tx1">
                  <a:lumMod val="95000"/>
                  <a:lumOff val="5000"/>
                </a:schemeClr>
              </a:solidFill>
            </a:endParaRPr>
          </a:p>
        </p:txBody>
      </p:sp>
      <p:sp>
        <p:nvSpPr>
          <p:cNvPr id="73" name="TextBox 72">
            <a:extLst>
              <a:ext uri="{FF2B5EF4-FFF2-40B4-BE49-F238E27FC236}">
                <a16:creationId xmlns:a16="http://schemas.microsoft.com/office/drawing/2014/main" id="{E68992B8-E765-9DBB-14E8-93EBABE62414}"/>
              </a:ext>
            </a:extLst>
          </p:cNvPr>
          <p:cNvSpPr txBox="1"/>
          <p:nvPr/>
        </p:nvSpPr>
        <p:spPr>
          <a:xfrm>
            <a:off x="4528787" y="2126269"/>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300</a:t>
            </a:r>
            <a:endParaRPr lang="en-ID" sz="1000" dirty="0">
              <a:solidFill>
                <a:schemeClr val="tx1">
                  <a:lumMod val="95000"/>
                  <a:lumOff val="5000"/>
                </a:schemeClr>
              </a:solidFill>
            </a:endParaRPr>
          </a:p>
        </p:txBody>
      </p:sp>
      <p:sp>
        <p:nvSpPr>
          <p:cNvPr id="74" name="TextBox 73">
            <a:extLst>
              <a:ext uri="{FF2B5EF4-FFF2-40B4-BE49-F238E27FC236}">
                <a16:creationId xmlns:a16="http://schemas.microsoft.com/office/drawing/2014/main" id="{CD8BA09A-2C79-A19E-2378-F68B8DA28649}"/>
              </a:ext>
            </a:extLst>
          </p:cNvPr>
          <p:cNvSpPr txBox="1"/>
          <p:nvPr/>
        </p:nvSpPr>
        <p:spPr>
          <a:xfrm>
            <a:off x="4512335" y="2382207"/>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200</a:t>
            </a:r>
            <a:endParaRPr lang="en-ID" sz="1000" dirty="0">
              <a:solidFill>
                <a:schemeClr val="tx1">
                  <a:lumMod val="95000"/>
                  <a:lumOff val="5000"/>
                </a:schemeClr>
              </a:solidFill>
            </a:endParaRPr>
          </a:p>
        </p:txBody>
      </p:sp>
      <p:sp>
        <p:nvSpPr>
          <p:cNvPr id="75" name="TextBox 74">
            <a:extLst>
              <a:ext uri="{FF2B5EF4-FFF2-40B4-BE49-F238E27FC236}">
                <a16:creationId xmlns:a16="http://schemas.microsoft.com/office/drawing/2014/main" id="{2875ACC1-8F83-EEFE-C4F7-10881E86BE11}"/>
              </a:ext>
            </a:extLst>
          </p:cNvPr>
          <p:cNvSpPr txBox="1"/>
          <p:nvPr/>
        </p:nvSpPr>
        <p:spPr>
          <a:xfrm>
            <a:off x="4509839" y="2604387"/>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100</a:t>
            </a:r>
            <a:endParaRPr lang="en-ID" sz="1000" dirty="0">
              <a:solidFill>
                <a:schemeClr val="tx1">
                  <a:lumMod val="95000"/>
                  <a:lumOff val="5000"/>
                </a:schemeClr>
              </a:solidFill>
            </a:endParaRPr>
          </a:p>
        </p:txBody>
      </p:sp>
      <p:sp>
        <p:nvSpPr>
          <p:cNvPr id="76" name="TextBox 75">
            <a:extLst>
              <a:ext uri="{FF2B5EF4-FFF2-40B4-BE49-F238E27FC236}">
                <a16:creationId xmlns:a16="http://schemas.microsoft.com/office/drawing/2014/main" id="{A8EDC49C-2C0E-C39D-D434-48905686A0EB}"/>
              </a:ext>
            </a:extLst>
          </p:cNvPr>
          <p:cNvSpPr txBox="1"/>
          <p:nvPr/>
        </p:nvSpPr>
        <p:spPr>
          <a:xfrm>
            <a:off x="4570571" y="2846162"/>
            <a:ext cx="312183"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a:t>
            </a:r>
            <a:endParaRPr lang="en-ID" sz="1000" dirty="0">
              <a:solidFill>
                <a:schemeClr val="tx1">
                  <a:lumMod val="95000"/>
                  <a:lumOff val="5000"/>
                </a:schemeClr>
              </a:solidFill>
            </a:endParaRPr>
          </a:p>
        </p:txBody>
      </p:sp>
      <p:sp>
        <p:nvSpPr>
          <p:cNvPr id="77" name="TextBox 76">
            <a:extLst>
              <a:ext uri="{FF2B5EF4-FFF2-40B4-BE49-F238E27FC236}">
                <a16:creationId xmlns:a16="http://schemas.microsoft.com/office/drawing/2014/main" id="{A6478D59-C90B-6D4A-8EB4-B36A0A3BA316}"/>
              </a:ext>
            </a:extLst>
          </p:cNvPr>
          <p:cNvSpPr txBox="1"/>
          <p:nvPr/>
        </p:nvSpPr>
        <p:spPr>
          <a:xfrm>
            <a:off x="4496675" y="3098386"/>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(100)</a:t>
            </a:r>
            <a:endParaRPr lang="en-ID" sz="1000" dirty="0">
              <a:solidFill>
                <a:schemeClr val="tx1">
                  <a:lumMod val="95000"/>
                  <a:lumOff val="5000"/>
                </a:schemeClr>
              </a:solidFill>
            </a:endParaRPr>
          </a:p>
        </p:txBody>
      </p:sp>
      <p:sp>
        <p:nvSpPr>
          <p:cNvPr id="78" name="TextBox 77">
            <a:extLst>
              <a:ext uri="{FF2B5EF4-FFF2-40B4-BE49-F238E27FC236}">
                <a16:creationId xmlns:a16="http://schemas.microsoft.com/office/drawing/2014/main" id="{827CB23A-6A2C-22C7-86E0-D724722F6BA4}"/>
              </a:ext>
            </a:extLst>
          </p:cNvPr>
          <p:cNvSpPr txBox="1"/>
          <p:nvPr/>
        </p:nvSpPr>
        <p:spPr>
          <a:xfrm>
            <a:off x="4485726" y="3592149"/>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(300)</a:t>
            </a:r>
            <a:endParaRPr lang="en-ID" sz="1000" dirty="0">
              <a:solidFill>
                <a:schemeClr val="tx1">
                  <a:lumMod val="95000"/>
                  <a:lumOff val="5000"/>
                </a:schemeClr>
              </a:solidFill>
            </a:endParaRPr>
          </a:p>
        </p:txBody>
      </p:sp>
      <p:sp>
        <p:nvSpPr>
          <p:cNvPr id="79" name="TextBox 78">
            <a:extLst>
              <a:ext uri="{FF2B5EF4-FFF2-40B4-BE49-F238E27FC236}">
                <a16:creationId xmlns:a16="http://schemas.microsoft.com/office/drawing/2014/main" id="{14D58BE2-2E38-1BC1-40E1-5DA1115A57E3}"/>
              </a:ext>
            </a:extLst>
          </p:cNvPr>
          <p:cNvSpPr txBox="1"/>
          <p:nvPr/>
        </p:nvSpPr>
        <p:spPr>
          <a:xfrm>
            <a:off x="4486909" y="3349588"/>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(200)</a:t>
            </a:r>
            <a:endParaRPr lang="en-ID" sz="1000" dirty="0">
              <a:solidFill>
                <a:schemeClr val="tx1">
                  <a:lumMod val="95000"/>
                  <a:lumOff val="5000"/>
                </a:schemeClr>
              </a:solidFill>
            </a:endParaRPr>
          </a:p>
        </p:txBody>
      </p:sp>
      <p:sp>
        <p:nvSpPr>
          <p:cNvPr id="80" name="Rectangle 79">
            <a:extLst>
              <a:ext uri="{FF2B5EF4-FFF2-40B4-BE49-F238E27FC236}">
                <a16:creationId xmlns:a16="http://schemas.microsoft.com/office/drawing/2014/main" id="{0F2A4229-5281-6825-5A86-D76F91F81782}"/>
              </a:ext>
            </a:extLst>
          </p:cNvPr>
          <p:cNvSpPr/>
          <p:nvPr/>
        </p:nvSpPr>
        <p:spPr>
          <a:xfrm>
            <a:off x="4996212" y="2663835"/>
            <a:ext cx="82260" cy="322161"/>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81" name="Rectangle 80">
            <a:extLst>
              <a:ext uri="{FF2B5EF4-FFF2-40B4-BE49-F238E27FC236}">
                <a16:creationId xmlns:a16="http://schemas.microsoft.com/office/drawing/2014/main" id="{9A80CC50-7160-5000-D8FC-9DD3BDD88F61}"/>
              </a:ext>
            </a:extLst>
          </p:cNvPr>
          <p:cNvSpPr/>
          <p:nvPr/>
        </p:nvSpPr>
        <p:spPr>
          <a:xfrm>
            <a:off x="5380662" y="2661563"/>
            <a:ext cx="82260" cy="322161"/>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82" name="Rectangle 81">
            <a:extLst>
              <a:ext uri="{FF2B5EF4-FFF2-40B4-BE49-F238E27FC236}">
                <a16:creationId xmlns:a16="http://schemas.microsoft.com/office/drawing/2014/main" id="{1365857F-28EB-0B67-85D8-80079C78FF54}"/>
              </a:ext>
            </a:extLst>
          </p:cNvPr>
          <p:cNvSpPr/>
          <p:nvPr/>
        </p:nvSpPr>
        <p:spPr>
          <a:xfrm>
            <a:off x="5185123" y="2818991"/>
            <a:ext cx="94582" cy="169411"/>
          </a:xfrm>
          <a:prstGeom prst="rect">
            <a:avLst/>
          </a:prstGeom>
          <a:solidFill>
            <a:schemeClr val="bg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83" name="Rectangle 82">
            <a:extLst>
              <a:ext uri="{FF2B5EF4-FFF2-40B4-BE49-F238E27FC236}">
                <a16:creationId xmlns:a16="http://schemas.microsoft.com/office/drawing/2014/main" id="{F97DB946-CF4F-91C1-EEDB-60B3EAC061DB}"/>
              </a:ext>
            </a:extLst>
          </p:cNvPr>
          <p:cNvSpPr/>
          <p:nvPr/>
        </p:nvSpPr>
        <p:spPr>
          <a:xfrm>
            <a:off x="5074453" y="2984717"/>
            <a:ext cx="123872" cy="115127"/>
          </a:xfrm>
          <a:prstGeom prst="rect">
            <a:avLst/>
          </a:prstGeom>
          <a:solidFill>
            <a:schemeClr val="accent5">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84" name="Rectangle 83">
            <a:extLst>
              <a:ext uri="{FF2B5EF4-FFF2-40B4-BE49-F238E27FC236}">
                <a16:creationId xmlns:a16="http://schemas.microsoft.com/office/drawing/2014/main" id="{325B17BC-A0BB-E979-DD61-EF1D9A63CD42}"/>
              </a:ext>
            </a:extLst>
          </p:cNvPr>
          <p:cNvSpPr/>
          <p:nvPr/>
        </p:nvSpPr>
        <p:spPr>
          <a:xfrm>
            <a:off x="5464160" y="2989656"/>
            <a:ext cx="123872" cy="91342"/>
          </a:xfrm>
          <a:prstGeom prst="rect">
            <a:avLst/>
          </a:prstGeom>
          <a:solidFill>
            <a:schemeClr val="accent5">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85" name="Rectangle 84">
            <a:extLst>
              <a:ext uri="{FF2B5EF4-FFF2-40B4-BE49-F238E27FC236}">
                <a16:creationId xmlns:a16="http://schemas.microsoft.com/office/drawing/2014/main" id="{55852A66-3A9D-8F29-C520-B8FB8EC1E7E6}"/>
              </a:ext>
            </a:extLst>
          </p:cNvPr>
          <p:cNvSpPr/>
          <p:nvPr/>
        </p:nvSpPr>
        <p:spPr>
          <a:xfrm>
            <a:off x="5581895" y="2807568"/>
            <a:ext cx="90091" cy="180589"/>
          </a:xfrm>
          <a:prstGeom prst="rect">
            <a:avLst/>
          </a:prstGeom>
          <a:solidFill>
            <a:schemeClr val="bg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86" name="Rectangle 85">
            <a:extLst>
              <a:ext uri="{FF2B5EF4-FFF2-40B4-BE49-F238E27FC236}">
                <a16:creationId xmlns:a16="http://schemas.microsoft.com/office/drawing/2014/main" id="{4748BB85-60F5-493C-2821-85C7D926B44D}"/>
              </a:ext>
            </a:extLst>
          </p:cNvPr>
          <p:cNvSpPr/>
          <p:nvPr/>
        </p:nvSpPr>
        <p:spPr>
          <a:xfrm>
            <a:off x="5782507" y="2663950"/>
            <a:ext cx="82260" cy="322161"/>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87" name="Rectangle 86">
            <a:extLst>
              <a:ext uri="{FF2B5EF4-FFF2-40B4-BE49-F238E27FC236}">
                <a16:creationId xmlns:a16="http://schemas.microsoft.com/office/drawing/2014/main" id="{914D1E27-DCB0-0363-5132-69797BD5A739}"/>
              </a:ext>
            </a:extLst>
          </p:cNvPr>
          <p:cNvSpPr/>
          <p:nvPr/>
        </p:nvSpPr>
        <p:spPr>
          <a:xfrm>
            <a:off x="5851233" y="2986689"/>
            <a:ext cx="120369" cy="58758"/>
          </a:xfrm>
          <a:prstGeom prst="rect">
            <a:avLst/>
          </a:prstGeom>
          <a:solidFill>
            <a:schemeClr val="accent5">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88" name="Rectangle 87">
            <a:extLst>
              <a:ext uri="{FF2B5EF4-FFF2-40B4-BE49-F238E27FC236}">
                <a16:creationId xmlns:a16="http://schemas.microsoft.com/office/drawing/2014/main" id="{341C5B20-B283-2D1C-3AAE-C9A1546F4D79}"/>
              </a:ext>
            </a:extLst>
          </p:cNvPr>
          <p:cNvSpPr/>
          <p:nvPr/>
        </p:nvSpPr>
        <p:spPr>
          <a:xfrm>
            <a:off x="5960792" y="2799907"/>
            <a:ext cx="90091" cy="180589"/>
          </a:xfrm>
          <a:prstGeom prst="rect">
            <a:avLst/>
          </a:prstGeom>
          <a:solidFill>
            <a:schemeClr val="bg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89" name="Rectangle 88">
            <a:extLst>
              <a:ext uri="{FF2B5EF4-FFF2-40B4-BE49-F238E27FC236}">
                <a16:creationId xmlns:a16="http://schemas.microsoft.com/office/drawing/2014/main" id="{B07C8809-88E3-45D8-11B1-9DD76DE17497}"/>
              </a:ext>
            </a:extLst>
          </p:cNvPr>
          <p:cNvSpPr/>
          <p:nvPr/>
        </p:nvSpPr>
        <p:spPr>
          <a:xfrm>
            <a:off x="6191644" y="2665723"/>
            <a:ext cx="82260" cy="322161"/>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90" name="Rectangle 89">
            <a:extLst>
              <a:ext uri="{FF2B5EF4-FFF2-40B4-BE49-F238E27FC236}">
                <a16:creationId xmlns:a16="http://schemas.microsoft.com/office/drawing/2014/main" id="{D96336AA-6848-861D-6931-2F86E001A49D}"/>
              </a:ext>
            </a:extLst>
          </p:cNvPr>
          <p:cNvSpPr/>
          <p:nvPr/>
        </p:nvSpPr>
        <p:spPr>
          <a:xfrm>
            <a:off x="6278034" y="2987986"/>
            <a:ext cx="120369" cy="58758"/>
          </a:xfrm>
          <a:prstGeom prst="rect">
            <a:avLst/>
          </a:prstGeom>
          <a:solidFill>
            <a:schemeClr val="accent5">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91" name="Rectangle 90">
            <a:extLst>
              <a:ext uri="{FF2B5EF4-FFF2-40B4-BE49-F238E27FC236}">
                <a16:creationId xmlns:a16="http://schemas.microsoft.com/office/drawing/2014/main" id="{CA0B97A6-18D0-2EFF-1DFF-02E9AF7AE6D9}"/>
              </a:ext>
            </a:extLst>
          </p:cNvPr>
          <p:cNvSpPr/>
          <p:nvPr/>
        </p:nvSpPr>
        <p:spPr>
          <a:xfrm>
            <a:off x="6404717" y="2784410"/>
            <a:ext cx="86543" cy="206817"/>
          </a:xfrm>
          <a:prstGeom prst="rect">
            <a:avLst/>
          </a:prstGeom>
          <a:solidFill>
            <a:schemeClr val="bg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92" name="Rectangle 91">
            <a:extLst>
              <a:ext uri="{FF2B5EF4-FFF2-40B4-BE49-F238E27FC236}">
                <a16:creationId xmlns:a16="http://schemas.microsoft.com/office/drawing/2014/main" id="{816A6B31-1425-ADDF-ADBC-D12B18325B81}"/>
              </a:ext>
            </a:extLst>
          </p:cNvPr>
          <p:cNvSpPr/>
          <p:nvPr/>
        </p:nvSpPr>
        <p:spPr>
          <a:xfrm>
            <a:off x="6635936" y="2668733"/>
            <a:ext cx="82260" cy="322161"/>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94" name="Rectangle 93">
            <a:extLst>
              <a:ext uri="{FF2B5EF4-FFF2-40B4-BE49-F238E27FC236}">
                <a16:creationId xmlns:a16="http://schemas.microsoft.com/office/drawing/2014/main" id="{DFAEDBC3-9725-CF2C-8591-ADADF748DFEA}"/>
              </a:ext>
            </a:extLst>
          </p:cNvPr>
          <p:cNvSpPr/>
          <p:nvPr/>
        </p:nvSpPr>
        <p:spPr>
          <a:xfrm>
            <a:off x="6810187" y="2777900"/>
            <a:ext cx="86543" cy="206817"/>
          </a:xfrm>
          <a:prstGeom prst="rect">
            <a:avLst/>
          </a:prstGeom>
          <a:solidFill>
            <a:schemeClr val="bg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95" name="Rectangle 94">
            <a:extLst>
              <a:ext uri="{FF2B5EF4-FFF2-40B4-BE49-F238E27FC236}">
                <a16:creationId xmlns:a16="http://schemas.microsoft.com/office/drawing/2014/main" id="{A5666A1D-C425-D2B7-F240-F96933AE4D4F}"/>
              </a:ext>
            </a:extLst>
          </p:cNvPr>
          <p:cNvSpPr/>
          <p:nvPr/>
        </p:nvSpPr>
        <p:spPr>
          <a:xfrm>
            <a:off x="6686916" y="2974910"/>
            <a:ext cx="120369" cy="58758"/>
          </a:xfrm>
          <a:prstGeom prst="rect">
            <a:avLst/>
          </a:prstGeom>
          <a:solidFill>
            <a:schemeClr val="accent5">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96" name="Rectangle 95">
            <a:extLst>
              <a:ext uri="{FF2B5EF4-FFF2-40B4-BE49-F238E27FC236}">
                <a16:creationId xmlns:a16="http://schemas.microsoft.com/office/drawing/2014/main" id="{72100500-B34C-F162-D975-DC6BD6FCEEDD}"/>
              </a:ext>
            </a:extLst>
          </p:cNvPr>
          <p:cNvSpPr/>
          <p:nvPr/>
        </p:nvSpPr>
        <p:spPr>
          <a:xfrm>
            <a:off x="7087293" y="1397517"/>
            <a:ext cx="109951" cy="1597904"/>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97" name="Rectangle 96">
            <a:extLst>
              <a:ext uri="{FF2B5EF4-FFF2-40B4-BE49-F238E27FC236}">
                <a16:creationId xmlns:a16="http://schemas.microsoft.com/office/drawing/2014/main" id="{1EFD8597-3809-2A4F-C463-A25348B4B880}"/>
              </a:ext>
            </a:extLst>
          </p:cNvPr>
          <p:cNvSpPr/>
          <p:nvPr/>
        </p:nvSpPr>
        <p:spPr>
          <a:xfrm>
            <a:off x="7313523" y="1785916"/>
            <a:ext cx="105627" cy="1220199"/>
          </a:xfrm>
          <a:prstGeom prst="rect">
            <a:avLst/>
          </a:prstGeom>
          <a:solidFill>
            <a:schemeClr val="bg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98" name="Rectangle 97">
            <a:extLst>
              <a:ext uri="{FF2B5EF4-FFF2-40B4-BE49-F238E27FC236}">
                <a16:creationId xmlns:a16="http://schemas.microsoft.com/office/drawing/2014/main" id="{93C91541-ED0E-9842-3B23-42013B2D1D11}"/>
              </a:ext>
            </a:extLst>
          </p:cNvPr>
          <p:cNvSpPr/>
          <p:nvPr/>
        </p:nvSpPr>
        <p:spPr>
          <a:xfrm>
            <a:off x="7197244" y="2995622"/>
            <a:ext cx="105627" cy="339525"/>
          </a:xfrm>
          <a:prstGeom prst="rect">
            <a:avLst/>
          </a:prstGeom>
          <a:solidFill>
            <a:schemeClr val="accent5">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99" name="TextBox 98">
            <a:extLst>
              <a:ext uri="{FF2B5EF4-FFF2-40B4-BE49-F238E27FC236}">
                <a16:creationId xmlns:a16="http://schemas.microsoft.com/office/drawing/2014/main" id="{4DD368CF-FECD-8CA9-5EC0-A00B0B73DFC8}"/>
              </a:ext>
            </a:extLst>
          </p:cNvPr>
          <p:cNvSpPr txBox="1"/>
          <p:nvPr/>
        </p:nvSpPr>
        <p:spPr>
          <a:xfrm>
            <a:off x="4866041" y="2424913"/>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132</a:t>
            </a:r>
            <a:endParaRPr lang="en-ID" sz="1000" dirty="0">
              <a:solidFill>
                <a:schemeClr val="tx1">
                  <a:lumMod val="95000"/>
                  <a:lumOff val="5000"/>
                </a:schemeClr>
              </a:solidFill>
            </a:endParaRPr>
          </a:p>
        </p:txBody>
      </p:sp>
      <p:sp>
        <p:nvSpPr>
          <p:cNvPr id="100" name="TextBox 99">
            <a:extLst>
              <a:ext uri="{FF2B5EF4-FFF2-40B4-BE49-F238E27FC236}">
                <a16:creationId xmlns:a16="http://schemas.microsoft.com/office/drawing/2014/main" id="{702C89BE-6DC9-3AEC-42DF-9309F522D4DD}"/>
              </a:ext>
            </a:extLst>
          </p:cNvPr>
          <p:cNvSpPr txBox="1"/>
          <p:nvPr/>
        </p:nvSpPr>
        <p:spPr>
          <a:xfrm>
            <a:off x="5258635" y="2427879"/>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132</a:t>
            </a:r>
            <a:endParaRPr lang="en-ID" sz="1000" dirty="0">
              <a:solidFill>
                <a:schemeClr val="tx1">
                  <a:lumMod val="95000"/>
                  <a:lumOff val="5000"/>
                </a:schemeClr>
              </a:solidFill>
            </a:endParaRPr>
          </a:p>
        </p:txBody>
      </p:sp>
      <p:sp>
        <p:nvSpPr>
          <p:cNvPr id="101" name="TextBox 100">
            <a:extLst>
              <a:ext uri="{FF2B5EF4-FFF2-40B4-BE49-F238E27FC236}">
                <a16:creationId xmlns:a16="http://schemas.microsoft.com/office/drawing/2014/main" id="{E127E1DF-D3A7-134A-A431-7CF26A85B29F}"/>
              </a:ext>
            </a:extLst>
          </p:cNvPr>
          <p:cNvSpPr txBox="1"/>
          <p:nvPr/>
        </p:nvSpPr>
        <p:spPr>
          <a:xfrm>
            <a:off x="5643807" y="2444392"/>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132</a:t>
            </a:r>
            <a:endParaRPr lang="en-ID" sz="1000" dirty="0">
              <a:solidFill>
                <a:schemeClr val="tx1">
                  <a:lumMod val="95000"/>
                  <a:lumOff val="5000"/>
                </a:schemeClr>
              </a:solidFill>
            </a:endParaRPr>
          </a:p>
        </p:txBody>
      </p:sp>
      <p:sp>
        <p:nvSpPr>
          <p:cNvPr id="102" name="TextBox 101">
            <a:extLst>
              <a:ext uri="{FF2B5EF4-FFF2-40B4-BE49-F238E27FC236}">
                <a16:creationId xmlns:a16="http://schemas.microsoft.com/office/drawing/2014/main" id="{7DD89077-86FB-6ED3-7B05-1037A8384B74}"/>
              </a:ext>
            </a:extLst>
          </p:cNvPr>
          <p:cNvSpPr txBox="1"/>
          <p:nvPr/>
        </p:nvSpPr>
        <p:spPr>
          <a:xfrm>
            <a:off x="6065390" y="2452518"/>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132</a:t>
            </a:r>
            <a:endParaRPr lang="en-ID" sz="1000" dirty="0">
              <a:solidFill>
                <a:schemeClr val="tx1">
                  <a:lumMod val="95000"/>
                  <a:lumOff val="5000"/>
                </a:schemeClr>
              </a:solidFill>
            </a:endParaRPr>
          </a:p>
        </p:txBody>
      </p:sp>
      <p:sp>
        <p:nvSpPr>
          <p:cNvPr id="103" name="TextBox 102">
            <a:extLst>
              <a:ext uri="{FF2B5EF4-FFF2-40B4-BE49-F238E27FC236}">
                <a16:creationId xmlns:a16="http://schemas.microsoft.com/office/drawing/2014/main" id="{7FEBDE05-3E74-C151-2208-27960B07C1E9}"/>
              </a:ext>
            </a:extLst>
          </p:cNvPr>
          <p:cNvSpPr txBox="1"/>
          <p:nvPr/>
        </p:nvSpPr>
        <p:spPr>
          <a:xfrm>
            <a:off x="6503516" y="2434856"/>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132</a:t>
            </a:r>
            <a:endParaRPr lang="en-ID" sz="1000" dirty="0">
              <a:solidFill>
                <a:schemeClr val="tx1">
                  <a:lumMod val="95000"/>
                  <a:lumOff val="5000"/>
                </a:schemeClr>
              </a:solidFill>
            </a:endParaRPr>
          </a:p>
        </p:txBody>
      </p:sp>
      <p:sp>
        <p:nvSpPr>
          <p:cNvPr id="104" name="TextBox 103">
            <a:extLst>
              <a:ext uri="{FF2B5EF4-FFF2-40B4-BE49-F238E27FC236}">
                <a16:creationId xmlns:a16="http://schemas.microsoft.com/office/drawing/2014/main" id="{80E2DF07-DC9F-28C1-CA6C-1E13ACC9AF8B}"/>
              </a:ext>
            </a:extLst>
          </p:cNvPr>
          <p:cNvSpPr txBox="1"/>
          <p:nvPr/>
        </p:nvSpPr>
        <p:spPr>
          <a:xfrm>
            <a:off x="5076922" y="2617359"/>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82</a:t>
            </a:r>
            <a:endParaRPr lang="en-ID" sz="1000" dirty="0">
              <a:solidFill>
                <a:schemeClr val="tx1">
                  <a:lumMod val="95000"/>
                  <a:lumOff val="5000"/>
                </a:schemeClr>
              </a:solidFill>
            </a:endParaRPr>
          </a:p>
        </p:txBody>
      </p:sp>
      <p:sp>
        <p:nvSpPr>
          <p:cNvPr id="105" name="TextBox 104">
            <a:extLst>
              <a:ext uri="{FF2B5EF4-FFF2-40B4-BE49-F238E27FC236}">
                <a16:creationId xmlns:a16="http://schemas.microsoft.com/office/drawing/2014/main" id="{D941F1F6-7B4F-E2A7-6BF8-EEDA6C167FD6}"/>
              </a:ext>
            </a:extLst>
          </p:cNvPr>
          <p:cNvSpPr txBox="1"/>
          <p:nvPr/>
        </p:nvSpPr>
        <p:spPr>
          <a:xfrm>
            <a:off x="5459395" y="2577860"/>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90</a:t>
            </a:r>
            <a:endParaRPr lang="en-ID" sz="1000" dirty="0">
              <a:solidFill>
                <a:schemeClr val="tx1">
                  <a:lumMod val="95000"/>
                  <a:lumOff val="5000"/>
                </a:schemeClr>
              </a:solidFill>
            </a:endParaRPr>
          </a:p>
        </p:txBody>
      </p:sp>
      <p:sp>
        <p:nvSpPr>
          <p:cNvPr id="106" name="TextBox 105">
            <a:extLst>
              <a:ext uri="{FF2B5EF4-FFF2-40B4-BE49-F238E27FC236}">
                <a16:creationId xmlns:a16="http://schemas.microsoft.com/office/drawing/2014/main" id="{62074482-31CA-9DBE-62EA-CB9ABBF2157E}"/>
              </a:ext>
            </a:extLst>
          </p:cNvPr>
          <p:cNvSpPr txBox="1"/>
          <p:nvPr/>
        </p:nvSpPr>
        <p:spPr>
          <a:xfrm>
            <a:off x="5859360" y="2583754"/>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99</a:t>
            </a:r>
            <a:endParaRPr lang="en-ID" sz="1000" dirty="0">
              <a:solidFill>
                <a:schemeClr val="tx1">
                  <a:lumMod val="95000"/>
                  <a:lumOff val="5000"/>
                </a:schemeClr>
              </a:solidFill>
            </a:endParaRPr>
          </a:p>
        </p:txBody>
      </p:sp>
      <p:sp>
        <p:nvSpPr>
          <p:cNvPr id="107" name="TextBox 106">
            <a:extLst>
              <a:ext uri="{FF2B5EF4-FFF2-40B4-BE49-F238E27FC236}">
                <a16:creationId xmlns:a16="http://schemas.microsoft.com/office/drawing/2014/main" id="{3EFAB690-4E51-1964-D5C8-6ED18570BE58}"/>
              </a:ext>
            </a:extLst>
          </p:cNvPr>
          <p:cNvSpPr txBox="1"/>
          <p:nvPr/>
        </p:nvSpPr>
        <p:spPr>
          <a:xfrm>
            <a:off x="6282531" y="2566798"/>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109</a:t>
            </a:r>
            <a:endParaRPr lang="en-ID" sz="1000" dirty="0">
              <a:solidFill>
                <a:schemeClr val="tx1">
                  <a:lumMod val="95000"/>
                  <a:lumOff val="5000"/>
                </a:schemeClr>
              </a:solidFill>
            </a:endParaRPr>
          </a:p>
        </p:txBody>
      </p:sp>
      <p:sp>
        <p:nvSpPr>
          <p:cNvPr id="108" name="TextBox 107">
            <a:extLst>
              <a:ext uri="{FF2B5EF4-FFF2-40B4-BE49-F238E27FC236}">
                <a16:creationId xmlns:a16="http://schemas.microsoft.com/office/drawing/2014/main" id="{112D09D2-A871-8AAA-36D9-703FD9C19801}"/>
              </a:ext>
            </a:extLst>
          </p:cNvPr>
          <p:cNvSpPr txBox="1"/>
          <p:nvPr/>
        </p:nvSpPr>
        <p:spPr>
          <a:xfrm>
            <a:off x="6690126" y="2554611"/>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120</a:t>
            </a:r>
            <a:endParaRPr lang="en-ID" sz="1000" dirty="0">
              <a:solidFill>
                <a:schemeClr val="tx1">
                  <a:lumMod val="95000"/>
                  <a:lumOff val="5000"/>
                </a:schemeClr>
              </a:solidFill>
            </a:endParaRPr>
          </a:p>
        </p:txBody>
      </p:sp>
      <p:sp>
        <p:nvSpPr>
          <p:cNvPr id="109" name="TextBox 108">
            <a:extLst>
              <a:ext uri="{FF2B5EF4-FFF2-40B4-BE49-F238E27FC236}">
                <a16:creationId xmlns:a16="http://schemas.microsoft.com/office/drawing/2014/main" id="{AA24C1D3-8A3C-2260-3E4A-B1864FAB1DDB}"/>
              </a:ext>
            </a:extLst>
          </p:cNvPr>
          <p:cNvSpPr txBox="1"/>
          <p:nvPr/>
        </p:nvSpPr>
        <p:spPr>
          <a:xfrm>
            <a:off x="6947489" y="1164982"/>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660</a:t>
            </a:r>
            <a:endParaRPr lang="en-ID" sz="1000" dirty="0">
              <a:solidFill>
                <a:schemeClr val="tx1">
                  <a:lumMod val="95000"/>
                  <a:lumOff val="5000"/>
                </a:schemeClr>
              </a:solidFill>
            </a:endParaRPr>
          </a:p>
        </p:txBody>
      </p:sp>
      <p:sp>
        <p:nvSpPr>
          <p:cNvPr id="110" name="TextBox 109">
            <a:extLst>
              <a:ext uri="{FF2B5EF4-FFF2-40B4-BE49-F238E27FC236}">
                <a16:creationId xmlns:a16="http://schemas.microsoft.com/office/drawing/2014/main" id="{7C1B002A-2126-6912-6FB3-26E0227FEBB9}"/>
              </a:ext>
            </a:extLst>
          </p:cNvPr>
          <p:cNvSpPr txBox="1"/>
          <p:nvPr/>
        </p:nvSpPr>
        <p:spPr>
          <a:xfrm>
            <a:off x="7199720" y="1551680"/>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500</a:t>
            </a:r>
            <a:endParaRPr lang="en-ID" sz="1000" dirty="0">
              <a:solidFill>
                <a:schemeClr val="tx1">
                  <a:lumMod val="95000"/>
                  <a:lumOff val="5000"/>
                </a:schemeClr>
              </a:solidFill>
            </a:endParaRPr>
          </a:p>
        </p:txBody>
      </p:sp>
      <p:sp>
        <p:nvSpPr>
          <p:cNvPr id="111" name="TextBox 110">
            <a:extLst>
              <a:ext uri="{FF2B5EF4-FFF2-40B4-BE49-F238E27FC236}">
                <a16:creationId xmlns:a16="http://schemas.microsoft.com/office/drawing/2014/main" id="{9B95A211-7FDD-5D9D-B720-A9F204055FB8}"/>
              </a:ext>
            </a:extLst>
          </p:cNvPr>
          <p:cNvSpPr txBox="1"/>
          <p:nvPr/>
        </p:nvSpPr>
        <p:spPr>
          <a:xfrm>
            <a:off x="4929315" y="3046311"/>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(50)</a:t>
            </a:r>
            <a:endParaRPr lang="en-ID" sz="1000" dirty="0">
              <a:solidFill>
                <a:schemeClr val="tx1">
                  <a:lumMod val="95000"/>
                  <a:lumOff val="5000"/>
                </a:schemeClr>
              </a:solidFill>
            </a:endParaRPr>
          </a:p>
        </p:txBody>
      </p:sp>
      <p:sp>
        <p:nvSpPr>
          <p:cNvPr id="112" name="TextBox 111">
            <a:extLst>
              <a:ext uri="{FF2B5EF4-FFF2-40B4-BE49-F238E27FC236}">
                <a16:creationId xmlns:a16="http://schemas.microsoft.com/office/drawing/2014/main" id="{516732AA-D603-B823-5271-E32A4B5088BD}"/>
              </a:ext>
            </a:extLst>
          </p:cNvPr>
          <p:cNvSpPr txBox="1"/>
          <p:nvPr/>
        </p:nvSpPr>
        <p:spPr>
          <a:xfrm>
            <a:off x="5339618" y="3073944"/>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(42)</a:t>
            </a:r>
            <a:endParaRPr lang="en-ID" sz="1000" dirty="0">
              <a:solidFill>
                <a:schemeClr val="tx1">
                  <a:lumMod val="95000"/>
                  <a:lumOff val="5000"/>
                </a:schemeClr>
              </a:solidFill>
            </a:endParaRPr>
          </a:p>
        </p:txBody>
      </p:sp>
      <p:sp>
        <p:nvSpPr>
          <p:cNvPr id="113" name="TextBox 112">
            <a:extLst>
              <a:ext uri="{FF2B5EF4-FFF2-40B4-BE49-F238E27FC236}">
                <a16:creationId xmlns:a16="http://schemas.microsoft.com/office/drawing/2014/main" id="{6A0D63DF-AD47-C039-BFB7-7790EE95826F}"/>
              </a:ext>
            </a:extLst>
          </p:cNvPr>
          <p:cNvSpPr txBox="1"/>
          <p:nvPr/>
        </p:nvSpPr>
        <p:spPr>
          <a:xfrm>
            <a:off x="5714892" y="3040339"/>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(33)</a:t>
            </a:r>
            <a:endParaRPr lang="en-ID" sz="1000" dirty="0">
              <a:solidFill>
                <a:schemeClr val="tx1">
                  <a:lumMod val="95000"/>
                  <a:lumOff val="5000"/>
                </a:schemeClr>
              </a:solidFill>
            </a:endParaRPr>
          </a:p>
        </p:txBody>
      </p:sp>
      <p:sp>
        <p:nvSpPr>
          <p:cNvPr id="114" name="TextBox 113">
            <a:extLst>
              <a:ext uri="{FF2B5EF4-FFF2-40B4-BE49-F238E27FC236}">
                <a16:creationId xmlns:a16="http://schemas.microsoft.com/office/drawing/2014/main" id="{3091B1C5-6EF0-91D5-8D3F-879F7E773C91}"/>
              </a:ext>
            </a:extLst>
          </p:cNvPr>
          <p:cNvSpPr txBox="1"/>
          <p:nvPr/>
        </p:nvSpPr>
        <p:spPr>
          <a:xfrm>
            <a:off x="6128145" y="3057141"/>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(23)</a:t>
            </a:r>
            <a:endParaRPr lang="en-ID" sz="1000" dirty="0">
              <a:solidFill>
                <a:schemeClr val="tx1">
                  <a:lumMod val="95000"/>
                  <a:lumOff val="5000"/>
                </a:schemeClr>
              </a:solidFill>
            </a:endParaRPr>
          </a:p>
        </p:txBody>
      </p:sp>
      <p:sp>
        <p:nvSpPr>
          <p:cNvPr id="115" name="TextBox 114">
            <a:extLst>
              <a:ext uri="{FF2B5EF4-FFF2-40B4-BE49-F238E27FC236}">
                <a16:creationId xmlns:a16="http://schemas.microsoft.com/office/drawing/2014/main" id="{396332BC-0864-012D-B435-55AB75A6098F}"/>
              </a:ext>
            </a:extLst>
          </p:cNvPr>
          <p:cNvSpPr txBox="1"/>
          <p:nvPr/>
        </p:nvSpPr>
        <p:spPr>
          <a:xfrm>
            <a:off x="6572131" y="3024127"/>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(12)</a:t>
            </a:r>
            <a:endParaRPr lang="en-ID" sz="1000" dirty="0">
              <a:solidFill>
                <a:schemeClr val="tx1">
                  <a:lumMod val="95000"/>
                  <a:lumOff val="5000"/>
                </a:schemeClr>
              </a:solidFill>
            </a:endParaRPr>
          </a:p>
        </p:txBody>
      </p:sp>
      <p:sp>
        <p:nvSpPr>
          <p:cNvPr id="116" name="TextBox 115">
            <a:extLst>
              <a:ext uri="{FF2B5EF4-FFF2-40B4-BE49-F238E27FC236}">
                <a16:creationId xmlns:a16="http://schemas.microsoft.com/office/drawing/2014/main" id="{8166684C-E702-1049-10F8-533461B24DED}"/>
              </a:ext>
            </a:extLst>
          </p:cNvPr>
          <p:cNvSpPr txBox="1"/>
          <p:nvPr/>
        </p:nvSpPr>
        <p:spPr>
          <a:xfrm>
            <a:off x="7023258" y="3314328"/>
            <a:ext cx="519742" cy="246221"/>
          </a:xfrm>
          <a:prstGeom prst="rect">
            <a:avLst/>
          </a:prstGeom>
          <a:noFill/>
        </p:spPr>
        <p:txBody>
          <a:bodyPr wrap="square">
            <a:spAutoFit/>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(160)</a:t>
            </a:r>
            <a:endParaRPr lang="en-ID" sz="1000" dirty="0">
              <a:solidFill>
                <a:schemeClr val="tx1">
                  <a:lumMod val="95000"/>
                  <a:lumOff val="5000"/>
                </a:schemeClr>
              </a:solidFill>
            </a:endParaRPr>
          </a:p>
        </p:txBody>
      </p:sp>
      <p:graphicFrame>
        <p:nvGraphicFramePr>
          <p:cNvPr id="117" name="Table 116">
            <a:extLst>
              <a:ext uri="{FF2B5EF4-FFF2-40B4-BE49-F238E27FC236}">
                <a16:creationId xmlns:a16="http://schemas.microsoft.com/office/drawing/2014/main" id="{600A69F8-42D3-9524-E9B4-0DE89AA202CE}"/>
              </a:ext>
            </a:extLst>
          </p:cNvPr>
          <p:cNvGraphicFramePr>
            <a:graphicFrameLocks noGrp="1"/>
          </p:cNvGraphicFramePr>
          <p:nvPr>
            <p:extLst>
              <p:ext uri="{D42A27DB-BD31-4B8C-83A1-F6EECF244321}">
                <p14:modId xmlns:p14="http://schemas.microsoft.com/office/powerpoint/2010/main" val="2662542607"/>
              </p:ext>
            </p:extLst>
          </p:nvPr>
        </p:nvGraphicFramePr>
        <p:xfrm>
          <a:off x="4509839" y="3825839"/>
          <a:ext cx="4231650" cy="1026598"/>
        </p:xfrm>
        <a:graphic>
          <a:graphicData uri="http://schemas.openxmlformats.org/drawingml/2006/table">
            <a:tbl>
              <a:tblPr firstRow="1" bandRow="1">
                <a:tableStyleId>{F2161000-0E79-4523-977C-71E063B8A331}</a:tableStyleId>
              </a:tblPr>
              <a:tblGrid>
                <a:gridCol w="1698589">
                  <a:extLst>
                    <a:ext uri="{9D8B030D-6E8A-4147-A177-3AD203B41FA5}">
                      <a16:colId xmlns:a16="http://schemas.microsoft.com/office/drawing/2014/main" val="1678519487"/>
                    </a:ext>
                  </a:extLst>
                </a:gridCol>
                <a:gridCol w="353200">
                  <a:extLst>
                    <a:ext uri="{9D8B030D-6E8A-4147-A177-3AD203B41FA5}">
                      <a16:colId xmlns:a16="http://schemas.microsoft.com/office/drawing/2014/main" val="1578801302"/>
                    </a:ext>
                  </a:extLst>
                </a:gridCol>
                <a:gridCol w="380761">
                  <a:extLst>
                    <a:ext uri="{9D8B030D-6E8A-4147-A177-3AD203B41FA5}">
                      <a16:colId xmlns:a16="http://schemas.microsoft.com/office/drawing/2014/main" val="132554415"/>
                    </a:ext>
                  </a:extLst>
                </a:gridCol>
                <a:gridCol w="428357">
                  <a:extLst>
                    <a:ext uri="{9D8B030D-6E8A-4147-A177-3AD203B41FA5}">
                      <a16:colId xmlns:a16="http://schemas.microsoft.com/office/drawing/2014/main" val="3444860999"/>
                    </a:ext>
                  </a:extLst>
                </a:gridCol>
                <a:gridCol w="475953">
                  <a:extLst>
                    <a:ext uri="{9D8B030D-6E8A-4147-A177-3AD203B41FA5}">
                      <a16:colId xmlns:a16="http://schemas.microsoft.com/office/drawing/2014/main" val="510821851"/>
                    </a:ext>
                  </a:extLst>
                </a:gridCol>
                <a:gridCol w="466433">
                  <a:extLst>
                    <a:ext uri="{9D8B030D-6E8A-4147-A177-3AD203B41FA5}">
                      <a16:colId xmlns:a16="http://schemas.microsoft.com/office/drawing/2014/main" val="3715720837"/>
                    </a:ext>
                  </a:extLst>
                </a:gridCol>
                <a:gridCol w="428357">
                  <a:extLst>
                    <a:ext uri="{9D8B030D-6E8A-4147-A177-3AD203B41FA5}">
                      <a16:colId xmlns:a16="http://schemas.microsoft.com/office/drawing/2014/main" val="4142425271"/>
                    </a:ext>
                  </a:extLst>
                </a:gridCol>
              </a:tblGrid>
              <a:tr h="285750">
                <a:tc>
                  <a:txBody>
                    <a:bodyPr/>
                    <a:lstStyle/>
                    <a:p>
                      <a:pPr algn="ctr"/>
                      <a:endParaRPr lang="en-ID" sz="9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900" dirty="0">
                          <a:latin typeface="Calibri" panose="020F0502020204030204" pitchFamily="34" charset="0"/>
                          <a:ea typeface="Calibri" panose="020F0502020204030204" pitchFamily="34" charset="0"/>
                          <a:cs typeface="Calibri" panose="020F0502020204030204" pitchFamily="34" charset="0"/>
                        </a:rPr>
                        <a:t>1</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900" dirty="0">
                          <a:latin typeface="Calibri" panose="020F0502020204030204" pitchFamily="34" charset="0"/>
                          <a:ea typeface="Calibri" panose="020F0502020204030204" pitchFamily="34" charset="0"/>
                          <a:cs typeface="Calibri" panose="020F0502020204030204" pitchFamily="34" charset="0"/>
                        </a:rPr>
                        <a:t>2</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900" dirty="0">
                          <a:latin typeface="Calibri" panose="020F0502020204030204" pitchFamily="34" charset="0"/>
                          <a:ea typeface="Calibri" panose="020F0502020204030204" pitchFamily="34" charset="0"/>
                          <a:cs typeface="Calibri" panose="020F0502020204030204" pitchFamily="34" charset="0"/>
                        </a:rPr>
                        <a:t>3</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900" dirty="0">
                          <a:latin typeface="Calibri" panose="020F0502020204030204" pitchFamily="34" charset="0"/>
                          <a:ea typeface="Calibri" panose="020F0502020204030204" pitchFamily="34" charset="0"/>
                          <a:cs typeface="Calibri" panose="020F0502020204030204" pitchFamily="34" charset="0"/>
                        </a:rPr>
                        <a:t>4</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900" dirty="0">
                          <a:latin typeface="Calibri" panose="020F0502020204030204" pitchFamily="34" charset="0"/>
                          <a:ea typeface="Calibri" panose="020F0502020204030204" pitchFamily="34" charset="0"/>
                          <a:cs typeface="Calibri" panose="020F0502020204030204" pitchFamily="34" charset="0"/>
                        </a:rPr>
                        <a:t>5</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900" dirty="0">
                          <a:latin typeface="Calibri" panose="020F0502020204030204" pitchFamily="34" charset="0"/>
                          <a:ea typeface="Calibri" panose="020F0502020204030204" pitchFamily="34" charset="0"/>
                          <a:cs typeface="Calibri" panose="020F0502020204030204" pitchFamily="34" charset="0"/>
                        </a:rPr>
                        <a:t>Total</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619548902"/>
                  </a:ext>
                </a:extLst>
              </a:tr>
              <a:tr h="283648">
                <a:tc>
                  <a:txBody>
                    <a:bodyPr/>
                    <a:lstStyle/>
                    <a:p>
                      <a:pPr marL="0" indent="0" algn="l">
                        <a:buFont typeface="Arial" panose="020B0604020202020204" pitchFamily="34" charset="0"/>
                        <a:buNone/>
                      </a:pPr>
                      <a:r>
                        <a:rPr lang="en-US" sz="900" dirty="0">
                          <a:latin typeface="Calibri" panose="020F0502020204030204" pitchFamily="34" charset="0"/>
                          <a:ea typeface="Calibri" panose="020F0502020204030204" pitchFamily="34" charset="0"/>
                          <a:cs typeface="Calibri" panose="020F0502020204030204" pitchFamily="34" charset="0"/>
                        </a:rPr>
                        <a:t>Allocated to profit or less</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800" dirty="0">
                          <a:latin typeface="Calibri" panose="020F0502020204030204" pitchFamily="34" charset="0"/>
                          <a:ea typeface="Calibri" panose="020F0502020204030204" pitchFamily="34" charset="0"/>
                          <a:cs typeface="Calibri" panose="020F0502020204030204" pitchFamily="34" charset="0"/>
                        </a:rPr>
                        <a:t>132</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800" dirty="0">
                          <a:latin typeface="Calibri" panose="020F0502020204030204" pitchFamily="34" charset="0"/>
                          <a:ea typeface="Calibri" panose="020F0502020204030204" pitchFamily="34" charset="0"/>
                          <a:cs typeface="Calibri" panose="020F0502020204030204" pitchFamily="34" charset="0"/>
                        </a:rPr>
                        <a:t>132</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800" dirty="0">
                          <a:latin typeface="Calibri" panose="020F0502020204030204" pitchFamily="34" charset="0"/>
                          <a:ea typeface="Calibri" panose="020F0502020204030204" pitchFamily="34" charset="0"/>
                          <a:cs typeface="Calibri" panose="020F0502020204030204" pitchFamily="34" charset="0"/>
                        </a:rPr>
                        <a:t>132</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800" dirty="0">
                          <a:latin typeface="Calibri" panose="020F0502020204030204" pitchFamily="34" charset="0"/>
                          <a:ea typeface="Calibri" panose="020F0502020204030204" pitchFamily="34" charset="0"/>
                          <a:cs typeface="Calibri" panose="020F0502020204030204" pitchFamily="34" charset="0"/>
                        </a:rPr>
                        <a:t>132</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800" dirty="0">
                          <a:latin typeface="Calibri" panose="020F0502020204030204" pitchFamily="34" charset="0"/>
                          <a:ea typeface="Calibri" panose="020F0502020204030204" pitchFamily="34" charset="0"/>
                          <a:cs typeface="Calibri" panose="020F0502020204030204" pitchFamily="34" charset="0"/>
                        </a:rPr>
                        <a:t>132</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800" dirty="0">
                          <a:latin typeface="Calibri" panose="020F0502020204030204" pitchFamily="34" charset="0"/>
                          <a:ea typeface="Calibri" panose="020F0502020204030204" pitchFamily="34" charset="0"/>
                          <a:cs typeface="Calibri" panose="020F0502020204030204" pitchFamily="34" charset="0"/>
                        </a:rPr>
                        <a:t>660</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solidFill>
                      <a:schemeClr val="accent5">
                        <a:lumMod val="40000"/>
                        <a:lumOff val="60000"/>
                      </a:schemeClr>
                    </a:solidFill>
                  </a:tcPr>
                </a:tc>
                <a:extLst>
                  <a:ext uri="{0D108BD9-81ED-4DB2-BD59-A6C34878D82A}">
                    <a16:rowId xmlns:a16="http://schemas.microsoft.com/office/drawing/2014/main" val="3164959082"/>
                  </a:ext>
                </a:extLst>
              </a:tr>
              <a:tr h="155539">
                <a:tc>
                  <a:txBody>
                    <a:bodyPr/>
                    <a:lstStyle/>
                    <a:p>
                      <a:pPr algn="l"/>
                      <a:r>
                        <a:rPr lang="en-US" sz="900" dirty="0" err="1">
                          <a:latin typeface="Calibri" panose="020F0502020204030204" pitchFamily="34" charset="0"/>
                          <a:ea typeface="Calibri" panose="020F0502020204030204" pitchFamily="34" charset="0"/>
                          <a:cs typeface="Calibri" panose="020F0502020204030204" pitchFamily="34" charset="0"/>
                        </a:rPr>
                        <a:t>Accuration</a:t>
                      </a:r>
                      <a:r>
                        <a:rPr lang="en-US" sz="900" dirty="0">
                          <a:latin typeface="Calibri" panose="020F0502020204030204" pitchFamily="34" charset="0"/>
                          <a:ea typeface="Calibri" panose="020F0502020204030204" pitchFamily="34" charset="0"/>
                          <a:cs typeface="Calibri" panose="020F0502020204030204" pitchFamily="34" charset="0"/>
                        </a:rPr>
                        <a:t> of interest</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800" dirty="0">
                          <a:latin typeface="Calibri" panose="020F0502020204030204" pitchFamily="34" charset="0"/>
                          <a:ea typeface="Calibri" panose="020F0502020204030204" pitchFamily="34" charset="0"/>
                          <a:cs typeface="Calibri" panose="020F0502020204030204" pitchFamily="34" charset="0"/>
                        </a:rPr>
                        <a:t>(50)</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800" dirty="0">
                          <a:latin typeface="Calibri" panose="020F0502020204030204" pitchFamily="34" charset="0"/>
                          <a:ea typeface="Calibri" panose="020F0502020204030204" pitchFamily="34" charset="0"/>
                          <a:cs typeface="Calibri" panose="020F0502020204030204" pitchFamily="34" charset="0"/>
                        </a:rPr>
                        <a:t>(42)</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800" dirty="0">
                          <a:latin typeface="Calibri" panose="020F0502020204030204" pitchFamily="34" charset="0"/>
                          <a:ea typeface="Calibri" panose="020F0502020204030204" pitchFamily="34" charset="0"/>
                          <a:cs typeface="Calibri" panose="020F0502020204030204" pitchFamily="34" charset="0"/>
                        </a:rPr>
                        <a:t>(33)</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800" dirty="0">
                          <a:latin typeface="Calibri" panose="020F0502020204030204" pitchFamily="34" charset="0"/>
                          <a:ea typeface="Calibri" panose="020F0502020204030204" pitchFamily="34" charset="0"/>
                          <a:cs typeface="Calibri" panose="020F0502020204030204" pitchFamily="34" charset="0"/>
                        </a:rPr>
                        <a:t>(23)</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800" dirty="0">
                          <a:latin typeface="Calibri" panose="020F0502020204030204" pitchFamily="34" charset="0"/>
                          <a:ea typeface="Calibri" panose="020F0502020204030204" pitchFamily="34" charset="0"/>
                          <a:cs typeface="Calibri" panose="020F0502020204030204" pitchFamily="34" charset="0"/>
                        </a:rPr>
                        <a:t>(12)</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800" dirty="0">
                          <a:latin typeface="Calibri" panose="020F0502020204030204" pitchFamily="34" charset="0"/>
                          <a:ea typeface="Calibri" panose="020F0502020204030204" pitchFamily="34" charset="0"/>
                          <a:cs typeface="Calibri" panose="020F0502020204030204" pitchFamily="34" charset="0"/>
                        </a:rPr>
                        <a:t>(160)</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solidFill>
                      <a:schemeClr val="accent5">
                        <a:lumMod val="40000"/>
                        <a:lumOff val="60000"/>
                      </a:schemeClr>
                    </a:solidFill>
                  </a:tcPr>
                </a:tc>
                <a:extLst>
                  <a:ext uri="{0D108BD9-81ED-4DB2-BD59-A6C34878D82A}">
                    <a16:rowId xmlns:a16="http://schemas.microsoft.com/office/drawing/2014/main" val="4250246414"/>
                  </a:ext>
                </a:extLst>
              </a:tr>
              <a:tr h="177280">
                <a:tc>
                  <a:txBody>
                    <a:bodyPr/>
                    <a:lstStyle/>
                    <a:p>
                      <a:pPr algn="l"/>
                      <a:r>
                        <a:rPr lang="en-US" sz="900" dirty="0">
                          <a:latin typeface="Calibri" panose="020F0502020204030204" pitchFamily="34" charset="0"/>
                          <a:ea typeface="Calibri" panose="020F0502020204030204" pitchFamily="34" charset="0"/>
                          <a:cs typeface="Calibri" panose="020F0502020204030204" pitchFamily="34" charset="0"/>
                        </a:rPr>
                        <a:t>Total</a:t>
                      </a:r>
                      <a:endParaRPr lang="en-ID" sz="9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800" dirty="0">
                          <a:latin typeface="Calibri" panose="020F0502020204030204" pitchFamily="34" charset="0"/>
                          <a:ea typeface="Calibri" panose="020F0502020204030204" pitchFamily="34" charset="0"/>
                          <a:cs typeface="Calibri" panose="020F0502020204030204" pitchFamily="34" charset="0"/>
                        </a:rPr>
                        <a:t>82</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800" dirty="0">
                          <a:latin typeface="Calibri" panose="020F0502020204030204" pitchFamily="34" charset="0"/>
                          <a:ea typeface="Calibri" panose="020F0502020204030204" pitchFamily="34" charset="0"/>
                          <a:cs typeface="Calibri" panose="020F0502020204030204" pitchFamily="34" charset="0"/>
                        </a:rPr>
                        <a:t>90</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800" dirty="0">
                          <a:latin typeface="Calibri" panose="020F0502020204030204" pitchFamily="34" charset="0"/>
                          <a:ea typeface="Calibri" panose="020F0502020204030204" pitchFamily="34" charset="0"/>
                          <a:cs typeface="Calibri" panose="020F0502020204030204" pitchFamily="34" charset="0"/>
                        </a:rPr>
                        <a:t>99</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800" dirty="0">
                          <a:latin typeface="Calibri" panose="020F0502020204030204" pitchFamily="34" charset="0"/>
                          <a:ea typeface="Calibri" panose="020F0502020204030204" pitchFamily="34" charset="0"/>
                          <a:cs typeface="Calibri" panose="020F0502020204030204" pitchFamily="34" charset="0"/>
                        </a:rPr>
                        <a:t>109</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800" dirty="0">
                          <a:latin typeface="Calibri" panose="020F0502020204030204" pitchFamily="34" charset="0"/>
                          <a:ea typeface="Calibri" panose="020F0502020204030204" pitchFamily="34" charset="0"/>
                          <a:cs typeface="Calibri" panose="020F0502020204030204" pitchFamily="34" charset="0"/>
                        </a:rPr>
                        <a:t>120</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ctr"/>
                      <a:r>
                        <a:rPr lang="en-US" sz="800" dirty="0">
                          <a:latin typeface="Calibri" panose="020F0502020204030204" pitchFamily="34" charset="0"/>
                          <a:ea typeface="Calibri" panose="020F0502020204030204" pitchFamily="34" charset="0"/>
                          <a:cs typeface="Calibri" panose="020F0502020204030204" pitchFamily="34" charset="0"/>
                        </a:rPr>
                        <a:t>500</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solidFill>
                      <a:schemeClr val="accent5">
                        <a:lumMod val="40000"/>
                        <a:lumOff val="60000"/>
                      </a:schemeClr>
                    </a:solidFill>
                  </a:tcPr>
                </a:tc>
                <a:extLst>
                  <a:ext uri="{0D108BD9-81ED-4DB2-BD59-A6C34878D82A}">
                    <a16:rowId xmlns:a16="http://schemas.microsoft.com/office/drawing/2014/main" val="2089576991"/>
                  </a:ext>
                </a:extLst>
              </a:tr>
            </a:tbl>
          </a:graphicData>
        </a:graphic>
      </p:graphicFrame>
      <p:sp>
        <p:nvSpPr>
          <p:cNvPr id="118" name="Rectangle 117">
            <a:extLst>
              <a:ext uri="{FF2B5EF4-FFF2-40B4-BE49-F238E27FC236}">
                <a16:creationId xmlns:a16="http://schemas.microsoft.com/office/drawing/2014/main" id="{64EFEC0E-8B90-38F9-4994-412FB349D5E4}"/>
              </a:ext>
            </a:extLst>
          </p:cNvPr>
          <p:cNvSpPr/>
          <p:nvPr/>
        </p:nvSpPr>
        <p:spPr>
          <a:xfrm>
            <a:off x="4496675" y="4194108"/>
            <a:ext cx="84024" cy="94888"/>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119" name="Rectangle 118">
            <a:extLst>
              <a:ext uri="{FF2B5EF4-FFF2-40B4-BE49-F238E27FC236}">
                <a16:creationId xmlns:a16="http://schemas.microsoft.com/office/drawing/2014/main" id="{3B950A34-E9DA-8033-0331-8F4296F48FD6}"/>
              </a:ext>
            </a:extLst>
          </p:cNvPr>
          <p:cNvSpPr/>
          <p:nvPr/>
        </p:nvSpPr>
        <p:spPr>
          <a:xfrm>
            <a:off x="4502409" y="4455950"/>
            <a:ext cx="72556" cy="81352"/>
          </a:xfrm>
          <a:prstGeom prst="rect">
            <a:avLst/>
          </a:prstGeom>
          <a:solidFill>
            <a:schemeClr val="accent5">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
        <p:nvSpPr>
          <p:cNvPr id="120" name="Rectangle 119">
            <a:extLst>
              <a:ext uri="{FF2B5EF4-FFF2-40B4-BE49-F238E27FC236}">
                <a16:creationId xmlns:a16="http://schemas.microsoft.com/office/drawing/2014/main" id="{1B769DEF-6052-1FAC-8C9D-65AFD6A6B332}"/>
              </a:ext>
            </a:extLst>
          </p:cNvPr>
          <p:cNvSpPr/>
          <p:nvPr/>
        </p:nvSpPr>
        <p:spPr>
          <a:xfrm>
            <a:off x="4501197" y="4683408"/>
            <a:ext cx="74980" cy="98059"/>
          </a:xfrm>
          <a:prstGeom prst="rect">
            <a:avLst/>
          </a:prstGeom>
          <a:solidFill>
            <a:schemeClr val="bg1">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D"/>
          </a:p>
        </p:txBody>
      </p:sp>
    </p:spTree>
    <p:extLst>
      <p:ext uri="{BB962C8B-B14F-4D97-AF65-F5344CB8AC3E}">
        <p14:creationId xmlns:p14="http://schemas.microsoft.com/office/powerpoint/2010/main" val="25401573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9B96B7B-22E4-475F-A9C1-10C9823A6830}"/>
              </a:ext>
            </a:extLst>
          </p:cNvPr>
          <p:cNvSpPr/>
          <p:nvPr/>
        </p:nvSpPr>
        <p:spPr>
          <a:xfrm>
            <a:off x="0" y="4728002"/>
            <a:ext cx="6966585" cy="415498"/>
          </a:xfrm>
          <a:prstGeom prst="rect">
            <a:avLst/>
          </a:prstGeom>
        </p:spPr>
        <p:txBody>
          <a:bodyPr wrap="square">
            <a:spAutoFit/>
          </a:bodyPr>
          <a:lstStyle/>
          <a:p>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Ref: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Webinar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Kontrak</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Asuransi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Perhitungan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Aktuaria</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 PPPK</a:t>
            </a:r>
          </a:p>
          <a:p>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Junaidi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Amin –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Perspektif</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Aktuaris</a:t>
            </a:r>
            <a:endParaRPr lang="en-ID"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 name="Slide Number Placeholder 3">
            <a:extLst>
              <a:ext uri="{FF2B5EF4-FFF2-40B4-BE49-F238E27FC236}">
                <a16:creationId xmlns:a16="http://schemas.microsoft.com/office/drawing/2014/main" id="{E5D962C0-6785-4BE8-8F5A-85564C1DD09C}"/>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41</a:t>
            </a:fld>
            <a:endParaRPr lang="en-US" sz="1200" b="1" dirty="0"/>
          </a:p>
        </p:txBody>
      </p:sp>
      <p:sp>
        <p:nvSpPr>
          <p:cNvPr id="2" name="TextBox 1">
            <a:extLst>
              <a:ext uri="{FF2B5EF4-FFF2-40B4-BE49-F238E27FC236}">
                <a16:creationId xmlns:a16="http://schemas.microsoft.com/office/drawing/2014/main" id="{B0BAD743-3E8B-F114-BF72-C60BA60A0580}"/>
              </a:ext>
            </a:extLst>
          </p:cNvPr>
          <p:cNvSpPr txBox="1"/>
          <p:nvPr/>
        </p:nvSpPr>
        <p:spPr>
          <a:xfrm>
            <a:off x="3184053" y="280675"/>
            <a:ext cx="3977361" cy="600164"/>
          </a:xfrm>
          <a:prstGeom prst="rect">
            <a:avLst/>
          </a:prstGeom>
          <a:noFill/>
        </p:spPr>
        <p:txBody>
          <a:bodyPr wrap="square">
            <a:spAutoFit/>
          </a:bodyPr>
          <a:lstStyle/>
          <a:p>
            <a:r>
              <a:rPr lang="en-US" sz="3300" dirty="0" err="1">
                <a:solidFill>
                  <a:schemeClr val="tx1">
                    <a:lumMod val="95000"/>
                    <a:lumOff val="5000"/>
                  </a:schemeClr>
                </a:solidFill>
                <a:latin typeface="Fjalla One" panose="02000506040000020004" pitchFamily="2" charset="0"/>
                <a:ea typeface="Calibri" panose="020F0502020204030204" pitchFamily="34" charset="0"/>
                <a:cs typeface="Calibri" panose="020F0502020204030204" pitchFamily="34" charset="0"/>
              </a:rPr>
              <a:t>Alokasi</a:t>
            </a:r>
            <a:r>
              <a:rPr lang="en-US" sz="3300" dirty="0">
                <a:solidFill>
                  <a:schemeClr val="tx1">
                    <a:lumMod val="95000"/>
                    <a:lumOff val="5000"/>
                  </a:schemeClr>
                </a:solidFill>
                <a:latin typeface="Fjalla One" panose="02000506040000020004" pitchFamily="2" charset="0"/>
                <a:ea typeface="Calibri" panose="020F0502020204030204" pitchFamily="34" charset="0"/>
                <a:cs typeface="Calibri" panose="020F0502020204030204" pitchFamily="34" charset="0"/>
              </a:rPr>
              <a:t> CSM</a:t>
            </a:r>
            <a:endParaRPr lang="en-ID" sz="3300" dirty="0">
              <a:solidFill>
                <a:schemeClr val="tx1">
                  <a:lumMod val="95000"/>
                  <a:lumOff val="5000"/>
                </a:schemeClr>
              </a:solidFill>
              <a:latin typeface="Fjalla One" panose="02000506040000020004" pitchFamily="2" charset="0"/>
            </a:endParaRPr>
          </a:p>
        </p:txBody>
      </p:sp>
      <p:sp>
        <p:nvSpPr>
          <p:cNvPr id="6" name="TextBox 5">
            <a:extLst>
              <a:ext uri="{FF2B5EF4-FFF2-40B4-BE49-F238E27FC236}">
                <a16:creationId xmlns:a16="http://schemas.microsoft.com/office/drawing/2014/main" id="{D3807655-8B45-1963-965E-665245B531EB}"/>
              </a:ext>
            </a:extLst>
          </p:cNvPr>
          <p:cNvSpPr txBox="1"/>
          <p:nvPr/>
        </p:nvSpPr>
        <p:spPr>
          <a:xfrm>
            <a:off x="1014429" y="859092"/>
            <a:ext cx="1329759" cy="353943"/>
          </a:xfrm>
          <a:prstGeom prst="rect">
            <a:avLst/>
          </a:prstGeom>
          <a:noFill/>
        </p:spPr>
        <p:txBody>
          <a:bodyPr wrap="square">
            <a:spAutoFit/>
          </a:bodyPr>
          <a:lstStyle/>
          <a:p>
            <a:r>
              <a:rPr lang="en-US" sz="17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Reminder…</a:t>
            </a:r>
            <a:endParaRPr lang="en-ID" sz="1700" b="1" dirty="0">
              <a:solidFill>
                <a:schemeClr val="tx1">
                  <a:lumMod val="95000"/>
                  <a:lumOff val="5000"/>
                </a:schemeClr>
              </a:solidFill>
            </a:endParaRPr>
          </a:p>
        </p:txBody>
      </p:sp>
      <p:graphicFrame>
        <p:nvGraphicFramePr>
          <p:cNvPr id="7" name="Table 6">
            <a:extLst>
              <a:ext uri="{FF2B5EF4-FFF2-40B4-BE49-F238E27FC236}">
                <a16:creationId xmlns:a16="http://schemas.microsoft.com/office/drawing/2014/main" id="{38AB03D0-9C0A-F2C1-604A-766AC15DEB33}"/>
              </a:ext>
            </a:extLst>
          </p:cNvPr>
          <p:cNvGraphicFramePr>
            <a:graphicFrameLocks noGrp="1"/>
          </p:cNvGraphicFramePr>
          <p:nvPr>
            <p:extLst>
              <p:ext uri="{D42A27DB-BD31-4B8C-83A1-F6EECF244321}">
                <p14:modId xmlns:p14="http://schemas.microsoft.com/office/powerpoint/2010/main" val="85048863"/>
              </p:ext>
            </p:extLst>
          </p:nvPr>
        </p:nvGraphicFramePr>
        <p:xfrm>
          <a:off x="839586" y="1312787"/>
          <a:ext cx="3859228" cy="2133600"/>
        </p:xfrm>
        <a:graphic>
          <a:graphicData uri="http://schemas.openxmlformats.org/drawingml/2006/table">
            <a:tbl>
              <a:tblPr firstRow="1" bandRow="1">
                <a:tableStyleId>{F2161000-0E79-4523-977C-71E063B8A331}</a:tableStyleId>
              </a:tblPr>
              <a:tblGrid>
                <a:gridCol w="2452254">
                  <a:extLst>
                    <a:ext uri="{9D8B030D-6E8A-4147-A177-3AD203B41FA5}">
                      <a16:colId xmlns:a16="http://schemas.microsoft.com/office/drawing/2014/main" val="1958560227"/>
                    </a:ext>
                  </a:extLst>
                </a:gridCol>
                <a:gridCol w="1406974">
                  <a:extLst>
                    <a:ext uri="{9D8B030D-6E8A-4147-A177-3AD203B41FA5}">
                      <a16:colId xmlns:a16="http://schemas.microsoft.com/office/drawing/2014/main" val="1702238940"/>
                    </a:ext>
                  </a:extLst>
                </a:gridCol>
              </a:tblGrid>
              <a:tr h="163226">
                <a:tc>
                  <a:txBody>
                    <a:bodyPr/>
                    <a:lstStyle/>
                    <a:p>
                      <a:pPr algn="l"/>
                      <a:r>
                        <a:rPr lang="en-US" b="1" dirty="0">
                          <a:latin typeface="Calibri" panose="020F0502020204030204" pitchFamily="34" charset="0"/>
                          <a:ea typeface="Calibri" panose="020F0502020204030204" pitchFamily="34" charset="0"/>
                          <a:cs typeface="Calibri" panose="020F0502020204030204" pitchFamily="34" charset="0"/>
                        </a:rPr>
                        <a:t>Movement CSM</a:t>
                      </a:r>
                      <a:endParaRPr lang="en-ID" b="1"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r>
                        <a:rPr lang="en-US" b="1" dirty="0">
                          <a:latin typeface="Calibri" panose="020F0502020204030204" pitchFamily="34" charset="0"/>
                          <a:ea typeface="Calibri" panose="020F0502020204030204" pitchFamily="34" charset="0"/>
                          <a:cs typeface="Calibri" panose="020F0502020204030204" pitchFamily="34" charset="0"/>
                        </a:rPr>
                        <a:t>Y1</a:t>
                      </a:r>
                      <a:endParaRPr lang="en-ID" b="1"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4285771284"/>
                  </a:ext>
                </a:extLst>
              </a:tr>
              <a:tr h="301148">
                <a:tc>
                  <a:txBody>
                    <a:bodyPr/>
                    <a:lstStyle/>
                    <a:p>
                      <a:r>
                        <a:rPr lang="en-US" dirty="0">
                          <a:latin typeface="Calibri" panose="020F0502020204030204" pitchFamily="34" charset="0"/>
                          <a:ea typeface="Calibri" panose="020F0502020204030204" pitchFamily="34" charset="0"/>
                          <a:cs typeface="Calibri" panose="020F0502020204030204" pitchFamily="34" charset="0"/>
                        </a:rPr>
                        <a:t>CSM Awal</a:t>
                      </a:r>
                      <a:endParaRPr lang="en-ID"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dirty="0">
                          <a:latin typeface="Calibri" panose="020F0502020204030204" pitchFamily="34" charset="0"/>
                          <a:ea typeface="Calibri" panose="020F0502020204030204" pitchFamily="34" charset="0"/>
                          <a:cs typeface="Calibri" panose="020F0502020204030204" pitchFamily="34" charset="0"/>
                        </a:rPr>
                        <a:t>746,330,206</a:t>
                      </a:r>
                      <a:endParaRPr lang="en-ID"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4083862708"/>
                  </a:ext>
                </a:extLst>
              </a:tr>
              <a:tr h="301148">
                <a:tc>
                  <a:txBody>
                    <a:bodyPr/>
                    <a:lstStyle/>
                    <a:p>
                      <a:r>
                        <a:rPr lang="en-US" dirty="0">
                          <a:latin typeface="Calibri" panose="020F0502020204030204" pitchFamily="34" charset="0"/>
                          <a:ea typeface="Calibri" panose="020F0502020204030204" pitchFamily="34" charset="0"/>
                          <a:cs typeface="Calibri" panose="020F0502020204030204" pitchFamily="34" charset="0"/>
                        </a:rPr>
                        <a:t>Interest</a:t>
                      </a:r>
                      <a:endParaRPr lang="en-ID"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dirty="0">
                          <a:latin typeface="Calibri" panose="020F0502020204030204" pitchFamily="34" charset="0"/>
                          <a:ea typeface="Calibri" panose="020F0502020204030204" pitchFamily="34" charset="0"/>
                          <a:cs typeface="Calibri" panose="020F0502020204030204" pitchFamily="34" charset="0"/>
                        </a:rPr>
                        <a:t>44,779,893</a:t>
                      </a:r>
                      <a:endParaRPr lang="en-ID"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904438750"/>
                  </a:ext>
                </a:extLst>
              </a:tr>
              <a:tr h="301148">
                <a:tc>
                  <a:txBody>
                    <a:bodyPr/>
                    <a:lstStyle/>
                    <a:p>
                      <a:r>
                        <a:rPr lang="en-US" b="1" dirty="0">
                          <a:latin typeface="Calibri" panose="020F0502020204030204" pitchFamily="34" charset="0"/>
                          <a:ea typeface="Calibri" panose="020F0502020204030204" pitchFamily="34" charset="0"/>
                          <a:cs typeface="Calibri" panose="020F0502020204030204" pitchFamily="34" charset="0"/>
                        </a:rPr>
                        <a:t>Adjustment from PV</a:t>
                      </a:r>
                      <a:endParaRPr lang="en-ID" b="1"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dirty="0">
                          <a:latin typeface="Calibri" panose="020F0502020204030204" pitchFamily="34" charset="0"/>
                          <a:ea typeface="Calibri" panose="020F0502020204030204" pitchFamily="34" charset="0"/>
                          <a:cs typeface="Calibri" panose="020F0502020204030204" pitchFamily="34" charset="0"/>
                        </a:rPr>
                        <a:t>-</a:t>
                      </a:r>
                      <a:endParaRPr lang="en-ID"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598037025"/>
                  </a:ext>
                </a:extLst>
              </a:tr>
              <a:tr h="301148">
                <a:tc>
                  <a:txBody>
                    <a:bodyPr/>
                    <a:lstStyle/>
                    <a:p>
                      <a:r>
                        <a:rPr lang="en-US" b="1" dirty="0">
                          <a:latin typeface="Calibri" panose="020F0502020204030204" pitchFamily="34" charset="0"/>
                          <a:ea typeface="Calibri" panose="020F0502020204030204" pitchFamily="34" charset="0"/>
                          <a:cs typeface="Calibri" panose="020F0502020204030204" pitchFamily="34" charset="0"/>
                        </a:rPr>
                        <a:t>Adjustment from </a:t>
                      </a:r>
                      <a:r>
                        <a:rPr lang="en-US" b="1" dirty="0" err="1">
                          <a:latin typeface="Calibri" panose="020F0502020204030204" pitchFamily="34" charset="0"/>
                          <a:ea typeface="Calibri" panose="020F0502020204030204" pitchFamily="34" charset="0"/>
                          <a:cs typeface="Calibri" panose="020F0502020204030204" pitchFamily="34" charset="0"/>
                        </a:rPr>
                        <a:t>Deviasi</a:t>
                      </a:r>
                      <a:endParaRPr lang="en-ID" b="1"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b="1" dirty="0">
                          <a:latin typeface="Calibri" panose="020F0502020204030204" pitchFamily="34" charset="0"/>
                          <a:ea typeface="Calibri" panose="020F0502020204030204" pitchFamily="34" charset="0"/>
                          <a:cs typeface="Calibri" panose="020F0502020204030204" pitchFamily="34" charset="0"/>
                        </a:rPr>
                        <a:t>136,000,000</a:t>
                      </a:r>
                      <a:endParaRPr lang="en-ID" b="1"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587165312"/>
                  </a:ext>
                </a:extLst>
              </a:tr>
              <a:tr h="301148">
                <a:tc>
                  <a:txBody>
                    <a:bodyPr/>
                    <a:lstStyle/>
                    <a:p>
                      <a:r>
                        <a:rPr lang="en-US" dirty="0" err="1">
                          <a:latin typeface="Calibri" panose="020F0502020204030204" pitchFamily="34" charset="0"/>
                          <a:ea typeface="Calibri" panose="020F0502020204030204" pitchFamily="34" charset="0"/>
                          <a:cs typeface="Calibri" panose="020F0502020204030204" pitchFamily="34" charset="0"/>
                        </a:rPr>
                        <a:t>Realese</a:t>
                      </a:r>
                      <a:r>
                        <a:rPr lang="en-US" dirty="0">
                          <a:latin typeface="Calibri" panose="020F0502020204030204" pitchFamily="34" charset="0"/>
                          <a:ea typeface="Calibri" panose="020F0502020204030204" pitchFamily="34" charset="0"/>
                          <a:cs typeface="Calibri" panose="020F0502020204030204" pitchFamily="34" charset="0"/>
                        </a:rPr>
                        <a:t> CSM</a:t>
                      </a:r>
                      <a:endParaRPr lang="en-ID"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dirty="0">
                          <a:latin typeface="Calibri" panose="020F0502020204030204" pitchFamily="34" charset="0"/>
                          <a:ea typeface="Calibri" panose="020F0502020204030204" pitchFamily="34" charset="0"/>
                          <a:cs typeface="Calibri" panose="020F0502020204030204" pitchFamily="34" charset="0"/>
                        </a:rPr>
                        <a:t>206,172,986</a:t>
                      </a:r>
                      <a:endParaRPr lang="en-ID"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723865418"/>
                  </a:ext>
                </a:extLst>
              </a:tr>
              <a:tr h="301148">
                <a:tc>
                  <a:txBody>
                    <a:bodyPr/>
                    <a:lstStyle/>
                    <a:p>
                      <a:r>
                        <a:rPr lang="en-US" dirty="0">
                          <a:latin typeface="Calibri" panose="020F0502020204030204" pitchFamily="34" charset="0"/>
                          <a:ea typeface="Calibri" panose="020F0502020204030204" pitchFamily="34" charset="0"/>
                          <a:cs typeface="Calibri" panose="020F0502020204030204" pitchFamily="34" charset="0"/>
                        </a:rPr>
                        <a:t>CSM Akhir</a:t>
                      </a:r>
                      <a:endParaRPr lang="en-ID"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dirty="0">
                          <a:latin typeface="Calibri" panose="020F0502020204030204" pitchFamily="34" charset="0"/>
                          <a:ea typeface="Calibri" panose="020F0502020204030204" pitchFamily="34" charset="0"/>
                          <a:cs typeface="Calibri" panose="020F0502020204030204" pitchFamily="34" charset="0"/>
                        </a:rPr>
                        <a:t>721,937,113</a:t>
                      </a:r>
                      <a:endParaRPr lang="en-ID"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409031166"/>
                  </a:ext>
                </a:extLst>
              </a:tr>
            </a:tbl>
          </a:graphicData>
        </a:graphic>
      </p:graphicFrame>
      <p:sp>
        <p:nvSpPr>
          <p:cNvPr id="9" name="TextBox 8">
            <a:extLst>
              <a:ext uri="{FF2B5EF4-FFF2-40B4-BE49-F238E27FC236}">
                <a16:creationId xmlns:a16="http://schemas.microsoft.com/office/drawing/2014/main" id="{FFB9925D-1076-9F0D-757A-8378BA603A7C}"/>
              </a:ext>
            </a:extLst>
          </p:cNvPr>
          <p:cNvSpPr txBox="1"/>
          <p:nvPr/>
        </p:nvSpPr>
        <p:spPr>
          <a:xfrm>
            <a:off x="839586" y="3754161"/>
            <a:ext cx="2468879" cy="738664"/>
          </a:xfrm>
          <a:prstGeom prst="rect">
            <a:avLst/>
          </a:prstGeom>
          <a:noFill/>
        </p:spPr>
        <p:txBody>
          <a:bodyPr wrap="square">
            <a:spAutoFit/>
          </a:bodyPr>
          <a:lstStyle/>
          <a:p>
            <a:r>
              <a:rPr lang="en-US" dirty="0" err="1">
                <a:latin typeface="Calibri" panose="020F0502020204030204" pitchFamily="34" charset="0"/>
                <a:ea typeface="Calibri" panose="020F0502020204030204" pitchFamily="34" charset="0"/>
                <a:cs typeface="Calibri" panose="020F0502020204030204" pitchFamily="34" charset="0"/>
              </a:rPr>
              <a:t>Perlu</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sistem</a:t>
            </a:r>
            <a:r>
              <a:rPr lang="en-US" dirty="0">
                <a:latin typeface="Calibri" panose="020F0502020204030204" pitchFamily="34" charset="0"/>
                <a:ea typeface="Calibri" panose="020F0502020204030204" pitchFamily="34" charset="0"/>
                <a:cs typeface="Calibri" panose="020F0502020204030204" pitchFamily="34" charset="0"/>
              </a:rPr>
              <a:t> yang </a:t>
            </a:r>
            <a:r>
              <a:rPr lang="en-US" dirty="0" err="1">
                <a:latin typeface="Calibri" panose="020F0502020204030204" pitchFamily="34" charset="0"/>
                <a:ea typeface="Calibri" panose="020F0502020204030204" pitchFamily="34" charset="0"/>
                <a:cs typeface="Calibri" panose="020F0502020204030204" pitchFamily="34" charset="0"/>
              </a:rPr>
              <a:t>dapat</a:t>
            </a:r>
            <a:endParaRPr lang="en-US" dirty="0">
              <a:latin typeface="Calibri" panose="020F0502020204030204" pitchFamily="34" charset="0"/>
              <a:ea typeface="Calibri" panose="020F0502020204030204" pitchFamily="34" charset="0"/>
              <a:cs typeface="Calibri" panose="020F0502020204030204" pitchFamily="34" charset="0"/>
            </a:endParaRPr>
          </a:p>
          <a:p>
            <a:r>
              <a:rPr lang="en-US" dirty="0" err="1">
                <a:latin typeface="Calibri" panose="020F0502020204030204" pitchFamily="34" charset="0"/>
                <a:ea typeface="Calibri" panose="020F0502020204030204" pitchFamily="34" charset="0"/>
                <a:cs typeface="Calibri" panose="020F0502020204030204" pitchFamily="34" charset="0"/>
              </a:rPr>
              <a:t>Mengelola</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pengakuan</a:t>
            </a:r>
            <a:r>
              <a:rPr lang="en-US" dirty="0">
                <a:latin typeface="Calibri" panose="020F0502020204030204" pitchFamily="34" charset="0"/>
                <a:ea typeface="Calibri" panose="020F0502020204030204" pitchFamily="34" charset="0"/>
                <a:cs typeface="Calibri" panose="020F0502020204030204" pitchFamily="34" charset="0"/>
              </a:rPr>
              <a:t> CSM</a:t>
            </a:r>
          </a:p>
          <a:p>
            <a:r>
              <a:rPr lang="en-US" dirty="0">
                <a:latin typeface="Calibri" panose="020F0502020204030204" pitchFamily="34" charset="0"/>
                <a:ea typeface="Calibri" panose="020F0502020204030204" pitchFamily="34" charset="0"/>
                <a:cs typeface="Calibri" panose="020F0502020204030204" pitchFamily="34" charset="0"/>
              </a:rPr>
              <a:t>(</a:t>
            </a:r>
            <a:r>
              <a:rPr lang="en-US" dirty="0" err="1">
                <a:latin typeface="Calibri" panose="020F0502020204030204" pitchFamily="34" charset="0"/>
                <a:ea typeface="Calibri" panose="020F0502020204030204" pitchFamily="34" charset="0"/>
                <a:cs typeface="Calibri" panose="020F0502020204030204" pitchFamily="34" charset="0"/>
              </a:rPr>
              <a:t>misal</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ada</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perubahan</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kurs</a:t>
            </a:r>
            <a:r>
              <a:rPr lang="en-US" dirty="0">
                <a:latin typeface="Calibri" panose="020F0502020204030204" pitchFamily="34" charset="0"/>
                <a:ea typeface="Calibri" panose="020F0502020204030204" pitchFamily="34" charset="0"/>
                <a:cs typeface="Calibri" panose="020F0502020204030204" pitchFamily="34" charset="0"/>
              </a:rPr>
              <a:t>?)</a:t>
            </a:r>
            <a:endParaRPr lang="en-ID" dirty="0">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10" name="Table 9">
            <a:extLst>
              <a:ext uri="{FF2B5EF4-FFF2-40B4-BE49-F238E27FC236}">
                <a16:creationId xmlns:a16="http://schemas.microsoft.com/office/drawing/2014/main" id="{DC94E8F8-6FE6-EFB2-00B8-07C8610AFD72}"/>
              </a:ext>
            </a:extLst>
          </p:cNvPr>
          <p:cNvGraphicFramePr>
            <a:graphicFrameLocks noGrp="1"/>
          </p:cNvGraphicFramePr>
          <p:nvPr>
            <p:extLst>
              <p:ext uri="{D42A27DB-BD31-4B8C-83A1-F6EECF244321}">
                <p14:modId xmlns:p14="http://schemas.microsoft.com/office/powerpoint/2010/main" val="1679215926"/>
              </p:ext>
            </p:extLst>
          </p:nvPr>
        </p:nvGraphicFramePr>
        <p:xfrm>
          <a:off x="6276316" y="987967"/>
          <a:ext cx="1550186" cy="304800"/>
        </p:xfrm>
        <a:graphic>
          <a:graphicData uri="http://schemas.openxmlformats.org/drawingml/2006/table">
            <a:tbl>
              <a:tblPr firstRow="1" bandRow="1">
                <a:tableStyleId>{F2161000-0E79-4523-977C-71E063B8A331}</a:tableStyleId>
              </a:tblPr>
              <a:tblGrid>
                <a:gridCol w="1550186">
                  <a:extLst>
                    <a:ext uri="{9D8B030D-6E8A-4147-A177-3AD203B41FA5}">
                      <a16:colId xmlns:a16="http://schemas.microsoft.com/office/drawing/2014/main" val="2648484365"/>
                    </a:ext>
                  </a:extLst>
                </a:gridCol>
              </a:tblGrid>
              <a:tr h="304800">
                <a:tc>
                  <a:txBody>
                    <a:bodyPr/>
                    <a:lstStyle/>
                    <a:p>
                      <a:r>
                        <a:rPr lang="en-US" sz="1300" dirty="0" err="1">
                          <a:latin typeface="Calibri" panose="020F0502020204030204" pitchFamily="34" charset="0"/>
                          <a:ea typeface="Calibri" panose="020F0502020204030204" pitchFamily="34" charset="0"/>
                          <a:cs typeface="Calibri" panose="020F0502020204030204" pitchFamily="34" charset="0"/>
                        </a:rPr>
                        <a:t>Saldo</a:t>
                      </a:r>
                      <a:r>
                        <a:rPr lang="en-US" sz="1300" dirty="0">
                          <a:latin typeface="Calibri" panose="020F0502020204030204" pitchFamily="34" charset="0"/>
                          <a:ea typeface="Calibri" panose="020F0502020204030204" pitchFamily="34" charset="0"/>
                          <a:cs typeface="Calibri" panose="020F0502020204030204" pitchFamily="34" charset="0"/>
                        </a:rPr>
                        <a:t> Awal</a:t>
                      </a:r>
                      <a:endParaRPr lang="en-ID" sz="13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840664299"/>
                  </a:ext>
                </a:extLst>
              </a:tr>
            </a:tbl>
          </a:graphicData>
        </a:graphic>
      </p:graphicFrame>
      <p:graphicFrame>
        <p:nvGraphicFramePr>
          <p:cNvPr id="11" name="Table 10">
            <a:extLst>
              <a:ext uri="{FF2B5EF4-FFF2-40B4-BE49-F238E27FC236}">
                <a16:creationId xmlns:a16="http://schemas.microsoft.com/office/drawing/2014/main" id="{C7549951-8BE0-1138-3339-08DA96D5D73D}"/>
              </a:ext>
            </a:extLst>
          </p:cNvPr>
          <p:cNvGraphicFramePr>
            <a:graphicFrameLocks noGrp="1"/>
          </p:cNvGraphicFramePr>
          <p:nvPr>
            <p:extLst>
              <p:ext uri="{D42A27DB-BD31-4B8C-83A1-F6EECF244321}">
                <p14:modId xmlns:p14="http://schemas.microsoft.com/office/powerpoint/2010/main" val="4005982202"/>
              </p:ext>
            </p:extLst>
          </p:nvPr>
        </p:nvGraphicFramePr>
        <p:xfrm>
          <a:off x="6276316" y="1667044"/>
          <a:ext cx="1550186" cy="289560"/>
        </p:xfrm>
        <a:graphic>
          <a:graphicData uri="http://schemas.openxmlformats.org/drawingml/2006/table">
            <a:tbl>
              <a:tblPr firstRow="1" bandRow="1">
                <a:tableStyleId>{F2161000-0E79-4523-977C-71E063B8A331}</a:tableStyleId>
              </a:tblPr>
              <a:tblGrid>
                <a:gridCol w="1550186">
                  <a:extLst>
                    <a:ext uri="{9D8B030D-6E8A-4147-A177-3AD203B41FA5}">
                      <a16:colId xmlns:a16="http://schemas.microsoft.com/office/drawing/2014/main" val="2648484365"/>
                    </a:ext>
                  </a:extLst>
                </a:gridCol>
              </a:tblGrid>
              <a:tr h="272126">
                <a:tc>
                  <a:txBody>
                    <a:bodyPr/>
                    <a:lstStyle/>
                    <a:p>
                      <a:r>
                        <a:rPr lang="en-US" sz="1300" dirty="0" err="1">
                          <a:latin typeface="Calibri" panose="020F0502020204030204" pitchFamily="34" charset="0"/>
                          <a:ea typeface="Calibri" panose="020F0502020204030204" pitchFamily="34" charset="0"/>
                          <a:cs typeface="Calibri" panose="020F0502020204030204" pitchFamily="34" charset="0"/>
                        </a:rPr>
                        <a:t>Penambahan</a:t>
                      </a:r>
                      <a:r>
                        <a:rPr lang="en-US" sz="1300" dirty="0">
                          <a:latin typeface="Calibri" panose="020F0502020204030204" pitchFamily="34" charset="0"/>
                          <a:ea typeface="Calibri" panose="020F0502020204030204" pitchFamily="34" charset="0"/>
                          <a:cs typeface="Calibri" panose="020F0502020204030204" pitchFamily="34" charset="0"/>
                        </a:rPr>
                        <a:t> </a:t>
                      </a:r>
                      <a:r>
                        <a:rPr lang="en-US" sz="1300" dirty="0" err="1">
                          <a:latin typeface="Calibri" panose="020F0502020204030204" pitchFamily="34" charset="0"/>
                          <a:ea typeface="Calibri" panose="020F0502020204030204" pitchFamily="34" charset="0"/>
                          <a:cs typeface="Calibri" panose="020F0502020204030204" pitchFamily="34" charset="0"/>
                        </a:rPr>
                        <a:t>bunga</a:t>
                      </a:r>
                      <a:endParaRPr lang="en-ID" sz="13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840664299"/>
                  </a:ext>
                </a:extLst>
              </a:tr>
            </a:tbl>
          </a:graphicData>
        </a:graphic>
      </p:graphicFrame>
      <p:graphicFrame>
        <p:nvGraphicFramePr>
          <p:cNvPr id="15" name="Table 14">
            <a:extLst>
              <a:ext uri="{FF2B5EF4-FFF2-40B4-BE49-F238E27FC236}">
                <a16:creationId xmlns:a16="http://schemas.microsoft.com/office/drawing/2014/main" id="{39712D53-CEFF-0989-54CF-0F39BE9EC28A}"/>
              </a:ext>
            </a:extLst>
          </p:cNvPr>
          <p:cNvGraphicFramePr>
            <a:graphicFrameLocks noGrp="1"/>
          </p:cNvGraphicFramePr>
          <p:nvPr>
            <p:extLst>
              <p:ext uri="{D42A27DB-BD31-4B8C-83A1-F6EECF244321}">
                <p14:modId xmlns:p14="http://schemas.microsoft.com/office/powerpoint/2010/main" val="1737624141"/>
              </p:ext>
            </p:extLst>
          </p:nvPr>
        </p:nvGraphicFramePr>
        <p:xfrm>
          <a:off x="6276316" y="2187145"/>
          <a:ext cx="1550186" cy="487680"/>
        </p:xfrm>
        <a:graphic>
          <a:graphicData uri="http://schemas.openxmlformats.org/drawingml/2006/table">
            <a:tbl>
              <a:tblPr firstRow="1" bandRow="1">
                <a:tableStyleId>{F2161000-0E79-4523-977C-71E063B8A331}</a:tableStyleId>
              </a:tblPr>
              <a:tblGrid>
                <a:gridCol w="1550186">
                  <a:extLst>
                    <a:ext uri="{9D8B030D-6E8A-4147-A177-3AD203B41FA5}">
                      <a16:colId xmlns:a16="http://schemas.microsoft.com/office/drawing/2014/main" val="2648484365"/>
                    </a:ext>
                  </a:extLst>
                </a:gridCol>
              </a:tblGrid>
              <a:tr h="272126">
                <a:tc>
                  <a:txBody>
                    <a:bodyPr/>
                    <a:lstStyle/>
                    <a:p>
                      <a:r>
                        <a:rPr lang="en-US" sz="1300" dirty="0" err="1">
                          <a:latin typeface="Calibri" panose="020F0502020204030204" pitchFamily="34" charset="0"/>
                          <a:ea typeface="Calibri" panose="020F0502020204030204" pitchFamily="34" charset="0"/>
                          <a:cs typeface="Calibri" panose="020F0502020204030204" pitchFamily="34" charset="0"/>
                        </a:rPr>
                        <a:t>Perubahan</a:t>
                      </a:r>
                      <a:r>
                        <a:rPr lang="en-US" sz="1300" dirty="0">
                          <a:latin typeface="Calibri" panose="020F0502020204030204" pitchFamily="34" charset="0"/>
                          <a:ea typeface="Calibri" panose="020F0502020204030204" pitchFamily="34" charset="0"/>
                          <a:cs typeface="Calibri" panose="020F0502020204030204" pitchFamily="34" charset="0"/>
                        </a:rPr>
                        <a:t> </a:t>
                      </a:r>
                      <a:r>
                        <a:rPr lang="en-US" sz="1300" dirty="0" err="1">
                          <a:latin typeface="Calibri" panose="020F0502020204030204" pitchFamily="34" charset="0"/>
                          <a:ea typeface="Calibri" panose="020F0502020204030204" pitchFamily="34" charset="0"/>
                          <a:cs typeface="Calibri" panose="020F0502020204030204" pitchFamily="34" charset="0"/>
                        </a:rPr>
                        <a:t>terkait</a:t>
                      </a:r>
                      <a:r>
                        <a:rPr lang="en-US" sz="1300" dirty="0">
                          <a:latin typeface="Calibri" panose="020F0502020204030204" pitchFamily="34" charset="0"/>
                          <a:ea typeface="Calibri" panose="020F0502020204030204" pitchFamily="34" charset="0"/>
                          <a:cs typeface="Calibri" panose="020F0502020204030204" pitchFamily="34" charset="0"/>
                        </a:rPr>
                        <a:t> </a:t>
                      </a:r>
                      <a:r>
                        <a:rPr lang="en-US" sz="1300" dirty="0" err="1">
                          <a:latin typeface="Calibri" panose="020F0502020204030204" pitchFamily="34" charset="0"/>
                          <a:ea typeface="Calibri" panose="020F0502020204030204" pitchFamily="34" charset="0"/>
                          <a:cs typeface="Calibri" panose="020F0502020204030204" pitchFamily="34" charset="0"/>
                        </a:rPr>
                        <a:t>jasa</a:t>
                      </a:r>
                      <a:r>
                        <a:rPr lang="en-US" sz="1300" dirty="0">
                          <a:latin typeface="Calibri" panose="020F0502020204030204" pitchFamily="34" charset="0"/>
                          <a:ea typeface="Calibri" panose="020F0502020204030204" pitchFamily="34" charset="0"/>
                          <a:cs typeface="Calibri" panose="020F0502020204030204" pitchFamily="34" charset="0"/>
                        </a:rPr>
                        <a:t> masa </a:t>
                      </a:r>
                      <a:r>
                        <a:rPr lang="en-US" sz="1300" dirty="0" err="1">
                          <a:latin typeface="Calibri" panose="020F0502020204030204" pitchFamily="34" charset="0"/>
                          <a:ea typeface="Calibri" panose="020F0502020204030204" pitchFamily="34" charset="0"/>
                          <a:cs typeface="Calibri" panose="020F0502020204030204" pitchFamily="34" charset="0"/>
                        </a:rPr>
                        <a:t>depan</a:t>
                      </a:r>
                      <a:endParaRPr lang="en-ID" sz="13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840664299"/>
                  </a:ext>
                </a:extLst>
              </a:tr>
            </a:tbl>
          </a:graphicData>
        </a:graphic>
      </p:graphicFrame>
      <p:graphicFrame>
        <p:nvGraphicFramePr>
          <p:cNvPr id="16" name="Table 15">
            <a:extLst>
              <a:ext uri="{FF2B5EF4-FFF2-40B4-BE49-F238E27FC236}">
                <a16:creationId xmlns:a16="http://schemas.microsoft.com/office/drawing/2014/main" id="{B3F79ADF-116E-307B-C7FA-03B6C6FF0967}"/>
              </a:ext>
            </a:extLst>
          </p:cNvPr>
          <p:cNvGraphicFramePr>
            <a:graphicFrameLocks noGrp="1"/>
          </p:cNvGraphicFramePr>
          <p:nvPr>
            <p:extLst>
              <p:ext uri="{D42A27DB-BD31-4B8C-83A1-F6EECF244321}">
                <p14:modId xmlns:p14="http://schemas.microsoft.com/office/powerpoint/2010/main" val="2276696403"/>
              </p:ext>
            </p:extLst>
          </p:nvPr>
        </p:nvGraphicFramePr>
        <p:xfrm>
          <a:off x="6276316" y="2846587"/>
          <a:ext cx="1550186" cy="1082040"/>
        </p:xfrm>
        <a:graphic>
          <a:graphicData uri="http://schemas.openxmlformats.org/drawingml/2006/table">
            <a:tbl>
              <a:tblPr firstRow="1" bandRow="1">
                <a:tableStyleId>{F2161000-0E79-4523-977C-71E063B8A331}</a:tableStyleId>
              </a:tblPr>
              <a:tblGrid>
                <a:gridCol w="1550186">
                  <a:extLst>
                    <a:ext uri="{9D8B030D-6E8A-4147-A177-3AD203B41FA5}">
                      <a16:colId xmlns:a16="http://schemas.microsoft.com/office/drawing/2014/main" val="2648484365"/>
                    </a:ext>
                  </a:extLst>
                </a:gridCol>
              </a:tblGrid>
              <a:tr h="272126">
                <a:tc>
                  <a:txBody>
                    <a:bodyPr/>
                    <a:lstStyle/>
                    <a:p>
                      <a:r>
                        <a:rPr lang="en-US" sz="1300" dirty="0" err="1">
                          <a:latin typeface="Calibri" panose="020F0502020204030204" pitchFamily="34" charset="0"/>
                          <a:ea typeface="Calibri" panose="020F0502020204030204" pitchFamily="34" charset="0"/>
                          <a:cs typeface="Calibri" panose="020F0502020204030204" pitchFamily="34" charset="0"/>
                        </a:rPr>
                        <a:t>Alokasi</a:t>
                      </a:r>
                      <a:r>
                        <a:rPr lang="en-US" sz="1300" dirty="0">
                          <a:latin typeface="Calibri" panose="020F0502020204030204" pitchFamily="34" charset="0"/>
                          <a:ea typeface="Calibri" panose="020F0502020204030204" pitchFamily="34" charset="0"/>
                          <a:cs typeface="Calibri" panose="020F0502020204030204" pitchFamily="34" charset="0"/>
                        </a:rPr>
                        <a:t> </a:t>
                      </a:r>
                      <a:r>
                        <a:rPr lang="en-US" sz="1300" dirty="0" err="1">
                          <a:latin typeface="Calibri" panose="020F0502020204030204" pitchFamily="34" charset="0"/>
                          <a:ea typeface="Calibri" panose="020F0502020204030204" pitchFamily="34" charset="0"/>
                          <a:cs typeface="Calibri" panose="020F0502020204030204" pitchFamily="34" charset="0"/>
                        </a:rPr>
                        <a:t>pengakuan</a:t>
                      </a:r>
                      <a:r>
                        <a:rPr lang="en-US" sz="1300" dirty="0">
                          <a:latin typeface="Calibri" panose="020F0502020204030204" pitchFamily="34" charset="0"/>
                          <a:ea typeface="Calibri" panose="020F0502020204030204" pitchFamily="34" charset="0"/>
                          <a:cs typeface="Calibri" panose="020F0502020204030204" pitchFamily="34" charset="0"/>
                        </a:rPr>
                        <a:t> CSM </a:t>
                      </a:r>
                      <a:r>
                        <a:rPr lang="en-US" sz="1300" dirty="0" err="1">
                          <a:latin typeface="Calibri" panose="020F0502020204030204" pitchFamily="34" charset="0"/>
                          <a:ea typeface="Calibri" panose="020F0502020204030204" pitchFamily="34" charset="0"/>
                          <a:cs typeface="Calibri" panose="020F0502020204030204" pitchFamily="34" charset="0"/>
                        </a:rPr>
                        <a:t>dalam</a:t>
                      </a:r>
                      <a:r>
                        <a:rPr lang="en-US" sz="1300" dirty="0">
                          <a:latin typeface="Calibri" panose="020F0502020204030204" pitchFamily="34" charset="0"/>
                          <a:ea typeface="Calibri" panose="020F0502020204030204" pitchFamily="34" charset="0"/>
                          <a:cs typeface="Calibri" panose="020F0502020204030204" pitchFamily="34" charset="0"/>
                        </a:rPr>
                        <a:t> </a:t>
                      </a:r>
                      <a:r>
                        <a:rPr lang="en-US" sz="1300" dirty="0" err="1">
                          <a:latin typeface="Calibri" panose="020F0502020204030204" pitchFamily="34" charset="0"/>
                          <a:ea typeface="Calibri" panose="020F0502020204030204" pitchFamily="34" charset="0"/>
                          <a:cs typeface="Calibri" panose="020F0502020204030204" pitchFamily="34" charset="0"/>
                        </a:rPr>
                        <a:t>laba</a:t>
                      </a:r>
                      <a:r>
                        <a:rPr lang="en-US" sz="1300" dirty="0">
                          <a:latin typeface="Calibri" panose="020F0502020204030204" pitchFamily="34" charset="0"/>
                          <a:ea typeface="Calibri" panose="020F0502020204030204" pitchFamily="34" charset="0"/>
                          <a:cs typeface="Calibri" panose="020F0502020204030204" pitchFamily="34" charset="0"/>
                        </a:rPr>
                        <a:t> </a:t>
                      </a:r>
                      <a:r>
                        <a:rPr lang="en-US" sz="1300" dirty="0" err="1">
                          <a:latin typeface="Calibri" panose="020F0502020204030204" pitchFamily="34" charset="0"/>
                          <a:ea typeface="Calibri" panose="020F0502020204030204" pitchFamily="34" charset="0"/>
                          <a:cs typeface="Calibri" panose="020F0502020204030204" pitchFamily="34" charset="0"/>
                        </a:rPr>
                        <a:t>rugi</a:t>
                      </a:r>
                      <a:r>
                        <a:rPr lang="en-US" sz="1300" dirty="0">
                          <a:latin typeface="Calibri" panose="020F0502020204030204" pitchFamily="34" charset="0"/>
                          <a:ea typeface="Calibri" panose="020F0502020204030204" pitchFamily="34" charset="0"/>
                          <a:cs typeface="Calibri" panose="020F0502020204030204" pitchFamily="34" charset="0"/>
                        </a:rPr>
                        <a:t> </a:t>
                      </a:r>
                      <a:r>
                        <a:rPr lang="en-US" sz="1300" dirty="0" err="1">
                          <a:latin typeface="Calibri" panose="020F0502020204030204" pitchFamily="34" charset="0"/>
                          <a:ea typeface="Calibri" panose="020F0502020204030204" pitchFamily="34" charset="0"/>
                          <a:cs typeface="Calibri" panose="020F0502020204030204" pitchFamily="34" charset="0"/>
                        </a:rPr>
                        <a:t>terkait</a:t>
                      </a:r>
                      <a:r>
                        <a:rPr lang="en-US" sz="1300" dirty="0">
                          <a:latin typeface="Calibri" panose="020F0502020204030204" pitchFamily="34" charset="0"/>
                          <a:ea typeface="Calibri" panose="020F0502020204030204" pitchFamily="34" charset="0"/>
                          <a:cs typeface="Calibri" panose="020F0502020204030204" pitchFamily="34" charset="0"/>
                        </a:rPr>
                        <a:t> Jasa </a:t>
                      </a:r>
                      <a:r>
                        <a:rPr lang="en-US" sz="1300" dirty="0" err="1">
                          <a:latin typeface="Calibri" panose="020F0502020204030204" pitchFamily="34" charset="0"/>
                          <a:ea typeface="Calibri" panose="020F0502020204030204" pitchFamily="34" charset="0"/>
                          <a:cs typeface="Calibri" panose="020F0502020204030204" pitchFamily="34" charset="0"/>
                        </a:rPr>
                        <a:t>asuransi</a:t>
                      </a:r>
                      <a:r>
                        <a:rPr lang="en-US" sz="1300" dirty="0">
                          <a:latin typeface="Calibri" panose="020F0502020204030204" pitchFamily="34" charset="0"/>
                          <a:ea typeface="Calibri" panose="020F0502020204030204" pitchFamily="34" charset="0"/>
                          <a:cs typeface="Calibri" panose="020F0502020204030204" pitchFamily="34" charset="0"/>
                        </a:rPr>
                        <a:t> yang </a:t>
                      </a:r>
                      <a:r>
                        <a:rPr lang="en-US" sz="1300" dirty="0" err="1">
                          <a:latin typeface="Calibri" panose="020F0502020204030204" pitchFamily="34" charset="0"/>
                          <a:ea typeface="Calibri" panose="020F0502020204030204" pitchFamily="34" charset="0"/>
                          <a:cs typeface="Calibri" panose="020F0502020204030204" pitchFamily="34" charset="0"/>
                        </a:rPr>
                        <a:t>diberikan</a:t>
                      </a:r>
                      <a:r>
                        <a:rPr lang="en-US" sz="1300" dirty="0">
                          <a:latin typeface="Calibri" panose="020F0502020204030204" pitchFamily="34" charset="0"/>
                          <a:ea typeface="Calibri" panose="020F0502020204030204" pitchFamily="34" charset="0"/>
                          <a:cs typeface="Calibri" panose="020F0502020204030204" pitchFamily="34" charset="0"/>
                        </a:rPr>
                        <a:t> </a:t>
                      </a:r>
                      <a:endParaRPr lang="en-ID" sz="13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840664299"/>
                  </a:ext>
                </a:extLst>
              </a:tr>
            </a:tbl>
          </a:graphicData>
        </a:graphic>
      </p:graphicFrame>
      <p:graphicFrame>
        <p:nvGraphicFramePr>
          <p:cNvPr id="17" name="Table 16">
            <a:extLst>
              <a:ext uri="{FF2B5EF4-FFF2-40B4-BE49-F238E27FC236}">
                <a16:creationId xmlns:a16="http://schemas.microsoft.com/office/drawing/2014/main" id="{3B9B78F6-7E0A-6467-3918-1155DF2CE010}"/>
              </a:ext>
            </a:extLst>
          </p:cNvPr>
          <p:cNvGraphicFramePr>
            <a:graphicFrameLocks noGrp="1"/>
          </p:cNvGraphicFramePr>
          <p:nvPr>
            <p:extLst>
              <p:ext uri="{D42A27DB-BD31-4B8C-83A1-F6EECF244321}">
                <p14:modId xmlns:p14="http://schemas.microsoft.com/office/powerpoint/2010/main" val="208964591"/>
              </p:ext>
            </p:extLst>
          </p:nvPr>
        </p:nvGraphicFramePr>
        <p:xfrm>
          <a:off x="6276316" y="4105828"/>
          <a:ext cx="1550186" cy="304800"/>
        </p:xfrm>
        <a:graphic>
          <a:graphicData uri="http://schemas.openxmlformats.org/drawingml/2006/table">
            <a:tbl>
              <a:tblPr firstRow="1" bandRow="1">
                <a:tableStyleId>{F2161000-0E79-4523-977C-71E063B8A331}</a:tableStyleId>
              </a:tblPr>
              <a:tblGrid>
                <a:gridCol w="1550186">
                  <a:extLst>
                    <a:ext uri="{9D8B030D-6E8A-4147-A177-3AD203B41FA5}">
                      <a16:colId xmlns:a16="http://schemas.microsoft.com/office/drawing/2014/main" val="2648484365"/>
                    </a:ext>
                  </a:extLst>
                </a:gridCol>
              </a:tblGrid>
              <a:tr h="272126">
                <a:tc>
                  <a:txBody>
                    <a:bodyPr/>
                    <a:lstStyle/>
                    <a:p>
                      <a:r>
                        <a:rPr lang="en-US" dirty="0" err="1">
                          <a:latin typeface="Calibri" panose="020F0502020204030204" pitchFamily="34" charset="0"/>
                          <a:ea typeface="Calibri" panose="020F0502020204030204" pitchFamily="34" charset="0"/>
                          <a:cs typeface="Calibri" panose="020F0502020204030204" pitchFamily="34" charset="0"/>
                        </a:rPr>
                        <a:t>Saldo</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akhir</a:t>
                      </a:r>
                      <a:endParaRPr lang="en-ID"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840664299"/>
                  </a:ext>
                </a:extLst>
              </a:tr>
            </a:tbl>
          </a:graphicData>
        </a:graphic>
      </p:graphicFrame>
      <p:cxnSp>
        <p:nvCxnSpPr>
          <p:cNvPr id="19" name="Straight Arrow Connector 18">
            <a:extLst>
              <a:ext uri="{FF2B5EF4-FFF2-40B4-BE49-F238E27FC236}">
                <a16:creationId xmlns:a16="http://schemas.microsoft.com/office/drawing/2014/main" id="{0F91019D-69B3-D03B-7E2D-1572E366AE7D}"/>
              </a:ext>
            </a:extLst>
          </p:cNvPr>
          <p:cNvCxnSpPr>
            <a:cxnSpLocks/>
            <a:endCxn id="10" idx="1"/>
          </p:cNvCxnSpPr>
          <p:nvPr/>
        </p:nvCxnSpPr>
        <p:spPr>
          <a:xfrm flipV="1">
            <a:off x="4698814" y="1140367"/>
            <a:ext cx="1577502" cy="6714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3E1ABD18-991E-05EC-2178-6246685BBAD9}"/>
              </a:ext>
            </a:extLst>
          </p:cNvPr>
          <p:cNvCxnSpPr>
            <a:cxnSpLocks/>
            <a:endCxn id="11" idx="1"/>
          </p:cNvCxnSpPr>
          <p:nvPr/>
        </p:nvCxnSpPr>
        <p:spPr>
          <a:xfrm flipV="1">
            <a:off x="4698814" y="1811824"/>
            <a:ext cx="1577502" cy="2504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C7DC85B7-DDBD-B844-FCF8-478EEA409A4D}"/>
              </a:ext>
            </a:extLst>
          </p:cNvPr>
          <p:cNvCxnSpPr>
            <a:cxnSpLocks/>
            <a:endCxn id="15" idx="1"/>
          </p:cNvCxnSpPr>
          <p:nvPr/>
        </p:nvCxnSpPr>
        <p:spPr>
          <a:xfrm flipV="1">
            <a:off x="4698814" y="2430985"/>
            <a:ext cx="1577502" cy="2309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3F7EC942-E29F-5C4E-F00D-818497C70F57}"/>
              </a:ext>
            </a:extLst>
          </p:cNvPr>
          <p:cNvCxnSpPr>
            <a:cxnSpLocks/>
            <a:endCxn id="16" idx="1"/>
          </p:cNvCxnSpPr>
          <p:nvPr/>
        </p:nvCxnSpPr>
        <p:spPr>
          <a:xfrm>
            <a:off x="4698814" y="2995022"/>
            <a:ext cx="1577502" cy="3925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24204915-346A-5057-0611-0C2387A60594}"/>
              </a:ext>
            </a:extLst>
          </p:cNvPr>
          <p:cNvCxnSpPr>
            <a:cxnSpLocks/>
            <a:endCxn id="17" idx="1"/>
          </p:cNvCxnSpPr>
          <p:nvPr/>
        </p:nvCxnSpPr>
        <p:spPr>
          <a:xfrm>
            <a:off x="4698814" y="3327617"/>
            <a:ext cx="1577502" cy="9306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64087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712CF-C6B2-47A5-BD40-D78A3A2EC877}"/>
              </a:ext>
            </a:extLst>
          </p:cNvPr>
          <p:cNvSpPr>
            <a:spLocks noGrp="1"/>
          </p:cNvSpPr>
          <p:nvPr>
            <p:ph type="title"/>
          </p:nvPr>
        </p:nvSpPr>
        <p:spPr>
          <a:xfrm>
            <a:off x="1767247" y="223435"/>
            <a:ext cx="5496900" cy="572700"/>
          </a:xfrm>
        </p:spPr>
        <p:txBody>
          <a:bodyPr/>
          <a:lstStyle/>
          <a:p>
            <a:r>
              <a:rPr lang="en-US" dirty="0"/>
              <a:t>Premium Allocation Approach (PAA)</a:t>
            </a:r>
            <a:br>
              <a:rPr lang="en-US" dirty="0"/>
            </a:br>
            <a:r>
              <a:rPr lang="en-US" sz="1800" dirty="0"/>
              <a:t>Par 53</a:t>
            </a:r>
            <a:endParaRPr lang="en-ID" dirty="0"/>
          </a:p>
        </p:txBody>
      </p:sp>
      <p:sp>
        <p:nvSpPr>
          <p:cNvPr id="19" name="Slide Number Placeholder 3">
            <a:extLst>
              <a:ext uri="{FF2B5EF4-FFF2-40B4-BE49-F238E27FC236}">
                <a16:creationId xmlns:a16="http://schemas.microsoft.com/office/drawing/2014/main" id="{9B05AD73-B163-4582-A782-54309038877B}"/>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42</a:t>
            </a:fld>
            <a:endParaRPr lang="en-US" sz="1200" b="1" dirty="0"/>
          </a:p>
        </p:txBody>
      </p:sp>
      <p:sp>
        <p:nvSpPr>
          <p:cNvPr id="27" name="Content Placeholder 2">
            <a:extLst>
              <a:ext uri="{FF2B5EF4-FFF2-40B4-BE49-F238E27FC236}">
                <a16:creationId xmlns:a16="http://schemas.microsoft.com/office/drawing/2014/main" id="{A8809163-289E-4812-A0F4-3FE866654DB4}"/>
              </a:ext>
            </a:extLst>
          </p:cNvPr>
          <p:cNvSpPr txBox="1">
            <a:spLocks/>
          </p:cNvSpPr>
          <p:nvPr/>
        </p:nvSpPr>
        <p:spPr>
          <a:xfrm>
            <a:off x="980215" y="1320612"/>
            <a:ext cx="7070963" cy="2859878"/>
          </a:xfrm>
          <a:prstGeom prst="rect">
            <a:avLst/>
          </a:prstGeom>
          <a:solidFill>
            <a:schemeClr val="accent2">
              <a:lumMod val="20000"/>
              <a:lumOff val="80000"/>
            </a:schemeClr>
          </a:solidFill>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1600" dirty="0" err="1">
                <a:latin typeface="Calibri" panose="020F0502020204030204" pitchFamily="34" charset="0"/>
                <a:ea typeface="Calibri" panose="020F0502020204030204" pitchFamily="34" charset="0"/>
                <a:cs typeface="Calibri" panose="020F0502020204030204" pitchFamily="34" charset="0"/>
              </a:rPr>
              <a:t>Entitas</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dapat</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menyederhanakan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pengukuran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kelompok</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kontrak</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asuransi</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dengan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menggunakan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b="1" dirty="0" err="1">
                <a:latin typeface="Calibri" panose="020F0502020204030204" pitchFamily="34" charset="0"/>
                <a:ea typeface="Calibri" panose="020F0502020204030204" pitchFamily="34" charset="0"/>
                <a:cs typeface="Calibri" panose="020F0502020204030204" pitchFamily="34" charset="0"/>
              </a:rPr>
              <a:t>pendekatan</a:t>
            </a:r>
            <a:r>
              <a:rPr lang="en-US" sz="1600" b="1" dirty="0">
                <a:latin typeface="Calibri" panose="020F0502020204030204" pitchFamily="34" charset="0"/>
                <a:ea typeface="Calibri" panose="020F0502020204030204" pitchFamily="34" charset="0"/>
                <a:cs typeface="Calibri" panose="020F0502020204030204" pitchFamily="34" charset="0"/>
              </a:rPr>
              <a:t> </a:t>
            </a:r>
            <a:r>
              <a:rPr lang="en-US" sz="1600" b="1" dirty="0" err="1">
                <a:latin typeface="Calibri" panose="020F0502020204030204" pitchFamily="34" charset="0"/>
                <a:ea typeface="Calibri" panose="020F0502020204030204" pitchFamily="34" charset="0"/>
                <a:cs typeface="Calibri" panose="020F0502020204030204" pitchFamily="34" charset="0"/>
              </a:rPr>
              <a:t>alokasi</a:t>
            </a:r>
            <a:r>
              <a:rPr lang="en-US" sz="1600" b="1" dirty="0">
                <a:latin typeface="Calibri" panose="020F0502020204030204" pitchFamily="34" charset="0"/>
                <a:ea typeface="Calibri" panose="020F0502020204030204" pitchFamily="34" charset="0"/>
                <a:cs typeface="Calibri" panose="020F0502020204030204" pitchFamily="34" charset="0"/>
              </a:rPr>
              <a:t> </a:t>
            </a:r>
            <a:r>
              <a:rPr lang="en-US" sz="1600" b="1" dirty="0" err="1">
                <a:latin typeface="Calibri" panose="020F0502020204030204" pitchFamily="34" charset="0"/>
                <a:ea typeface="Calibri" panose="020F0502020204030204" pitchFamily="34" charset="0"/>
                <a:cs typeface="Calibri" panose="020F0502020204030204" pitchFamily="34" charset="0"/>
              </a:rPr>
              <a:t>premi</a:t>
            </a:r>
            <a:r>
              <a:rPr lang="en-US" sz="1600" b="1" dirty="0">
                <a:latin typeface="Calibri" panose="020F0502020204030204" pitchFamily="34" charset="0"/>
                <a:ea typeface="Calibri" panose="020F0502020204030204" pitchFamily="34" charset="0"/>
                <a:cs typeface="Calibri" panose="020F0502020204030204" pitchFamily="34" charset="0"/>
              </a:rPr>
              <a:t> </a:t>
            </a:r>
            <a:r>
              <a:rPr lang="en-US" sz="1600" dirty="0">
                <a:latin typeface="Calibri" panose="020F0502020204030204" pitchFamily="34" charset="0"/>
                <a:ea typeface="Calibri" panose="020F0502020204030204" pitchFamily="34" charset="0"/>
                <a:cs typeface="Calibri" panose="020F0502020204030204" pitchFamily="34" charset="0"/>
              </a:rPr>
              <a:t>yang </a:t>
            </a:r>
            <a:r>
              <a:rPr lang="en-US" sz="1600" dirty="0" err="1">
                <a:latin typeface="Calibri" panose="020F0502020204030204" pitchFamily="34" charset="0"/>
                <a:ea typeface="Calibri" panose="020F0502020204030204" pitchFamily="34" charset="0"/>
                <a:cs typeface="Calibri" panose="020F0502020204030204" pitchFamily="34" charset="0"/>
              </a:rPr>
              <a:t>dijelaskan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dalam</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paragraf</a:t>
            </a:r>
            <a:r>
              <a:rPr lang="en-US" sz="1600" dirty="0">
                <a:latin typeface="Calibri" panose="020F0502020204030204" pitchFamily="34" charset="0"/>
                <a:ea typeface="Calibri" panose="020F0502020204030204" pitchFamily="34" charset="0"/>
                <a:cs typeface="Calibri" panose="020F0502020204030204" pitchFamily="34" charset="0"/>
              </a:rPr>
              <a:t> 55-59 </a:t>
            </a:r>
            <a:r>
              <a:rPr lang="en-US" sz="1600" dirty="0" err="1">
                <a:latin typeface="Calibri" panose="020F0502020204030204" pitchFamily="34" charset="0"/>
                <a:ea typeface="Calibri" panose="020F0502020204030204" pitchFamily="34" charset="0"/>
                <a:cs typeface="Calibri" panose="020F0502020204030204" pitchFamily="34" charset="0"/>
              </a:rPr>
              <a:t>jika</a:t>
            </a:r>
            <a:r>
              <a:rPr lang="en-US" sz="1600" dirty="0">
                <a:latin typeface="Calibri" panose="020F0502020204030204" pitchFamily="34" charset="0"/>
                <a:ea typeface="Calibri" panose="020F0502020204030204" pitchFamily="34" charset="0"/>
                <a:cs typeface="Calibri" panose="020F0502020204030204" pitchFamily="34" charset="0"/>
              </a:rPr>
              <a:t>, dan </a:t>
            </a:r>
            <a:r>
              <a:rPr lang="en-US" sz="1600" dirty="0" err="1">
                <a:latin typeface="Calibri" panose="020F0502020204030204" pitchFamily="34" charset="0"/>
                <a:ea typeface="Calibri" panose="020F0502020204030204" pitchFamily="34" charset="0"/>
                <a:cs typeface="Calibri" panose="020F0502020204030204" pitchFamily="34" charset="0"/>
              </a:rPr>
              <a:t>hanya</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jika</a:t>
            </a:r>
            <a:r>
              <a:rPr lang="en-US" sz="1600" dirty="0">
                <a:latin typeface="Calibri" panose="020F0502020204030204" pitchFamily="34" charset="0"/>
                <a:ea typeface="Calibri" panose="020F0502020204030204" pitchFamily="34" charset="0"/>
                <a:cs typeface="Calibri" panose="020F0502020204030204" pitchFamily="34" charset="0"/>
              </a:rPr>
              <a:t>, pada </a:t>
            </a:r>
            <a:r>
              <a:rPr lang="en-US" sz="1600" dirty="0" err="1">
                <a:latin typeface="Calibri" panose="020F0502020204030204" pitchFamily="34" charset="0"/>
                <a:ea typeface="Calibri" panose="020F0502020204030204" pitchFamily="34" charset="0"/>
                <a:cs typeface="Calibri" panose="020F0502020204030204" pitchFamily="34" charset="0"/>
              </a:rPr>
              <a:t>saat</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insepsi</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kelompok</a:t>
            </a:r>
            <a:r>
              <a:rPr lang="en-US" sz="1600" dirty="0">
                <a:latin typeface="Calibri" panose="020F0502020204030204" pitchFamily="34" charset="0"/>
                <a:ea typeface="Calibri" panose="020F0502020204030204" pitchFamily="34" charset="0"/>
                <a:cs typeface="Calibri" panose="020F0502020204030204" pitchFamily="34" charset="0"/>
              </a:rPr>
              <a:t>: </a:t>
            </a:r>
          </a:p>
          <a:p>
            <a:pPr marL="342900" indent="-342900" algn="just">
              <a:buAutoNum type="alphaLcParenBoth"/>
            </a:pPr>
            <a:r>
              <a:rPr lang="en-US" sz="1600" dirty="0" err="1">
                <a:latin typeface="Calibri" panose="020F0502020204030204" pitchFamily="34" charset="0"/>
                <a:ea typeface="Calibri" panose="020F0502020204030204" pitchFamily="34" charset="0"/>
                <a:cs typeface="Calibri" panose="020F0502020204030204" pitchFamily="34" charset="0"/>
              </a:rPr>
              <a:t>entitas</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secara</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wajar</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memperkirakan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bahwa</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penyederhanaan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tersebut</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akan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menghasilkan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b="1" dirty="0" err="1">
                <a:latin typeface="Calibri" panose="020F0502020204030204" pitchFamily="34" charset="0"/>
                <a:ea typeface="Calibri" panose="020F0502020204030204" pitchFamily="34" charset="0"/>
                <a:cs typeface="Calibri" panose="020F0502020204030204" pitchFamily="34" charset="0"/>
              </a:rPr>
              <a:t>pengukuran</a:t>
            </a:r>
            <a:r>
              <a:rPr lang="en-US" sz="1600" b="1" dirty="0">
                <a:latin typeface="Calibri" panose="020F0502020204030204" pitchFamily="34" charset="0"/>
                <a:ea typeface="Calibri" panose="020F0502020204030204" pitchFamily="34" charset="0"/>
                <a:cs typeface="Calibri" panose="020F0502020204030204" pitchFamily="34" charset="0"/>
              </a:rPr>
              <a:t> </a:t>
            </a:r>
            <a:r>
              <a:rPr lang="en-US" sz="1600" b="1" dirty="0" err="1">
                <a:latin typeface="Calibri" panose="020F0502020204030204" pitchFamily="34" charset="0"/>
                <a:ea typeface="Calibri" panose="020F0502020204030204" pitchFamily="34" charset="0"/>
                <a:cs typeface="Calibri" panose="020F0502020204030204" pitchFamily="34" charset="0"/>
              </a:rPr>
              <a:t>liabilitas</a:t>
            </a:r>
            <a:r>
              <a:rPr lang="en-US" sz="1600" b="1" dirty="0">
                <a:latin typeface="Calibri" panose="020F0502020204030204" pitchFamily="34" charset="0"/>
                <a:ea typeface="Calibri" panose="020F0502020204030204" pitchFamily="34" charset="0"/>
                <a:cs typeface="Calibri" panose="020F0502020204030204" pitchFamily="34" charset="0"/>
              </a:rPr>
              <a:t> </a:t>
            </a:r>
            <a:r>
              <a:rPr lang="en-US" sz="1600" b="1" dirty="0" err="1">
                <a:latin typeface="Calibri" panose="020F0502020204030204" pitchFamily="34" charset="0"/>
                <a:ea typeface="Calibri" panose="020F0502020204030204" pitchFamily="34" charset="0"/>
                <a:cs typeface="Calibri" panose="020F0502020204030204" pitchFamily="34" charset="0"/>
              </a:rPr>
              <a:t>sisa</a:t>
            </a:r>
            <a:r>
              <a:rPr lang="en-US" sz="1600" b="1" dirty="0">
                <a:latin typeface="Calibri" panose="020F0502020204030204" pitchFamily="34" charset="0"/>
                <a:ea typeface="Calibri" panose="020F0502020204030204" pitchFamily="34" charset="0"/>
                <a:cs typeface="Calibri" panose="020F0502020204030204" pitchFamily="34" charset="0"/>
              </a:rPr>
              <a:t> masa </a:t>
            </a:r>
            <a:r>
              <a:rPr lang="en-US" sz="1600" b="1" dirty="0" err="1">
                <a:latin typeface="Calibri" panose="020F0502020204030204" pitchFamily="34" charset="0"/>
                <a:ea typeface="Calibri" panose="020F0502020204030204" pitchFamily="34" charset="0"/>
                <a:cs typeface="Calibri" panose="020F0502020204030204" pitchFamily="34" charset="0"/>
              </a:rPr>
              <a:t>pertanggungan</a:t>
            </a:r>
            <a:r>
              <a:rPr lang="en-US" sz="1600" b="1" dirty="0">
                <a:latin typeface="Calibri" panose="020F0502020204030204" pitchFamily="34" charset="0"/>
                <a:ea typeface="Calibri" panose="020F0502020204030204" pitchFamily="34" charset="0"/>
                <a:cs typeface="Calibri" panose="020F0502020204030204" pitchFamily="34" charset="0"/>
              </a:rPr>
              <a:t> </a:t>
            </a:r>
            <a:r>
              <a:rPr lang="en-US" sz="1600" dirty="0">
                <a:latin typeface="Calibri" panose="020F0502020204030204" pitchFamily="34" charset="0"/>
                <a:ea typeface="Calibri" panose="020F0502020204030204" pitchFamily="34" charset="0"/>
                <a:cs typeface="Calibri" panose="020F0502020204030204" pitchFamily="34" charset="0"/>
              </a:rPr>
              <a:t>yang </a:t>
            </a:r>
            <a:r>
              <a:rPr lang="en-US" sz="1600" b="1" dirty="0" err="1">
                <a:latin typeface="Calibri" panose="020F0502020204030204" pitchFamily="34" charset="0"/>
                <a:ea typeface="Calibri" panose="020F0502020204030204" pitchFamily="34" charset="0"/>
                <a:cs typeface="Calibri" panose="020F0502020204030204" pitchFamily="34" charset="0"/>
              </a:rPr>
              <a:t>tidak</a:t>
            </a:r>
            <a:r>
              <a:rPr lang="en-US" sz="1600" b="1" dirty="0">
                <a:latin typeface="Calibri" panose="020F0502020204030204" pitchFamily="34" charset="0"/>
                <a:ea typeface="Calibri" panose="020F0502020204030204" pitchFamily="34" charset="0"/>
                <a:cs typeface="Calibri" panose="020F0502020204030204" pitchFamily="34" charset="0"/>
              </a:rPr>
              <a:t> </a:t>
            </a:r>
            <a:r>
              <a:rPr lang="en-US" sz="1600" b="1" dirty="0" err="1">
                <a:latin typeface="Calibri" panose="020F0502020204030204" pitchFamily="34" charset="0"/>
                <a:ea typeface="Calibri" panose="020F0502020204030204" pitchFamily="34" charset="0"/>
                <a:cs typeface="Calibri" panose="020F0502020204030204" pitchFamily="34" charset="0"/>
              </a:rPr>
              <a:t>berbeda</a:t>
            </a:r>
            <a:r>
              <a:rPr lang="en-US" sz="1600" b="1" dirty="0">
                <a:latin typeface="Calibri" panose="020F0502020204030204" pitchFamily="34" charset="0"/>
                <a:ea typeface="Calibri" panose="020F0502020204030204" pitchFamily="34" charset="0"/>
                <a:cs typeface="Calibri" panose="020F0502020204030204" pitchFamily="34" charset="0"/>
              </a:rPr>
              <a:t> material </a:t>
            </a:r>
            <a:r>
              <a:rPr lang="en-US" sz="1600" dirty="0" err="1">
                <a:latin typeface="Calibri" panose="020F0502020204030204" pitchFamily="34" charset="0"/>
                <a:ea typeface="Calibri" panose="020F0502020204030204" pitchFamily="34" charset="0"/>
                <a:cs typeface="Calibri" panose="020F0502020204030204" pitchFamily="34" charset="0"/>
              </a:rPr>
              <a:t>dari</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pengukuran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bila</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menerapkan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persyaratan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paragraf</a:t>
            </a:r>
            <a:r>
              <a:rPr lang="en-US" sz="1600" dirty="0">
                <a:latin typeface="Calibri" panose="020F0502020204030204" pitchFamily="34" charset="0"/>
                <a:ea typeface="Calibri" panose="020F0502020204030204" pitchFamily="34" charset="0"/>
                <a:cs typeface="Calibri" panose="020F0502020204030204" pitchFamily="34" charset="0"/>
              </a:rPr>
              <a:t> 32-52 </a:t>
            </a:r>
            <a:r>
              <a:rPr lang="en-US" sz="1600" dirty="0" err="1">
                <a:latin typeface="Calibri" panose="020F0502020204030204" pitchFamily="34" charset="0"/>
                <a:ea typeface="Calibri" panose="020F0502020204030204" pitchFamily="34" charset="0"/>
                <a:cs typeface="Calibri" panose="020F0502020204030204" pitchFamily="34" charset="0"/>
              </a:rPr>
              <a:t>untuk</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kelompok</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tersebut</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atau</a:t>
            </a:r>
            <a:r>
              <a:rPr lang="en-US" sz="1600" dirty="0">
                <a:latin typeface="Calibri" panose="020F0502020204030204" pitchFamily="34" charset="0"/>
                <a:ea typeface="Calibri" panose="020F0502020204030204" pitchFamily="34" charset="0"/>
                <a:cs typeface="Calibri" panose="020F0502020204030204" pitchFamily="34" charset="0"/>
              </a:rPr>
              <a:t> </a:t>
            </a:r>
          </a:p>
          <a:p>
            <a:pPr marL="342900" indent="-342900" algn="just">
              <a:buAutoNum type="alphaLcParenBoth"/>
            </a:pPr>
            <a:r>
              <a:rPr lang="en-US" sz="1600" dirty="0" err="1">
                <a:latin typeface="Calibri" panose="020F0502020204030204" pitchFamily="34" charset="0"/>
                <a:ea typeface="Calibri" panose="020F0502020204030204" pitchFamily="34" charset="0"/>
                <a:cs typeface="Calibri" panose="020F0502020204030204" pitchFamily="34" charset="0"/>
              </a:rPr>
              <a:t>periode</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pertanggungan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setiap</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kontrak</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dalam</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kelompok</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adalah</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b="1" dirty="0" err="1">
                <a:latin typeface="Calibri" panose="020F0502020204030204" pitchFamily="34" charset="0"/>
                <a:ea typeface="Calibri" panose="020F0502020204030204" pitchFamily="34" charset="0"/>
                <a:cs typeface="Calibri" panose="020F0502020204030204" pitchFamily="34" charset="0"/>
              </a:rPr>
              <a:t>satu</a:t>
            </a:r>
            <a:r>
              <a:rPr lang="en-US" sz="1600" b="1" dirty="0">
                <a:latin typeface="Calibri" panose="020F0502020204030204" pitchFamily="34" charset="0"/>
                <a:ea typeface="Calibri" panose="020F0502020204030204" pitchFamily="34" charset="0"/>
                <a:cs typeface="Calibri" panose="020F0502020204030204" pitchFamily="34" charset="0"/>
              </a:rPr>
              <a:t> </a:t>
            </a:r>
            <a:r>
              <a:rPr lang="en-US" sz="1600" b="1" dirty="0" err="1">
                <a:latin typeface="Calibri" panose="020F0502020204030204" pitchFamily="34" charset="0"/>
                <a:ea typeface="Calibri" panose="020F0502020204030204" pitchFamily="34" charset="0"/>
                <a:cs typeface="Calibri" panose="020F0502020204030204" pitchFamily="34" charset="0"/>
              </a:rPr>
              <a:t>tahun</a:t>
            </a:r>
            <a:r>
              <a:rPr lang="en-US" sz="1600" b="1"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atau</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b="1" dirty="0" err="1">
                <a:latin typeface="Calibri" panose="020F0502020204030204" pitchFamily="34" charset="0"/>
                <a:ea typeface="Calibri" panose="020F0502020204030204" pitchFamily="34" charset="0"/>
                <a:cs typeface="Calibri" panose="020F0502020204030204" pitchFamily="34" charset="0"/>
              </a:rPr>
              <a:t>kurang</a:t>
            </a:r>
            <a:r>
              <a:rPr lang="en-US" sz="1600" b="1" dirty="0">
                <a:latin typeface="Calibri" panose="020F0502020204030204" pitchFamily="34" charset="0"/>
                <a:ea typeface="Calibri" panose="020F0502020204030204" pitchFamily="34" charset="0"/>
                <a:cs typeface="Calibri" panose="020F0502020204030204" pitchFamily="34" charset="0"/>
              </a:rPr>
              <a:t> </a:t>
            </a:r>
            <a:r>
              <a:rPr lang="en-US" sz="1600" dirty="0">
                <a:latin typeface="Calibri" panose="020F0502020204030204" pitchFamily="34" charset="0"/>
                <a:ea typeface="Calibri" panose="020F0502020204030204" pitchFamily="34" charset="0"/>
                <a:cs typeface="Calibri" panose="020F0502020204030204" pitchFamily="34" charset="0"/>
              </a:rPr>
              <a:t>(</a:t>
            </a:r>
            <a:r>
              <a:rPr lang="en-US" sz="1600" dirty="0" err="1">
                <a:latin typeface="Calibri" panose="020F0502020204030204" pitchFamily="34" charset="0"/>
                <a:ea typeface="Calibri" panose="020F0502020204030204" pitchFamily="34" charset="0"/>
                <a:cs typeface="Calibri" panose="020F0502020204030204" pitchFamily="34" charset="0"/>
              </a:rPr>
              <a:t>termasuk</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jasa</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kontrak</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asuransi</a:t>
            </a:r>
            <a:r>
              <a:rPr lang="en-US" sz="1600" dirty="0">
                <a:latin typeface="Calibri" panose="020F0502020204030204" pitchFamily="34" charset="0"/>
                <a:ea typeface="Calibri" panose="020F0502020204030204" pitchFamily="34" charset="0"/>
                <a:cs typeface="Calibri" panose="020F0502020204030204" pitchFamily="34" charset="0"/>
              </a:rPr>
              <a:t> yang </a:t>
            </a:r>
            <a:r>
              <a:rPr lang="en-US" sz="1600" dirty="0" err="1">
                <a:latin typeface="Calibri" panose="020F0502020204030204" pitchFamily="34" charset="0"/>
                <a:ea typeface="Calibri" panose="020F0502020204030204" pitchFamily="34" charset="0"/>
                <a:cs typeface="Calibri" panose="020F0502020204030204" pitchFamily="34" charset="0"/>
              </a:rPr>
              <a:t>timbul</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dari</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seluruh</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premi</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dalam</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batasan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kontrak</a:t>
            </a:r>
            <a:r>
              <a:rPr lang="en-US" sz="1600" dirty="0">
                <a:latin typeface="Calibri" panose="020F0502020204030204" pitchFamily="34" charset="0"/>
                <a:ea typeface="Calibri" panose="020F0502020204030204" pitchFamily="34" charset="0"/>
                <a:cs typeface="Calibri" panose="020F0502020204030204" pitchFamily="34" charset="0"/>
              </a:rPr>
              <a:t> yang </a:t>
            </a:r>
            <a:r>
              <a:rPr lang="en-US" sz="1600" dirty="0" err="1">
                <a:latin typeface="Calibri" panose="020F0502020204030204" pitchFamily="34" charset="0"/>
                <a:ea typeface="Calibri" panose="020F0502020204030204" pitchFamily="34" charset="0"/>
                <a:cs typeface="Calibri" panose="020F0502020204030204" pitchFamily="34" charset="0"/>
              </a:rPr>
              <a:t>ditetapkan</a:t>
            </a:r>
            <a:r>
              <a:rPr lang="en-US" sz="1600" dirty="0">
                <a:latin typeface="Calibri" panose="020F0502020204030204" pitchFamily="34" charset="0"/>
                <a:ea typeface="Calibri" panose="020F0502020204030204" pitchFamily="34" charset="0"/>
                <a:cs typeface="Calibri" panose="020F0502020204030204" pitchFamily="34" charset="0"/>
              </a:rPr>
              <a:t> pada </a:t>
            </a:r>
            <a:r>
              <a:rPr lang="en-US" sz="1600" dirty="0" err="1">
                <a:latin typeface="Calibri" panose="020F0502020204030204" pitchFamily="34" charset="0"/>
                <a:ea typeface="Calibri" panose="020F0502020204030204" pitchFamily="34" charset="0"/>
                <a:cs typeface="Calibri" panose="020F0502020204030204" pitchFamily="34" charset="0"/>
              </a:rPr>
              <a:t>tanggal</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tersebut</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dengan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menerapkan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paragraf</a:t>
            </a:r>
            <a:r>
              <a:rPr lang="en-US" sz="1600" dirty="0">
                <a:latin typeface="Calibri" panose="020F0502020204030204" pitchFamily="34" charset="0"/>
                <a:ea typeface="Calibri" panose="020F0502020204030204" pitchFamily="34" charset="0"/>
                <a:cs typeface="Calibri" panose="020F0502020204030204" pitchFamily="34" charset="0"/>
              </a:rPr>
              <a:t> 34).</a:t>
            </a:r>
          </a:p>
        </p:txBody>
      </p:sp>
      <p:sp>
        <p:nvSpPr>
          <p:cNvPr id="28" name="Rectangle 27">
            <a:extLst>
              <a:ext uri="{FF2B5EF4-FFF2-40B4-BE49-F238E27FC236}">
                <a16:creationId xmlns:a16="http://schemas.microsoft.com/office/drawing/2014/main" id="{246111BB-980C-4A0F-A696-3696D488A1D6}"/>
              </a:ext>
            </a:extLst>
          </p:cNvPr>
          <p:cNvSpPr/>
          <p:nvPr/>
        </p:nvSpPr>
        <p:spPr>
          <a:xfrm>
            <a:off x="-51435" y="4878657"/>
            <a:ext cx="6875981" cy="253916"/>
          </a:xfrm>
          <a:prstGeom prst="rect">
            <a:avLst/>
          </a:prstGeom>
        </p:spPr>
        <p:txBody>
          <a:bodyPr wrap="square">
            <a:spAutoFit/>
          </a:bodyPr>
          <a:lstStyle/>
          <a:p>
            <a:r>
              <a:rPr lang="en-US" sz="1050" b="1" dirty="0">
                <a:solidFill>
                  <a:schemeClr val="tx2">
                    <a:lumMod val="25000"/>
                  </a:schemeClr>
                </a:solidFill>
                <a:latin typeface="Arial" charset="0"/>
              </a:rPr>
              <a:t>Ref: PSAK 117</a:t>
            </a:r>
            <a:endParaRPr lang="en-ID" sz="1050" b="1" dirty="0">
              <a:solidFill>
                <a:schemeClr val="tx2">
                  <a:lumMod val="25000"/>
                </a:schemeClr>
              </a:solidFill>
            </a:endParaRPr>
          </a:p>
        </p:txBody>
      </p:sp>
    </p:spTree>
    <p:extLst>
      <p:ext uri="{BB962C8B-B14F-4D97-AF65-F5344CB8AC3E}">
        <p14:creationId xmlns:p14="http://schemas.microsoft.com/office/powerpoint/2010/main" val="19433018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712CF-C6B2-47A5-BD40-D78A3A2EC877}"/>
              </a:ext>
            </a:extLst>
          </p:cNvPr>
          <p:cNvSpPr>
            <a:spLocks noGrp="1"/>
          </p:cNvSpPr>
          <p:nvPr>
            <p:ph type="title"/>
          </p:nvPr>
        </p:nvSpPr>
        <p:spPr>
          <a:xfrm>
            <a:off x="1823550" y="420441"/>
            <a:ext cx="5496900" cy="572700"/>
          </a:xfrm>
        </p:spPr>
        <p:txBody>
          <a:bodyPr/>
          <a:lstStyle/>
          <a:p>
            <a:r>
              <a:rPr lang="en-US" dirty="0"/>
              <a:t>Premium Allocation Approach (PAA)</a:t>
            </a:r>
            <a:br>
              <a:rPr lang="en-US" dirty="0"/>
            </a:br>
            <a:r>
              <a:rPr lang="en-US" sz="1800" dirty="0"/>
              <a:t>Par 54</a:t>
            </a:r>
            <a:endParaRPr lang="en-ID" dirty="0"/>
          </a:p>
        </p:txBody>
      </p:sp>
      <p:sp>
        <p:nvSpPr>
          <p:cNvPr id="19" name="Slide Number Placeholder 3">
            <a:extLst>
              <a:ext uri="{FF2B5EF4-FFF2-40B4-BE49-F238E27FC236}">
                <a16:creationId xmlns:a16="http://schemas.microsoft.com/office/drawing/2014/main" id="{9B05AD73-B163-4582-A782-54309038877B}"/>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43</a:t>
            </a:fld>
            <a:endParaRPr lang="en-US" sz="1200" b="1" dirty="0"/>
          </a:p>
        </p:txBody>
      </p:sp>
      <p:sp>
        <p:nvSpPr>
          <p:cNvPr id="27" name="Content Placeholder 2">
            <a:extLst>
              <a:ext uri="{FF2B5EF4-FFF2-40B4-BE49-F238E27FC236}">
                <a16:creationId xmlns:a16="http://schemas.microsoft.com/office/drawing/2014/main" id="{A8809163-289E-4812-A0F4-3FE866654DB4}"/>
              </a:ext>
            </a:extLst>
          </p:cNvPr>
          <p:cNvSpPr txBox="1">
            <a:spLocks/>
          </p:cNvSpPr>
          <p:nvPr/>
        </p:nvSpPr>
        <p:spPr>
          <a:xfrm>
            <a:off x="971903" y="1559981"/>
            <a:ext cx="7070963" cy="2023537"/>
          </a:xfrm>
          <a:prstGeom prst="rect">
            <a:avLst/>
          </a:prstGeom>
          <a:solidFill>
            <a:schemeClr val="accent2">
              <a:lumMod val="20000"/>
              <a:lumOff val="80000"/>
            </a:schemeClr>
          </a:solidFill>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1600" dirty="0" err="1">
                <a:latin typeface="Calibri" panose="020F0502020204030204" pitchFamily="34" charset="0"/>
                <a:ea typeface="Calibri" panose="020F0502020204030204" pitchFamily="34" charset="0"/>
                <a:cs typeface="Calibri" panose="020F0502020204030204" pitchFamily="34" charset="0"/>
              </a:rPr>
              <a:t>Kriteria</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dalam</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paragraf</a:t>
            </a:r>
            <a:r>
              <a:rPr lang="en-US" sz="1600" dirty="0">
                <a:latin typeface="Calibri" panose="020F0502020204030204" pitchFamily="34" charset="0"/>
                <a:ea typeface="Calibri" panose="020F0502020204030204" pitchFamily="34" charset="0"/>
                <a:cs typeface="Calibri" panose="020F0502020204030204" pitchFamily="34" charset="0"/>
              </a:rPr>
              <a:t> 53(a) </a:t>
            </a:r>
            <a:r>
              <a:rPr lang="en-US" sz="1600" dirty="0" err="1">
                <a:latin typeface="Calibri" panose="020F0502020204030204" pitchFamily="34" charset="0"/>
                <a:ea typeface="Calibri" panose="020F0502020204030204" pitchFamily="34" charset="0"/>
                <a:cs typeface="Calibri" panose="020F0502020204030204" pitchFamily="34" charset="0"/>
              </a:rPr>
              <a:t>tidak</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terpenuhi</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jika</a:t>
            </a:r>
            <a:r>
              <a:rPr lang="en-US" sz="1600" dirty="0">
                <a:latin typeface="Calibri" panose="020F0502020204030204" pitchFamily="34" charset="0"/>
                <a:ea typeface="Calibri" panose="020F0502020204030204" pitchFamily="34" charset="0"/>
                <a:cs typeface="Calibri" panose="020F0502020204030204" pitchFamily="34" charset="0"/>
              </a:rPr>
              <a:t> pada </a:t>
            </a:r>
            <a:r>
              <a:rPr lang="en-US" sz="1600" dirty="0" err="1">
                <a:latin typeface="Calibri" panose="020F0502020204030204" pitchFamily="34" charset="0"/>
                <a:ea typeface="Calibri" panose="020F0502020204030204" pitchFamily="34" charset="0"/>
                <a:cs typeface="Calibri" panose="020F0502020204030204" pitchFamily="34" charset="0"/>
              </a:rPr>
              <a:t>saat</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insepsi</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kelompok</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entitas</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mengharapkan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b="1" dirty="0" err="1">
                <a:latin typeface="Calibri" panose="020F0502020204030204" pitchFamily="34" charset="0"/>
                <a:ea typeface="Calibri" panose="020F0502020204030204" pitchFamily="34" charset="0"/>
                <a:cs typeface="Calibri" panose="020F0502020204030204" pitchFamily="34" charset="0"/>
              </a:rPr>
              <a:t>variabilitas</a:t>
            </a:r>
            <a:r>
              <a:rPr lang="en-US" sz="1600" b="1" dirty="0">
                <a:latin typeface="Calibri" panose="020F0502020204030204" pitchFamily="34" charset="0"/>
                <a:ea typeface="Calibri" panose="020F0502020204030204" pitchFamily="34" charset="0"/>
                <a:cs typeface="Calibri" panose="020F0502020204030204" pitchFamily="34" charset="0"/>
              </a:rPr>
              <a:t> yang </a:t>
            </a:r>
            <a:r>
              <a:rPr lang="en-US" sz="1600" b="1" dirty="0" err="1">
                <a:latin typeface="Calibri" panose="020F0502020204030204" pitchFamily="34" charset="0"/>
                <a:ea typeface="Calibri" panose="020F0502020204030204" pitchFamily="34" charset="0"/>
                <a:cs typeface="Calibri" panose="020F0502020204030204" pitchFamily="34" charset="0"/>
              </a:rPr>
              <a:t>signifikan</a:t>
            </a:r>
            <a:r>
              <a:rPr lang="en-US" sz="1600" b="1"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dalam</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arus</a:t>
            </a:r>
            <a:r>
              <a:rPr lang="en-US" sz="1600" dirty="0">
                <a:latin typeface="Calibri" panose="020F0502020204030204" pitchFamily="34" charset="0"/>
                <a:ea typeface="Calibri" panose="020F0502020204030204" pitchFamily="34" charset="0"/>
                <a:cs typeface="Calibri" panose="020F0502020204030204" pitchFamily="34" charset="0"/>
              </a:rPr>
              <a:t> kas </a:t>
            </a:r>
            <a:r>
              <a:rPr lang="en-US" sz="1600" dirty="0" err="1">
                <a:latin typeface="Calibri" panose="020F0502020204030204" pitchFamily="34" charset="0"/>
                <a:ea typeface="Calibri" panose="020F0502020204030204" pitchFamily="34" charset="0"/>
                <a:cs typeface="Calibri" panose="020F0502020204030204" pitchFamily="34" charset="0"/>
              </a:rPr>
              <a:t>pemenuhan</a:t>
            </a:r>
            <a:r>
              <a:rPr lang="en-US" sz="1600" dirty="0">
                <a:latin typeface="Calibri" panose="020F0502020204030204" pitchFamily="34" charset="0"/>
                <a:ea typeface="Calibri" panose="020F0502020204030204" pitchFamily="34" charset="0"/>
                <a:cs typeface="Calibri" panose="020F0502020204030204" pitchFamily="34" charset="0"/>
              </a:rPr>
              <a:t> yang </a:t>
            </a:r>
            <a:r>
              <a:rPr lang="en-US" sz="1600" dirty="0" err="1">
                <a:latin typeface="Calibri" panose="020F0502020204030204" pitchFamily="34" charset="0"/>
                <a:ea typeface="Calibri" panose="020F0502020204030204" pitchFamily="34" charset="0"/>
                <a:cs typeface="Calibri" panose="020F0502020204030204" pitchFamily="34" charset="0"/>
              </a:rPr>
              <a:t>akan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b="1" dirty="0" err="1">
                <a:latin typeface="Calibri" panose="020F0502020204030204" pitchFamily="34" charset="0"/>
                <a:ea typeface="Calibri" panose="020F0502020204030204" pitchFamily="34" charset="0"/>
                <a:cs typeface="Calibri" panose="020F0502020204030204" pitchFamily="34" charset="0"/>
              </a:rPr>
              <a:t>berdampak</a:t>
            </a:r>
            <a:r>
              <a:rPr lang="en-US" sz="1600" b="1" dirty="0">
                <a:latin typeface="Calibri" panose="020F0502020204030204" pitchFamily="34" charset="0"/>
                <a:ea typeface="Calibri" panose="020F0502020204030204" pitchFamily="34" charset="0"/>
                <a:cs typeface="Calibri" panose="020F0502020204030204" pitchFamily="34" charset="0"/>
              </a:rPr>
              <a:t> </a:t>
            </a:r>
            <a:r>
              <a:rPr lang="en-US" sz="1600" dirty="0">
                <a:latin typeface="Calibri" panose="020F0502020204030204" pitchFamily="34" charset="0"/>
                <a:ea typeface="Calibri" panose="020F0502020204030204" pitchFamily="34" charset="0"/>
                <a:cs typeface="Calibri" panose="020F0502020204030204" pitchFamily="34" charset="0"/>
              </a:rPr>
              <a:t>pada </a:t>
            </a:r>
            <a:r>
              <a:rPr lang="en-US" sz="1600" b="1" dirty="0" err="1">
                <a:latin typeface="Calibri" panose="020F0502020204030204" pitchFamily="34" charset="0"/>
                <a:ea typeface="Calibri" panose="020F0502020204030204" pitchFamily="34" charset="0"/>
                <a:cs typeface="Calibri" panose="020F0502020204030204" pitchFamily="34" charset="0"/>
              </a:rPr>
              <a:t>pengukuran</a:t>
            </a:r>
            <a:r>
              <a:rPr lang="en-US" sz="1600" b="1" dirty="0">
                <a:latin typeface="Calibri" panose="020F0502020204030204" pitchFamily="34" charset="0"/>
                <a:ea typeface="Calibri" panose="020F0502020204030204" pitchFamily="34" charset="0"/>
                <a:cs typeface="Calibri" panose="020F0502020204030204" pitchFamily="34" charset="0"/>
              </a:rPr>
              <a:t> </a:t>
            </a:r>
            <a:r>
              <a:rPr lang="en-US" sz="1600" b="1" dirty="0" err="1">
                <a:latin typeface="Calibri" panose="020F0502020204030204" pitchFamily="34" charset="0"/>
                <a:ea typeface="Calibri" panose="020F0502020204030204" pitchFamily="34" charset="0"/>
                <a:cs typeface="Calibri" panose="020F0502020204030204" pitchFamily="34" charset="0"/>
              </a:rPr>
              <a:t>liabilitas</a:t>
            </a:r>
            <a:r>
              <a:rPr lang="en-US" sz="1600" b="1" dirty="0">
                <a:latin typeface="Calibri" panose="020F0502020204030204" pitchFamily="34" charset="0"/>
                <a:ea typeface="Calibri" panose="020F0502020204030204" pitchFamily="34" charset="0"/>
                <a:cs typeface="Calibri" panose="020F0502020204030204" pitchFamily="34" charset="0"/>
              </a:rPr>
              <a:t> </a:t>
            </a:r>
            <a:r>
              <a:rPr lang="en-US" sz="1600" b="1" dirty="0" err="1">
                <a:latin typeface="Calibri" panose="020F0502020204030204" pitchFamily="34" charset="0"/>
                <a:ea typeface="Calibri" panose="020F0502020204030204" pitchFamily="34" charset="0"/>
                <a:cs typeface="Calibri" panose="020F0502020204030204" pitchFamily="34" charset="0"/>
              </a:rPr>
              <a:t>sisa</a:t>
            </a:r>
            <a:r>
              <a:rPr lang="en-US" sz="1600" b="1" dirty="0">
                <a:latin typeface="Calibri" panose="020F0502020204030204" pitchFamily="34" charset="0"/>
                <a:ea typeface="Calibri" panose="020F0502020204030204" pitchFamily="34" charset="0"/>
                <a:cs typeface="Calibri" panose="020F0502020204030204" pitchFamily="34" charset="0"/>
              </a:rPr>
              <a:t> </a:t>
            </a:r>
            <a:r>
              <a:rPr lang="en-US" sz="1600" dirty="0">
                <a:latin typeface="Calibri" panose="020F0502020204030204" pitchFamily="34" charset="0"/>
                <a:ea typeface="Calibri" panose="020F0502020204030204" pitchFamily="34" charset="0"/>
                <a:cs typeface="Calibri" panose="020F0502020204030204" pitchFamily="34" charset="0"/>
              </a:rPr>
              <a:t>masa </a:t>
            </a:r>
            <a:r>
              <a:rPr lang="en-US" sz="1600" dirty="0" err="1">
                <a:latin typeface="Calibri" panose="020F0502020204030204" pitchFamily="34" charset="0"/>
                <a:ea typeface="Calibri" panose="020F0502020204030204" pitchFamily="34" charset="0"/>
                <a:cs typeface="Calibri" panose="020F0502020204030204" pitchFamily="34" charset="0"/>
              </a:rPr>
              <a:t>pertanggungan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selama</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periode</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sebelum</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klaim</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terjadi</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Variabilitas</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dalam</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arus</a:t>
            </a:r>
            <a:r>
              <a:rPr lang="en-US" sz="1600" dirty="0">
                <a:latin typeface="Calibri" panose="020F0502020204030204" pitchFamily="34" charset="0"/>
                <a:ea typeface="Calibri" panose="020F0502020204030204" pitchFamily="34" charset="0"/>
                <a:cs typeface="Calibri" panose="020F0502020204030204" pitchFamily="34" charset="0"/>
              </a:rPr>
              <a:t> kas </a:t>
            </a:r>
            <a:r>
              <a:rPr lang="en-US" sz="1600" dirty="0" err="1">
                <a:latin typeface="Calibri" panose="020F0502020204030204" pitchFamily="34" charset="0"/>
                <a:ea typeface="Calibri" panose="020F0502020204030204" pitchFamily="34" charset="0"/>
                <a:cs typeface="Calibri" panose="020F0502020204030204" pitchFamily="34" charset="0"/>
              </a:rPr>
              <a:t>pemenuhan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meningkat</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dengan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misalnya</a:t>
            </a:r>
            <a:r>
              <a:rPr lang="en-US" sz="1600" dirty="0">
                <a:latin typeface="Calibri" panose="020F0502020204030204" pitchFamily="34" charset="0"/>
                <a:ea typeface="Calibri" panose="020F0502020204030204" pitchFamily="34" charset="0"/>
                <a:cs typeface="Calibri" panose="020F0502020204030204" pitchFamily="34" charset="0"/>
              </a:rPr>
              <a:t>: </a:t>
            </a:r>
          </a:p>
          <a:p>
            <a:pPr marL="342900" indent="-342900" algn="just">
              <a:spcBef>
                <a:spcPts val="600"/>
              </a:spcBef>
              <a:buAutoNum type="alphaLcParenBoth"/>
            </a:pPr>
            <a:r>
              <a:rPr lang="en-US" sz="1600" dirty="0" err="1">
                <a:latin typeface="Calibri" panose="020F0502020204030204" pitchFamily="34" charset="0"/>
                <a:ea typeface="Calibri" panose="020F0502020204030204" pitchFamily="34" charset="0"/>
                <a:cs typeface="Calibri" panose="020F0502020204030204" pitchFamily="34" charset="0"/>
              </a:rPr>
              <a:t>sejauh</a:t>
            </a:r>
            <a:r>
              <a:rPr lang="en-US" sz="1600" dirty="0">
                <a:latin typeface="Calibri" panose="020F0502020204030204" pitchFamily="34" charset="0"/>
                <a:ea typeface="Calibri" panose="020F0502020204030204" pitchFamily="34" charset="0"/>
                <a:cs typeface="Calibri" panose="020F0502020204030204" pitchFamily="34" charset="0"/>
              </a:rPr>
              <a:t> mana </a:t>
            </a:r>
            <a:r>
              <a:rPr lang="en-US" sz="1600" dirty="0" err="1">
                <a:latin typeface="Calibri" panose="020F0502020204030204" pitchFamily="34" charset="0"/>
                <a:ea typeface="Calibri" panose="020F0502020204030204" pitchFamily="34" charset="0"/>
                <a:cs typeface="Calibri" panose="020F0502020204030204" pitchFamily="34" charset="0"/>
              </a:rPr>
              <a:t>arus</a:t>
            </a:r>
            <a:r>
              <a:rPr lang="en-US" sz="1600" dirty="0">
                <a:latin typeface="Calibri" panose="020F0502020204030204" pitchFamily="34" charset="0"/>
                <a:ea typeface="Calibri" panose="020F0502020204030204" pitchFamily="34" charset="0"/>
                <a:cs typeface="Calibri" panose="020F0502020204030204" pitchFamily="34" charset="0"/>
              </a:rPr>
              <a:t> kas masa </a:t>
            </a:r>
            <a:r>
              <a:rPr lang="en-US" sz="1600" dirty="0" err="1">
                <a:latin typeface="Calibri" panose="020F0502020204030204" pitchFamily="34" charset="0"/>
                <a:ea typeface="Calibri" panose="020F0502020204030204" pitchFamily="34" charset="0"/>
                <a:cs typeface="Calibri" panose="020F0502020204030204" pitchFamily="34" charset="0"/>
              </a:rPr>
              <a:t>depan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terkait</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dengan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derivatif</a:t>
            </a:r>
            <a:r>
              <a:rPr lang="en-US" sz="1600" dirty="0">
                <a:latin typeface="Calibri" panose="020F0502020204030204" pitchFamily="34" charset="0"/>
                <a:ea typeface="Calibri" panose="020F0502020204030204" pitchFamily="34" charset="0"/>
                <a:cs typeface="Calibri" panose="020F0502020204030204" pitchFamily="34" charset="0"/>
              </a:rPr>
              <a:t> yang </a:t>
            </a:r>
            <a:r>
              <a:rPr lang="en-US" sz="1600" dirty="0" err="1">
                <a:latin typeface="Calibri" panose="020F0502020204030204" pitchFamily="34" charset="0"/>
                <a:ea typeface="Calibri" panose="020F0502020204030204" pitchFamily="34" charset="0"/>
                <a:cs typeface="Calibri" panose="020F0502020204030204" pitchFamily="34" charset="0"/>
              </a:rPr>
              <a:t>melekat</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dalam</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kontrak</a:t>
            </a:r>
            <a:r>
              <a:rPr lang="en-US" sz="1600" dirty="0">
                <a:latin typeface="Calibri" panose="020F0502020204030204" pitchFamily="34" charset="0"/>
                <a:ea typeface="Calibri" panose="020F0502020204030204" pitchFamily="34" charset="0"/>
                <a:cs typeface="Calibri" panose="020F0502020204030204" pitchFamily="34" charset="0"/>
              </a:rPr>
              <a:t>; dan </a:t>
            </a:r>
          </a:p>
          <a:p>
            <a:pPr marL="342900" indent="-342900" algn="just">
              <a:spcBef>
                <a:spcPts val="600"/>
              </a:spcBef>
              <a:buAutoNum type="alphaLcParenBoth"/>
            </a:pPr>
            <a:r>
              <a:rPr lang="en-US" sz="1600" dirty="0" err="1">
                <a:latin typeface="Calibri" panose="020F0502020204030204" pitchFamily="34" charset="0"/>
                <a:ea typeface="Calibri" panose="020F0502020204030204" pitchFamily="34" charset="0"/>
                <a:cs typeface="Calibri" panose="020F0502020204030204" pitchFamily="34" charset="0"/>
              </a:rPr>
              <a:t>lamanya</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periode</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pertanggungan</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kelompok</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kontrak</a:t>
            </a:r>
            <a:r>
              <a:rPr lang="en-US" sz="1600" dirty="0">
                <a:latin typeface="Calibri" panose="020F0502020204030204" pitchFamily="34" charset="0"/>
                <a:ea typeface="Calibri" panose="020F0502020204030204" pitchFamily="34" charset="0"/>
                <a:cs typeface="Calibri" panose="020F0502020204030204" pitchFamily="34" charset="0"/>
              </a:rPr>
              <a:t>.</a:t>
            </a:r>
          </a:p>
        </p:txBody>
      </p:sp>
      <p:sp>
        <p:nvSpPr>
          <p:cNvPr id="6" name="Rectangle 5">
            <a:extLst>
              <a:ext uri="{FF2B5EF4-FFF2-40B4-BE49-F238E27FC236}">
                <a16:creationId xmlns:a16="http://schemas.microsoft.com/office/drawing/2014/main" id="{CAD15539-5596-4C58-A332-6C3A0523415A}"/>
              </a:ext>
            </a:extLst>
          </p:cNvPr>
          <p:cNvSpPr/>
          <p:nvPr/>
        </p:nvSpPr>
        <p:spPr>
          <a:xfrm>
            <a:off x="-51435" y="4878657"/>
            <a:ext cx="6875981" cy="253916"/>
          </a:xfrm>
          <a:prstGeom prst="rect">
            <a:avLst/>
          </a:prstGeom>
        </p:spPr>
        <p:txBody>
          <a:bodyPr wrap="square">
            <a:spAutoFit/>
          </a:bodyPr>
          <a:lstStyle/>
          <a:p>
            <a:r>
              <a:rPr lang="en-US" sz="1050" b="1" dirty="0">
                <a:solidFill>
                  <a:schemeClr val="tx2">
                    <a:lumMod val="25000"/>
                  </a:schemeClr>
                </a:solidFill>
                <a:latin typeface="Arial" charset="0"/>
              </a:rPr>
              <a:t>Ref: PSAK 117</a:t>
            </a:r>
            <a:endParaRPr lang="en-ID" sz="1050" b="1" dirty="0">
              <a:solidFill>
                <a:schemeClr val="tx2">
                  <a:lumMod val="25000"/>
                </a:schemeClr>
              </a:solidFill>
            </a:endParaRPr>
          </a:p>
        </p:txBody>
      </p:sp>
    </p:spTree>
    <p:extLst>
      <p:ext uri="{BB962C8B-B14F-4D97-AF65-F5344CB8AC3E}">
        <p14:creationId xmlns:p14="http://schemas.microsoft.com/office/powerpoint/2010/main" val="8089355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712CF-C6B2-47A5-BD40-D78A3A2EC877}"/>
              </a:ext>
            </a:extLst>
          </p:cNvPr>
          <p:cNvSpPr>
            <a:spLocks noGrp="1"/>
          </p:cNvSpPr>
          <p:nvPr>
            <p:ph type="title"/>
          </p:nvPr>
        </p:nvSpPr>
        <p:spPr>
          <a:xfrm>
            <a:off x="1823550" y="228265"/>
            <a:ext cx="5496900" cy="572700"/>
          </a:xfrm>
        </p:spPr>
        <p:txBody>
          <a:bodyPr/>
          <a:lstStyle/>
          <a:p>
            <a:r>
              <a:rPr lang="en-US" dirty="0"/>
              <a:t>Premium Allocation Approach (PAA)</a:t>
            </a:r>
            <a:endParaRPr lang="en-ID" dirty="0"/>
          </a:p>
        </p:txBody>
      </p:sp>
      <p:grpSp>
        <p:nvGrpSpPr>
          <p:cNvPr id="33" name="Group 32">
            <a:extLst>
              <a:ext uri="{FF2B5EF4-FFF2-40B4-BE49-F238E27FC236}">
                <a16:creationId xmlns:a16="http://schemas.microsoft.com/office/drawing/2014/main" id="{4AC95D6E-9BC3-4C55-A2DA-15B8710B893F}"/>
              </a:ext>
            </a:extLst>
          </p:cNvPr>
          <p:cNvGrpSpPr/>
          <p:nvPr/>
        </p:nvGrpSpPr>
        <p:grpSpPr>
          <a:xfrm>
            <a:off x="817426" y="1089670"/>
            <a:ext cx="7240507" cy="3365853"/>
            <a:chOff x="1898087" y="1386448"/>
            <a:chExt cx="8084113" cy="4176143"/>
          </a:xfrm>
        </p:grpSpPr>
        <p:sp>
          <p:nvSpPr>
            <p:cNvPr id="3" name="Diamond 2">
              <a:extLst>
                <a:ext uri="{FF2B5EF4-FFF2-40B4-BE49-F238E27FC236}">
                  <a16:creationId xmlns:a16="http://schemas.microsoft.com/office/drawing/2014/main" id="{38E034EA-21AB-494D-A693-E95518B8DF52}"/>
                </a:ext>
              </a:extLst>
            </p:cNvPr>
            <p:cNvSpPr/>
            <p:nvPr/>
          </p:nvSpPr>
          <p:spPr bwMode="auto">
            <a:xfrm>
              <a:off x="1898087" y="1445731"/>
              <a:ext cx="2871389" cy="2512486"/>
            </a:xfrm>
            <a:prstGeom prst="diamond">
              <a:avLst/>
            </a:prstGeom>
            <a:solidFill>
              <a:schemeClr val="accent5">
                <a:lumMod val="40000"/>
                <a:lumOff val="6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algn="ctr" defTabSz="685800" fontAlgn="base">
                <a:spcBef>
                  <a:spcPct val="20000"/>
                </a:spcBef>
                <a:spcAft>
                  <a:spcPct val="0"/>
                </a:spcAft>
                <a:buClrTx/>
              </a:pPr>
              <a:r>
                <a:rPr lang="en-US" sz="1300" b="1" dirty="0" err="1">
                  <a:solidFill>
                    <a:schemeClr val="tx1"/>
                  </a:solidFill>
                  <a:latin typeface="Calibri" panose="020F0502020204030204" pitchFamily="34" charset="0"/>
                  <a:ea typeface="Calibri" panose="020F0502020204030204" pitchFamily="34" charset="0"/>
                  <a:cs typeface="Calibri" panose="020F0502020204030204" pitchFamily="34" charset="0"/>
                </a:rPr>
                <a:t>Jangka</a:t>
              </a:r>
              <a:r>
                <a:rPr lang="en-US" sz="13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300" b="1" dirty="0" err="1">
                  <a:solidFill>
                    <a:schemeClr val="tx1"/>
                  </a:solidFill>
                  <a:latin typeface="Calibri" panose="020F0502020204030204" pitchFamily="34" charset="0"/>
                  <a:ea typeface="Calibri" panose="020F0502020204030204" pitchFamily="34" charset="0"/>
                  <a:cs typeface="Calibri" panose="020F0502020204030204" pitchFamily="34" charset="0"/>
                </a:rPr>
                <a:t>waktu</a:t>
              </a:r>
              <a:r>
                <a:rPr lang="en-US" sz="13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p>
            <a:p>
              <a:pPr algn="ctr" defTabSz="685800" fontAlgn="base">
                <a:spcBef>
                  <a:spcPct val="20000"/>
                </a:spcBef>
                <a:spcAft>
                  <a:spcPct val="0"/>
                </a:spcAft>
                <a:buClrTx/>
              </a:pPr>
              <a:r>
                <a:rPr lang="en-US" sz="1300" b="1" dirty="0" err="1">
                  <a:latin typeface="Calibri" panose="020F0502020204030204" pitchFamily="34" charset="0"/>
                  <a:ea typeface="Calibri" panose="020F0502020204030204" pitchFamily="34" charset="0"/>
                  <a:cs typeface="Calibri" panose="020F0502020204030204" pitchFamily="34" charset="0"/>
                </a:rPr>
                <a:t>Pertanggungan</a:t>
              </a:r>
              <a:endParaRPr lang="en-US" sz="1300" b="1" dirty="0">
                <a:latin typeface="Calibri" panose="020F0502020204030204" pitchFamily="34" charset="0"/>
                <a:ea typeface="Calibri" panose="020F0502020204030204" pitchFamily="34" charset="0"/>
                <a:cs typeface="Calibri" panose="020F0502020204030204" pitchFamily="34" charset="0"/>
              </a:endParaRPr>
            </a:p>
            <a:p>
              <a:pPr algn="ctr" defTabSz="685800" fontAlgn="base">
                <a:spcBef>
                  <a:spcPct val="20000"/>
                </a:spcBef>
                <a:spcAft>
                  <a:spcPct val="0"/>
                </a:spcAft>
                <a:buClrTx/>
              </a:pPr>
              <a:r>
                <a:rPr lang="en-US" sz="1300" b="1" dirty="0" err="1">
                  <a:solidFill>
                    <a:schemeClr val="tx1"/>
                  </a:solidFill>
                  <a:latin typeface="Calibri" panose="020F0502020204030204" pitchFamily="34" charset="0"/>
                  <a:ea typeface="Calibri" panose="020F0502020204030204" pitchFamily="34" charset="0"/>
                  <a:cs typeface="Calibri" panose="020F0502020204030204" pitchFamily="34" charset="0"/>
                </a:rPr>
                <a:t>Setiap</a:t>
              </a:r>
              <a:r>
                <a:rPr lang="en-US" sz="13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300" b="1" dirty="0" err="1">
                  <a:solidFill>
                    <a:schemeClr val="tx1"/>
                  </a:solidFill>
                  <a:latin typeface="Calibri" panose="020F0502020204030204" pitchFamily="34" charset="0"/>
                  <a:ea typeface="Calibri" panose="020F0502020204030204" pitchFamily="34" charset="0"/>
                  <a:cs typeface="Calibri" panose="020F0502020204030204" pitchFamily="34" charset="0"/>
                </a:rPr>
                <a:t>kontrak</a:t>
              </a:r>
              <a:endParaRPr lang="en-US" sz="13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defTabSz="685800" fontAlgn="base">
                <a:spcBef>
                  <a:spcPct val="20000"/>
                </a:spcBef>
                <a:spcAft>
                  <a:spcPct val="0"/>
                </a:spcAft>
                <a:buClrTx/>
              </a:pPr>
              <a:r>
                <a:rPr lang="en-US" sz="1300" b="1" dirty="0" err="1">
                  <a:latin typeface="Calibri" panose="020F0502020204030204" pitchFamily="34" charset="0"/>
                  <a:ea typeface="Calibri" panose="020F0502020204030204" pitchFamily="34" charset="0"/>
                  <a:cs typeface="Calibri" panose="020F0502020204030204" pitchFamily="34" charset="0"/>
                </a:rPr>
                <a:t>Dalam</a:t>
              </a:r>
              <a:r>
                <a:rPr lang="en-US" sz="1300" b="1" dirty="0">
                  <a:latin typeface="Calibri" panose="020F0502020204030204" pitchFamily="34" charset="0"/>
                  <a:ea typeface="Calibri" panose="020F0502020204030204" pitchFamily="34" charset="0"/>
                  <a:cs typeface="Calibri" panose="020F0502020204030204" pitchFamily="34" charset="0"/>
                </a:rPr>
                <a:t> </a:t>
              </a:r>
              <a:r>
                <a:rPr lang="en-US" sz="1300" b="1" dirty="0" err="1">
                  <a:latin typeface="Calibri" panose="020F0502020204030204" pitchFamily="34" charset="0"/>
                  <a:ea typeface="Calibri" panose="020F0502020204030204" pitchFamily="34" charset="0"/>
                  <a:cs typeface="Calibri" panose="020F0502020204030204" pitchFamily="34" charset="0"/>
                </a:rPr>
                <a:t>grup</a:t>
              </a:r>
              <a:r>
                <a:rPr lang="en-US" sz="1300" b="1" dirty="0">
                  <a:latin typeface="Calibri" panose="020F0502020204030204" pitchFamily="34" charset="0"/>
                  <a:ea typeface="Calibri" panose="020F0502020204030204" pitchFamily="34" charset="0"/>
                  <a:cs typeface="Calibri" panose="020F0502020204030204" pitchFamily="34" charset="0"/>
                </a:rPr>
                <a:t> ≤ 1 </a:t>
              </a:r>
              <a:r>
                <a:rPr lang="en-US" sz="1300" b="1" dirty="0" err="1">
                  <a:latin typeface="Calibri" panose="020F0502020204030204" pitchFamily="34" charset="0"/>
                  <a:ea typeface="Calibri" panose="020F0502020204030204" pitchFamily="34" charset="0"/>
                  <a:cs typeface="Calibri" panose="020F0502020204030204" pitchFamily="34" charset="0"/>
                </a:rPr>
                <a:t>tahun</a:t>
              </a:r>
              <a:r>
                <a:rPr lang="en-US" sz="1300" b="1" dirty="0">
                  <a:latin typeface="Calibri" panose="020F0502020204030204" pitchFamily="34" charset="0"/>
                  <a:ea typeface="Calibri" panose="020F0502020204030204" pitchFamily="34" charset="0"/>
                  <a:cs typeface="Calibri" panose="020F0502020204030204" pitchFamily="34" charset="0"/>
                </a:rPr>
                <a:t> ?</a:t>
              </a:r>
              <a:endParaRPr lang="en-ID" sz="13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4" name="Diamond 3">
              <a:extLst>
                <a:ext uri="{FF2B5EF4-FFF2-40B4-BE49-F238E27FC236}">
                  <a16:creationId xmlns:a16="http://schemas.microsoft.com/office/drawing/2014/main" id="{5EE82BFB-5106-4ADF-B5AD-6060267A30F0}"/>
                </a:ext>
              </a:extLst>
            </p:cNvPr>
            <p:cNvSpPr/>
            <p:nvPr/>
          </p:nvSpPr>
          <p:spPr bwMode="auto">
            <a:xfrm>
              <a:off x="5397942" y="1492975"/>
              <a:ext cx="3297996" cy="2393226"/>
            </a:xfrm>
            <a:prstGeom prst="diamond">
              <a:avLst/>
            </a:prstGeom>
            <a:solidFill>
              <a:schemeClr val="accent6">
                <a:lumMod val="60000"/>
                <a:lumOff val="4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300" b="1" dirty="0" err="1">
                  <a:solidFill>
                    <a:schemeClr val="tx1"/>
                  </a:solidFill>
                  <a:latin typeface="Calibri" panose="020F0502020204030204" pitchFamily="34" charset="0"/>
                  <a:ea typeface="Calibri" panose="020F0502020204030204" pitchFamily="34" charset="0"/>
                  <a:cs typeface="Calibri" panose="020F0502020204030204" pitchFamily="34" charset="0"/>
                </a:rPr>
                <a:t>Penaksiran</a:t>
              </a:r>
              <a:r>
                <a:rPr lang="en-US" sz="1300" b="1" dirty="0">
                  <a:solidFill>
                    <a:schemeClr val="tx1"/>
                  </a:solidFill>
                  <a:latin typeface="Calibri" panose="020F0502020204030204" pitchFamily="34" charset="0"/>
                  <a:ea typeface="Calibri" panose="020F0502020204030204" pitchFamily="34" charset="0"/>
                  <a:cs typeface="Calibri" panose="020F0502020204030204" pitchFamily="34" charset="0"/>
                </a:rPr>
                <a:t> yang </a:t>
              </a:r>
            </a:p>
            <a:p>
              <a:pPr algn="ctr" defTabSz="685800" fontAlgn="base">
                <a:spcBef>
                  <a:spcPct val="20000"/>
                </a:spcBef>
                <a:spcAft>
                  <a:spcPct val="0"/>
                </a:spcAft>
                <a:buClrTx/>
              </a:pPr>
              <a:r>
                <a:rPr lang="en-US" sz="1300" b="1" dirty="0" err="1">
                  <a:latin typeface="Calibri" panose="020F0502020204030204" pitchFamily="34" charset="0"/>
                  <a:ea typeface="Calibri" panose="020F0502020204030204" pitchFamily="34" charset="0"/>
                  <a:cs typeface="Calibri" panose="020F0502020204030204" pitchFamily="34" charset="0"/>
                </a:rPr>
                <a:t>Wajar</a:t>
              </a:r>
              <a:r>
                <a:rPr lang="en-US" sz="1300" b="1" dirty="0">
                  <a:latin typeface="Calibri" panose="020F0502020204030204" pitchFamily="34" charset="0"/>
                  <a:ea typeface="Calibri" panose="020F0502020204030204" pitchFamily="34" charset="0"/>
                  <a:cs typeface="Calibri" panose="020F0502020204030204" pitchFamily="34" charset="0"/>
                </a:rPr>
                <a:t> </a:t>
              </a:r>
              <a:r>
                <a:rPr lang="en-US" sz="1300" b="1" dirty="0" err="1">
                  <a:latin typeface="Calibri" panose="020F0502020204030204" pitchFamily="34" charset="0"/>
                  <a:ea typeface="Calibri" panose="020F0502020204030204" pitchFamily="34" charset="0"/>
                  <a:cs typeface="Calibri" panose="020F0502020204030204" pitchFamily="34" charset="0"/>
                </a:rPr>
                <a:t>dari</a:t>
              </a:r>
              <a:r>
                <a:rPr lang="en-US" sz="1300" b="1" dirty="0">
                  <a:latin typeface="Calibri" panose="020F0502020204030204" pitchFamily="34" charset="0"/>
                  <a:ea typeface="Calibri" panose="020F0502020204030204" pitchFamily="34" charset="0"/>
                  <a:cs typeface="Calibri" panose="020F0502020204030204" pitchFamily="34" charset="0"/>
                </a:rPr>
                <a:t> </a:t>
              </a:r>
            </a:p>
            <a:p>
              <a:pPr algn="ctr" defTabSz="685800" fontAlgn="base">
                <a:spcBef>
                  <a:spcPct val="20000"/>
                </a:spcBef>
                <a:spcAft>
                  <a:spcPct val="0"/>
                </a:spcAft>
                <a:buClrTx/>
              </a:pPr>
              <a:r>
                <a:rPr lang="en-US" sz="1300" b="1" dirty="0" err="1">
                  <a:solidFill>
                    <a:schemeClr val="tx1"/>
                  </a:solidFill>
                  <a:latin typeface="Calibri" panose="020F0502020204030204" pitchFamily="34" charset="0"/>
                  <a:ea typeface="Calibri" panose="020F0502020204030204" pitchFamily="34" charset="0"/>
                  <a:cs typeface="Calibri" panose="020F0502020204030204" pitchFamily="34" charset="0"/>
                </a:rPr>
                <a:t>Pengukuran</a:t>
              </a:r>
              <a:r>
                <a:rPr lang="en-US" sz="13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p>
            <a:p>
              <a:pPr algn="ctr" defTabSz="685800" fontAlgn="base">
                <a:spcBef>
                  <a:spcPct val="20000"/>
                </a:spcBef>
                <a:spcAft>
                  <a:spcPct val="0"/>
                </a:spcAft>
                <a:buClrTx/>
              </a:pPr>
              <a:r>
                <a:rPr lang="en-US" sz="1300" b="1" dirty="0" err="1">
                  <a:latin typeface="Calibri" panose="020F0502020204030204" pitchFamily="34" charset="0"/>
                  <a:ea typeface="Calibri" panose="020F0502020204030204" pitchFamily="34" charset="0"/>
                  <a:cs typeface="Calibri" panose="020F0502020204030204" pitchFamily="34" charset="0"/>
                </a:rPr>
                <a:t>Kelompok</a:t>
              </a:r>
              <a:endParaRPr lang="en-US" sz="1300" b="1" dirty="0">
                <a:latin typeface="Calibri" panose="020F0502020204030204" pitchFamily="34" charset="0"/>
                <a:ea typeface="Calibri" panose="020F0502020204030204" pitchFamily="34" charset="0"/>
                <a:cs typeface="Calibri" panose="020F0502020204030204" pitchFamily="34" charset="0"/>
              </a:endParaRPr>
            </a:p>
            <a:p>
              <a:pPr algn="ctr" defTabSz="685800" fontAlgn="base">
                <a:spcBef>
                  <a:spcPct val="20000"/>
                </a:spcBef>
                <a:spcAft>
                  <a:spcPct val="0"/>
                </a:spcAft>
                <a:buClrTx/>
              </a:pPr>
              <a:r>
                <a:rPr lang="en-US" sz="1300" b="1" dirty="0" err="1">
                  <a:solidFill>
                    <a:schemeClr val="tx1"/>
                  </a:solidFill>
                  <a:latin typeface="Calibri" panose="020F0502020204030204" pitchFamily="34" charset="0"/>
                  <a:ea typeface="Calibri" panose="020F0502020204030204" pitchFamily="34" charset="0"/>
                  <a:cs typeface="Calibri" panose="020F0502020204030204" pitchFamily="34" charset="0"/>
                </a:rPr>
                <a:t>Menggunakan</a:t>
              </a:r>
              <a:r>
                <a:rPr lang="en-US" sz="13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p>
            <a:p>
              <a:pPr algn="ctr" defTabSz="685800" fontAlgn="base">
                <a:spcBef>
                  <a:spcPct val="20000"/>
                </a:spcBef>
                <a:spcAft>
                  <a:spcPct val="0"/>
                </a:spcAft>
                <a:buClrTx/>
              </a:pPr>
              <a:r>
                <a:rPr lang="en-US" sz="1300" b="1" dirty="0">
                  <a:latin typeface="Calibri" panose="020F0502020204030204" pitchFamily="34" charset="0"/>
                  <a:ea typeface="Calibri" panose="020F0502020204030204" pitchFamily="34" charset="0"/>
                  <a:cs typeface="Calibri" panose="020F0502020204030204" pitchFamily="34" charset="0"/>
                </a:rPr>
                <a:t>GMM?</a:t>
              </a:r>
              <a:endParaRPr lang="en-ID" sz="13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cxnSp>
          <p:nvCxnSpPr>
            <p:cNvPr id="6" name="Straight Arrow Connector 5">
              <a:extLst>
                <a:ext uri="{FF2B5EF4-FFF2-40B4-BE49-F238E27FC236}">
                  <a16:creationId xmlns:a16="http://schemas.microsoft.com/office/drawing/2014/main" id="{4DAC4C7D-E548-41B1-9871-16AD2FEF7BD4}"/>
                </a:ext>
              </a:extLst>
            </p:cNvPr>
            <p:cNvCxnSpPr>
              <a:cxnSpLocks/>
              <a:stCxn id="3" idx="3"/>
              <a:endCxn id="4" idx="1"/>
            </p:cNvCxnSpPr>
            <p:nvPr/>
          </p:nvCxnSpPr>
          <p:spPr bwMode="auto">
            <a:xfrm flipV="1">
              <a:off x="4769476" y="2689588"/>
              <a:ext cx="628467" cy="12386"/>
            </a:xfrm>
            <a:prstGeom prst="straightConnector1">
              <a:avLst/>
            </a:prstGeom>
            <a:ln w="38100">
              <a:solidFill>
                <a:srgbClr val="D0856E"/>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7A8DAEA6-73D9-48BA-A586-81A33E2DAEFD}"/>
                </a:ext>
              </a:extLst>
            </p:cNvPr>
            <p:cNvSpPr/>
            <p:nvPr/>
          </p:nvSpPr>
          <p:spPr bwMode="auto">
            <a:xfrm>
              <a:off x="3810000" y="5029200"/>
              <a:ext cx="1905000" cy="533391"/>
            </a:xfrm>
            <a:prstGeom prst="rect">
              <a:avLst/>
            </a:prstGeom>
            <a:solidFill>
              <a:schemeClr val="accent6">
                <a:lumMod val="60000"/>
                <a:lumOff val="4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300" b="1" dirty="0" err="1">
                  <a:solidFill>
                    <a:schemeClr val="tx1"/>
                  </a:solidFill>
                  <a:latin typeface="Calibri" panose="020F0502020204030204" pitchFamily="34" charset="0"/>
                  <a:ea typeface="Calibri" panose="020F0502020204030204" pitchFamily="34" charset="0"/>
                  <a:cs typeface="Calibri" panose="020F0502020204030204" pitchFamily="34" charset="0"/>
                </a:rPr>
                <a:t>Penerapan</a:t>
              </a:r>
              <a:r>
                <a:rPr lang="en-US" sz="1300" b="1" dirty="0">
                  <a:solidFill>
                    <a:schemeClr val="tx1"/>
                  </a:solidFill>
                  <a:latin typeface="Calibri" panose="020F0502020204030204" pitchFamily="34" charset="0"/>
                  <a:ea typeface="Calibri" panose="020F0502020204030204" pitchFamily="34" charset="0"/>
                  <a:cs typeface="Calibri" panose="020F0502020204030204" pitchFamily="34" charset="0"/>
                </a:rPr>
                <a:t> PAA</a:t>
              </a:r>
              <a:endParaRPr lang="en-ID" sz="13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0D750CB5-F998-48E3-ABD8-2EE7F817882C}"/>
                </a:ext>
              </a:extLst>
            </p:cNvPr>
            <p:cNvSpPr/>
            <p:nvPr/>
          </p:nvSpPr>
          <p:spPr bwMode="auto">
            <a:xfrm>
              <a:off x="7924800" y="4909931"/>
              <a:ext cx="2057400" cy="609600"/>
            </a:xfrm>
            <a:prstGeom prst="rect">
              <a:avLst/>
            </a:prstGeom>
            <a:solidFill>
              <a:schemeClr val="accent6">
                <a:lumMod val="60000"/>
                <a:lumOff val="4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300" b="1" dirty="0" err="1">
                  <a:solidFill>
                    <a:schemeClr val="tx1"/>
                  </a:solidFill>
                  <a:latin typeface="Calibri" panose="020F0502020204030204" pitchFamily="34" charset="0"/>
                  <a:ea typeface="Calibri" panose="020F0502020204030204" pitchFamily="34" charset="0"/>
                  <a:cs typeface="Calibri" panose="020F0502020204030204" pitchFamily="34" charset="0"/>
                </a:rPr>
                <a:t>Penerapan</a:t>
              </a:r>
              <a:r>
                <a:rPr lang="en-US" sz="1300" b="1" dirty="0">
                  <a:solidFill>
                    <a:schemeClr val="tx1"/>
                  </a:solidFill>
                  <a:latin typeface="Calibri" panose="020F0502020204030204" pitchFamily="34" charset="0"/>
                  <a:ea typeface="Calibri" panose="020F0502020204030204" pitchFamily="34" charset="0"/>
                  <a:cs typeface="Calibri" panose="020F0502020204030204" pitchFamily="34" charset="0"/>
                </a:rPr>
                <a:t> GMM</a:t>
              </a:r>
              <a:endParaRPr lang="en-ID" sz="13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cxnSp>
          <p:nvCxnSpPr>
            <p:cNvPr id="11" name="Connector: Elbow 10">
              <a:extLst>
                <a:ext uri="{FF2B5EF4-FFF2-40B4-BE49-F238E27FC236}">
                  <a16:creationId xmlns:a16="http://schemas.microsoft.com/office/drawing/2014/main" id="{1D197897-17FF-46C8-81A9-C2535752C2D7}"/>
                </a:ext>
              </a:extLst>
            </p:cNvPr>
            <p:cNvCxnSpPr>
              <a:cxnSpLocks/>
              <a:stCxn id="4" idx="3"/>
            </p:cNvCxnSpPr>
            <p:nvPr/>
          </p:nvCxnSpPr>
          <p:spPr bwMode="auto">
            <a:xfrm>
              <a:off x="8695938" y="2689588"/>
              <a:ext cx="257564" cy="2243535"/>
            </a:xfrm>
            <a:prstGeom prst="bentConnector2">
              <a:avLst/>
            </a:prstGeom>
            <a:gradFill rotWithShape="0">
              <a:gsLst>
                <a:gs pos="0">
                  <a:srgbClr val="CCFFFF"/>
                </a:gs>
                <a:gs pos="50000">
                  <a:schemeClr val="bg1"/>
                </a:gs>
                <a:gs pos="100000">
                  <a:srgbClr val="CCFFFF"/>
                </a:gs>
              </a:gsLst>
              <a:lin ang="2700000" scaled="1"/>
            </a:gradFill>
            <a:ln w="38100" cap="flat" cmpd="sng" algn="ctr">
              <a:solidFill>
                <a:srgbClr val="D0856E"/>
              </a:solidFill>
              <a:prstDash val="solid"/>
              <a:round/>
              <a:headEnd type="none" w="med" len="med"/>
              <a:tailEnd type="triangle"/>
            </a:ln>
            <a:effectLst>
              <a:outerShdw dist="53882" dir="2700000" algn="ctr" rotWithShape="0">
                <a:schemeClr val="bg2"/>
              </a:outerShdw>
            </a:effectLst>
          </p:spPr>
        </p:cxnSp>
        <p:cxnSp>
          <p:nvCxnSpPr>
            <p:cNvPr id="16" name="Connector: Elbow 15">
              <a:extLst>
                <a:ext uri="{FF2B5EF4-FFF2-40B4-BE49-F238E27FC236}">
                  <a16:creationId xmlns:a16="http://schemas.microsoft.com/office/drawing/2014/main" id="{155DD206-E92C-4BF4-9C2D-8B74833BDFD0}"/>
                </a:ext>
              </a:extLst>
            </p:cNvPr>
            <p:cNvCxnSpPr>
              <a:cxnSpLocks/>
              <a:stCxn id="3" idx="2"/>
              <a:endCxn id="7" idx="1"/>
            </p:cNvCxnSpPr>
            <p:nvPr/>
          </p:nvCxnSpPr>
          <p:spPr bwMode="auto">
            <a:xfrm rot="16200000" flipH="1">
              <a:off x="2903052" y="4388946"/>
              <a:ext cx="1337679" cy="476218"/>
            </a:xfrm>
            <a:prstGeom prst="bentConnector2">
              <a:avLst/>
            </a:prstGeom>
            <a:ln w="38100">
              <a:solidFill>
                <a:srgbClr val="D0856E"/>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20" name="Connector: Elbow 19">
              <a:extLst>
                <a:ext uri="{FF2B5EF4-FFF2-40B4-BE49-F238E27FC236}">
                  <a16:creationId xmlns:a16="http://schemas.microsoft.com/office/drawing/2014/main" id="{71A0F9F1-330F-48F0-BB12-E8F9EA37DFB2}"/>
                </a:ext>
              </a:extLst>
            </p:cNvPr>
            <p:cNvCxnSpPr>
              <a:cxnSpLocks/>
              <a:stCxn id="4" idx="2"/>
              <a:endCxn id="7" idx="3"/>
            </p:cNvCxnSpPr>
            <p:nvPr/>
          </p:nvCxnSpPr>
          <p:spPr bwMode="auto">
            <a:xfrm rot="5400000">
              <a:off x="5676122" y="3925078"/>
              <a:ext cx="1409695" cy="1331941"/>
            </a:xfrm>
            <a:prstGeom prst="bentConnector2">
              <a:avLst/>
            </a:prstGeom>
            <a:ln w="38100">
              <a:solidFill>
                <a:srgbClr val="D0856E"/>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1" name="Flowchart: Connector 20">
              <a:extLst>
                <a:ext uri="{FF2B5EF4-FFF2-40B4-BE49-F238E27FC236}">
                  <a16:creationId xmlns:a16="http://schemas.microsoft.com/office/drawing/2014/main" id="{2FCD3CD2-F1B5-429D-8615-53C9970D7999}"/>
                </a:ext>
              </a:extLst>
            </p:cNvPr>
            <p:cNvSpPr/>
            <p:nvPr/>
          </p:nvSpPr>
          <p:spPr bwMode="auto">
            <a:xfrm>
              <a:off x="2163185" y="1388176"/>
              <a:ext cx="562583" cy="558249"/>
            </a:xfrm>
            <a:prstGeom prst="flowChartConnector">
              <a:avLst/>
            </a:prstGeom>
            <a:solidFill>
              <a:schemeClr val="accent1">
                <a:lumMod val="75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A</a:t>
              </a:r>
              <a:endPar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2" name="Flowchart: Connector 21">
              <a:extLst>
                <a:ext uri="{FF2B5EF4-FFF2-40B4-BE49-F238E27FC236}">
                  <a16:creationId xmlns:a16="http://schemas.microsoft.com/office/drawing/2014/main" id="{4FB818BF-BD3E-49D2-A636-BC791097C90F}"/>
                </a:ext>
              </a:extLst>
            </p:cNvPr>
            <p:cNvSpPr/>
            <p:nvPr/>
          </p:nvSpPr>
          <p:spPr bwMode="auto">
            <a:xfrm>
              <a:off x="5950178" y="1386448"/>
              <a:ext cx="505510" cy="470388"/>
            </a:xfrm>
            <a:prstGeom prst="flowChartConnector">
              <a:avLst/>
            </a:prstGeom>
            <a:solidFill>
              <a:schemeClr val="accent1">
                <a:lumMod val="75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B</a:t>
              </a:r>
              <a:endPar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3" name="Rectangle 22">
              <a:extLst>
                <a:ext uri="{FF2B5EF4-FFF2-40B4-BE49-F238E27FC236}">
                  <a16:creationId xmlns:a16="http://schemas.microsoft.com/office/drawing/2014/main" id="{AA9E8D8B-93EB-411A-BACD-CC844404828A}"/>
                </a:ext>
              </a:extLst>
            </p:cNvPr>
            <p:cNvSpPr/>
            <p:nvPr/>
          </p:nvSpPr>
          <p:spPr bwMode="auto">
            <a:xfrm>
              <a:off x="2504602" y="4567857"/>
              <a:ext cx="658622" cy="342074"/>
            </a:xfrm>
            <a:prstGeom prst="rect">
              <a:avLst/>
            </a:prstGeom>
            <a:solidFill>
              <a:srgbClr val="92D050"/>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r>
                <a:rPr lang="en-US" sz="1300" b="1" dirty="0">
                  <a:latin typeface="Calibri" panose="020F0502020204030204" pitchFamily="34" charset="0"/>
                  <a:ea typeface="Calibri" panose="020F0502020204030204" pitchFamily="34" charset="0"/>
                  <a:cs typeface="Calibri" panose="020F0502020204030204" pitchFamily="34" charset="0"/>
                </a:rPr>
                <a:t>YES</a:t>
              </a:r>
              <a:endParaRPr lang="en-ID" sz="1300" b="1" dirty="0">
                <a:latin typeface="Calibri" panose="020F0502020204030204" pitchFamily="34" charset="0"/>
                <a:ea typeface="Calibri" panose="020F0502020204030204" pitchFamily="34" charset="0"/>
                <a:cs typeface="Calibri" panose="020F0502020204030204" pitchFamily="34" charset="0"/>
              </a:endParaRPr>
            </a:p>
          </p:txBody>
        </p:sp>
        <p:sp>
          <p:nvSpPr>
            <p:cNvPr id="24" name="Rectangle 23">
              <a:extLst>
                <a:ext uri="{FF2B5EF4-FFF2-40B4-BE49-F238E27FC236}">
                  <a16:creationId xmlns:a16="http://schemas.microsoft.com/office/drawing/2014/main" id="{F24D67A2-DDC2-425F-AD83-AD47A9F4A20D}"/>
                </a:ext>
              </a:extLst>
            </p:cNvPr>
            <p:cNvSpPr/>
            <p:nvPr/>
          </p:nvSpPr>
          <p:spPr bwMode="auto">
            <a:xfrm>
              <a:off x="4706725" y="2136089"/>
              <a:ext cx="609600" cy="435661"/>
            </a:xfrm>
            <a:prstGeom prst="rect">
              <a:avLst/>
            </a:prstGeom>
            <a:solidFill>
              <a:srgbClr val="92D050"/>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algn="ctr" defTabSz="685800" fontAlgn="base">
                <a:spcBef>
                  <a:spcPct val="20000"/>
                </a:spcBef>
                <a:spcAft>
                  <a:spcPct val="0"/>
                </a:spcAft>
                <a:buClrTx/>
              </a:pPr>
              <a:r>
                <a:rPr lang="en-US" sz="1300" b="1" dirty="0">
                  <a:solidFill>
                    <a:schemeClr val="tx1"/>
                  </a:solidFill>
                  <a:latin typeface="Calibri" panose="020F0502020204030204" pitchFamily="34" charset="0"/>
                  <a:ea typeface="Calibri" panose="020F0502020204030204" pitchFamily="34" charset="0"/>
                  <a:cs typeface="Calibri" panose="020F0502020204030204" pitchFamily="34" charset="0"/>
                </a:rPr>
                <a:t>NO</a:t>
              </a:r>
              <a:endParaRPr lang="en-ID" sz="13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6" name="Rectangle 25">
              <a:extLst>
                <a:ext uri="{FF2B5EF4-FFF2-40B4-BE49-F238E27FC236}">
                  <a16:creationId xmlns:a16="http://schemas.microsoft.com/office/drawing/2014/main" id="{838BE8F1-3EB3-43BF-B160-2618C5996193}"/>
                </a:ext>
              </a:extLst>
            </p:cNvPr>
            <p:cNvSpPr/>
            <p:nvPr/>
          </p:nvSpPr>
          <p:spPr bwMode="auto">
            <a:xfrm>
              <a:off x="6858000" y="4459357"/>
              <a:ext cx="838200" cy="450574"/>
            </a:xfrm>
            <a:prstGeom prst="rect">
              <a:avLst/>
            </a:prstGeom>
            <a:solidFill>
              <a:srgbClr val="92D050"/>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r>
                <a:rPr lang="en-US" sz="1300" b="1" dirty="0">
                  <a:solidFill>
                    <a:schemeClr val="tx1"/>
                  </a:solidFill>
                  <a:latin typeface="Calibri" panose="020F0502020204030204" pitchFamily="34" charset="0"/>
                  <a:ea typeface="Calibri" panose="020F0502020204030204" pitchFamily="34" charset="0"/>
                  <a:cs typeface="Calibri" panose="020F0502020204030204" pitchFamily="34" charset="0"/>
                </a:rPr>
                <a:t>YES</a:t>
              </a:r>
              <a:endParaRPr lang="en-ID" sz="13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2" name="Rectangle 31">
              <a:extLst>
                <a:ext uri="{FF2B5EF4-FFF2-40B4-BE49-F238E27FC236}">
                  <a16:creationId xmlns:a16="http://schemas.microsoft.com/office/drawing/2014/main" id="{27801B7E-77BE-42CF-B297-747A02D33635}"/>
                </a:ext>
              </a:extLst>
            </p:cNvPr>
            <p:cNvSpPr/>
            <p:nvPr/>
          </p:nvSpPr>
          <p:spPr bwMode="auto">
            <a:xfrm>
              <a:off x="8953502" y="2401959"/>
              <a:ext cx="571498" cy="376979"/>
            </a:xfrm>
            <a:prstGeom prst="rect">
              <a:avLst/>
            </a:prstGeom>
            <a:solidFill>
              <a:srgbClr val="92D050"/>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r>
                <a:rPr lang="en-US" sz="1300" b="1" dirty="0">
                  <a:solidFill>
                    <a:schemeClr val="tx1"/>
                  </a:solidFill>
                  <a:latin typeface="Calibri" panose="020F0502020204030204" pitchFamily="34" charset="0"/>
                  <a:ea typeface="Calibri" panose="020F0502020204030204" pitchFamily="34" charset="0"/>
                  <a:cs typeface="Calibri" panose="020F0502020204030204" pitchFamily="34" charset="0"/>
                </a:rPr>
                <a:t>NO</a:t>
              </a:r>
              <a:endParaRPr lang="en-ID" sz="13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sp>
        <p:nvSpPr>
          <p:cNvPr id="18" name="Rectangle 17">
            <a:extLst>
              <a:ext uri="{FF2B5EF4-FFF2-40B4-BE49-F238E27FC236}">
                <a16:creationId xmlns:a16="http://schemas.microsoft.com/office/drawing/2014/main" id="{8E68C179-BB21-40F0-9920-8E0C5A1E188D}"/>
              </a:ext>
            </a:extLst>
          </p:cNvPr>
          <p:cNvSpPr/>
          <p:nvPr/>
        </p:nvSpPr>
        <p:spPr>
          <a:xfrm>
            <a:off x="681858" y="4744228"/>
            <a:ext cx="6966585" cy="415498"/>
          </a:xfrm>
          <a:prstGeom prst="rect">
            <a:avLst/>
          </a:prstGeom>
        </p:spPr>
        <p:txBody>
          <a:bodyPr wrap="square">
            <a:spAutoFit/>
          </a:bodyPr>
          <a:lstStyle/>
          <a:p>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Ref: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Webinar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Kontrak</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Asuransi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Perhitungan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Aktuaria</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 PPPK</a:t>
            </a:r>
          </a:p>
          <a:p>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Junaidi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Amin –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Perspektif</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Aktuaris</a:t>
            </a:r>
            <a:endParaRPr lang="en-ID"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9" name="Slide Number Placeholder 3">
            <a:extLst>
              <a:ext uri="{FF2B5EF4-FFF2-40B4-BE49-F238E27FC236}">
                <a16:creationId xmlns:a16="http://schemas.microsoft.com/office/drawing/2014/main" id="{9B05AD73-B163-4582-A782-54309038877B}"/>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44</a:t>
            </a:fld>
            <a:endParaRPr lang="en-US" sz="1200" b="1" dirty="0"/>
          </a:p>
        </p:txBody>
      </p:sp>
    </p:spTree>
    <p:extLst>
      <p:ext uri="{BB962C8B-B14F-4D97-AF65-F5344CB8AC3E}">
        <p14:creationId xmlns:p14="http://schemas.microsoft.com/office/powerpoint/2010/main" val="27513127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B4DB6-53A7-4339-AEEA-B68EF88CFC7A}"/>
              </a:ext>
            </a:extLst>
          </p:cNvPr>
          <p:cNvSpPr>
            <a:spLocks noGrp="1"/>
          </p:cNvSpPr>
          <p:nvPr>
            <p:ph type="title"/>
          </p:nvPr>
        </p:nvSpPr>
        <p:spPr>
          <a:xfrm>
            <a:off x="1266450" y="133100"/>
            <a:ext cx="6611100" cy="548700"/>
          </a:xfrm>
        </p:spPr>
        <p:txBody>
          <a:bodyPr/>
          <a:lstStyle/>
          <a:p>
            <a:pPr algn="ctr"/>
            <a:r>
              <a:rPr lang="en-US" sz="2400" dirty="0">
                <a:latin typeface="Fjalla One" panose="02000506040000020004" pitchFamily="2" charset="0"/>
              </a:rPr>
              <a:t>Premium allocation approach </a:t>
            </a:r>
            <a:br>
              <a:rPr lang="en-US" sz="2400" dirty="0">
                <a:latin typeface="Fjalla One" panose="02000506040000020004" pitchFamily="2" charset="0"/>
              </a:rPr>
            </a:br>
            <a:r>
              <a:rPr lang="en-US" sz="2400" dirty="0" err="1">
                <a:latin typeface="Fjalla One" panose="02000506040000020004" pitchFamily="2" charset="0"/>
              </a:rPr>
              <a:t>Simplications</a:t>
            </a:r>
            <a:r>
              <a:rPr lang="en-US" sz="2400" dirty="0">
                <a:latin typeface="Fjalla One" panose="02000506040000020004" pitchFamily="2" charset="0"/>
              </a:rPr>
              <a:t> for short-term contract</a:t>
            </a:r>
            <a:endParaRPr lang="en-ID" sz="2400" dirty="0">
              <a:latin typeface="Fjalla One" panose="02000506040000020004" pitchFamily="2" charset="0"/>
            </a:endParaRPr>
          </a:p>
        </p:txBody>
      </p:sp>
      <p:grpSp>
        <p:nvGrpSpPr>
          <p:cNvPr id="12" name="Group 11">
            <a:extLst>
              <a:ext uri="{FF2B5EF4-FFF2-40B4-BE49-F238E27FC236}">
                <a16:creationId xmlns:a16="http://schemas.microsoft.com/office/drawing/2014/main" id="{0BC04659-78FD-4DF0-A1F5-F6ABA91A2963}"/>
              </a:ext>
            </a:extLst>
          </p:cNvPr>
          <p:cNvGrpSpPr/>
          <p:nvPr/>
        </p:nvGrpSpPr>
        <p:grpSpPr>
          <a:xfrm>
            <a:off x="1266450" y="3147766"/>
            <a:ext cx="6641110" cy="1096809"/>
            <a:chOff x="846192" y="4648137"/>
            <a:chExt cx="10126608" cy="1171826"/>
          </a:xfrm>
        </p:grpSpPr>
        <p:sp>
          <p:nvSpPr>
            <p:cNvPr id="9" name="Content Placeholder 4" descr="Badge 1 with solid fill">
              <a:extLst>
                <a:ext uri="{FF2B5EF4-FFF2-40B4-BE49-F238E27FC236}">
                  <a16:creationId xmlns:a16="http://schemas.microsoft.com/office/drawing/2014/main" id="{ED8A6BA5-688D-4652-B1F8-67376CF2A364}"/>
                </a:ext>
              </a:extLst>
            </p:cNvPr>
            <p:cNvSpPr/>
            <p:nvPr/>
          </p:nvSpPr>
          <p:spPr>
            <a:xfrm>
              <a:off x="862888" y="4648137"/>
              <a:ext cx="407686" cy="407686"/>
            </a:xfrm>
            <a:custGeom>
              <a:avLst/>
              <a:gdLst>
                <a:gd name="connsiteX0" fmla="*/ 203843 w 407686"/>
                <a:gd name="connsiteY0" fmla="*/ 0 h 407686"/>
                <a:gd name="connsiteX1" fmla="*/ 0 w 407686"/>
                <a:gd name="connsiteY1" fmla="*/ 203843 h 407686"/>
                <a:gd name="connsiteX2" fmla="*/ 203843 w 407686"/>
                <a:gd name="connsiteY2" fmla="*/ 407686 h 407686"/>
                <a:gd name="connsiteX3" fmla="*/ 407686 w 407686"/>
                <a:gd name="connsiteY3" fmla="*/ 203843 h 407686"/>
                <a:gd name="connsiteX4" fmla="*/ 407686 w 407686"/>
                <a:gd name="connsiteY4" fmla="*/ 203822 h 407686"/>
                <a:gd name="connsiteX5" fmla="*/ 204004 w 407686"/>
                <a:gd name="connsiteY5" fmla="*/ 0 h 407686"/>
                <a:gd name="connsiteX6" fmla="*/ 203843 w 407686"/>
                <a:gd name="connsiteY6" fmla="*/ 0 h 407686"/>
                <a:gd name="connsiteX7" fmla="*/ 226203 w 407686"/>
                <a:gd name="connsiteY7" fmla="*/ 290369 h 407686"/>
                <a:gd name="connsiteX8" fmla="*/ 195197 w 407686"/>
                <a:gd name="connsiteY8" fmla="*/ 290369 h 407686"/>
                <a:gd name="connsiteX9" fmla="*/ 195197 w 407686"/>
                <a:gd name="connsiteY9" fmla="*/ 142281 h 407686"/>
                <a:gd name="connsiteX10" fmla="*/ 186904 w 407686"/>
                <a:gd name="connsiteY10" fmla="*/ 147449 h 407686"/>
                <a:gd name="connsiteX11" fmla="*/ 177909 w 407686"/>
                <a:gd name="connsiteY11" fmla="*/ 151904 h 407686"/>
                <a:gd name="connsiteX12" fmla="*/ 167394 w 407686"/>
                <a:gd name="connsiteY12" fmla="*/ 155559 h 407686"/>
                <a:gd name="connsiteX13" fmla="*/ 155275 w 407686"/>
                <a:gd name="connsiteY13" fmla="*/ 158855 h 407686"/>
                <a:gd name="connsiteX14" fmla="*/ 155275 w 407686"/>
                <a:gd name="connsiteY14" fmla="*/ 134085 h 407686"/>
                <a:gd name="connsiteX15" fmla="*/ 163379 w 407686"/>
                <a:gd name="connsiteY15" fmla="*/ 131589 h 407686"/>
                <a:gd name="connsiteX16" fmla="*/ 170604 w 407686"/>
                <a:gd name="connsiteY16" fmla="*/ 129093 h 407686"/>
                <a:gd name="connsiteX17" fmla="*/ 177731 w 407686"/>
                <a:gd name="connsiteY17" fmla="*/ 126152 h 407686"/>
                <a:gd name="connsiteX18" fmla="*/ 184859 w 407686"/>
                <a:gd name="connsiteY18" fmla="*/ 123211 h 407686"/>
                <a:gd name="connsiteX19" fmla="*/ 191713 w 407686"/>
                <a:gd name="connsiteY19" fmla="*/ 119647 h 407686"/>
                <a:gd name="connsiteX20" fmla="*/ 198583 w 407686"/>
                <a:gd name="connsiteY20" fmla="*/ 115890 h 407686"/>
                <a:gd name="connsiteX21" fmla="*/ 205974 w 407686"/>
                <a:gd name="connsiteY21" fmla="*/ 111596 h 407686"/>
                <a:gd name="connsiteX22" fmla="*/ 213375 w 407686"/>
                <a:gd name="connsiteY22" fmla="*/ 107302 h 407686"/>
                <a:gd name="connsiteX23" fmla="*/ 226203 w 407686"/>
                <a:gd name="connsiteY23" fmla="*/ 107302 h 407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07686" h="407686">
                  <a:moveTo>
                    <a:pt x="203843" y="0"/>
                  </a:moveTo>
                  <a:cubicBezTo>
                    <a:pt x="91264" y="0"/>
                    <a:pt x="0" y="91264"/>
                    <a:pt x="0" y="203843"/>
                  </a:cubicBezTo>
                  <a:cubicBezTo>
                    <a:pt x="0" y="316423"/>
                    <a:pt x="91264" y="407686"/>
                    <a:pt x="203843" y="407686"/>
                  </a:cubicBezTo>
                  <a:cubicBezTo>
                    <a:pt x="316423" y="407686"/>
                    <a:pt x="407686" y="316423"/>
                    <a:pt x="407686" y="203843"/>
                  </a:cubicBezTo>
                  <a:cubicBezTo>
                    <a:pt x="407686" y="203836"/>
                    <a:pt x="407686" y="203829"/>
                    <a:pt x="407686" y="203822"/>
                  </a:cubicBezTo>
                  <a:cubicBezTo>
                    <a:pt x="407725" y="91293"/>
                    <a:pt x="316533" y="39"/>
                    <a:pt x="204004" y="0"/>
                  </a:cubicBezTo>
                  <a:cubicBezTo>
                    <a:pt x="203951" y="0"/>
                    <a:pt x="203897" y="0"/>
                    <a:pt x="203843" y="0"/>
                  </a:cubicBezTo>
                  <a:close/>
                  <a:moveTo>
                    <a:pt x="226203" y="290369"/>
                  </a:moveTo>
                  <a:lnTo>
                    <a:pt x="195197" y="290369"/>
                  </a:lnTo>
                  <a:lnTo>
                    <a:pt x="195197" y="142281"/>
                  </a:lnTo>
                  <a:cubicBezTo>
                    <a:pt x="192577" y="144070"/>
                    <a:pt x="189813" y="145793"/>
                    <a:pt x="186904" y="147449"/>
                  </a:cubicBezTo>
                  <a:cubicBezTo>
                    <a:pt x="183997" y="149112"/>
                    <a:pt x="180993" y="150599"/>
                    <a:pt x="177909" y="151904"/>
                  </a:cubicBezTo>
                  <a:cubicBezTo>
                    <a:pt x="174574" y="153214"/>
                    <a:pt x="171069" y="154432"/>
                    <a:pt x="167394" y="155559"/>
                  </a:cubicBezTo>
                  <a:cubicBezTo>
                    <a:pt x="163719" y="156686"/>
                    <a:pt x="159680" y="157785"/>
                    <a:pt x="155275" y="158855"/>
                  </a:cubicBezTo>
                  <a:lnTo>
                    <a:pt x="155275" y="134085"/>
                  </a:lnTo>
                  <a:cubicBezTo>
                    <a:pt x="158245" y="133251"/>
                    <a:pt x="160946" y="132419"/>
                    <a:pt x="163379" y="131589"/>
                  </a:cubicBezTo>
                  <a:cubicBezTo>
                    <a:pt x="165812" y="130759"/>
                    <a:pt x="168221" y="129927"/>
                    <a:pt x="170604" y="129093"/>
                  </a:cubicBezTo>
                  <a:cubicBezTo>
                    <a:pt x="172971" y="128143"/>
                    <a:pt x="175354" y="127167"/>
                    <a:pt x="177731" y="126152"/>
                  </a:cubicBezTo>
                  <a:cubicBezTo>
                    <a:pt x="180109" y="125138"/>
                    <a:pt x="182481" y="124166"/>
                    <a:pt x="184859" y="123211"/>
                  </a:cubicBezTo>
                  <a:cubicBezTo>
                    <a:pt x="187113" y="122023"/>
                    <a:pt x="189398" y="120835"/>
                    <a:pt x="191713" y="119647"/>
                  </a:cubicBezTo>
                  <a:cubicBezTo>
                    <a:pt x="194028" y="118459"/>
                    <a:pt x="196318" y="117207"/>
                    <a:pt x="198583" y="115890"/>
                  </a:cubicBezTo>
                  <a:cubicBezTo>
                    <a:pt x="201088" y="114587"/>
                    <a:pt x="203552" y="113156"/>
                    <a:pt x="205974" y="111596"/>
                  </a:cubicBezTo>
                  <a:cubicBezTo>
                    <a:pt x="208396" y="110036"/>
                    <a:pt x="210864" y="108605"/>
                    <a:pt x="213375" y="107302"/>
                  </a:cubicBezTo>
                  <a:lnTo>
                    <a:pt x="226203" y="107302"/>
                  </a:lnTo>
                  <a:close/>
                </a:path>
              </a:pathLst>
            </a:custGeom>
            <a:solidFill>
              <a:srgbClr val="000000"/>
            </a:solidFill>
            <a:ln w="5358" cap="flat">
              <a:noFill/>
              <a:prstDash val="solid"/>
              <a:miter/>
            </a:ln>
          </p:spPr>
          <p:txBody>
            <a:bodyPr rtlCol="0" anchor="ctr"/>
            <a:lstStyle/>
            <a:p>
              <a:endParaRPr lang="en-ID" sz="1050"/>
            </a:p>
          </p:txBody>
        </p:sp>
        <p:sp>
          <p:nvSpPr>
            <p:cNvPr id="10" name="Graphic 6" descr="Badge with solid fill">
              <a:extLst>
                <a:ext uri="{FF2B5EF4-FFF2-40B4-BE49-F238E27FC236}">
                  <a16:creationId xmlns:a16="http://schemas.microsoft.com/office/drawing/2014/main" id="{A7932A8D-5493-40D5-93B6-DE2487D88ADD}"/>
                </a:ext>
              </a:extLst>
            </p:cNvPr>
            <p:cNvSpPr/>
            <p:nvPr/>
          </p:nvSpPr>
          <p:spPr>
            <a:xfrm>
              <a:off x="846192" y="5247468"/>
              <a:ext cx="407686" cy="407686"/>
            </a:xfrm>
            <a:custGeom>
              <a:avLst/>
              <a:gdLst>
                <a:gd name="connsiteX0" fmla="*/ 203843 w 407686"/>
                <a:gd name="connsiteY0" fmla="*/ 0 h 407686"/>
                <a:gd name="connsiteX1" fmla="*/ 0 w 407686"/>
                <a:gd name="connsiteY1" fmla="*/ 203843 h 407686"/>
                <a:gd name="connsiteX2" fmla="*/ 203843 w 407686"/>
                <a:gd name="connsiteY2" fmla="*/ 407686 h 407686"/>
                <a:gd name="connsiteX3" fmla="*/ 407686 w 407686"/>
                <a:gd name="connsiteY3" fmla="*/ 203843 h 407686"/>
                <a:gd name="connsiteX4" fmla="*/ 407686 w 407686"/>
                <a:gd name="connsiteY4" fmla="*/ 203827 h 407686"/>
                <a:gd name="connsiteX5" fmla="*/ 203999 w 407686"/>
                <a:gd name="connsiteY5" fmla="*/ 0 h 407686"/>
                <a:gd name="connsiteX6" fmla="*/ 203843 w 407686"/>
                <a:gd name="connsiteY6" fmla="*/ 0 h 407686"/>
                <a:gd name="connsiteX7" fmla="*/ 262121 w 407686"/>
                <a:gd name="connsiteY7" fmla="*/ 295248 h 407686"/>
                <a:gd name="connsiteX8" fmla="*/ 145571 w 407686"/>
                <a:gd name="connsiteY8" fmla="*/ 295248 h 407686"/>
                <a:gd name="connsiteX9" fmla="*/ 145571 w 407686"/>
                <a:gd name="connsiteY9" fmla="*/ 278142 h 407686"/>
                <a:gd name="connsiteX10" fmla="*/ 149489 w 407686"/>
                <a:gd name="connsiteY10" fmla="*/ 257210 h 407686"/>
                <a:gd name="connsiteX11" fmla="*/ 160266 w 407686"/>
                <a:gd name="connsiteY11" fmla="*/ 240035 h 407686"/>
                <a:gd name="connsiteX12" fmla="*/ 176223 w 407686"/>
                <a:gd name="connsiteY12" fmla="*/ 225425 h 407686"/>
                <a:gd name="connsiteX13" fmla="*/ 195825 w 407686"/>
                <a:gd name="connsiteY13" fmla="*/ 212238 h 407686"/>
                <a:gd name="connsiteX14" fmla="*/ 212463 w 407686"/>
                <a:gd name="connsiteY14" fmla="*/ 200295 h 407686"/>
                <a:gd name="connsiteX15" fmla="*/ 222816 w 407686"/>
                <a:gd name="connsiteY15" fmla="*/ 188928 h 407686"/>
                <a:gd name="connsiteX16" fmla="*/ 228082 w 407686"/>
                <a:gd name="connsiteY16" fmla="*/ 177431 h 407686"/>
                <a:gd name="connsiteX17" fmla="*/ 229504 w 407686"/>
                <a:gd name="connsiteY17" fmla="*/ 164598 h 407686"/>
                <a:gd name="connsiteX18" fmla="*/ 227722 w 407686"/>
                <a:gd name="connsiteY18" fmla="*/ 153552 h 407686"/>
                <a:gd name="connsiteX19" fmla="*/ 222462 w 407686"/>
                <a:gd name="connsiteY19" fmla="*/ 144197 h 407686"/>
                <a:gd name="connsiteX20" fmla="*/ 213553 w 407686"/>
                <a:gd name="connsiteY20" fmla="*/ 137756 h 407686"/>
                <a:gd name="connsiteX21" fmla="*/ 200993 w 407686"/>
                <a:gd name="connsiteY21" fmla="*/ 135352 h 407686"/>
                <a:gd name="connsiteX22" fmla="*/ 176755 w 407686"/>
                <a:gd name="connsiteY22" fmla="*/ 141057 h 407686"/>
                <a:gd name="connsiteX23" fmla="*/ 155194 w 407686"/>
                <a:gd name="connsiteY23" fmla="*/ 156381 h 407686"/>
                <a:gd name="connsiteX24" fmla="*/ 155194 w 407686"/>
                <a:gd name="connsiteY24" fmla="*/ 128578 h 407686"/>
                <a:gd name="connsiteX25" fmla="*/ 176841 w 407686"/>
                <a:gd name="connsiteY25" fmla="*/ 116105 h 407686"/>
                <a:gd name="connsiteX26" fmla="*/ 203677 w 407686"/>
                <a:gd name="connsiteY26" fmla="*/ 112347 h 407686"/>
                <a:gd name="connsiteX27" fmla="*/ 225060 w 407686"/>
                <a:gd name="connsiteY27" fmla="*/ 115568 h 407686"/>
                <a:gd name="connsiteX28" fmla="*/ 242525 w 407686"/>
                <a:gd name="connsiteY28" fmla="*/ 124923 h 407686"/>
                <a:gd name="connsiteX29" fmla="*/ 254290 w 407686"/>
                <a:gd name="connsiteY29" fmla="*/ 140247 h 407686"/>
                <a:gd name="connsiteX30" fmla="*/ 258584 w 407686"/>
                <a:gd name="connsiteY30" fmla="*/ 161179 h 407686"/>
                <a:gd name="connsiteX31" fmla="*/ 256346 w 407686"/>
                <a:gd name="connsiteY31" fmla="*/ 180420 h 407686"/>
                <a:gd name="connsiteX32" fmla="*/ 249003 w 407686"/>
                <a:gd name="connsiteY32" fmla="*/ 197054 h 407686"/>
                <a:gd name="connsiteX33" fmla="*/ 235735 w 407686"/>
                <a:gd name="connsiteY33" fmla="*/ 212205 h 407686"/>
                <a:gd name="connsiteX34" fmla="*/ 215775 w 407686"/>
                <a:gd name="connsiteY34" fmla="*/ 226992 h 407686"/>
                <a:gd name="connsiteX35" fmla="*/ 198664 w 407686"/>
                <a:gd name="connsiteY35" fmla="*/ 238220 h 407686"/>
                <a:gd name="connsiteX36" fmla="*/ 185917 w 407686"/>
                <a:gd name="connsiteY36" fmla="*/ 248467 h 407686"/>
                <a:gd name="connsiteX37" fmla="*/ 177994 w 407686"/>
                <a:gd name="connsiteY37" fmla="*/ 258981 h 407686"/>
                <a:gd name="connsiteX38" fmla="*/ 175311 w 407686"/>
                <a:gd name="connsiteY38" fmla="*/ 271014 h 407686"/>
                <a:gd name="connsiteX39" fmla="*/ 262099 w 407686"/>
                <a:gd name="connsiteY39" fmla="*/ 271014 h 407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07686" h="407686">
                  <a:moveTo>
                    <a:pt x="203843" y="0"/>
                  </a:moveTo>
                  <a:cubicBezTo>
                    <a:pt x="91264" y="0"/>
                    <a:pt x="0" y="91264"/>
                    <a:pt x="0" y="203843"/>
                  </a:cubicBezTo>
                  <a:cubicBezTo>
                    <a:pt x="0" y="316423"/>
                    <a:pt x="91264" y="407686"/>
                    <a:pt x="203843" y="407686"/>
                  </a:cubicBezTo>
                  <a:cubicBezTo>
                    <a:pt x="316423" y="407686"/>
                    <a:pt x="407686" y="316423"/>
                    <a:pt x="407686" y="203843"/>
                  </a:cubicBezTo>
                  <a:cubicBezTo>
                    <a:pt x="407686" y="203838"/>
                    <a:pt x="407686" y="203832"/>
                    <a:pt x="407686" y="203827"/>
                  </a:cubicBezTo>
                  <a:cubicBezTo>
                    <a:pt x="407725" y="91295"/>
                    <a:pt x="316531" y="39"/>
                    <a:pt x="203999" y="0"/>
                  </a:cubicBezTo>
                  <a:cubicBezTo>
                    <a:pt x="203947" y="0"/>
                    <a:pt x="203895" y="0"/>
                    <a:pt x="203843" y="0"/>
                  </a:cubicBezTo>
                  <a:close/>
                  <a:moveTo>
                    <a:pt x="262121" y="295248"/>
                  </a:moveTo>
                  <a:lnTo>
                    <a:pt x="145571" y="295248"/>
                  </a:lnTo>
                  <a:lnTo>
                    <a:pt x="145571" y="278142"/>
                  </a:lnTo>
                  <a:cubicBezTo>
                    <a:pt x="145465" y="270973"/>
                    <a:pt x="146797" y="263855"/>
                    <a:pt x="149489" y="257210"/>
                  </a:cubicBezTo>
                  <a:cubicBezTo>
                    <a:pt x="152127" y="250939"/>
                    <a:pt x="155767" y="245138"/>
                    <a:pt x="160266" y="240035"/>
                  </a:cubicBezTo>
                  <a:cubicBezTo>
                    <a:pt x="165055" y="234615"/>
                    <a:pt x="170404" y="229718"/>
                    <a:pt x="176223" y="225425"/>
                  </a:cubicBezTo>
                  <a:cubicBezTo>
                    <a:pt x="182285" y="220913"/>
                    <a:pt x="188819" y="216517"/>
                    <a:pt x="195825" y="212238"/>
                  </a:cubicBezTo>
                  <a:cubicBezTo>
                    <a:pt x="201691" y="208724"/>
                    <a:pt x="207257" y="204730"/>
                    <a:pt x="212463" y="200295"/>
                  </a:cubicBezTo>
                  <a:cubicBezTo>
                    <a:pt x="216377" y="196955"/>
                    <a:pt x="219856" y="193136"/>
                    <a:pt x="222816" y="188928"/>
                  </a:cubicBezTo>
                  <a:cubicBezTo>
                    <a:pt x="225253" y="185446"/>
                    <a:pt x="227037" y="181550"/>
                    <a:pt x="228082" y="177431"/>
                  </a:cubicBezTo>
                  <a:cubicBezTo>
                    <a:pt x="229061" y="173225"/>
                    <a:pt x="229538" y="168917"/>
                    <a:pt x="229504" y="164598"/>
                  </a:cubicBezTo>
                  <a:cubicBezTo>
                    <a:pt x="229511" y="160844"/>
                    <a:pt x="228909" y="157114"/>
                    <a:pt x="227722" y="153552"/>
                  </a:cubicBezTo>
                  <a:cubicBezTo>
                    <a:pt x="226605" y="150116"/>
                    <a:pt x="224817" y="146937"/>
                    <a:pt x="222462" y="144197"/>
                  </a:cubicBezTo>
                  <a:cubicBezTo>
                    <a:pt x="220009" y="141413"/>
                    <a:pt x="216965" y="139213"/>
                    <a:pt x="213553" y="137756"/>
                  </a:cubicBezTo>
                  <a:cubicBezTo>
                    <a:pt x="209581" y="136084"/>
                    <a:pt x="205302" y="135265"/>
                    <a:pt x="200993" y="135352"/>
                  </a:cubicBezTo>
                  <a:cubicBezTo>
                    <a:pt x="192577" y="135320"/>
                    <a:pt x="184273" y="137275"/>
                    <a:pt x="176755" y="141057"/>
                  </a:cubicBezTo>
                  <a:cubicBezTo>
                    <a:pt x="168849" y="145069"/>
                    <a:pt x="161582" y="150233"/>
                    <a:pt x="155194" y="156381"/>
                  </a:cubicBezTo>
                  <a:lnTo>
                    <a:pt x="155194" y="128578"/>
                  </a:lnTo>
                  <a:cubicBezTo>
                    <a:pt x="161367" y="122828"/>
                    <a:pt x="168770" y="118562"/>
                    <a:pt x="176841" y="116105"/>
                  </a:cubicBezTo>
                  <a:cubicBezTo>
                    <a:pt x="185549" y="113522"/>
                    <a:pt x="194594" y="112256"/>
                    <a:pt x="203677" y="112347"/>
                  </a:cubicBezTo>
                  <a:cubicBezTo>
                    <a:pt x="210929" y="112297"/>
                    <a:pt x="218144" y="113384"/>
                    <a:pt x="225060" y="115568"/>
                  </a:cubicBezTo>
                  <a:cubicBezTo>
                    <a:pt x="231423" y="117548"/>
                    <a:pt x="237351" y="120723"/>
                    <a:pt x="242525" y="124923"/>
                  </a:cubicBezTo>
                  <a:cubicBezTo>
                    <a:pt x="247556" y="129075"/>
                    <a:pt x="251579" y="134314"/>
                    <a:pt x="254290" y="140247"/>
                  </a:cubicBezTo>
                  <a:cubicBezTo>
                    <a:pt x="257242" y="146824"/>
                    <a:pt x="258708" y="153971"/>
                    <a:pt x="258584" y="161179"/>
                  </a:cubicBezTo>
                  <a:cubicBezTo>
                    <a:pt x="258647" y="167661"/>
                    <a:pt x="257895" y="174126"/>
                    <a:pt x="256346" y="180420"/>
                  </a:cubicBezTo>
                  <a:cubicBezTo>
                    <a:pt x="254828" y="186330"/>
                    <a:pt x="252348" y="191950"/>
                    <a:pt x="249003" y="197054"/>
                  </a:cubicBezTo>
                  <a:cubicBezTo>
                    <a:pt x="245276" y="202673"/>
                    <a:pt x="240813" y="207768"/>
                    <a:pt x="235735" y="212205"/>
                  </a:cubicBezTo>
                  <a:cubicBezTo>
                    <a:pt x="229485" y="217656"/>
                    <a:pt x="222810" y="222601"/>
                    <a:pt x="215775" y="226992"/>
                  </a:cubicBezTo>
                  <a:cubicBezTo>
                    <a:pt x="209355" y="231035"/>
                    <a:pt x="203652" y="234778"/>
                    <a:pt x="198664" y="238220"/>
                  </a:cubicBezTo>
                  <a:cubicBezTo>
                    <a:pt x="194146" y="241287"/>
                    <a:pt x="189883" y="244714"/>
                    <a:pt x="185917" y="248467"/>
                  </a:cubicBezTo>
                  <a:cubicBezTo>
                    <a:pt x="182691" y="251490"/>
                    <a:pt x="180011" y="255047"/>
                    <a:pt x="177994" y="258981"/>
                  </a:cubicBezTo>
                  <a:cubicBezTo>
                    <a:pt x="176181" y="262731"/>
                    <a:pt x="175263" y="266849"/>
                    <a:pt x="175311" y="271014"/>
                  </a:cubicBezTo>
                  <a:lnTo>
                    <a:pt x="262099" y="271014"/>
                  </a:lnTo>
                  <a:close/>
                </a:path>
              </a:pathLst>
            </a:custGeom>
            <a:solidFill>
              <a:srgbClr val="000000"/>
            </a:solidFill>
            <a:ln w="5358" cap="flat">
              <a:noFill/>
              <a:prstDash val="solid"/>
              <a:miter/>
            </a:ln>
          </p:spPr>
          <p:txBody>
            <a:bodyPr rtlCol="0" anchor="ctr"/>
            <a:lstStyle/>
            <a:p>
              <a:endParaRPr lang="en-ID" sz="1050"/>
            </a:p>
          </p:txBody>
        </p:sp>
        <p:sp>
          <p:nvSpPr>
            <p:cNvPr id="8" name="Rectangle 7">
              <a:extLst>
                <a:ext uri="{FF2B5EF4-FFF2-40B4-BE49-F238E27FC236}">
                  <a16:creationId xmlns:a16="http://schemas.microsoft.com/office/drawing/2014/main" id="{D52EFDD5-82BF-45CC-B7BF-EEDCAD557A3D}"/>
                </a:ext>
              </a:extLst>
            </p:cNvPr>
            <p:cNvSpPr/>
            <p:nvPr/>
          </p:nvSpPr>
          <p:spPr bwMode="auto">
            <a:xfrm>
              <a:off x="1503568" y="4674973"/>
              <a:ext cx="9469232" cy="1144990"/>
            </a:xfrm>
            <a:prstGeom prst="rect">
              <a:avLst/>
            </a:prstGeom>
            <a:solidFill>
              <a:schemeClr val="accent6">
                <a:lumMod val="40000"/>
                <a:lumOff val="6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ts val="1200"/>
                </a:spcBef>
                <a:spcAft>
                  <a:spcPct val="0"/>
                </a:spcAft>
                <a:buClrTx/>
              </a:pPr>
              <a:r>
                <a:rPr lang="en-US" sz="1600" dirty="0">
                  <a:solidFill>
                    <a:schemeClr val="tx1"/>
                  </a:solidFill>
                  <a:latin typeface="Calibri" panose="020F0502020204030204" pitchFamily="34" charset="0"/>
                  <a:cs typeface="Calibri" panose="020F0502020204030204" pitchFamily="34" charset="0"/>
                </a:rPr>
                <a:t> Simplified measurement</a:t>
              </a:r>
            </a:p>
            <a:p>
              <a:pPr defTabSz="685800" fontAlgn="base">
                <a:spcBef>
                  <a:spcPts val="1200"/>
                </a:spcBef>
                <a:spcAft>
                  <a:spcPct val="0"/>
                </a:spcAft>
                <a:buClrTx/>
              </a:pPr>
              <a:r>
                <a:rPr lang="en-US" sz="1600" dirty="0">
                  <a:solidFill>
                    <a:schemeClr val="tx1"/>
                  </a:solidFill>
                  <a:latin typeface="Calibri" panose="020F0502020204030204" pitchFamily="34" charset="0"/>
                  <a:cs typeface="Calibri" panose="020F0502020204030204" pitchFamily="34" charset="0"/>
                </a:rPr>
                <a:t> </a:t>
              </a:r>
              <a:r>
                <a:rPr lang="en-US" sz="1600" dirty="0" err="1">
                  <a:solidFill>
                    <a:schemeClr val="tx1"/>
                  </a:solidFill>
                  <a:latin typeface="Calibri" panose="020F0502020204030204" pitchFamily="34" charset="0"/>
                  <a:cs typeface="Calibri" panose="020F0502020204030204" pitchFamily="34" charset="0"/>
                </a:rPr>
                <a:t>Measuement</a:t>
              </a:r>
              <a:r>
                <a:rPr lang="en-US" sz="1600" dirty="0">
                  <a:solidFill>
                    <a:schemeClr val="tx1"/>
                  </a:solidFill>
                  <a:latin typeface="Calibri" panose="020F0502020204030204" pitchFamily="34" charset="0"/>
                  <a:cs typeface="Calibri" panose="020F0502020204030204" pitchFamily="34" charset="0"/>
                </a:rPr>
                <a:t> under the general model, but discounting of claims to be settled within 1 year not required</a:t>
              </a:r>
            </a:p>
            <a:p>
              <a:pPr defTabSz="685800" fontAlgn="base">
                <a:spcBef>
                  <a:spcPct val="20000"/>
                </a:spcBef>
                <a:spcAft>
                  <a:spcPct val="0"/>
                </a:spcAft>
                <a:buClrTx/>
              </a:pPr>
              <a:endParaRPr lang="en-US" sz="1600" dirty="0">
                <a:latin typeface="Calibri" panose="020F0502020204030204" pitchFamily="34" charset="0"/>
                <a:cs typeface="Calibri" panose="020F0502020204030204" pitchFamily="34" charset="0"/>
              </a:endParaRPr>
            </a:p>
            <a:p>
              <a:pPr defTabSz="685800" fontAlgn="base">
                <a:spcBef>
                  <a:spcPct val="20000"/>
                </a:spcBef>
                <a:spcAft>
                  <a:spcPct val="0"/>
                </a:spcAft>
                <a:buClrTx/>
              </a:pPr>
              <a:endParaRPr lang="en-ID" sz="1600" dirty="0">
                <a:solidFill>
                  <a:schemeClr val="tx1"/>
                </a:solidFill>
                <a:latin typeface="Calibri" panose="020F0502020204030204" pitchFamily="34" charset="0"/>
                <a:cs typeface="Calibri" panose="020F0502020204030204" pitchFamily="34" charset="0"/>
              </a:endParaRPr>
            </a:p>
          </p:txBody>
        </p:sp>
      </p:grpSp>
      <p:graphicFrame>
        <p:nvGraphicFramePr>
          <p:cNvPr id="14" name="Table 14">
            <a:extLst>
              <a:ext uri="{FF2B5EF4-FFF2-40B4-BE49-F238E27FC236}">
                <a16:creationId xmlns:a16="http://schemas.microsoft.com/office/drawing/2014/main" id="{7BECFDA6-F284-4EEC-865B-755CB2DAE892}"/>
              </a:ext>
            </a:extLst>
          </p:cNvPr>
          <p:cNvGraphicFramePr>
            <a:graphicFrameLocks noGrp="1"/>
          </p:cNvGraphicFramePr>
          <p:nvPr>
            <p:extLst>
              <p:ext uri="{D42A27DB-BD31-4B8C-83A1-F6EECF244321}">
                <p14:modId xmlns:p14="http://schemas.microsoft.com/office/powerpoint/2010/main" val="1014769678"/>
              </p:ext>
            </p:extLst>
          </p:nvPr>
        </p:nvGraphicFramePr>
        <p:xfrm>
          <a:off x="400049" y="1414063"/>
          <a:ext cx="2809278" cy="1655697"/>
        </p:xfrm>
        <a:graphic>
          <a:graphicData uri="http://schemas.openxmlformats.org/drawingml/2006/table">
            <a:tbl>
              <a:tblPr firstRow="1" bandRow="1">
                <a:tableStyleId>{5C22544A-7EE6-4342-B048-85BDC9FD1C3A}</a:tableStyleId>
              </a:tblPr>
              <a:tblGrid>
                <a:gridCol w="936426">
                  <a:extLst>
                    <a:ext uri="{9D8B030D-6E8A-4147-A177-3AD203B41FA5}">
                      <a16:colId xmlns:a16="http://schemas.microsoft.com/office/drawing/2014/main" val="2875587279"/>
                    </a:ext>
                  </a:extLst>
                </a:gridCol>
                <a:gridCol w="936426">
                  <a:extLst>
                    <a:ext uri="{9D8B030D-6E8A-4147-A177-3AD203B41FA5}">
                      <a16:colId xmlns:a16="http://schemas.microsoft.com/office/drawing/2014/main" val="958341814"/>
                    </a:ext>
                  </a:extLst>
                </a:gridCol>
                <a:gridCol w="936426">
                  <a:extLst>
                    <a:ext uri="{9D8B030D-6E8A-4147-A177-3AD203B41FA5}">
                      <a16:colId xmlns:a16="http://schemas.microsoft.com/office/drawing/2014/main" val="4008285673"/>
                    </a:ext>
                  </a:extLst>
                </a:gridCol>
              </a:tblGrid>
              <a:tr h="512746">
                <a:tc gridSpan="3">
                  <a:txBody>
                    <a:bodyPr/>
                    <a:lstStyle/>
                    <a:p>
                      <a:pPr algn="ctr"/>
                      <a:r>
                        <a:rPr lang="en-US" sz="1400" dirty="0">
                          <a:solidFill>
                            <a:schemeClr val="tx1"/>
                          </a:solidFill>
                          <a:latin typeface="Calibri" panose="020F0502020204030204" pitchFamily="34" charset="0"/>
                          <a:cs typeface="Calibri" panose="020F0502020204030204" pitchFamily="34" charset="0"/>
                        </a:rPr>
                        <a:t>Liability for remaining </a:t>
                      </a:r>
                    </a:p>
                    <a:p>
                      <a:pPr algn="ctr"/>
                      <a:r>
                        <a:rPr lang="en-US" sz="1400" dirty="0">
                          <a:solidFill>
                            <a:schemeClr val="tx1"/>
                          </a:solidFill>
                          <a:latin typeface="Calibri" panose="020F0502020204030204" pitchFamily="34" charset="0"/>
                          <a:cs typeface="Calibri" panose="020F0502020204030204" pitchFamily="34" charset="0"/>
                        </a:rPr>
                        <a:t>coverage</a:t>
                      </a:r>
                      <a:endParaRPr lang="en-ID" sz="1400" dirty="0">
                        <a:solidFill>
                          <a:schemeClr val="tx1"/>
                        </a:solidFill>
                        <a:latin typeface="Calibri" panose="020F0502020204030204" pitchFamily="34" charset="0"/>
                        <a:cs typeface="Calibri" panose="020F0502020204030204" pitchFamily="34" charset="0"/>
                      </a:endParaRPr>
                    </a:p>
                  </a:txBody>
                  <a:tcPr marL="68580" marR="68580" marT="34290" marB="34290" anchor="ctr"/>
                </a:tc>
                <a:tc hMerge="1">
                  <a:txBody>
                    <a:bodyPr/>
                    <a:lstStyle/>
                    <a:p>
                      <a:endParaRPr lang="en-ID" dirty="0"/>
                    </a:p>
                  </a:txBody>
                  <a:tcPr/>
                </a:tc>
                <a:tc hMerge="1">
                  <a:txBody>
                    <a:bodyPr/>
                    <a:lstStyle/>
                    <a:p>
                      <a:endParaRPr lang="en-ID" dirty="0"/>
                    </a:p>
                  </a:txBody>
                  <a:tcPr/>
                </a:tc>
                <a:extLst>
                  <a:ext uri="{0D108BD9-81ED-4DB2-BD59-A6C34878D82A}">
                    <a16:rowId xmlns:a16="http://schemas.microsoft.com/office/drawing/2014/main" val="2252894842"/>
                  </a:ext>
                </a:extLst>
              </a:tr>
              <a:tr h="712244">
                <a:tc>
                  <a:txBody>
                    <a:bodyPr/>
                    <a:lstStyle/>
                    <a:p>
                      <a:pPr algn="ctr"/>
                      <a:r>
                        <a:rPr lang="en-US" sz="1200" dirty="0">
                          <a:solidFill>
                            <a:schemeClr val="tx1"/>
                          </a:solidFill>
                          <a:latin typeface="Calibri" panose="020F0502020204030204" pitchFamily="34" charset="0"/>
                          <a:cs typeface="Calibri" panose="020F0502020204030204" pitchFamily="34" charset="0"/>
                        </a:rPr>
                        <a:t>PV of future </a:t>
                      </a:r>
                    </a:p>
                    <a:p>
                      <a:pPr algn="ctr"/>
                      <a:r>
                        <a:rPr lang="en-US" sz="1200" dirty="0">
                          <a:solidFill>
                            <a:schemeClr val="tx1"/>
                          </a:solidFill>
                          <a:latin typeface="Calibri" panose="020F0502020204030204" pitchFamily="34" charset="0"/>
                          <a:cs typeface="Calibri" panose="020F0502020204030204" pitchFamily="34" charset="0"/>
                        </a:rPr>
                        <a:t>Cash flow</a:t>
                      </a:r>
                      <a:endParaRPr lang="en-ID" sz="1200" dirty="0">
                        <a:solidFill>
                          <a:schemeClr val="tx1"/>
                        </a:solidFill>
                        <a:latin typeface="Calibri" panose="020F0502020204030204" pitchFamily="34" charset="0"/>
                        <a:cs typeface="Calibri" panose="020F0502020204030204" pitchFamily="34" charset="0"/>
                      </a:endParaRPr>
                    </a:p>
                  </a:txBody>
                  <a:tcPr marL="68580" marR="68580" marT="34290" marB="34290" anchor="ctr"/>
                </a:tc>
                <a:tc>
                  <a:txBody>
                    <a:bodyPr/>
                    <a:lstStyle/>
                    <a:p>
                      <a:pPr algn="ctr"/>
                      <a:r>
                        <a:rPr lang="en-US" sz="1200" dirty="0">
                          <a:solidFill>
                            <a:schemeClr val="tx1"/>
                          </a:solidFill>
                          <a:latin typeface="Calibri" panose="020F0502020204030204" pitchFamily="34" charset="0"/>
                          <a:cs typeface="Calibri" panose="020F0502020204030204" pitchFamily="34" charset="0"/>
                        </a:rPr>
                        <a:t>Risk</a:t>
                      </a:r>
                    </a:p>
                    <a:p>
                      <a:pPr algn="ctr"/>
                      <a:r>
                        <a:rPr lang="en-US" sz="1200" dirty="0" err="1">
                          <a:solidFill>
                            <a:schemeClr val="tx1"/>
                          </a:solidFill>
                          <a:latin typeface="Calibri" panose="020F0502020204030204" pitchFamily="34" charset="0"/>
                          <a:cs typeface="Calibri" panose="020F0502020204030204" pitchFamily="34" charset="0"/>
                        </a:rPr>
                        <a:t>Adjusment</a:t>
                      </a:r>
                      <a:endParaRPr lang="en-ID" sz="1200" dirty="0">
                        <a:solidFill>
                          <a:schemeClr val="tx1"/>
                        </a:solidFill>
                        <a:latin typeface="Calibri" panose="020F0502020204030204" pitchFamily="34" charset="0"/>
                        <a:cs typeface="Calibri" panose="020F0502020204030204" pitchFamily="34" charset="0"/>
                      </a:endParaRPr>
                    </a:p>
                  </a:txBody>
                  <a:tcPr marL="68580" marR="68580" marT="34290" marB="34290" anchor="ctr"/>
                </a:tc>
                <a:tc>
                  <a:txBody>
                    <a:bodyPr/>
                    <a:lstStyle/>
                    <a:p>
                      <a:pPr algn="ctr"/>
                      <a:r>
                        <a:rPr lang="en-US" sz="1200" dirty="0">
                          <a:solidFill>
                            <a:schemeClr val="tx1"/>
                          </a:solidFill>
                          <a:latin typeface="Calibri" panose="020F0502020204030204" pitchFamily="34" charset="0"/>
                          <a:cs typeface="Calibri" panose="020F0502020204030204" pitchFamily="34" charset="0"/>
                        </a:rPr>
                        <a:t>Contractual</a:t>
                      </a:r>
                    </a:p>
                    <a:p>
                      <a:pPr algn="ctr"/>
                      <a:r>
                        <a:rPr lang="en-US" sz="1200" dirty="0">
                          <a:solidFill>
                            <a:schemeClr val="tx1"/>
                          </a:solidFill>
                          <a:latin typeface="Calibri" panose="020F0502020204030204" pitchFamily="34" charset="0"/>
                          <a:cs typeface="Calibri" panose="020F0502020204030204" pitchFamily="34" charset="0"/>
                        </a:rPr>
                        <a:t>Service</a:t>
                      </a:r>
                    </a:p>
                    <a:p>
                      <a:pPr algn="ctr"/>
                      <a:r>
                        <a:rPr lang="en-US" sz="1200" dirty="0" err="1">
                          <a:solidFill>
                            <a:schemeClr val="tx1"/>
                          </a:solidFill>
                          <a:latin typeface="Calibri" panose="020F0502020204030204" pitchFamily="34" charset="0"/>
                          <a:cs typeface="Calibri" panose="020F0502020204030204" pitchFamily="34" charset="0"/>
                        </a:rPr>
                        <a:t>Marjin</a:t>
                      </a:r>
                      <a:endParaRPr lang="en-ID" sz="1200" dirty="0">
                        <a:solidFill>
                          <a:schemeClr val="tx1"/>
                        </a:solidFill>
                        <a:latin typeface="Calibri" panose="020F0502020204030204" pitchFamily="34" charset="0"/>
                        <a:cs typeface="Calibri" panose="020F0502020204030204" pitchFamily="34" charset="0"/>
                      </a:endParaRPr>
                    </a:p>
                  </a:txBody>
                  <a:tcPr marL="68580" marR="68580" marT="34290" marB="34290" anchor="ctr"/>
                </a:tc>
                <a:extLst>
                  <a:ext uri="{0D108BD9-81ED-4DB2-BD59-A6C34878D82A}">
                    <a16:rowId xmlns:a16="http://schemas.microsoft.com/office/drawing/2014/main" val="4247143143"/>
                  </a:ext>
                </a:extLst>
              </a:tr>
              <a:tr h="430707">
                <a:tc gridSpan="3">
                  <a:txBody>
                    <a:bodyPr/>
                    <a:lstStyle/>
                    <a:p>
                      <a:pPr algn="ctr"/>
                      <a:r>
                        <a:rPr lang="en-US" sz="1200" b="1" dirty="0">
                          <a:solidFill>
                            <a:schemeClr val="tx1"/>
                          </a:solidFill>
                          <a:latin typeface="Calibri" panose="020F0502020204030204" pitchFamily="34" charset="0"/>
                          <a:cs typeface="Calibri" panose="020F0502020204030204" pitchFamily="34" charset="0"/>
                        </a:rPr>
                        <a:t>Split in three block not required</a:t>
                      </a:r>
                      <a:endParaRPr lang="en-ID" sz="1200" b="1" dirty="0">
                        <a:solidFill>
                          <a:schemeClr val="tx1"/>
                        </a:solidFill>
                        <a:latin typeface="Calibri" panose="020F0502020204030204" pitchFamily="34" charset="0"/>
                        <a:cs typeface="Calibri" panose="020F0502020204030204" pitchFamily="34" charset="0"/>
                      </a:endParaRPr>
                    </a:p>
                  </a:txBody>
                  <a:tcPr marL="68580" marR="68580" marT="34290" marB="34290" anchor="ctr">
                    <a:solidFill>
                      <a:schemeClr val="accent5">
                        <a:lumMod val="90000"/>
                      </a:schemeClr>
                    </a:solidFill>
                  </a:tcPr>
                </a:tc>
                <a:tc hMerge="1">
                  <a:txBody>
                    <a:bodyPr/>
                    <a:lstStyle/>
                    <a:p>
                      <a:endParaRPr lang="en-ID" dirty="0"/>
                    </a:p>
                  </a:txBody>
                  <a:tcPr/>
                </a:tc>
                <a:tc hMerge="1">
                  <a:txBody>
                    <a:bodyPr/>
                    <a:lstStyle/>
                    <a:p>
                      <a:endParaRPr lang="en-ID" dirty="0"/>
                    </a:p>
                  </a:txBody>
                  <a:tcPr/>
                </a:tc>
                <a:extLst>
                  <a:ext uri="{0D108BD9-81ED-4DB2-BD59-A6C34878D82A}">
                    <a16:rowId xmlns:a16="http://schemas.microsoft.com/office/drawing/2014/main" val="2237194950"/>
                  </a:ext>
                </a:extLst>
              </a:tr>
            </a:tbl>
          </a:graphicData>
        </a:graphic>
      </p:graphicFrame>
      <p:pic>
        <p:nvPicPr>
          <p:cNvPr id="15" name="Picture 14">
            <a:extLst>
              <a:ext uri="{FF2B5EF4-FFF2-40B4-BE49-F238E27FC236}">
                <a16:creationId xmlns:a16="http://schemas.microsoft.com/office/drawing/2014/main" id="{C92E7B57-AD51-4D06-9FD2-0E2F314A1029}"/>
              </a:ext>
            </a:extLst>
          </p:cNvPr>
          <p:cNvPicPr>
            <a:picLocks noChangeAspect="1"/>
          </p:cNvPicPr>
          <p:nvPr/>
        </p:nvPicPr>
        <p:blipFill>
          <a:blip r:embed="rId2"/>
          <a:stretch>
            <a:fillRect/>
          </a:stretch>
        </p:blipFill>
        <p:spPr>
          <a:xfrm>
            <a:off x="228601" y="1104126"/>
            <a:ext cx="301778" cy="306350"/>
          </a:xfrm>
          <a:prstGeom prst="rect">
            <a:avLst/>
          </a:prstGeom>
        </p:spPr>
      </p:pic>
      <p:pic>
        <p:nvPicPr>
          <p:cNvPr id="17" name="Graphic 16" descr="Add with solid fill">
            <a:extLst>
              <a:ext uri="{FF2B5EF4-FFF2-40B4-BE49-F238E27FC236}">
                <a16:creationId xmlns:a16="http://schemas.microsoft.com/office/drawing/2014/main" id="{318D58DE-6365-4001-A3D8-903B228FA13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28173" y="1794033"/>
            <a:ext cx="359597" cy="359597"/>
          </a:xfrm>
          <a:prstGeom prst="rect">
            <a:avLst/>
          </a:prstGeom>
        </p:spPr>
      </p:pic>
      <p:graphicFrame>
        <p:nvGraphicFramePr>
          <p:cNvPr id="18" name="Table 18">
            <a:extLst>
              <a:ext uri="{FF2B5EF4-FFF2-40B4-BE49-F238E27FC236}">
                <a16:creationId xmlns:a16="http://schemas.microsoft.com/office/drawing/2014/main" id="{B13EB73B-174F-4727-997F-24F7B2D29AED}"/>
              </a:ext>
            </a:extLst>
          </p:cNvPr>
          <p:cNvGraphicFramePr>
            <a:graphicFrameLocks noGrp="1"/>
          </p:cNvGraphicFramePr>
          <p:nvPr>
            <p:extLst>
              <p:ext uri="{D42A27DB-BD31-4B8C-83A1-F6EECF244321}">
                <p14:modId xmlns:p14="http://schemas.microsoft.com/office/powerpoint/2010/main" val="20866511"/>
              </p:ext>
            </p:extLst>
          </p:nvPr>
        </p:nvGraphicFramePr>
        <p:xfrm>
          <a:off x="4025665" y="1414062"/>
          <a:ext cx="2089384" cy="1085850"/>
        </p:xfrm>
        <a:graphic>
          <a:graphicData uri="http://schemas.openxmlformats.org/drawingml/2006/table">
            <a:tbl>
              <a:tblPr firstRow="1" bandRow="1">
                <a:tableStyleId>{5C22544A-7EE6-4342-B048-85BDC9FD1C3A}</a:tableStyleId>
              </a:tblPr>
              <a:tblGrid>
                <a:gridCol w="1044692">
                  <a:extLst>
                    <a:ext uri="{9D8B030D-6E8A-4147-A177-3AD203B41FA5}">
                      <a16:colId xmlns:a16="http://schemas.microsoft.com/office/drawing/2014/main" val="1817922537"/>
                    </a:ext>
                  </a:extLst>
                </a:gridCol>
                <a:gridCol w="1044692">
                  <a:extLst>
                    <a:ext uri="{9D8B030D-6E8A-4147-A177-3AD203B41FA5}">
                      <a16:colId xmlns:a16="http://schemas.microsoft.com/office/drawing/2014/main" val="870547329"/>
                    </a:ext>
                  </a:extLst>
                </a:gridCol>
              </a:tblGrid>
              <a:tr h="523934">
                <a:tc gridSpan="2">
                  <a:txBody>
                    <a:bodyPr/>
                    <a:lstStyle/>
                    <a:p>
                      <a:pPr algn="ctr"/>
                      <a:r>
                        <a:rPr lang="en-US" sz="1400" u="none" dirty="0">
                          <a:solidFill>
                            <a:schemeClr val="tx1"/>
                          </a:solidFill>
                          <a:latin typeface="Calibri" panose="020F0502020204030204" pitchFamily="34" charset="0"/>
                          <a:cs typeface="Calibri" panose="020F0502020204030204" pitchFamily="34" charset="0"/>
                        </a:rPr>
                        <a:t>Liability for incurred claims</a:t>
                      </a:r>
                      <a:endParaRPr lang="en-ID" sz="1400" u="none" dirty="0">
                        <a:solidFill>
                          <a:schemeClr val="tx1"/>
                        </a:solidFill>
                        <a:latin typeface="Calibri" panose="020F0502020204030204" pitchFamily="34" charset="0"/>
                        <a:cs typeface="Calibri" panose="020F0502020204030204" pitchFamily="34" charset="0"/>
                      </a:endParaRPr>
                    </a:p>
                  </a:txBody>
                  <a:tcPr marL="68580" marR="68580" marT="34290" marB="34290" anchor="ctr"/>
                </a:tc>
                <a:tc hMerge="1">
                  <a:txBody>
                    <a:bodyPr/>
                    <a:lstStyle/>
                    <a:p>
                      <a:endParaRPr lang="en-ID" dirty="0"/>
                    </a:p>
                  </a:txBody>
                  <a:tcPr/>
                </a:tc>
                <a:extLst>
                  <a:ext uri="{0D108BD9-81ED-4DB2-BD59-A6C34878D82A}">
                    <a16:rowId xmlns:a16="http://schemas.microsoft.com/office/drawing/2014/main" val="2442756880"/>
                  </a:ext>
                </a:extLst>
              </a:tr>
              <a:tr h="561916">
                <a:tc>
                  <a:txBody>
                    <a:bodyPr/>
                    <a:lstStyle/>
                    <a:p>
                      <a:pPr algn="ctr"/>
                      <a:r>
                        <a:rPr lang="en-US" sz="1200" u="none" dirty="0">
                          <a:solidFill>
                            <a:schemeClr val="tx1"/>
                          </a:solidFill>
                          <a:latin typeface="Calibri" panose="020F0502020204030204" pitchFamily="34" charset="0"/>
                          <a:cs typeface="Calibri" panose="020F0502020204030204" pitchFamily="34" charset="0"/>
                        </a:rPr>
                        <a:t>PV of future cash flows</a:t>
                      </a:r>
                      <a:endParaRPr lang="en-ID" sz="1200" u="none" dirty="0">
                        <a:solidFill>
                          <a:schemeClr val="tx1"/>
                        </a:solidFill>
                        <a:latin typeface="Calibri" panose="020F0502020204030204" pitchFamily="34" charset="0"/>
                        <a:cs typeface="Calibri" panose="020F0502020204030204" pitchFamily="34" charset="0"/>
                      </a:endParaRPr>
                    </a:p>
                  </a:txBody>
                  <a:tcPr marL="68580" marR="68580" marT="34290" marB="34290" anchor="ctr"/>
                </a:tc>
                <a:tc>
                  <a:txBody>
                    <a:bodyPr/>
                    <a:lstStyle/>
                    <a:p>
                      <a:pPr algn="ctr"/>
                      <a:r>
                        <a:rPr lang="en-US" sz="1200" u="none" dirty="0">
                          <a:solidFill>
                            <a:schemeClr val="tx1"/>
                          </a:solidFill>
                          <a:latin typeface="Calibri" panose="020F0502020204030204" pitchFamily="34" charset="0"/>
                          <a:cs typeface="Calibri" panose="020F0502020204030204" pitchFamily="34" charset="0"/>
                        </a:rPr>
                        <a:t>Risk </a:t>
                      </a:r>
                    </a:p>
                    <a:p>
                      <a:pPr algn="ctr"/>
                      <a:r>
                        <a:rPr lang="en-US" sz="1200" u="none" dirty="0" err="1">
                          <a:solidFill>
                            <a:schemeClr val="tx1"/>
                          </a:solidFill>
                          <a:latin typeface="Calibri" panose="020F0502020204030204" pitchFamily="34" charset="0"/>
                          <a:cs typeface="Calibri" panose="020F0502020204030204" pitchFamily="34" charset="0"/>
                        </a:rPr>
                        <a:t>adjusment</a:t>
                      </a:r>
                      <a:endParaRPr lang="en-ID" sz="1200" u="none" dirty="0">
                        <a:solidFill>
                          <a:schemeClr val="tx1"/>
                        </a:solidFill>
                        <a:latin typeface="Calibri" panose="020F0502020204030204" pitchFamily="34" charset="0"/>
                        <a:cs typeface="Calibri" panose="020F0502020204030204" pitchFamily="34" charset="0"/>
                      </a:endParaRPr>
                    </a:p>
                  </a:txBody>
                  <a:tcPr marL="68580" marR="68580" marT="34290" marB="34290" anchor="ctr"/>
                </a:tc>
                <a:extLst>
                  <a:ext uri="{0D108BD9-81ED-4DB2-BD59-A6C34878D82A}">
                    <a16:rowId xmlns:a16="http://schemas.microsoft.com/office/drawing/2014/main" val="979077980"/>
                  </a:ext>
                </a:extLst>
              </a:tr>
            </a:tbl>
          </a:graphicData>
        </a:graphic>
      </p:graphicFrame>
      <p:pic>
        <p:nvPicPr>
          <p:cNvPr id="20" name="Graphic 19" descr="Pause with solid fill">
            <a:extLst>
              <a:ext uri="{FF2B5EF4-FFF2-40B4-BE49-F238E27FC236}">
                <a16:creationId xmlns:a16="http://schemas.microsoft.com/office/drawing/2014/main" id="{4B201858-BB86-4D84-A3B3-FF9DA11C2B3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5400000">
            <a:off x="6352946" y="1735085"/>
            <a:ext cx="490056" cy="490056"/>
          </a:xfrm>
          <a:prstGeom prst="rect">
            <a:avLst/>
          </a:prstGeom>
        </p:spPr>
      </p:pic>
      <p:sp>
        <p:nvSpPr>
          <p:cNvPr id="21" name="Rectangle 20">
            <a:extLst>
              <a:ext uri="{FF2B5EF4-FFF2-40B4-BE49-F238E27FC236}">
                <a16:creationId xmlns:a16="http://schemas.microsoft.com/office/drawing/2014/main" id="{6C9100D6-39ED-4E50-AB50-631A558175AD}"/>
              </a:ext>
            </a:extLst>
          </p:cNvPr>
          <p:cNvSpPr/>
          <p:nvPr/>
        </p:nvSpPr>
        <p:spPr bwMode="auto">
          <a:xfrm>
            <a:off x="7129882" y="1414062"/>
            <a:ext cx="1257301" cy="858743"/>
          </a:xfrm>
          <a:prstGeom prst="rect">
            <a:avLst/>
          </a:prstGeom>
          <a:solidFill>
            <a:schemeClr val="accent2">
              <a:lumMod val="75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IFRS 17 Liability</a:t>
            </a:r>
            <a:endParaRPr lang="en-ID" sz="18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22" name="Picture 21">
            <a:extLst>
              <a:ext uri="{FF2B5EF4-FFF2-40B4-BE49-F238E27FC236}">
                <a16:creationId xmlns:a16="http://schemas.microsoft.com/office/drawing/2014/main" id="{CBF5961C-43D7-4883-A265-58B02A624DB9}"/>
              </a:ext>
            </a:extLst>
          </p:cNvPr>
          <p:cNvPicPr>
            <a:picLocks noChangeAspect="1"/>
          </p:cNvPicPr>
          <p:nvPr/>
        </p:nvPicPr>
        <p:blipFill>
          <a:blip r:embed="rId7"/>
          <a:stretch>
            <a:fillRect/>
          </a:stretch>
        </p:blipFill>
        <p:spPr>
          <a:xfrm>
            <a:off x="3872491" y="1117733"/>
            <a:ext cx="306350" cy="306350"/>
          </a:xfrm>
          <a:prstGeom prst="rect">
            <a:avLst/>
          </a:prstGeom>
        </p:spPr>
      </p:pic>
      <p:sp>
        <p:nvSpPr>
          <p:cNvPr id="16" name="Rectangle 15">
            <a:extLst>
              <a:ext uri="{FF2B5EF4-FFF2-40B4-BE49-F238E27FC236}">
                <a16:creationId xmlns:a16="http://schemas.microsoft.com/office/drawing/2014/main" id="{A910DA5E-162D-4855-8F43-3963E76346A4}"/>
              </a:ext>
            </a:extLst>
          </p:cNvPr>
          <p:cNvSpPr/>
          <p:nvPr/>
        </p:nvSpPr>
        <p:spPr>
          <a:xfrm>
            <a:off x="-51435" y="4800600"/>
            <a:ext cx="6966585" cy="415498"/>
          </a:xfrm>
          <a:prstGeom prst="rect">
            <a:avLst/>
          </a:prstGeom>
        </p:spPr>
        <p:txBody>
          <a:bodyPr wrap="square">
            <a:spAutoFit/>
          </a:bodyPr>
          <a:lstStyle/>
          <a:p>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Ref: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Webinar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Kontrak</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Asuransi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Perhitungan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Aktuaria</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 PPPK</a:t>
            </a:r>
          </a:p>
          <a:p>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Junaidi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Amin –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Perspektif</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Aktuaris</a:t>
            </a:r>
            <a:endParaRPr lang="en-ID"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9" name="Slide Number Placeholder 3">
            <a:extLst>
              <a:ext uri="{FF2B5EF4-FFF2-40B4-BE49-F238E27FC236}">
                <a16:creationId xmlns:a16="http://schemas.microsoft.com/office/drawing/2014/main" id="{544151A1-1C8D-4A40-A879-D519845E1560}"/>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45</a:t>
            </a:fld>
            <a:endParaRPr lang="en-US" sz="1200" b="1" dirty="0"/>
          </a:p>
        </p:txBody>
      </p:sp>
    </p:spTree>
    <p:extLst>
      <p:ext uri="{BB962C8B-B14F-4D97-AF65-F5344CB8AC3E}">
        <p14:creationId xmlns:p14="http://schemas.microsoft.com/office/powerpoint/2010/main" val="15318280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77D09-3D9B-4A74-8C6A-E9F2B9681C5A}"/>
              </a:ext>
            </a:extLst>
          </p:cNvPr>
          <p:cNvSpPr>
            <a:spLocks noGrp="1"/>
          </p:cNvSpPr>
          <p:nvPr>
            <p:ph type="title"/>
          </p:nvPr>
        </p:nvSpPr>
        <p:spPr>
          <a:xfrm>
            <a:off x="1713638" y="225243"/>
            <a:ext cx="5496900" cy="572700"/>
          </a:xfrm>
        </p:spPr>
        <p:txBody>
          <a:bodyPr/>
          <a:lstStyle/>
          <a:p>
            <a:r>
              <a:rPr lang="en-US" sz="3000" dirty="0" err="1"/>
              <a:t>Perubahan</a:t>
            </a:r>
            <a:r>
              <a:rPr lang="en-US" sz="3000" dirty="0"/>
              <a:t> PSAK 117</a:t>
            </a:r>
            <a:endParaRPr lang="en-ID" sz="3000" dirty="0"/>
          </a:p>
        </p:txBody>
      </p:sp>
      <p:sp>
        <p:nvSpPr>
          <p:cNvPr id="4" name="TextBox 3">
            <a:extLst>
              <a:ext uri="{FF2B5EF4-FFF2-40B4-BE49-F238E27FC236}">
                <a16:creationId xmlns:a16="http://schemas.microsoft.com/office/drawing/2014/main" id="{2FEF1002-54CA-4DEC-9EA4-64B675AB763B}"/>
              </a:ext>
            </a:extLst>
          </p:cNvPr>
          <p:cNvSpPr txBox="1"/>
          <p:nvPr/>
        </p:nvSpPr>
        <p:spPr>
          <a:xfrm>
            <a:off x="1096503" y="929648"/>
            <a:ext cx="7068442" cy="3924151"/>
          </a:xfrm>
          <a:prstGeom prst="rect">
            <a:avLst/>
          </a:prstGeom>
          <a:noFill/>
        </p:spPr>
        <p:txBody>
          <a:bodyPr wrap="square">
            <a:spAutoFit/>
          </a:bodyPr>
          <a:lstStyle/>
          <a:p>
            <a:pPr marL="285750" indent="-285750" algn="just">
              <a:spcBef>
                <a:spcPts val="300"/>
              </a:spcBef>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Cadangan </a:t>
            </a:r>
            <a:r>
              <a:rPr lang="en-US" dirty="0" err="1">
                <a:latin typeface="Calibri" panose="020F0502020204030204" pitchFamily="34" charset="0"/>
                <a:ea typeface="Calibri" panose="020F0502020204030204" pitchFamily="34" charset="0"/>
                <a:cs typeface="Calibri" panose="020F0502020204030204" pitchFamily="34" charset="0"/>
              </a:rPr>
              <a:t>teknis</a:t>
            </a:r>
            <a:r>
              <a:rPr lang="en-US" dirty="0">
                <a:latin typeface="Calibri" panose="020F0502020204030204" pitchFamily="34" charset="0"/>
                <a:ea typeface="Calibri" panose="020F0502020204030204" pitchFamily="34" charset="0"/>
                <a:cs typeface="Calibri" panose="020F0502020204030204" pitchFamily="34" charset="0"/>
              </a:rPr>
              <a:t> pada PSAK 62 </a:t>
            </a:r>
            <a:r>
              <a:rPr lang="en-US" dirty="0" err="1">
                <a:latin typeface="Calibri" panose="020F0502020204030204" pitchFamily="34" charset="0"/>
                <a:ea typeface="Calibri" panose="020F0502020204030204" pitchFamily="34" charset="0"/>
                <a:cs typeface="Calibri" panose="020F0502020204030204" pitchFamily="34" charset="0"/>
              </a:rPr>
              <a:t>terdiri</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dari</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dua</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komponen</a:t>
            </a:r>
            <a:endParaRPr lang="en-US" dirty="0">
              <a:latin typeface="Calibri" panose="020F0502020204030204" pitchFamily="34" charset="0"/>
              <a:ea typeface="Calibri" panose="020F0502020204030204" pitchFamily="34" charset="0"/>
              <a:cs typeface="Calibri" panose="020F0502020204030204" pitchFamily="34" charset="0"/>
            </a:endParaRPr>
          </a:p>
          <a:p>
            <a:pPr marL="623888" indent="-266700" algn="just">
              <a:spcBef>
                <a:spcPts val="300"/>
              </a:spcBef>
              <a:buAutoNum type="alphaLcParenBoth"/>
            </a:pPr>
            <a:r>
              <a:rPr lang="en-US" dirty="0">
                <a:latin typeface="Calibri" panose="020F0502020204030204" pitchFamily="34" charset="0"/>
                <a:ea typeface="Calibri" panose="020F0502020204030204" pitchFamily="34" charset="0"/>
                <a:cs typeface="Calibri" panose="020F0502020204030204" pitchFamily="34" charset="0"/>
              </a:rPr>
              <a:t>Liability for remaining coverage (LRC) - </a:t>
            </a:r>
            <a:r>
              <a:rPr lang="en-US" dirty="0" err="1">
                <a:latin typeface="Calibri" panose="020F0502020204030204" pitchFamily="34" charset="0"/>
                <a:ea typeface="Calibri" panose="020F0502020204030204" pitchFamily="34" charset="0"/>
                <a:cs typeface="Calibri" panose="020F0502020204030204" pitchFamily="34" charset="0"/>
              </a:rPr>
              <a:t>pendapatan</a:t>
            </a:r>
            <a:r>
              <a:rPr lang="en-US" dirty="0">
                <a:latin typeface="Calibri" panose="020F0502020204030204" pitchFamily="34" charset="0"/>
                <a:ea typeface="Calibri" panose="020F0502020204030204" pitchFamily="34" charset="0"/>
                <a:cs typeface="Calibri" panose="020F0502020204030204" pitchFamily="34" charset="0"/>
              </a:rPr>
              <a:t> underwriting</a:t>
            </a:r>
          </a:p>
          <a:p>
            <a:pPr marL="623888" indent="-266700" algn="just">
              <a:spcBef>
                <a:spcPts val="300"/>
              </a:spcBef>
              <a:buAutoNum type="alphaLcParenBoth"/>
            </a:pPr>
            <a:r>
              <a:rPr lang="en-US" dirty="0" err="1">
                <a:latin typeface="Calibri" panose="020F0502020204030204" pitchFamily="34" charset="0"/>
                <a:ea typeface="Calibri" panose="020F0502020204030204" pitchFamily="34" charset="0"/>
                <a:cs typeface="Calibri" panose="020F0502020204030204" pitchFamily="34" charset="0"/>
              </a:rPr>
              <a:t>Liabilty</a:t>
            </a:r>
            <a:r>
              <a:rPr lang="en-US" dirty="0">
                <a:latin typeface="Calibri" panose="020F0502020204030204" pitchFamily="34" charset="0"/>
                <a:ea typeface="Calibri" panose="020F0502020204030204" pitchFamily="34" charset="0"/>
                <a:cs typeface="Calibri" panose="020F0502020204030204" pitchFamily="34" charset="0"/>
              </a:rPr>
              <a:t> for incurred claim (LIC) - </a:t>
            </a:r>
            <a:r>
              <a:rPr lang="en-US" dirty="0" err="1">
                <a:latin typeface="Calibri" panose="020F0502020204030204" pitchFamily="34" charset="0"/>
                <a:ea typeface="Calibri" panose="020F0502020204030204" pitchFamily="34" charset="0"/>
                <a:cs typeface="Calibri" panose="020F0502020204030204" pitchFamily="34" charset="0"/>
              </a:rPr>
              <a:t>beban</a:t>
            </a:r>
            <a:r>
              <a:rPr lang="en-US" dirty="0">
                <a:latin typeface="Calibri" panose="020F0502020204030204" pitchFamily="34" charset="0"/>
                <a:ea typeface="Calibri" panose="020F0502020204030204" pitchFamily="34" charset="0"/>
                <a:cs typeface="Calibri" panose="020F0502020204030204" pitchFamily="34" charset="0"/>
              </a:rPr>
              <a:t> underwriting</a:t>
            </a:r>
          </a:p>
          <a:p>
            <a:pPr marL="623888" indent="-266700" algn="just">
              <a:spcBef>
                <a:spcPts val="300"/>
              </a:spcBef>
              <a:buAutoNum type="alphaLcParenBoth"/>
            </a:pPr>
            <a:r>
              <a:rPr lang="en-US" dirty="0">
                <a:latin typeface="Calibri" panose="020F0502020204030204" pitchFamily="34" charset="0"/>
                <a:ea typeface="Calibri" panose="020F0502020204030204" pitchFamily="34" charset="0"/>
                <a:cs typeface="Calibri" panose="020F0502020204030204" pitchFamily="34" charset="0"/>
              </a:rPr>
              <a:t>LRC dan LIC </a:t>
            </a:r>
            <a:r>
              <a:rPr lang="en-US" dirty="0" err="1">
                <a:latin typeface="Calibri" panose="020F0502020204030204" pitchFamily="34" charset="0"/>
                <a:ea typeface="Calibri" panose="020F0502020204030204" pitchFamily="34" charset="0"/>
                <a:cs typeface="Calibri" panose="020F0502020204030204" pitchFamily="34" charset="0"/>
              </a:rPr>
              <a:t>dipisahakan</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antara</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kontrak</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asuransi</a:t>
            </a:r>
            <a:r>
              <a:rPr lang="en-US" dirty="0">
                <a:latin typeface="Calibri" panose="020F0502020204030204" pitchFamily="34" charset="0"/>
                <a:ea typeface="Calibri" panose="020F0502020204030204" pitchFamily="34" charset="0"/>
                <a:cs typeface="Calibri" panose="020F0502020204030204" pitchFamily="34" charset="0"/>
              </a:rPr>
              <a:t> dan </a:t>
            </a:r>
            <a:r>
              <a:rPr lang="en-US" dirty="0" err="1">
                <a:latin typeface="Calibri" panose="020F0502020204030204" pitchFamily="34" charset="0"/>
                <a:ea typeface="Calibri" panose="020F0502020204030204" pitchFamily="34" charset="0"/>
                <a:cs typeface="Calibri" panose="020F0502020204030204" pitchFamily="34" charset="0"/>
              </a:rPr>
              <a:t>kontrak</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reasuransi</a:t>
            </a:r>
            <a:endParaRPr lang="en-US" dirty="0">
              <a:latin typeface="Calibri" panose="020F0502020204030204" pitchFamily="34" charset="0"/>
              <a:ea typeface="Calibri" panose="020F0502020204030204" pitchFamily="34" charset="0"/>
              <a:cs typeface="Calibri" panose="020F0502020204030204" pitchFamily="34" charset="0"/>
            </a:endParaRPr>
          </a:p>
          <a:p>
            <a:pPr marL="285750" indent="-285750" algn="just">
              <a:spcBef>
                <a:spcPts val="300"/>
              </a:spcBef>
              <a:buFont typeface="Arial" panose="020B0604020202020204" pitchFamily="34" charset="0"/>
              <a:buChar char="•"/>
            </a:pPr>
            <a:r>
              <a:rPr lang="en-ID" dirty="0" err="1">
                <a:latin typeface="Calibri" panose="020F0502020204030204" pitchFamily="34" charset="0"/>
                <a:ea typeface="Calibri" panose="020F0502020204030204" pitchFamily="34" charset="0"/>
                <a:cs typeface="Calibri" panose="020F0502020204030204" pitchFamily="34" charset="0"/>
              </a:rPr>
              <a:t>Merupakan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kewajiban</a:t>
            </a:r>
            <a:r>
              <a:rPr lang="en-ID" dirty="0">
                <a:latin typeface="Calibri" panose="020F0502020204030204" pitchFamily="34" charset="0"/>
                <a:ea typeface="Calibri" panose="020F0502020204030204" pitchFamily="34" charset="0"/>
                <a:cs typeface="Calibri" panose="020F0502020204030204" pitchFamily="34" charset="0"/>
              </a:rPr>
              <a:t> masa </a:t>
            </a:r>
            <a:r>
              <a:rPr lang="en-ID" dirty="0" err="1">
                <a:latin typeface="Calibri" panose="020F0502020204030204" pitchFamily="34" charset="0"/>
                <a:ea typeface="Calibri" panose="020F0502020204030204" pitchFamily="34" charset="0"/>
                <a:cs typeface="Calibri" panose="020F0502020204030204" pitchFamily="34" charset="0"/>
              </a:rPr>
              <a:t>depan</a:t>
            </a:r>
            <a:r>
              <a:rPr lang="en-ID" dirty="0">
                <a:latin typeface="Calibri" panose="020F0502020204030204" pitchFamily="34" charset="0"/>
                <a:ea typeface="Calibri" panose="020F0502020204030204" pitchFamily="34" charset="0"/>
                <a:cs typeface="Calibri" panose="020F0502020204030204" pitchFamily="34" charset="0"/>
              </a:rPr>
              <a:t> pada </a:t>
            </a:r>
            <a:r>
              <a:rPr lang="en-ID" dirty="0" err="1">
                <a:latin typeface="Calibri" panose="020F0502020204030204" pitchFamily="34" charset="0"/>
                <a:ea typeface="Calibri" panose="020F0502020204030204" pitchFamily="34" charset="0"/>
                <a:cs typeface="Calibri" panose="020F0502020204030204" pitchFamily="34" charset="0"/>
              </a:rPr>
              <a:t>sekelompok</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kontrak</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asuransi</a:t>
            </a:r>
            <a:r>
              <a:rPr lang="en-ID" dirty="0">
                <a:latin typeface="Calibri" panose="020F0502020204030204" pitchFamily="34" charset="0"/>
                <a:ea typeface="Calibri" panose="020F0502020204030204" pitchFamily="34" charset="0"/>
                <a:cs typeface="Calibri" panose="020F0502020204030204" pitchFamily="34" charset="0"/>
              </a:rPr>
              <a:t> yang </a:t>
            </a:r>
            <a:r>
              <a:rPr lang="en-ID" dirty="0" err="1">
                <a:latin typeface="Calibri" panose="020F0502020204030204" pitchFamily="34" charset="0"/>
                <a:ea typeface="Calibri" panose="020F0502020204030204" pitchFamily="34" charset="0"/>
                <a:cs typeface="Calibri" panose="020F0502020204030204" pitchFamily="34" charset="0"/>
              </a:rPr>
              <a:t>tercermin</a:t>
            </a:r>
            <a:r>
              <a:rPr lang="en-ID" dirty="0">
                <a:latin typeface="Calibri" panose="020F0502020204030204" pitchFamily="34" charset="0"/>
                <a:ea typeface="Calibri" panose="020F0502020204030204" pitchFamily="34" charset="0"/>
                <a:cs typeface="Calibri" panose="020F0502020204030204" pitchFamily="34" charset="0"/>
              </a:rPr>
              <a:t> pada </a:t>
            </a:r>
            <a:r>
              <a:rPr lang="en-ID" dirty="0" err="1">
                <a:latin typeface="Calibri" panose="020F0502020204030204" pitchFamily="34" charset="0"/>
                <a:ea typeface="Calibri" panose="020F0502020204030204" pitchFamily="34" charset="0"/>
                <a:cs typeface="Calibri" panose="020F0502020204030204" pitchFamily="34" charset="0"/>
              </a:rPr>
              <a:t>periode</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pertanggungan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asuransi</a:t>
            </a:r>
            <a:r>
              <a:rPr lang="en-ID" dirty="0">
                <a:latin typeface="Calibri" panose="020F0502020204030204" pitchFamily="34" charset="0"/>
                <a:ea typeface="Calibri" panose="020F0502020204030204" pitchFamily="34" charset="0"/>
                <a:cs typeface="Calibri" panose="020F0502020204030204" pitchFamily="34" charset="0"/>
              </a:rPr>
              <a:t> </a:t>
            </a:r>
          </a:p>
          <a:p>
            <a:pPr marL="285750" indent="-285750" algn="just">
              <a:spcBef>
                <a:spcPts val="300"/>
              </a:spcBef>
              <a:buFont typeface="Arial" panose="020B0604020202020204" pitchFamily="34" charset="0"/>
              <a:buChar char="•"/>
            </a:pPr>
            <a:r>
              <a:rPr lang="en-ID" dirty="0">
                <a:latin typeface="Calibri" panose="020F0502020204030204" pitchFamily="34" charset="0"/>
                <a:ea typeface="Calibri" panose="020F0502020204030204" pitchFamily="34" charset="0"/>
                <a:cs typeface="Calibri" panose="020F0502020204030204" pitchFamily="34" charset="0"/>
              </a:rPr>
              <a:t>LRC PAA pada </a:t>
            </a:r>
            <a:r>
              <a:rPr lang="en-ID" dirty="0" err="1">
                <a:latin typeface="Calibri" panose="020F0502020204030204" pitchFamily="34" charset="0"/>
                <a:ea typeface="Calibri" panose="020F0502020204030204" pitchFamily="34" charset="0"/>
                <a:cs typeface="Calibri" panose="020F0502020204030204" pitchFamily="34" charset="0"/>
              </a:rPr>
              <a:t>pengakuan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awal</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dihitung</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sebagai</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berikut</a:t>
            </a:r>
            <a:r>
              <a:rPr lang="en-ID" dirty="0">
                <a:latin typeface="Calibri" panose="020F0502020204030204" pitchFamily="34" charset="0"/>
                <a:ea typeface="Calibri" panose="020F0502020204030204" pitchFamily="34" charset="0"/>
                <a:cs typeface="Calibri" panose="020F0502020204030204" pitchFamily="34" charset="0"/>
              </a:rPr>
              <a:t> : </a:t>
            </a:r>
          </a:p>
          <a:p>
            <a:pPr marL="534988" lvl="1" indent="-266700" algn="just">
              <a:spcBef>
                <a:spcPts val="300"/>
              </a:spcBef>
              <a:buFont typeface="Arial" panose="020B0604020202020204" pitchFamily="34" charset="0"/>
              <a:buChar char="•"/>
            </a:pPr>
            <a:r>
              <a:rPr lang="en-ID" dirty="0" err="1">
                <a:latin typeface="Calibri" panose="020F0502020204030204" pitchFamily="34" charset="0"/>
                <a:ea typeface="Calibri" panose="020F0502020204030204" pitchFamily="34" charset="0"/>
                <a:cs typeface="Calibri" panose="020F0502020204030204" pitchFamily="34" charset="0"/>
              </a:rPr>
              <a:t>Jumlah</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premi</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jika</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ada</a:t>
            </a:r>
            <a:r>
              <a:rPr lang="en-ID" dirty="0">
                <a:latin typeface="Calibri" panose="020F0502020204030204" pitchFamily="34" charset="0"/>
                <a:ea typeface="Calibri" panose="020F0502020204030204" pitchFamily="34" charset="0"/>
                <a:cs typeface="Calibri" panose="020F0502020204030204" pitchFamily="34" charset="0"/>
              </a:rPr>
              <a:t>, yang </a:t>
            </a:r>
            <a:r>
              <a:rPr lang="en-ID" dirty="0" err="1">
                <a:latin typeface="Calibri" panose="020F0502020204030204" pitchFamily="34" charset="0"/>
                <a:ea typeface="Calibri" panose="020F0502020204030204" pitchFamily="34" charset="0"/>
                <a:cs typeface="Calibri" panose="020F0502020204030204" pitchFamily="34" charset="0"/>
              </a:rPr>
              <a:t>diterima</a:t>
            </a:r>
            <a:r>
              <a:rPr lang="en-ID" dirty="0">
                <a:latin typeface="Calibri" panose="020F0502020204030204" pitchFamily="34" charset="0"/>
                <a:ea typeface="Calibri" panose="020F0502020204030204" pitchFamily="34" charset="0"/>
                <a:cs typeface="Calibri" panose="020F0502020204030204" pitchFamily="34" charset="0"/>
              </a:rPr>
              <a:t> pada </a:t>
            </a:r>
            <a:r>
              <a:rPr lang="en-ID" dirty="0" err="1">
                <a:latin typeface="Calibri" panose="020F0502020204030204" pitchFamily="34" charset="0"/>
                <a:ea typeface="Calibri" panose="020F0502020204030204" pitchFamily="34" charset="0"/>
                <a:cs typeface="Calibri" panose="020F0502020204030204" pitchFamily="34" charset="0"/>
              </a:rPr>
              <a:t>saat</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pengakuan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awal</a:t>
            </a:r>
            <a:r>
              <a:rPr lang="en-ID" dirty="0">
                <a:latin typeface="Calibri" panose="020F0502020204030204" pitchFamily="34" charset="0"/>
                <a:ea typeface="Calibri" panose="020F0502020204030204" pitchFamily="34" charset="0"/>
                <a:cs typeface="Calibri" panose="020F0502020204030204" pitchFamily="34" charset="0"/>
              </a:rPr>
              <a:t>; </a:t>
            </a:r>
          </a:p>
          <a:p>
            <a:pPr marL="534988" lvl="1" indent="-266700" algn="just">
              <a:spcBef>
                <a:spcPts val="300"/>
              </a:spcBef>
              <a:buFont typeface="Arial" panose="020B0604020202020204" pitchFamily="34" charset="0"/>
              <a:buChar char="•"/>
            </a:pPr>
            <a:r>
              <a:rPr lang="en-ID" dirty="0" err="1">
                <a:latin typeface="Calibri" panose="020F0502020204030204" pitchFamily="34" charset="0"/>
                <a:ea typeface="Calibri" panose="020F0502020204030204" pitchFamily="34" charset="0"/>
                <a:cs typeface="Calibri" panose="020F0502020204030204" pitchFamily="34" charset="0"/>
              </a:rPr>
              <a:t>Dikurangi</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arus</a:t>
            </a:r>
            <a:r>
              <a:rPr lang="en-ID" dirty="0">
                <a:latin typeface="Calibri" panose="020F0502020204030204" pitchFamily="34" charset="0"/>
                <a:ea typeface="Calibri" panose="020F0502020204030204" pitchFamily="34" charset="0"/>
                <a:cs typeface="Calibri" panose="020F0502020204030204" pitchFamily="34" charset="0"/>
              </a:rPr>
              <a:t> kas </a:t>
            </a:r>
            <a:r>
              <a:rPr lang="en-ID" dirty="0" err="1">
                <a:latin typeface="Calibri" panose="020F0502020204030204" pitchFamily="34" charset="0"/>
                <a:ea typeface="Calibri" panose="020F0502020204030204" pitchFamily="34" charset="0"/>
                <a:cs typeface="Calibri" panose="020F0502020204030204" pitchFamily="34" charset="0"/>
              </a:rPr>
              <a:t>akuisisi</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asuransi</a:t>
            </a:r>
            <a:r>
              <a:rPr lang="en-ID" dirty="0">
                <a:latin typeface="Calibri" panose="020F0502020204030204" pitchFamily="34" charset="0"/>
                <a:ea typeface="Calibri" panose="020F0502020204030204" pitchFamily="34" charset="0"/>
                <a:cs typeface="Calibri" panose="020F0502020204030204" pitchFamily="34" charset="0"/>
              </a:rPr>
              <a:t> pada </a:t>
            </a:r>
            <a:r>
              <a:rPr lang="en-ID" dirty="0" err="1">
                <a:latin typeface="Calibri" panose="020F0502020204030204" pitchFamily="34" charset="0"/>
                <a:ea typeface="Calibri" panose="020F0502020204030204" pitchFamily="34" charset="0"/>
                <a:cs typeface="Calibri" panose="020F0502020204030204" pitchFamily="34" charset="0"/>
              </a:rPr>
              <a:t>tanggal</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tersebut</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kecuali</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entitas</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memilih</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untuk</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mengakui</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pembayaran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sebagai</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beban</a:t>
            </a:r>
            <a:r>
              <a:rPr lang="en-ID" dirty="0">
                <a:latin typeface="Calibri" panose="020F0502020204030204" pitchFamily="34" charset="0"/>
                <a:ea typeface="Calibri" panose="020F0502020204030204" pitchFamily="34" charset="0"/>
                <a:cs typeface="Calibri" panose="020F0502020204030204" pitchFamily="34" charset="0"/>
              </a:rPr>
              <a:t>; </a:t>
            </a:r>
          </a:p>
          <a:p>
            <a:pPr marL="534988" lvl="1" indent="-266700" algn="just">
              <a:spcBef>
                <a:spcPts val="300"/>
              </a:spcBef>
              <a:buFont typeface="Arial" panose="020B0604020202020204" pitchFamily="34" charset="0"/>
              <a:buChar char="•"/>
            </a:pPr>
            <a:r>
              <a:rPr lang="en-ID" dirty="0" err="1">
                <a:latin typeface="Calibri" panose="020F0502020204030204" pitchFamily="34" charset="0"/>
                <a:ea typeface="Calibri" panose="020F0502020204030204" pitchFamily="34" charset="0"/>
                <a:cs typeface="Calibri" panose="020F0502020204030204" pitchFamily="34" charset="0"/>
              </a:rPr>
              <a:t>Ditambah</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dengan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setiap</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jumlah</a:t>
            </a:r>
            <a:r>
              <a:rPr lang="en-ID" dirty="0">
                <a:latin typeface="Calibri" panose="020F0502020204030204" pitchFamily="34" charset="0"/>
                <a:ea typeface="Calibri" panose="020F0502020204030204" pitchFamily="34" charset="0"/>
                <a:cs typeface="Calibri" panose="020F0502020204030204" pitchFamily="34" charset="0"/>
              </a:rPr>
              <a:t> yang </a:t>
            </a:r>
            <a:r>
              <a:rPr lang="en-ID" dirty="0" err="1">
                <a:latin typeface="Calibri" panose="020F0502020204030204" pitchFamily="34" charset="0"/>
                <a:ea typeface="Calibri" panose="020F0502020204030204" pitchFamily="34" charset="0"/>
                <a:cs typeface="Calibri" panose="020F0502020204030204" pitchFamily="34" charset="0"/>
              </a:rPr>
              <a:t>timbul</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dari</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penghentian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pengakuan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aset</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atau</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liabilitas</a:t>
            </a:r>
            <a:r>
              <a:rPr lang="en-ID" dirty="0">
                <a:latin typeface="Calibri" panose="020F0502020204030204" pitchFamily="34" charset="0"/>
                <a:ea typeface="Calibri" panose="020F0502020204030204" pitchFamily="34" charset="0"/>
                <a:cs typeface="Calibri" panose="020F0502020204030204" pitchFamily="34" charset="0"/>
              </a:rPr>
              <a:t> yang </a:t>
            </a:r>
            <a:r>
              <a:rPr lang="en-ID" dirty="0" err="1">
                <a:latin typeface="Calibri" panose="020F0502020204030204" pitchFamily="34" charset="0"/>
                <a:ea typeface="Calibri" panose="020F0502020204030204" pitchFamily="34" charset="0"/>
                <a:cs typeface="Calibri" panose="020F0502020204030204" pitchFamily="34" charset="0"/>
              </a:rPr>
              <a:t>sebelumnya</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diakui</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untuk</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arus</a:t>
            </a:r>
            <a:r>
              <a:rPr lang="en-ID" dirty="0">
                <a:latin typeface="Calibri" panose="020F0502020204030204" pitchFamily="34" charset="0"/>
                <a:ea typeface="Calibri" panose="020F0502020204030204" pitchFamily="34" charset="0"/>
                <a:cs typeface="Calibri" panose="020F0502020204030204" pitchFamily="34" charset="0"/>
              </a:rPr>
              <a:t> kas </a:t>
            </a:r>
            <a:r>
              <a:rPr lang="en-ID" dirty="0" err="1">
                <a:latin typeface="Calibri" panose="020F0502020204030204" pitchFamily="34" charset="0"/>
                <a:ea typeface="Calibri" panose="020F0502020204030204" pitchFamily="34" charset="0"/>
                <a:cs typeface="Calibri" panose="020F0502020204030204" pitchFamily="34" charset="0"/>
              </a:rPr>
              <a:t>akuisisi</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asuransi</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atau</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arus</a:t>
            </a:r>
            <a:r>
              <a:rPr lang="en-ID" dirty="0">
                <a:latin typeface="Calibri" panose="020F0502020204030204" pitchFamily="34" charset="0"/>
                <a:ea typeface="Calibri" panose="020F0502020204030204" pitchFamily="34" charset="0"/>
                <a:cs typeface="Calibri" panose="020F0502020204030204" pitchFamily="34" charset="0"/>
              </a:rPr>
              <a:t> kas lain yang </a:t>
            </a:r>
            <a:r>
              <a:rPr lang="en-ID" dirty="0" err="1">
                <a:latin typeface="Calibri" panose="020F0502020204030204" pitchFamily="34" charset="0"/>
                <a:ea typeface="Calibri" panose="020F0502020204030204" pitchFamily="34" charset="0"/>
                <a:cs typeface="Calibri" panose="020F0502020204030204" pitchFamily="34" charset="0"/>
              </a:rPr>
              <a:t>terkait</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dengan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kelompok</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kontrak</a:t>
            </a:r>
            <a:endParaRPr lang="en-ID" dirty="0">
              <a:latin typeface="Calibri" panose="020F0502020204030204" pitchFamily="34" charset="0"/>
              <a:ea typeface="Calibri" panose="020F0502020204030204" pitchFamily="34" charset="0"/>
              <a:cs typeface="Calibri" panose="020F0502020204030204" pitchFamily="34" charset="0"/>
            </a:endParaRPr>
          </a:p>
          <a:p>
            <a:pPr marL="285750" indent="-285750" algn="just">
              <a:spcBef>
                <a:spcPts val="300"/>
              </a:spcBef>
              <a:buFont typeface="Arial" panose="020B0604020202020204" pitchFamily="34" charset="0"/>
              <a:buChar char="•"/>
            </a:pPr>
            <a:r>
              <a:rPr lang="en-ID" dirty="0">
                <a:latin typeface="Calibri" panose="020F0502020204030204" pitchFamily="34" charset="0"/>
                <a:ea typeface="Calibri" panose="020F0502020204030204" pitchFamily="34" charset="0"/>
                <a:cs typeface="Calibri" panose="020F0502020204030204" pitchFamily="34" charset="0"/>
              </a:rPr>
              <a:t>Future cash flows pada LIC </a:t>
            </a:r>
            <a:r>
              <a:rPr lang="en-ID" dirty="0" err="1">
                <a:latin typeface="Calibri" panose="020F0502020204030204" pitchFamily="34" charset="0"/>
                <a:ea typeface="Calibri" panose="020F0502020204030204" pitchFamily="34" charset="0"/>
                <a:cs typeface="Calibri" panose="020F0502020204030204" pitchFamily="34" charset="0"/>
              </a:rPr>
              <a:t>merupakan</a:t>
            </a:r>
            <a:r>
              <a:rPr lang="en-ID" dirty="0">
                <a:latin typeface="Calibri" panose="020F0502020204030204" pitchFamily="34" charset="0"/>
                <a:ea typeface="Calibri" panose="020F0502020204030204" pitchFamily="34" charset="0"/>
                <a:cs typeface="Calibri" panose="020F0502020204030204" pitchFamily="34" charset="0"/>
              </a:rPr>
              <a:t> Cash flow yang </a:t>
            </a:r>
            <a:r>
              <a:rPr lang="en-ID" dirty="0" err="1">
                <a:latin typeface="Calibri" panose="020F0502020204030204" pitchFamily="34" charset="0"/>
                <a:ea typeface="Calibri" panose="020F0502020204030204" pitchFamily="34" charset="0"/>
                <a:cs typeface="Calibri" panose="020F0502020204030204" pitchFamily="34" charset="0"/>
              </a:rPr>
              <a:t>timbul</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dari</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klaim</a:t>
            </a:r>
            <a:r>
              <a:rPr lang="en-ID" dirty="0">
                <a:latin typeface="Calibri" panose="020F0502020204030204" pitchFamily="34" charset="0"/>
                <a:ea typeface="Calibri" panose="020F0502020204030204" pitchFamily="34" charset="0"/>
                <a:cs typeface="Calibri" panose="020F0502020204030204" pitchFamily="34" charset="0"/>
              </a:rPr>
              <a:t> masa </a:t>
            </a:r>
            <a:r>
              <a:rPr lang="en-ID" dirty="0" err="1">
                <a:latin typeface="Calibri" panose="020F0502020204030204" pitchFamily="34" charset="0"/>
                <a:ea typeface="Calibri" panose="020F0502020204030204" pitchFamily="34" charset="0"/>
                <a:cs typeface="Calibri" panose="020F0502020204030204" pitchFamily="34" charset="0"/>
              </a:rPr>
              <a:t>lalu</a:t>
            </a:r>
            <a:r>
              <a:rPr lang="en-ID" dirty="0">
                <a:latin typeface="Calibri" panose="020F0502020204030204" pitchFamily="34" charset="0"/>
                <a:ea typeface="Calibri" panose="020F0502020204030204" pitchFamily="34" charset="0"/>
                <a:cs typeface="Calibri" panose="020F0502020204030204" pitchFamily="34" charset="0"/>
              </a:rPr>
              <a:t>. </a:t>
            </a:r>
          </a:p>
          <a:p>
            <a:pPr marL="285750" indent="-285750" algn="just">
              <a:spcBef>
                <a:spcPts val="300"/>
              </a:spcBef>
              <a:buFont typeface="Arial" panose="020B0604020202020204" pitchFamily="34" charset="0"/>
              <a:buChar char="•"/>
            </a:pPr>
            <a:r>
              <a:rPr lang="en-ID" dirty="0" err="1">
                <a:latin typeface="Calibri" panose="020F0502020204030204" pitchFamily="34" charset="0"/>
                <a:ea typeface="Calibri" panose="020F0502020204030204" pitchFamily="34" charset="0"/>
                <a:cs typeface="Calibri" panose="020F0502020204030204" pitchFamily="34" charset="0"/>
              </a:rPr>
              <a:t>Komponennya</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terdiri</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dari</a:t>
            </a:r>
            <a:r>
              <a:rPr lang="en-ID" dirty="0">
                <a:latin typeface="Calibri" panose="020F0502020204030204" pitchFamily="34" charset="0"/>
                <a:ea typeface="Calibri" panose="020F0502020204030204" pitchFamily="34" charset="0"/>
                <a:cs typeface="Calibri" panose="020F0502020204030204" pitchFamily="34" charset="0"/>
              </a:rPr>
              <a:t> : 1) Incurred But Not Reported (IBNR); 2)Outstanding Claim (OS Claim ); 3) Paid Claim  4) Risk Adjustment; 5)Time Value of Money </a:t>
            </a:r>
            <a:r>
              <a:rPr lang="en-ID" dirty="0" err="1">
                <a:latin typeface="Calibri" panose="020F0502020204030204" pitchFamily="34" charset="0"/>
                <a:ea typeface="Calibri" panose="020F0502020204030204" pitchFamily="34" charset="0"/>
                <a:cs typeface="Calibri" panose="020F0502020204030204" pitchFamily="34" charset="0"/>
              </a:rPr>
              <a:t>jika</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lebih</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dari</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satu</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tahun</a:t>
            </a:r>
            <a:endParaRPr lang="en-US" dirty="0" err="1">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377684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C32F085-1BDB-46B8-A667-303171B85C83}"/>
              </a:ext>
            </a:extLst>
          </p:cNvPr>
          <p:cNvSpPr>
            <a:spLocks noGrp="1"/>
          </p:cNvSpPr>
          <p:nvPr>
            <p:ph type="title"/>
          </p:nvPr>
        </p:nvSpPr>
        <p:spPr>
          <a:xfrm>
            <a:off x="13649" y="298177"/>
            <a:ext cx="6365027" cy="572700"/>
          </a:xfrm>
        </p:spPr>
        <p:txBody>
          <a:bodyPr>
            <a:noAutofit/>
          </a:bodyPr>
          <a:lstStyle/>
          <a:p>
            <a:pPr algn="ctr"/>
            <a:r>
              <a:rPr lang="en-US" sz="3000" dirty="0">
                <a:latin typeface="Fjalla One" panose="02000506040000020004" pitchFamily="2" charset="0"/>
              </a:rPr>
              <a:t>Formula PAA </a:t>
            </a:r>
            <a:r>
              <a:rPr lang="en-US" sz="3000" dirty="0" err="1">
                <a:latin typeface="Fjalla One" panose="02000506040000020004" pitchFamily="2" charset="0"/>
              </a:rPr>
              <a:t>sesuai</a:t>
            </a:r>
            <a:r>
              <a:rPr lang="en-US" sz="3000" dirty="0">
                <a:latin typeface="Fjalla One" panose="02000506040000020004" pitchFamily="2" charset="0"/>
              </a:rPr>
              <a:t> P55</a:t>
            </a:r>
            <a:endParaRPr lang="en-ID" sz="3000" dirty="0">
              <a:latin typeface="Fjalla One" panose="02000506040000020004" pitchFamily="2" charset="0"/>
            </a:endParaRPr>
          </a:p>
        </p:txBody>
      </p:sp>
      <p:sp>
        <p:nvSpPr>
          <p:cNvPr id="5" name="Text Placeholder 4">
            <a:extLst>
              <a:ext uri="{FF2B5EF4-FFF2-40B4-BE49-F238E27FC236}">
                <a16:creationId xmlns:a16="http://schemas.microsoft.com/office/drawing/2014/main" id="{C45AD707-CE64-4150-B6E8-C584EDB5AC90}"/>
              </a:ext>
            </a:extLst>
          </p:cNvPr>
          <p:cNvSpPr>
            <a:spLocks noGrp="1"/>
          </p:cNvSpPr>
          <p:nvPr>
            <p:ph type="body" idx="4294967295"/>
          </p:nvPr>
        </p:nvSpPr>
        <p:spPr>
          <a:xfrm>
            <a:off x="470263" y="1017588"/>
            <a:ext cx="2170113" cy="911225"/>
          </a:xfrm>
          <a:solidFill>
            <a:schemeClr val="accent2">
              <a:lumMod val="20000"/>
              <a:lumOff val="80000"/>
            </a:schemeClr>
          </a:solidFill>
          <a:ln>
            <a:noFill/>
          </a:ln>
        </p:spPr>
        <p:txBody>
          <a:bodyPr anchor="ctr">
            <a:normAutofit/>
          </a:bodyPr>
          <a:lstStyle/>
          <a:p>
            <a:pPr algn="ctr"/>
            <a:r>
              <a:rPr lang="en-US" sz="1600" b="1" dirty="0" err="1">
                <a:latin typeface="Calibri" panose="020F0502020204030204" pitchFamily="34" charset="0"/>
                <a:ea typeface="Calibri" panose="020F0502020204030204" pitchFamily="34" charset="0"/>
                <a:cs typeface="Calibri" panose="020F0502020204030204" pitchFamily="34" charset="0"/>
              </a:rPr>
              <a:t>Kewajiban</a:t>
            </a:r>
            <a:r>
              <a:rPr lang="en-US" sz="1600" b="1" dirty="0">
                <a:latin typeface="Calibri" panose="020F0502020204030204" pitchFamily="34" charset="0"/>
                <a:ea typeface="Calibri" panose="020F0502020204030204" pitchFamily="34" charset="0"/>
                <a:cs typeface="Calibri" panose="020F0502020204030204" pitchFamily="34" charset="0"/>
              </a:rPr>
              <a:t> pada </a:t>
            </a:r>
            <a:r>
              <a:rPr lang="en-US" sz="1600" b="1" dirty="0" err="1">
                <a:latin typeface="Calibri" panose="020F0502020204030204" pitchFamily="34" charset="0"/>
                <a:ea typeface="Calibri" panose="020F0502020204030204" pitchFamily="34" charset="0"/>
                <a:cs typeface="Calibri" panose="020F0502020204030204" pitchFamily="34" charset="0"/>
              </a:rPr>
              <a:t>saat</a:t>
            </a:r>
            <a:r>
              <a:rPr lang="en-US" sz="1600" b="1" dirty="0">
                <a:latin typeface="Calibri" panose="020F0502020204030204" pitchFamily="34" charset="0"/>
                <a:ea typeface="Calibri" panose="020F0502020204030204" pitchFamily="34" charset="0"/>
                <a:cs typeface="Calibri" panose="020F0502020204030204" pitchFamily="34" charset="0"/>
              </a:rPr>
              <a:t> </a:t>
            </a:r>
            <a:r>
              <a:rPr lang="en-US" sz="1600" b="1" dirty="0" err="1">
                <a:latin typeface="Calibri" panose="020F0502020204030204" pitchFamily="34" charset="0"/>
                <a:ea typeface="Calibri" panose="020F0502020204030204" pitchFamily="34" charset="0"/>
                <a:cs typeface="Calibri" panose="020F0502020204030204" pitchFamily="34" charset="0"/>
              </a:rPr>
              <a:t>pengakuan</a:t>
            </a:r>
            <a:r>
              <a:rPr lang="en-US" sz="1600" b="1" dirty="0">
                <a:latin typeface="Calibri" panose="020F0502020204030204" pitchFamily="34" charset="0"/>
                <a:ea typeface="Calibri" panose="020F0502020204030204" pitchFamily="34" charset="0"/>
                <a:cs typeface="Calibri" panose="020F0502020204030204" pitchFamily="34" charset="0"/>
              </a:rPr>
              <a:t> </a:t>
            </a:r>
            <a:r>
              <a:rPr lang="en-US" sz="1600" b="1" dirty="0" err="1">
                <a:latin typeface="Calibri" panose="020F0502020204030204" pitchFamily="34" charset="0"/>
                <a:ea typeface="Calibri" panose="020F0502020204030204" pitchFamily="34" charset="0"/>
                <a:cs typeface="Calibri" panose="020F0502020204030204" pitchFamily="34" charset="0"/>
              </a:rPr>
              <a:t>awal</a:t>
            </a:r>
            <a:endParaRPr lang="en-ID" sz="1600" b="1" dirty="0">
              <a:latin typeface="Calibri" panose="020F0502020204030204" pitchFamily="34" charset="0"/>
              <a:ea typeface="Calibri" panose="020F0502020204030204" pitchFamily="34" charset="0"/>
              <a:cs typeface="Calibri" panose="020F0502020204030204" pitchFamily="34" charset="0"/>
            </a:endParaRPr>
          </a:p>
        </p:txBody>
      </p:sp>
      <p:sp>
        <p:nvSpPr>
          <p:cNvPr id="6" name="Content Placeholder 5">
            <a:extLst>
              <a:ext uri="{FF2B5EF4-FFF2-40B4-BE49-F238E27FC236}">
                <a16:creationId xmlns:a16="http://schemas.microsoft.com/office/drawing/2014/main" id="{56783600-765D-466D-9449-194F312AEED3}"/>
              </a:ext>
            </a:extLst>
          </p:cNvPr>
          <p:cNvSpPr>
            <a:spLocks noGrp="1"/>
          </p:cNvSpPr>
          <p:nvPr>
            <p:ph sz="half" idx="4294967295"/>
          </p:nvPr>
        </p:nvSpPr>
        <p:spPr>
          <a:xfrm>
            <a:off x="437107" y="2175476"/>
            <a:ext cx="2170113" cy="1466759"/>
          </a:xfrm>
          <a:solidFill>
            <a:schemeClr val="accent2">
              <a:lumMod val="20000"/>
              <a:lumOff val="80000"/>
            </a:schemeClr>
          </a:solidFill>
        </p:spPr>
        <p:txBody>
          <a:bodyPr anchor="ctr">
            <a:normAutofit/>
          </a:bodyPr>
          <a:lstStyle/>
          <a:p>
            <a:pPr algn="ctr"/>
            <a:r>
              <a:rPr lang="en-US" sz="1350" b="1" dirty="0" err="1"/>
              <a:t>Pengakuan</a:t>
            </a:r>
            <a:r>
              <a:rPr lang="en-US" sz="1350" b="1" dirty="0"/>
              <a:t> </a:t>
            </a:r>
            <a:r>
              <a:rPr lang="en-US" sz="1350" b="1" dirty="0" err="1"/>
              <a:t>kewajiban</a:t>
            </a:r>
            <a:r>
              <a:rPr lang="en-US" sz="1350" b="1" dirty="0"/>
              <a:t> </a:t>
            </a:r>
            <a:r>
              <a:rPr lang="en-US" sz="1350" b="1" dirty="0" err="1"/>
              <a:t>selanjutnya</a:t>
            </a:r>
            <a:endParaRPr lang="en-ID" sz="1350" b="1" dirty="0"/>
          </a:p>
        </p:txBody>
      </p:sp>
      <p:sp>
        <p:nvSpPr>
          <p:cNvPr id="7" name="Text Placeholder 6">
            <a:extLst>
              <a:ext uri="{FF2B5EF4-FFF2-40B4-BE49-F238E27FC236}">
                <a16:creationId xmlns:a16="http://schemas.microsoft.com/office/drawing/2014/main" id="{DE01728E-B9CC-4303-B810-6D2F9A99C282}"/>
              </a:ext>
            </a:extLst>
          </p:cNvPr>
          <p:cNvSpPr>
            <a:spLocks noGrp="1"/>
          </p:cNvSpPr>
          <p:nvPr>
            <p:ph type="body" sz="quarter" idx="4294967295"/>
          </p:nvPr>
        </p:nvSpPr>
        <p:spPr>
          <a:xfrm>
            <a:off x="2607220" y="1047751"/>
            <a:ext cx="5895975" cy="1208087"/>
          </a:xfrm>
          <a:solidFill>
            <a:schemeClr val="accent6">
              <a:lumMod val="40000"/>
              <a:lumOff val="60000"/>
            </a:schemeClr>
          </a:solidFill>
        </p:spPr>
        <p:txBody>
          <a:bodyPr anchor="t">
            <a:noAutofit/>
          </a:bodyPr>
          <a:lstStyle/>
          <a:p>
            <a:pPr marL="357188" indent="-357188"/>
            <a:r>
              <a:rPr lang="en-US" sz="1400" b="0" dirty="0">
                <a:latin typeface="Calibri" panose="020F0502020204030204" pitchFamily="34" charset="0"/>
                <a:ea typeface="Calibri" panose="020F0502020204030204" pitchFamily="34" charset="0"/>
                <a:cs typeface="Calibri" panose="020F0502020204030204" pitchFamily="34" charset="0"/>
              </a:rPr>
              <a:t> + 	</a:t>
            </a:r>
            <a:r>
              <a:rPr lang="en-US" sz="1400" b="0" dirty="0" err="1">
                <a:latin typeface="Calibri" panose="020F0502020204030204" pitchFamily="34" charset="0"/>
                <a:ea typeface="Calibri" panose="020F0502020204030204" pitchFamily="34" charset="0"/>
                <a:cs typeface="Calibri" panose="020F0502020204030204" pitchFamily="34" charset="0"/>
              </a:rPr>
              <a:t>Premi</a:t>
            </a:r>
            <a:r>
              <a:rPr lang="en-US" sz="1400" b="0" dirty="0">
                <a:latin typeface="Calibri" panose="020F0502020204030204" pitchFamily="34" charset="0"/>
                <a:ea typeface="Calibri" panose="020F0502020204030204" pitchFamily="34" charset="0"/>
                <a:cs typeface="Calibri" panose="020F0502020204030204" pitchFamily="34" charset="0"/>
              </a:rPr>
              <a:t> yang </a:t>
            </a:r>
            <a:r>
              <a:rPr lang="en-US" sz="1400" b="0" dirty="0" err="1">
                <a:latin typeface="Calibri" panose="020F0502020204030204" pitchFamily="34" charset="0"/>
                <a:ea typeface="Calibri" panose="020F0502020204030204" pitchFamily="34" charset="0"/>
                <a:cs typeface="Calibri" panose="020F0502020204030204" pitchFamily="34" charset="0"/>
              </a:rPr>
              <a:t>diterima</a:t>
            </a:r>
            <a:r>
              <a:rPr lang="en-US" sz="1400" b="0" dirty="0">
                <a:latin typeface="Calibri" panose="020F0502020204030204" pitchFamily="34" charset="0"/>
                <a:ea typeface="Calibri" panose="020F0502020204030204" pitchFamily="34" charset="0"/>
                <a:cs typeface="Calibri" panose="020F0502020204030204" pitchFamily="34" charset="0"/>
              </a:rPr>
              <a:t> pada </a:t>
            </a:r>
            <a:r>
              <a:rPr lang="en-US" sz="1400" b="0" dirty="0" err="1">
                <a:latin typeface="Calibri" panose="020F0502020204030204" pitchFamily="34" charset="0"/>
                <a:ea typeface="Calibri" panose="020F0502020204030204" pitchFamily="34" charset="0"/>
                <a:cs typeface="Calibri" panose="020F0502020204030204" pitchFamily="34" charset="0"/>
              </a:rPr>
              <a:t>saat</a:t>
            </a:r>
            <a:r>
              <a:rPr lang="en-US" sz="1400" b="0" dirty="0">
                <a:latin typeface="Calibri" panose="020F0502020204030204" pitchFamily="34" charset="0"/>
                <a:ea typeface="Calibri" panose="020F0502020204030204" pitchFamily="34" charset="0"/>
                <a:cs typeface="Calibri" panose="020F0502020204030204" pitchFamily="34" charset="0"/>
              </a:rPr>
              <a:t> </a:t>
            </a:r>
            <a:r>
              <a:rPr lang="en-US" sz="1400" b="0" dirty="0" err="1">
                <a:latin typeface="Calibri" panose="020F0502020204030204" pitchFamily="34" charset="0"/>
                <a:ea typeface="Calibri" panose="020F0502020204030204" pitchFamily="34" charset="0"/>
                <a:cs typeface="Calibri" panose="020F0502020204030204" pitchFamily="34" charset="0"/>
              </a:rPr>
              <a:t>pengakuan</a:t>
            </a:r>
            <a:r>
              <a:rPr lang="en-US" sz="1400" b="0" dirty="0">
                <a:latin typeface="Calibri" panose="020F0502020204030204" pitchFamily="34" charset="0"/>
                <a:ea typeface="Calibri" panose="020F0502020204030204" pitchFamily="34" charset="0"/>
                <a:cs typeface="Calibri" panose="020F0502020204030204" pitchFamily="34" charset="0"/>
              </a:rPr>
              <a:t> </a:t>
            </a:r>
            <a:r>
              <a:rPr lang="en-US" sz="1400" b="0" dirty="0" err="1">
                <a:latin typeface="Calibri" panose="020F0502020204030204" pitchFamily="34" charset="0"/>
                <a:ea typeface="Calibri" panose="020F0502020204030204" pitchFamily="34" charset="0"/>
                <a:cs typeface="Calibri" panose="020F0502020204030204" pitchFamily="34" charset="0"/>
              </a:rPr>
              <a:t>awal</a:t>
            </a:r>
            <a:r>
              <a:rPr lang="en-US" sz="1400" b="0" dirty="0">
                <a:latin typeface="Calibri" panose="020F0502020204030204" pitchFamily="34" charset="0"/>
                <a:ea typeface="Calibri" panose="020F0502020204030204" pitchFamily="34" charset="0"/>
                <a:cs typeface="Calibri" panose="020F0502020204030204" pitchFamily="34" charset="0"/>
              </a:rPr>
              <a:t> </a:t>
            </a:r>
          </a:p>
          <a:p>
            <a:pPr marL="357188" indent="-357188"/>
            <a:r>
              <a:rPr lang="en-US" sz="1400" b="0" dirty="0">
                <a:latin typeface="Calibri" panose="020F0502020204030204" pitchFamily="34" charset="0"/>
                <a:ea typeface="Calibri" panose="020F0502020204030204" pitchFamily="34" charset="0"/>
                <a:cs typeface="Calibri" panose="020F0502020204030204" pitchFamily="34" charset="0"/>
              </a:rPr>
              <a:t>  - 	</a:t>
            </a:r>
            <a:r>
              <a:rPr lang="en-US" sz="1400" b="0" dirty="0" err="1">
                <a:latin typeface="Calibri" panose="020F0502020204030204" pitchFamily="34" charset="0"/>
                <a:ea typeface="Calibri" panose="020F0502020204030204" pitchFamily="34" charset="0"/>
                <a:cs typeface="Calibri" panose="020F0502020204030204" pitchFamily="34" charset="0"/>
              </a:rPr>
              <a:t>Arus</a:t>
            </a:r>
            <a:r>
              <a:rPr lang="en-US" sz="1400" b="0" dirty="0">
                <a:latin typeface="Calibri" panose="020F0502020204030204" pitchFamily="34" charset="0"/>
                <a:ea typeface="Calibri" panose="020F0502020204030204" pitchFamily="34" charset="0"/>
                <a:cs typeface="Calibri" panose="020F0502020204030204" pitchFamily="34" charset="0"/>
              </a:rPr>
              <a:t> as </a:t>
            </a:r>
            <a:r>
              <a:rPr lang="en-US" sz="1400" b="0" dirty="0" err="1">
                <a:latin typeface="Calibri" panose="020F0502020204030204" pitchFamily="34" charset="0"/>
                <a:ea typeface="Calibri" panose="020F0502020204030204" pitchFamily="34" charset="0"/>
                <a:cs typeface="Calibri" panose="020F0502020204030204" pitchFamily="34" charset="0"/>
              </a:rPr>
              <a:t>biaya</a:t>
            </a:r>
            <a:r>
              <a:rPr lang="en-US" sz="1400" b="0" dirty="0">
                <a:latin typeface="Calibri" panose="020F0502020204030204" pitchFamily="34" charset="0"/>
                <a:ea typeface="Calibri" panose="020F0502020204030204" pitchFamily="34" charset="0"/>
                <a:cs typeface="Calibri" panose="020F0502020204030204" pitchFamily="34" charset="0"/>
              </a:rPr>
              <a:t> </a:t>
            </a:r>
            <a:r>
              <a:rPr lang="en-US" sz="1400" b="0" dirty="0" err="1">
                <a:latin typeface="Calibri" panose="020F0502020204030204" pitchFamily="34" charset="0"/>
                <a:ea typeface="Calibri" panose="020F0502020204030204" pitchFamily="34" charset="0"/>
                <a:cs typeface="Calibri" panose="020F0502020204030204" pitchFamily="34" charset="0"/>
              </a:rPr>
              <a:t>akuisisi</a:t>
            </a:r>
            <a:endParaRPr lang="en-US" sz="1400" b="0" dirty="0">
              <a:latin typeface="Calibri" panose="020F0502020204030204" pitchFamily="34" charset="0"/>
              <a:ea typeface="Calibri" panose="020F0502020204030204" pitchFamily="34" charset="0"/>
              <a:cs typeface="Calibri" panose="020F0502020204030204" pitchFamily="34" charset="0"/>
            </a:endParaRPr>
          </a:p>
          <a:p>
            <a:pPr marL="357188" indent="-357188"/>
            <a:r>
              <a:rPr lang="en-US" sz="1400" b="0" dirty="0">
                <a:latin typeface="Calibri" panose="020F0502020204030204" pitchFamily="34" charset="0"/>
                <a:ea typeface="Calibri" panose="020F0502020204030204" pitchFamily="34" charset="0"/>
                <a:cs typeface="Calibri" panose="020F0502020204030204" pitchFamily="34" charset="0"/>
              </a:rPr>
              <a:t> +/- 	</a:t>
            </a:r>
            <a:r>
              <a:rPr lang="en-US" sz="1400" b="0" dirty="0" err="1">
                <a:latin typeface="Calibri" panose="020F0502020204030204" pitchFamily="34" charset="0"/>
                <a:ea typeface="Calibri" panose="020F0502020204030204" pitchFamily="34" charset="0"/>
                <a:cs typeface="Calibri" panose="020F0502020204030204" pitchFamily="34" charset="0"/>
              </a:rPr>
              <a:t>jumlah</a:t>
            </a:r>
            <a:r>
              <a:rPr lang="en-US" sz="1400" b="0" dirty="0">
                <a:latin typeface="Calibri" panose="020F0502020204030204" pitchFamily="34" charset="0"/>
                <a:ea typeface="Calibri" panose="020F0502020204030204" pitchFamily="34" charset="0"/>
                <a:cs typeface="Calibri" panose="020F0502020204030204" pitchFamily="34" charset="0"/>
              </a:rPr>
              <a:t> yang </a:t>
            </a:r>
            <a:r>
              <a:rPr lang="en-US" sz="1400" b="0" dirty="0" err="1">
                <a:latin typeface="Calibri" panose="020F0502020204030204" pitchFamily="34" charset="0"/>
                <a:ea typeface="Calibri" panose="020F0502020204030204" pitchFamily="34" charset="0"/>
                <a:cs typeface="Calibri" panose="020F0502020204030204" pitchFamily="34" charset="0"/>
              </a:rPr>
              <a:t>timbul</a:t>
            </a:r>
            <a:r>
              <a:rPr lang="en-US" sz="1400" b="0" dirty="0">
                <a:latin typeface="Calibri" panose="020F0502020204030204" pitchFamily="34" charset="0"/>
                <a:ea typeface="Calibri" panose="020F0502020204030204" pitchFamily="34" charset="0"/>
                <a:cs typeface="Calibri" panose="020F0502020204030204" pitchFamily="34" charset="0"/>
              </a:rPr>
              <a:t> </a:t>
            </a:r>
            <a:r>
              <a:rPr lang="en-US" sz="1400" b="0" dirty="0" err="1">
                <a:latin typeface="Calibri" panose="020F0502020204030204" pitchFamily="34" charset="0"/>
                <a:ea typeface="Calibri" panose="020F0502020204030204" pitchFamily="34" charset="0"/>
                <a:cs typeface="Calibri" panose="020F0502020204030204" pitchFamily="34" charset="0"/>
              </a:rPr>
              <a:t>dari</a:t>
            </a:r>
            <a:r>
              <a:rPr lang="en-US" sz="1400" b="0" dirty="0">
                <a:latin typeface="Calibri" panose="020F0502020204030204" pitchFamily="34" charset="0"/>
                <a:ea typeface="Calibri" panose="020F0502020204030204" pitchFamily="34" charset="0"/>
                <a:cs typeface="Calibri" panose="020F0502020204030204" pitchFamily="34" charset="0"/>
              </a:rPr>
              <a:t> </a:t>
            </a:r>
            <a:r>
              <a:rPr lang="en-US" sz="1400" b="0" dirty="0" err="1">
                <a:latin typeface="Calibri" panose="020F0502020204030204" pitchFamily="34" charset="0"/>
                <a:ea typeface="Calibri" panose="020F0502020204030204" pitchFamily="34" charset="0"/>
                <a:cs typeface="Calibri" panose="020F0502020204030204" pitchFamily="34" charset="0"/>
              </a:rPr>
              <a:t>penghentian</a:t>
            </a:r>
            <a:r>
              <a:rPr lang="en-US" sz="1400" b="0" dirty="0">
                <a:latin typeface="Calibri" panose="020F0502020204030204" pitchFamily="34" charset="0"/>
                <a:ea typeface="Calibri" panose="020F0502020204030204" pitchFamily="34" charset="0"/>
                <a:cs typeface="Calibri" panose="020F0502020204030204" pitchFamily="34" charset="0"/>
              </a:rPr>
              <a:t> </a:t>
            </a:r>
            <a:r>
              <a:rPr lang="en-US" sz="1400" b="0" dirty="0" err="1">
                <a:latin typeface="Calibri" panose="020F0502020204030204" pitchFamily="34" charset="0"/>
                <a:ea typeface="Calibri" panose="020F0502020204030204" pitchFamily="34" charset="0"/>
                <a:cs typeface="Calibri" panose="020F0502020204030204" pitchFamily="34" charset="0"/>
              </a:rPr>
              <a:t>pengakuan</a:t>
            </a:r>
            <a:r>
              <a:rPr lang="en-US" sz="1400" b="0" dirty="0">
                <a:latin typeface="Calibri" panose="020F0502020204030204" pitchFamily="34" charset="0"/>
                <a:ea typeface="Calibri" panose="020F0502020204030204" pitchFamily="34" charset="0"/>
                <a:cs typeface="Calibri" panose="020F0502020204030204" pitchFamily="34" charset="0"/>
              </a:rPr>
              <a:t> pada </a:t>
            </a:r>
            <a:r>
              <a:rPr lang="en-US" sz="1400" b="0" dirty="0" err="1">
                <a:latin typeface="Calibri" panose="020F0502020204030204" pitchFamily="34" charset="0"/>
                <a:ea typeface="Calibri" panose="020F0502020204030204" pitchFamily="34" charset="0"/>
                <a:cs typeface="Calibri" panose="020F0502020204030204" pitchFamily="34" charset="0"/>
              </a:rPr>
              <a:t>tanggal</a:t>
            </a:r>
            <a:r>
              <a:rPr lang="en-US" sz="1400" b="0" dirty="0">
                <a:latin typeface="Calibri" panose="020F0502020204030204" pitchFamily="34" charset="0"/>
                <a:ea typeface="Calibri" panose="020F0502020204030204" pitchFamily="34" charset="0"/>
                <a:cs typeface="Calibri" panose="020F0502020204030204" pitchFamily="34" charset="0"/>
              </a:rPr>
              <a:t> </a:t>
            </a:r>
            <a:r>
              <a:rPr lang="en-US" sz="1400" b="0" dirty="0" err="1">
                <a:latin typeface="Calibri" panose="020F0502020204030204" pitchFamily="34" charset="0"/>
                <a:ea typeface="Calibri" panose="020F0502020204030204" pitchFamily="34" charset="0"/>
                <a:cs typeface="Calibri" panose="020F0502020204030204" pitchFamily="34" charset="0"/>
              </a:rPr>
              <a:t>pengakuan</a:t>
            </a:r>
            <a:r>
              <a:rPr lang="en-US" sz="1400" b="0" dirty="0">
                <a:latin typeface="Calibri" panose="020F0502020204030204" pitchFamily="34" charset="0"/>
                <a:ea typeface="Calibri" panose="020F0502020204030204" pitchFamily="34" charset="0"/>
                <a:cs typeface="Calibri" panose="020F0502020204030204" pitchFamily="34" charset="0"/>
              </a:rPr>
              <a:t> </a:t>
            </a:r>
            <a:r>
              <a:rPr lang="en-US" sz="1400" b="0" dirty="0" err="1">
                <a:latin typeface="Calibri" panose="020F0502020204030204" pitchFamily="34" charset="0"/>
                <a:ea typeface="Calibri" panose="020F0502020204030204" pitchFamily="34" charset="0"/>
                <a:cs typeface="Calibri" panose="020F0502020204030204" pitchFamily="34" charset="0"/>
              </a:rPr>
              <a:t>awal</a:t>
            </a:r>
            <a:r>
              <a:rPr lang="en-US" sz="1400" b="0" dirty="0">
                <a:latin typeface="Calibri" panose="020F0502020204030204" pitchFamily="34" charset="0"/>
                <a:ea typeface="Calibri" panose="020F0502020204030204" pitchFamily="34" charset="0"/>
                <a:cs typeface="Calibri" panose="020F0502020204030204" pitchFamily="34" charset="0"/>
              </a:rPr>
              <a:t> </a:t>
            </a:r>
            <a:r>
              <a:rPr lang="en-US" sz="1400" b="0" dirty="0" err="1">
                <a:latin typeface="Calibri" panose="020F0502020204030204" pitchFamily="34" charset="0"/>
                <a:ea typeface="Calibri" panose="020F0502020204030204" pitchFamily="34" charset="0"/>
                <a:cs typeface="Calibri" panose="020F0502020204030204" pitchFamily="34" charset="0"/>
              </a:rPr>
              <a:t>atas</a:t>
            </a:r>
            <a:r>
              <a:rPr lang="en-US" sz="1400" b="0" dirty="0">
                <a:latin typeface="Calibri" panose="020F0502020204030204" pitchFamily="34" charset="0"/>
                <a:ea typeface="Calibri" panose="020F0502020204030204" pitchFamily="34" charset="0"/>
                <a:cs typeface="Calibri" panose="020F0502020204030204" pitchFamily="34" charset="0"/>
              </a:rPr>
              <a:t> asset </a:t>
            </a:r>
            <a:r>
              <a:rPr lang="en-US" sz="1400" b="0" dirty="0" err="1">
                <a:latin typeface="Calibri" panose="020F0502020204030204" pitchFamily="34" charset="0"/>
                <a:ea typeface="Calibri" panose="020F0502020204030204" pitchFamily="34" charset="0"/>
                <a:cs typeface="Calibri" panose="020F0502020204030204" pitchFamily="34" charset="0"/>
              </a:rPr>
              <a:t>atau</a:t>
            </a:r>
            <a:r>
              <a:rPr lang="en-US" sz="1400" b="0" dirty="0">
                <a:latin typeface="Calibri" panose="020F0502020204030204" pitchFamily="34" charset="0"/>
                <a:ea typeface="Calibri" panose="020F0502020204030204" pitchFamily="34" charset="0"/>
                <a:cs typeface="Calibri" panose="020F0502020204030204" pitchFamily="34" charset="0"/>
              </a:rPr>
              <a:t> </a:t>
            </a:r>
            <a:r>
              <a:rPr lang="en-US" sz="1400" b="0" dirty="0" err="1">
                <a:latin typeface="Calibri" panose="020F0502020204030204" pitchFamily="34" charset="0"/>
                <a:ea typeface="Calibri" panose="020F0502020204030204" pitchFamily="34" charset="0"/>
                <a:cs typeface="Calibri" panose="020F0502020204030204" pitchFamily="34" charset="0"/>
              </a:rPr>
              <a:t>libilitas</a:t>
            </a:r>
            <a:r>
              <a:rPr lang="en-US" sz="1400" b="0" dirty="0">
                <a:latin typeface="Calibri" panose="020F0502020204030204" pitchFamily="34" charset="0"/>
                <a:ea typeface="Calibri" panose="020F0502020204030204" pitchFamily="34" charset="0"/>
                <a:cs typeface="Calibri" panose="020F0502020204030204" pitchFamily="34" charset="0"/>
              </a:rPr>
              <a:t> yang </a:t>
            </a:r>
            <a:r>
              <a:rPr lang="en-US" sz="1400" b="0" dirty="0" err="1">
                <a:latin typeface="Calibri" panose="020F0502020204030204" pitchFamily="34" charset="0"/>
                <a:ea typeface="Calibri" panose="020F0502020204030204" pitchFamily="34" charset="0"/>
                <a:cs typeface="Calibri" panose="020F0502020204030204" pitchFamily="34" charset="0"/>
              </a:rPr>
              <a:t>diakui</a:t>
            </a:r>
            <a:r>
              <a:rPr lang="en-US" sz="1400" b="0" dirty="0">
                <a:latin typeface="Calibri" panose="020F0502020204030204" pitchFamily="34" charset="0"/>
                <a:ea typeface="Calibri" panose="020F0502020204030204" pitchFamily="34" charset="0"/>
                <a:cs typeface="Calibri" panose="020F0502020204030204" pitchFamily="34" charset="0"/>
              </a:rPr>
              <a:t> </a:t>
            </a:r>
            <a:r>
              <a:rPr lang="en-US" sz="1400" b="0" dirty="0" err="1">
                <a:latin typeface="Calibri" panose="020F0502020204030204" pitchFamily="34" charset="0"/>
                <a:ea typeface="Calibri" panose="020F0502020204030204" pitchFamily="34" charset="0"/>
                <a:cs typeface="Calibri" panose="020F0502020204030204" pitchFamily="34" charset="0"/>
              </a:rPr>
              <a:t>untuk</a:t>
            </a:r>
            <a:r>
              <a:rPr lang="en-US" sz="1400" b="0" dirty="0">
                <a:latin typeface="Calibri" panose="020F0502020204030204" pitchFamily="34" charset="0"/>
                <a:ea typeface="Calibri" panose="020F0502020204030204" pitchFamily="34" charset="0"/>
                <a:cs typeface="Calibri" panose="020F0502020204030204" pitchFamily="34" charset="0"/>
              </a:rPr>
              <a:t> </a:t>
            </a:r>
            <a:r>
              <a:rPr lang="en-US" sz="1400" b="0" dirty="0" err="1">
                <a:latin typeface="Calibri" panose="020F0502020204030204" pitchFamily="34" charset="0"/>
                <a:ea typeface="Calibri" panose="020F0502020204030204" pitchFamily="34" charset="0"/>
                <a:cs typeface="Calibri" panose="020F0502020204030204" pitchFamily="34" charset="0"/>
              </a:rPr>
              <a:t>arus</a:t>
            </a:r>
            <a:r>
              <a:rPr lang="en-US" sz="1400" b="0" dirty="0">
                <a:latin typeface="Calibri" panose="020F0502020204030204" pitchFamily="34" charset="0"/>
                <a:ea typeface="Calibri" panose="020F0502020204030204" pitchFamily="34" charset="0"/>
                <a:cs typeface="Calibri" panose="020F0502020204030204" pitchFamily="34" charset="0"/>
              </a:rPr>
              <a:t> kas </a:t>
            </a:r>
            <a:r>
              <a:rPr lang="en-US" sz="1400" b="0" dirty="0" err="1">
                <a:latin typeface="Calibri" panose="020F0502020204030204" pitchFamily="34" charset="0"/>
                <a:ea typeface="Calibri" panose="020F0502020204030204" pitchFamily="34" charset="0"/>
                <a:cs typeface="Calibri" panose="020F0502020204030204" pitchFamily="34" charset="0"/>
              </a:rPr>
              <a:t>akuisisi</a:t>
            </a:r>
            <a:r>
              <a:rPr lang="en-US" sz="1400" b="0" dirty="0">
                <a:latin typeface="Calibri" panose="020F0502020204030204" pitchFamily="34" charset="0"/>
                <a:ea typeface="Calibri" panose="020F0502020204030204" pitchFamily="34" charset="0"/>
                <a:cs typeface="Calibri" panose="020F0502020204030204" pitchFamily="34" charset="0"/>
              </a:rPr>
              <a:t> </a:t>
            </a:r>
            <a:r>
              <a:rPr lang="en-US" sz="1400" b="0" dirty="0" err="1">
                <a:latin typeface="Calibri" panose="020F0502020204030204" pitchFamily="34" charset="0"/>
                <a:ea typeface="Calibri" panose="020F0502020204030204" pitchFamily="34" charset="0"/>
                <a:cs typeface="Calibri" panose="020F0502020204030204" pitchFamily="34" charset="0"/>
              </a:rPr>
              <a:t>asuransi</a:t>
            </a:r>
            <a:r>
              <a:rPr lang="en-US" sz="1400" b="0" dirty="0">
                <a:latin typeface="Calibri" panose="020F0502020204030204" pitchFamily="34" charset="0"/>
                <a:ea typeface="Calibri" panose="020F0502020204030204" pitchFamily="34" charset="0"/>
                <a:cs typeface="Calibri" panose="020F0502020204030204" pitchFamily="34" charset="0"/>
              </a:rPr>
              <a:t> </a:t>
            </a:r>
            <a:r>
              <a:rPr lang="en-US" sz="1400" b="0" dirty="0" err="1">
                <a:latin typeface="Calibri" panose="020F0502020204030204" pitchFamily="34" charset="0"/>
                <a:ea typeface="Calibri" panose="020F0502020204030204" pitchFamily="34" charset="0"/>
                <a:cs typeface="Calibri" panose="020F0502020204030204" pitchFamily="34" charset="0"/>
              </a:rPr>
              <a:t>sesuai</a:t>
            </a:r>
            <a:r>
              <a:rPr lang="en-US" sz="1400" b="0" dirty="0">
                <a:latin typeface="Calibri" panose="020F0502020204030204" pitchFamily="34" charset="0"/>
                <a:ea typeface="Calibri" panose="020F0502020204030204" pitchFamily="34" charset="0"/>
                <a:cs typeface="Calibri" panose="020F0502020204030204" pitchFamily="34" charset="0"/>
              </a:rPr>
              <a:t> </a:t>
            </a:r>
            <a:r>
              <a:rPr lang="en-US" sz="1400" b="0" dirty="0" err="1">
                <a:latin typeface="Calibri" panose="020F0502020204030204" pitchFamily="34" charset="0"/>
                <a:ea typeface="Calibri" panose="020F0502020204030204" pitchFamily="34" charset="0"/>
                <a:cs typeface="Calibri" panose="020F0502020204030204" pitchFamily="34" charset="0"/>
              </a:rPr>
              <a:t>pargraf</a:t>
            </a:r>
            <a:r>
              <a:rPr lang="en-US" sz="1400" b="0" dirty="0">
                <a:latin typeface="Calibri" panose="020F0502020204030204" pitchFamily="34" charset="0"/>
                <a:ea typeface="Calibri" panose="020F0502020204030204" pitchFamily="34" charset="0"/>
                <a:cs typeface="Calibri" panose="020F0502020204030204" pitchFamily="34" charset="0"/>
              </a:rPr>
              <a:t> 27</a:t>
            </a:r>
            <a:endParaRPr lang="en-ID" sz="1400" b="0" dirty="0">
              <a:latin typeface="Calibri" panose="020F0502020204030204" pitchFamily="34" charset="0"/>
              <a:ea typeface="Calibri" panose="020F0502020204030204" pitchFamily="34" charset="0"/>
              <a:cs typeface="Calibri" panose="020F0502020204030204" pitchFamily="34" charset="0"/>
            </a:endParaRPr>
          </a:p>
        </p:txBody>
      </p:sp>
      <p:sp>
        <p:nvSpPr>
          <p:cNvPr id="8" name="Content Placeholder 7">
            <a:extLst>
              <a:ext uri="{FF2B5EF4-FFF2-40B4-BE49-F238E27FC236}">
                <a16:creationId xmlns:a16="http://schemas.microsoft.com/office/drawing/2014/main" id="{C586311D-E400-42AB-8F2C-67A241FBD2EC}"/>
              </a:ext>
            </a:extLst>
          </p:cNvPr>
          <p:cNvSpPr>
            <a:spLocks noGrp="1"/>
          </p:cNvSpPr>
          <p:nvPr>
            <p:ph sz="quarter" idx="4294967295"/>
          </p:nvPr>
        </p:nvSpPr>
        <p:spPr>
          <a:xfrm>
            <a:off x="2746511" y="2303736"/>
            <a:ext cx="5430837" cy="2541587"/>
          </a:xfrm>
          <a:solidFill>
            <a:schemeClr val="accent3">
              <a:lumMod val="60000"/>
              <a:lumOff val="40000"/>
            </a:schemeClr>
          </a:solidFill>
        </p:spPr>
        <p:txBody>
          <a:bodyPr>
            <a:noAutofit/>
          </a:bodyPr>
          <a:lstStyle/>
          <a:p>
            <a:pPr marL="269875" indent="-269875">
              <a:spcBef>
                <a:spcPts val="450"/>
              </a:spcBef>
            </a:pP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Kewajiban</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sebelumnya</a:t>
            </a:r>
            <a:endParaRPr lang="en-US" sz="1400" dirty="0">
              <a:latin typeface="Calibri" panose="020F0502020204030204" pitchFamily="34" charset="0"/>
              <a:ea typeface="Calibri" panose="020F0502020204030204" pitchFamily="34" charset="0"/>
              <a:cs typeface="Calibri" panose="020F0502020204030204" pitchFamily="34" charset="0"/>
            </a:endParaRPr>
          </a:p>
          <a:p>
            <a:pPr marL="269875" indent="-269875">
              <a:spcBef>
                <a:spcPts val="450"/>
              </a:spcBef>
            </a:pP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premi</a:t>
            </a:r>
            <a:r>
              <a:rPr lang="en-US" sz="1400" dirty="0">
                <a:latin typeface="Calibri" panose="020F0502020204030204" pitchFamily="34" charset="0"/>
                <a:ea typeface="Calibri" panose="020F0502020204030204" pitchFamily="34" charset="0"/>
                <a:cs typeface="Calibri" panose="020F0502020204030204" pitchFamily="34" charset="0"/>
              </a:rPr>
              <a:t> yang </a:t>
            </a:r>
            <a:r>
              <a:rPr lang="en-US" sz="1400" dirty="0" err="1">
                <a:latin typeface="Calibri" panose="020F0502020204030204" pitchFamily="34" charset="0"/>
                <a:ea typeface="Calibri" panose="020F0502020204030204" pitchFamily="34" charset="0"/>
                <a:cs typeface="Calibri" panose="020F0502020204030204" pitchFamily="34" charset="0"/>
              </a:rPr>
              <a:t>diterima</a:t>
            </a:r>
            <a:r>
              <a:rPr lang="en-US" sz="1400" dirty="0">
                <a:latin typeface="Calibri" panose="020F0502020204030204" pitchFamily="34" charset="0"/>
                <a:ea typeface="Calibri" panose="020F0502020204030204" pitchFamily="34" charset="0"/>
                <a:cs typeface="Calibri" panose="020F0502020204030204" pitchFamily="34" charset="0"/>
              </a:rPr>
              <a:t> pada </a:t>
            </a:r>
            <a:r>
              <a:rPr lang="en-US" sz="1400" dirty="0" err="1">
                <a:latin typeface="Calibri" panose="020F0502020204030204" pitchFamily="34" charset="0"/>
                <a:ea typeface="Calibri" panose="020F0502020204030204" pitchFamily="34" charset="0"/>
                <a:cs typeface="Calibri" panose="020F0502020204030204" pitchFamily="34" charset="0"/>
              </a:rPr>
              <a:t>periode</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berjalan</a:t>
            </a:r>
            <a:r>
              <a:rPr lang="en-US" sz="1400" dirty="0">
                <a:latin typeface="Calibri" panose="020F0502020204030204" pitchFamily="34" charset="0"/>
                <a:ea typeface="Calibri" panose="020F0502020204030204" pitchFamily="34" charset="0"/>
                <a:cs typeface="Calibri" panose="020F0502020204030204" pitchFamily="34" charset="0"/>
              </a:rPr>
              <a:t>;</a:t>
            </a:r>
          </a:p>
          <a:p>
            <a:pPr marL="269875" indent="-269875">
              <a:spcBef>
                <a:spcPts val="450"/>
              </a:spcBef>
            </a:pPr>
            <a:r>
              <a:rPr lang="en-US" sz="1400" dirty="0">
                <a:latin typeface="Calibri" panose="020F0502020204030204" pitchFamily="34" charset="0"/>
                <a:ea typeface="Calibri" panose="020F0502020204030204" pitchFamily="34" charset="0"/>
                <a:cs typeface="Calibri" panose="020F0502020204030204" pitchFamily="34" charset="0"/>
              </a:rPr>
              <a:t>  - 	</a:t>
            </a:r>
            <a:r>
              <a:rPr lang="en-US" sz="1400" dirty="0" err="1">
                <a:latin typeface="Calibri" panose="020F0502020204030204" pitchFamily="34" charset="0"/>
                <a:ea typeface="Calibri" panose="020F0502020204030204" pitchFamily="34" charset="0"/>
                <a:cs typeface="Calibri" panose="020F0502020204030204" pitchFamily="34" charset="0"/>
              </a:rPr>
              <a:t>Arus</a:t>
            </a:r>
            <a:r>
              <a:rPr lang="en-US" sz="1400" dirty="0">
                <a:latin typeface="Calibri" panose="020F0502020204030204" pitchFamily="34" charset="0"/>
                <a:ea typeface="Calibri" panose="020F0502020204030204" pitchFamily="34" charset="0"/>
                <a:cs typeface="Calibri" panose="020F0502020204030204" pitchFamily="34" charset="0"/>
              </a:rPr>
              <a:t> kas </a:t>
            </a:r>
            <a:r>
              <a:rPr lang="en-US" sz="1400" dirty="0" err="1">
                <a:latin typeface="Calibri" panose="020F0502020204030204" pitchFamily="34" charset="0"/>
                <a:ea typeface="Calibri" panose="020F0502020204030204" pitchFamily="34" charset="0"/>
                <a:cs typeface="Calibri" panose="020F0502020204030204" pitchFamily="34" charset="0"/>
              </a:rPr>
              <a:t>akuisisi</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asuransi</a:t>
            </a:r>
            <a:endParaRPr lang="en-US" sz="1400" dirty="0">
              <a:latin typeface="Calibri" panose="020F0502020204030204" pitchFamily="34" charset="0"/>
              <a:ea typeface="Calibri" panose="020F0502020204030204" pitchFamily="34" charset="0"/>
              <a:cs typeface="Calibri" panose="020F0502020204030204" pitchFamily="34" charset="0"/>
            </a:endParaRPr>
          </a:p>
          <a:p>
            <a:pPr marL="269875" indent="-269875">
              <a:spcBef>
                <a:spcPts val="450"/>
              </a:spcBef>
            </a:pP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jumlah</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terkait</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dengan</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amortisasi</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atas</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arus</a:t>
            </a:r>
            <a:r>
              <a:rPr lang="en-US" sz="1400" dirty="0">
                <a:latin typeface="Calibri" panose="020F0502020204030204" pitchFamily="34" charset="0"/>
                <a:ea typeface="Calibri" panose="020F0502020204030204" pitchFamily="34" charset="0"/>
                <a:cs typeface="Calibri" panose="020F0502020204030204" pitchFamily="34" charset="0"/>
              </a:rPr>
              <a:t> kas </a:t>
            </a:r>
            <a:r>
              <a:rPr lang="en-US" sz="1400" dirty="0" err="1">
                <a:latin typeface="Calibri" panose="020F0502020204030204" pitchFamily="34" charset="0"/>
                <a:ea typeface="Calibri" panose="020F0502020204030204" pitchFamily="34" charset="0"/>
                <a:cs typeface="Calibri" panose="020F0502020204030204" pitchFamily="34" charset="0"/>
              </a:rPr>
              <a:t>akuisisi</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asuransi</a:t>
            </a:r>
            <a:r>
              <a:rPr lang="en-US" sz="1400" dirty="0">
                <a:latin typeface="Calibri" panose="020F0502020204030204" pitchFamily="34" charset="0"/>
                <a:ea typeface="Calibri" panose="020F0502020204030204" pitchFamily="34" charset="0"/>
                <a:cs typeface="Calibri" panose="020F0502020204030204" pitchFamily="34" charset="0"/>
              </a:rPr>
              <a:t> yang </a:t>
            </a:r>
            <a:r>
              <a:rPr lang="en-US" sz="1400" dirty="0" err="1">
                <a:latin typeface="Calibri" panose="020F0502020204030204" pitchFamily="34" charset="0"/>
                <a:ea typeface="Calibri" panose="020F0502020204030204" pitchFamily="34" charset="0"/>
                <a:cs typeface="Calibri" panose="020F0502020204030204" pitchFamily="34" charset="0"/>
              </a:rPr>
              <a:t>diakui</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sebagai</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bebn</a:t>
            </a:r>
            <a:r>
              <a:rPr lang="en-US" sz="1400" dirty="0">
                <a:latin typeface="Calibri" panose="020F0502020204030204" pitchFamily="34" charset="0"/>
                <a:ea typeface="Calibri" panose="020F0502020204030204" pitchFamily="34" charset="0"/>
                <a:cs typeface="Calibri" panose="020F0502020204030204" pitchFamily="34" charset="0"/>
              </a:rPr>
              <a:t> pada </a:t>
            </a:r>
            <a:r>
              <a:rPr lang="en-US" sz="1400" dirty="0" err="1">
                <a:latin typeface="Calibri" panose="020F0502020204030204" pitchFamily="34" charset="0"/>
                <a:ea typeface="Calibri" panose="020F0502020204030204" pitchFamily="34" charset="0"/>
                <a:cs typeface="Calibri" panose="020F0502020204030204" pitchFamily="34" charset="0"/>
              </a:rPr>
              <a:t>periode</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pelaporan</a:t>
            </a:r>
            <a:r>
              <a:rPr lang="en-US" sz="1400" dirty="0">
                <a:latin typeface="Calibri" panose="020F0502020204030204" pitchFamily="34" charset="0"/>
                <a:ea typeface="Calibri" panose="020F0502020204030204" pitchFamily="34" charset="0"/>
                <a:cs typeface="Calibri" panose="020F0502020204030204" pitchFamily="34" charset="0"/>
              </a:rPr>
              <a:t>;</a:t>
            </a:r>
          </a:p>
          <a:p>
            <a:pPr marL="269875" indent="-269875">
              <a:spcBef>
                <a:spcPts val="450"/>
              </a:spcBef>
            </a:pP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penyesuian</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terhadap</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komponen</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pembiayaan</a:t>
            </a:r>
            <a:endParaRPr lang="en-US" sz="1400" dirty="0">
              <a:latin typeface="Calibri" panose="020F0502020204030204" pitchFamily="34" charset="0"/>
              <a:ea typeface="Calibri" panose="020F0502020204030204" pitchFamily="34" charset="0"/>
              <a:cs typeface="Calibri" panose="020F0502020204030204" pitchFamily="34" charset="0"/>
            </a:endParaRPr>
          </a:p>
          <a:p>
            <a:pPr marL="269875" indent="-269875">
              <a:spcBef>
                <a:spcPts val="450"/>
              </a:spcBef>
            </a:pPr>
            <a:r>
              <a:rPr lang="en-US" sz="1400" dirty="0">
                <a:latin typeface="Calibri" panose="020F0502020204030204" pitchFamily="34" charset="0"/>
                <a:ea typeface="Calibri" panose="020F0502020204030204" pitchFamily="34" charset="0"/>
                <a:cs typeface="Calibri" panose="020F0502020204030204" pitchFamily="34" charset="0"/>
              </a:rPr>
              <a:t>  -  	</a:t>
            </a:r>
            <a:r>
              <a:rPr lang="en-US" sz="1400" dirty="0" err="1">
                <a:latin typeface="Calibri" panose="020F0502020204030204" pitchFamily="34" charset="0"/>
                <a:ea typeface="Calibri" panose="020F0502020204030204" pitchFamily="34" charset="0"/>
                <a:cs typeface="Calibri" panose="020F0502020204030204" pitchFamily="34" charset="0"/>
              </a:rPr>
              <a:t>Jumlah</a:t>
            </a:r>
            <a:r>
              <a:rPr lang="en-US" sz="1400" dirty="0">
                <a:latin typeface="Calibri" panose="020F0502020204030204" pitchFamily="34" charset="0"/>
                <a:ea typeface="Calibri" panose="020F0502020204030204" pitchFamily="34" charset="0"/>
                <a:cs typeface="Calibri" panose="020F0502020204030204" pitchFamily="34" charset="0"/>
              </a:rPr>
              <a:t> yang </a:t>
            </a:r>
            <a:r>
              <a:rPr lang="en-US" sz="1400" dirty="0" err="1">
                <a:latin typeface="Calibri" panose="020F0502020204030204" pitchFamily="34" charset="0"/>
                <a:ea typeface="Calibri" panose="020F0502020204030204" pitchFamily="34" charset="0"/>
                <a:cs typeface="Calibri" panose="020F0502020204030204" pitchFamily="34" charset="0"/>
              </a:rPr>
              <a:t>diakui</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sebagai</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pendapatan</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asuransi</a:t>
            </a:r>
            <a:r>
              <a:rPr lang="en-US" sz="1400" dirty="0">
                <a:latin typeface="Calibri" panose="020F0502020204030204" pitchFamily="34" charset="0"/>
                <a:ea typeface="Calibri" panose="020F0502020204030204" pitchFamily="34" charset="0"/>
                <a:cs typeface="Calibri" panose="020F0502020204030204" pitchFamily="34" charset="0"/>
              </a:rPr>
              <a:t> </a:t>
            </a:r>
          </a:p>
          <a:p>
            <a:pPr marL="269875" indent="-269875">
              <a:spcBef>
                <a:spcPts val="450"/>
              </a:spcBef>
            </a:pPr>
            <a:r>
              <a:rPr lang="en-US" sz="1400" dirty="0">
                <a:latin typeface="Calibri" panose="020F0502020204030204" pitchFamily="34" charset="0"/>
                <a:ea typeface="Calibri" panose="020F0502020204030204" pitchFamily="34" charset="0"/>
                <a:cs typeface="Calibri" panose="020F0502020204030204" pitchFamily="34" charset="0"/>
              </a:rPr>
              <a:t>  -  	</a:t>
            </a:r>
            <a:r>
              <a:rPr lang="en-ID" sz="1400" dirty="0" err="1">
                <a:latin typeface="Calibri" panose="020F0502020204030204" pitchFamily="34" charset="0"/>
                <a:ea typeface="Calibri" panose="020F0502020204030204" pitchFamily="34" charset="0"/>
                <a:cs typeface="Calibri" panose="020F0502020204030204" pitchFamily="34" charset="0"/>
              </a:rPr>
              <a:t>Komponen</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investasi</a:t>
            </a:r>
            <a:r>
              <a:rPr lang="en-ID" sz="1400" dirty="0">
                <a:latin typeface="Calibri" panose="020F0502020204030204" pitchFamily="34" charset="0"/>
                <a:ea typeface="Calibri" panose="020F0502020204030204" pitchFamily="34" charset="0"/>
                <a:cs typeface="Calibri" panose="020F0502020204030204" pitchFamily="34" charset="0"/>
              </a:rPr>
              <a:t> yang </a:t>
            </a:r>
            <a:r>
              <a:rPr lang="en-ID" sz="1400" dirty="0" err="1">
                <a:latin typeface="Calibri" panose="020F0502020204030204" pitchFamily="34" charset="0"/>
                <a:ea typeface="Calibri" panose="020F0502020204030204" pitchFamily="34" charset="0"/>
                <a:cs typeface="Calibri" panose="020F0502020204030204" pitchFamily="34" charset="0"/>
              </a:rPr>
              <a:t>dibayarkan</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atau</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dialihkan</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ke</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dalam</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liabilitas</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atas</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kejadian</a:t>
            </a:r>
            <a:r>
              <a:rPr lang="en-ID" sz="1400" dirty="0">
                <a:latin typeface="Calibri" panose="020F0502020204030204" pitchFamily="34" charset="0"/>
                <a:ea typeface="Calibri" panose="020F0502020204030204" pitchFamily="34" charset="0"/>
                <a:cs typeface="Calibri" panose="020F0502020204030204" pitchFamily="34" charset="0"/>
              </a:rPr>
              <a:t> </a:t>
            </a:r>
            <a:r>
              <a:rPr lang="en-ID" sz="1400" dirty="0" err="1">
                <a:latin typeface="Calibri" panose="020F0502020204030204" pitchFamily="34" charset="0"/>
                <a:ea typeface="Calibri" panose="020F0502020204030204" pitchFamily="34" charset="0"/>
                <a:cs typeface="Calibri" panose="020F0502020204030204" pitchFamily="34" charset="0"/>
              </a:rPr>
              <a:t>klaim</a:t>
            </a:r>
            <a:endParaRPr lang="en-ID" sz="1400" dirty="0">
              <a:latin typeface="Calibri" panose="020F0502020204030204" pitchFamily="34" charset="0"/>
              <a:ea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B7286C6-CCCF-4FF0-BDE6-0C25F7F73E55}"/>
              </a:ext>
            </a:extLst>
          </p:cNvPr>
          <p:cNvSpPr/>
          <p:nvPr/>
        </p:nvSpPr>
        <p:spPr>
          <a:xfrm>
            <a:off x="-51435" y="4800600"/>
            <a:ext cx="6966585" cy="415498"/>
          </a:xfrm>
          <a:prstGeom prst="rect">
            <a:avLst/>
          </a:prstGeom>
        </p:spPr>
        <p:txBody>
          <a:bodyPr wrap="square">
            <a:spAutoFit/>
          </a:bodyPr>
          <a:lstStyle/>
          <a:p>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Ref: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Webinar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Kontrak</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Asuransi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Perhitungan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Aktuaria</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 PPPK</a:t>
            </a:r>
          </a:p>
          <a:p>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Junaidi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Amin –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Perspektif</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Aktuaris</a:t>
            </a:r>
            <a:endParaRPr lang="en-ID"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Slide Number Placeholder 3">
            <a:extLst>
              <a:ext uri="{FF2B5EF4-FFF2-40B4-BE49-F238E27FC236}">
                <a16:creationId xmlns:a16="http://schemas.microsoft.com/office/drawing/2014/main" id="{112BCC42-821E-4BFF-BFCF-85027CD732C1}"/>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47</a:t>
            </a:fld>
            <a:endParaRPr lang="en-US" sz="1200" b="1" dirty="0"/>
          </a:p>
        </p:txBody>
      </p:sp>
    </p:spTree>
    <p:extLst>
      <p:ext uri="{BB962C8B-B14F-4D97-AF65-F5344CB8AC3E}">
        <p14:creationId xmlns:p14="http://schemas.microsoft.com/office/powerpoint/2010/main" val="876299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AD5FE-5623-463C-B869-B61F16800FC7}"/>
              </a:ext>
            </a:extLst>
          </p:cNvPr>
          <p:cNvSpPr>
            <a:spLocks noGrp="1"/>
          </p:cNvSpPr>
          <p:nvPr>
            <p:ph type="title" idx="4294967295"/>
          </p:nvPr>
        </p:nvSpPr>
        <p:spPr>
          <a:xfrm>
            <a:off x="436517" y="278206"/>
            <a:ext cx="7696200" cy="573088"/>
          </a:xfrm>
        </p:spPr>
        <p:txBody>
          <a:bodyPr/>
          <a:lstStyle/>
          <a:p>
            <a:r>
              <a:rPr lang="en-US" dirty="0"/>
              <a:t>Premium Allocation Approach (PAA)</a:t>
            </a:r>
            <a:endParaRPr lang="en-ID" dirty="0"/>
          </a:p>
        </p:txBody>
      </p:sp>
      <p:sp>
        <p:nvSpPr>
          <p:cNvPr id="4" name="Rectangle 3">
            <a:extLst>
              <a:ext uri="{FF2B5EF4-FFF2-40B4-BE49-F238E27FC236}">
                <a16:creationId xmlns:a16="http://schemas.microsoft.com/office/drawing/2014/main" id="{EA4BEA98-20ED-4544-A9B1-67AE05A4AF0E}"/>
              </a:ext>
            </a:extLst>
          </p:cNvPr>
          <p:cNvSpPr/>
          <p:nvPr/>
        </p:nvSpPr>
        <p:spPr bwMode="auto">
          <a:xfrm>
            <a:off x="1427117" y="1183493"/>
            <a:ext cx="2857500" cy="887276"/>
          </a:xfrm>
          <a:prstGeom prst="rect">
            <a:avLst/>
          </a:prstGeom>
          <a:solidFill>
            <a:schemeClr val="accent5">
              <a:lumMod val="20000"/>
              <a:lumOff val="8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lvl="2" eaLnBrk="1" hangingPunct="1">
              <a:spcBef>
                <a:spcPct val="20000"/>
              </a:spcBef>
            </a:pPr>
            <a:r>
              <a:rPr lang="en-US"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Entitas</a:t>
            </a: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menerbitkan</a:t>
            </a: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kontrak</a:t>
            </a: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asuransi</a:t>
            </a: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 pada 1 </a:t>
            </a:r>
            <a:r>
              <a:rPr lang="en-US"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Juli</a:t>
            </a: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600" b="1" dirty="0">
                <a:solidFill>
                  <a:schemeClr val="tx1"/>
                </a:solidFill>
                <a:latin typeface="Calibri" panose="020F0502020204030204" pitchFamily="34" charset="0"/>
                <a:ea typeface="Calibri" panose="020F0502020204030204" pitchFamily="34" charset="0"/>
                <a:cs typeface="Calibri" panose="020F0502020204030204" pitchFamily="34" charset="0"/>
              </a:rPr>
              <a:t>20X1</a:t>
            </a:r>
            <a:endParaRPr lang="en-ID" sz="16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19" name="Group 18">
            <a:extLst>
              <a:ext uri="{FF2B5EF4-FFF2-40B4-BE49-F238E27FC236}">
                <a16:creationId xmlns:a16="http://schemas.microsoft.com/office/drawing/2014/main" id="{DDA0FF11-8FE7-4817-B69F-AFF8963DF389}"/>
              </a:ext>
            </a:extLst>
          </p:cNvPr>
          <p:cNvGrpSpPr/>
          <p:nvPr/>
        </p:nvGrpSpPr>
        <p:grpSpPr>
          <a:xfrm>
            <a:off x="4684667" y="1183492"/>
            <a:ext cx="2857500" cy="930190"/>
            <a:chOff x="5410200" y="1879886"/>
            <a:chExt cx="3810000" cy="1336800"/>
          </a:xfrm>
          <a:solidFill>
            <a:schemeClr val="accent5">
              <a:lumMod val="20000"/>
              <a:lumOff val="80000"/>
            </a:schemeClr>
          </a:solidFill>
        </p:grpSpPr>
        <p:sp>
          <p:nvSpPr>
            <p:cNvPr id="6" name="Rectangle 5">
              <a:extLst>
                <a:ext uri="{FF2B5EF4-FFF2-40B4-BE49-F238E27FC236}">
                  <a16:creationId xmlns:a16="http://schemas.microsoft.com/office/drawing/2014/main" id="{B3856ED7-943C-4203-9631-C783E62F5C4E}"/>
                </a:ext>
              </a:extLst>
            </p:cNvPr>
            <p:cNvSpPr/>
            <p:nvPr/>
          </p:nvSpPr>
          <p:spPr bwMode="auto">
            <a:xfrm>
              <a:off x="5410200" y="1879886"/>
              <a:ext cx="3810000" cy="1336800"/>
            </a:xfrm>
            <a:prstGeom prst="rect">
              <a:avLst/>
            </a:prstGeom>
            <a:grp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lvl="2" eaLnBrk="1" hangingPunct="1">
                <a:spcBef>
                  <a:spcPct val="20000"/>
                </a:spcBef>
              </a:pPr>
              <a:r>
                <a:rPr lang="en-US"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Jangka</a:t>
              </a: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waktu</a:t>
              </a: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pertanggungan</a:t>
              </a: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adalah</a:t>
              </a: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600" b="1" dirty="0">
                  <a:solidFill>
                    <a:schemeClr val="tx1"/>
                  </a:solidFill>
                  <a:latin typeface="Calibri" panose="020F0502020204030204" pitchFamily="34" charset="0"/>
                  <a:ea typeface="Calibri" panose="020F0502020204030204" pitchFamily="34" charset="0"/>
                  <a:cs typeface="Calibri" panose="020F0502020204030204" pitchFamily="34" charset="0"/>
                </a:rPr>
                <a:t>1 </a:t>
              </a:r>
              <a:r>
                <a:rPr lang="en-US" sz="1600" b="1" dirty="0" err="1">
                  <a:solidFill>
                    <a:schemeClr val="tx1"/>
                  </a:solidFill>
                  <a:latin typeface="Calibri" panose="020F0502020204030204" pitchFamily="34" charset="0"/>
                  <a:ea typeface="Calibri" panose="020F0502020204030204" pitchFamily="34" charset="0"/>
                  <a:cs typeface="Calibri" panose="020F0502020204030204" pitchFamily="34" charset="0"/>
                </a:rPr>
                <a:t>tahun</a:t>
              </a:r>
              <a:r>
                <a:rPr lang="en-US" sz="16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( 1 </a:t>
              </a:r>
              <a:r>
                <a:rPr lang="en-US"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Juli</a:t>
              </a: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 20X1 – 30 </a:t>
              </a:r>
              <a:r>
                <a:rPr lang="en-US"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Juni</a:t>
              </a: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 20X2)</a:t>
              </a:r>
              <a:endPar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pic>
          <p:nvPicPr>
            <p:cNvPr id="11" name="Graphic 10" descr="Daily calendar outline">
              <a:extLst>
                <a:ext uri="{FF2B5EF4-FFF2-40B4-BE49-F238E27FC236}">
                  <a16:creationId xmlns:a16="http://schemas.microsoft.com/office/drawing/2014/main" id="{8E3E86F6-1817-470F-A607-0AD36F28EA7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9165" y="2219388"/>
              <a:ext cx="586701" cy="609600"/>
            </a:xfrm>
            <a:prstGeom prst="rect">
              <a:avLst/>
            </a:prstGeom>
          </p:spPr>
        </p:pic>
      </p:grpSp>
      <p:grpSp>
        <p:nvGrpSpPr>
          <p:cNvPr id="20" name="Group 19">
            <a:extLst>
              <a:ext uri="{FF2B5EF4-FFF2-40B4-BE49-F238E27FC236}">
                <a16:creationId xmlns:a16="http://schemas.microsoft.com/office/drawing/2014/main" id="{C1042BF0-3282-4039-8AE9-F0EF2E3247CF}"/>
              </a:ext>
            </a:extLst>
          </p:cNvPr>
          <p:cNvGrpSpPr/>
          <p:nvPr/>
        </p:nvGrpSpPr>
        <p:grpSpPr>
          <a:xfrm>
            <a:off x="4669079" y="2301365"/>
            <a:ext cx="2927897" cy="885972"/>
            <a:chOff x="5410200" y="3662876"/>
            <a:chExt cx="3810000" cy="1273253"/>
          </a:xfrm>
          <a:solidFill>
            <a:schemeClr val="accent5">
              <a:lumMod val="20000"/>
              <a:lumOff val="80000"/>
            </a:schemeClr>
          </a:solidFill>
        </p:grpSpPr>
        <p:sp>
          <p:nvSpPr>
            <p:cNvPr id="7" name="Rectangle 6">
              <a:extLst>
                <a:ext uri="{FF2B5EF4-FFF2-40B4-BE49-F238E27FC236}">
                  <a16:creationId xmlns:a16="http://schemas.microsoft.com/office/drawing/2014/main" id="{980C6811-F90B-4242-AD98-B5EFC3AFC8A3}"/>
                </a:ext>
              </a:extLst>
            </p:cNvPr>
            <p:cNvSpPr/>
            <p:nvPr/>
          </p:nvSpPr>
          <p:spPr bwMode="auto">
            <a:xfrm>
              <a:off x="5410200" y="3662876"/>
              <a:ext cx="3810000" cy="1273253"/>
            </a:xfrm>
            <a:prstGeom prst="rect">
              <a:avLst/>
            </a:prstGeom>
            <a:grp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lvl="2" eaLnBrk="1" hangingPunct="1">
                <a:spcBef>
                  <a:spcPct val="20000"/>
                </a:spcBef>
              </a:pPr>
              <a:r>
                <a:rPr lang="en-US"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Arus</a:t>
              </a: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 kas </a:t>
              </a:r>
              <a:r>
                <a:rPr lang="en-US"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akuisisi</a:t>
              </a: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asuransi</a:t>
              </a: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sebesar</a:t>
              </a: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600" b="1" dirty="0">
                  <a:solidFill>
                    <a:schemeClr val="tx1"/>
                  </a:solidFill>
                  <a:latin typeface="Calibri" panose="020F0502020204030204" pitchFamily="34" charset="0"/>
                  <a:ea typeface="Calibri" panose="020F0502020204030204" pitchFamily="34" charset="0"/>
                  <a:cs typeface="Calibri" panose="020F0502020204030204" pitchFamily="34" charset="0"/>
                </a:rPr>
                <a:t>CU180</a:t>
              </a: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dibayarkan</a:t>
              </a: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 pada </a:t>
              </a:r>
              <a:r>
                <a:rPr lang="en-US"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tanggal</a:t>
              </a: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600" b="1" dirty="0">
                  <a:solidFill>
                    <a:schemeClr val="tx1"/>
                  </a:solidFill>
                  <a:latin typeface="Calibri" panose="020F0502020204030204" pitchFamily="34" charset="0"/>
                  <a:ea typeface="Calibri" panose="020F0502020204030204" pitchFamily="34" charset="0"/>
                  <a:cs typeface="Calibri" panose="020F0502020204030204" pitchFamily="34" charset="0"/>
                </a:rPr>
                <a:t>1 </a:t>
              </a:r>
              <a:r>
                <a:rPr lang="en-US" sz="1600" b="1" dirty="0" err="1">
                  <a:solidFill>
                    <a:schemeClr val="tx1"/>
                  </a:solidFill>
                  <a:latin typeface="Calibri" panose="020F0502020204030204" pitchFamily="34" charset="0"/>
                  <a:ea typeface="Calibri" panose="020F0502020204030204" pitchFamily="34" charset="0"/>
                  <a:cs typeface="Calibri" panose="020F0502020204030204" pitchFamily="34" charset="0"/>
                </a:rPr>
                <a:t>Juli</a:t>
              </a:r>
              <a:r>
                <a:rPr lang="en-US" sz="1600" b="1" dirty="0">
                  <a:solidFill>
                    <a:schemeClr val="tx1"/>
                  </a:solidFill>
                  <a:latin typeface="Calibri" panose="020F0502020204030204" pitchFamily="34" charset="0"/>
                  <a:ea typeface="Calibri" panose="020F0502020204030204" pitchFamily="34" charset="0"/>
                  <a:cs typeface="Calibri" panose="020F0502020204030204" pitchFamily="34" charset="0"/>
                </a:rPr>
                <a:t> 20X1</a:t>
              </a:r>
              <a:endParaRPr lang="en-ID" sz="16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pic>
          <p:nvPicPr>
            <p:cNvPr id="13" name="Graphic 12" descr="Money with solid fill">
              <a:extLst>
                <a:ext uri="{FF2B5EF4-FFF2-40B4-BE49-F238E27FC236}">
                  <a16:creationId xmlns:a16="http://schemas.microsoft.com/office/drawing/2014/main" id="{7E61E961-46F6-42A2-A9AA-3E1B97C527D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579165" y="3955590"/>
              <a:ext cx="639328" cy="639328"/>
            </a:xfrm>
            <a:prstGeom prst="rect">
              <a:avLst/>
            </a:prstGeom>
          </p:spPr>
        </p:pic>
      </p:grpSp>
      <p:grpSp>
        <p:nvGrpSpPr>
          <p:cNvPr id="18" name="Group 17">
            <a:extLst>
              <a:ext uri="{FF2B5EF4-FFF2-40B4-BE49-F238E27FC236}">
                <a16:creationId xmlns:a16="http://schemas.microsoft.com/office/drawing/2014/main" id="{127BBE7E-D6AA-4A61-8B70-9412ECE57AC0}"/>
              </a:ext>
            </a:extLst>
          </p:cNvPr>
          <p:cNvGrpSpPr/>
          <p:nvPr/>
        </p:nvGrpSpPr>
        <p:grpSpPr>
          <a:xfrm>
            <a:off x="1427117" y="2299961"/>
            <a:ext cx="2857500" cy="887276"/>
            <a:chOff x="1087582" y="3661003"/>
            <a:chExt cx="3810000" cy="1275126"/>
          </a:xfrm>
          <a:solidFill>
            <a:schemeClr val="accent5">
              <a:lumMod val="20000"/>
              <a:lumOff val="80000"/>
            </a:schemeClr>
          </a:solidFill>
        </p:grpSpPr>
        <p:sp>
          <p:nvSpPr>
            <p:cNvPr id="5" name="Rectangle 4">
              <a:extLst>
                <a:ext uri="{FF2B5EF4-FFF2-40B4-BE49-F238E27FC236}">
                  <a16:creationId xmlns:a16="http://schemas.microsoft.com/office/drawing/2014/main" id="{5F72B121-FB90-479D-83B2-47899A59D4F7}"/>
                </a:ext>
              </a:extLst>
            </p:cNvPr>
            <p:cNvSpPr/>
            <p:nvPr/>
          </p:nvSpPr>
          <p:spPr bwMode="auto">
            <a:xfrm>
              <a:off x="1087582" y="3661003"/>
              <a:ext cx="3810000" cy="1275126"/>
            </a:xfrm>
            <a:prstGeom prst="rect">
              <a:avLst/>
            </a:prstGeom>
            <a:grp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lvl="2" eaLnBrk="1" hangingPunct="1">
                <a:spcBef>
                  <a:spcPct val="20000"/>
                </a:spcBef>
              </a:pPr>
              <a:r>
                <a:rPr lang="en-US"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Premi</a:t>
              </a: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 yang </a:t>
              </a:r>
              <a:r>
                <a:rPr lang="en-US"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dibebankan</a:t>
              </a: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adalah</a:t>
              </a: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600" b="1" dirty="0">
                  <a:solidFill>
                    <a:schemeClr val="tx1"/>
                  </a:solidFill>
                  <a:latin typeface="Calibri" panose="020F0502020204030204" pitchFamily="34" charset="0"/>
                  <a:ea typeface="Calibri" panose="020F0502020204030204" pitchFamily="34" charset="0"/>
                  <a:cs typeface="Calibri" panose="020F0502020204030204" pitchFamily="34" charset="0"/>
                </a:rPr>
                <a:t>CU1200</a:t>
              </a:r>
              <a:endParaRPr lang="en-ID" sz="16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pic>
          <p:nvPicPr>
            <p:cNvPr id="15" name="Graphic 14" descr="Money outline">
              <a:extLst>
                <a:ext uri="{FF2B5EF4-FFF2-40B4-BE49-F238E27FC236}">
                  <a16:creationId xmlns:a16="http://schemas.microsoft.com/office/drawing/2014/main" id="{6FD029E4-395D-4094-B904-5ACD1EE47C2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247457" y="3897688"/>
              <a:ext cx="715528" cy="715528"/>
            </a:xfrm>
            <a:prstGeom prst="rect">
              <a:avLst/>
            </a:prstGeom>
          </p:spPr>
        </p:pic>
      </p:grpSp>
      <p:sp>
        <p:nvSpPr>
          <p:cNvPr id="16" name="Rectangle 15">
            <a:extLst>
              <a:ext uri="{FF2B5EF4-FFF2-40B4-BE49-F238E27FC236}">
                <a16:creationId xmlns:a16="http://schemas.microsoft.com/office/drawing/2014/main" id="{5C5E03C0-B720-4C17-A290-C7EDD4856398}"/>
              </a:ext>
            </a:extLst>
          </p:cNvPr>
          <p:cNvSpPr/>
          <p:nvPr/>
        </p:nvSpPr>
        <p:spPr bwMode="auto">
          <a:xfrm>
            <a:off x="675804" y="3285086"/>
            <a:ext cx="6766560" cy="1128391"/>
          </a:xfrm>
          <a:prstGeom prst="rect">
            <a:avLst/>
          </a:prstGeom>
          <a:solidFill>
            <a:schemeClr val="accent6">
              <a:lumMod val="40000"/>
              <a:lumOff val="6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r>
              <a:rPr lang="en-US" b="1" u="sng" dirty="0" err="1">
                <a:solidFill>
                  <a:schemeClr val="tx1"/>
                </a:solidFill>
                <a:latin typeface="Calibri" panose="020F0502020204030204" pitchFamily="34" charset="0"/>
                <a:ea typeface="Calibri" panose="020F0502020204030204" pitchFamily="34" charset="0"/>
                <a:cs typeface="Calibri" panose="020F0502020204030204" pitchFamily="34" charset="0"/>
              </a:rPr>
              <a:t>Asumsi</a:t>
            </a:r>
            <a:endParaRPr lang="en-US" b="1" u="sng"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257175" indent="-257175" defTabSz="685800" fontAlgn="base">
              <a:spcBef>
                <a:spcPct val="20000"/>
              </a:spcBef>
              <a:spcAft>
                <a:spcPct val="0"/>
              </a:spcAft>
              <a:buClrTx/>
              <a:buFont typeface="Wingdings" panose="05000000000000000000" pitchFamily="2" charset="2"/>
              <a:buChar char="Ø"/>
            </a:pPr>
            <a:r>
              <a:rPr lang="en-US" dirty="0" err="1">
                <a:latin typeface="Calibri" panose="020F0502020204030204" pitchFamily="34" charset="0"/>
                <a:ea typeface="Calibri" panose="020F0502020204030204" pitchFamily="34" charset="0"/>
                <a:cs typeface="Calibri" panose="020F0502020204030204" pitchFamily="34" charset="0"/>
              </a:rPr>
              <a:t>Layanan</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asuransi</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diberikan</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secara</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merata</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selama</a:t>
            </a:r>
            <a:r>
              <a:rPr lang="en-US" dirty="0">
                <a:latin typeface="Calibri" panose="020F0502020204030204" pitchFamily="34" charset="0"/>
                <a:ea typeface="Calibri" panose="020F0502020204030204" pitchFamily="34" charset="0"/>
                <a:cs typeface="Calibri" panose="020F0502020204030204" pitchFamily="34" charset="0"/>
              </a:rPr>
              <a:t> masa </a:t>
            </a:r>
            <a:r>
              <a:rPr lang="en-US" dirty="0" err="1">
                <a:latin typeface="Calibri" panose="020F0502020204030204" pitchFamily="34" charset="0"/>
                <a:ea typeface="Calibri" panose="020F0502020204030204" pitchFamily="34" charset="0"/>
                <a:cs typeface="Calibri" panose="020F0502020204030204" pitchFamily="34" charset="0"/>
              </a:rPr>
              <a:t>pertanggungan</a:t>
            </a:r>
            <a:endParaRPr lang="en-US" dirty="0">
              <a:latin typeface="Calibri" panose="020F0502020204030204" pitchFamily="34" charset="0"/>
              <a:ea typeface="Calibri" panose="020F0502020204030204" pitchFamily="34" charset="0"/>
              <a:cs typeface="Calibri" panose="020F0502020204030204" pitchFamily="34" charset="0"/>
            </a:endParaRPr>
          </a:p>
          <a:p>
            <a:pPr marL="257175" indent="-257175" defTabSz="685800" fontAlgn="base">
              <a:spcBef>
                <a:spcPct val="20000"/>
              </a:spcBef>
              <a:spcAft>
                <a:spcPct val="0"/>
              </a:spcAft>
              <a:buClrTx/>
              <a:buFont typeface="Wingdings" panose="05000000000000000000" pitchFamily="2" charset="2"/>
              <a:buChar char="Ø"/>
            </a:pP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Tidak</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ada</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klaim</a:t>
            </a:r>
            <a:r>
              <a:rPr lang="en-US" dirty="0">
                <a:latin typeface="Calibri" panose="020F0502020204030204" pitchFamily="34" charset="0"/>
                <a:ea typeface="Calibri" panose="020F0502020204030204" pitchFamily="34" charset="0"/>
                <a:cs typeface="Calibri" panose="020F0502020204030204" pitchFamily="34" charset="0"/>
              </a:rPr>
              <a:t> yang </a:t>
            </a:r>
            <a:r>
              <a:rPr lang="en-US" dirty="0" err="1">
                <a:latin typeface="Calibri" panose="020F0502020204030204" pitchFamily="34" charset="0"/>
                <a:ea typeface="Calibri" panose="020F0502020204030204" pitchFamily="34" charset="0"/>
                <a:cs typeface="Calibri" panose="020F0502020204030204" pitchFamily="34" charset="0"/>
              </a:rPr>
              <a:t>terjadi</a:t>
            </a:r>
            <a:endParaRPr lang="en-US" dirty="0">
              <a:latin typeface="Calibri" panose="020F0502020204030204" pitchFamily="34" charset="0"/>
              <a:ea typeface="Calibri" panose="020F0502020204030204" pitchFamily="34" charset="0"/>
              <a:cs typeface="Calibri" panose="020F0502020204030204" pitchFamily="34" charset="0"/>
            </a:endParaRPr>
          </a:p>
          <a:p>
            <a:pPr marL="257175" indent="-257175" defTabSz="685800" fontAlgn="base">
              <a:spcBef>
                <a:spcPct val="20000"/>
              </a:spcBef>
              <a:spcAft>
                <a:spcPct val="0"/>
              </a:spcAft>
              <a:buClrTx/>
              <a:buFont typeface="Wingdings" panose="05000000000000000000" pitchFamily="2" charset="2"/>
              <a:buChar char="Ø"/>
            </a:pP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Untuk</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pengukuran</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IFRS 17,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kontrak</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asuransi</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dicatat</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sebagai</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kelompok</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kontrak</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ea typeface="Calibri" panose="020F0502020204030204" pitchFamily="34" charset="0"/>
                <a:cs typeface="Calibri" panose="020F0502020204030204" pitchFamily="34" charset="0"/>
              </a:rPr>
              <a:t>asuransi</a:t>
            </a:r>
            <a:endParaRPr lang="en-ID"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1" name="Slide Number Placeholder 3">
            <a:extLst>
              <a:ext uri="{FF2B5EF4-FFF2-40B4-BE49-F238E27FC236}">
                <a16:creationId xmlns:a16="http://schemas.microsoft.com/office/drawing/2014/main" id="{CEDBD5C4-0055-4DA9-B170-9F44A153A001}"/>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48</a:t>
            </a:fld>
            <a:endParaRPr lang="en-US" sz="1200" b="1" dirty="0"/>
          </a:p>
        </p:txBody>
      </p:sp>
    </p:spTree>
    <p:extLst>
      <p:ext uri="{BB962C8B-B14F-4D97-AF65-F5344CB8AC3E}">
        <p14:creationId xmlns:p14="http://schemas.microsoft.com/office/powerpoint/2010/main" val="41935076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CEDA7-2E53-4471-B2E9-75902FD4569A}"/>
              </a:ext>
            </a:extLst>
          </p:cNvPr>
          <p:cNvSpPr>
            <a:spLocks noGrp="1"/>
          </p:cNvSpPr>
          <p:nvPr>
            <p:ph type="title"/>
          </p:nvPr>
        </p:nvSpPr>
        <p:spPr>
          <a:xfrm>
            <a:off x="302389" y="98153"/>
            <a:ext cx="7877774" cy="1119738"/>
          </a:xfrm>
        </p:spPr>
        <p:txBody>
          <a:bodyPr/>
          <a:lstStyle/>
          <a:p>
            <a:r>
              <a:rPr lang="en-US" sz="3000" dirty="0"/>
              <a:t>Premium Allocation Approach (PAA)</a:t>
            </a:r>
            <a:br>
              <a:rPr lang="en-US" dirty="0"/>
            </a:br>
            <a:r>
              <a:rPr lang="en-US" sz="1800" dirty="0" err="1"/>
              <a:t>Studi</a:t>
            </a:r>
            <a:r>
              <a:rPr lang="en-US" sz="1800" dirty="0"/>
              <a:t> </a:t>
            </a:r>
            <a:r>
              <a:rPr lang="en-US" sz="1800" dirty="0" err="1"/>
              <a:t>kasus</a:t>
            </a:r>
            <a:br>
              <a:rPr lang="en-US" sz="1800" dirty="0"/>
            </a:br>
            <a:r>
              <a:rPr lang="en-US" sz="1350" dirty="0" err="1"/>
              <a:t>skenario</a:t>
            </a:r>
            <a:r>
              <a:rPr lang="en-US" sz="1350" dirty="0"/>
              <a:t> – </a:t>
            </a:r>
            <a:r>
              <a:rPr lang="en-US" sz="1350" dirty="0" err="1"/>
              <a:t>Premi</a:t>
            </a:r>
            <a:r>
              <a:rPr lang="en-US" sz="1350" dirty="0"/>
              <a:t> </a:t>
            </a:r>
            <a:r>
              <a:rPr lang="en-US" sz="1350" dirty="0" err="1"/>
              <a:t>dibayar</a:t>
            </a:r>
            <a:r>
              <a:rPr lang="en-US" sz="1350" dirty="0"/>
              <a:t> </a:t>
            </a:r>
            <a:r>
              <a:rPr lang="en-US" sz="1350" dirty="0" err="1"/>
              <a:t>dimuka</a:t>
            </a:r>
            <a:endParaRPr lang="en-ID" sz="1350" dirty="0"/>
          </a:p>
        </p:txBody>
      </p:sp>
      <p:sp>
        <p:nvSpPr>
          <p:cNvPr id="4" name="Rectangle 3">
            <a:extLst>
              <a:ext uri="{FF2B5EF4-FFF2-40B4-BE49-F238E27FC236}">
                <a16:creationId xmlns:a16="http://schemas.microsoft.com/office/drawing/2014/main" id="{1D92E734-B7F8-4E05-A46F-9CA40F0E1E58}"/>
              </a:ext>
            </a:extLst>
          </p:cNvPr>
          <p:cNvSpPr/>
          <p:nvPr/>
        </p:nvSpPr>
        <p:spPr bwMode="auto">
          <a:xfrm>
            <a:off x="809730" y="1369567"/>
            <a:ext cx="354488" cy="3217229"/>
          </a:xfrm>
          <a:prstGeom prst="rect">
            <a:avLst/>
          </a:prstGeom>
          <a:solidFill>
            <a:srgbClr val="FFC000"/>
          </a:solidFill>
          <a:ln w="9525" cap="flat" cmpd="sng" algn="ctr">
            <a:noFill/>
            <a:prstDash val="solid"/>
            <a:round/>
            <a:headEnd type="none" w="med" len="med"/>
            <a:tailEnd type="none" w="med" len="med"/>
          </a:ln>
          <a:effectLst>
            <a:outerShdw dist="53882" dir="2700000" algn="ctr" rotWithShape="0">
              <a:schemeClr val="bg2"/>
            </a:outerShdw>
          </a:effectLst>
        </p:spPr>
        <p:txBody>
          <a:bodyPr vert="vert270" wrap="square" lIns="68580" tIns="68580" rIns="68580" bIns="68580" numCol="1" rtlCol="0" anchor="ctr" anchorCtr="0" compatLnSpc="1">
            <a:prstTxWarp prst="textNoShape">
              <a:avLst/>
            </a:prstTxWarp>
          </a:bodyPr>
          <a:lstStyle/>
          <a:p>
            <a:pPr algn="ctr" defTabSz="685800" fontAlgn="base">
              <a:spcBef>
                <a:spcPct val="20000"/>
              </a:spcBef>
              <a:spcAft>
                <a:spcPct val="0"/>
              </a:spcAft>
              <a:buClrTx/>
            </a:pPr>
            <a:r>
              <a:rPr lang="en-US" sz="1500" b="1" dirty="0">
                <a:solidFill>
                  <a:schemeClr val="tx1"/>
                </a:solidFill>
                <a:latin typeface="Calibri" panose="020F0502020204030204" pitchFamily="34" charset="0"/>
                <a:cs typeface="Calibri" panose="020F0502020204030204" pitchFamily="34" charset="0"/>
              </a:rPr>
              <a:t>IFRS 17 PAA</a:t>
            </a:r>
            <a:endParaRPr lang="en-ID" sz="1500" b="1" dirty="0">
              <a:solidFill>
                <a:schemeClr val="tx1"/>
              </a:solidFill>
              <a:latin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FA9C8EF7-9B16-44AF-A94F-C2BA4F166973}"/>
              </a:ext>
            </a:extLst>
          </p:cNvPr>
          <p:cNvSpPr/>
          <p:nvPr/>
        </p:nvSpPr>
        <p:spPr bwMode="auto">
          <a:xfrm>
            <a:off x="1145179" y="1384502"/>
            <a:ext cx="7069820" cy="3180522"/>
          </a:xfrm>
          <a:prstGeom prst="rect">
            <a:avLst/>
          </a:prstGeom>
          <a:solidFill>
            <a:schemeClr val="bg1"/>
          </a:solidFill>
          <a:ln w="41275" cap="flat" cmpd="sng" algn="ctr">
            <a:solidFill>
              <a:srgbClr val="FFC000"/>
            </a:solidFill>
            <a:prstDash val="dash"/>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endParaRPr lang="en-ID" sz="1500" dirty="0">
              <a:solidFill>
                <a:schemeClr val="tx1"/>
              </a:solidFill>
              <a:latin typeface="Calibri" panose="020F0502020204030204" pitchFamily="34" charset="0"/>
              <a:cs typeface="Calibri" panose="020F0502020204030204" pitchFamily="34" charset="0"/>
            </a:endParaRPr>
          </a:p>
        </p:txBody>
      </p:sp>
      <p:sp>
        <p:nvSpPr>
          <p:cNvPr id="21" name="Rectangle 20">
            <a:extLst>
              <a:ext uri="{FF2B5EF4-FFF2-40B4-BE49-F238E27FC236}">
                <a16:creationId xmlns:a16="http://schemas.microsoft.com/office/drawing/2014/main" id="{BBDD224D-3C65-472A-A9D5-3270468D4611}"/>
              </a:ext>
            </a:extLst>
          </p:cNvPr>
          <p:cNvSpPr/>
          <p:nvPr/>
        </p:nvSpPr>
        <p:spPr bwMode="auto">
          <a:xfrm>
            <a:off x="1371600" y="4114299"/>
            <a:ext cx="6411951" cy="357331"/>
          </a:xfrm>
          <a:prstGeom prst="rect">
            <a:avLst/>
          </a:prstGeom>
          <a:solidFill>
            <a:schemeClr val="tx2">
              <a:lumMod val="9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r>
              <a:rPr lang="en-US" sz="1200" dirty="0" err="1">
                <a:solidFill>
                  <a:schemeClr val="tx1"/>
                </a:solidFill>
                <a:latin typeface="Calibri" panose="020F0502020204030204" pitchFamily="34" charset="0"/>
                <a:cs typeface="Calibri" panose="020F0502020204030204" pitchFamily="34" charset="0"/>
              </a:rPr>
              <a:t>Aset</a:t>
            </a:r>
            <a:r>
              <a:rPr lang="en-US" sz="1200" dirty="0">
                <a:solidFill>
                  <a:schemeClr val="tx1"/>
                </a:solidFill>
                <a:latin typeface="Calibri" panose="020F0502020204030204" pitchFamily="34" charset="0"/>
                <a:cs typeface="Calibri" panose="020F0502020204030204" pitchFamily="34" charset="0"/>
              </a:rPr>
              <a:t> / (</a:t>
            </a:r>
            <a:r>
              <a:rPr lang="en-US" sz="1200" dirty="0" err="1">
                <a:solidFill>
                  <a:schemeClr val="tx1"/>
                </a:solidFill>
                <a:latin typeface="Calibri" panose="020F0502020204030204" pitchFamily="34" charset="0"/>
                <a:cs typeface="Calibri" panose="020F0502020204030204" pitchFamily="34" charset="0"/>
              </a:rPr>
              <a:t>liabilitas</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kontrak</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asuransi</a:t>
            </a:r>
            <a:r>
              <a:rPr lang="en-US" sz="1200" dirty="0">
                <a:solidFill>
                  <a:schemeClr val="tx1"/>
                </a:solidFill>
                <a:latin typeface="Calibri" panose="020F0502020204030204" pitchFamily="34" charset="0"/>
                <a:cs typeface="Calibri" panose="020F0502020204030204" pitchFamily="34" charset="0"/>
              </a:rPr>
              <a:t> pada </a:t>
            </a:r>
            <a:r>
              <a:rPr lang="en-US" sz="1200" dirty="0" err="1">
                <a:solidFill>
                  <a:schemeClr val="tx1"/>
                </a:solidFill>
                <a:latin typeface="Calibri" panose="020F0502020204030204" pitchFamily="34" charset="0"/>
                <a:cs typeface="Calibri" panose="020F0502020204030204" pitchFamily="34" charset="0"/>
              </a:rPr>
              <a:t>laporan</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posisi</a:t>
            </a:r>
            <a:r>
              <a:rPr lang="en-US" sz="1200" dirty="0">
                <a:solidFill>
                  <a:schemeClr val="tx1"/>
                </a:solidFill>
                <a:latin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cs typeface="Calibri" panose="020F0502020204030204" pitchFamily="34" charset="0"/>
              </a:rPr>
              <a:t>keuangan</a:t>
            </a:r>
            <a:r>
              <a:rPr lang="en-US" sz="1200" dirty="0">
                <a:solidFill>
                  <a:schemeClr val="tx1"/>
                </a:solidFill>
                <a:latin typeface="Calibri" panose="020F0502020204030204" pitchFamily="34" charset="0"/>
                <a:cs typeface="Calibri" panose="020F0502020204030204" pitchFamily="34" charset="0"/>
              </a:rPr>
              <a:t> dan </a:t>
            </a:r>
            <a:r>
              <a:rPr lang="en-US" sz="1200" dirty="0" err="1">
                <a:solidFill>
                  <a:schemeClr val="tx1"/>
                </a:solidFill>
                <a:latin typeface="Calibri" panose="020F0502020204030204" pitchFamily="34" charset="0"/>
                <a:cs typeface="Calibri" panose="020F0502020204030204" pitchFamily="34" charset="0"/>
              </a:rPr>
              <a:t>pendapatan</a:t>
            </a:r>
            <a:r>
              <a:rPr lang="en-US" sz="1200" dirty="0">
                <a:solidFill>
                  <a:schemeClr val="tx1"/>
                </a:solidFill>
                <a:latin typeface="Calibri" panose="020F0502020204030204" pitchFamily="34" charset="0"/>
                <a:cs typeface="Calibri" panose="020F0502020204030204" pitchFamily="34" charset="0"/>
              </a:rPr>
              <a:t> yang </a:t>
            </a:r>
            <a:r>
              <a:rPr lang="en-US" sz="1200" dirty="0" err="1">
                <a:solidFill>
                  <a:schemeClr val="tx1"/>
                </a:solidFill>
                <a:latin typeface="Calibri" panose="020F0502020204030204" pitchFamily="34" charset="0"/>
                <a:cs typeface="Calibri" panose="020F0502020204030204" pitchFamily="34" charset="0"/>
              </a:rPr>
              <a:t>dilaporkan</a:t>
            </a:r>
            <a:r>
              <a:rPr lang="en-US" sz="1200" dirty="0">
                <a:solidFill>
                  <a:schemeClr val="tx1"/>
                </a:solidFill>
                <a:latin typeface="Calibri" panose="020F0502020204030204" pitchFamily="34" charset="0"/>
                <a:cs typeface="Calibri" panose="020F0502020204030204" pitchFamily="34" charset="0"/>
              </a:rPr>
              <a:t>.</a:t>
            </a:r>
            <a:endParaRPr lang="en-ID" sz="1200" dirty="0">
              <a:solidFill>
                <a:schemeClr val="tx1"/>
              </a:solidFill>
              <a:latin typeface="Calibri" panose="020F0502020204030204" pitchFamily="34" charset="0"/>
              <a:cs typeface="Calibri" panose="020F0502020204030204" pitchFamily="34" charset="0"/>
            </a:endParaRPr>
          </a:p>
        </p:txBody>
      </p:sp>
      <p:sp>
        <p:nvSpPr>
          <p:cNvPr id="6" name="Rectangle: Rounded Corners 5">
            <a:extLst>
              <a:ext uri="{FF2B5EF4-FFF2-40B4-BE49-F238E27FC236}">
                <a16:creationId xmlns:a16="http://schemas.microsoft.com/office/drawing/2014/main" id="{87E01756-37B5-4BF4-A774-B7636D899657}"/>
              </a:ext>
            </a:extLst>
          </p:cNvPr>
          <p:cNvSpPr/>
          <p:nvPr/>
        </p:nvSpPr>
        <p:spPr bwMode="auto">
          <a:xfrm>
            <a:off x="1371601" y="1554100"/>
            <a:ext cx="2869676" cy="676655"/>
          </a:xfrm>
          <a:prstGeom prst="roundRect">
            <a:avLst/>
          </a:prstGeom>
          <a:solidFill>
            <a:schemeClr val="accent1"/>
          </a:solidFill>
          <a:ln w="19050" cap="flat" cmpd="sng" algn="ctr">
            <a:solidFill>
              <a:schemeClr val="tx1"/>
            </a:solidFill>
            <a:prstDash val="dash"/>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ctr" anchorCtr="0" compatLnSpc="1">
            <a:prstTxWarp prst="textNoShape">
              <a:avLst/>
            </a:prstTxWarp>
          </a:bodyPr>
          <a:lstStyle/>
          <a:p>
            <a:pPr defTabSz="685800" fontAlgn="base">
              <a:spcBef>
                <a:spcPts val="450"/>
              </a:spcBef>
              <a:spcAft>
                <a:spcPct val="0"/>
              </a:spcAft>
              <a:buClrTx/>
            </a:pPr>
            <a:r>
              <a:rPr lang="en-US" sz="1050" b="1" i="1" u="sng" dirty="0">
                <a:solidFill>
                  <a:schemeClr val="tx1"/>
                </a:solidFill>
                <a:latin typeface="Calibri" panose="020F0502020204030204" pitchFamily="34" charset="0"/>
                <a:cs typeface="Calibri" panose="020F0502020204030204" pitchFamily="34" charset="0"/>
              </a:rPr>
              <a:t>Receipt of premium</a:t>
            </a:r>
          </a:p>
          <a:p>
            <a:pPr defTabSz="685800" fontAlgn="base">
              <a:spcBef>
                <a:spcPts val="450"/>
              </a:spcBef>
              <a:spcAft>
                <a:spcPct val="0"/>
              </a:spcAft>
              <a:buClrTx/>
            </a:pPr>
            <a:r>
              <a:rPr lang="en-US" sz="1050" i="1" dirty="0">
                <a:latin typeface="Calibri" panose="020F0502020204030204" pitchFamily="34" charset="0"/>
                <a:cs typeface="Calibri" panose="020F0502020204030204" pitchFamily="34" charset="0"/>
              </a:rPr>
              <a:t>Dr. Cash</a:t>
            </a:r>
            <a:r>
              <a:rPr lang="en-US" sz="1050" dirty="0">
                <a:latin typeface="Calibri" panose="020F0502020204030204" pitchFamily="34" charset="0"/>
                <a:cs typeface="Calibri" panose="020F0502020204030204" pitchFamily="34" charset="0"/>
              </a:rPr>
              <a:t>			1200</a:t>
            </a:r>
          </a:p>
          <a:p>
            <a:pPr defTabSz="685800" fontAlgn="base">
              <a:spcBef>
                <a:spcPts val="450"/>
              </a:spcBef>
              <a:spcAft>
                <a:spcPct val="0"/>
              </a:spcAft>
              <a:buClrTx/>
              <a:tabLst>
                <a:tab pos="2358629" algn="l"/>
              </a:tabLst>
            </a:pPr>
            <a:r>
              <a:rPr lang="en-US" sz="1050" dirty="0">
                <a:solidFill>
                  <a:schemeClr val="tx1"/>
                </a:solidFill>
                <a:latin typeface="Calibri" panose="020F0502020204030204" pitchFamily="34" charset="0"/>
                <a:cs typeface="Calibri" panose="020F0502020204030204" pitchFamily="34" charset="0"/>
              </a:rPr>
              <a:t>      </a:t>
            </a:r>
            <a:r>
              <a:rPr lang="en-US" sz="1050" i="1" dirty="0">
                <a:solidFill>
                  <a:schemeClr val="tx1"/>
                </a:solidFill>
                <a:latin typeface="Calibri" panose="020F0502020204030204" pitchFamily="34" charset="0"/>
                <a:cs typeface="Calibri" panose="020F0502020204030204" pitchFamily="34" charset="0"/>
              </a:rPr>
              <a:t>Cr. Insurance contract liability</a:t>
            </a:r>
            <a:r>
              <a:rPr lang="en-US" sz="1050" dirty="0">
                <a:solidFill>
                  <a:schemeClr val="tx1"/>
                </a:solidFill>
                <a:latin typeface="Calibri" panose="020F0502020204030204" pitchFamily="34" charset="0"/>
                <a:cs typeface="Calibri" panose="020F0502020204030204" pitchFamily="34" charset="0"/>
              </a:rPr>
              <a:t>	1200</a:t>
            </a:r>
            <a:endParaRPr lang="en-ID" sz="1050" dirty="0">
              <a:solidFill>
                <a:schemeClr val="tx1"/>
              </a:solidFill>
              <a:latin typeface="Calibri" panose="020F0502020204030204" pitchFamily="34" charset="0"/>
              <a:cs typeface="Calibri" panose="020F0502020204030204" pitchFamily="34" charset="0"/>
            </a:endParaRPr>
          </a:p>
        </p:txBody>
      </p:sp>
      <p:sp>
        <p:nvSpPr>
          <p:cNvPr id="7" name="Rectangle: Rounded Corners 6">
            <a:extLst>
              <a:ext uri="{FF2B5EF4-FFF2-40B4-BE49-F238E27FC236}">
                <a16:creationId xmlns:a16="http://schemas.microsoft.com/office/drawing/2014/main" id="{55761DD6-8A71-43DF-83D0-3D8217D5C140}"/>
              </a:ext>
            </a:extLst>
          </p:cNvPr>
          <p:cNvSpPr/>
          <p:nvPr/>
        </p:nvSpPr>
        <p:spPr bwMode="auto">
          <a:xfrm>
            <a:off x="4941786" y="1543050"/>
            <a:ext cx="2969026" cy="676655"/>
          </a:xfrm>
          <a:prstGeom prst="roundRect">
            <a:avLst/>
          </a:prstGeom>
          <a:solidFill>
            <a:schemeClr val="accent1"/>
          </a:solidFill>
          <a:ln w="19050" cap="flat" cmpd="sng" algn="ctr">
            <a:solidFill>
              <a:schemeClr val="tx1"/>
            </a:solidFill>
            <a:prstDash val="dash"/>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r>
              <a:rPr lang="en-US" sz="1050" b="1" i="1" u="sng" dirty="0">
                <a:solidFill>
                  <a:schemeClr val="tx1"/>
                </a:solidFill>
                <a:latin typeface="Calibri" panose="020F0502020204030204" pitchFamily="34" charset="0"/>
                <a:cs typeface="Calibri" panose="020F0502020204030204" pitchFamily="34" charset="0"/>
              </a:rPr>
              <a:t>Insurance </a:t>
            </a:r>
            <a:r>
              <a:rPr lang="en-US" sz="1050" b="1" i="1" u="sng" dirty="0" err="1">
                <a:solidFill>
                  <a:schemeClr val="tx1"/>
                </a:solidFill>
                <a:latin typeface="Calibri" panose="020F0502020204030204" pitchFamily="34" charset="0"/>
                <a:cs typeface="Calibri" panose="020F0502020204030204" pitchFamily="34" charset="0"/>
              </a:rPr>
              <a:t>acouisition</a:t>
            </a:r>
            <a:r>
              <a:rPr lang="en-US" sz="1050" b="1" i="1" u="sng" dirty="0">
                <a:solidFill>
                  <a:schemeClr val="tx1"/>
                </a:solidFill>
                <a:latin typeface="Calibri" panose="020F0502020204030204" pitchFamily="34" charset="0"/>
                <a:cs typeface="Calibri" panose="020F0502020204030204" pitchFamily="34" charset="0"/>
              </a:rPr>
              <a:t> cash flows:</a:t>
            </a:r>
          </a:p>
          <a:p>
            <a:pPr defTabSz="685800" fontAlgn="base">
              <a:spcBef>
                <a:spcPct val="20000"/>
              </a:spcBef>
              <a:spcAft>
                <a:spcPct val="0"/>
              </a:spcAft>
              <a:buClrTx/>
              <a:tabLst>
                <a:tab pos="1881188" algn="l"/>
                <a:tab pos="2420541" algn="l"/>
              </a:tabLst>
            </a:pPr>
            <a:r>
              <a:rPr lang="en-US" sz="1050" i="1" dirty="0">
                <a:latin typeface="Calibri" panose="020F0502020204030204" pitchFamily="34" charset="0"/>
                <a:cs typeface="Calibri" panose="020F0502020204030204" pitchFamily="34" charset="0"/>
              </a:rPr>
              <a:t>Dr. Insurance contract liability 	  180</a:t>
            </a:r>
          </a:p>
          <a:p>
            <a:pPr defTabSz="685800" fontAlgn="base">
              <a:spcBef>
                <a:spcPct val="20000"/>
              </a:spcBef>
              <a:spcAft>
                <a:spcPct val="0"/>
              </a:spcAft>
              <a:buClrTx/>
              <a:tabLst>
                <a:tab pos="1881188" algn="l"/>
                <a:tab pos="2420541" algn="l"/>
              </a:tabLst>
            </a:pPr>
            <a:r>
              <a:rPr lang="en-US" sz="1050" i="1" dirty="0">
                <a:solidFill>
                  <a:schemeClr val="tx1"/>
                </a:solidFill>
                <a:latin typeface="Calibri" panose="020F0502020204030204" pitchFamily="34" charset="0"/>
                <a:cs typeface="Calibri" panose="020F0502020204030204" pitchFamily="34" charset="0"/>
              </a:rPr>
              <a:t>           Cr. Cash		  180</a:t>
            </a:r>
            <a:endParaRPr lang="en-ID" sz="1050" i="1" dirty="0">
              <a:solidFill>
                <a:schemeClr val="tx1"/>
              </a:solidFill>
              <a:latin typeface="Calibri" panose="020F0502020204030204" pitchFamily="34" charset="0"/>
              <a:cs typeface="Calibri" panose="020F0502020204030204" pitchFamily="34" charset="0"/>
            </a:endParaRPr>
          </a:p>
        </p:txBody>
      </p:sp>
      <p:graphicFrame>
        <p:nvGraphicFramePr>
          <p:cNvPr id="8" name="Table 8">
            <a:extLst>
              <a:ext uri="{FF2B5EF4-FFF2-40B4-BE49-F238E27FC236}">
                <a16:creationId xmlns:a16="http://schemas.microsoft.com/office/drawing/2014/main" id="{D69E0D5F-6788-41C9-9B13-0533A0EDFBEC}"/>
              </a:ext>
            </a:extLst>
          </p:cNvPr>
          <p:cNvGraphicFramePr>
            <a:graphicFrameLocks noGrp="1"/>
          </p:cNvGraphicFramePr>
          <p:nvPr>
            <p:extLst>
              <p:ext uri="{D42A27DB-BD31-4B8C-83A1-F6EECF244321}">
                <p14:modId xmlns:p14="http://schemas.microsoft.com/office/powerpoint/2010/main" val="4229994844"/>
              </p:ext>
            </p:extLst>
          </p:nvPr>
        </p:nvGraphicFramePr>
        <p:xfrm>
          <a:off x="2000818" y="2561648"/>
          <a:ext cx="5656715" cy="236220"/>
        </p:xfrm>
        <a:graphic>
          <a:graphicData uri="http://schemas.openxmlformats.org/drawingml/2006/table">
            <a:tbl>
              <a:tblPr firstRow="1" bandRow="1">
                <a:tableStyleId>{5C22544A-7EE6-4342-B048-85BDC9FD1C3A}</a:tableStyleId>
              </a:tblPr>
              <a:tblGrid>
                <a:gridCol w="1131343">
                  <a:extLst>
                    <a:ext uri="{9D8B030D-6E8A-4147-A177-3AD203B41FA5}">
                      <a16:colId xmlns:a16="http://schemas.microsoft.com/office/drawing/2014/main" val="362771801"/>
                    </a:ext>
                  </a:extLst>
                </a:gridCol>
                <a:gridCol w="1131343">
                  <a:extLst>
                    <a:ext uri="{9D8B030D-6E8A-4147-A177-3AD203B41FA5}">
                      <a16:colId xmlns:a16="http://schemas.microsoft.com/office/drawing/2014/main" val="375393051"/>
                    </a:ext>
                  </a:extLst>
                </a:gridCol>
                <a:gridCol w="1131343">
                  <a:extLst>
                    <a:ext uri="{9D8B030D-6E8A-4147-A177-3AD203B41FA5}">
                      <a16:colId xmlns:a16="http://schemas.microsoft.com/office/drawing/2014/main" val="2848235015"/>
                    </a:ext>
                  </a:extLst>
                </a:gridCol>
                <a:gridCol w="1131343">
                  <a:extLst>
                    <a:ext uri="{9D8B030D-6E8A-4147-A177-3AD203B41FA5}">
                      <a16:colId xmlns:a16="http://schemas.microsoft.com/office/drawing/2014/main" val="3800790647"/>
                    </a:ext>
                  </a:extLst>
                </a:gridCol>
                <a:gridCol w="1131343">
                  <a:extLst>
                    <a:ext uri="{9D8B030D-6E8A-4147-A177-3AD203B41FA5}">
                      <a16:colId xmlns:a16="http://schemas.microsoft.com/office/drawing/2014/main" val="2455811452"/>
                    </a:ext>
                  </a:extLst>
                </a:gridCol>
              </a:tblGrid>
              <a:tr h="228600">
                <a:tc>
                  <a:txBody>
                    <a:bodyPr/>
                    <a:lstStyle/>
                    <a:p>
                      <a:pPr algn="ct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01.07.X1</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nchor="ctr">
                    <a:solidFill>
                      <a:schemeClr val="bg1">
                        <a:lumMod val="95000"/>
                      </a:schemeClr>
                    </a:solidFill>
                  </a:tcPr>
                </a:tc>
                <a:tc>
                  <a:txBody>
                    <a:bodyPr/>
                    <a:lstStyle/>
                    <a:p>
                      <a:pPr algn="ct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30.09.X1</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nchor="ctr"/>
                </a:tc>
                <a:tc>
                  <a:txBody>
                    <a:bodyPr/>
                    <a:lstStyle/>
                    <a:p>
                      <a:pPr algn="ct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31.09.x1</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nchor="ctr"/>
                </a:tc>
                <a:tc>
                  <a:txBody>
                    <a:bodyPr/>
                    <a:lstStyle/>
                    <a:p>
                      <a:pPr algn="ct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31.03.X2</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nchor="ctr"/>
                </a:tc>
                <a:tc>
                  <a:txBody>
                    <a:bodyPr/>
                    <a:lstStyle/>
                    <a:p>
                      <a:pPr algn="ct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30.06.X2</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nchor="ctr"/>
                </a:tc>
                <a:extLst>
                  <a:ext uri="{0D108BD9-81ED-4DB2-BD59-A6C34878D82A}">
                    <a16:rowId xmlns:a16="http://schemas.microsoft.com/office/drawing/2014/main" val="2707543523"/>
                  </a:ext>
                </a:extLst>
              </a:tr>
            </a:tbl>
          </a:graphicData>
        </a:graphic>
      </p:graphicFrame>
      <p:sp>
        <p:nvSpPr>
          <p:cNvPr id="9" name="Rectangle: Rounded Corners 8">
            <a:extLst>
              <a:ext uri="{FF2B5EF4-FFF2-40B4-BE49-F238E27FC236}">
                <a16:creationId xmlns:a16="http://schemas.microsoft.com/office/drawing/2014/main" id="{5EC77444-F5B0-4D48-B498-1D14A419AA9B}"/>
              </a:ext>
            </a:extLst>
          </p:cNvPr>
          <p:cNvSpPr/>
          <p:nvPr/>
        </p:nvSpPr>
        <p:spPr bwMode="auto">
          <a:xfrm>
            <a:off x="1164218" y="3186222"/>
            <a:ext cx="3365482" cy="807172"/>
          </a:xfrm>
          <a:prstGeom prst="roundRect">
            <a:avLst/>
          </a:prstGeom>
          <a:solidFill>
            <a:schemeClr val="accent1"/>
          </a:solidFill>
          <a:ln w="19050" cap="flat" cmpd="sng" algn="ctr">
            <a:solidFill>
              <a:srgbClr val="FF0000"/>
            </a:solidFill>
            <a:prstDash val="dash"/>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r>
              <a:rPr lang="en-US" sz="1050" b="1" i="1" u="sng" dirty="0" err="1">
                <a:solidFill>
                  <a:schemeClr val="tx1"/>
                </a:solidFill>
                <a:latin typeface="Calibri" panose="020F0502020204030204" pitchFamily="34" charset="0"/>
                <a:cs typeface="Calibri" panose="020F0502020204030204" pitchFamily="34" charset="0"/>
              </a:rPr>
              <a:t>Amortisation</a:t>
            </a:r>
            <a:r>
              <a:rPr lang="en-US" sz="1050" b="1" i="1" u="sng" dirty="0">
                <a:solidFill>
                  <a:schemeClr val="tx1"/>
                </a:solidFill>
                <a:latin typeface="Calibri" panose="020F0502020204030204" pitchFamily="34" charset="0"/>
                <a:cs typeface="Calibri" panose="020F0502020204030204" pitchFamily="34" charset="0"/>
              </a:rPr>
              <a:t> of insurance </a:t>
            </a:r>
            <a:r>
              <a:rPr lang="en-US" sz="1050" b="1" i="1" u="sng" dirty="0" err="1">
                <a:solidFill>
                  <a:schemeClr val="tx1"/>
                </a:solidFill>
                <a:latin typeface="Calibri" panose="020F0502020204030204" pitchFamily="34" charset="0"/>
                <a:cs typeface="Calibri" panose="020F0502020204030204" pitchFamily="34" charset="0"/>
              </a:rPr>
              <a:t>accuisition</a:t>
            </a:r>
            <a:r>
              <a:rPr lang="en-US" sz="1050" b="1" i="1" u="sng" dirty="0">
                <a:solidFill>
                  <a:schemeClr val="tx1"/>
                </a:solidFill>
                <a:latin typeface="Calibri" panose="020F0502020204030204" pitchFamily="34" charset="0"/>
                <a:cs typeface="Calibri" panose="020F0502020204030204" pitchFamily="34" charset="0"/>
              </a:rPr>
              <a:t> cash flows:</a:t>
            </a:r>
          </a:p>
          <a:p>
            <a:pPr defTabSz="685800" fontAlgn="base">
              <a:spcBef>
                <a:spcPct val="20000"/>
              </a:spcBef>
              <a:spcAft>
                <a:spcPct val="0"/>
              </a:spcAft>
              <a:buClrTx/>
              <a:tabLst>
                <a:tab pos="2224088" algn="l"/>
                <a:tab pos="2690813" algn="l"/>
              </a:tabLst>
            </a:pPr>
            <a:r>
              <a:rPr lang="en-US" sz="1050" i="1" dirty="0">
                <a:latin typeface="Calibri" panose="020F0502020204030204" pitchFamily="34" charset="0"/>
                <a:cs typeface="Calibri" panose="020F0502020204030204" pitchFamily="34" charset="0"/>
              </a:rPr>
              <a:t>Dr. Insurance service expenses 	    45</a:t>
            </a:r>
          </a:p>
          <a:p>
            <a:pPr defTabSz="685800" fontAlgn="base">
              <a:spcBef>
                <a:spcPct val="20000"/>
              </a:spcBef>
              <a:spcAft>
                <a:spcPct val="0"/>
              </a:spcAft>
              <a:buClrTx/>
              <a:tabLst>
                <a:tab pos="2224088" algn="l"/>
                <a:tab pos="2690813" algn="l"/>
              </a:tabLst>
            </a:pPr>
            <a:r>
              <a:rPr lang="en-US" sz="1050" i="1" dirty="0">
                <a:solidFill>
                  <a:schemeClr val="tx1"/>
                </a:solidFill>
                <a:latin typeface="Calibri" panose="020F0502020204030204" pitchFamily="34" charset="0"/>
                <a:cs typeface="Calibri" panose="020F0502020204030204" pitchFamily="34" charset="0"/>
              </a:rPr>
              <a:t>          Cr. Insurance contract liability	  	  45</a:t>
            </a:r>
            <a:endParaRPr lang="en-ID" sz="1050" i="1" dirty="0">
              <a:solidFill>
                <a:schemeClr val="tx1"/>
              </a:solidFill>
              <a:latin typeface="Calibri" panose="020F0502020204030204" pitchFamily="34" charset="0"/>
              <a:cs typeface="Calibri" panose="020F0502020204030204" pitchFamily="34" charset="0"/>
            </a:endParaRPr>
          </a:p>
        </p:txBody>
      </p:sp>
      <p:sp>
        <p:nvSpPr>
          <p:cNvPr id="10" name="Rectangle: Rounded Corners 9">
            <a:extLst>
              <a:ext uri="{FF2B5EF4-FFF2-40B4-BE49-F238E27FC236}">
                <a16:creationId xmlns:a16="http://schemas.microsoft.com/office/drawing/2014/main" id="{C82D9725-033B-4B26-AA52-9027846CB551}"/>
              </a:ext>
            </a:extLst>
          </p:cNvPr>
          <p:cNvSpPr/>
          <p:nvPr/>
        </p:nvSpPr>
        <p:spPr bwMode="auto">
          <a:xfrm>
            <a:off x="4668172" y="3155064"/>
            <a:ext cx="3365483" cy="807170"/>
          </a:xfrm>
          <a:prstGeom prst="roundRect">
            <a:avLst/>
          </a:prstGeom>
          <a:solidFill>
            <a:schemeClr val="accent1"/>
          </a:solidFill>
          <a:ln w="19050" cap="flat" cmpd="sng" algn="ctr">
            <a:solidFill>
              <a:srgbClr val="FF0000"/>
            </a:solidFill>
            <a:prstDash val="dash"/>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r>
              <a:rPr lang="en-US" sz="1050" b="1" i="1" u="sng" dirty="0">
                <a:solidFill>
                  <a:schemeClr val="tx1"/>
                </a:solidFill>
                <a:latin typeface="Calibri" panose="020F0502020204030204" pitchFamily="34" charset="0"/>
                <a:cs typeface="Calibri" panose="020F0502020204030204" pitchFamily="34" charset="0"/>
              </a:rPr>
              <a:t>Insurance revenue:</a:t>
            </a:r>
          </a:p>
          <a:p>
            <a:pPr defTabSz="685800" fontAlgn="base">
              <a:spcBef>
                <a:spcPct val="20000"/>
              </a:spcBef>
              <a:spcAft>
                <a:spcPct val="0"/>
              </a:spcAft>
              <a:buClrTx/>
              <a:tabLst>
                <a:tab pos="2224088" algn="l"/>
                <a:tab pos="2690813" algn="l"/>
              </a:tabLst>
            </a:pPr>
            <a:r>
              <a:rPr lang="en-US" sz="1050" i="1" dirty="0">
                <a:solidFill>
                  <a:schemeClr val="tx1"/>
                </a:solidFill>
                <a:latin typeface="Calibri" panose="020F0502020204030204" pitchFamily="34" charset="0"/>
                <a:cs typeface="Calibri" panose="020F0502020204030204" pitchFamily="34" charset="0"/>
              </a:rPr>
              <a:t>Dr. Insurance contract liability 	   300</a:t>
            </a:r>
          </a:p>
          <a:p>
            <a:pPr defTabSz="685800" fontAlgn="base">
              <a:spcBef>
                <a:spcPct val="20000"/>
              </a:spcBef>
              <a:spcAft>
                <a:spcPct val="0"/>
              </a:spcAft>
              <a:buClrTx/>
              <a:tabLst>
                <a:tab pos="2224088" algn="l"/>
                <a:tab pos="2690813" algn="l"/>
              </a:tabLst>
            </a:pPr>
            <a:r>
              <a:rPr lang="en-US" sz="1050" i="1" dirty="0">
                <a:latin typeface="Calibri" panose="020F0502020204030204" pitchFamily="34" charset="0"/>
                <a:cs typeface="Calibri" panose="020F0502020204030204" pitchFamily="34" charset="0"/>
              </a:rPr>
              <a:t>            Cr. Insurance revenue		   300</a:t>
            </a:r>
            <a:endParaRPr lang="en-ID" sz="1050" i="1" dirty="0">
              <a:solidFill>
                <a:schemeClr val="tx1"/>
              </a:solidFill>
              <a:latin typeface="Calibri" panose="020F0502020204030204" pitchFamily="34" charset="0"/>
              <a:cs typeface="Calibri" panose="020F0502020204030204" pitchFamily="34" charset="0"/>
            </a:endParaRPr>
          </a:p>
        </p:txBody>
      </p:sp>
      <p:sp>
        <p:nvSpPr>
          <p:cNvPr id="11" name="Arrow: Up 10">
            <a:extLst>
              <a:ext uri="{FF2B5EF4-FFF2-40B4-BE49-F238E27FC236}">
                <a16:creationId xmlns:a16="http://schemas.microsoft.com/office/drawing/2014/main" id="{BF6A35ED-19F8-4580-92AC-21BF2C880264}"/>
              </a:ext>
            </a:extLst>
          </p:cNvPr>
          <p:cNvSpPr/>
          <p:nvPr/>
        </p:nvSpPr>
        <p:spPr bwMode="auto">
          <a:xfrm>
            <a:off x="2514600" y="2264055"/>
            <a:ext cx="285750" cy="211031"/>
          </a:xfrm>
          <a:prstGeom prst="upArrow">
            <a:avLst/>
          </a:prstGeom>
          <a:solidFill>
            <a:schemeClr val="tx1">
              <a:lumMod val="50000"/>
              <a:lumOff val="5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endParaRPr lang="en-ID" sz="1500" dirty="0">
              <a:solidFill>
                <a:schemeClr val="tx1"/>
              </a:solidFill>
              <a:latin typeface="Calibri" panose="020F0502020204030204" pitchFamily="34" charset="0"/>
              <a:cs typeface="Calibri" panose="020F0502020204030204" pitchFamily="34" charset="0"/>
            </a:endParaRPr>
          </a:p>
        </p:txBody>
      </p:sp>
      <p:cxnSp>
        <p:nvCxnSpPr>
          <p:cNvPr id="13" name="Straight Connector 12">
            <a:extLst>
              <a:ext uri="{FF2B5EF4-FFF2-40B4-BE49-F238E27FC236}">
                <a16:creationId xmlns:a16="http://schemas.microsoft.com/office/drawing/2014/main" id="{BDDEB89C-C325-450A-8A01-BEEC1CBB9F46}"/>
              </a:ext>
            </a:extLst>
          </p:cNvPr>
          <p:cNvCxnSpPr/>
          <p:nvPr/>
        </p:nvCxnSpPr>
        <p:spPr bwMode="auto">
          <a:xfrm>
            <a:off x="3529652" y="2765112"/>
            <a:ext cx="0" cy="186487"/>
          </a:xfrm>
          <a:prstGeom prst="line">
            <a:avLst/>
          </a:prstGeom>
          <a:ln w="22225">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D0865834-D795-459E-ACD9-B080B6B05319}"/>
              </a:ext>
            </a:extLst>
          </p:cNvPr>
          <p:cNvCxnSpPr/>
          <p:nvPr/>
        </p:nvCxnSpPr>
        <p:spPr bwMode="auto">
          <a:xfrm>
            <a:off x="7095662" y="2765112"/>
            <a:ext cx="0" cy="186487"/>
          </a:xfrm>
          <a:prstGeom prst="line">
            <a:avLst/>
          </a:prstGeom>
          <a:ln w="22225">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19C2258B-4B48-4EC9-BF22-DEEC14C63945}"/>
              </a:ext>
            </a:extLst>
          </p:cNvPr>
          <p:cNvCxnSpPr>
            <a:cxnSpLocks/>
          </p:cNvCxnSpPr>
          <p:nvPr/>
        </p:nvCxnSpPr>
        <p:spPr bwMode="auto">
          <a:xfrm>
            <a:off x="3529653" y="2951599"/>
            <a:ext cx="3566009" cy="0"/>
          </a:xfrm>
          <a:prstGeom prst="line">
            <a:avLst/>
          </a:prstGeom>
          <a:ln w="22225">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19" name="Arrow: Down 18">
            <a:extLst>
              <a:ext uri="{FF2B5EF4-FFF2-40B4-BE49-F238E27FC236}">
                <a16:creationId xmlns:a16="http://schemas.microsoft.com/office/drawing/2014/main" id="{8381881A-D363-47C8-848C-5B83209134B3}"/>
              </a:ext>
            </a:extLst>
          </p:cNvPr>
          <p:cNvSpPr/>
          <p:nvPr/>
        </p:nvSpPr>
        <p:spPr bwMode="auto">
          <a:xfrm>
            <a:off x="3881453" y="2974762"/>
            <a:ext cx="228884" cy="165554"/>
          </a:xfrm>
          <a:prstGeom prst="downArrow">
            <a:avLst/>
          </a:prstGeom>
          <a:solidFill>
            <a:srgbClr val="FFC000"/>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endParaRPr lang="en-ID" sz="1500" dirty="0">
              <a:solidFill>
                <a:schemeClr val="tx1"/>
              </a:solidFill>
              <a:latin typeface="Calibri" panose="020F0502020204030204" pitchFamily="34" charset="0"/>
              <a:cs typeface="Calibri" panose="020F0502020204030204" pitchFamily="34" charset="0"/>
            </a:endParaRPr>
          </a:p>
        </p:txBody>
      </p:sp>
      <p:sp>
        <p:nvSpPr>
          <p:cNvPr id="20" name="Arrow: Down 19">
            <a:extLst>
              <a:ext uri="{FF2B5EF4-FFF2-40B4-BE49-F238E27FC236}">
                <a16:creationId xmlns:a16="http://schemas.microsoft.com/office/drawing/2014/main" id="{C03187FB-17E6-4398-BC24-12747F8403B8}"/>
              </a:ext>
            </a:extLst>
          </p:cNvPr>
          <p:cNvSpPr/>
          <p:nvPr/>
        </p:nvSpPr>
        <p:spPr bwMode="auto">
          <a:xfrm>
            <a:off x="6215105" y="2959825"/>
            <a:ext cx="228884" cy="165554"/>
          </a:xfrm>
          <a:prstGeom prst="downArrow">
            <a:avLst/>
          </a:prstGeom>
          <a:solidFill>
            <a:srgbClr val="FFC000"/>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endParaRPr lang="en-ID" sz="1500" dirty="0">
              <a:solidFill>
                <a:schemeClr val="tx1"/>
              </a:solidFill>
              <a:latin typeface="Calibri" panose="020F0502020204030204" pitchFamily="34" charset="0"/>
              <a:cs typeface="Calibri" panose="020F0502020204030204" pitchFamily="34" charset="0"/>
            </a:endParaRPr>
          </a:p>
        </p:txBody>
      </p:sp>
      <p:sp>
        <p:nvSpPr>
          <p:cNvPr id="18" name="Rectangle 17">
            <a:extLst>
              <a:ext uri="{FF2B5EF4-FFF2-40B4-BE49-F238E27FC236}">
                <a16:creationId xmlns:a16="http://schemas.microsoft.com/office/drawing/2014/main" id="{FEDA0009-665E-4EDD-9046-EEE4048B6320}"/>
              </a:ext>
            </a:extLst>
          </p:cNvPr>
          <p:cNvSpPr/>
          <p:nvPr/>
        </p:nvSpPr>
        <p:spPr>
          <a:xfrm>
            <a:off x="690948" y="4723572"/>
            <a:ext cx="6966585" cy="415498"/>
          </a:xfrm>
          <a:prstGeom prst="rect">
            <a:avLst/>
          </a:prstGeom>
        </p:spPr>
        <p:txBody>
          <a:bodyPr wrap="square">
            <a:spAutoFit/>
          </a:bodyPr>
          <a:lstStyle/>
          <a:p>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Ref: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Webinar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Kontrak</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Asuransi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Perhitungan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Aktuaria</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 PPPK</a:t>
            </a:r>
          </a:p>
          <a:p>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Junaidi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Amin –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Perspektif</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Aktuaris</a:t>
            </a:r>
            <a:endParaRPr lang="en-ID"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2" name="Slide Number Placeholder 3">
            <a:extLst>
              <a:ext uri="{FF2B5EF4-FFF2-40B4-BE49-F238E27FC236}">
                <a16:creationId xmlns:a16="http://schemas.microsoft.com/office/drawing/2014/main" id="{C5940E59-F9D5-4228-80DB-A306DA9B4BC8}"/>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49</a:t>
            </a:fld>
            <a:endParaRPr lang="en-US" sz="1200" b="1" dirty="0"/>
          </a:p>
        </p:txBody>
      </p:sp>
    </p:spTree>
    <p:extLst>
      <p:ext uri="{BB962C8B-B14F-4D97-AF65-F5344CB8AC3E}">
        <p14:creationId xmlns:p14="http://schemas.microsoft.com/office/powerpoint/2010/main" val="32756764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CEDA7-2E53-4471-B2E9-75902FD4569A}"/>
              </a:ext>
            </a:extLst>
          </p:cNvPr>
          <p:cNvSpPr>
            <a:spLocks noGrp="1"/>
          </p:cNvSpPr>
          <p:nvPr>
            <p:ph type="title"/>
          </p:nvPr>
        </p:nvSpPr>
        <p:spPr>
          <a:xfrm>
            <a:off x="410454" y="84676"/>
            <a:ext cx="7877774" cy="1119738"/>
          </a:xfrm>
        </p:spPr>
        <p:txBody>
          <a:bodyPr/>
          <a:lstStyle/>
          <a:p>
            <a:r>
              <a:rPr lang="en-US" sz="3000" dirty="0"/>
              <a:t>Premium Allocation Approach (PAA)</a:t>
            </a:r>
            <a:br>
              <a:rPr lang="en-US" dirty="0"/>
            </a:br>
            <a:r>
              <a:rPr lang="en-US" sz="1800" dirty="0" err="1"/>
              <a:t>Studi</a:t>
            </a:r>
            <a:r>
              <a:rPr lang="en-US" sz="1800" dirty="0"/>
              <a:t> </a:t>
            </a:r>
            <a:r>
              <a:rPr lang="en-US" sz="1800" dirty="0" err="1"/>
              <a:t>kasus</a:t>
            </a:r>
            <a:br>
              <a:rPr lang="en-US" sz="1800" dirty="0"/>
            </a:br>
            <a:r>
              <a:rPr lang="en-US" sz="1350" dirty="0" err="1"/>
              <a:t>skenario</a:t>
            </a:r>
            <a:r>
              <a:rPr lang="en-US" sz="1350" dirty="0"/>
              <a:t> – </a:t>
            </a:r>
            <a:r>
              <a:rPr lang="en-US" sz="1350" dirty="0" err="1"/>
              <a:t>Premi</a:t>
            </a:r>
            <a:r>
              <a:rPr lang="en-US" sz="1350" dirty="0"/>
              <a:t> </a:t>
            </a:r>
            <a:r>
              <a:rPr lang="en-US" sz="1350" dirty="0" err="1"/>
              <a:t>dibayar</a:t>
            </a:r>
            <a:r>
              <a:rPr lang="en-US" sz="1350" dirty="0"/>
              <a:t> </a:t>
            </a:r>
            <a:r>
              <a:rPr lang="en-US" sz="1350" dirty="0" err="1"/>
              <a:t>dimuka</a:t>
            </a:r>
            <a:endParaRPr lang="en-ID" sz="1350" dirty="0"/>
          </a:p>
        </p:txBody>
      </p:sp>
      <p:sp>
        <p:nvSpPr>
          <p:cNvPr id="4" name="Rectangle 3">
            <a:extLst>
              <a:ext uri="{FF2B5EF4-FFF2-40B4-BE49-F238E27FC236}">
                <a16:creationId xmlns:a16="http://schemas.microsoft.com/office/drawing/2014/main" id="{24C05733-9B06-4FF9-8BD2-655DA268E1A5}"/>
              </a:ext>
            </a:extLst>
          </p:cNvPr>
          <p:cNvSpPr/>
          <p:nvPr/>
        </p:nvSpPr>
        <p:spPr>
          <a:xfrm>
            <a:off x="705023" y="4727996"/>
            <a:ext cx="6966585" cy="415498"/>
          </a:xfrm>
          <a:prstGeom prst="rect">
            <a:avLst/>
          </a:prstGeom>
        </p:spPr>
        <p:txBody>
          <a:bodyPr wrap="square">
            <a:spAutoFit/>
          </a:bodyPr>
          <a:lstStyle/>
          <a:p>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Ref: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Webinar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Kontrak</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Asuransi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Perhitungan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Aktuaria</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 PPPK</a:t>
            </a:r>
          </a:p>
          <a:p>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Junaidi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Amin –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Perspektif</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Aktuaris</a:t>
            </a:r>
            <a:endParaRPr lang="en-ID"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 name="Slide Number Placeholder 3">
            <a:extLst>
              <a:ext uri="{FF2B5EF4-FFF2-40B4-BE49-F238E27FC236}">
                <a16:creationId xmlns:a16="http://schemas.microsoft.com/office/drawing/2014/main" id="{DDD69C51-CDBF-45A7-BCBF-EE5D43C733B1}"/>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50</a:t>
            </a:fld>
            <a:endParaRPr lang="en-US" sz="1200" b="1" dirty="0"/>
          </a:p>
        </p:txBody>
      </p:sp>
      <p:sp>
        <p:nvSpPr>
          <p:cNvPr id="6" name="TextBox 5">
            <a:extLst>
              <a:ext uri="{FF2B5EF4-FFF2-40B4-BE49-F238E27FC236}">
                <a16:creationId xmlns:a16="http://schemas.microsoft.com/office/drawing/2014/main" id="{2D1D28A5-F643-AFA8-E8C7-D29E5DED4617}"/>
              </a:ext>
            </a:extLst>
          </p:cNvPr>
          <p:cNvSpPr txBox="1"/>
          <p:nvPr/>
        </p:nvSpPr>
        <p:spPr>
          <a:xfrm>
            <a:off x="1016230" y="1151126"/>
            <a:ext cx="7717315" cy="307777"/>
          </a:xfrm>
          <a:prstGeom prst="rect">
            <a:avLst/>
          </a:prstGeom>
          <a:noFill/>
        </p:spPr>
        <p:txBody>
          <a:bodyPr wrap="square">
            <a:spAutoFit/>
          </a:bodyPr>
          <a:lstStyle/>
          <a:p>
            <a:r>
              <a:rPr lang="en-US" b="1" dirty="0" err="1">
                <a:latin typeface="Calibri" panose="020F0502020204030204" pitchFamily="34" charset="0"/>
                <a:ea typeface="Calibri" panose="020F0502020204030204" pitchFamily="34" charset="0"/>
                <a:cs typeface="Calibri" panose="020F0502020204030204" pitchFamily="34" charset="0"/>
              </a:rPr>
              <a:t>Aset</a:t>
            </a:r>
            <a:r>
              <a:rPr lang="en-US" b="1" dirty="0">
                <a:latin typeface="Calibri" panose="020F0502020204030204" pitchFamily="34" charset="0"/>
                <a:ea typeface="Calibri" panose="020F0502020204030204" pitchFamily="34" charset="0"/>
                <a:cs typeface="Calibri" panose="020F0502020204030204" pitchFamily="34" charset="0"/>
              </a:rPr>
              <a:t>/(</a:t>
            </a:r>
            <a:r>
              <a:rPr lang="en-US" b="1" dirty="0" err="1">
                <a:latin typeface="Calibri" panose="020F0502020204030204" pitchFamily="34" charset="0"/>
                <a:ea typeface="Calibri" panose="020F0502020204030204" pitchFamily="34" charset="0"/>
                <a:cs typeface="Calibri" panose="020F0502020204030204" pitchFamily="34" charset="0"/>
              </a:rPr>
              <a:t>liabilitas</a:t>
            </a:r>
            <a:r>
              <a:rPr lang="en-US" b="1" dirty="0">
                <a:latin typeface="Calibri" panose="020F0502020204030204" pitchFamily="34" charset="0"/>
                <a:ea typeface="Calibri" panose="020F0502020204030204" pitchFamily="34" charset="0"/>
                <a:cs typeface="Calibri" panose="020F0502020204030204" pitchFamily="34" charset="0"/>
              </a:rPr>
              <a:t>) </a:t>
            </a:r>
            <a:r>
              <a:rPr lang="en-US" b="1" dirty="0" err="1">
                <a:latin typeface="Calibri" panose="020F0502020204030204" pitchFamily="34" charset="0"/>
                <a:ea typeface="Calibri" panose="020F0502020204030204" pitchFamily="34" charset="0"/>
                <a:cs typeface="Calibri" panose="020F0502020204030204" pitchFamily="34" charset="0"/>
              </a:rPr>
              <a:t>kontrak</a:t>
            </a:r>
            <a:r>
              <a:rPr lang="en-US" b="1" dirty="0">
                <a:latin typeface="Calibri" panose="020F0502020204030204" pitchFamily="34" charset="0"/>
                <a:ea typeface="Calibri" panose="020F0502020204030204" pitchFamily="34" charset="0"/>
                <a:cs typeface="Calibri" panose="020F0502020204030204" pitchFamily="34" charset="0"/>
              </a:rPr>
              <a:t> </a:t>
            </a:r>
            <a:r>
              <a:rPr lang="en-US" b="1" dirty="0" err="1">
                <a:latin typeface="Calibri" panose="020F0502020204030204" pitchFamily="34" charset="0"/>
                <a:ea typeface="Calibri" panose="020F0502020204030204" pitchFamily="34" charset="0"/>
                <a:cs typeface="Calibri" panose="020F0502020204030204" pitchFamily="34" charset="0"/>
              </a:rPr>
              <a:t>asuransi</a:t>
            </a:r>
            <a:r>
              <a:rPr lang="en-US" b="1" dirty="0">
                <a:latin typeface="Calibri" panose="020F0502020204030204" pitchFamily="34" charset="0"/>
                <a:ea typeface="Calibri" panose="020F0502020204030204" pitchFamily="34" charset="0"/>
                <a:cs typeface="Calibri" panose="020F0502020204030204" pitchFamily="34" charset="0"/>
              </a:rPr>
              <a:t> pada </a:t>
            </a:r>
            <a:r>
              <a:rPr lang="en-US" b="1" dirty="0" err="1">
                <a:latin typeface="Calibri" panose="020F0502020204030204" pitchFamily="34" charset="0"/>
                <a:ea typeface="Calibri" panose="020F0502020204030204" pitchFamily="34" charset="0"/>
                <a:cs typeface="Calibri" panose="020F0502020204030204" pitchFamily="34" charset="0"/>
              </a:rPr>
              <a:t>laporan</a:t>
            </a:r>
            <a:r>
              <a:rPr lang="en-US" b="1" dirty="0">
                <a:latin typeface="Calibri" panose="020F0502020204030204" pitchFamily="34" charset="0"/>
                <a:ea typeface="Calibri" panose="020F0502020204030204" pitchFamily="34" charset="0"/>
                <a:cs typeface="Calibri" panose="020F0502020204030204" pitchFamily="34" charset="0"/>
              </a:rPr>
              <a:t> </a:t>
            </a:r>
            <a:r>
              <a:rPr lang="en-US" b="1" dirty="0" err="1">
                <a:latin typeface="Calibri" panose="020F0502020204030204" pitchFamily="34" charset="0"/>
                <a:ea typeface="Calibri" panose="020F0502020204030204" pitchFamily="34" charset="0"/>
                <a:cs typeface="Calibri" panose="020F0502020204030204" pitchFamily="34" charset="0"/>
              </a:rPr>
              <a:t>posisi</a:t>
            </a:r>
            <a:r>
              <a:rPr lang="en-US" b="1" dirty="0">
                <a:latin typeface="Calibri" panose="020F0502020204030204" pitchFamily="34" charset="0"/>
                <a:ea typeface="Calibri" panose="020F0502020204030204" pitchFamily="34" charset="0"/>
                <a:cs typeface="Calibri" panose="020F0502020204030204" pitchFamily="34" charset="0"/>
              </a:rPr>
              <a:t> </a:t>
            </a:r>
            <a:r>
              <a:rPr lang="en-US" b="1" dirty="0" err="1">
                <a:latin typeface="Calibri" panose="020F0502020204030204" pitchFamily="34" charset="0"/>
                <a:ea typeface="Calibri" panose="020F0502020204030204" pitchFamily="34" charset="0"/>
                <a:cs typeface="Calibri" panose="020F0502020204030204" pitchFamily="34" charset="0"/>
              </a:rPr>
              <a:t>keuangan</a:t>
            </a:r>
            <a:r>
              <a:rPr lang="en-US" b="1" dirty="0">
                <a:latin typeface="Calibri" panose="020F0502020204030204" pitchFamily="34" charset="0"/>
                <a:ea typeface="Calibri" panose="020F0502020204030204" pitchFamily="34" charset="0"/>
                <a:cs typeface="Calibri" panose="020F0502020204030204" pitchFamily="34" charset="0"/>
              </a:rPr>
              <a:t> dan </a:t>
            </a:r>
            <a:r>
              <a:rPr lang="en-US" b="1" dirty="0" err="1">
                <a:latin typeface="Calibri" panose="020F0502020204030204" pitchFamily="34" charset="0"/>
                <a:ea typeface="Calibri" panose="020F0502020204030204" pitchFamily="34" charset="0"/>
                <a:cs typeface="Calibri" panose="020F0502020204030204" pitchFamily="34" charset="0"/>
              </a:rPr>
              <a:t>pendapatan</a:t>
            </a:r>
            <a:r>
              <a:rPr lang="en-US" b="1" dirty="0">
                <a:latin typeface="Calibri" panose="020F0502020204030204" pitchFamily="34" charset="0"/>
                <a:ea typeface="Calibri" panose="020F0502020204030204" pitchFamily="34" charset="0"/>
                <a:cs typeface="Calibri" panose="020F0502020204030204" pitchFamily="34" charset="0"/>
              </a:rPr>
              <a:t> yang </a:t>
            </a:r>
            <a:r>
              <a:rPr lang="en-US" b="1" dirty="0" err="1">
                <a:latin typeface="Calibri" panose="020F0502020204030204" pitchFamily="34" charset="0"/>
                <a:ea typeface="Calibri" panose="020F0502020204030204" pitchFamily="34" charset="0"/>
                <a:cs typeface="Calibri" panose="020F0502020204030204" pitchFamily="34" charset="0"/>
              </a:rPr>
              <a:t>dilaporkan</a:t>
            </a:r>
            <a:endParaRPr lang="en-ID" b="1" dirty="0">
              <a:latin typeface="Calibri" panose="020F0502020204030204" pitchFamily="34" charset="0"/>
              <a:ea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65D507F8-F13D-5C3A-BEF3-D5F691CC3B98}"/>
              </a:ext>
            </a:extLst>
          </p:cNvPr>
          <p:cNvSpPr/>
          <p:nvPr/>
        </p:nvSpPr>
        <p:spPr>
          <a:xfrm rot="16200000">
            <a:off x="-271999" y="2842440"/>
            <a:ext cx="3078478" cy="502019"/>
          </a:xfrm>
          <a:prstGeom prst="rect">
            <a:avLst/>
          </a:prstGeom>
          <a:solidFill>
            <a:srgbClr val="FFE36D"/>
          </a:solidFill>
          <a:ln>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IFRS 17 PAA</a:t>
            </a:r>
            <a:endParaRPr lang="en-ID"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8" name="Table 7">
            <a:extLst>
              <a:ext uri="{FF2B5EF4-FFF2-40B4-BE49-F238E27FC236}">
                <a16:creationId xmlns:a16="http://schemas.microsoft.com/office/drawing/2014/main" id="{70F104D3-F27B-B79C-F81C-93B8553F4122}"/>
              </a:ext>
            </a:extLst>
          </p:cNvPr>
          <p:cNvGraphicFramePr>
            <a:graphicFrameLocks noGrp="1"/>
          </p:cNvGraphicFramePr>
          <p:nvPr>
            <p:extLst>
              <p:ext uri="{D42A27DB-BD31-4B8C-83A1-F6EECF244321}">
                <p14:modId xmlns:p14="http://schemas.microsoft.com/office/powerpoint/2010/main" val="3210088815"/>
              </p:ext>
            </p:extLst>
          </p:nvPr>
        </p:nvGraphicFramePr>
        <p:xfrm>
          <a:off x="1609760" y="1554212"/>
          <a:ext cx="6223023" cy="3078480"/>
        </p:xfrm>
        <a:graphic>
          <a:graphicData uri="http://schemas.openxmlformats.org/drawingml/2006/table">
            <a:tbl>
              <a:tblPr firstRow="1" bandRow="1">
                <a:tableStyleId>{F2161000-0E79-4523-977C-71E063B8A331}</a:tableStyleId>
              </a:tblPr>
              <a:tblGrid>
                <a:gridCol w="2308531">
                  <a:extLst>
                    <a:ext uri="{9D8B030D-6E8A-4147-A177-3AD203B41FA5}">
                      <a16:colId xmlns:a16="http://schemas.microsoft.com/office/drawing/2014/main" val="1832058044"/>
                    </a:ext>
                  </a:extLst>
                </a:gridCol>
                <a:gridCol w="891791">
                  <a:extLst>
                    <a:ext uri="{9D8B030D-6E8A-4147-A177-3AD203B41FA5}">
                      <a16:colId xmlns:a16="http://schemas.microsoft.com/office/drawing/2014/main" val="494579814"/>
                    </a:ext>
                  </a:extLst>
                </a:gridCol>
                <a:gridCol w="807306">
                  <a:extLst>
                    <a:ext uri="{9D8B030D-6E8A-4147-A177-3AD203B41FA5}">
                      <a16:colId xmlns:a16="http://schemas.microsoft.com/office/drawing/2014/main" val="1689924431"/>
                    </a:ext>
                  </a:extLst>
                </a:gridCol>
                <a:gridCol w="797918">
                  <a:extLst>
                    <a:ext uri="{9D8B030D-6E8A-4147-A177-3AD203B41FA5}">
                      <a16:colId xmlns:a16="http://schemas.microsoft.com/office/drawing/2014/main" val="2676972229"/>
                    </a:ext>
                  </a:extLst>
                </a:gridCol>
                <a:gridCol w="722515">
                  <a:extLst>
                    <a:ext uri="{9D8B030D-6E8A-4147-A177-3AD203B41FA5}">
                      <a16:colId xmlns:a16="http://schemas.microsoft.com/office/drawing/2014/main" val="2740984840"/>
                    </a:ext>
                  </a:extLst>
                </a:gridCol>
                <a:gridCol w="694962">
                  <a:extLst>
                    <a:ext uri="{9D8B030D-6E8A-4147-A177-3AD203B41FA5}">
                      <a16:colId xmlns:a16="http://schemas.microsoft.com/office/drawing/2014/main" val="30442472"/>
                    </a:ext>
                  </a:extLst>
                </a:gridCol>
              </a:tblGrid>
              <a:tr h="253519">
                <a:tc>
                  <a:txBody>
                    <a:bodyPr/>
                    <a:lstStyle/>
                    <a:p>
                      <a:r>
                        <a:rPr lang="en-US" sz="1100" b="1" dirty="0">
                          <a:solidFill>
                            <a:schemeClr val="bg1"/>
                          </a:solidFill>
                          <a:latin typeface="Calibri" panose="020F0502020204030204" pitchFamily="34" charset="0"/>
                          <a:ea typeface="Calibri" panose="020F0502020204030204" pitchFamily="34" charset="0"/>
                          <a:cs typeface="Calibri" panose="020F0502020204030204" pitchFamily="34" charset="0"/>
                        </a:rPr>
                        <a:t>Reporting date</a:t>
                      </a:r>
                      <a:endParaRPr lang="en-ID" sz="11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bg1">
                        <a:lumMod val="50000"/>
                      </a:schemeClr>
                    </a:solidFill>
                  </a:tcPr>
                </a:tc>
                <a:tc>
                  <a:txBody>
                    <a:bodyPr/>
                    <a:lstStyle/>
                    <a:p>
                      <a:pPr algn="ctr"/>
                      <a:r>
                        <a:rPr lang="en-US" sz="1100" b="1" dirty="0">
                          <a:solidFill>
                            <a:schemeClr val="bg1"/>
                          </a:solidFill>
                          <a:latin typeface="Calibri" panose="020F0502020204030204" pitchFamily="34" charset="0"/>
                          <a:ea typeface="Calibri" panose="020F0502020204030204" pitchFamily="34" charset="0"/>
                          <a:cs typeface="Calibri" panose="020F0502020204030204" pitchFamily="34" charset="0"/>
                        </a:rPr>
                        <a:t>01.07.X1</a:t>
                      </a:r>
                      <a:endParaRPr lang="en-ID" sz="11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bg1">
                        <a:lumMod val="50000"/>
                      </a:schemeClr>
                    </a:solidFill>
                  </a:tcPr>
                </a:tc>
                <a:tc>
                  <a:txBody>
                    <a:bodyPr/>
                    <a:lstStyle/>
                    <a:p>
                      <a:pPr algn="ctr"/>
                      <a:r>
                        <a:rPr lang="en-US" sz="1100" b="1" dirty="0">
                          <a:solidFill>
                            <a:schemeClr val="bg1"/>
                          </a:solidFill>
                          <a:latin typeface="Calibri" panose="020F0502020204030204" pitchFamily="34" charset="0"/>
                          <a:ea typeface="Calibri" panose="020F0502020204030204" pitchFamily="34" charset="0"/>
                          <a:cs typeface="Calibri" panose="020F0502020204030204" pitchFamily="34" charset="0"/>
                        </a:rPr>
                        <a:t>30.09.X1</a:t>
                      </a:r>
                      <a:endParaRPr lang="en-ID" sz="11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bg1">
                        <a:lumMod val="50000"/>
                      </a:schemeClr>
                    </a:solidFill>
                  </a:tcPr>
                </a:tc>
                <a:tc>
                  <a:txBody>
                    <a:bodyPr/>
                    <a:lstStyle/>
                    <a:p>
                      <a:pPr algn="ctr"/>
                      <a:r>
                        <a:rPr lang="en-US" sz="1100" b="1" dirty="0">
                          <a:solidFill>
                            <a:schemeClr val="bg1"/>
                          </a:solidFill>
                          <a:latin typeface="Calibri" panose="020F0502020204030204" pitchFamily="34" charset="0"/>
                          <a:ea typeface="Calibri" panose="020F0502020204030204" pitchFamily="34" charset="0"/>
                          <a:cs typeface="Calibri" panose="020F0502020204030204" pitchFamily="34" charset="0"/>
                        </a:rPr>
                        <a:t>31.12.X1</a:t>
                      </a:r>
                      <a:endParaRPr lang="en-ID" sz="11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bg1">
                        <a:lumMod val="50000"/>
                      </a:schemeClr>
                    </a:solidFill>
                  </a:tcPr>
                </a:tc>
                <a:tc>
                  <a:txBody>
                    <a:bodyPr/>
                    <a:lstStyle/>
                    <a:p>
                      <a:pPr algn="ctr"/>
                      <a:r>
                        <a:rPr lang="en-US" sz="1100" b="1" dirty="0">
                          <a:solidFill>
                            <a:schemeClr val="bg1"/>
                          </a:solidFill>
                          <a:latin typeface="Calibri" panose="020F0502020204030204" pitchFamily="34" charset="0"/>
                          <a:ea typeface="Calibri" panose="020F0502020204030204" pitchFamily="34" charset="0"/>
                          <a:cs typeface="Calibri" panose="020F0502020204030204" pitchFamily="34" charset="0"/>
                        </a:rPr>
                        <a:t>31.03.X2</a:t>
                      </a:r>
                      <a:endParaRPr lang="en-ID" sz="11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bg1">
                        <a:lumMod val="50000"/>
                      </a:schemeClr>
                    </a:solidFill>
                  </a:tcPr>
                </a:tc>
                <a:tc>
                  <a:txBody>
                    <a:bodyPr/>
                    <a:lstStyle/>
                    <a:p>
                      <a:pPr algn="ctr"/>
                      <a:r>
                        <a:rPr lang="en-US" sz="1100" b="1" dirty="0">
                          <a:solidFill>
                            <a:schemeClr val="bg1"/>
                          </a:solidFill>
                          <a:latin typeface="Calibri" panose="020F0502020204030204" pitchFamily="34" charset="0"/>
                          <a:ea typeface="Calibri" panose="020F0502020204030204" pitchFamily="34" charset="0"/>
                          <a:cs typeface="Calibri" panose="020F0502020204030204" pitchFamily="34" charset="0"/>
                        </a:rPr>
                        <a:t>31.06.X2</a:t>
                      </a:r>
                      <a:endParaRPr lang="en-ID" sz="11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bg1">
                        <a:lumMod val="50000"/>
                      </a:schemeClr>
                    </a:solidFill>
                  </a:tcPr>
                </a:tc>
                <a:extLst>
                  <a:ext uri="{0D108BD9-81ED-4DB2-BD59-A6C34878D82A}">
                    <a16:rowId xmlns:a16="http://schemas.microsoft.com/office/drawing/2014/main" val="4104059850"/>
                  </a:ext>
                </a:extLst>
              </a:tr>
              <a:tr h="253519">
                <a:tc>
                  <a:txBody>
                    <a:bodyPr/>
                    <a:lstStyle/>
                    <a:p>
                      <a:r>
                        <a:rPr lang="en-US" sz="1100" dirty="0">
                          <a:latin typeface="Calibri" panose="020F0502020204030204" pitchFamily="34" charset="0"/>
                          <a:ea typeface="Calibri" panose="020F0502020204030204" pitchFamily="34" charset="0"/>
                          <a:cs typeface="Calibri" panose="020F0502020204030204" pitchFamily="34" charset="0"/>
                        </a:rPr>
                        <a:t>Opening balance </a:t>
                      </a: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(1,020)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(765)</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(510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(255)</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990988097"/>
                  </a:ext>
                </a:extLst>
              </a:tr>
              <a:tr h="417561">
                <a:tc>
                  <a:txBody>
                    <a:bodyPr/>
                    <a:lstStyle/>
                    <a:p>
                      <a:r>
                        <a:rPr lang="en-US" sz="1100" dirty="0">
                          <a:latin typeface="Calibri" panose="020F0502020204030204" pitchFamily="34" charset="0"/>
                          <a:ea typeface="Calibri" panose="020F0502020204030204" pitchFamily="34" charset="0"/>
                          <a:cs typeface="Calibri" panose="020F0502020204030204" pitchFamily="34" charset="0"/>
                        </a:rPr>
                        <a:t>55 (a) (</a:t>
                      </a:r>
                      <a:r>
                        <a:rPr lang="en-US" sz="1100" dirty="0" err="1">
                          <a:latin typeface="Calibri" panose="020F0502020204030204" pitchFamily="34" charset="0"/>
                          <a:ea typeface="Calibri" panose="020F0502020204030204" pitchFamily="34" charset="0"/>
                          <a:cs typeface="Calibri" panose="020F0502020204030204" pitchFamily="34" charset="0"/>
                        </a:rPr>
                        <a:t>i</a:t>
                      </a:r>
                      <a:r>
                        <a:rPr lang="en-US" sz="1100" dirty="0">
                          <a:latin typeface="Calibri" panose="020F0502020204030204" pitchFamily="34" charset="0"/>
                          <a:ea typeface="Calibri" panose="020F0502020204030204" pitchFamily="34" charset="0"/>
                          <a:cs typeface="Calibri" panose="020F0502020204030204" pitchFamily="34" charset="0"/>
                        </a:rPr>
                        <a:t>) Premium received on initial recognition  </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(1,200)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solidFill>
                      <a:schemeClr val="bg1">
                        <a:lumMod val="95000"/>
                      </a:schemeClr>
                    </a:solidFill>
                  </a:tcPr>
                </a:tc>
                <a:tc>
                  <a:txBody>
                    <a:bodyPr/>
                    <a:lstStyle/>
                    <a:p>
                      <a:pPr algn="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solidFill>
                      <a:schemeClr val="bg1">
                        <a:lumMod val="95000"/>
                      </a:schemeClr>
                    </a:solidFill>
                  </a:tcPr>
                </a:tc>
                <a:tc>
                  <a:txBody>
                    <a:bodyPr/>
                    <a:lstStyle/>
                    <a:p>
                      <a:pPr algn="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solidFill>
                      <a:schemeClr val="bg1">
                        <a:lumMod val="95000"/>
                      </a:schemeClr>
                    </a:solidFill>
                  </a:tcPr>
                </a:tc>
                <a:tc>
                  <a:txBody>
                    <a:bodyPr/>
                    <a:lstStyle/>
                    <a:p>
                      <a:pPr algn="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solidFill>
                      <a:schemeClr val="bg1">
                        <a:lumMod val="95000"/>
                      </a:schemeClr>
                    </a:solidFill>
                  </a:tcPr>
                </a:tc>
                <a:extLst>
                  <a:ext uri="{0D108BD9-81ED-4DB2-BD59-A6C34878D82A}">
                    <a16:rowId xmlns:a16="http://schemas.microsoft.com/office/drawing/2014/main" val="3328572515"/>
                  </a:ext>
                </a:extLst>
              </a:tr>
              <a:tr h="417561">
                <a:tc>
                  <a:txBody>
                    <a:bodyPr/>
                    <a:lstStyle/>
                    <a:p>
                      <a:r>
                        <a:rPr lang="en-US" sz="1100" dirty="0">
                          <a:latin typeface="Calibri" panose="020F0502020204030204" pitchFamily="34" charset="0"/>
                          <a:ea typeface="Calibri" panose="020F0502020204030204" pitchFamily="34" charset="0"/>
                          <a:cs typeface="Calibri" panose="020F0502020204030204" pitchFamily="34" charset="0"/>
                        </a:rPr>
                        <a:t>55 (a) (ii) Insurance acquisition cash flow</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180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solidFill>
                      <a:schemeClr val="bg1">
                        <a:lumMod val="95000"/>
                      </a:schemeClr>
                    </a:solidFill>
                  </a:tcPr>
                </a:tc>
                <a:tc>
                  <a:txBody>
                    <a:bodyPr/>
                    <a:lstStyle/>
                    <a:p>
                      <a:pPr algn="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solidFill>
                      <a:schemeClr val="bg1">
                        <a:lumMod val="95000"/>
                      </a:schemeClr>
                    </a:solidFill>
                  </a:tcPr>
                </a:tc>
                <a:tc>
                  <a:txBody>
                    <a:bodyPr/>
                    <a:lstStyle/>
                    <a:p>
                      <a:pPr algn="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solidFill>
                      <a:schemeClr val="bg1">
                        <a:lumMod val="95000"/>
                      </a:schemeClr>
                    </a:solidFill>
                  </a:tcPr>
                </a:tc>
                <a:tc>
                  <a:txBody>
                    <a:bodyPr/>
                    <a:lstStyle/>
                    <a:p>
                      <a:pPr algn="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solidFill>
                      <a:schemeClr val="bg1">
                        <a:lumMod val="95000"/>
                      </a:schemeClr>
                    </a:solidFill>
                  </a:tcPr>
                </a:tc>
                <a:extLst>
                  <a:ext uri="{0D108BD9-81ED-4DB2-BD59-A6C34878D82A}">
                    <a16:rowId xmlns:a16="http://schemas.microsoft.com/office/drawing/2014/main" val="1700637521"/>
                  </a:ext>
                </a:extLst>
              </a:tr>
              <a:tr h="417561">
                <a:tc>
                  <a:txBody>
                    <a:bodyPr/>
                    <a:lstStyle/>
                    <a:p>
                      <a:r>
                        <a:rPr lang="en-US" sz="1100" dirty="0">
                          <a:latin typeface="Calibri" panose="020F0502020204030204" pitchFamily="34" charset="0"/>
                          <a:ea typeface="Calibri" panose="020F0502020204030204" pitchFamily="34" charset="0"/>
                          <a:cs typeface="Calibri" panose="020F0502020204030204" pitchFamily="34" charset="0"/>
                        </a:rPr>
                        <a:t>55 (b) (</a:t>
                      </a:r>
                      <a:r>
                        <a:rPr lang="en-US" sz="1100" dirty="0" err="1">
                          <a:latin typeface="Calibri" panose="020F0502020204030204" pitchFamily="34" charset="0"/>
                          <a:ea typeface="Calibri" panose="020F0502020204030204" pitchFamily="34" charset="0"/>
                          <a:cs typeface="Calibri" panose="020F0502020204030204" pitchFamily="34" charset="0"/>
                        </a:rPr>
                        <a:t>i</a:t>
                      </a:r>
                      <a:r>
                        <a:rPr lang="en-US" sz="1100" dirty="0">
                          <a:latin typeface="Calibri" panose="020F0502020204030204" pitchFamily="34" charset="0"/>
                          <a:ea typeface="Calibri" panose="020F0502020204030204" pitchFamily="34" charset="0"/>
                          <a:cs typeface="Calibri" panose="020F0502020204030204" pitchFamily="34" charset="0"/>
                        </a:rPr>
                        <a:t>) Premiums received in the period</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solidFill>
                      <a:schemeClr val="bg1">
                        <a:lumMod val="95000"/>
                      </a:schemeClr>
                    </a:solidFill>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854098553"/>
                  </a:ext>
                </a:extLst>
              </a:tr>
              <a:tr h="417561">
                <a:tc>
                  <a:txBody>
                    <a:bodyPr/>
                    <a:lstStyle/>
                    <a:p>
                      <a:r>
                        <a:rPr lang="en-US" sz="1100" dirty="0">
                          <a:latin typeface="Calibri" panose="020F0502020204030204" pitchFamily="34" charset="0"/>
                          <a:ea typeface="Calibri" panose="020F0502020204030204" pitchFamily="34" charset="0"/>
                          <a:cs typeface="Calibri" panose="020F0502020204030204" pitchFamily="34" charset="0"/>
                        </a:rPr>
                        <a:t>55 (b) (iii) Amortization of insurance acquisition cash flow </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solidFill>
                      <a:schemeClr val="bg1">
                        <a:lumMod val="95000"/>
                      </a:schemeClr>
                    </a:solidFill>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(45)</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(45)</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(45)</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(45)</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158800262"/>
                  </a:ext>
                </a:extLst>
              </a:tr>
              <a:tr h="417561">
                <a:tc>
                  <a:txBody>
                    <a:bodyPr/>
                    <a:lstStyle/>
                    <a:p>
                      <a:r>
                        <a:rPr lang="en-US" sz="1100" b="1" dirty="0">
                          <a:latin typeface="Calibri" panose="020F0502020204030204" pitchFamily="34" charset="0"/>
                          <a:ea typeface="Calibri" panose="020F0502020204030204" pitchFamily="34" charset="0"/>
                          <a:cs typeface="Calibri" panose="020F0502020204030204" pitchFamily="34" charset="0"/>
                        </a:rPr>
                        <a:t>55 (b) (v) Insurance revenue applying B126</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solidFill>
                      <a:schemeClr val="bg1">
                        <a:lumMod val="85000"/>
                      </a:schemeClr>
                    </a:solidFill>
                  </a:tcPr>
                </a:tc>
                <a:tc>
                  <a:txBody>
                    <a:bodyPr/>
                    <a:lstStyle/>
                    <a:p>
                      <a:pPr algn="r"/>
                      <a:endParaRPr lang="en-ID" sz="1100" b="1">
                        <a:latin typeface="Calibri" panose="020F0502020204030204" pitchFamily="34" charset="0"/>
                        <a:ea typeface="Calibri" panose="020F0502020204030204" pitchFamily="34" charset="0"/>
                        <a:cs typeface="Calibri" panose="020F0502020204030204" pitchFamily="34" charset="0"/>
                      </a:endParaRPr>
                    </a:p>
                  </a:txBody>
                  <a:tcPr>
                    <a:solidFill>
                      <a:schemeClr val="bg1">
                        <a:lumMod val="85000"/>
                      </a:schemeClr>
                    </a:solidFill>
                  </a:tcPr>
                </a:tc>
                <a:tc>
                  <a:txBody>
                    <a:bodyPr/>
                    <a:lstStyle/>
                    <a:p>
                      <a:pPr algn="r"/>
                      <a:r>
                        <a:rPr lang="en-US" sz="1100" b="1" dirty="0">
                          <a:latin typeface="Calibri" panose="020F0502020204030204" pitchFamily="34" charset="0"/>
                          <a:ea typeface="Calibri" panose="020F0502020204030204" pitchFamily="34" charset="0"/>
                          <a:cs typeface="Calibri" panose="020F0502020204030204" pitchFamily="34" charset="0"/>
                        </a:rPr>
                        <a:t>300</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solidFill>
                      <a:schemeClr val="bg1">
                        <a:lumMod val="85000"/>
                      </a:schemeClr>
                    </a:solidFill>
                  </a:tcPr>
                </a:tc>
                <a:tc>
                  <a:txBody>
                    <a:bodyPr/>
                    <a:lstStyle/>
                    <a:p>
                      <a:pPr algn="r"/>
                      <a:r>
                        <a:rPr lang="en-US" sz="1100" b="1" dirty="0">
                          <a:latin typeface="Calibri" panose="020F0502020204030204" pitchFamily="34" charset="0"/>
                          <a:ea typeface="Calibri" panose="020F0502020204030204" pitchFamily="34" charset="0"/>
                          <a:cs typeface="Calibri" panose="020F0502020204030204" pitchFamily="34" charset="0"/>
                        </a:rPr>
                        <a:t>300</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solidFill>
                      <a:schemeClr val="bg1">
                        <a:lumMod val="85000"/>
                      </a:schemeClr>
                    </a:solidFill>
                  </a:tcPr>
                </a:tc>
                <a:tc>
                  <a:txBody>
                    <a:bodyPr/>
                    <a:lstStyle/>
                    <a:p>
                      <a:pPr algn="r"/>
                      <a:r>
                        <a:rPr lang="en-US" sz="1100" b="1" dirty="0">
                          <a:latin typeface="Calibri" panose="020F0502020204030204" pitchFamily="34" charset="0"/>
                          <a:ea typeface="Calibri" panose="020F0502020204030204" pitchFamily="34" charset="0"/>
                          <a:cs typeface="Calibri" panose="020F0502020204030204" pitchFamily="34" charset="0"/>
                        </a:rPr>
                        <a:t>300</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solidFill>
                      <a:schemeClr val="bg1">
                        <a:lumMod val="85000"/>
                      </a:schemeClr>
                    </a:solidFill>
                  </a:tcPr>
                </a:tc>
                <a:tc>
                  <a:txBody>
                    <a:bodyPr/>
                    <a:lstStyle/>
                    <a:p>
                      <a:pPr algn="r"/>
                      <a:r>
                        <a:rPr lang="en-US" sz="1100" b="1" dirty="0">
                          <a:latin typeface="Calibri" panose="020F0502020204030204" pitchFamily="34" charset="0"/>
                          <a:ea typeface="Calibri" panose="020F0502020204030204" pitchFamily="34" charset="0"/>
                          <a:cs typeface="Calibri" panose="020F0502020204030204" pitchFamily="34" charset="0"/>
                        </a:rPr>
                        <a:t>300</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solidFill>
                      <a:schemeClr val="bg1">
                        <a:lumMod val="85000"/>
                      </a:schemeClr>
                    </a:solidFill>
                  </a:tcPr>
                </a:tc>
                <a:extLst>
                  <a:ext uri="{0D108BD9-81ED-4DB2-BD59-A6C34878D82A}">
                    <a16:rowId xmlns:a16="http://schemas.microsoft.com/office/drawing/2014/main" val="1674357431"/>
                  </a:ext>
                </a:extLst>
              </a:tr>
              <a:tr h="417561">
                <a:tc>
                  <a:txBody>
                    <a:bodyPr/>
                    <a:lstStyle/>
                    <a:p>
                      <a:r>
                        <a:rPr lang="en-US" sz="1100" b="1" dirty="0">
                          <a:latin typeface="Calibri" panose="020F0502020204030204" pitchFamily="34" charset="0"/>
                          <a:ea typeface="Calibri" panose="020F0502020204030204" pitchFamily="34" charset="0"/>
                          <a:cs typeface="Calibri" panose="020F0502020204030204" pitchFamily="34" charset="0"/>
                        </a:rPr>
                        <a:t>Closing balance of insurance contract asset/(liability)</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b="1" dirty="0">
                          <a:latin typeface="Calibri" panose="020F0502020204030204" pitchFamily="34" charset="0"/>
                          <a:ea typeface="Calibri" panose="020F0502020204030204" pitchFamily="34" charset="0"/>
                          <a:cs typeface="Calibri" panose="020F0502020204030204" pitchFamily="34" charset="0"/>
                        </a:rPr>
                        <a:t>(1,020)</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b="1" dirty="0">
                          <a:latin typeface="Calibri" panose="020F0502020204030204" pitchFamily="34" charset="0"/>
                          <a:ea typeface="Calibri" panose="020F0502020204030204" pitchFamily="34" charset="0"/>
                          <a:cs typeface="Calibri" panose="020F0502020204030204" pitchFamily="34" charset="0"/>
                        </a:rPr>
                        <a:t>(765)</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b="1" dirty="0">
                          <a:latin typeface="Calibri" panose="020F0502020204030204" pitchFamily="34" charset="0"/>
                          <a:ea typeface="Calibri" panose="020F0502020204030204" pitchFamily="34" charset="0"/>
                          <a:cs typeface="Calibri" panose="020F0502020204030204" pitchFamily="34" charset="0"/>
                        </a:rPr>
                        <a:t>(510)</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b="1" dirty="0">
                          <a:latin typeface="Calibri" panose="020F0502020204030204" pitchFamily="34" charset="0"/>
                          <a:ea typeface="Calibri" panose="020F0502020204030204" pitchFamily="34" charset="0"/>
                          <a:cs typeface="Calibri" panose="020F0502020204030204" pitchFamily="34" charset="0"/>
                        </a:rPr>
                        <a:t>(255)</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b="1" dirty="0">
                          <a:latin typeface="Calibri" panose="020F0502020204030204" pitchFamily="34" charset="0"/>
                          <a:ea typeface="Calibri" panose="020F0502020204030204" pitchFamily="34" charset="0"/>
                          <a:cs typeface="Calibri" panose="020F0502020204030204" pitchFamily="34" charset="0"/>
                        </a:rPr>
                        <a:t>0</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453776689"/>
                  </a:ext>
                </a:extLst>
              </a:tr>
            </a:tbl>
          </a:graphicData>
        </a:graphic>
      </p:graphicFrame>
    </p:spTree>
    <p:extLst>
      <p:ext uri="{BB962C8B-B14F-4D97-AF65-F5344CB8AC3E}">
        <p14:creationId xmlns:p14="http://schemas.microsoft.com/office/powerpoint/2010/main" val="19552221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CEDA7-2E53-4471-B2E9-75902FD4569A}"/>
              </a:ext>
            </a:extLst>
          </p:cNvPr>
          <p:cNvSpPr>
            <a:spLocks noGrp="1"/>
          </p:cNvSpPr>
          <p:nvPr>
            <p:ph type="ctrTitle"/>
          </p:nvPr>
        </p:nvSpPr>
        <p:spPr>
          <a:xfrm>
            <a:off x="149421" y="-74813"/>
            <a:ext cx="6195548" cy="1173480"/>
          </a:xfrm>
        </p:spPr>
        <p:txBody>
          <a:bodyPr/>
          <a:lstStyle/>
          <a:p>
            <a:pPr algn="l"/>
            <a:r>
              <a:rPr lang="en-US" sz="3000" dirty="0"/>
              <a:t>Premium Allocation Approach (PAA)</a:t>
            </a:r>
            <a:br>
              <a:rPr lang="en-US" dirty="0"/>
            </a:br>
            <a:r>
              <a:rPr lang="en-US" sz="1800" dirty="0" err="1"/>
              <a:t>Studi</a:t>
            </a:r>
            <a:r>
              <a:rPr lang="en-US" sz="1800" dirty="0"/>
              <a:t> </a:t>
            </a:r>
            <a:r>
              <a:rPr lang="en-US" sz="1800" dirty="0" err="1"/>
              <a:t>kasus</a:t>
            </a:r>
            <a:br>
              <a:rPr lang="en-US" sz="1800" dirty="0"/>
            </a:br>
            <a:r>
              <a:rPr lang="en-US" sz="1350" dirty="0" err="1"/>
              <a:t>skenario</a:t>
            </a:r>
            <a:r>
              <a:rPr lang="en-US" sz="1350" dirty="0"/>
              <a:t> – </a:t>
            </a:r>
            <a:r>
              <a:rPr lang="en-US" sz="1350" dirty="0" err="1"/>
              <a:t>Premi</a:t>
            </a:r>
            <a:r>
              <a:rPr lang="en-US" sz="1350" dirty="0"/>
              <a:t> </a:t>
            </a:r>
            <a:r>
              <a:rPr lang="en-US" sz="1350" dirty="0" err="1"/>
              <a:t>dibayar</a:t>
            </a:r>
            <a:r>
              <a:rPr lang="en-US" sz="1350" dirty="0"/>
              <a:t> </a:t>
            </a:r>
            <a:r>
              <a:rPr lang="en-US" sz="1350" dirty="0" err="1"/>
              <a:t>dimuka</a:t>
            </a:r>
            <a:r>
              <a:rPr lang="en-US" sz="1350" dirty="0"/>
              <a:t> – </a:t>
            </a:r>
            <a:r>
              <a:rPr lang="en-US" sz="1350" dirty="0" err="1"/>
              <a:t>Perbedaan</a:t>
            </a:r>
            <a:r>
              <a:rPr lang="en-US" sz="1350" dirty="0"/>
              <a:t> IFRS 4 dan IFRS 17</a:t>
            </a:r>
            <a:endParaRPr lang="en-ID" sz="1350" dirty="0"/>
          </a:p>
        </p:txBody>
      </p:sp>
      <p:sp>
        <p:nvSpPr>
          <p:cNvPr id="4" name="Rectangle 3">
            <a:extLst>
              <a:ext uri="{FF2B5EF4-FFF2-40B4-BE49-F238E27FC236}">
                <a16:creationId xmlns:a16="http://schemas.microsoft.com/office/drawing/2014/main" id="{5D30F60F-3B10-4268-8C0D-152742CE335C}"/>
              </a:ext>
            </a:extLst>
          </p:cNvPr>
          <p:cNvSpPr/>
          <p:nvPr/>
        </p:nvSpPr>
        <p:spPr>
          <a:xfrm>
            <a:off x="-51435" y="4800600"/>
            <a:ext cx="6966585" cy="415498"/>
          </a:xfrm>
          <a:prstGeom prst="rect">
            <a:avLst/>
          </a:prstGeom>
        </p:spPr>
        <p:txBody>
          <a:bodyPr wrap="square">
            <a:spAutoFit/>
          </a:bodyPr>
          <a:lstStyle/>
          <a:p>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Ref: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Webinar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Kontrak</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Asuransi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Perhitungan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Aktuaria</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 PPPK</a:t>
            </a:r>
          </a:p>
          <a:p>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Junaidi</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Amin –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Perspektif</a:t>
            </a:r>
            <a:r>
              <a:rPr lang="en-US"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Aktuaris</a:t>
            </a:r>
            <a:endParaRPr lang="en-ID" sz="105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 name="Slide Number Placeholder 3">
            <a:extLst>
              <a:ext uri="{FF2B5EF4-FFF2-40B4-BE49-F238E27FC236}">
                <a16:creationId xmlns:a16="http://schemas.microsoft.com/office/drawing/2014/main" id="{B21E1F7B-89E9-400B-9BCA-F8AD83B0F5C0}"/>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51</a:t>
            </a:fld>
            <a:endParaRPr lang="en-US" sz="1200" b="1" dirty="0"/>
          </a:p>
        </p:txBody>
      </p:sp>
      <p:graphicFrame>
        <p:nvGraphicFramePr>
          <p:cNvPr id="6" name="Table 5">
            <a:extLst>
              <a:ext uri="{FF2B5EF4-FFF2-40B4-BE49-F238E27FC236}">
                <a16:creationId xmlns:a16="http://schemas.microsoft.com/office/drawing/2014/main" id="{7375217D-10CA-4493-8D02-62BC3B5506B7}"/>
              </a:ext>
            </a:extLst>
          </p:cNvPr>
          <p:cNvGraphicFramePr>
            <a:graphicFrameLocks noGrp="1"/>
          </p:cNvGraphicFramePr>
          <p:nvPr>
            <p:extLst>
              <p:ext uri="{D42A27DB-BD31-4B8C-83A1-F6EECF244321}">
                <p14:modId xmlns:p14="http://schemas.microsoft.com/office/powerpoint/2010/main" val="2316920851"/>
              </p:ext>
            </p:extLst>
          </p:nvPr>
        </p:nvGraphicFramePr>
        <p:xfrm>
          <a:off x="240861" y="1066800"/>
          <a:ext cx="7840769" cy="3733800"/>
        </p:xfrm>
        <a:graphic>
          <a:graphicData uri="http://schemas.openxmlformats.org/drawingml/2006/table">
            <a:tbl>
              <a:tblPr firstRow="1" bandRow="1">
                <a:tableStyleId>{F2161000-0E79-4523-977C-71E063B8A331}</a:tableStyleId>
              </a:tblPr>
              <a:tblGrid>
                <a:gridCol w="3123073">
                  <a:extLst>
                    <a:ext uri="{9D8B030D-6E8A-4147-A177-3AD203B41FA5}">
                      <a16:colId xmlns:a16="http://schemas.microsoft.com/office/drawing/2014/main" val="1336213135"/>
                    </a:ext>
                  </a:extLst>
                </a:gridCol>
                <a:gridCol w="923668">
                  <a:extLst>
                    <a:ext uri="{9D8B030D-6E8A-4147-A177-3AD203B41FA5}">
                      <a16:colId xmlns:a16="http://schemas.microsoft.com/office/drawing/2014/main" val="2267298610"/>
                    </a:ext>
                  </a:extLst>
                </a:gridCol>
                <a:gridCol w="982314">
                  <a:extLst>
                    <a:ext uri="{9D8B030D-6E8A-4147-A177-3AD203B41FA5}">
                      <a16:colId xmlns:a16="http://schemas.microsoft.com/office/drawing/2014/main" val="1712599019"/>
                    </a:ext>
                  </a:extLst>
                </a:gridCol>
                <a:gridCol w="1026298">
                  <a:extLst>
                    <a:ext uri="{9D8B030D-6E8A-4147-A177-3AD203B41FA5}">
                      <a16:colId xmlns:a16="http://schemas.microsoft.com/office/drawing/2014/main" val="3618027633"/>
                    </a:ext>
                  </a:extLst>
                </a:gridCol>
                <a:gridCol w="879683">
                  <a:extLst>
                    <a:ext uri="{9D8B030D-6E8A-4147-A177-3AD203B41FA5}">
                      <a16:colId xmlns:a16="http://schemas.microsoft.com/office/drawing/2014/main" val="4095972839"/>
                    </a:ext>
                  </a:extLst>
                </a:gridCol>
                <a:gridCol w="905733">
                  <a:extLst>
                    <a:ext uri="{9D8B030D-6E8A-4147-A177-3AD203B41FA5}">
                      <a16:colId xmlns:a16="http://schemas.microsoft.com/office/drawing/2014/main" val="1566148650"/>
                    </a:ext>
                  </a:extLst>
                </a:gridCol>
              </a:tblGrid>
              <a:tr h="252236">
                <a:tc>
                  <a:txBody>
                    <a:bodyPr/>
                    <a:lstStyle/>
                    <a:p>
                      <a:r>
                        <a:rPr lang="en-US" sz="1150" b="1" i="1" dirty="0">
                          <a:latin typeface="Calibri" panose="020F0502020204030204" pitchFamily="34" charset="0"/>
                          <a:ea typeface="Calibri" panose="020F0502020204030204" pitchFamily="34" charset="0"/>
                          <a:cs typeface="Calibri" panose="020F0502020204030204" pitchFamily="34" charset="0"/>
                        </a:rPr>
                        <a:t>Income Statement extract (IFRS 4)</a:t>
                      </a:r>
                      <a:endParaRPr lang="en-ID" sz="1150" b="1" i="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solidFill>
                  </a:tcPr>
                </a:tc>
                <a:tc>
                  <a:txBody>
                    <a:bodyPr/>
                    <a:lstStyle/>
                    <a:p>
                      <a:pPr algn="r"/>
                      <a:r>
                        <a:rPr lang="en-US" sz="1150" b="1" dirty="0">
                          <a:latin typeface="Calibri" panose="020F0502020204030204" pitchFamily="34" charset="0"/>
                          <a:ea typeface="Calibri" panose="020F0502020204030204" pitchFamily="34" charset="0"/>
                          <a:cs typeface="Calibri" panose="020F0502020204030204" pitchFamily="34" charset="0"/>
                        </a:rPr>
                        <a:t>01.07.X1</a:t>
                      </a:r>
                      <a:endParaRPr lang="en-ID" sz="115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solidFill>
                  </a:tcPr>
                </a:tc>
                <a:tc>
                  <a:txBody>
                    <a:bodyPr/>
                    <a:lstStyle/>
                    <a:p>
                      <a:pPr algn="r"/>
                      <a:r>
                        <a:rPr lang="en-US" sz="1150" b="1" dirty="0">
                          <a:latin typeface="Calibri" panose="020F0502020204030204" pitchFamily="34" charset="0"/>
                          <a:ea typeface="Calibri" panose="020F0502020204030204" pitchFamily="34" charset="0"/>
                          <a:cs typeface="Calibri" panose="020F0502020204030204" pitchFamily="34" charset="0"/>
                        </a:rPr>
                        <a:t>30.09.X1</a:t>
                      </a:r>
                      <a:endParaRPr lang="en-ID" sz="115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solidFill>
                  </a:tcPr>
                </a:tc>
                <a:tc>
                  <a: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lang="en-US" sz="1150" b="1" dirty="0">
                          <a:latin typeface="Calibri" panose="020F0502020204030204" pitchFamily="34" charset="0"/>
                          <a:ea typeface="Calibri" panose="020F0502020204030204" pitchFamily="34" charset="0"/>
                          <a:cs typeface="Calibri" panose="020F0502020204030204" pitchFamily="34" charset="0"/>
                        </a:rPr>
                        <a:t>31.12.X1</a:t>
                      </a:r>
                      <a:endParaRPr lang="en-ID" sz="115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solidFill>
                  </a:tcPr>
                </a:tc>
                <a:tc>
                  <a:txBody>
                    <a:bodyPr/>
                    <a:lstStyle/>
                    <a:p>
                      <a:pPr algn="r"/>
                      <a:r>
                        <a:rPr lang="en-US" sz="1150" b="1" dirty="0">
                          <a:latin typeface="Calibri" panose="020F0502020204030204" pitchFamily="34" charset="0"/>
                          <a:ea typeface="Calibri" panose="020F0502020204030204" pitchFamily="34" charset="0"/>
                          <a:cs typeface="Calibri" panose="020F0502020204030204" pitchFamily="34" charset="0"/>
                        </a:rPr>
                        <a:t>31.03.X2</a:t>
                      </a:r>
                      <a:endParaRPr lang="en-ID" sz="115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solidFill>
                  </a:tcPr>
                </a:tc>
                <a:tc>
                  <a:txBody>
                    <a:bodyPr/>
                    <a:lstStyle/>
                    <a:p>
                      <a:pPr algn="r"/>
                      <a:r>
                        <a:rPr lang="en-US" sz="1150" b="1" dirty="0">
                          <a:latin typeface="Calibri" panose="020F0502020204030204" pitchFamily="34" charset="0"/>
                          <a:ea typeface="Calibri" panose="020F0502020204030204" pitchFamily="34" charset="0"/>
                          <a:cs typeface="Calibri" panose="020F0502020204030204" pitchFamily="34" charset="0"/>
                        </a:rPr>
                        <a:t>30.06.X2</a:t>
                      </a:r>
                      <a:endParaRPr lang="en-ID" sz="115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solidFill>
                  </a:tcPr>
                </a:tc>
                <a:extLst>
                  <a:ext uri="{0D108BD9-81ED-4DB2-BD59-A6C34878D82A}">
                    <a16:rowId xmlns:a16="http://schemas.microsoft.com/office/drawing/2014/main" val="611096310"/>
                  </a:ext>
                </a:extLst>
              </a:tr>
              <a:tr h="252236">
                <a:tc>
                  <a:txBody>
                    <a:bodyPr/>
                    <a:lstStyle/>
                    <a:p>
                      <a:r>
                        <a:rPr lang="en-US" sz="1150" i="1" dirty="0">
                          <a:latin typeface="Calibri" panose="020F0502020204030204" pitchFamily="34" charset="0"/>
                          <a:ea typeface="Calibri" panose="020F0502020204030204" pitchFamily="34" charset="0"/>
                          <a:cs typeface="Calibri" panose="020F0502020204030204" pitchFamily="34" charset="0"/>
                        </a:rPr>
                        <a:t>Premium</a:t>
                      </a:r>
                      <a:endParaRPr lang="en-ID" sz="1150" i="1"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50" dirty="0">
                          <a:latin typeface="Calibri" panose="020F0502020204030204" pitchFamily="34" charset="0"/>
                          <a:ea typeface="Calibri" panose="020F0502020204030204" pitchFamily="34" charset="0"/>
                          <a:cs typeface="Calibri" panose="020F0502020204030204" pitchFamily="34" charset="0"/>
                        </a:rPr>
                        <a:t>1,200</a:t>
                      </a:r>
                      <a:endParaRPr lang="en-ID" sz="115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50" dirty="0">
                          <a:latin typeface="Calibri" panose="020F0502020204030204" pitchFamily="34" charset="0"/>
                          <a:ea typeface="Calibri" panose="020F0502020204030204" pitchFamily="34" charset="0"/>
                          <a:cs typeface="Calibri" panose="020F0502020204030204" pitchFamily="34" charset="0"/>
                        </a:rPr>
                        <a:t>0</a:t>
                      </a:r>
                      <a:endParaRPr lang="en-ID" sz="115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50" dirty="0">
                          <a:latin typeface="Calibri" panose="020F0502020204030204" pitchFamily="34" charset="0"/>
                          <a:ea typeface="Calibri" panose="020F0502020204030204" pitchFamily="34" charset="0"/>
                          <a:cs typeface="Calibri" panose="020F0502020204030204" pitchFamily="34" charset="0"/>
                        </a:rPr>
                        <a:t>0</a:t>
                      </a:r>
                      <a:endParaRPr lang="en-ID" sz="115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50" dirty="0">
                          <a:latin typeface="Calibri" panose="020F0502020204030204" pitchFamily="34" charset="0"/>
                          <a:ea typeface="Calibri" panose="020F0502020204030204" pitchFamily="34" charset="0"/>
                          <a:cs typeface="Calibri" panose="020F0502020204030204" pitchFamily="34" charset="0"/>
                        </a:rPr>
                        <a:t>0</a:t>
                      </a:r>
                      <a:endParaRPr lang="en-ID" sz="115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50" dirty="0">
                          <a:latin typeface="Calibri" panose="020F0502020204030204" pitchFamily="34" charset="0"/>
                          <a:ea typeface="Calibri" panose="020F0502020204030204" pitchFamily="34" charset="0"/>
                          <a:cs typeface="Calibri" panose="020F0502020204030204" pitchFamily="34" charset="0"/>
                        </a:rPr>
                        <a:t>0</a:t>
                      </a:r>
                      <a:endParaRPr lang="en-ID" sz="115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625191871"/>
                  </a:ext>
                </a:extLst>
              </a:tr>
              <a:tr h="252236">
                <a:tc>
                  <a:txBody>
                    <a:bodyPr/>
                    <a:lstStyle/>
                    <a:p>
                      <a:r>
                        <a:rPr lang="en-US" sz="1150" i="1" dirty="0">
                          <a:latin typeface="Calibri" panose="020F0502020204030204" pitchFamily="34" charset="0"/>
                          <a:ea typeface="Calibri" panose="020F0502020204030204" pitchFamily="34" charset="0"/>
                          <a:cs typeface="Calibri" panose="020F0502020204030204" pitchFamily="34" charset="0"/>
                        </a:rPr>
                        <a:t>Change in insurance contract liabilities</a:t>
                      </a:r>
                      <a:endParaRPr lang="en-ID" sz="1150" i="1"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50" dirty="0">
                          <a:latin typeface="Calibri" panose="020F0502020204030204" pitchFamily="34" charset="0"/>
                          <a:ea typeface="Calibri" panose="020F0502020204030204" pitchFamily="34" charset="0"/>
                          <a:cs typeface="Calibri" panose="020F0502020204030204" pitchFamily="34" charset="0"/>
                        </a:rPr>
                        <a:t>(1,200)</a:t>
                      </a:r>
                      <a:endParaRPr lang="en-ID" sz="115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50" dirty="0">
                          <a:latin typeface="Calibri" panose="020F0502020204030204" pitchFamily="34" charset="0"/>
                          <a:ea typeface="Calibri" panose="020F0502020204030204" pitchFamily="34" charset="0"/>
                          <a:cs typeface="Calibri" panose="020F0502020204030204" pitchFamily="34" charset="0"/>
                        </a:rPr>
                        <a:t>300</a:t>
                      </a:r>
                      <a:endParaRPr lang="en-ID" sz="115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50" dirty="0">
                          <a:latin typeface="Calibri" panose="020F0502020204030204" pitchFamily="34" charset="0"/>
                          <a:ea typeface="Calibri" panose="020F0502020204030204" pitchFamily="34" charset="0"/>
                          <a:cs typeface="Calibri" panose="020F0502020204030204" pitchFamily="34" charset="0"/>
                        </a:rPr>
                        <a:t>300</a:t>
                      </a:r>
                      <a:endParaRPr lang="en-ID" sz="115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50" dirty="0">
                          <a:latin typeface="Calibri" panose="020F0502020204030204" pitchFamily="34" charset="0"/>
                          <a:ea typeface="Calibri" panose="020F0502020204030204" pitchFamily="34" charset="0"/>
                          <a:cs typeface="Calibri" panose="020F0502020204030204" pitchFamily="34" charset="0"/>
                        </a:rPr>
                        <a:t>300</a:t>
                      </a:r>
                      <a:endParaRPr lang="en-ID" sz="115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50" dirty="0">
                          <a:latin typeface="Calibri" panose="020F0502020204030204" pitchFamily="34" charset="0"/>
                          <a:ea typeface="Calibri" panose="020F0502020204030204" pitchFamily="34" charset="0"/>
                          <a:cs typeface="Calibri" panose="020F0502020204030204" pitchFamily="34" charset="0"/>
                        </a:rPr>
                        <a:t>300</a:t>
                      </a:r>
                      <a:endParaRPr lang="en-ID" sz="115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4176098167"/>
                  </a:ext>
                </a:extLst>
              </a:tr>
              <a:tr h="252236">
                <a:tc>
                  <a:txBody>
                    <a:bodyPr/>
                    <a:lstStyle/>
                    <a:p>
                      <a:r>
                        <a:rPr lang="en-US" sz="1150" i="1" dirty="0">
                          <a:latin typeface="Calibri" panose="020F0502020204030204" pitchFamily="34" charset="0"/>
                          <a:ea typeface="Calibri" panose="020F0502020204030204" pitchFamily="34" charset="0"/>
                          <a:cs typeface="Calibri" panose="020F0502020204030204" pitchFamily="34" charset="0"/>
                        </a:rPr>
                        <a:t>Deferred acquisition costs</a:t>
                      </a:r>
                      <a:endParaRPr lang="en-ID" sz="1150" i="1"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50" dirty="0">
                          <a:latin typeface="Calibri" panose="020F0502020204030204" pitchFamily="34" charset="0"/>
                          <a:ea typeface="Calibri" panose="020F0502020204030204" pitchFamily="34" charset="0"/>
                          <a:cs typeface="Calibri" panose="020F0502020204030204" pitchFamily="34" charset="0"/>
                        </a:rPr>
                        <a:t>0</a:t>
                      </a:r>
                      <a:endParaRPr lang="en-ID" sz="115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50" dirty="0">
                          <a:latin typeface="Calibri" panose="020F0502020204030204" pitchFamily="34" charset="0"/>
                          <a:ea typeface="Calibri" panose="020F0502020204030204" pitchFamily="34" charset="0"/>
                          <a:cs typeface="Calibri" panose="020F0502020204030204" pitchFamily="34" charset="0"/>
                        </a:rPr>
                        <a:t>(45)</a:t>
                      </a:r>
                      <a:endParaRPr lang="en-ID" sz="115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50" dirty="0">
                          <a:latin typeface="Calibri" panose="020F0502020204030204" pitchFamily="34" charset="0"/>
                          <a:ea typeface="Calibri" panose="020F0502020204030204" pitchFamily="34" charset="0"/>
                          <a:cs typeface="Calibri" panose="020F0502020204030204" pitchFamily="34" charset="0"/>
                        </a:rPr>
                        <a:t>(45)</a:t>
                      </a:r>
                      <a:endParaRPr lang="en-ID" sz="115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50" dirty="0">
                          <a:latin typeface="Calibri" panose="020F0502020204030204" pitchFamily="34" charset="0"/>
                          <a:ea typeface="Calibri" panose="020F0502020204030204" pitchFamily="34" charset="0"/>
                          <a:cs typeface="Calibri" panose="020F0502020204030204" pitchFamily="34" charset="0"/>
                        </a:rPr>
                        <a:t>(45)</a:t>
                      </a:r>
                      <a:endParaRPr lang="en-ID" sz="115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50" dirty="0">
                          <a:latin typeface="Calibri" panose="020F0502020204030204" pitchFamily="34" charset="0"/>
                          <a:ea typeface="Calibri" panose="020F0502020204030204" pitchFamily="34" charset="0"/>
                          <a:cs typeface="Calibri" panose="020F0502020204030204" pitchFamily="34" charset="0"/>
                        </a:rPr>
                        <a:t>(45)</a:t>
                      </a:r>
                      <a:endParaRPr lang="en-ID" sz="115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590813227"/>
                  </a:ext>
                </a:extLst>
              </a:tr>
              <a:tr h="252236">
                <a:tc>
                  <a:txBody>
                    <a:bodyPr/>
                    <a:lstStyle/>
                    <a:p>
                      <a:r>
                        <a:rPr lang="en-US" sz="1150" b="1" i="1" dirty="0">
                          <a:latin typeface="Calibri" panose="020F0502020204030204" pitchFamily="34" charset="0"/>
                          <a:ea typeface="Calibri" panose="020F0502020204030204" pitchFamily="34" charset="0"/>
                          <a:cs typeface="Calibri" panose="020F0502020204030204" pitchFamily="34" charset="0"/>
                        </a:rPr>
                        <a:t>Profit before tax</a:t>
                      </a:r>
                      <a:endParaRPr lang="en-ID" sz="1150" b="1" i="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tc>
                  <a:txBody>
                    <a:bodyPr/>
                    <a:lstStyle/>
                    <a:p>
                      <a:pPr algn="r"/>
                      <a:r>
                        <a:rPr lang="en-US" sz="1150" b="1" dirty="0">
                          <a:latin typeface="Calibri" panose="020F0502020204030204" pitchFamily="34" charset="0"/>
                          <a:ea typeface="Calibri" panose="020F0502020204030204" pitchFamily="34" charset="0"/>
                          <a:cs typeface="Calibri" panose="020F0502020204030204" pitchFamily="34" charset="0"/>
                        </a:rPr>
                        <a:t>0</a:t>
                      </a:r>
                      <a:endParaRPr lang="en-ID" sz="115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tc>
                  <a:txBody>
                    <a:bodyPr/>
                    <a:lstStyle/>
                    <a:p>
                      <a:pPr algn="r"/>
                      <a:r>
                        <a:rPr lang="en-US" sz="1150" b="1" dirty="0">
                          <a:latin typeface="Calibri" panose="020F0502020204030204" pitchFamily="34" charset="0"/>
                          <a:ea typeface="Calibri" panose="020F0502020204030204" pitchFamily="34" charset="0"/>
                          <a:cs typeface="Calibri" panose="020F0502020204030204" pitchFamily="34" charset="0"/>
                        </a:rPr>
                        <a:t>255</a:t>
                      </a:r>
                      <a:endParaRPr lang="en-ID" sz="115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tc>
                  <a:txBody>
                    <a:bodyPr/>
                    <a:lstStyle/>
                    <a:p>
                      <a:pPr algn="r"/>
                      <a:r>
                        <a:rPr lang="en-US" sz="1150" b="1" dirty="0">
                          <a:latin typeface="Calibri" panose="020F0502020204030204" pitchFamily="34" charset="0"/>
                          <a:ea typeface="Calibri" panose="020F0502020204030204" pitchFamily="34" charset="0"/>
                          <a:cs typeface="Calibri" panose="020F0502020204030204" pitchFamily="34" charset="0"/>
                        </a:rPr>
                        <a:t>255</a:t>
                      </a:r>
                      <a:endParaRPr lang="en-ID" sz="115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tc>
                  <a:txBody>
                    <a:bodyPr/>
                    <a:lstStyle/>
                    <a:p>
                      <a:pPr algn="r"/>
                      <a:r>
                        <a:rPr lang="en-US" sz="1150" b="1" dirty="0">
                          <a:latin typeface="Calibri" panose="020F0502020204030204" pitchFamily="34" charset="0"/>
                          <a:ea typeface="Calibri" panose="020F0502020204030204" pitchFamily="34" charset="0"/>
                          <a:cs typeface="Calibri" panose="020F0502020204030204" pitchFamily="34" charset="0"/>
                        </a:rPr>
                        <a:t>255</a:t>
                      </a:r>
                      <a:endParaRPr lang="en-ID" sz="115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tc>
                  <a:txBody>
                    <a:bodyPr/>
                    <a:lstStyle/>
                    <a:p>
                      <a:pPr algn="r"/>
                      <a:r>
                        <a:rPr lang="en-US" sz="1150" b="1" dirty="0">
                          <a:latin typeface="Calibri" panose="020F0502020204030204" pitchFamily="34" charset="0"/>
                          <a:ea typeface="Calibri" panose="020F0502020204030204" pitchFamily="34" charset="0"/>
                          <a:cs typeface="Calibri" panose="020F0502020204030204" pitchFamily="34" charset="0"/>
                        </a:rPr>
                        <a:t>255</a:t>
                      </a:r>
                      <a:endParaRPr lang="en-ID" sz="115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extLst>
                  <a:ext uri="{0D108BD9-81ED-4DB2-BD59-A6C34878D82A}">
                    <a16:rowId xmlns:a16="http://schemas.microsoft.com/office/drawing/2014/main" val="762032842"/>
                  </a:ext>
                </a:extLst>
              </a:tr>
              <a:tr h="252236">
                <a:tc>
                  <a:txBody>
                    <a:bodyPr/>
                    <a:lstStyle/>
                    <a:p>
                      <a:r>
                        <a:rPr lang="en-US" sz="1150" b="1" i="1" dirty="0">
                          <a:latin typeface="Calibri" panose="020F0502020204030204" pitchFamily="34" charset="0"/>
                          <a:ea typeface="Calibri" panose="020F0502020204030204" pitchFamily="34" charset="0"/>
                          <a:cs typeface="Calibri" panose="020F0502020204030204" pitchFamily="34" charset="0"/>
                        </a:rPr>
                        <a:t>Income Statement extract (IFRS 17)</a:t>
                      </a:r>
                      <a:endParaRPr lang="en-ID" sz="1150" b="1" i="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solidFill>
                  </a:tcPr>
                </a:tc>
                <a:tc>
                  <a:txBody>
                    <a:bodyPr/>
                    <a:lstStyle/>
                    <a:p>
                      <a:pPr algn="r"/>
                      <a:r>
                        <a:rPr lang="en-US" sz="1150" b="1" dirty="0">
                          <a:latin typeface="Calibri" panose="020F0502020204030204" pitchFamily="34" charset="0"/>
                          <a:ea typeface="Calibri" panose="020F0502020204030204" pitchFamily="34" charset="0"/>
                          <a:cs typeface="Calibri" panose="020F0502020204030204" pitchFamily="34" charset="0"/>
                        </a:rPr>
                        <a:t>01.07.X1</a:t>
                      </a:r>
                      <a:endParaRPr lang="en-ID" sz="115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solidFill>
                  </a:tcPr>
                </a:tc>
                <a:tc>
                  <a:txBody>
                    <a:bodyPr/>
                    <a:lstStyle/>
                    <a:p>
                      <a:pPr algn="r"/>
                      <a:r>
                        <a:rPr lang="en-US" sz="1150" b="1" dirty="0">
                          <a:latin typeface="Calibri" panose="020F0502020204030204" pitchFamily="34" charset="0"/>
                          <a:ea typeface="Calibri" panose="020F0502020204030204" pitchFamily="34" charset="0"/>
                          <a:cs typeface="Calibri" panose="020F0502020204030204" pitchFamily="34" charset="0"/>
                        </a:rPr>
                        <a:t>30.09.X1</a:t>
                      </a:r>
                      <a:endParaRPr lang="en-ID" sz="115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solidFill>
                  </a:tcPr>
                </a:tc>
                <a:tc>
                  <a:txBody>
                    <a:bodyPr/>
                    <a:lstStyle/>
                    <a:p>
                      <a:pPr algn="r"/>
                      <a:r>
                        <a:rPr lang="en-US" sz="1150" b="1" dirty="0">
                          <a:latin typeface="Calibri" panose="020F0502020204030204" pitchFamily="34" charset="0"/>
                          <a:ea typeface="Calibri" panose="020F0502020204030204" pitchFamily="34" charset="0"/>
                          <a:cs typeface="Calibri" panose="020F0502020204030204" pitchFamily="34" charset="0"/>
                        </a:rPr>
                        <a:t>31.12.X1</a:t>
                      </a:r>
                      <a:endParaRPr lang="en-ID" sz="115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solidFill>
                  </a:tcPr>
                </a:tc>
                <a:tc>
                  <a:txBody>
                    <a:bodyPr/>
                    <a:lstStyle/>
                    <a:p>
                      <a:pPr algn="r"/>
                      <a:r>
                        <a:rPr lang="en-US" sz="1150" b="1" dirty="0">
                          <a:latin typeface="Calibri" panose="020F0502020204030204" pitchFamily="34" charset="0"/>
                          <a:ea typeface="Calibri" panose="020F0502020204030204" pitchFamily="34" charset="0"/>
                          <a:cs typeface="Calibri" panose="020F0502020204030204" pitchFamily="34" charset="0"/>
                        </a:rPr>
                        <a:t>31.03.X2</a:t>
                      </a:r>
                      <a:endParaRPr lang="en-ID" sz="115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solidFill>
                  </a:tcPr>
                </a:tc>
                <a:tc>
                  <a:txBody>
                    <a:bodyPr/>
                    <a:lstStyle/>
                    <a:p>
                      <a:pPr algn="r"/>
                      <a:r>
                        <a:rPr lang="en-US" sz="1150" b="1" dirty="0">
                          <a:latin typeface="Calibri" panose="020F0502020204030204" pitchFamily="34" charset="0"/>
                          <a:ea typeface="Calibri" panose="020F0502020204030204" pitchFamily="34" charset="0"/>
                          <a:cs typeface="Calibri" panose="020F0502020204030204" pitchFamily="34" charset="0"/>
                        </a:rPr>
                        <a:t>30.06.X2</a:t>
                      </a:r>
                      <a:endParaRPr lang="en-ID" sz="115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solidFill>
                  </a:tcPr>
                </a:tc>
                <a:extLst>
                  <a:ext uri="{0D108BD9-81ED-4DB2-BD59-A6C34878D82A}">
                    <a16:rowId xmlns:a16="http://schemas.microsoft.com/office/drawing/2014/main" val="2567191313"/>
                  </a:ext>
                </a:extLst>
              </a:tr>
              <a:tr h="252236">
                <a:tc>
                  <a:txBody>
                    <a:bodyPr/>
                    <a:lstStyle/>
                    <a:p>
                      <a:r>
                        <a:rPr lang="en-US" sz="1150" i="1" dirty="0">
                          <a:latin typeface="Calibri" panose="020F0502020204030204" pitchFamily="34" charset="0"/>
                          <a:ea typeface="Calibri" panose="020F0502020204030204" pitchFamily="34" charset="0"/>
                          <a:cs typeface="Calibri" panose="020F0502020204030204" pitchFamily="34" charset="0"/>
                        </a:rPr>
                        <a:t>Insurance revenue</a:t>
                      </a:r>
                      <a:endParaRPr lang="en-ID" sz="1150" i="1"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50" dirty="0">
                          <a:latin typeface="Calibri" panose="020F0502020204030204" pitchFamily="34" charset="0"/>
                          <a:ea typeface="Calibri" panose="020F0502020204030204" pitchFamily="34" charset="0"/>
                          <a:cs typeface="Calibri" panose="020F0502020204030204" pitchFamily="34" charset="0"/>
                        </a:rPr>
                        <a:t>0</a:t>
                      </a:r>
                      <a:endParaRPr lang="en-ID" sz="115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50" dirty="0">
                          <a:latin typeface="Calibri" panose="020F0502020204030204" pitchFamily="34" charset="0"/>
                          <a:ea typeface="Calibri" panose="020F0502020204030204" pitchFamily="34" charset="0"/>
                          <a:cs typeface="Calibri" panose="020F0502020204030204" pitchFamily="34" charset="0"/>
                        </a:rPr>
                        <a:t>300</a:t>
                      </a:r>
                      <a:endParaRPr lang="en-ID" sz="115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50" dirty="0">
                          <a:latin typeface="Calibri" panose="020F0502020204030204" pitchFamily="34" charset="0"/>
                          <a:ea typeface="Calibri" panose="020F0502020204030204" pitchFamily="34" charset="0"/>
                          <a:cs typeface="Calibri" panose="020F0502020204030204" pitchFamily="34" charset="0"/>
                        </a:rPr>
                        <a:t>300</a:t>
                      </a:r>
                      <a:endParaRPr lang="en-ID" sz="115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50" dirty="0">
                          <a:latin typeface="Calibri" panose="020F0502020204030204" pitchFamily="34" charset="0"/>
                          <a:ea typeface="Calibri" panose="020F0502020204030204" pitchFamily="34" charset="0"/>
                          <a:cs typeface="Calibri" panose="020F0502020204030204" pitchFamily="34" charset="0"/>
                        </a:rPr>
                        <a:t>300</a:t>
                      </a:r>
                      <a:endParaRPr lang="en-ID" sz="115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50" dirty="0">
                          <a:latin typeface="Calibri" panose="020F0502020204030204" pitchFamily="34" charset="0"/>
                          <a:ea typeface="Calibri" panose="020F0502020204030204" pitchFamily="34" charset="0"/>
                          <a:cs typeface="Calibri" panose="020F0502020204030204" pitchFamily="34" charset="0"/>
                        </a:rPr>
                        <a:t>300</a:t>
                      </a:r>
                      <a:endParaRPr lang="en-ID" sz="115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706250142"/>
                  </a:ext>
                </a:extLst>
              </a:tr>
              <a:tr h="252236">
                <a:tc>
                  <a:txBody>
                    <a:bodyPr/>
                    <a:lstStyle/>
                    <a:p>
                      <a:r>
                        <a:rPr lang="en-US" sz="1150" i="1" dirty="0">
                          <a:latin typeface="Calibri" panose="020F0502020204030204" pitchFamily="34" charset="0"/>
                          <a:ea typeface="Calibri" panose="020F0502020204030204" pitchFamily="34" charset="0"/>
                          <a:cs typeface="Calibri" panose="020F0502020204030204" pitchFamily="34" charset="0"/>
                        </a:rPr>
                        <a:t>Insurance service expenses</a:t>
                      </a:r>
                      <a:endParaRPr lang="en-ID" sz="1150" i="1"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endParaRPr lang="en-ID" sz="115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endParaRPr lang="en-ID" sz="115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endParaRPr lang="en-ID" sz="115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endParaRPr lang="en-ID" sz="115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endParaRPr lang="en-ID" sz="115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356162779"/>
                  </a:ext>
                </a:extLst>
              </a:tr>
              <a:tr h="252236">
                <a:tc>
                  <a:txBody>
                    <a:bodyPr/>
                    <a:lstStyle/>
                    <a:p>
                      <a:r>
                        <a:rPr lang="en-US" sz="1150" i="1" dirty="0">
                          <a:latin typeface="Calibri" panose="020F0502020204030204" pitchFamily="34" charset="0"/>
                          <a:ea typeface="Calibri" panose="020F0502020204030204" pitchFamily="34" charset="0"/>
                          <a:cs typeface="Calibri" panose="020F0502020204030204" pitchFamily="34" charset="0"/>
                        </a:rPr>
                        <a:t>       - insurance contract acquisition costs</a:t>
                      </a:r>
                      <a:endParaRPr lang="en-ID" sz="1150" i="1"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50" dirty="0">
                          <a:latin typeface="Calibri" panose="020F0502020204030204" pitchFamily="34" charset="0"/>
                          <a:ea typeface="Calibri" panose="020F0502020204030204" pitchFamily="34" charset="0"/>
                          <a:cs typeface="Calibri" panose="020F0502020204030204" pitchFamily="34" charset="0"/>
                        </a:rPr>
                        <a:t>0</a:t>
                      </a:r>
                      <a:endParaRPr lang="en-ID" sz="115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50" dirty="0">
                          <a:latin typeface="Calibri" panose="020F0502020204030204" pitchFamily="34" charset="0"/>
                          <a:ea typeface="Calibri" panose="020F0502020204030204" pitchFamily="34" charset="0"/>
                          <a:cs typeface="Calibri" panose="020F0502020204030204" pitchFamily="34" charset="0"/>
                        </a:rPr>
                        <a:t>(45)</a:t>
                      </a:r>
                      <a:endParaRPr lang="en-ID" sz="115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50" dirty="0">
                          <a:latin typeface="Calibri" panose="020F0502020204030204" pitchFamily="34" charset="0"/>
                          <a:ea typeface="Calibri" panose="020F0502020204030204" pitchFamily="34" charset="0"/>
                          <a:cs typeface="Calibri" panose="020F0502020204030204" pitchFamily="34" charset="0"/>
                        </a:rPr>
                        <a:t>(45)</a:t>
                      </a:r>
                      <a:endParaRPr lang="en-ID" sz="115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50" dirty="0">
                          <a:latin typeface="Calibri" panose="020F0502020204030204" pitchFamily="34" charset="0"/>
                          <a:ea typeface="Calibri" panose="020F0502020204030204" pitchFamily="34" charset="0"/>
                          <a:cs typeface="Calibri" panose="020F0502020204030204" pitchFamily="34" charset="0"/>
                        </a:rPr>
                        <a:t>(45)</a:t>
                      </a:r>
                      <a:endParaRPr lang="en-ID" sz="115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50" dirty="0">
                          <a:latin typeface="Calibri" panose="020F0502020204030204" pitchFamily="34" charset="0"/>
                          <a:ea typeface="Calibri" panose="020F0502020204030204" pitchFamily="34" charset="0"/>
                          <a:cs typeface="Calibri" panose="020F0502020204030204" pitchFamily="34" charset="0"/>
                        </a:rPr>
                        <a:t>(45)</a:t>
                      </a:r>
                      <a:endParaRPr lang="en-ID" sz="115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61673636"/>
                  </a:ext>
                </a:extLst>
              </a:tr>
              <a:tr h="252236">
                <a:tc>
                  <a:txBody>
                    <a:bodyPr/>
                    <a:lstStyle/>
                    <a:p>
                      <a:r>
                        <a:rPr lang="en-US" sz="1150" b="1" i="1" dirty="0">
                          <a:latin typeface="Calibri" panose="020F0502020204030204" pitchFamily="34" charset="0"/>
                          <a:ea typeface="Calibri" panose="020F0502020204030204" pitchFamily="34" charset="0"/>
                          <a:cs typeface="Calibri" panose="020F0502020204030204" pitchFamily="34" charset="0"/>
                        </a:rPr>
                        <a:t>Insurance service result (A)*</a:t>
                      </a:r>
                      <a:endParaRPr lang="en-ID" sz="1150" b="1" i="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tc>
                  <a:txBody>
                    <a:bodyPr/>
                    <a:lstStyle/>
                    <a:p>
                      <a:pPr algn="r"/>
                      <a:r>
                        <a:rPr lang="en-US" sz="1150" b="1" dirty="0">
                          <a:latin typeface="Calibri" panose="020F0502020204030204" pitchFamily="34" charset="0"/>
                          <a:ea typeface="Calibri" panose="020F0502020204030204" pitchFamily="34" charset="0"/>
                          <a:cs typeface="Calibri" panose="020F0502020204030204" pitchFamily="34" charset="0"/>
                        </a:rPr>
                        <a:t>0</a:t>
                      </a:r>
                      <a:endParaRPr lang="en-ID" sz="115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tc>
                  <a:txBody>
                    <a:bodyPr/>
                    <a:lstStyle/>
                    <a:p>
                      <a:pPr algn="r"/>
                      <a:r>
                        <a:rPr lang="en-US" sz="1150" b="1" dirty="0">
                          <a:latin typeface="Calibri" panose="020F0502020204030204" pitchFamily="34" charset="0"/>
                          <a:ea typeface="Calibri" panose="020F0502020204030204" pitchFamily="34" charset="0"/>
                          <a:cs typeface="Calibri" panose="020F0502020204030204" pitchFamily="34" charset="0"/>
                        </a:rPr>
                        <a:t>255</a:t>
                      </a:r>
                      <a:endParaRPr lang="en-ID" sz="115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tc>
                  <a:txBody>
                    <a:bodyPr/>
                    <a:lstStyle/>
                    <a:p>
                      <a:pPr algn="r"/>
                      <a:r>
                        <a:rPr lang="en-US" sz="1150" b="1" dirty="0">
                          <a:latin typeface="Calibri" panose="020F0502020204030204" pitchFamily="34" charset="0"/>
                          <a:ea typeface="Calibri" panose="020F0502020204030204" pitchFamily="34" charset="0"/>
                          <a:cs typeface="Calibri" panose="020F0502020204030204" pitchFamily="34" charset="0"/>
                        </a:rPr>
                        <a:t>255</a:t>
                      </a:r>
                      <a:endParaRPr lang="en-ID" sz="115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tc>
                  <a:txBody>
                    <a:bodyPr/>
                    <a:lstStyle/>
                    <a:p>
                      <a:pPr algn="r"/>
                      <a:r>
                        <a:rPr lang="en-US" sz="1150" b="1" dirty="0">
                          <a:latin typeface="Calibri" panose="020F0502020204030204" pitchFamily="34" charset="0"/>
                          <a:ea typeface="Calibri" panose="020F0502020204030204" pitchFamily="34" charset="0"/>
                          <a:cs typeface="Calibri" panose="020F0502020204030204" pitchFamily="34" charset="0"/>
                        </a:rPr>
                        <a:t>255</a:t>
                      </a:r>
                      <a:endParaRPr lang="en-ID" sz="115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tc>
                  <a:txBody>
                    <a:bodyPr/>
                    <a:lstStyle/>
                    <a:p>
                      <a:pPr algn="r"/>
                      <a:r>
                        <a:rPr lang="en-US" sz="1150" b="1" dirty="0">
                          <a:latin typeface="Calibri" panose="020F0502020204030204" pitchFamily="34" charset="0"/>
                          <a:ea typeface="Calibri" panose="020F0502020204030204" pitchFamily="34" charset="0"/>
                          <a:cs typeface="Calibri" panose="020F0502020204030204" pitchFamily="34" charset="0"/>
                        </a:rPr>
                        <a:t>255</a:t>
                      </a:r>
                      <a:endParaRPr lang="en-ID" sz="115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extLst>
                  <a:ext uri="{0D108BD9-81ED-4DB2-BD59-A6C34878D82A}">
                    <a16:rowId xmlns:a16="http://schemas.microsoft.com/office/drawing/2014/main" val="1591342285"/>
                  </a:ext>
                </a:extLst>
              </a:tr>
              <a:tr h="252236">
                <a:tc>
                  <a:txBody>
                    <a:bodyPr/>
                    <a:lstStyle/>
                    <a:p>
                      <a:r>
                        <a:rPr lang="en-US" sz="1150" i="1" dirty="0" err="1">
                          <a:latin typeface="Calibri" panose="020F0502020204030204" pitchFamily="34" charset="0"/>
                          <a:ea typeface="Calibri" panose="020F0502020204030204" pitchFamily="34" charset="0"/>
                          <a:cs typeface="Calibri" panose="020F0502020204030204" pitchFamily="34" charset="0"/>
                        </a:rPr>
                        <a:t>Invesment</a:t>
                      </a:r>
                      <a:r>
                        <a:rPr lang="en-US" sz="1150" i="1" dirty="0">
                          <a:latin typeface="Calibri" panose="020F0502020204030204" pitchFamily="34" charset="0"/>
                          <a:ea typeface="Calibri" panose="020F0502020204030204" pitchFamily="34" charset="0"/>
                          <a:cs typeface="Calibri" panose="020F0502020204030204" pitchFamily="34" charset="0"/>
                        </a:rPr>
                        <a:t> income</a:t>
                      </a:r>
                      <a:endParaRPr lang="en-ID" sz="1150" i="1"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50" dirty="0">
                          <a:latin typeface="Calibri" panose="020F0502020204030204" pitchFamily="34" charset="0"/>
                          <a:ea typeface="Calibri" panose="020F0502020204030204" pitchFamily="34" charset="0"/>
                          <a:cs typeface="Calibri" panose="020F0502020204030204" pitchFamily="34" charset="0"/>
                        </a:rPr>
                        <a:t>0</a:t>
                      </a:r>
                      <a:endParaRPr lang="en-ID" sz="115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50" dirty="0">
                          <a:latin typeface="Calibri" panose="020F0502020204030204" pitchFamily="34" charset="0"/>
                          <a:ea typeface="Calibri" panose="020F0502020204030204" pitchFamily="34" charset="0"/>
                          <a:cs typeface="Calibri" panose="020F0502020204030204" pitchFamily="34" charset="0"/>
                        </a:rPr>
                        <a:t>0</a:t>
                      </a:r>
                      <a:endParaRPr lang="en-ID" sz="115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50" dirty="0">
                          <a:latin typeface="Calibri" panose="020F0502020204030204" pitchFamily="34" charset="0"/>
                          <a:ea typeface="Calibri" panose="020F0502020204030204" pitchFamily="34" charset="0"/>
                          <a:cs typeface="Calibri" panose="020F0502020204030204" pitchFamily="34" charset="0"/>
                        </a:rPr>
                        <a:t>0</a:t>
                      </a:r>
                      <a:endParaRPr lang="en-ID" sz="115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50" dirty="0">
                          <a:latin typeface="Calibri" panose="020F0502020204030204" pitchFamily="34" charset="0"/>
                          <a:ea typeface="Calibri" panose="020F0502020204030204" pitchFamily="34" charset="0"/>
                          <a:cs typeface="Calibri" panose="020F0502020204030204" pitchFamily="34" charset="0"/>
                        </a:rPr>
                        <a:t>0</a:t>
                      </a:r>
                      <a:endParaRPr lang="en-ID" sz="115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50" dirty="0">
                          <a:latin typeface="Calibri" panose="020F0502020204030204" pitchFamily="34" charset="0"/>
                          <a:ea typeface="Calibri" panose="020F0502020204030204" pitchFamily="34" charset="0"/>
                          <a:cs typeface="Calibri" panose="020F0502020204030204" pitchFamily="34" charset="0"/>
                        </a:rPr>
                        <a:t>0</a:t>
                      </a:r>
                      <a:endParaRPr lang="en-ID" sz="115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129656533"/>
                  </a:ext>
                </a:extLst>
              </a:tr>
              <a:tr h="252236">
                <a:tc>
                  <a:txBody>
                    <a:bodyPr/>
                    <a:lstStyle/>
                    <a:p>
                      <a:r>
                        <a:rPr lang="en-US" sz="1150" i="1" dirty="0">
                          <a:latin typeface="Calibri" panose="020F0502020204030204" pitchFamily="34" charset="0"/>
                          <a:ea typeface="Calibri" panose="020F0502020204030204" pitchFamily="34" charset="0"/>
                          <a:cs typeface="Calibri" panose="020F0502020204030204" pitchFamily="34" charset="0"/>
                        </a:rPr>
                        <a:t>Insurance finance expenses</a:t>
                      </a:r>
                      <a:endParaRPr lang="en-ID" sz="1150" i="1"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50" dirty="0">
                          <a:latin typeface="Calibri" panose="020F0502020204030204" pitchFamily="34" charset="0"/>
                          <a:ea typeface="Calibri" panose="020F0502020204030204" pitchFamily="34" charset="0"/>
                          <a:cs typeface="Calibri" panose="020F0502020204030204" pitchFamily="34" charset="0"/>
                        </a:rPr>
                        <a:t>0</a:t>
                      </a:r>
                      <a:endParaRPr lang="en-ID" sz="115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50" dirty="0">
                          <a:latin typeface="Calibri" panose="020F0502020204030204" pitchFamily="34" charset="0"/>
                          <a:ea typeface="Calibri" panose="020F0502020204030204" pitchFamily="34" charset="0"/>
                          <a:cs typeface="Calibri" panose="020F0502020204030204" pitchFamily="34" charset="0"/>
                        </a:rPr>
                        <a:t>0</a:t>
                      </a:r>
                      <a:endParaRPr lang="en-ID" sz="115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50" dirty="0">
                          <a:latin typeface="Calibri" panose="020F0502020204030204" pitchFamily="34" charset="0"/>
                          <a:ea typeface="Calibri" panose="020F0502020204030204" pitchFamily="34" charset="0"/>
                          <a:cs typeface="Calibri" panose="020F0502020204030204" pitchFamily="34" charset="0"/>
                        </a:rPr>
                        <a:t>0</a:t>
                      </a:r>
                      <a:endParaRPr lang="en-ID" sz="115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50" dirty="0">
                          <a:latin typeface="Calibri" panose="020F0502020204030204" pitchFamily="34" charset="0"/>
                          <a:ea typeface="Calibri" panose="020F0502020204030204" pitchFamily="34" charset="0"/>
                          <a:cs typeface="Calibri" panose="020F0502020204030204" pitchFamily="34" charset="0"/>
                        </a:rPr>
                        <a:t>0</a:t>
                      </a:r>
                      <a:endParaRPr lang="en-ID" sz="115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50" dirty="0">
                          <a:latin typeface="Calibri" panose="020F0502020204030204" pitchFamily="34" charset="0"/>
                          <a:ea typeface="Calibri" panose="020F0502020204030204" pitchFamily="34" charset="0"/>
                          <a:cs typeface="Calibri" panose="020F0502020204030204" pitchFamily="34" charset="0"/>
                        </a:rPr>
                        <a:t>0</a:t>
                      </a:r>
                      <a:endParaRPr lang="en-ID" sz="115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70267892"/>
                  </a:ext>
                </a:extLst>
              </a:tr>
              <a:tr h="252236">
                <a:tc>
                  <a:txBody>
                    <a:bodyPr/>
                    <a:lstStyle/>
                    <a:p>
                      <a:r>
                        <a:rPr lang="en-US" sz="1150" b="1" i="1" dirty="0">
                          <a:latin typeface="Calibri" panose="020F0502020204030204" pitchFamily="34" charset="0"/>
                          <a:ea typeface="Calibri" panose="020F0502020204030204" pitchFamily="34" charset="0"/>
                          <a:cs typeface="Calibri" panose="020F0502020204030204" pitchFamily="34" charset="0"/>
                        </a:rPr>
                        <a:t>Net financial result (B)*</a:t>
                      </a:r>
                      <a:endParaRPr lang="en-ID" sz="1150" b="1" i="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tc>
                  <a:txBody>
                    <a:bodyPr/>
                    <a:lstStyle/>
                    <a:p>
                      <a:pPr algn="r"/>
                      <a:r>
                        <a:rPr lang="en-US" sz="1150" b="1" dirty="0">
                          <a:latin typeface="Calibri" panose="020F0502020204030204" pitchFamily="34" charset="0"/>
                          <a:ea typeface="Calibri" panose="020F0502020204030204" pitchFamily="34" charset="0"/>
                          <a:cs typeface="Calibri" panose="020F0502020204030204" pitchFamily="34" charset="0"/>
                        </a:rPr>
                        <a:t>0</a:t>
                      </a:r>
                      <a:endParaRPr lang="en-ID" sz="115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tc>
                  <a:txBody>
                    <a:bodyPr/>
                    <a:lstStyle/>
                    <a:p>
                      <a:pPr algn="r"/>
                      <a:r>
                        <a:rPr lang="en-US" sz="1150" b="1" dirty="0">
                          <a:latin typeface="Calibri" panose="020F0502020204030204" pitchFamily="34" charset="0"/>
                          <a:ea typeface="Calibri" panose="020F0502020204030204" pitchFamily="34" charset="0"/>
                          <a:cs typeface="Calibri" panose="020F0502020204030204" pitchFamily="34" charset="0"/>
                        </a:rPr>
                        <a:t>0</a:t>
                      </a:r>
                      <a:endParaRPr lang="en-ID" sz="115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tc>
                  <a:txBody>
                    <a:bodyPr/>
                    <a:lstStyle/>
                    <a:p>
                      <a:pPr algn="r"/>
                      <a:r>
                        <a:rPr lang="en-US" sz="1150" b="1" dirty="0">
                          <a:latin typeface="Calibri" panose="020F0502020204030204" pitchFamily="34" charset="0"/>
                          <a:ea typeface="Calibri" panose="020F0502020204030204" pitchFamily="34" charset="0"/>
                          <a:cs typeface="Calibri" panose="020F0502020204030204" pitchFamily="34" charset="0"/>
                        </a:rPr>
                        <a:t>0</a:t>
                      </a:r>
                      <a:endParaRPr lang="en-ID" sz="115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tc>
                  <a:txBody>
                    <a:bodyPr/>
                    <a:lstStyle/>
                    <a:p>
                      <a:pPr algn="r"/>
                      <a:r>
                        <a:rPr lang="en-US" sz="1150" b="1" dirty="0">
                          <a:latin typeface="Calibri" panose="020F0502020204030204" pitchFamily="34" charset="0"/>
                          <a:ea typeface="Calibri" panose="020F0502020204030204" pitchFamily="34" charset="0"/>
                          <a:cs typeface="Calibri" panose="020F0502020204030204" pitchFamily="34" charset="0"/>
                        </a:rPr>
                        <a:t>0</a:t>
                      </a:r>
                      <a:endParaRPr lang="en-ID" sz="115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tc>
                  <a:txBody>
                    <a:bodyPr/>
                    <a:lstStyle/>
                    <a:p>
                      <a:pPr algn="r"/>
                      <a:r>
                        <a:rPr lang="en-US" sz="1150" b="1" dirty="0">
                          <a:latin typeface="Calibri" panose="020F0502020204030204" pitchFamily="34" charset="0"/>
                          <a:ea typeface="Calibri" panose="020F0502020204030204" pitchFamily="34" charset="0"/>
                          <a:cs typeface="Calibri" panose="020F0502020204030204" pitchFamily="34" charset="0"/>
                        </a:rPr>
                        <a:t>0</a:t>
                      </a:r>
                      <a:endParaRPr lang="en-ID" sz="115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extLst>
                  <a:ext uri="{0D108BD9-81ED-4DB2-BD59-A6C34878D82A}">
                    <a16:rowId xmlns:a16="http://schemas.microsoft.com/office/drawing/2014/main" val="1772762076"/>
                  </a:ext>
                </a:extLst>
              </a:tr>
              <a:tr h="252236">
                <a:tc>
                  <a:txBody>
                    <a:bodyPr/>
                    <a:lstStyle/>
                    <a:p>
                      <a:r>
                        <a:rPr lang="en-US" sz="1150" b="1" i="1" dirty="0">
                          <a:latin typeface="Calibri" panose="020F0502020204030204" pitchFamily="34" charset="0"/>
                          <a:ea typeface="Calibri" panose="020F0502020204030204" pitchFamily="34" charset="0"/>
                          <a:cs typeface="Calibri" panose="020F0502020204030204" pitchFamily="34" charset="0"/>
                        </a:rPr>
                        <a:t>Profit before tax (A+B)</a:t>
                      </a:r>
                      <a:endParaRPr lang="en-ID" sz="1150" b="1" i="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tc>
                  <a:txBody>
                    <a:bodyPr/>
                    <a:lstStyle/>
                    <a:p>
                      <a:pPr algn="r"/>
                      <a:r>
                        <a:rPr lang="en-US" sz="1150" b="1" dirty="0">
                          <a:latin typeface="Calibri" panose="020F0502020204030204" pitchFamily="34" charset="0"/>
                          <a:ea typeface="Calibri" panose="020F0502020204030204" pitchFamily="34" charset="0"/>
                          <a:cs typeface="Calibri" panose="020F0502020204030204" pitchFamily="34" charset="0"/>
                        </a:rPr>
                        <a:t>0</a:t>
                      </a:r>
                      <a:endParaRPr lang="en-ID" sz="115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tc>
                  <a:txBody>
                    <a:bodyPr/>
                    <a:lstStyle/>
                    <a:p>
                      <a:pPr algn="r"/>
                      <a:r>
                        <a:rPr lang="en-US" sz="1150" b="1" dirty="0">
                          <a:latin typeface="Calibri" panose="020F0502020204030204" pitchFamily="34" charset="0"/>
                          <a:ea typeface="Calibri" panose="020F0502020204030204" pitchFamily="34" charset="0"/>
                          <a:cs typeface="Calibri" panose="020F0502020204030204" pitchFamily="34" charset="0"/>
                        </a:rPr>
                        <a:t>255</a:t>
                      </a:r>
                      <a:endParaRPr lang="en-ID" sz="115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tc>
                  <a:txBody>
                    <a:bodyPr/>
                    <a:lstStyle/>
                    <a:p>
                      <a:pPr algn="r"/>
                      <a:r>
                        <a:rPr lang="en-US" sz="1150" b="1" dirty="0">
                          <a:latin typeface="Calibri" panose="020F0502020204030204" pitchFamily="34" charset="0"/>
                          <a:ea typeface="Calibri" panose="020F0502020204030204" pitchFamily="34" charset="0"/>
                          <a:cs typeface="Calibri" panose="020F0502020204030204" pitchFamily="34" charset="0"/>
                        </a:rPr>
                        <a:t>255</a:t>
                      </a:r>
                      <a:endParaRPr lang="en-ID" sz="115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tc>
                  <a:txBody>
                    <a:bodyPr/>
                    <a:lstStyle/>
                    <a:p>
                      <a:pPr algn="r"/>
                      <a:r>
                        <a:rPr lang="en-US" sz="1150" b="1" dirty="0">
                          <a:latin typeface="Calibri" panose="020F0502020204030204" pitchFamily="34" charset="0"/>
                          <a:ea typeface="Calibri" panose="020F0502020204030204" pitchFamily="34" charset="0"/>
                          <a:cs typeface="Calibri" panose="020F0502020204030204" pitchFamily="34" charset="0"/>
                        </a:rPr>
                        <a:t>255</a:t>
                      </a:r>
                      <a:endParaRPr lang="en-ID" sz="115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tc>
                  <a:txBody>
                    <a:bodyPr/>
                    <a:lstStyle/>
                    <a:p>
                      <a:pPr algn="r"/>
                      <a:r>
                        <a:rPr lang="en-US" sz="1150" b="1" dirty="0">
                          <a:latin typeface="Calibri" panose="020F0502020204030204" pitchFamily="34" charset="0"/>
                          <a:ea typeface="Calibri" panose="020F0502020204030204" pitchFamily="34" charset="0"/>
                          <a:cs typeface="Calibri" panose="020F0502020204030204" pitchFamily="34" charset="0"/>
                        </a:rPr>
                        <a:t>255</a:t>
                      </a:r>
                      <a:endParaRPr lang="en-ID" sz="115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extLst>
                  <a:ext uri="{0D108BD9-81ED-4DB2-BD59-A6C34878D82A}">
                    <a16:rowId xmlns:a16="http://schemas.microsoft.com/office/drawing/2014/main" val="2961747846"/>
                  </a:ext>
                </a:extLst>
              </a:tr>
            </a:tbl>
          </a:graphicData>
        </a:graphic>
      </p:graphicFrame>
    </p:spTree>
    <p:extLst>
      <p:ext uri="{BB962C8B-B14F-4D97-AF65-F5344CB8AC3E}">
        <p14:creationId xmlns:p14="http://schemas.microsoft.com/office/powerpoint/2010/main" val="9604922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7B292-19C1-4198-8DD2-F8691B5AEE5D}"/>
              </a:ext>
            </a:extLst>
          </p:cNvPr>
          <p:cNvSpPr>
            <a:spLocks noGrp="1"/>
          </p:cNvSpPr>
          <p:nvPr>
            <p:ph type="title"/>
          </p:nvPr>
        </p:nvSpPr>
        <p:spPr>
          <a:xfrm>
            <a:off x="1518674" y="338327"/>
            <a:ext cx="6284205" cy="715409"/>
          </a:xfrm>
        </p:spPr>
        <p:txBody>
          <a:bodyPr/>
          <a:lstStyle/>
          <a:p>
            <a:r>
              <a:rPr lang="en-US" dirty="0" err="1"/>
              <a:t>Pendekatan</a:t>
            </a:r>
            <a:r>
              <a:rPr lang="en-US" dirty="0"/>
              <a:t> </a:t>
            </a:r>
            <a:r>
              <a:rPr lang="en-US" dirty="0" err="1"/>
              <a:t>Biaya</a:t>
            </a:r>
            <a:r>
              <a:rPr lang="en-US" dirty="0"/>
              <a:t> </a:t>
            </a:r>
            <a:r>
              <a:rPr lang="en-US" dirty="0" err="1"/>
              <a:t>Variabel</a:t>
            </a:r>
            <a:r>
              <a:rPr lang="en-US" dirty="0"/>
              <a:t> Fee Approach</a:t>
            </a:r>
            <a:endParaRPr lang="en-ID" dirty="0"/>
          </a:p>
        </p:txBody>
      </p:sp>
      <p:sp>
        <p:nvSpPr>
          <p:cNvPr id="3" name="Rectangle 2">
            <a:extLst>
              <a:ext uri="{FF2B5EF4-FFF2-40B4-BE49-F238E27FC236}">
                <a16:creationId xmlns:a16="http://schemas.microsoft.com/office/drawing/2014/main" id="{81EEFC74-616D-4C63-8788-35D553D8B206}"/>
              </a:ext>
            </a:extLst>
          </p:cNvPr>
          <p:cNvSpPr/>
          <p:nvPr/>
        </p:nvSpPr>
        <p:spPr>
          <a:xfrm>
            <a:off x="1153886" y="1193074"/>
            <a:ext cx="6836228" cy="3277820"/>
          </a:xfrm>
          <a:prstGeom prst="rect">
            <a:avLst/>
          </a:prstGeom>
        </p:spPr>
        <p:txBody>
          <a:bodyPr wrap="square">
            <a:spAutoFit/>
          </a:bodyPr>
          <a:lstStyle/>
          <a:p>
            <a:pPr marL="9525">
              <a:spcBef>
                <a:spcPts val="600"/>
              </a:spcBef>
            </a:pPr>
            <a:r>
              <a:rPr lang="en-ID" spc="-26" dirty="0" err="1">
                <a:latin typeface="Calibri" panose="020F0502020204030204" pitchFamily="34" charset="0"/>
                <a:ea typeface="Calibri" panose="020F0502020204030204" pitchFamily="34" charset="0"/>
                <a:cs typeface="Calibri" panose="020F0502020204030204" pitchFamily="34" charset="0"/>
              </a:rPr>
              <a:t>Untuk</a:t>
            </a:r>
            <a:r>
              <a:rPr lang="en-ID" spc="-26" dirty="0">
                <a:latin typeface="Calibri" panose="020F0502020204030204" pitchFamily="34" charset="0"/>
                <a:ea typeface="Calibri" panose="020F0502020204030204" pitchFamily="34" charset="0"/>
                <a:cs typeface="Calibri" panose="020F0502020204030204" pitchFamily="34" charset="0"/>
              </a:rPr>
              <a:t> </a:t>
            </a:r>
            <a:r>
              <a:rPr lang="en-ID" spc="-34" dirty="0" err="1">
                <a:latin typeface="Calibri" panose="020F0502020204030204" pitchFamily="34" charset="0"/>
                <a:ea typeface="Calibri" panose="020F0502020204030204" pitchFamily="34" charset="0"/>
                <a:cs typeface="Calibri" panose="020F0502020204030204" pitchFamily="34" charset="0"/>
              </a:rPr>
              <a:t>menerapkan</a:t>
            </a:r>
            <a:r>
              <a:rPr lang="en-ID" spc="-34" dirty="0">
                <a:latin typeface="Calibri" panose="020F0502020204030204" pitchFamily="34" charset="0"/>
                <a:ea typeface="Calibri" panose="020F0502020204030204" pitchFamily="34" charset="0"/>
                <a:cs typeface="Calibri" panose="020F0502020204030204" pitchFamily="34" charset="0"/>
              </a:rPr>
              <a:t> </a:t>
            </a:r>
            <a:r>
              <a:rPr lang="en-ID" spc="-38" dirty="0" err="1">
                <a:latin typeface="Calibri" panose="020F0502020204030204" pitchFamily="34" charset="0"/>
                <a:ea typeface="Calibri" panose="020F0502020204030204" pitchFamily="34" charset="0"/>
                <a:cs typeface="Calibri" panose="020F0502020204030204" pitchFamily="34" charset="0"/>
              </a:rPr>
              <a:t>pendekatan</a:t>
            </a:r>
            <a:r>
              <a:rPr lang="en-ID" spc="-38" dirty="0">
                <a:latin typeface="Calibri" panose="020F0502020204030204" pitchFamily="34" charset="0"/>
                <a:ea typeface="Calibri" panose="020F0502020204030204" pitchFamily="34" charset="0"/>
                <a:cs typeface="Calibri" panose="020F0502020204030204" pitchFamily="34" charset="0"/>
              </a:rPr>
              <a:t> </a:t>
            </a:r>
            <a:r>
              <a:rPr lang="en-ID" spc="-49" dirty="0" err="1">
                <a:latin typeface="Calibri" panose="020F0502020204030204" pitchFamily="34" charset="0"/>
                <a:ea typeface="Calibri" panose="020F0502020204030204" pitchFamily="34" charset="0"/>
                <a:cs typeface="Calibri" panose="020F0502020204030204" pitchFamily="34" charset="0"/>
              </a:rPr>
              <a:t>biaya</a:t>
            </a:r>
            <a:r>
              <a:rPr lang="en-ID" spc="-49" dirty="0">
                <a:latin typeface="Calibri" panose="020F0502020204030204" pitchFamily="34" charset="0"/>
                <a:ea typeface="Calibri" panose="020F0502020204030204" pitchFamily="34" charset="0"/>
                <a:cs typeface="Calibri" panose="020F0502020204030204" pitchFamily="34" charset="0"/>
              </a:rPr>
              <a:t> </a:t>
            </a:r>
            <a:r>
              <a:rPr lang="en-ID" spc="-45" dirty="0">
                <a:latin typeface="Calibri" panose="020F0502020204030204" pitchFamily="34" charset="0"/>
                <a:ea typeface="Calibri" panose="020F0502020204030204" pitchFamily="34" charset="0"/>
                <a:cs typeface="Calibri" panose="020F0502020204030204" pitchFamily="34" charset="0"/>
              </a:rPr>
              <a:t>variable </a:t>
            </a:r>
            <a:r>
              <a:rPr lang="en-ID" spc="-53" dirty="0">
                <a:latin typeface="Calibri" panose="020F0502020204030204" pitchFamily="34" charset="0"/>
                <a:ea typeface="Calibri" panose="020F0502020204030204" pitchFamily="34" charset="0"/>
                <a:cs typeface="Calibri" panose="020F0502020204030204" pitchFamily="34" charset="0"/>
              </a:rPr>
              <a:t>(Variable </a:t>
            </a:r>
            <a:r>
              <a:rPr lang="en-ID" spc="-56" dirty="0">
                <a:latin typeface="Calibri" panose="020F0502020204030204" pitchFamily="34" charset="0"/>
                <a:ea typeface="Calibri" panose="020F0502020204030204" pitchFamily="34" charset="0"/>
                <a:cs typeface="Calibri" panose="020F0502020204030204" pitchFamily="34" charset="0"/>
              </a:rPr>
              <a:t>Fee </a:t>
            </a:r>
            <a:r>
              <a:rPr lang="en-ID" spc="-30" dirty="0">
                <a:latin typeface="Calibri" panose="020F0502020204030204" pitchFamily="34" charset="0"/>
                <a:ea typeface="Calibri" panose="020F0502020204030204" pitchFamily="34" charset="0"/>
                <a:cs typeface="Calibri" panose="020F0502020204030204" pitchFamily="34" charset="0"/>
              </a:rPr>
              <a:t>Approach) </a:t>
            </a:r>
            <a:r>
              <a:rPr lang="en-ID" spc="-23" dirty="0" err="1">
                <a:latin typeface="Calibri" panose="020F0502020204030204" pitchFamily="34" charset="0"/>
                <a:ea typeface="Calibri" panose="020F0502020204030204" pitchFamily="34" charset="0"/>
                <a:cs typeface="Calibri" panose="020F0502020204030204" pitchFamily="34" charset="0"/>
              </a:rPr>
              <a:t>harus</a:t>
            </a:r>
            <a:r>
              <a:rPr lang="en-ID" spc="-23" dirty="0">
                <a:latin typeface="Calibri" panose="020F0502020204030204" pitchFamily="34" charset="0"/>
                <a:ea typeface="Calibri" panose="020F0502020204030204" pitchFamily="34" charset="0"/>
                <a:cs typeface="Calibri" panose="020F0502020204030204" pitchFamily="34" charset="0"/>
              </a:rPr>
              <a:t> </a:t>
            </a:r>
            <a:r>
              <a:rPr lang="en-ID" spc="-23" dirty="0" err="1">
                <a:latin typeface="Calibri" panose="020F0502020204030204" pitchFamily="34" charset="0"/>
                <a:ea typeface="Calibri" panose="020F0502020204030204" pitchFamily="34" charset="0"/>
                <a:cs typeface="Calibri" panose="020F0502020204030204" pitchFamily="34" charset="0"/>
              </a:rPr>
              <a:t>memenuhi</a:t>
            </a:r>
            <a:r>
              <a:rPr lang="en-ID" spc="-23" dirty="0">
                <a:latin typeface="Calibri" panose="020F0502020204030204" pitchFamily="34" charset="0"/>
                <a:ea typeface="Calibri" panose="020F0502020204030204" pitchFamily="34" charset="0"/>
                <a:cs typeface="Calibri" panose="020F0502020204030204" pitchFamily="34" charset="0"/>
              </a:rPr>
              <a:t> 3</a:t>
            </a:r>
            <a:r>
              <a:rPr lang="en-ID" spc="-236" dirty="0">
                <a:latin typeface="Calibri" panose="020F0502020204030204" pitchFamily="34" charset="0"/>
                <a:ea typeface="Calibri" panose="020F0502020204030204" pitchFamily="34" charset="0"/>
                <a:cs typeface="Calibri" panose="020F0502020204030204" pitchFamily="34" charset="0"/>
              </a:rPr>
              <a:t> </a:t>
            </a:r>
            <a:r>
              <a:rPr lang="en-ID" spc="-56" dirty="0" err="1">
                <a:latin typeface="Calibri" panose="020F0502020204030204" pitchFamily="34" charset="0"/>
                <a:ea typeface="Calibri" panose="020F0502020204030204" pitchFamily="34" charset="0"/>
                <a:cs typeface="Calibri" panose="020F0502020204030204" pitchFamily="34" charset="0"/>
              </a:rPr>
              <a:t>kriteria</a:t>
            </a:r>
            <a:r>
              <a:rPr lang="en-ID" spc="-56" dirty="0">
                <a:latin typeface="Calibri" panose="020F0502020204030204" pitchFamily="34" charset="0"/>
                <a:ea typeface="Calibri" panose="020F0502020204030204" pitchFamily="34" charset="0"/>
                <a:cs typeface="Calibri" panose="020F0502020204030204" pitchFamily="34" charset="0"/>
              </a:rPr>
              <a:t>:</a:t>
            </a:r>
            <a:endParaRPr lang="en-ID" dirty="0">
              <a:latin typeface="Calibri" panose="020F0502020204030204" pitchFamily="34" charset="0"/>
              <a:ea typeface="Calibri" panose="020F0502020204030204" pitchFamily="34" charset="0"/>
              <a:cs typeface="Calibri" panose="020F0502020204030204" pitchFamily="34" charset="0"/>
            </a:endParaRPr>
          </a:p>
          <a:p>
            <a:pPr marL="230188" marR="7144" indent="-220663">
              <a:spcBef>
                <a:spcPts val="600"/>
              </a:spcBef>
              <a:buAutoNum type="arabicPeriod"/>
              <a:tabLst>
                <a:tab pos="230188" algn="l"/>
                <a:tab pos="269875" algn="l"/>
              </a:tabLst>
            </a:pPr>
            <a:r>
              <a:rPr lang="en-ID" spc="-34" dirty="0" err="1">
                <a:latin typeface="Calibri" panose="020F0502020204030204" pitchFamily="34" charset="0"/>
                <a:ea typeface="Calibri" panose="020F0502020204030204" pitchFamily="34" charset="0"/>
                <a:cs typeface="Calibri" panose="020F0502020204030204" pitchFamily="34" charset="0"/>
              </a:rPr>
              <a:t>Pemegang</a:t>
            </a:r>
            <a:r>
              <a:rPr lang="en-ID" spc="-34" dirty="0">
                <a:latin typeface="Calibri" panose="020F0502020204030204" pitchFamily="34" charset="0"/>
                <a:ea typeface="Calibri" panose="020F0502020204030204" pitchFamily="34" charset="0"/>
                <a:cs typeface="Calibri" panose="020F0502020204030204" pitchFamily="34" charset="0"/>
              </a:rPr>
              <a:t> </a:t>
            </a:r>
            <a:r>
              <a:rPr lang="en-ID" spc="-30" dirty="0">
                <a:latin typeface="Calibri" panose="020F0502020204030204" pitchFamily="34" charset="0"/>
                <a:ea typeface="Calibri" panose="020F0502020204030204" pitchFamily="34" charset="0"/>
                <a:cs typeface="Calibri" panose="020F0502020204030204" pitchFamily="34" charset="0"/>
              </a:rPr>
              <a:t>polis </a:t>
            </a:r>
            <a:r>
              <a:rPr lang="en-ID" spc="-38" dirty="0" err="1">
                <a:latin typeface="Calibri" panose="020F0502020204030204" pitchFamily="34" charset="0"/>
                <a:ea typeface="Calibri" panose="020F0502020204030204" pitchFamily="34" charset="0"/>
                <a:cs typeface="Calibri" panose="020F0502020204030204" pitchFamily="34" charset="0"/>
              </a:rPr>
              <a:t>berpartisipasi</a:t>
            </a:r>
            <a:r>
              <a:rPr lang="en-ID" spc="-38" dirty="0">
                <a:latin typeface="Calibri" panose="020F0502020204030204" pitchFamily="34" charset="0"/>
                <a:ea typeface="Calibri" panose="020F0502020204030204" pitchFamily="34" charset="0"/>
                <a:cs typeface="Calibri" panose="020F0502020204030204" pitchFamily="34" charset="0"/>
              </a:rPr>
              <a:t> </a:t>
            </a:r>
            <a:r>
              <a:rPr lang="en-ID" spc="-34" dirty="0" err="1">
                <a:latin typeface="Calibri" panose="020F0502020204030204" pitchFamily="34" charset="0"/>
                <a:ea typeface="Calibri" panose="020F0502020204030204" pitchFamily="34" charset="0"/>
                <a:cs typeface="Calibri" panose="020F0502020204030204" pitchFamily="34" charset="0"/>
              </a:rPr>
              <a:t>sebagai</a:t>
            </a:r>
            <a:r>
              <a:rPr lang="en-ID" spc="-34" dirty="0">
                <a:latin typeface="Calibri" panose="020F0502020204030204" pitchFamily="34" charset="0"/>
                <a:ea typeface="Calibri" panose="020F0502020204030204" pitchFamily="34" charset="0"/>
                <a:cs typeface="Calibri" panose="020F0502020204030204" pitchFamily="34" charset="0"/>
              </a:rPr>
              <a:t> </a:t>
            </a:r>
            <a:r>
              <a:rPr lang="en-ID" b="1" spc="-41" dirty="0" err="1">
                <a:latin typeface="Calibri" panose="020F0502020204030204" pitchFamily="34" charset="0"/>
                <a:ea typeface="Calibri" panose="020F0502020204030204" pitchFamily="34" charset="0"/>
                <a:cs typeface="Calibri" panose="020F0502020204030204" pitchFamily="34" charset="0"/>
              </a:rPr>
              <a:t>bagian</a:t>
            </a:r>
            <a:r>
              <a:rPr lang="en-ID" b="1" spc="-41" dirty="0">
                <a:latin typeface="Calibri" panose="020F0502020204030204" pitchFamily="34" charset="0"/>
                <a:ea typeface="Calibri" panose="020F0502020204030204" pitchFamily="34" charset="0"/>
                <a:cs typeface="Calibri" panose="020F0502020204030204" pitchFamily="34" charset="0"/>
              </a:rPr>
              <a:t> </a:t>
            </a:r>
            <a:r>
              <a:rPr lang="en-ID" b="1" spc="-49" dirty="0" err="1">
                <a:latin typeface="Calibri" panose="020F0502020204030204" pitchFamily="34" charset="0"/>
                <a:ea typeface="Calibri" panose="020F0502020204030204" pitchFamily="34" charset="0"/>
                <a:cs typeface="Calibri" panose="020F0502020204030204" pitchFamily="34" charset="0"/>
              </a:rPr>
              <a:t>dari</a:t>
            </a:r>
            <a:r>
              <a:rPr lang="en-ID" b="1" spc="-49" dirty="0">
                <a:latin typeface="Calibri" panose="020F0502020204030204" pitchFamily="34" charset="0"/>
                <a:ea typeface="Calibri" panose="020F0502020204030204" pitchFamily="34" charset="0"/>
                <a:cs typeface="Calibri" panose="020F0502020204030204" pitchFamily="34" charset="0"/>
              </a:rPr>
              <a:t> </a:t>
            </a:r>
            <a:r>
              <a:rPr lang="en-ID" spc="-30" dirty="0" err="1">
                <a:latin typeface="Calibri" panose="020F0502020204030204" pitchFamily="34" charset="0"/>
                <a:ea typeface="Calibri" panose="020F0502020204030204" pitchFamily="34" charset="0"/>
                <a:cs typeface="Calibri" panose="020F0502020204030204" pitchFamily="34" charset="0"/>
              </a:rPr>
              <a:t>suatu</a:t>
            </a:r>
            <a:r>
              <a:rPr lang="en-ID" spc="-30" dirty="0">
                <a:latin typeface="Calibri" panose="020F0502020204030204" pitchFamily="34" charset="0"/>
                <a:ea typeface="Calibri" panose="020F0502020204030204" pitchFamily="34" charset="0"/>
                <a:cs typeface="Calibri" panose="020F0502020204030204" pitchFamily="34" charset="0"/>
              </a:rPr>
              <a:t> </a:t>
            </a:r>
            <a:r>
              <a:rPr lang="en-ID" spc="-30" dirty="0" err="1">
                <a:latin typeface="Calibri" panose="020F0502020204030204" pitchFamily="34" charset="0"/>
                <a:ea typeface="Calibri" panose="020F0502020204030204" pitchFamily="34" charset="0"/>
                <a:cs typeface="Calibri" panose="020F0502020204030204" pitchFamily="34" charset="0"/>
              </a:rPr>
              <a:t>kumpulan</a:t>
            </a:r>
            <a:r>
              <a:rPr lang="en-ID" spc="-30" dirty="0">
                <a:latin typeface="Calibri" panose="020F0502020204030204" pitchFamily="34" charset="0"/>
                <a:ea typeface="Calibri" panose="020F0502020204030204" pitchFamily="34" charset="0"/>
                <a:cs typeface="Calibri" panose="020F0502020204030204" pitchFamily="34" charset="0"/>
              </a:rPr>
              <a:t> </a:t>
            </a:r>
            <a:r>
              <a:rPr lang="en-ID" spc="-34" dirty="0">
                <a:latin typeface="Calibri" panose="020F0502020204030204" pitchFamily="34" charset="0"/>
                <a:ea typeface="Calibri" panose="020F0502020204030204" pitchFamily="34" charset="0"/>
                <a:cs typeface="Calibri" panose="020F0502020204030204" pitchFamily="34" charset="0"/>
              </a:rPr>
              <a:t>yang </a:t>
            </a:r>
            <a:r>
              <a:rPr lang="en-ID" spc="-45" dirty="0" err="1">
                <a:latin typeface="Calibri" panose="020F0502020204030204" pitchFamily="34" charset="0"/>
                <a:ea typeface="Calibri" panose="020F0502020204030204" pitchFamily="34" charset="0"/>
                <a:cs typeface="Calibri" panose="020F0502020204030204" pitchFamily="34" charset="0"/>
              </a:rPr>
              <a:t>teridentifikasi</a:t>
            </a:r>
            <a:r>
              <a:rPr lang="en-ID" spc="-45" dirty="0">
                <a:latin typeface="Calibri" panose="020F0502020204030204" pitchFamily="34" charset="0"/>
                <a:ea typeface="Calibri" panose="020F0502020204030204" pitchFamily="34" charset="0"/>
                <a:cs typeface="Calibri" panose="020F0502020204030204" pitchFamily="34" charset="0"/>
              </a:rPr>
              <a:t> </a:t>
            </a:r>
            <a:r>
              <a:rPr lang="en-ID" spc="-45" dirty="0" err="1">
                <a:latin typeface="Calibri" panose="020F0502020204030204" pitchFamily="34" charset="0"/>
                <a:ea typeface="Calibri" panose="020F0502020204030204" pitchFamily="34" charset="0"/>
                <a:cs typeface="Calibri" panose="020F0502020204030204" pitchFamily="34" charset="0"/>
              </a:rPr>
              <a:t>secara</a:t>
            </a:r>
            <a:r>
              <a:rPr lang="en-ID" spc="-45" dirty="0">
                <a:latin typeface="Calibri" panose="020F0502020204030204" pitchFamily="34" charset="0"/>
                <a:ea typeface="Calibri" panose="020F0502020204030204" pitchFamily="34" charset="0"/>
                <a:cs typeface="Calibri" panose="020F0502020204030204" pitchFamily="34" charset="0"/>
              </a:rPr>
              <a:t> </a:t>
            </a:r>
            <a:r>
              <a:rPr lang="en-ID" spc="-60" dirty="0" err="1">
                <a:latin typeface="Calibri" panose="020F0502020204030204" pitchFamily="34" charset="0"/>
                <a:ea typeface="Calibri" panose="020F0502020204030204" pitchFamily="34" charset="0"/>
                <a:cs typeface="Calibri" panose="020F0502020204030204" pitchFamily="34" charset="0"/>
              </a:rPr>
              <a:t>jelas</a:t>
            </a:r>
            <a:r>
              <a:rPr lang="en-ID" spc="-60" dirty="0">
                <a:latin typeface="Calibri" panose="020F0502020204030204" pitchFamily="34" charset="0"/>
                <a:ea typeface="Calibri" panose="020F0502020204030204" pitchFamily="34" charset="0"/>
                <a:cs typeface="Calibri" panose="020F0502020204030204" pitchFamily="34" charset="0"/>
              </a:rPr>
              <a:t> </a:t>
            </a:r>
            <a:r>
              <a:rPr lang="en-ID" spc="-45" dirty="0" err="1">
                <a:latin typeface="Calibri" panose="020F0502020204030204" pitchFamily="34" charset="0"/>
                <a:ea typeface="Calibri" panose="020F0502020204030204" pitchFamily="34" charset="0"/>
                <a:cs typeface="Calibri" panose="020F0502020204030204" pitchFamily="34" charset="0"/>
              </a:rPr>
              <a:t>atas</a:t>
            </a:r>
            <a:r>
              <a:rPr lang="en-ID" spc="-45" dirty="0">
                <a:latin typeface="Calibri" panose="020F0502020204030204" pitchFamily="34" charset="0"/>
                <a:ea typeface="Calibri" panose="020F0502020204030204" pitchFamily="34" charset="0"/>
                <a:cs typeface="Calibri" panose="020F0502020204030204" pitchFamily="34" charset="0"/>
              </a:rPr>
              <a:t>  </a:t>
            </a:r>
            <a:r>
              <a:rPr lang="en-ID" spc="-53" dirty="0">
                <a:latin typeface="Calibri" panose="020F0502020204030204" pitchFamily="34" charset="0"/>
                <a:ea typeface="Calibri" panose="020F0502020204030204" pitchFamily="34" charset="0"/>
                <a:cs typeface="Calibri" panose="020F0502020204030204" pitchFamily="34" charset="0"/>
              </a:rPr>
              <a:t>item </a:t>
            </a:r>
            <a:r>
              <a:rPr lang="en-ID" spc="-26" dirty="0" err="1">
                <a:latin typeface="Calibri" panose="020F0502020204030204" pitchFamily="34" charset="0"/>
                <a:ea typeface="Calibri" panose="020F0502020204030204" pitchFamily="34" charset="0"/>
                <a:cs typeface="Calibri" panose="020F0502020204030204" pitchFamily="34" charset="0"/>
              </a:rPr>
              <a:t>pendasar</a:t>
            </a:r>
            <a:r>
              <a:rPr lang="en-ID" spc="-26" dirty="0">
                <a:latin typeface="Calibri" panose="020F0502020204030204" pitchFamily="34" charset="0"/>
                <a:ea typeface="Calibri" panose="020F0502020204030204" pitchFamily="34" charset="0"/>
                <a:cs typeface="Calibri" panose="020F0502020204030204" pitchFamily="34" charset="0"/>
              </a:rPr>
              <a:t> </a:t>
            </a:r>
            <a:r>
              <a:rPr lang="en-ID" i="1" spc="-79" dirty="0">
                <a:latin typeface="Calibri" panose="020F0502020204030204" pitchFamily="34" charset="0"/>
                <a:ea typeface="Calibri" panose="020F0502020204030204" pitchFamily="34" charset="0"/>
                <a:cs typeface="Calibri" panose="020F0502020204030204" pitchFamily="34" charset="0"/>
              </a:rPr>
              <a:t>(</a:t>
            </a:r>
            <a:r>
              <a:rPr lang="en-ID" b="1" i="1" spc="-79" dirty="0">
                <a:latin typeface="Calibri" panose="020F0502020204030204" pitchFamily="34" charset="0"/>
                <a:ea typeface="Calibri" panose="020F0502020204030204" pitchFamily="34" charset="0"/>
                <a:cs typeface="Calibri" panose="020F0502020204030204" pitchFamily="34" charset="0"/>
              </a:rPr>
              <a:t>clearly </a:t>
            </a:r>
            <a:r>
              <a:rPr lang="en-ID" b="1" i="1" spc="-71" dirty="0">
                <a:latin typeface="Calibri" panose="020F0502020204030204" pitchFamily="34" charset="0"/>
                <a:ea typeface="Calibri" panose="020F0502020204030204" pitchFamily="34" charset="0"/>
                <a:cs typeface="Calibri" panose="020F0502020204030204" pitchFamily="34" charset="0"/>
              </a:rPr>
              <a:t>identifiable </a:t>
            </a:r>
            <a:r>
              <a:rPr lang="en-ID" b="1" i="1" spc="-53" dirty="0">
                <a:latin typeface="Calibri" panose="020F0502020204030204" pitchFamily="34" charset="0"/>
                <a:ea typeface="Calibri" panose="020F0502020204030204" pitchFamily="34" charset="0"/>
                <a:cs typeface="Calibri" panose="020F0502020204030204" pitchFamily="34" charset="0"/>
              </a:rPr>
              <a:t>underlying pool </a:t>
            </a:r>
            <a:r>
              <a:rPr lang="en-ID" b="1" i="1" spc="-68" dirty="0">
                <a:latin typeface="Calibri" panose="020F0502020204030204" pitchFamily="34" charset="0"/>
                <a:ea typeface="Calibri" panose="020F0502020204030204" pitchFamily="34" charset="0"/>
                <a:cs typeface="Calibri" panose="020F0502020204030204" pitchFamily="34" charset="0"/>
              </a:rPr>
              <a:t>of</a:t>
            </a:r>
            <a:r>
              <a:rPr lang="en-ID" b="1" i="1" spc="-79" dirty="0">
                <a:latin typeface="Calibri" panose="020F0502020204030204" pitchFamily="34" charset="0"/>
                <a:ea typeface="Calibri" panose="020F0502020204030204" pitchFamily="34" charset="0"/>
                <a:cs typeface="Calibri" panose="020F0502020204030204" pitchFamily="34" charset="0"/>
              </a:rPr>
              <a:t> </a:t>
            </a:r>
            <a:r>
              <a:rPr lang="en-ID" b="1" i="1" spc="-71" dirty="0">
                <a:latin typeface="Calibri" panose="020F0502020204030204" pitchFamily="34" charset="0"/>
                <a:ea typeface="Calibri" panose="020F0502020204030204" pitchFamily="34" charset="0"/>
                <a:cs typeface="Calibri" panose="020F0502020204030204" pitchFamily="34" charset="0"/>
              </a:rPr>
              <a:t>assets</a:t>
            </a:r>
            <a:r>
              <a:rPr lang="en-ID" i="1" spc="-71" dirty="0">
                <a:latin typeface="Calibri" panose="020F0502020204030204" pitchFamily="34" charset="0"/>
                <a:ea typeface="Calibri" panose="020F0502020204030204" pitchFamily="34" charset="0"/>
                <a:cs typeface="Calibri" panose="020F0502020204030204" pitchFamily="34" charset="0"/>
              </a:rPr>
              <a:t>),</a:t>
            </a:r>
            <a:endParaRPr lang="en-ID" dirty="0">
              <a:latin typeface="Calibri" panose="020F0502020204030204" pitchFamily="34" charset="0"/>
              <a:ea typeface="Calibri" panose="020F0502020204030204" pitchFamily="34" charset="0"/>
              <a:cs typeface="Calibri" panose="020F0502020204030204" pitchFamily="34" charset="0"/>
            </a:endParaRPr>
          </a:p>
          <a:p>
            <a:pPr marL="230188" indent="-220663">
              <a:spcBef>
                <a:spcPts val="600"/>
              </a:spcBef>
              <a:buAutoNum type="arabicPeriod"/>
              <a:tabLst>
                <a:tab pos="230188" algn="l"/>
                <a:tab pos="269875" algn="l"/>
              </a:tabLst>
            </a:pPr>
            <a:r>
              <a:rPr lang="en-ID" spc="-45" dirty="0" err="1">
                <a:latin typeface="Calibri" panose="020F0502020204030204" pitchFamily="34" charset="0"/>
                <a:ea typeface="Calibri" panose="020F0502020204030204" pitchFamily="34" charset="0"/>
                <a:cs typeface="Calibri" panose="020F0502020204030204" pitchFamily="34" charset="0"/>
              </a:rPr>
              <a:t>Entitas</a:t>
            </a:r>
            <a:r>
              <a:rPr lang="en-ID" spc="83" dirty="0">
                <a:latin typeface="Calibri" panose="020F0502020204030204" pitchFamily="34" charset="0"/>
                <a:ea typeface="Calibri" panose="020F0502020204030204" pitchFamily="34" charset="0"/>
                <a:cs typeface="Calibri" panose="020F0502020204030204" pitchFamily="34" charset="0"/>
              </a:rPr>
              <a:t> </a:t>
            </a:r>
            <a:r>
              <a:rPr lang="en-ID" spc="-38" dirty="0" err="1">
                <a:latin typeface="Calibri" panose="020F0502020204030204" pitchFamily="34" charset="0"/>
                <a:ea typeface="Calibri" panose="020F0502020204030204" pitchFamily="34" charset="0"/>
                <a:cs typeface="Calibri" panose="020F0502020204030204" pitchFamily="34" charset="0"/>
              </a:rPr>
              <a:t>memperkirakan</a:t>
            </a:r>
            <a:r>
              <a:rPr lang="en-ID" spc="90" dirty="0">
                <a:latin typeface="Calibri" panose="020F0502020204030204" pitchFamily="34" charset="0"/>
                <a:ea typeface="Calibri" panose="020F0502020204030204" pitchFamily="34" charset="0"/>
                <a:cs typeface="Calibri" panose="020F0502020204030204" pitchFamily="34" charset="0"/>
              </a:rPr>
              <a:t> </a:t>
            </a:r>
            <a:r>
              <a:rPr lang="en-ID" b="1" spc="-49" dirty="0" err="1">
                <a:latin typeface="Calibri" panose="020F0502020204030204" pitchFamily="34" charset="0"/>
                <a:ea typeface="Calibri" panose="020F0502020204030204" pitchFamily="34" charset="0"/>
                <a:cs typeface="Calibri" panose="020F0502020204030204" pitchFamily="34" charset="0"/>
              </a:rPr>
              <a:t>membayar</a:t>
            </a:r>
            <a:r>
              <a:rPr lang="en-ID" b="1" spc="79" dirty="0">
                <a:latin typeface="Calibri" panose="020F0502020204030204" pitchFamily="34" charset="0"/>
                <a:ea typeface="Calibri" panose="020F0502020204030204" pitchFamily="34" charset="0"/>
                <a:cs typeface="Calibri" panose="020F0502020204030204" pitchFamily="34" charset="0"/>
              </a:rPr>
              <a:t> </a:t>
            </a:r>
            <a:r>
              <a:rPr lang="en-ID" b="1" spc="-56" dirty="0" err="1">
                <a:latin typeface="Calibri" panose="020F0502020204030204" pitchFamily="34" charset="0"/>
                <a:ea typeface="Calibri" panose="020F0502020204030204" pitchFamily="34" charset="0"/>
                <a:cs typeface="Calibri" panose="020F0502020204030204" pitchFamily="34" charset="0"/>
              </a:rPr>
              <a:t>jumlah</a:t>
            </a:r>
            <a:r>
              <a:rPr lang="en-ID" b="1" spc="90" dirty="0">
                <a:latin typeface="Calibri" panose="020F0502020204030204" pitchFamily="34" charset="0"/>
                <a:ea typeface="Calibri" panose="020F0502020204030204" pitchFamily="34" charset="0"/>
                <a:cs typeface="Calibri" panose="020F0502020204030204" pitchFamily="34" charset="0"/>
              </a:rPr>
              <a:t> </a:t>
            </a:r>
            <a:r>
              <a:rPr lang="en-ID" spc="-34" dirty="0">
                <a:latin typeface="Calibri" panose="020F0502020204030204" pitchFamily="34" charset="0"/>
                <a:ea typeface="Calibri" panose="020F0502020204030204" pitchFamily="34" charset="0"/>
                <a:cs typeface="Calibri" panose="020F0502020204030204" pitchFamily="34" charset="0"/>
              </a:rPr>
              <a:t>yang</a:t>
            </a:r>
            <a:r>
              <a:rPr lang="en-ID" spc="86" dirty="0">
                <a:latin typeface="Calibri" panose="020F0502020204030204" pitchFamily="34" charset="0"/>
                <a:ea typeface="Calibri" panose="020F0502020204030204" pitchFamily="34" charset="0"/>
                <a:cs typeface="Calibri" panose="020F0502020204030204" pitchFamily="34" charset="0"/>
              </a:rPr>
              <a:t> </a:t>
            </a:r>
            <a:r>
              <a:rPr lang="en-ID" spc="-49" dirty="0" err="1">
                <a:latin typeface="Calibri" panose="020F0502020204030204" pitchFamily="34" charset="0"/>
                <a:ea typeface="Calibri" panose="020F0502020204030204" pitchFamily="34" charset="0"/>
                <a:cs typeface="Calibri" panose="020F0502020204030204" pitchFamily="34" charset="0"/>
              </a:rPr>
              <a:t>setara</a:t>
            </a:r>
            <a:r>
              <a:rPr lang="en-ID" spc="86" dirty="0">
                <a:latin typeface="Calibri" panose="020F0502020204030204" pitchFamily="34" charset="0"/>
                <a:ea typeface="Calibri" panose="020F0502020204030204" pitchFamily="34" charset="0"/>
                <a:cs typeface="Calibri" panose="020F0502020204030204" pitchFamily="34" charset="0"/>
              </a:rPr>
              <a:t> </a:t>
            </a:r>
            <a:r>
              <a:rPr lang="en-ID" spc="-30" dirty="0" err="1">
                <a:latin typeface="Calibri" panose="020F0502020204030204" pitchFamily="34" charset="0"/>
                <a:ea typeface="Calibri" panose="020F0502020204030204" pitchFamily="34" charset="0"/>
                <a:cs typeface="Calibri" panose="020F0502020204030204" pitchFamily="34" charset="0"/>
              </a:rPr>
              <a:t>dengan</a:t>
            </a:r>
            <a:r>
              <a:rPr lang="en-ID" spc="98" dirty="0">
                <a:latin typeface="Calibri" panose="020F0502020204030204" pitchFamily="34" charset="0"/>
                <a:ea typeface="Calibri" panose="020F0502020204030204" pitchFamily="34" charset="0"/>
                <a:cs typeface="Calibri" panose="020F0502020204030204" pitchFamily="34" charset="0"/>
              </a:rPr>
              <a:t> </a:t>
            </a:r>
            <a:r>
              <a:rPr lang="en-ID" b="1" spc="-41" dirty="0" err="1">
                <a:latin typeface="Calibri" panose="020F0502020204030204" pitchFamily="34" charset="0"/>
                <a:ea typeface="Calibri" panose="020F0502020204030204" pitchFamily="34" charset="0"/>
                <a:cs typeface="Calibri" panose="020F0502020204030204" pitchFamily="34" charset="0"/>
              </a:rPr>
              <a:t>bagian</a:t>
            </a:r>
            <a:r>
              <a:rPr lang="en-ID" b="1" spc="86" dirty="0">
                <a:latin typeface="Calibri" panose="020F0502020204030204" pitchFamily="34" charset="0"/>
                <a:ea typeface="Calibri" panose="020F0502020204030204" pitchFamily="34" charset="0"/>
                <a:cs typeface="Calibri" panose="020F0502020204030204" pitchFamily="34" charset="0"/>
              </a:rPr>
              <a:t> </a:t>
            </a:r>
            <a:r>
              <a:rPr lang="en-ID" b="1" spc="-45" dirty="0" err="1">
                <a:latin typeface="Calibri" panose="020F0502020204030204" pitchFamily="34" charset="0"/>
                <a:ea typeface="Calibri" panose="020F0502020204030204" pitchFamily="34" charset="0"/>
                <a:cs typeface="Calibri" panose="020F0502020204030204" pitchFamily="34" charset="0"/>
              </a:rPr>
              <a:t>substansial</a:t>
            </a:r>
            <a:r>
              <a:rPr lang="en-ID" b="1" spc="75" dirty="0">
                <a:latin typeface="Calibri" panose="020F0502020204030204" pitchFamily="34" charset="0"/>
                <a:ea typeface="Calibri" panose="020F0502020204030204" pitchFamily="34" charset="0"/>
                <a:cs typeface="Calibri" panose="020F0502020204030204" pitchFamily="34" charset="0"/>
              </a:rPr>
              <a:t> </a:t>
            </a:r>
            <a:r>
              <a:rPr lang="en-ID" b="1" spc="-49" dirty="0" err="1">
                <a:latin typeface="Calibri" panose="020F0502020204030204" pitchFamily="34" charset="0"/>
                <a:ea typeface="Calibri" panose="020F0502020204030204" pitchFamily="34" charset="0"/>
                <a:cs typeface="Calibri" panose="020F0502020204030204" pitchFamily="34" charset="0"/>
              </a:rPr>
              <a:t>dari</a:t>
            </a:r>
            <a:r>
              <a:rPr lang="en-ID" b="1" spc="79" dirty="0">
                <a:latin typeface="Calibri" panose="020F0502020204030204" pitchFamily="34" charset="0"/>
                <a:ea typeface="Calibri" panose="020F0502020204030204" pitchFamily="34" charset="0"/>
                <a:cs typeface="Calibri" panose="020F0502020204030204" pitchFamily="34" charset="0"/>
              </a:rPr>
              <a:t> </a:t>
            </a:r>
            <a:r>
              <a:rPr lang="en-ID" b="1" spc="-41" dirty="0" err="1">
                <a:latin typeface="Calibri" panose="020F0502020204030204" pitchFamily="34" charset="0"/>
                <a:ea typeface="Calibri" panose="020F0502020204030204" pitchFamily="34" charset="0"/>
                <a:cs typeface="Calibri" panose="020F0502020204030204" pitchFamily="34" charset="0"/>
              </a:rPr>
              <a:t>imbal</a:t>
            </a:r>
            <a:r>
              <a:rPr lang="en-ID" b="1" spc="75" dirty="0">
                <a:latin typeface="Calibri" panose="020F0502020204030204" pitchFamily="34" charset="0"/>
                <a:ea typeface="Calibri" panose="020F0502020204030204" pitchFamily="34" charset="0"/>
                <a:cs typeface="Calibri" panose="020F0502020204030204" pitchFamily="34" charset="0"/>
              </a:rPr>
              <a:t> </a:t>
            </a:r>
            <a:r>
              <a:rPr lang="en-ID" b="1" spc="-45" dirty="0" err="1">
                <a:latin typeface="Calibri" panose="020F0502020204030204" pitchFamily="34" charset="0"/>
                <a:ea typeface="Calibri" panose="020F0502020204030204" pitchFamily="34" charset="0"/>
                <a:cs typeface="Calibri" panose="020F0502020204030204" pitchFamily="34" charset="0"/>
              </a:rPr>
              <a:t>hasil</a:t>
            </a:r>
            <a:r>
              <a:rPr lang="en-ID" b="1" spc="75" dirty="0">
                <a:latin typeface="Calibri" panose="020F0502020204030204" pitchFamily="34" charset="0"/>
                <a:ea typeface="Calibri" panose="020F0502020204030204" pitchFamily="34" charset="0"/>
                <a:cs typeface="Calibri" panose="020F0502020204030204" pitchFamily="34" charset="0"/>
              </a:rPr>
              <a:t> </a:t>
            </a:r>
            <a:r>
              <a:rPr lang="en-ID" b="1" spc="-49" dirty="0" err="1">
                <a:latin typeface="Calibri" panose="020F0502020204030204" pitchFamily="34" charset="0"/>
                <a:ea typeface="Calibri" panose="020F0502020204030204" pitchFamily="34" charset="0"/>
                <a:cs typeface="Calibri" panose="020F0502020204030204" pitchFamily="34" charset="0"/>
              </a:rPr>
              <a:t>nilai</a:t>
            </a:r>
            <a:r>
              <a:rPr lang="en-ID" b="1" dirty="0">
                <a:latin typeface="Calibri" panose="020F0502020204030204" pitchFamily="34" charset="0"/>
                <a:ea typeface="Calibri" panose="020F0502020204030204" pitchFamily="34" charset="0"/>
                <a:cs typeface="Calibri" panose="020F0502020204030204" pitchFamily="34" charset="0"/>
              </a:rPr>
              <a:t> </a:t>
            </a:r>
            <a:r>
              <a:rPr lang="en-ID" spc="-56" dirty="0" err="1">
                <a:latin typeface="Calibri" panose="020F0502020204030204" pitchFamily="34" charset="0"/>
                <a:ea typeface="Calibri" panose="020F0502020204030204" pitchFamily="34" charset="0"/>
                <a:cs typeface="Calibri" panose="020F0502020204030204" pitchFamily="34" charset="0"/>
              </a:rPr>
              <a:t>wajar</a:t>
            </a:r>
            <a:r>
              <a:rPr lang="en-ID" spc="-56" dirty="0">
                <a:latin typeface="Calibri" panose="020F0502020204030204" pitchFamily="34" charset="0"/>
                <a:ea typeface="Calibri" panose="020F0502020204030204" pitchFamily="34" charset="0"/>
                <a:cs typeface="Calibri" panose="020F0502020204030204" pitchFamily="34" charset="0"/>
              </a:rPr>
              <a:t> </a:t>
            </a:r>
            <a:r>
              <a:rPr lang="en-ID" spc="-45" dirty="0" err="1">
                <a:latin typeface="Calibri" panose="020F0502020204030204" pitchFamily="34" charset="0"/>
                <a:ea typeface="Calibri" panose="020F0502020204030204" pitchFamily="34" charset="0"/>
                <a:cs typeface="Calibri" panose="020F0502020204030204" pitchFamily="34" charset="0"/>
              </a:rPr>
              <a:t>atas</a:t>
            </a:r>
            <a:r>
              <a:rPr lang="en-ID" spc="-45" dirty="0">
                <a:latin typeface="Calibri" panose="020F0502020204030204" pitchFamily="34" charset="0"/>
                <a:ea typeface="Calibri" panose="020F0502020204030204" pitchFamily="34" charset="0"/>
                <a:cs typeface="Calibri" panose="020F0502020204030204" pitchFamily="34" charset="0"/>
              </a:rPr>
              <a:t> </a:t>
            </a:r>
            <a:r>
              <a:rPr lang="en-ID" spc="-53" dirty="0">
                <a:latin typeface="Calibri" panose="020F0502020204030204" pitchFamily="34" charset="0"/>
                <a:ea typeface="Calibri" panose="020F0502020204030204" pitchFamily="34" charset="0"/>
                <a:cs typeface="Calibri" panose="020F0502020204030204" pitchFamily="34" charset="0"/>
              </a:rPr>
              <a:t>item </a:t>
            </a:r>
            <a:r>
              <a:rPr lang="en-ID" spc="-26" dirty="0" err="1">
                <a:latin typeface="Calibri" panose="020F0502020204030204" pitchFamily="34" charset="0"/>
                <a:ea typeface="Calibri" panose="020F0502020204030204" pitchFamily="34" charset="0"/>
                <a:cs typeface="Calibri" panose="020F0502020204030204" pitchFamily="34" charset="0"/>
              </a:rPr>
              <a:t>pendasar</a:t>
            </a:r>
            <a:r>
              <a:rPr lang="en-ID" spc="-26" dirty="0">
                <a:latin typeface="Calibri" panose="020F0502020204030204" pitchFamily="34" charset="0"/>
                <a:ea typeface="Calibri" panose="020F0502020204030204" pitchFamily="34" charset="0"/>
                <a:cs typeface="Calibri" panose="020F0502020204030204" pitchFamily="34" charset="0"/>
              </a:rPr>
              <a:t> </a:t>
            </a:r>
            <a:r>
              <a:rPr lang="en-ID" spc="-41" dirty="0" err="1">
                <a:latin typeface="Calibri" panose="020F0502020204030204" pitchFamily="34" charset="0"/>
                <a:ea typeface="Calibri" panose="020F0502020204030204" pitchFamily="34" charset="0"/>
                <a:cs typeface="Calibri" panose="020F0502020204030204" pitchFamily="34" charset="0"/>
              </a:rPr>
              <a:t>kepada</a:t>
            </a:r>
            <a:r>
              <a:rPr lang="en-ID" spc="-41" dirty="0">
                <a:latin typeface="Calibri" panose="020F0502020204030204" pitchFamily="34" charset="0"/>
                <a:ea typeface="Calibri" panose="020F0502020204030204" pitchFamily="34" charset="0"/>
                <a:cs typeface="Calibri" panose="020F0502020204030204" pitchFamily="34" charset="0"/>
              </a:rPr>
              <a:t> </a:t>
            </a:r>
            <a:r>
              <a:rPr lang="en-ID" spc="-30" dirty="0" err="1">
                <a:latin typeface="Calibri" panose="020F0502020204030204" pitchFamily="34" charset="0"/>
                <a:ea typeface="Calibri" panose="020F0502020204030204" pitchFamily="34" charset="0"/>
                <a:cs typeface="Calibri" panose="020F0502020204030204" pitchFamily="34" charset="0"/>
              </a:rPr>
              <a:t>pemegang</a:t>
            </a:r>
            <a:r>
              <a:rPr lang="en-ID" spc="-30" dirty="0">
                <a:latin typeface="Calibri" panose="020F0502020204030204" pitchFamily="34" charset="0"/>
                <a:ea typeface="Calibri" panose="020F0502020204030204" pitchFamily="34" charset="0"/>
                <a:cs typeface="Calibri" panose="020F0502020204030204" pitchFamily="34" charset="0"/>
              </a:rPr>
              <a:t> </a:t>
            </a:r>
            <a:r>
              <a:rPr lang="en-ID" spc="-45" dirty="0">
                <a:latin typeface="Calibri" panose="020F0502020204030204" pitchFamily="34" charset="0"/>
                <a:ea typeface="Calibri" panose="020F0502020204030204" pitchFamily="34" charset="0"/>
                <a:cs typeface="Calibri" panose="020F0502020204030204" pitchFamily="34" charset="0"/>
              </a:rPr>
              <a:t>polis,</a:t>
            </a:r>
            <a:r>
              <a:rPr lang="en-ID" spc="-165" dirty="0">
                <a:latin typeface="Calibri" panose="020F0502020204030204" pitchFamily="34" charset="0"/>
                <a:ea typeface="Calibri" panose="020F0502020204030204" pitchFamily="34" charset="0"/>
                <a:cs typeface="Calibri" panose="020F0502020204030204" pitchFamily="34" charset="0"/>
              </a:rPr>
              <a:t> </a:t>
            </a:r>
            <a:r>
              <a:rPr lang="en-ID" b="1" spc="-38" dirty="0">
                <a:latin typeface="Calibri" panose="020F0502020204030204" pitchFamily="34" charset="0"/>
                <a:ea typeface="Calibri" panose="020F0502020204030204" pitchFamily="34" charset="0"/>
                <a:cs typeface="Calibri" panose="020F0502020204030204" pitchFamily="34" charset="0"/>
              </a:rPr>
              <a:t>dan</a:t>
            </a:r>
            <a:endParaRPr lang="en-ID" dirty="0">
              <a:latin typeface="Calibri" panose="020F0502020204030204" pitchFamily="34" charset="0"/>
              <a:ea typeface="Calibri" panose="020F0502020204030204" pitchFamily="34" charset="0"/>
              <a:cs typeface="Calibri" panose="020F0502020204030204" pitchFamily="34" charset="0"/>
            </a:endParaRPr>
          </a:p>
          <a:p>
            <a:pPr marL="230188" marR="5239" indent="-220663">
              <a:spcBef>
                <a:spcPts val="600"/>
              </a:spcBef>
              <a:buFont typeface="Trebuchet MS"/>
              <a:buAutoNum type="arabicPeriod" startAt="3"/>
              <a:tabLst>
                <a:tab pos="230188" algn="l"/>
                <a:tab pos="269875" algn="l"/>
              </a:tabLst>
            </a:pPr>
            <a:r>
              <a:rPr lang="en-ID" dirty="0">
                <a:latin typeface="Calibri" panose="020F0502020204030204" pitchFamily="34" charset="0"/>
                <a:ea typeface="Calibri" panose="020F0502020204030204" pitchFamily="34" charset="0"/>
                <a:cs typeface="Calibri" panose="020F0502020204030204" pitchFamily="34" charset="0"/>
              </a:rPr>
              <a:t>	</a:t>
            </a:r>
            <a:r>
              <a:rPr lang="en-ID" b="1" spc="-49" dirty="0" err="1">
                <a:latin typeface="Calibri" panose="020F0502020204030204" pitchFamily="34" charset="0"/>
                <a:ea typeface="Calibri" panose="020F0502020204030204" pitchFamily="34" charset="0"/>
                <a:cs typeface="Calibri" panose="020F0502020204030204" pitchFamily="34" charset="0"/>
              </a:rPr>
              <a:t>Proporsi</a:t>
            </a:r>
            <a:r>
              <a:rPr lang="en-ID" b="1" spc="-49" dirty="0">
                <a:latin typeface="Calibri" panose="020F0502020204030204" pitchFamily="34" charset="0"/>
                <a:ea typeface="Calibri" panose="020F0502020204030204" pitchFamily="34" charset="0"/>
                <a:cs typeface="Calibri" panose="020F0502020204030204" pitchFamily="34" charset="0"/>
              </a:rPr>
              <a:t> </a:t>
            </a:r>
            <a:r>
              <a:rPr lang="en-ID" b="1" spc="-45" dirty="0" err="1">
                <a:latin typeface="Calibri" panose="020F0502020204030204" pitchFamily="34" charset="0"/>
                <a:ea typeface="Calibri" panose="020F0502020204030204" pitchFamily="34" charset="0"/>
                <a:cs typeface="Calibri" panose="020F0502020204030204" pitchFamily="34" charset="0"/>
              </a:rPr>
              <a:t>substansial</a:t>
            </a:r>
            <a:r>
              <a:rPr lang="en-ID" b="1" spc="-45" dirty="0">
                <a:latin typeface="Calibri" panose="020F0502020204030204" pitchFamily="34" charset="0"/>
                <a:ea typeface="Calibri" panose="020F0502020204030204" pitchFamily="34" charset="0"/>
                <a:cs typeface="Calibri" panose="020F0502020204030204" pitchFamily="34" charset="0"/>
              </a:rPr>
              <a:t> </a:t>
            </a:r>
            <a:r>
              <a:rPr lang="en-ID" spc="-41" dirty="0" err="1">
                <a:latin typeface="Calibri" panose="020F0502020204030204" pitchFamily="34" charset="0"/>
                <a:ea typeface="Calibri" panose="020F0502020204030204" pitchFamily="34" charset="0"/>
                <a:cs typeface="Calibri" panose="020F0502020204030204" pitchFamily="34" charset="0"/>
              </a:rPr>
              <a:t>dari</a:t>
            </a:r>
            <a:r>
              <a:rPr lang="en-ID" spc="-41" dirty="0">
                <a:latin typeface="Calibri" panose="020F0502020204030204" pitchFamily="34" charset="0"/>
                <a:ea typeface="Calibri" panose="020F0502020204030204" pitchFamily="34" charset="0"/>
                <a:cs typeface="Calibri" panose="020F0502020204030204" pitchFamily="34" charset="0"/>
              </a:rPr>
              <a:t> </a:t>
            </a:r>
            <a:r>
              <a:rPr lang="en-ID" spc="-26" dirty="0" err="1">
                <a:latin typeface="Calibri" panose="020F0502020204030204" pitchFamily="34" charset="0"/>
                <a:ea typeface="Calibri" panose="020F0502020204030204" pitchFamily="34" charset="0"/>
                <a:cs typeface="Calibri" panose="020F0502020204030204" pitchFamily="34" charset="0"/>
              </a:rPr>
              <a:t>perubahan</a:t>
            </a:r>
            <a:r>
              <a:rPr lang="en-ID" spc="-26" dirty="0">
                <a:latin typeface="Calibri" panose="020F0502020204030204" pitchFamily="34" charset="0"/>
                <a:ea typeface="Calibri" panose="020F0502020204030204" pitchFamily="34" charset="0"/>
                <a:cs typeface="Calibri" panose="020F0502020204030204" pitchFamily="34" charset="0"/>
              </a:rPr>
              <a:t>	</a:t>
            </a:r>
            <a:r>
              <a:rPr lang="en-ID" spc="-49" dirty="0" err="1">
                <a:latin typeface="Calibri" panose="020F0502020204030204" pitchFamily="34" charset="0"/>
                <a:ea typeface="Calibri" panose="020F0502020204030204" pitchFamily="34" charset="0"/>
                <a:cs typeface="Calibri" panose="020F0502020204030204" pitchFamily="34" charset="0"/>
              </a:rPr>
              <a:t>jumlah</a:t>
            </a:r>
            <a:r>
              <a:rPr lang="en-ID" spc="-49" dirty="0">
                <a:latin typeface="Calibri" panose="020F0502020204030204" pitchFamily="34" charset="0"/>
                <a:ea typeface="Calibri" panose="020F0502020204030204" pitchFamily="34" charset="0"/>
                <a:cs typeface="Calibri" panose="020F0502020204030204" pitchFamily="34" charset="0"/>
              </a:rPr>
              <a:t> </a:t>
            </a:r>
            <a:r>
              <a:rPr lang="en-ID" spc="-34" dirty="0">
                <a:latin typeface="Calibri" panose="020F0502020204030204" pitchFamily="34" charset="0"/>
                <a:ea typeface="Calibri" panose="020F0502020204030204" pitchFamily="34" charset="0"/>
                <a:cs typeface="Calibri" panose="020F0502020204030204" pitchFamily="34" charset="0"/>
              </a:rPr>
              <a:t>yang </a:t>
            </a:r>
            <a:r>
              <a:rPr lang="en-ID" spc="-41" dirty="0" err="1">
                <a:latin typeface="Calibri" panose="020F0502020204030204" pitchFamily="34" charset="0"/>
                <a:ea typeface="Calibri" panose="020F0502020204030204" pitchFamily="34" charset="0"/>
                <a:cs typeface="Calibri" panose="020F0502020204030204" pitchFamily="34" charset="0"/>
              </a:rPr>
              <a:t>dibayarkan</a:t>
            </a:r>
            <a:r>
              <a:rPr lang="en-ID" spc="-41" dirty="0">
                <a:latin typeface="Calibri" panose="020F0502020204030204" pitchFamily="34" charset="0"/>
                <a:ea typeface="Calibri" panose="020F0502020204030204" pitchFamily="34" charset="0"/>
                <a:cs typeface="Calibri" panose="020F0502020204030204" pitchFamily="34" charset="0"/>
              </a:rPr>
              <a:t> </a:t>
            </a:r>
            <a:r>
              <a:rPr lang="en-ID" spc="-41" dirty="0" err="1">
                <a:latin typeface="Calibri" panose="020F0502020204030204" pitchFamily="34" charset="0"/>
                <a:ea typeface="Calibri" panose="020F0502020204030204" pitchFamily="34" charset="0"/>
                <a:cs typeface="Calibri" panose="020F0502020204030204" pitchFamily="34" charset="0"/>
              </a:rPr>
              <a:t>kepada</a:t>
            </a:r>
            <a:r>
              <a:rPr lang="en-ID" spc="-41" dirty="0">
                <a:latin typeface="Calibri" panose="020F0502020204030204" pitchFamily="34" charset="0"/>
                <a:ea typeface="Calibri" panose="020F0502020204030204" pitchFamily="34" charset="0"/>
                <a:cs typeface="Calibri" panose="020F0502020204030204" pitchFamily="34" charset="0"/>
              </a:rPr>
              <a:t> </a:t>
            </a:r>
            <a:r>
              <a:rPr lang="en-ID" spc="127" dirty="0">
                <a:latin typeface="Calibri" panose="020F0502020204030204" pitchFamily="34" charset="0"/>
                <a:ea typeface="Calibri" panose="020F0502020204030204" pitchFamily="34" charset="0"/>
                <a:cs typeface="Calibri" panose="020F0502020204030204" pitchFamily="34" charset="0"/>
              </a:rPr>
              <a:t> </a:t>
            </a:r>
            <a:r>
              <a:rPr lang="en-ID" spc="-30" dirty="0" err="1">
                <a:latin typeface="Calibri" panose="020F0502020204030204" pitchFamily="34" charset="0"/>
                <a:ea typeface="Calibri" panose="020F0502020204030204" pitchFamily="34" charset="0"/>
                <a:cs typeface="Calibri" panose="020F0502020204030204" pitchFamily="34" charset="0"/>
              </a:rPr>
              <a:t>pemegang</a:t>
            </a:r>
            <a:r>
              <a:rPr lang="en-ID" spc="-30" dirty="0">
                <a:latin typeface="Calibri" panose="020F0502020204030204" pitchFamily="34" charset="0"/>
                <a:ea typeface="Calibri" panose="020F0502020204030204" pitchFamily="34" charset="0"/>
                <a:cs typeface="Calibri" panose="020F0502020204030204" pitchFamily="34" charset="0"/>
              </a:rPr>
              <a:t>	polis </a:t>
            </a:r>
            <a:r>
              <a:rPr lang="en-ID" b="1" spc="-53" dirty="0" err="1">
                <a:latin typeface="Calibri" panose="020F0502020204030204" pitchFamily="34" charset="0"/>
                <a:ea typeface="Calibri" panose="020F0502020204030204" pitchFamily="34" charset="0"/>
                <a:cs typeface="Calibri" panose="020F0502020204030204" pitchFamily="34" charset="0"/>
              </a:rPr>
              <a:t>mengikuti</a:t>
            </a:r>
            <a:r>
              <a:rPr lang="en-ID" b="1" spc="-53" dirty="0">
                <a:latin typeface="Calibri" panose="020F0502020204030204" pitchFamily="34" charset="0"/>
                <a:ea typeface="Calibri" panose="020F0502020204030204" pitchFamily="34" charset="0"/>
                <a:cs typeface="Calibri" panose="020F0502020204030204" pitchFamily="34" charset="0"/>
              </a:rPr>
              <a:t>  </a:t>
            </a:r>
            <a:r>
              <a:rPr lang="en-ID" b="1" spc="-49" dirty="0" err="1">
                <a:latin typeface="Calibri" panose="020F0502020204030204" pitchFamily="34" charset="0"/>
                <a:ea typeface="Calibri" panose="020F0502020204030204" pitchFamily="34" charset="0"/>
                <a:cs typeface="Calibri" panose="020F0502020204030204" pitchFamily="34" charset="0"/>
              </a:rPr>
              <a:t>perubahan</a:t>
            </a:r>
            <a:r>
              <a:rPr lang="en-ID" b="1" spc="-49" dirty="0">
                <a:latin typeface="Calibri" panose="020F0502020204030204" pitchFamily="34" charset="0"/>
                <a:ea typeface="Calibri" panose="020F0502020204030204" pitchFamily="34" charset="0"/>
                <a:cs typeface="Calibri" panose="020F0502020204030204" pitchFamily="34" charset="0"/>
              </a:rPr>
              <a:t> </a:t>
            </a:r>
            <a:r>
              <a:rPr lang="en-ID" b="1" spc="-49" dirty="0" err="1">
                <a:latin typeface="Calibri" panose="020F0502020204030204" pitchFamily="34" charset="0"/>
                <a:ea typeface="Calibri" panose="020F0502020204030204" pitchFamily="34" charset="0"/>
                <a:cs typeface="Calibri" panose="020F0502020204030204" pitchFamily="34" charset="0"/>
              </a:rPr>
              <a:t>nilai</a:t>
            </a:r>
            <a:r>
              <a:rPr lang="en-ID" b="1" spc="-49" dirty="0">
                <a:latin typeface="Calibri" panose="020F0502020204030204" pitchFamily="34" charset="0"/>
                <a:ea typeface="Calibri" panose="020F0502020204030204" pitchFamily="34" charset="0"/>
                <a:cs typeface="Calibri" panose="020F0502020204030204" pitchFamily="34" charset="0"/>
              </a:rPr>
              <a:t> </a:t>
            </a:r>
            <a:r>
              <a:rPr lang="en-ID" spc="-56" dirty="0" err="1">
                <a:latin typeface="Calibri" panose="020F0502020204030204" pitchFamily="34" charset="0"/>
                <a:ea typeface="Calibri" panose="020F0502020204030204" pitchFamily="34" charset="0"/>
                <a:cs typeface="Calibri" panose="020F0502020204030204" pitchFamily="34" charset="0"/>
              </a:rPr>
              <a:t>wajar</a:t>
            </a:r>
            <a:r>
              <a:rPr lang="en-ID" spc="-56" dirty="0">
                <a:latin typeface="Calibri" panose="020F0502020204030204" pitchFamily="34" charset="0"/>
                <a:ea typeface="Calibri" panose="020F0502020204030204" pitchFamily="34" charset="0"/>
                <a:cs typeface="Calibri" panose="020F0502020204030204" pitchFamily="34" charset="0"/>
              </a:rPr>
              <a:t> </a:t>
            </a:r>
            <a:r>
              <a:rPr lang="en-ID" spc="-45" dirty="0" err="1">
                <a:latin typeface="Calibri" panose="020F0502020204030204" pitchFamily="34" charset="0"/>
                <a:ea typeface="Calibri" panose="020F0502020204030204" pitchFamily="34" charset="0"/>
                <a:cs typeface="Calibri" panose="020F0502020204030204" pitchFamily="34" charset="0"/>
              </a:rPr>
              <a:t>atas</a:t>
            </a:r>
            <a:r>
              <a:rPr lang="en-ID" spc="-45" dirty="0">
                <a:latin typeface="Calibri" panose="020F0502020204030204" pitchFamily="34" charset="0"/>
                <a:ea typeface="Calibri" panose="020F0502020204030204" pitchFamily="34" charset="0"/>
                <a:cs typeface="Calibri" panose="020F0502020204030204" pitchFamily="34" charset="0"/>
              </a:rPr>
              <a:t> </a:t>
            </a:r>
            <a:r>
              <a:rPr lang="en-ID" spc="-53" dirty="0">
                <a:latin typeface="Calibri" panose="020F0502020204030204" pitchFamily="34" charset="0"/>
                <a:ea typeface="Calibri" panose="020F0502020204030204" pitchFamily="34" charset="0"/>
                <a:cs typeface="Calibri" panose="020F0502020204030204" pitchFamily="34" charset="0"/>
              </a:rPr>
              <a:t>item</a:t>
            </a:r>
            <a:r>
              <a:rPr lang="en-ID" spc="-105" dirty="0">
                <a:latin typeface="Calibri" panose="020F0502020204030204" pitchFamily="34" charset="0"/>
                <a:ea typeface="Calibri" panose="020F0502020204030204" pitchFamily="34" charset="0"/>
                <a:cs typeface="Calibri" panose="020F0502020204030204" pitchFamily="34" charset="0"/>
              </a:rPr>
              <a:t> </a:t>
            </a:r>
            <a:r>
              <a:rPr lang="en-ID" spc="-49" dirty="0" err="1">
                <a:latin typeface="Calibri" panose="020F0502020204030204" pitchFamily="34" charset="0"/>
                <a:ea typeface="Calibri" panose="020F0502020204030204" pitchFamily="34" charset="0"/>
                <a:cs typeface="Calibri" panose="020F0502020204030204" pitchFamily="34" charset="0"/>
              </a:rPr>
              <a:t>pendasar</a:t>
            </a:r>
            <a:r>
              <a:rPr lang="en-ID" spc="-49" dirty="0">
                <a:latin typeface="Calibri" panose="020F0502020204030204" pitchFamily="34" charset="0"/>
                <a:ea typeface="Calibri" panose="020F0502020204030204" pitchFamily="34" charset="0"/>
                <a:cs typeface="Calibri" panose="020F0502020204030204" pitchFamily="34" charset="0"/>
              </a:rPr>
              <a:t>.</a:t>
            </a:r>
            <a:endParaRPr lang="en-ID" dirty="0">
              <a:latin typeface="Calibri" panose="020F0502020204030204" pitchFamily="34" charset="0"/>
              <a:ea typeface="Calibri" panose="020F0502020204030204" pitchFamily="34" charset="0"/>
              <a:cs typeface="Calibri" panose="020F0502020204030204" pitchFamily="34" charset="0"/>
            </a:endParaRPr>
          </a:p>
          <a:p>
            <a:pPr marL="539750" marR="7144" indent="-269875">
              <a:spcBef>
                <a:spcPts val="600"/>
              </a:spcBef>
              <a:buFont typeface="Arial"/>
              <a:buChar char="•"/>
              <a:tabLst>
                <a:tab pos="230188" algn="l"/>
                <a:tab pos="539750" algn="l"/>
              </a:tabLst>
            </a:pPr>
            <a:r>
              <a:rPr lang="en-ID" dirty="0" err="1">
                <a:latin typeface="Calibri" panose="020F0502020204030204" pitchFamily="34" charset="0"/>
                <a:ea typeface="Calibri" panose="020F0502020204030204" pitchFamily="34" charset="0"/>
                <a:cs typeface="Calibri" panose="020F0502020204030204" pitchFamily="34" charset="0"/>
              </a:rPr>
              <a:t>Metode</a:t>
            </a:r>
            <a:r>
              <a:rPr lang="en-ID" dirty="0">
                <a:latin typeface="Calibri" panose="020F0502020204030204" pitchFamily="34" charset="0"/>
                <a:ea typeface="Calibri" panose="020F0502020204030204" pitchFamily="34" charset="0"/>
                <a:cs typeface="Calibri" panose="020F0502020204030204" pitchFamily="34" charset="0"/>
              </a:rPr>
              <a:t> </a:t>
            </a:r>
            <a:r>
              <a:rPr lang="en-ID" spc="-49" dirty="0">
                <a:latin typeface="Calibri" panose="020F0502020204030204" pitchFamily="34" charset="0"/>
                <a:ea typeface="Calibri" panose="020F0502020204030204" pitchFamily="34" charset="0"/>
                <a:cs typeface="Calibri" panose="020F0502020204030204" pitchFamily="34" charset="0"/>
              </a:rPr>
              <a:t>VFA </a:t>
            </a:r>
            <a:r>
              <a:rPr lang="en-ID" spc="-45" dirty="0" err="1">
                <a:latin typeface="Calibri" panose="020F0502020204030204" pitchFamily="34" charset="0"/>
                <a:ea typeface="Calibri" panose="020F0502020204030204" pitchFamily="34" charset="0"/>
                <a:cs typeface="Calibri" panose="020F0502020204030204" pitchFamily="34" charset="0"/>
              </a:rPr>
              <a:t>secara</a:t>
            </a:r>
            <a:r>
              <a:rPr lang="en-ID" spc="-45" dirty="0">
                <a:latin typeface="Calibri" panose="020F0502020204030204" pitchFamily="34" charset="0"/>
                <a:ea typeface="Calibri" panose="020F0502020204030204" pitchFamily="34" charset="0"/>
                <a:cs typeface="Calibri" panose="020F0502020204030204" pitchFamily="34" charset="0"/>
              </a:rPr>
              <a:t> </a:t>
            </a:r>
            <a:r>
              <a:rPr lang="en-ID" spc="-15" dirty="0" err="1">
                <a:latin typeface="Calibri" panose="020F0502020204030204" pitchFamily="34" charset="0"/>
                <a:ea typeface="Calibri" panose="020F0502020204030204" pitchFamily="34" charset="0"/>
                <a:cs typeface="Calibri" panose="020F0502020204030204" pitchFamily="34" charset="0"/>
              </a:rPr>
              <a:t>umum</a:t>
            </a:r>
            <a:r>
              <a:rPr lang="en-ID" spc="-15" dirty="0">
                <a:latin typeface="Calibri" panose="020F0502020204030204" pitchFamily="34" charset="0"/>
                <a:ea typeface="Calibri" panose="020F0502020204030204" pitchFamily="34" charset="0"/>
                <a:cs typeface="Calibri" panose="020F0502020204030204" pitchFamily="34" charset="0"/>
              </a:rPr>
              <a:t> </a:t>
            </a:r>
            <a:r>
              <a:rPr lang="en-ID" spc="-30" dirty="0" err="1">
                <a:latin typeface="Calibri" panose="020F0502020204030204" pitchFamily="34" charset="0"/>
                <a:ea typeface="Calibri" panose="020F0502020204030204" pitchFamily="34" charset="0"/>
                <a:cs typeface="Calibri" panose="020F0502020204030204" pitchFamily="34" charset="0"/>
              </a:rPr>
              <a:t>disambut</a:t>
            </a:r>
            <a:r>
              <a:rPr lang="en-ID" spc="-30" dirty="0">
                <a:latin typeface="Calibri" panose="020F0502020204030204" pitchFamily="34" charset="0"/>
                <a:ea typeface="Calibri" panose="020F0502020204030204" pitchFamily="34" charset="0"/>
                <a:cs typeface="Calibri" panose="020F0502020204030204" pitchFamily="34" charset="0"/>
              </a:rPr>
              <a:t> </a:t>
            </a:r>
            <a:r>
              <a:rPr lang="en-ID" spc="-41" dirty="0" err="1">
                <a:latin typeface="Calibri" panose="020F0502020204030204" pitchFamily="34" charset="0"/>
                <a:ea typeface="Calibri" panose="020F0502020204030204" pitchFamily="34" charset="0"/>
                <a:cs typeface="Calibri" panose="020F0502020204030204" pitchFamily="34" charset="0"/>
              </a:rPr>
              <a:t>baik</a:t>
            </a:r>
            <a:r>
              <a:rPr lang="en-ID" spc="-41" dirty="0">
                <a:latin typeface="Calibri" panose="020F0502020204030204" pitchFamily="34" charset="0"/>
                <a:ea typeface="Calibri" panose="020F0502020204030204" pitchFamily="34" charset="0"/>
                <a:cs typeface="Calibri" panose="020F0502020204030204" pitchFamily="34" charset="0"/>
              </a:rPr>
              <a:t> </a:t>
            </a:r>
            <a:r>
              <a:rPr lang="en-ID" spc="-30" dirty="0">
                <a:latin typeface="Calibri" panose="020F0502020204030204" pitchFamily="34" charset="0"/>
                <a:ea typeface="Calibri" panose="020F0502020204030204" pitchFamily="34" charset="0"/>
                <a:cs typeface="Calibri" panose="020F0502020204030204" pitchFamily="34" charset="0"/>
              </a:rPr>
              <a:t>oleh </a:t>
            </a:r>
            <a:r>
              <a:rPr lang="en-ID" spc="-26" dirty="0" err="1">
                <a:latin typeface="Calibri" panose="020F0502020204030204" pitchFamily="34" charset="0"/>
                <a:ea typeface="Calibri" panose="020F0502020204030204" pitchFamily="34" charset="0"/>
                <a:cs typeface="Calibri" panose="020F0502020204030204" pitchFamily="34" charset="0"/>
              </a:rPr>
              <a:t>perusahaan</a:t>
            </a:r>
            <a:r>
              <a:rPr lang="en-ID" spc="-26" dirty="0">
                <a:latin typeface="Calibri" panose="020F0502020204030204" pitchFamily="34" charset="0"/>
                <a:ea typeface="Calibri" panose="020F0502020204030204" pitchFamily="34" charset="0"/>
                <a:cs typeface="Calibri" panose="020F0502020204030204" pitchFamily="34" charset="0"/>
              </a:rPr>
              <a:t> </a:t>
            </a:r>
            <a:r>
              <a:rPr lang="en-ID" spc="-30" dirty="0" err="1">
                <a:latin typeface="Calibri" panose="020F0502020204030204" pitchFamily="34" charset="0"/>
                <a:ea typeface="Calibri" panose="020F0502020204030204" pitchFamily="34" charset="0"/>
                <a:cs typeface="Calibri" panose="020F0502020204030204" pitchFamily="34" charset="0"/>
              </a:rPr>
              <a:t>asuransi</a:t>
            </a:r>
            <a:r>
              <a:rPr lang="en-ID" spc="-30" dirty="0">
                <a:latin typeface="Calibri" panose="020F0502020204030204" pitchFamily="34" charset="0"/>
                <a:ea typeface="Calibri" panose="020F0502020204030204" pitchFamily="34" charset="0"/>
                <a:cs typeface="Calibri" panose="020F0502020204030204" pitchFamily="34" charset="0"/>
              </a:rPr>
              <a:t> </a:t>
            </a:r>
            <a:r>
              <a:rPr lang="en-ID" spc="-45" dirty="0" err="1">
                <a:latin typeface="Calibri" panose="020F0502020204030204" pitchFamily="34" charset="0"/>
                <a:ea typeface="Calibri" panose="020F0502020204030204" pitchFamily="34" charset="0"/>
                <a:cs typeface="Calibri" panose="020F0502020204030204" pitchFamily="34" charset="0"/>
              </a:rPr>
              <a:t>karena</a:t>
            </a:r>
            <a:r>
              <a:rPr lang="en-ID" spc="-45" dirty="0">
                <a:latin typeface="Calibri" panose="020F0502020204030204" pitchFamily="34" charset="0"/>
                <a:ea typeface="Calibri" panose="020F0502020204030204" pitchFamily="34" charset="0"/>
                <a:cs typeface="Calibri" panose="020F0502020204030204" pitchFamily="34" charset="0"/>
              </a:rPr>
              <a:t> </a:t>
            </a:r>
            <a:r>
              <a:rPr lang="en-ID" spc="-34" dirty="0" err="1">
                <a:latin typeface="Calibri" panose="020F0502020204030204" pitchFamily="34" charset="0"/>
                <a:ea typeface="Calibri" panose="020F0502020204030204" pitchFamily="34" charset="0"/>
                <a:cs typeface="Calibri" panose="020F0502020204030204" pitchFamily="34" charset="0"/>
              </a:rPr>
              <a:t>metode</a:t>
            </a:r>
            <a:r>
              <a:rPr lang="en-ID" spc="-34" dirty="0">
                <a:latin typeface="Calibri" panose="020F0502020204030204" pitchFamily="34" charset="0"/>
                <a:ea typeface="Calibri" panose="020F0502020204030204" pitchFamily="34" charset="0"/>
                <a:cs typeface="Calibri" panose="020F0502020204030204" pitchFamily="34" charset="0"/>
              </a:rPr>
              <a:t> </a:t>
            </a:r>
            <a:r>
              <a:rPr lang="en-ID" spc="-41" dirty="0" err="1">
                <a:latin typeface="Calibri" panose="020F0502020204030204" pitchFamily="34" charset="0"/>
                <a:ea typeface="Calibri" panose="020F0502020204030204" pitchFamily="34" charset="0"/>
                <a:cs typeface="Calibri" panose="020F0502020204030204" pitchFamily="34" charset="0"/>
              </a:rPr>
              <a:t>ini</a:t>
            </a:r>
            <a:r>
              <a:rPr lang="en-ID" spc="-41" dirty="0">
                <a:latin typeface="Calibri" panose="020F0502020204030204" pitchFamily="34" charset="0"/>
                <a:ea typeface="Calibri" panose="020F0502020204030204" pitchFamily="34" charset="0"/>
                <a:cs typeface="Calibri" panose="020F0502020204030204" pitchFamily="34" charset="0"/>
              </a:rPr>
              <a:t> </a:t>
            </a:r>
            <a:r>
              <a:rPr lang="en-ID" spc="-34" dirty="0" err="1">
                <a:latin typeface="Calibri" panose="020F0502020204030204" pitchFamily="34" charset="0"/>
                <a:ea typeface="Calibri" panose="020F0502020204030204" pitchFamily="34" charset="0"/>
                <a:cs typeface="Calibri" panose="020F0502020204030204" pitchFamily="34" charset="0"/>
              </a:rPr>
              <a:t>mengarah</a:t>
            </a:r>
            <a:r>
              <a:rPr lang="en-ID" spc="-34" dirty="0">
                <a:latin typeface="Calibri" panose="020F0502020204030204" pitchFamily="34" charset="0"/>
                <a:ea typeface="Calibri" panose="020F0502020204030204" pitchFamily="34" charset="0"/>
                <a:cs typeface="Calibri" panose="020F0502020204030204" pitchFamily="34" charset="0"/>
              </a:rPr>
              <a:t> </a:t>
            </a:r>
            <a:r>
              <a:rPr lang="en-ID" spc="-41" dirty="0" err="1">
                <a:latin typeface="Calibri" panose="020F0502020204030204" pitchFamily="34" charset="0"/>
                <a:ea typeface="Calibri" panose="020F0502020204030204" pitchFamily="34" charset="0"/>
                <a:cs typeface="Calibri" panose="020F0502020204030204" pitchFamily="34" charset="0"/>
              </a:rPr>
              <a:t>kepada</a:t>
            </a:r>
            <a:r>
              <a:rPr lang="en-ID" spc="-41" dirty="0">
                <a:latin typeface="Calibri" panose="020F0502020204030204" pitchFamily="34" charset="0"/>
                <a:ea typeface="Calibri" panose="020F0502020204030204" pitchFamily="34" charset="0"/>
                <a:cs typeface="Calibri" panose="020F0502020204030204" pitchFamily="34" charset="0"/>
              </a:rPr>
              <a:t>  </a:t>
            </a:r>
            <a:r>
              <a:rPr lang="en-ID" spc="-30" dirty="0" err="1">
                <a:latin typeface="Calibri" panose="020F0502020204030204" pitchFamily="34" charset="0"/>
                <a:ea typeface="Calibri" panose="020F0502020204030204" pitchFamily="34" charset="0"/>
                <a:cs typeface="Calibri" panose="020F0502020204030204" pitchFamily="34" charset="0"/>
              </a:rPr>
              <a:t>pengukuran</a:t>
            </a:r>
            <a:r>
              <a:rPr lang="en-ID" spc="-30" dirty="0">
                <a:latin typeface="Calibri" panose="020F0502020204030204" pitchFamily="34" charset="0"/>
                <a:ea typeface="Calibri" panose="020F0502020204030204" pitchFamily="34" charset="0"/>
                <a:cs typeface="Calibri" panose="020F0502020204030204" pitchFamily="34" charset="0"/>
              </a:rPr>
              <a:t> </a:t>
            </a:r>
            <a:r>
              <a:rPr lang="en-ID" spc="-26" dirty="0">
                <a:latin typeface="Calibri" panose="020F0502020204030204" pitchFamily="34" charset="0"/>
                <a:ea typeface="Calibri" panose="020F0502020204030204" pitchFamily="34" charset="0"/>
                <a:cs typeface="Calibri" panose="020F0502020204030204" pitchFamily="34" charset="0"/>
              </a:rPr>
              <a:t>dan </a:t>
            </a:r>
            <a:r>
              <a:rPr lang="en-ID" spc="-34" dirty="0" err="1">
                <a:latin typeface="Calibri" panose="020F0502020204030204" pitchFamily="34" charset="0"/>
                <a:ea typeface="Calibri" panose="020F0502020204030204" pitchFamily="34" charset="0"/>
                <a:cs typeface="Calibri" panose="020F0502020204030204" pitchFamily="34" charset="0"/>
              </a:rPr>
              <a:t>pola</a:t>
            </a:r>
            <a:r>
              <a:rPr lang="en-ID" spc="-34" dirty="0">
                <a:latin typeface="Calibri" panose="020F0502020204030204" pitchFamily="34" charset="0"/>
                <a:ea typeface="Calibri" panose="020F0502020204030204" pitchFamily="34" charset="0"/>
                <a:cs typeface="Calibri" panose="020F0502020204030204" pitchFamily="34" charset="0"/>
              </a:rPr>
              <a:t> </a:t>
            </a:r>
            <a:r>
              <a:rPr lang="en-ID" spc="-45" dirty="0" err="1">
                <a:latin typeface="Calibri" panose="020F0502020204030204" pitchFamily="34" charset="0"/>
                <a:ea typeface="Calibri" panose="020F0502020204030204" pitchFamily="34" charset="0"/>
                <a:cs typeface="Calibri" panose="020F0502020204030204" pitchFamily="34" charset="0"/>
              </a:rPr>
              <a:t>laba</a:t>
            </a:r>
            <a:r>
              <a:rPr lang="en-ID" spc="-45" dirty="0">
                <a:latin typeface="Calibri" panose="020F0502020204030204" pitchFamily="34" charset="0"/>
                <a:ea typeface="Calibri" panose="020F0502020204030204" pitchFamily="34" charset="0"/>
                <a:cs typeface="Calibri" panose="020F0502020204030204" pitchFamily="34" charset="0"/>
              </a:rPr>
              <a:t> </a:t>
            </a:r>
            <a:r>
              <a:rPr lang="en-ID" spc="-49" dirty="0">
                <a:latin typeface="Calibri" panose="020F0502020204030204" pitchFamily="34" charset="0"/>
                <a:ea typeface="Calibri" panose="020F0502020204030204" pitchFamily="34" charset="0"/>
                <a:cs typeface="Calibri" panose="020F0502020204030204" pitchFamily="34" charset="0"/>
              </a:rPr>
              <a:t>(profit </a:t>
            </a:r>
            <a:r>
              <a:rPr lang="en-ID" spc="-41" dirty="0" err="1">
                <a:latin typeface="Calibri" panose="020F0502020204030204" pitchFamily="34" charset="0"/>
                <a:ea typeface="Calibri" panose="020F0502020204030204" pitchFamily="34" charset="0"/>
                <a:cs typeface="Calibri" panose="020F0502020204030204" pitchFamily="34" charset="0"/>
              </a:rPr>
              <a:t>emergemce</a:t>
            </a:r>
            <a:r>
              <a:rPr lang="en-ID" spc="-41" dirty="0">
                <a:latin typeface="Calibri" panose="020F0502020204030204" pitchFamily="34" charset="0"/>
                <a:ea typeface="Calibri" panose="020F0502020204030204" pitchFamily="34" charset="0"/>
                <a:cs typeface="Calibri" panose="020F0502020204030204" pitchFamily="34" charset="0"/>
              </a:rPr>
              <a:t>) </a:t>
            </a:r>
            <a:r>
              <a:rPr lang="en-ID" spc="-34" dirty="0">
                <a:latin typeface="Calibri" panose="020F0502020204030204" pitchFamily="34" charset="0"/>
                <a:ea typeface="Calibri" panose="020F0502020204030204" pitchFamily="34" charset="0"/>
                <a:cs typeface="Calibri" panose="020F0502020204030204" pitchFamily="34" charset="0"/>
              </a:rPr>
              <a:t>yang </a:t>
            </a:r>
            <a:r>
              <a:rPr lang="en-ID" spc="-41" dirty="0" err="1">
                <a:latin typeface="Calibri" panose="020F0502020204030204" pitchFamily="34" charset="0"/>
                <a:ea typeface="Calibri" panose="020F0502020204030204" pitchFamily="34" charset="0"/>
                <a:cs typeface="Calibri" panose="020F0502020204030204" pitchFamily="34" charset="0"/>
              </a:rPr>
              <a:t>lebih</a:t>
            </a:r>
            <a:r>
              <a:rPr lang="en-ID" spc="-41" dirty="0">
                <a:latin typeface="Calibri" panose="020F0502020204030204" pitchFamily="34" charset="0"/>
                <a:ea typeface="Calibri" panose="020F0502020204030204" pitchFamily="34" charset="0"/>
                <a:cs typeface="Calibri" panose="020F0502020204030204" pitchFamily="34" charset="0"/>
              </a:rPr>
              <a:t> </a:t>
            </a:r>
            <a:r>
              <a:rPr lang="en-ID" spc="-49" dirty="0" err="1">
                <a:latin typeface="Calibri" panose="020F0502020204030204" pitchFamily="34" charset="0"/>
                <a:ea typeface="Calibri" panose="020F0502020204030204" pitchFamily="34" charset="0"/>
                <a:cs typeface="Calibri" panose="020F0502020204030204" pitchFamily="34" charset="0"/>
              </a:rPr>
              <a:t>tepat</a:t>
            </a:r>
            <a:r>
              <a:rPr lang="en-ID" spc="-49" dirty="0">
                <a:latin typeface="Calibri" panose="020F0502020204030204" pitchFamily="34" charset="0"/>
                <a:ea typeface="Calibri" panose="020F0502020204030204" pitchFamily="34" charset="0"/>
                <a:cs typeface="Calibri" panose="020F0502020204030204" pitchFamily="34" charset="0"/>
              </a:rPr>
              <a:t> </a:t>
            </a:r>
            <a:r>
              <a:rPr lang="en-ID" spc="-30" dirty="0" err="1">
                <a:latin typeface="Calibri" panose="020F0502020204030204" pitchFamily="34" charset="0"/>
                <a:ea typeface="Calibri" panose="020F0502020204030204" pitchFamily="34" charset="0"/>
                <a:cs typeface="Calibri" panose="020F0502020204030204" pitchFamily="34" charset="0"/>
              </a:rPr>
              <a:t>untuk</a:t>
            </a:r>
            <a:r>
              <a:rPr lang="en-ID" spc="-30" dirty="0">
                <a:latin typeface="Calibri" panose="020F0502020204030204" pitchFamily="34" charset="0"/>
                <a:ea typeface="Calibri" panose="020F0502020204030204" pitchFamily="34" charset="0"/>
                <a:cs typeface="Calibri" panose="020F0502020204030204" pitchFamily="34" charset="0"/>
              </a:rPr>
              <a:t> </a:t>
            </a:r>
            <a:r>
              <a:rPr lang="en-ID" spc="-34" dirty="0">
                <a:latin typeface="Calibri" panose="020F0502020204030204" pitchFamily="34" charset="0"/>
                <a:ea typeface="Calibri" panose="020F0502020204030204" pitchFamily="34" charset="0"/>
                <a:cs typeface="Calibri" panose="020F0502020204030204" pitchFamily="34" charset="0"/>
              </a:rPr>
              <a:t>product </a:t>
            </a:r>
            <a:r>
              <a:rPr lang="en-ID" spc="-45" dirty="0" err="1">
                <a:latin typeface="Calibri" panose="020F0502020204030204" pitchFamily="34" charset="0"/>
                <a:ea typeface="Calibri" panose="020F0502020204030204" pitchFamily="34" charset="0"/>
                <a:cs typeface="Calibri" panose="020F0502020204030204" pitchFamily="34" charset="0"/>
              </a:rPr>
              <a:t>tertentu</a:t>
            </a:r>
            <a:r>
              <a:rPr lang="en-ID" spc="-45" dirty="0">
                <a:latin typeface="Calibri" panose="020F0502020204030204" pitchFamily="34" charset="0"/>
                <a:ea typeface="Calibri" panose="020F0502020204030204" pitchFamily="34" charset="0"/>
                <a:cs typeface="Calibri" panose="020F0502020204030204" pitchFamily="34" charset="0"/>
              </a:rPr>
              <a:t> </a:t>
            </a:r>
            <a:r>
              <a:rPr lang="en-ID" spc="-30" dirty="0" err="1">
                <a:latin typeface="Calibri" panose="020F0502020204030204" pitchFamily="34" charset="0"/>
                <a:ea typeface="Calibri" panose="020F0502020204030204" pitchFamily="34" charset="0"/>
                <a:cs typeface="Calibri" panose="020F0502020204030204" pitchFamily="34" charset="0"/>
              </a:rPr>
              <a:t>dibandingkan</a:t>
            </a:r>
            <a:r>
              <a:rPr lang="en-ID" spc="-30" dirty="0">
                <a:latin typeface="Calibri" panose="020F0502020204030204" pitchFamily="34" charset="0"/>
                <a:ea typeface="Calibri" panose="020F0502020204030204" pitchFamily="34" charset="0"/>
                <a:cs typeface="Calibri" panose="020F0502020204030204" pitchFamily="34" charset="0"/>
              </a:rPr>
              <a:t>  </a:t>
            </a:r>
            <a:r>
              <a:rPr lang="en-ID" spc="-30" dirty="0" err="1">
                <a:latin typeface="Calibri" panose="020F0502020204030204" pitchFamily="34" charset="0"/>
                <a:ea typeface="Calibri" panose="020F0502020204030204" pitchFamily="34" charset="0"/>
                <a:cs typeface="Calibri" panose="020F0502020204030204" pitchFamily="34" charset="0"/>
              </a:rPr>
              <a:t>dengan</a:t>
            </a:r>
            <a:r>
              <a:rPr lang="en-ID" spc="-30" dirty="0">
                <a:latin typeface="Calibri" panose="020F0502020204030204" pitchFamily="34" charset="0"/>
                <a:ea typeface="Calibri" panose="020F0502020204030204" pitchFamily="34" charset="0"/>
                <a:cs typeface="Calibri" panose="020F0502020204030204" pitchFamily="34" charset="0"/>
              </a:rPr>
              <a:t> </a:t>
            </a:r>
            <a:r>
              <a:rPr lang="en-ID" spc="-34" dirty="0" err="1">
                <a:latin typeface="Calibri" panose="020F0502020204030204" pitchFamily="34" charset="0"/>
                <a:ea typeface="Calibri" panose="020F0502020204030204" pitchFamily="34" charset="0"/>
                <a:cs typeface="Calibri" panose="020F0502020204030204" pitchFamily="34" charset="0"/>
              </a:rPr>
              <a:t>metode</a:t>
            </a:r>
            <a:r>
              <a:rPr lang="en-ID" spc="-83" dirty="0">
                <a:latin typeface="Calibri" panose="020F0502020204030204" pitchFamily="34" charset="0"/>
                <a:ea typeface="Calibri" panose="020F0502020204030204" pitchFamily="34" charset="0"/>
                <a:cs typeface="Calibri" panose="020F0502020204030204" pitchFamily="34" charset="0"/>
              </a:rPr>
              <a:t> </a:t>
            </a:r>
            <a:r>
              <a:rPr lang="en-ID" spc="-45" dirty="0" err="1">
                <a:latin typeface="Calibri" panose="020F0502020204030204" pitchFamily="34" charset="0"/>
                <a:ea typeface="Calibri" panose="020F0502020204030204" pitchFamily="34" charset="0"/>
                <a:cs typeface="Calibri" panose="020F0502020204030204" pitchFamily="34" charset="0"/>
              </a:rPr>
              <a:t>lainnya</a:t>
            </a:r>
            <a:endParaRPr lang="en-ID" dirty="0">
              <a:latin typeface="Calibri" panose="020F0502020204030204" pitchFamily="34" charset="0"/>
              <a:ea typeface="Calibri" panose="020F0502020204030204" pitchFamily="34" charset="0"/>
              <a:cs typeface="Calibri" panose="020F0502020204030204" pitchFamily="34" charset="0"/>
            </a:endParaRPr>
          </a:p>
          <a:p>
            <a:pPr marL="539750" marR="7620" indent="-269875">
              <a:spcBef>
                <a:spcPts val="600"/>
              </a:spcBef>
              <a:buFont typeface="Arial"/>
              <a:buChar char="•"/>
              <a:tabLst>
                <a:tab pos="230188" algn="l"/>
                <a:tab pos="539750" algn="l"/>
              </a:tabLst>
            </a:pPr>
            <a:r>
              <a:rPr lang="en-ID" spc="-30" dirty="0" err="1">
                <a:latin typeface="Calibri" panose="020F0502020204030204" pitchFamily="34" charset="0"/>
                <a:ea typeface="Calibri" panose="020F0502020204030204" pitchFamily="34" charset="0"/>
                <a:cs typeface="Calibri" panose="020F0502020204030204" pitchFamily="34" charset="0"/>
              </a:rPr>
              <a:t>Penggunakan</a:t>
            </a:r>
            <a:r>
              <a:rPr lang="en-ID" spc="-30" dirty="0">
                <a:latin typeface="Calibri" panose="020F0502020204030204" pitchFamily="34" charset="0"/>
                <a:ea typeface="Calibri" panose="020F0502020204030204" pitchFamily="34" charset="0"/>
                <a:cs typeface="Calibri" panose="020F0502020204030204" pitchFamily="34" charset="0"/>
              </a:rPr>
              <a:t> </a:t>
            </a:r>
            <a:r>
              <a:rPr lang="en-ID" spc="-53" dirty="0" err="1">
                <a:latin typeface="Calibri" panose="020F0502020204030204" pitchFamily="34" charset="0"/>
                <a:ea typeface="Calibri" panose="020F0502020204030204" pitchFamily="34" charset="0"/>
                <a:cs typeface="Calibri" panose="020F0502020204030204" pitchFamily="34" charset="0"/>
              </a:rPr>
              <a:t>marjin</a:t>
            </a:r>
            <a:r>
              <a:rPr lang="en-ID" spc="-53" dirty="0">
                <a:latin typeface="Calibri" panose="020F0502020204030204" pitchFamily="34" charset="0"/>
                <a:ea typeface="Calibri" panose="020F0502020204030204" pitchFamily="34" charset="0"/>
                <a:cs typeface="Calibri" panose="020F0502020204030204" pitchFamily="34" charset="0"/>
              </a:rPr>
              <a:t> </a:t>
            </a:r>
            <a:r>
              <a:rPr lang="en-ID" spc="-60" dirty="0" err="1">
                <a:latin typeface="Calibri" panose="020F0502020204030204" pitchFamily="34" charset="0"/>
                <a:ea typeface="Calibri" panose="020F0502020204030204" pitchFamily="34" charset="0"/>
                <a:cs typeface="Calibri" panose="020F0502020204030204" pitchFamily="34" charset="0"/>
              </a:rPr>
              <a:t>jasa</a:t>
            </a:r>
            <a:r>
              <a:rPr lang="en-ID" spc="-60" dirty="0">
                <a:latin typeface="Calibri" panose="020F0502020204030204" pitchFamily="34" charset="0"/>
                <a:ea typeface="Calibri" panose="020F0502020204030204" pitchFamily="34" charset="0"/>
                <a:cs typeface="Calibri" panose="020F0502020204030204" pitchFamily="34" charset="0"/>
              </a:rPr>
              <a:t> </a:t>
            </a:r>
            <a:r>
              <a:rPr lang="en-ID" spc="-45" dirty="0" err="1">
                <a:latin typeface="Calibri" panose="020F0502020204030204" pitchFamily="34" charset="0"/>
                <a:ea typeface="Calibri" panose="020F0502020204030204" pitchFamily="34" charset="0"/>
                <a:cs typeface="Calibri" panose="020F0502020204030204" pitchFamily="34" charset="0"/>
              </a:rPr>
              <a:t>kontraktual</a:t>
            </a:r>
            <a:r>
              <a:rPr lang="en-ID" spc="-45" dirty="0">
                <a:latin typeface="Calibri" panose="020F0502020204030204" pitchFamily="34" charset="0"/>
                <a:ea typeface="Calibri" panose="020F0502020204030204" pitchFamily="34" charset="0"/>
                <a:cs typeface="Calibri" panose="020F0502020204030204" pitchFamily="34" charset="0"/>
              </a:rPr>
              <a:t> </a:t>
            </a:r>
            <a:r>
              <a:rPr lang="en-ID" spc="-4" dirty="0">
                <a:latin typeface="Calibri" panose="020F0502020204030204" pitchFamily="34" charset="0"/>
                <a:ea typeface="Calibri" panose="020F0502020204030204" pitchFamily="34" charset="0"/>
                <a:cs typeface="Calibri" panose="020F0502020204030204" pitchFamily="34" charset="0"/>
              </a:rPr>
              <a:t>(CSM) </a:t>
            </a:r>
            <a:r>
              <a:rPr lang="en-ID" spc="-34" dirty="0" err="1">
                <a:latin typeface="Calibri" panose="020F0502020204030204" pitchFamily="34" charset="0"/>
                <a:ea typeface="Calibri" panose="020F0502020204030204" pitchFamily="34" charset="0"/>
                <a:cs typeface="Calibri" panose="020F0502020204030204" pitchFamily="34" charset="0"/>
              </a:rPr>
              <a:t>sebagai</a:t>
            </a:r>
            <a:r>
              <a:rPr lang="en-ID" spc="-34" dirty="0">
                <a:latin typeface="Calibri" panose="020F0502020204030204" pitchFamily="34" charset="0"/>
                <a:ea typeface="Calibri" panose="020F0502020204030204" pitchFamily="34" charset="0"/>
                <a:cs typeface="Calibri" panose="020F0502020204030204" pitchFamily="34" charset="0"/>
              </a:rPr>
              <a:t> </a:t>
            </a:r>
            <a:r>
              <a:rPr lang="en-ID" spc="-45" dirty="0">
                <a:latin typeface="Calibri" panose="020F0502020204030204" pitchFamily="34" charset="0"/>
                <a:ea typeface="Calibri" panose="020F0502020204030204" pitchFamily="34" charset="0"/>
                <a:cs typeface="Calibri" panose="020F0502020204030204" pitchFamily="34" charset="0"/>
              </a:rPr>
              <a:t>buffer </a:t>
            </a:r>
            <a:r>
              <a:rPr lang="en-ID" spc="-30" dirty="0" err="1">
                <a:latin typeface="Calibri" panose="020F0502020204030204" pitchFamily="34" charset="0"/>
                <a:ea typeface="Calibri" panose="020F0502020204030204" pitchFamily="34" charset="0"/>
                <a:cs typeface="Calibri" panose="020F0502020204030204" pitchFamily="34" charset="0"/>
              </a:rPr>
              <a:t>untuk</a:t>
            </a:r>
            <a:r>
              <a:rPr lang="en-ID" spc="-30" dirty="0">
                <a:latin typeface="Calibri" panose="020F0502020204030204" pitchFamily="34" charset="0"/>
                <a:ea typeface="Calibri" panose="020F0502020204030204" pitchFamily="34" charset="0"/>
                <a:cs typeface="Calibri" panose="020F0502020204030204" pitchFamily="34" charset="0"/>
              </a:rPr>
              <a:t> </a:t>
            </a:r>
            <a:r>
              <a:rPr lang="en-ID" spc="-26" dirty="0" err="1">
                <a:latin typeface="Calibri" panose="020F0502020204030204" pitchFamily="34" charset="0"/>
                <a:ea typeface="Calibri" panose="020F0502020204030204" pitchFamily="34" charset="0"/>
                <a:cs typeface="Calibri" panose="020F0502020204030204" pitchFamily="34" charset="0"/>
              </a:rPr>
              <a:t>perubahan</a:t>
            </a:r>
            <a:r>
              <a:rPr lang="en-ID" spc="-26" dirty="0">
                <a:latin typeface="Calibri" panose="020F0502020204030204" pitchFamily="34" charset="0"/>
                <a:ea typeface="Calibri" panose="020F0502020204030204" pitchFamily="34" charset="0"/>
                <a:cs typeface="Calibri" panose="020F0502020204030204" pitchFamily="34" charset="0"/>
              </a:rPr>
              <a:t> </a:t>
            </a:r>
            <a:r>
              <a:rPr lang="en-ID" spc="-38" dirty="0" err="1">
                <a:latin typeface="Calibri" panose="020F0502020204030204" pitchFamily="34" charset="0"/>
                <a:ea typeface="Calibri" panose="020F0502020204030204" pitchFamily="34" charset="0"/>
                <a:cs typeface="Calibri" panose="020F0502020204030204" pitchFamily="34" charset="0"/>
              </a:rPr>
              <a:t>estimasi</a:t>
            </a:r>
            <a:r>
              <a:rPr lang="en-ID" spc="-38" dirty="0">
                <a:latin typeface="Calibri" panose="020F0502020204030204" pitchFamily="34" charset="0"/>
                <a:ea typeface="Calibri" panose="020F0502020204030204" pitchFamily="34" charset="0"/>
                <a:cs typeface="Calibri" panose="020F0502020204030204" pitchFamily="34" charset="0"/>
              </a:rPr>
              <a:t> </a:t>
            </a:r>
            <a:r>
              <a:rPr lang="en-ID" spc="-49" dirty="0" err="1">
                <a:latin typeface="Calibri" panose="020F0502020204030204" pitchFamily="34" charset="0"/>
                <a:ea typeface="Calibri" panose="020F0502020204030204" pitchFamily="34" charset="0"/>
                <a:cs typeface="Calibri" panose="020F0502020204030204" pitchFamily="34" charset="0"/>
              </a:rPr>
              <a:t>biaya</a:t>
            </a:r>
            <a:r>
              <a:rPr lang="en-ID" spc="-49" dirty="0">
                <a:latin typeface="Calibri" panose="020F0502020204030204" pitchFamily="34" charset="0"/>
                <a:ea typeface="Calibri" panose="020F0502020204030204" pitchFamily="34" charset="0"/>
                <a:cs typeface="Calibri" panose="020F0502020204030204" pitchFamily="34" charset="0"/>
              </a:rPr>
              <a:t> </a:t>
            </a:r>
            <a:r>
              <a:rPr lang="en-ID" spc="-41" dirty="0">
                <a:latin typeface="Calibri" panose="020F0502020204030204" pitchFamily="34" charset="0"/>
                <a:ea typeface="Calibri" panose="020F0502020204030204" pitchFamily="34" charset="0"/>
                <a:cs typeface="Calibri" panose="020F0502020204030204" pitchFamily="34" charset="0"/>
              </a:rPr>
              <a:t>di </a:t>
            </a:r>
            <a:r>
              <a:rPr lang="en-ID" spc="-30" dirty="0">
                <a:latin typeface="Calibri" panose="020F0502020204030204" pitchFamily="34" charset="0"/>
                <a:ea typeface="Calibri" panose="020F0502020204030204" pitchFamily="34" charset="0"/>
                <a:cs typeface="Calibri" panose="020F0502020204030204" pitchFamily="34" charset="0"/>
              </a:rPr>
              <a:t>masa</a:t>
            </a:r>
            <a:r>
              <a:rPr lang="en-ID" spc="-214" dirty="0">
                <a:latin typeface="Calibri" panose="020F0502020204030204" pitchFamily="34" charset="0"/>
                <a:ea typeface="Calibri" panose="020F0502020204030204" pitchFamily="34" charset="0"/>
                <a:cs typeface="Calibri" panose="020F0502020204030204" pitchFamily="34" charset="0"/>
              </a:rPr>
              <a:t> </a:t>
            </a:r>
            <a:r>
              <a:rPr lang="en-ID" spc="-26" dirty="0" err="1">
                <a:latin typeface="Calibri" panose="020F0502020204030204" pitchFamily="34" charset="0"/>
                <a:ea typeface="Calibri" panose="020F0502020204030204" pitchFamily="34" charset="0"/>
                <a:cs typeface="Calibri" panose="020F0502020204030204" pitchFamily="34" charset="0"/>
              </a:rPr>
              <a:t>depan</a:t>
            </a:r>
            <a:r>
              <a:rPr lang="en-ID" spc="-26" dirty="0">
                <a:latin typeface="Calibri" panose="020F0502020204030204" pitchFamily="34" charset="0"/>
                <a:ea typeface="Calibri" panose="020F0502020204030204" pitchFamily="34" charset="0"/>
                <a:cs typeface="Calibri" panose="020F0502020204030204" pitchFamily="34" charset="0"/>
              </a:rPr>
              <a:t>  </a:t>
            </a:r>
            <a:r>
              <a:rPr lang="en-ID" spc="-41" dirty="0" err="1">
                <a:latin typeface="Calibri" panose="020F0502020204030204" pitchFamily="34" charset="0"/>
                <a:ea typeface="Calibri" panose="020F0502020204030204" pitchFamily="34" charset="0"/>
                <a:cs typeface="Calibri" panose="020F0502020204030204" pitchFamily="34" charset="0"/>
              </a:rPr>
              <a:t>akan</a:t>
            </a:r>
            <a:r>
              <a:rPr lang="en-ID" spc="-41" dirty="0">
                <a:latin typeface="Calibri" panose="020F0502020204030204" pitchFamily="34" charset="0"/>
                <a:ea typeface="Calibri" panose="020F0502020204030204" pitchFamily="34" charset="0"/>
                <a:cs typeface="Calibri" panose="020F0502020204030204" pitchFamily="34" charset="0"/>
              </a:rPr>
              <a:t> </a:t>
            </a:r>
            <a:r>
              <a:rPr lang="en-ID" spc="-26" dirty="0" err="1">
                <a:latin typeface="Calibri" panose="020F0502020204030204" pitchFamily="34" charset="0"/>
                <a:ea typeface="Calibri" panose="020F0502020204030204" pitchFamily="34" charset="0"/>
                <a:cs typeface="Calibri" panose="020F0502020204030204" pitchFamily="34" charset="0"/>
              </a:rPr>
              <a:t>mengurangi</a:t>
            </a:r>
            <a:r>
              <a:rPr lang="en-ID" spc="-26" dirty="0">
                <a:latin typeface="Calibri" panose="020F0502020204030204" pitchFamily="34" charset="0"/>
                <a:ea typeface="Calibri" panose="020F0502020204030204" pitchFamily="34" charset="0"/>
                <a:cs typeface="Calibri" panose="020F0502020204030204" pitchFamily="34" charset="0"/>
              </a:rPr>
              <a:t> </a:t>
            </a:r>
            <a:r>
              <a:rPr lang="en-ID" spc="-49" dirty="0" err="1">
                <a:latin typeface="Calibri" panose="020F0502020204030204" pitchFamily="34" charset="0"/>
                <a:ea typeface="Calibri" panose="020F0502020204030204" pitchFamily="34" charset="0"/>
                <a:cs typeface="Calibri" panose="020F0502020204030204" pitchFamily="34" charset="0"/>
              </a:rPr>
              <a:t>volatilitas</a:t>
            </a:r>
            <a:r>
              <a:rPr lang="en-ID" spc="-49" dirty="0">
                <a:latin typeface="Calibri" panose="020F0502020204030204" pitchFamily="34" charset="0"/>
                <a:ea typeface="Calibri" panose="020F0502020204030204" pitchFamily="34" charset="0"/>
                <a:cs typeface="Calibri" panose="020F0502020204030204" pitchFamily="34" charset="0"/>
              </a:rPr>
              <a:t> </a:t>
            </a:r>
            <a:r>
              <a:rPr lang="en-ID" spc="-41" dirty="0" err="1">
                <a:latin typeface="Calibri" panose="020F0502020204030204" pitchFamily="34" charset="0"/>
                <a:ea typeface="Calibri" panose="020F0502020204030204" pitchFamily="34" charset="0"/>
                <a:cs typeface="Calibri" panose="020F0502020204030204" pitchFamily="34" charset="0"/>
              </a:rPr>
              <a:t>dari</a:t>
            </a:r>
            <a:r>
              <a:rPr lang="en-ID" spc="-139" dirty="0">
                <a:latin typeface="Calibri" panose="020F0502020204030204" pitchFamily="34" charset="0"/>
                <a:ea typeface="Calibri" panose="020F0502020204030204" pitchFamily="34" charset="0"/>
                <a:cs typeface="Calibri" panose="020F0502020204030204" pitchFamily="34" charset="0"/>
              </a:rPr>
              <a:t> </a:t>
            </a:r>
            <a:r>
              <a:rPr lang="en-ID" spc="-34" dirty="0" err="1">
                <a:latin typeface="Calibri" panose="020F0502020204030204" pitchFamily="34" charset="0"/>
                <a:ea typeface="Calibri" panose="020F0502020204030204" pitchFamily="34" charset="0"/>
                <a:cs typeface="Calibri" panose="020F0502020204030204" pitchFamily="34" charset="0"/>
              </a:rPr>
              <a:t>pendapatan</a:t>
            </a:r>
            <a:endParaRPr lang="en-ID" dirty="0">
              <a:latin typeface="Calibri" panose="020F0502020204030204" pitchFamily="34" charset="0"/>
              <a:ea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D70B1D9E-2270-42BD-992E-E82D551A4E6B}"/>
              </a:ext>
            </a:extLst>
          </p:cNvPr>
          <p:cNvSpPr/>
          <p:nvPr/>
        </p:nvSpPr>
        <p:spPr>
          <a:xfrm>
            <a:off x="0" y="4889584"/>
            <a:ext cx="6966585" cy="253916"/>
          </a:xfrm>
          <a:prstGeom prst="rect">
            <a:avLst/>
          </a:prstGeom>
        </p:spPr>
        <p:txBody>
          <a:bodyPr wrap="square">
            <a:spAutoFit/>
          </a:bodyPr>
          <a:lstStyle/>
          <a:p>
            <a:r>
              <a:rPr lang="en-US" sz="1050" b="1" dirty="0">
                <a:solidFill>
                  <a:schemeClr val="tx1"/>
                </a:solidFill>
                <a:latin typeface="Arial" charset="0"/>
              </a:rPr>
              <a:t>Ref: PSAK 117 </a:t>
            </a:r>
            <a:r>
              <a:rPr lang="en-US" sz="1050" b="1" dirty="0" err="1">
                <a:solidFill>
                  <a:schemeClr val="tx1"/>
                </a:solidFill>
                <a:latin typeface="Arial" charset="0"/>
              </a:rPr>
              <a:t>Kontrak</a:t>
            </a:r>
            <a:r>
              <a:rPr lang="en-US" sz="1050" b="1" dirty="0">
                <a:solidFill>
                  <a:schemeClr val="tx1"/>
                </a:solidFill>
                <a:latin typeface="Arial" charset="0"/>
              </a:rPr>
              <a:t> </a:t>
            </a:r>
            <a:r>
              <a:rPr lang="en-US" sz="1050" b="1" dirty="0" err="1">
                <a:solidFill>
                  <a:schemeClr val="tx1"/>
                </a:solidFill>
                <a:latin typeface="Arial" charset="0"/>
              </a:rPr>
              <a:t>Asuransi</a:t>
            </a:r>
            <a:r>
              <a:rPr lang="en-US" sz="1050" b="1" dirty="0">
                <a:solidFill>
                  <a:schemeClr val="tx1"/>
                </a:solidFill>
                <a:latin typeface="Arial" charset="0"/>
              </a:rPr>
              <a:t> </a:t>
            </a:r>
            <a:endParaRPr lang="en-ID" sz="1050" b="1" dirty="0">
              <a:solidFill>
                <a:schemeClr val="tx1"/>
              </a:solidFill>
            </a:endParaRPr>
          </a:p>
        </p:txBody>
      </p:sp>
      <p:sp>
        <p:nvSpPr>
          <p:cNvPr id="5" name="Slide Number Placeholder 3">
            <a:extLst>
              <a:ext uri="{FF2B5EF4-FFF2-40B4-BE49-F238E27FC236}">
                <a16:creationId xmlns:a16="http://schemas.microsoft.com/office/drawing/2014/main" id="{6FD178FC-5ED0-4D1E-AE45-0D7ECC3EEBCD}"/>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52</a:t>
            </a:fld>
            <a:endParaRPr lang="en-US" sz="1200" b="1" dirty="0"/>
          </a:p>
        </p:txBody>
      </p:sp>
    </p:spTree>
    <p:extLst>
      <p:ext uri="{BB962C8B-B14F-4D97-AF65-F5344CB8AC3E}">
        <p14:creationId xmlns:p14="http://schemas.microsoft.com/office/powerpoint/2010/main" val="30356440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7B292-19C1-4198-8DD2-F8691B5AEE5D}"/>
              </a:ext>
            </a:extLst>
          </p:cNvPr>
          <p:cNvSpPr>
            <a:spLocks noGrp="1"/>
          </p:cNvSpPr>
          <p:nvPr>
            <p:ph type="title"/>
          </p:nvPr>
        </p:nvSpPr>
        <p:spPr>
          <a:xfrm>
            <a:off x="1855371" y="175983"/>
            <a:ext cx="5496900" cy="572700"/>
          </a:xfrm>
        </p:spPr>
        <p:txBody>
          <a:bodyPr/>
          <a:lstStyle/>
          <a:p>
            <a:r>
              <a:rPr lang="en-US" dirty="0" err="1"/>
              <a:t>Perbedaan</a:t>
            </a:r>
            <a:r>
              <a:rPr lang="en-US" dirty="0"/>
              <a:t> </a:t>
            </a:r>
            <a:r>
              <a:rPr lang="en-US" dirty="0" err="1"/>
              <a:t>Pengukuran</a:t>
            </a:r>
            <a:endParaRPr lang="en-ID" dirty="0"/>
          </a:p>
        </p:txBody>
      </p:sp>
      <p:graphicFrame>
        <p:nvGraphicFramePr>
          <p:cNvPr id="4" name="object 4">
            <a:extLst>
              <a:ext uri="{FF2B5EF4-FFF2-40B4-BE49-F238E27FC236}">
                <a16:creationId xmlns:a16="http://schemas.microsoft.com/office/drawing/2014/main" id="{2D09072C-A010-4EA5-BED0-B008E97ACA24}"/>
              </a:ext>
            </a:extLst>
          </p:cNvPr>
          <p:cNvGraphicFramePr>
            <a:graphicFrameLocks noGrp="1"/>
          </p:cNvGraphicFramePr>
          <p:nvPr>
            <p:extLst>
              <p:ext uri="{D42A27DB-BD31-4B8C-83A1-F6EECF244321}">
                <p14:modId xmlns:p14="http://schemas.microsoft.com/office/powerpoint/2010/main" val="366364019"/>
              </p:ext>
            </p:extLst>
          </p:nvPr>
        </p:nvGraphicFramePr>
        <p:xfrm>
          <a:off x="2149957" y="1412702"/>
          <a:ext cx="1770193" cy="1383640"/>
        </p:xfrm>
        <a:graphic>
          <a:graphicData uri="http://schemas.openxmlformats.org/drawingml/2006/table">
            <a:tbl>
              <a:tblPr firstRow="1" bandRow="1">
                <a:tableStyleId>{2D5ABB26-0587-4C30-8999-92F81FD0307C}</a:tableStyleId>
              </a:tblPr>
              <a:tblGrid>
                <a:gridCol w="1770193">
                  <a:extLst>
                    <a:ext uri="{9D8B030D-6E8A-4147-A177-3AD203B41FA5}">
                      <a16:colId xmlns:a16="http://schemas.microsoft.com/office/drawing/2014/main" val="20000"/>
                    </a:ext>
                  </a:extLst>
                </a:gridCol>
              </a:tblGrid>
              <a:tr h="339747">
                <a:tc>
                  <a:txBody>
                    <a:bodyPr/>
                    <a:lstStyle/>
                    <a:p>
                      <a:pPr algn="ctr">
                        <a:lnSpc>
                          <a:spcPct val="100000"/>
                        </a:lnSpc>
                        <a:spcBef>
                          <a:spcPts val="875"/>
                        </a:spcBef>
                      </a:pPr>
                      <a:r>
                        <a:rPr sz="1400" spc="-30" dirty="0">
                          <a:latin typeface="Calibri" panose="020F0502020204030204" pitchFamily="34" charset="0"/>
                          <a:cs typeface="Calibri" panose="020F0502020204030204" pitchFamily="34" charset="0"/>
                        </a:rPr>
                        <a:t>Marjin </a:t>
                      </a:r>
                      <a:r>
                        <a:rPr sz="1400" spc="-70" dirty="0">
                          <a:latin typeface="Calibri" panose="020F0502020204030204" pitchFamily="34" charset="0"/>
                          <a:cs typeface="Calibri" panose="020F0502020204030204" pitchFamily="34" charset="0"/>
                        </a:rPr>
                        <a:t>jasa</a:t>
                      </a:r>
                      <a:r>
                        <a:rPr sz="1400" spc="-170" dirty="0">
                          <a:latin typeface="Calibri" panose="020F0502020204030204" pitchFamily="34" charset="0"/>
                          <a:cs typeface="Calibri" panose="020F0502020204030204" pitchFamily="34" charset="0"/>
                        </a:rPr>
                        <a:t> </a:t>
                      </a:r>
                      <a:r>
                        <a:rPr sz="1400" spc="-60" dirty="0">
                          <a:latin typeface="Calibri" panose="020F0502020204030204" pitchFamily="34" charset="0"/>
                          <a:cs typeface="Calibri" panose="020F0502020204030204" pitchFamily="34" charset="0"/>
                        </a:rPr>
                        <a:t>kontraktual</a:t>
                      </a:r>
                      <a:endParaRPr sz="1400" dirty="0">
                        <a:latin typeface="Calibri" panose="020F0502020204030204" pitchFamily="34" charset="0"/>
                        <a:cs typeface="Calibri" panose="020F0502020204030204" pitchFamily="34" charset="0"/>
                      </a:endParaRPr>
                    </a:p>
                  </a:txBody>
                  <a:tcPr marL="0" marR="0" marT="83344" marB="0">
                    <a:lnB w="38100">
                      <a:solidFill>
                        <a:srgbClr val="FFFFFF"/>
                      </a:solidFill>
                      <a:prstDash val="solid"/>
                    </a:lnB>
                    <a:solidFill>
                      <a:srgbClr val="ED7D31"/>
                    </a:solidFill>
                  </a:tcPr>
                </a:tc>
                <a:extLst>
                  <a:ext uri="{0D108BD9-81ED-4DB2-BD59-A6C34878D82A}">
                    <a16:rowId xmlns:a16="http://schemas.microsoft.com/office/drawing/2014/main" val="10000"/>
                  </a:ext>
                </a:extLst>
              </a:tr>
              <a:tr h="352073">
                <a:tc>
                  <a:txBody>
                    <a:bodyPr/>
                    <a:lstStyle/>
                    <a:p>
                      <a:pPr algn="ctr">
                        <a:lnSpc>
                          <a:spcPct val="100000"/>
                        </a:lnSpc>
                        <a:spcBef>
                          <a:spcPts val="1030"/>
                        </a:spcBef>
                      </a:pPr>
                      <a:r>
                        <a:rPr sz="1400" spc="-50" dirty="0">
                          <a:latin typeface="Calibri" panose="020F0502020204030204" pitchFamily="34" charset="0"/>
                          <a:cs typeface="Calibri" panose="020F0502020204030204" pitchFamily="34" charset="0"/>
                        </a:rPr>
                        <a:t>Penyesuaian</a:t>
                      </a:r>
                      <a:r>
                        <a:rPr sz="1400" spc="-100" dirty="0">
                          <a:latin typeface="Calibri" panose="020F0502020204030204" pitchFamily="34" charset="0"/>
                          <a:cs typeface="Calibri" panose="020F0502020204030204" pitchFamily="34" charset="0"/>
                        </a:rPr>
                        <a:t> </a:t>
                      </a:r>
                      <a:r>
                        <a:rPr sz="1400" spc="-55" dirty="0">
                          <a:latin typeface="Calibri" panose="020F0502020204030204" pitchFamily="34" charset="0"/>
                          <a:cs typeface="Calibri" panose="020F0502020204030204" pitchFamily="34" charset="0"/>
                        </a:rPr>
                        <a:t>risiko</a:t>
                      </a:r>
                      <a:endParaRPr sz="1400" dirty="0">
                        <a:latin typeface="Calibri" panose="020F0502020204030204" pitchFamily="34" charset="0"/>
                        <a:cs typeface="Calibri" panose="020F0502020204030204" pitchFamily="34" charset="0"/>
                      </a:endParaRPr>
                    </a:p>
                  </a:txBody>
                  <a:tcPr marL="0" marR="0" marT="98108" marB="0">
                    <a:lnT w="38100">
                      <a:solidFill>
                        <a:srgbClr val="FFFFFF"/>
                      </a:solidFill>
                      <a:prstDash val="solid"/>
                    </a:lnT>
                    <a:lnB w="38100">
                      <a:solidFill>
                        <a:srgbClr val="FFFFFF"/>
                      </a:solidFill>
                      <a:prstDash val="solid"/>
                    </a:lnB>
                    <a:solidFill>
                      <a:srgbClr val="A5A5A5"/>
                    </a:solidFill>
                  </a:tcPr>
                </a:tc>
                <a:extLst>
                  <a:ext uri="{0D108BD9-81ED-4DB2-BD59-A6C34878D82A}">
                    <a16:rowId xmlns:a16="http://schemas.microsoft.com/office/drawing/2014/main" val="10001"/>
                  </a:ext>
                </a:extLst>
              </a:tr>
              <a:tr h="352073">
                <a:tc>
                  <a:txBody>
                    <a:bodyPr/>
                    <a:lstStyle/>
                    <a:p>
                      <a:pPr algn="ctr">
                        <a:lnSpc>
                          <a:spcPct val="100000"/>
                        </a:lnSpc>
                        <a:spcBef>
                          <a:spcPts val="1005"/>
                        </a:spcBef>
                      </a:pPr>
                      <a:r>
                        <a:rPr sz="1400" spc="-55" dirty="0">
                          <a:latin typeface="Calibri" panose="020F0502020204030204" pitchFamily="34" charset="0"/>
                          <a:cs typeface="Calibri" panose="020F0502020204030204" pitchFamily="34" charset="0"/>
                        </a:rPr>
                        <a:t>Nilai waktu dari</a:t>
                      </a:r>
                      <a:r>
                        <a:rPr sz="1400" spc="-175" dirty="0">
                          <a:latin typeface="Calibri" panose="020F0502020204030204" pitchFamily="34" charset="0"/>
                          <a:cs typeface="Calibri" panose="020F0502020204030204" pitchFamily="34" charset="0"/>
                        </a:rPr>
                        <a:t> </a:t>
                      </a:r>
                      <a:r>
                        <a:rPr sz="1400" spc="-40" dirty="0">
                          <a:latin typeface="Calibri" panose="020F0502020204030204" pitchFamily="34" charset="0"/>
                          <a:cs typeface="Calibri" panose="020F0502020204030204" pitchFamily="34" charset="0"/>
                        </a:rPr>
                        <a:t>uang</a:t>
                      </a:r>
                      <a:endParaRPr sz="1400">
                        <a:latin typeface="Calibri" panose="020F0502020204030204" pitchFamily="34" charset="0"/>
                        <a:cs typeface="Calibri" panose="020F0502020204030204" pitchFamily="34" charset="0"/>
                      </a:endParaRPr>
                    </a:p>
                  </a:txBody>
                  <a:tcPr marL="0" marR="0" marT="95726" marB="0">
                    <a:lnT w="38100">
                      <a:solidFill>
                        <a:srgbClr val="FFFFFF"/>
                      </a:solidFill>
                      <a:prstDash val="solid"/>
                    </a:lnT>
                    <a:lnB w="38100">
                      <a:solidFill>
                        <a:srgbClr val="FFFFFF"/>
                      </a:solidFill>
                      <a:prstDash val="solid"/>
                    </a:lnB>
                    <a:solidFill>
                      <a:srgbClr val="FFC000"/>
                    </a:solidFill>
                  </a:tcPr>
                </a:tc>
                <a:extLst>
                  <a:ext uri="{0D108BD9-81ED-4DB2-BD59-A6C34878D82A}">
                    <a16:rowId xmlns:a16="http://schemas.microsoft.com/office/drawing/2014/main" val="10002"/>
                  </a:ext>
                </a:extLst>
              </a:tr>
              <a:tr h="339747">
                <a:tc>
                  <a:txBody>
                    <a:bodyPr/>
                    <a:lstStyle/>
                    <a:p>
                      <a:pPr algn="ctr">
                        <a:lnSpc>
                          <a:spcPct val="100000"/>
                        </a:lnSpc>
                        <a:spcBef>
                          <a:spcPts val="1030"/>
                        </a:spcBef>
                      </a:pPr>
                      <a:r>
                        <a:rPr sz="1400" spc="-30" dirty="0">
                          <a:latin typeface="Calibri" panose="020F0502020204030204" pitchFamily="34" charset="0"/>
                          <a:cs typeface="Calibri" panose="020F0502020204030204" pitchFamily="34" charset="0"/>
                        </a:rPr>
                        <a:t>Arus </a:t>
                      </a:r>
                      <a:r>
                        <a:rPr sz="1400" spc="-50" dirty="0">
                          <a:latin typeface="Calibri" panose="020F0502020204030204" pitchFamily="34" charset="0"/>
                          <a:cs typeface="Calibri" panose="020F0502020204030204" pitchFamily="34" charset="0"/>
                        </a:rPr>
                        <a:t>kas </a:t>
                      </a:r>
                      <a:r>
                        <a:rPr sz="1400" spc="-45" dirty="0">
                          <a:latin typeface="Calibri" panose="020F0502020204030204" pitchFamily="34" charset="0"/>
                          <a:cs typeface="Calibri" panose="020F0502020204030204" pitchFamily="34" charset="0"/>
                        </a:rPr>
                        <a:t>masa</a:t>
                      </a:r>
                      <a:r>
                        <a:rPr sz="1400" spc="-210" dirty="0">
                          <a:latin typeface="Calibri" panose="020F0502020204030204" pitchFamily="34" charset="0"/>
                          <a:cs typeface="Calibri" panose="020F0502020204030204" pitchFamily="34" charset="0"/>
                        </a:rPr>
                        <a:t> </a:t>
                      </a:r>
                      <a:r>
                        <a:rPr sz="1400" spc="-45" dirty="0">
                          <a:latin typeface="Calibri" panose="020F0502020204030204" pitchFamily="34" charset="0"/>
                          <a:cs typeface="Calibri" panose="020F0502020204030204" pitchFamily="34" charset="0"/>
                        </a:rPr>
                        <a:t>depan</a:t>
                      </a:r>
                      <a:endParaRPr sz="1400" dirty="0">
                        <a:latin typeface="Calibri" panose="020F0502020204030204" pitchFamily="34" charset="0"/>
                        <a:cs typeface="Calibri" panose="020F0502020204030204" pitchFamily="34" charset="0"/>
                      </a:endParaRPr>
                    </a:p>
                  </a:txBody>
                  <a:tcPr marL="0" marR="0" marT="98108" marB="0">
                    <a:lnT w="38100">
                      <a:solidFill>
                        <a:srgbClr val="FFFFFF"/>
                      </a:solidFill>
                      <a:prstDash val="solid"/>
                    </a:lnT>
                    <a:solidFill>
                      <a:srgbClr val="5B9BD5"/>
                    </a:solidFill>
                  </a:tcPr>
                </a:tc>
                <a:extLst>
                  <a:ext uri="{0D108BD9-81ED-4DB2-BD59-A6C34878D82A}">
                    <a16:rowId xmlns:a16="http://schemas.microsoft.com/office/drawing/2014/main" val="10003"/>
                  </a:ext>
                </a:extLst>
              </a:tr>
            </a:tbl>
          </a:graphicData>
        </a:graphic>
      </p:graphicFrame>
      <p:sp>
        <p:nvSpPr>
          <p:cNvPr id="5" name="object 5">
            <a:extLst>
              <a:ext uri="{FF2B5EF4-FFF2-40B4-BE49-F238E27FC236}">
                <a16:creationId xmlns:a16="http://schemas.microsoft.com/office/drawing/2014/main" id="{47DC963A-516C-4B3C-9D61-2D8F7886C2FB}"/>
              </a:ext>
            </a:extLst>
          </p:cNvPr>
          <p:cNvSpPr txBox="1"/>
          <p:nvPr/>
        </p:nvSpPr>
        <p:spPr>
          <a:xfrm>
            <a:off x="2127478" y="3086100"/>
            <a:ext cx="1792672" cy="292388"/>
          </a:xfrm>
          <a:prstGeom prst="rect">
            <a:avLst/>
          </a:prstGeom>
          <a:solidFill>
            <a:srgbClr val="A5A5A5"/>
          </a:solidFill>
        </p:spPr>
        <p:txBody>
          <a:bodyPr vert="horz" wrap="square" lIns="0" tIns="83820" rIns="0" bIns="0" rtlCol="0">
            <a:spAutoFit/>
          </a:bodyPr>
          <a:lstStyle/>
          <a:p>
            <a:pPr marL="250984">
              <a:spcBef>
                <a:spcPts val="660"/>
              </a:spcBef>
              <a:spcAft>
                <a:spcPts val="450"/>
              </a:spcAft>
            </a:pPr>
            <a:r>
              <a:rPr sz="1350" spc="-38" dirty="0">
                <a:latin typeface="Calibri" panose="020F0502020204030204" pitchFamily="34" charset="0"/>
                <a:cs typeface="Calibri" panose="020F0502020204030204" pitchFamily="34" charset="0"/>
              </a:rPr>
              <a:t>Penyesuaian</a:t>
            </a:r>
            <a:r>
              <a:rPr sz="1350" spc="-75" dirty="0">
                <a:latin typeface="Calibri" panose="020F0502020204030204" pitchFamily="34" charset="0"/>
                <a:cs typeface="Calibri" panose="020F0502020204030204" pitchFamily="34" charset="0"/>
              </a:rPr>
              <a:t> </a:t>
            </a:r>
            <a:r>
              <a:rPr sz="1350" spc="-41" dirty="0">
                <a:latin typeface="Calibri" panose="020F0502020204030204" pitchFamily="34" charset="0"/>
                <a:cs typeface="Calibri" panose="020F0502020204030204" pitchFamily="34" charset="0"/>
              </a:rPr>
              <a:t>risiko</a:t>
            </a:r>
            <a:endParaRPr sz="1350">
              <a:latin typeface="Calibri" panose="020F0502020204030204" pitchFamily="34" charset="0"/>
              <a:cs typeface="Calibri" panose="020F0502020204030204" pitchFamily="34" charset="0"/>
            </a:endParaRPr>
          </a:p>
        </p:txBody>
      </p:sp>
      <p:sp>
        <p:nvSpPr>
          <p:cNvPr id="6" name="object 6">
            <a:extLst>
              <a:ext uri="{FF2B5EF4-FFF2-40B4-BE49-F238E27FC236}">
                <a16:creationId xmlns:a16="http://schemas.microsoft.com/office/drawing/2014/main" id="{F0950726-7EB5-4A45-A964-2B58B12CB06A}"/>
              </a:ext>
            </a:extLst>
          </p:cNvPr>
          <p:cNvSpPr txBox="1"/>
          <p:nvPr/>
        </p:nvSpPr>
        <p:spPr>
          <a:xfrm>
            <a:off x="2127478" y="3549682"/>
            <a:ext cx="1792672" cy="292868"/>
          </a:xfrm>
          <a:prstGeom prst="rect">
            <a:avLst/>
          </a:prstGeom>
          <a:solidFill>
            <a:srgbClr val="FFC000"/>
          </a:solidFill>
        </p:spPr>
        <p:txBody>
          <a:bodyPr vert="horz" wrap="square" lIns="0" tIns="84296" rIns="0" bIns="0" rtlCol="0">
            <a:spAutoFit/>
          </a:bodyPr>
          <a:lstStyle/>
          <a:p>
            <a:pPr marL="187166">
              <a:spcBef>
                <a:spcPts val="664"/>
              </a:spcBef>
            </a:pPr>
            <a:r>
              <a:rPr sz="1350" spc="-41" dirty="0">
                <a:latin typeface="Calibri" panose="020F0502020204030204" pitchFamily="34" charset="0"/>
                <a:cs typeface="Calibri" panose="020F0502020204030204" pitchFamily="34" charset="0"/>
              </a:rPr>
              <a:t>Nilai waktu dari</a:t>
            </a:r>
            <a:r>
              <a:rPr sz="1350" spc="-131" dirty="0">
                <a:latin typeface="Calibri" panose="020F0502020204030204" pitchFamily="34" charset="0"/>
                <a:cs typeface="Calibri" panose="020F0502020204030204" pitchFamily="34" charset="0"/>
              </a:rPr>
              <a:t> </a:t>
            </a:r>
            <a:r>
              <a:rPr sz="1350" spc="-30" dirty="0">
                <a:latin typeface="Calibri" panose="020F0502020204030204" pitchFamily="34" charset="0"/>
                <a:cs typeface="Calibri" panose="020F0502020204030204" pitchFamily="34" charset="0"/>
              </a:rPr>
              <a:t>uang</a:t>
            </a:r>
            <a:endParaRPr sz="1350">
              <a:latin typeface="Calibri" panose="020F0502020204030204" pitchFamily="34" charset="0"/>
              <a:cs typeface="Calibri" panose="020F0502020204030204" pitchFamily="34" charset="0"/>
            </a:endParaRPr>
          </a:p>
        </p:txBody>
      </p:sp>
      <p:sp>
        <p:nvSpPr>
          <p:cNvPr id="7" name="object 7">
            <a:extLst>
              <a:ext uri="{FF2B5EF4-FFF2-40B4-BE49-F238E27FC236}">
                <a16:creationId xmlns:a16="http://schemas.microsoft.com/office/drawing/2014/main" id="{D12158B4-7B9F-4C4A-A64D-CFE2802924E7}"/>
              </a:ext>
            </a:extLst>
          </p:cNvPr>
          <p:cNvSpPr txBox="1"/>
          <p:nvPr/>
        </p:nvSpPr>
        <p:spPr>
          <a:xfrm>
            <a:off x="2149957" y="4057651"/>
            <a:ext cx="1792672" cy="291907"/>
          </a:xfrm>
          <a:prstGeom prst="rect">
            <a:avLst/>
          </a:prstGeom>
          <a:solidFill>
            <a:srgbClr val="5B9BD5"/>
          </a:solidFill>
        </p:spPr>
        <p:txBody>
          <a:bodyPr vert="horz" wrap="square" lIns="0" tIns="83344" rIns="0" bIns="0" rtlCol="0">
            <a:spAutoFit/>
          </a:bodyPr>
          <a:lstStyle/>
          <a:p>
            <a:pPr marL="189547">
              <a:spcBef>
                <a:spcPts val="656"/>
              </a:spcBef>
            </a:pPr>
            <a:r>
              <a:rPr sz="1350" spc="-23" dirty="0">
                <a:latin typeface="Calibri" panose="020F0502020204030204" pitchFamily="34" charset="0"/>
                <a:cs typeface="Calibri" panose="020F0502020204030204" pitchFamily="34" charset="0"/>
              </a:rPr>
              <a:t>Arus </a:t>
            </a:r>
            <a:r>
              <a:rPr sz="1350" spc="-38" dirty="0">
                <a:latin typeface="Calibri" panose="020F0502020204030204" pitchFamily="34" charset="0"/>
                <a:cs typeface="Calibri" panose="020F0502020204030204" pitchFamily="34" charset="0"/>
              </a:rPr>
              <a:t>kas </a:t>
            </a:r>
            <a:r>
              <a:rPr sz="1350" spc="-34" dirty="0">
                <a:latin typeface="Calibri" panose="020F0502020204030204" pitchFamily="34" charset="0"/>
                <a:cs typeface="Calibri" panose="020F0502020204030204" pitchFamily="34" charset="0"/>
              </a:rPr>
              <a:t>masa</a:t>
            </a:r>
            <a:r>
              <a:rPr sz="1350" spc="-158" dirty="0">
                <a:latin typeface="Calibri" panose="020F0502020204030204" pitchFamily="34" charset="0"/>
                <a:cs typeface="Calibri" panose="020F0502020204030204" pitchFamily="34" charset="0"/>
              </a:rPr>
              <a:t> </a:t>
            </a:r>
            <a:r>
              <a:rPr sz="1350" spc="-34" dirty="0">
                <a:latin typeface="Calibri" panose="020F0502020204030204" pitchFamily="34" charset="0"/>
                <a:cs typeface="Calibri" panose="020F0502020204030204" pitchFamily="34" charset="0"/>
              </a:rPr>
              <a:t>depan</a:t>
            </a:r>
            <a:endParaRPr sz="1350">
              <a:latin typeface="Calibri" panose="020F0502020204030204" pitchFamily="34" charset="0"/>
              <a:cs typeface="Calibri" panose="020F0502020204030204" pitchFamily="34" charset="0"/>
            </a:endParaRPr>
          </a:p>
        </p:txBody>
      </p:sp>
      <p:sp>
        <p:nvSpPr>
          <p:cNvPr id="9" name="object 9">
            <a:extLst>
              <a:ext uri="{FF2B5EF4-FFF2-40B4-BE49-F238E27FC236}">
                <a16:creationId xmlns:a16="http://schemas.microsoft.com/office/drawing/2014/main" id="{1A06CDAA-736B-490E-8F8A-307818A8A8AF}"/>
              </a:ext>
            </a:extLst>
          </p:cNvPr>
          <p:cNvSpPr txBox="1"/>
          <p:nvPr/>
        </p:nvSpPr>
        <p:spPr>
          <a:xfrm>
            <a:off x="6455935" y="3093244"/>
            <a:ext cx="1792672" cy="292388"/>
          </a:xfrm>
          <a:prstGeom prst="rect">
            <a:avLst/>
          </a:prstGeom>
          <a:solidFill>
            <a:srgbClr val="A5A5A5"/>
          </a:solidFill>
        </p:spPr>
        <p:txBody>
          <a:bodyPr vert="horz" wrap="square" lIns="0" tIns="83820" rIns="0" bIns="0" rtlCol="0">
            <a:spAutoFit/>
          </a:bodyPr>
          <a:lstStyle/>
          <a:p>
            <a:pPr marL="250984">
              <a:spcBef>
                <a:spcPts val="660"/>
              </a:spcBef>
              <a:spcAft>
                <a:spcPts val="450"/>
              </a:spcAft>
            </a:pPr>
            <a:r>
              <a:rPr sz="1350" spc="-38" dirty="0">
                <a:latin typeface="Calibri" panose="020F0502020204030204" pitchFamily="34" charset="0"/>
                <a:cs typeface="Calibri" panose="020F0502020204030204" pitchFamily="34" charset="0"/>
              </a:rPr>
              <a:t>Penyesuaian</a:t>
            </a:r>
            <a:r>
              <a:rPr sz="1350" spc="-75" dirty="0">
                <a:latin typeface="Calibri" panose="020F0502020204030204" pitchFamily="34" charset="0"/>
                <a:cs typeface="Calibri" panose="020F0502020204030204" pitchFamily="34" charset="0"/>
              </a:rPr>
              <a:t> </a:t>
            </a:r>
            <a:r>
              <a:rPr sz="1350" spc="-41" dirty="0">
                <a:latin typeface="Calibri" panose="020F0502020204030204" pitchFamily="34" charset="0"/>
                <a:cs typeface="Calibri" panose="020F0502020204030204" pitchFamily="34" charset="0"/>
              </a:rPr>
              <a:t>risiko</a:t>
            </a:r>
            <a:endParaRPr sz="1350">
              <a:latin typeface="Calibri" panose="020F0502020204030204" pitchFamily="34" charset="0"/>
              <a:cs typeface="Calibri" panose="020F0502020204030204" pitchFamily="34" charset="0"/>
            </a:endParaRPr>
          </a:p>
        </p:txBody>
      </p:sp>
      <p:sp>
        <p:nvSpPr>
          <p:cNvPr id="10" name="object 10">
            <a:extLst>
              <a:ext uri="{FF2B5EF4-FFF2-40B4-BE49-F238E27FC236}">
                <a16:creationId xmlns:a16="http://schemas.microsoft.com/office/drawing/2014/main" id="{1F71ED78-D638-4E82-B53F-0563E669E779}"/>
              </a:ext>
            </a:extLst>
          </p:cNvPr>
          <p:cNvSpPr txBox="1"/>
          <p:nvPr/>
        </p:nvSpPr>
        <p:spPr>
          <a:xfrm>
            <a:off x="6455935" y="3556816"/>
            <a:ext cx="1792672" cy="431240"/>
          </a:xfrm>
          <a:prstGeom prst="rect">
            <a:avLst/>
          </a:prstGeom>
          <a:solidFill>
            <a:srgbClr val="FFC000"/>
          </a:solidFill>
        </p:spPr>
        <p:txBody>
          <a:bodyPr vert="horz" wrap="square" lIns="0" tIns="10953" rIns="0" bIns="0" rtlCol="0">
            <a:spAutoFit/>
          </a:bodyPr>
          <a:lstStyle/>
          <a:p>
            <a:pPr marL="337661" marR="166688" indent="-165734">
              <a:lnSpc>
                <a:spcPct val="103299"/>
              </a:lnSpc>
              <a:spcBef>
                <a:spcPts val="86"/>
              </a:spcBef>
            </a:pPr>
            <a:r>
              <a:rPr sz="1350" spc="-41" dirty="0">
                <a:latin typeface="Calibri" panose="020F0502020204030204" pitchFamily="34" charset="0"/>
                <a:cs typeface="Calibri" panose="020F0502020204030204" pitchFamily="34" charset="0"/>
              </a:rPr>
              <a:t>Nilai waktu dari</a:t>
            </a:r>
            <a:r>
              <a:rPr sz="1350" spc="-165" dirty="0">
                <a:latin typeface="Calibri" panose="020F0502020204030204" pitchFamily="34" charset="0"/>
                <a:cs typeface="Calibri" panose="020F0502020204030204" pitchFamily="34" charset="0"/>
              </a:rPr>
              <a:t> </a:t>
            </a:r>
            <a:r>
              <a:rPr sz="1350" spc="-41" dirty="0">
                <a:latin typeface="Calibri" panose="020F0502020204030204" pitchFamily="34" charset="0"/>
                <a:cs typeface="Calibri" panose="020F0502020204030204" pitchFamily="34" charset="0"/>
              </a:rPr>
              <a:t>uang,  </a:t>
            </a:r>
            <a:r>
              <a:rPr sz="1350" spc="-68" dirty="0">
                <a:latin typeface="Calibri" panose="020F0502020204030204" pitchFamily="34" charset="0"/>
                <a:cs typeface="Calibri" panose="020F0502020204030204" pitchFamily="34" charset="0"/>
              </a:rPr>
              <a:t>jika</a:t>
            </a:r>
            <a:r>
              <a:rPr sz="1350" spc="-75" dirty="0">
                <a:latin typeface="Calibri" panose="020F0502020204030204" pitchFamily="34" charset="0"/>
                <a:cs typeface="Calibri" panose="020F0502020204030204" pitchFamily="34" charset="0"/>
              </a:rPr>
              <a:t> </a:t>
            </a:r>
            <a:r>
              <a:rPr sz="1350" spc="-41" dirty="0">
                <a:latin typeface="Calibri" panose="020F0502020204030204" pitchFamily="34" charset="0"/>
                <a:cs typeface="Calibri" panose="020F0502020204030204" pitchFamily="34" charset="0"/>
              </a:rPr>
              <a:t>diperlukan</a:t>
            </a:r>
            <a:endParaRPr sz="1350" dirty="0">
              <a:latin typeface="Calibri" panose="020F0502020204030204" pitchFamily="34" charset="0"/>
              <a:cs typeface="Calibri" panose="020F0502020204030204" pitchFamily="34" charset="0"/>
            </a:endParaRPr>
          </a:p>
        </p:txBody>
      </p:sp>
      <p:sp>
        <p:nvSpPr>
          <p:cNvPr id="11" name="object 11">
            <a:extLst>
              <a:ext uri="{FF2B5EF4-FFF2-40B4-BE49-F238E27FC236}">
                <a16:creationId xmlns:a16="http://schemas.microsoft.com/office/drawing/2014/main" id="{66DBC580-C89A-42F8-9744-1BFBC77A698A}"/>
              </a:ext>
            </a:extLst>
          </p:cNvPr>
          <p:cNvSpPr txBox="1"/>
          <p:nvPr/>
        </p:nvSpPr>
        <p:spPr>
          <a:xfrm>
            <a:off x="6478414" y="4064795"/>
            <a:ext cx="1792672" cy="291907"/>
          </a:xfrm>
          <a:prstGeom prst="rect">
            <a:avLst/>
          </a:prstGeom>
          <a:solidFill>
            <a:srgbClr val="5B9BD5"/>
          </a:solidFill>
        </p:spPr>
        <p:txBody>
          <a:bodyPr vert="horz" wrap="square" lIns="0" tIns="83344" rIns="0" bIns="0" rtlCol="0">
            <a:spAutoFit/>
          </a:bodyPr>
          <a:lstStyle/>
          <a:p>
            <a:pPr marL="189547">
              <a:spcBef>
                <a:spcPts val="656"/>
              </a:spcBef>
            </a:pPr>
            <a:r>
              <a:rPr sz="1350" spc="-23" dirty="0">
                <a:latin typeface="Calibri" panose="020F0502020204030204" pitchFamily="34" charset="0"/>
                <a:cs typeface="Calibri" panose="020F0502020204030204" pitchFamily="34" charset="0"/>
              </a:rPr>
              <a:t>Arus </a:t>
            </a:r>
            <a:r>
              <a:rPr sz="1350" spc="-38" dirty="0">
                <a:latin typeface="Calibri" panose="020F0502020204030204" pitchFamily="34" charset="0"/>
                <a:cs typeface="Calibri" panose="020F0502020204030204" pitchFamily="34" charset="0"/>
              </a:rPr>
              <a:t>kas </a:t>
            </a:r>
            <a:r>
              <a:rPr sz="1350" spc="-34" dirty="0">
                <a:latin typeface="Calibri" panose="020F0502020204030204" pitchFamily="34" charset="0"/>
                <a:cs typeface="Calibri" panose="020F0502020204030204" pitchFamily="34" charset="0"/>
              </a:rPr>
              <a:t>masa</a:t>
            </a:r>
            <a:r>
              <a:rPr sz="1350" spc="-158" dirty="0">
                <a:latin typeface="Calibri" panose="020F0502020204030204" pitchFamily="34" charset="0"/>
                <a:cs typeface="Calibri" panose="020F0502020204030204" pitchFamily="34" charset="0"/>
              </a:rPr>
              <a:t> </a:t>
            </a:r>
            <a:r>
              <a:rPr sz="1350" spc="-34" dirty="0">
                <a:latin typeface="Calibri" panose="020F0502020204030204" pitchFamily="34" charset="0"/>
                <a:cs typeface="Calibri" panose="020F0502020204030204" pitchFamily="34" charset="0"/>
              </a:rPr>
              <a:t>depan</a:t>
            </a:r>
            <a:endParaRPr sz="1350">
              <a:latin typeface="Calibri" panose="020F0502020204030204" pitchFamily="34" charset="0"/>
              <a:cs typeface="Calibri" panose="020F0502020204030204" pitchFamily="34" charset="0"/>
            </a:endParaRPr>
          </a:p>
        </p:txBody>
      </p:sp>
      <p:sp>
        <p:nvSpPr>
          <p:cNvPr id="12" name="object 12">
            <a:extLst>
              <a:ext uri="{FF2B5EF4-FFF2-40B4-BE49-F238E27FC236}">
                <a16:creationId xmlns:a16="http://schemas.microsoft.com/office/drawing/2014/main" id="{BDC87346-A39B-4970-9A23-0203DCCAE9FA}"/>
              </a:ext>
            </a:extLst>
          </p:cNvPr>
          <p:cNvSpPr txBox="1"/>
          <p:nvPr/>
        </p:nvSpPr>
        <p:spPr>
          <a:xfrm>
            <a:off x="2127478" y="884047"/>
            <a:ext cx="1770193" cy="440505"/>
          </a:xfrm>
          <a:prstGeom prst="rect">
            <a:avLst/>
          </a:prstGeom>
          <a:solidFill>
            <a:schemeClr val="accent2">
              <a:lumMod val="60000"/>
              <a:lumOff val="40000"/>
            </a:schemeClr>
          </a:solidFill>
        </p:spPr>
        <p:txBody>
          <a:bodyPr vert="horz" wrap="square" lIns="0" tIns="9525" rIns="0" bIns="0" rtlCol="0">
            <a:spAutoFit/>
          </a:bodyPr>
          <a:lstStyle/>
          <a:p>
            <a:pPr marL="9525" algn="ctr">
              <a:spcBef>
                <a:spcPts val="75"/>
              </a:spcBef>
            </a:pPr>
            <a:r>
              <a:rPr b="1" spc="-26" dirty="0">
                <a:latin typeface="Calibri" panose="020F0502020204030204" pitchFamily="34" charset="0"/>
                <a:cs typeface="Calibri" panose="020F0502020204030204" pitchFamily="34" charset="0"/>
              </a:rPr>
              <a:t>Model </a:t>
            </a:r>
            <a:r>
              <a:rPr b="1" spc="-75" dirty="0">
                <a:latin typeface="Calibri" panose="020F0502020204030204" pitchFamily="34" charset="0"/>
                <a:cs typeface="Calibri" panose="020F0502020204030204" pitchFamily="34" charset="0"/>
              </a:rPr>
              <a:t>Pengukuran</a:t>
            </a:r>
            <a:r>
              <a:rPr b="1" spc="-180" dirty="0">
                <a:latin typeface="Calibri" panose="020F0502020204030204" pitchFamily="34" charset="0"/>
                <a:cs typeface="Calibri" panose="020F0502020204030204" pitchFamily="34" charset="0"/>
              </a:rPr>
              <a:t> </a:t>
            </a:r>
            <a:r>
              <a:rPr b="1" spc="-56" dirty="0">
                <a:latin typeface="Calibri" panose="020F0502020204030204" pitchFamily="34" charset="0"/>
                <a:cs typeface="Calibri" panose="020F0502020204030204" pitchFamily="34" charset="0"/>
              </a:rPr>
              <a:t>Umum</a:t>
            </a:r>
            <a:endParaRPr dirty="0">
              <a:latin typeface="Calibri" panose="020F0502020204030204" pitchFamily="34" charset="0"/>
              <a:cs typeface="Calibri" panose="020F0502020204030204" pitchFamily="34" charset="0"/>
            </a:endParaRPr>
          </a:p>
        </p:txBody>
      </p:sp>
      <p:sp>
        <p:nvSpPr>
          <p:cNvPr id="13" name="object 13">
            <a:extLst>
              <a:ext uri="{FF2B5EF4-FFF2-40B4-BE49-F238E27FC236}">
                <a16:creationId xmlns:a16="http://schemas.microsoft.com/office/drawing/2014/main" id="{9472906F-B7FE-4486-A95B-2D77B9D1D0B4}"/>
              </a:ext>
            </a:extLst>
          </p:cNvPr>
          <p:cNvSpPr txBox="1"/>
          <p:nvPr/>
        </p:nvSpPr>
        <p:spPr>
          <a:xfrm>
            <a:off x="6455935" y="875937"/>
            <a:ext cx="1756154" cy="453329"/>
          </a:xfrm>
          <a:prstGeom prst="rect">
            <a:avLst/>
          </a:prstGeom>
          <a:solidFill>
            <a:schemeClr val="accent2">
              <a:lumMod val="60000"/>
              <a:lumOff val="40000"/>
            </a:schemeClr>
          </a:solidFill>
        </p:spPr>
        <p:txBody>
          <a:bodyPr vert="horz" wrap="square" lIns="0" tIns="9525" rIns="0" bIns="0" rtlCol="0">
            <a:spAutoFit/>
          </a:bodyPr>
          <a:lstStyle/>
          <a:p>
            <a:pPr marL="9525" algn="ctr">
              <a:spcBef>
                <a:spcPts val="75"/>
              </a:spcBef>
            </a:pPr>
            <a:r>
              <a:rPr b="1" spc="-75" dirty="0" err="1">
                <a:latin typeface="Calibri" panose="020F0502020204030204" pitchFamily="34" charset="0"/>
                <a:cs typeface="Calibri" panose="020F0502020204030204" pitchFamily="34" charset="0"/>
              </a:rPr>
              <a:t>Pendekatan</a:t>
            </a:r>
            <a:r>
              <a:rPr b="1" spc="-75" dirty="0">
                <a:latin typeface="Calibri" panose="020F0502020204030204" pitchFamily="34" charset="0"/>
                <a:cs typeface="Calibri" panose="020F0502020204030204" pitchFamily="34" charset="0"/>
              </a:rPr>
              <a:t> </a:t>
            </a:r>
            <a:endParaRPr lang="en-US" b="1" spc="-75" dirty="0">
              <a:latin typeface="Calibri" panose="020F0502020204030204" pitchFamily="34" charset="0"/>
              <a:cs typeface="Calibri" panose="020F0502020204030204" pitchFamily="34" charset="0"/>
            </a:endParaRPr>
          </a:p>
          <a:p>
            <a:pPr marL="9525" algn="ctr">
              <a:spcBef>
                <a:spcPts val="75"/>
              </a:spcBef>
            </a:pPr>
            <a:r>
              <a:rPr b="1" spc="-56" dirty="0" err="1">
                <a:latin typeface="Calibri" panose="020F0502020204030204" pitchFamily="34" charset="0"/>
                <a:cs typeface="Calibri" panose="020F0502020204030204" pitchFamily="34" charset="0"/>
              </a:rPr>
              <a:t>Alokasi</a:t>
            </a:r>
            <a:r>
              <a:rPr b="1" spc="-153" dirty="0">
                <a:latin typeface="Calibri" panose="020F0502020204030204" pitchFamily="34" charset="0"/>
                <a:cs typeface="Calibri" panose="020F0502020204030204" pitchFamily="34" charset="0"/>
              </a:rPr>
              <a:t> </a:t>
            </a:r>
            <a:r>
              <a:rPr b="1" spc="-75" dirty="0">
                <a:latin typeface="Calibri" panose="020F0502020204030204" pitchFamily="34" charset="0"/>
                <a:cs typeface="Calibri" panose="020F0502020204030204" pitchFamily="34" charset="0"/>
              </a:rPr>
              <a:t>Premi</a:t>
            </a:r>
            <a:endParaRPr dirty="0">
              <a:latin typeface="Calibri" panose="020F0502020204030204" pitchFamily="34" charset="0"/>
              <a:cs typeface="Calibri" panose="020F0502020204030204" pitchFamily="34" charset="0"/>
            </a:endParaRPr>
          </a:p>
        </p:txBody>
      </p:sp>
      <p:sp>
        <p:nvSpPr>
          <p:cNvPr id="14" name="object 14">
            <a:extLst>
              <a:ext uri="{FF2B5EF4-FFF2-40B4-BE49-F238E27FC236}">
                <a16:creationId xmlns:a16="http://schemas.microsoft.com/office/drawing/2014/main" id="{F19C25C2-44D6-4762-A77B-398E210CADB0}"/>
              </a:ext>
            </a:extLst>
          </p:cNvPr>
          <p:cNvSpPr txBox="1"/>
          <p:nvPr/>
        </p:nvSpPr>
        <p:spPr>
          <a:xfrm>
            <a:off x="1184464" y="960923"/>
            <a:ext cx="775597" cy="1790384"/>
          </a:xfrm>
          <a:prstGeom prst="rect">
            <a:avLst/>
          </a:prstGeom>
          <a:solidFill>
            <a:schemeClr val="accent1">
              <a:lumMod val="60000"/>
              <a:lumOff val="40000"/>
            </a:schemeClr>
          </a:solidFill>
        </p:spPr>
        <p:txBody>
          <a:bodyPr vert="vert270" wrap="square" lIns="0" tIns="7620" rIns="0" bIns="0" rtlCol="0">
            <a:spAutoFit/>
          </a:bodyPr>
          <a:lstStyle/>
          <a:p>
            <a:pPr marL="9525" marR="3810" indent="2381" algn="ctr">
              <a:lnSpc>
                <a:spcPct val="90000"/>
              </a:lnSpc>
              <a:spcBef>
                <a:spcPts val="60"/>
              </a:spcBef>
            </a:pPr>
            <a:r>
              <a:rPr spc="-68" dirty="0">
                <a:latin typeface="Calibri" panose="020F0502020204030204" pitchFamily="34" charset="0"/>
                <a:cs typeface="Calibri" panose="020F0502020204030204" pitchFamily="34" charset="0"/>
              </a:rPr>
              <a:t>Liabilitas </a:t>
            </a:r>
            <a:r>
              <a:rPr spc="-56" dirty="0">
                <a:latin typeface="Calibri" panose="020F0502020204030204" pitchFamily="34" charset="0"/>
                <a:cs typeface="Calibri" panose="020F0502020204030204" pitchFamily="34" charset="0"/>
              </a:rPr>
              <a:t>atas </a:t>
            </a:r>
            <a:r>
              <a:rPr spc="-45" dirty="0">
                <a:latin typeface="Calibri" panose="020F0502020204030204" pitchFamily="34" charset="0"/>
                <a:cs typeface="Calibri" panose="020F0502020204030204" pitchFamily="34" charset="0"/>
              </a:rPr>
              <a:t>sisa </a:t>
            </a:r>
            <a:r>
              <a:rPr spc="-49" dirty="0">
                <a:latin typeface="Calibri" panose="020F0502020204030204" pitchFamily="34" charset="0"/>
                <a:cs typeface="Calibri" panose="020F0502020204030204" pitchFamily="34" charset="0"/>
              </a:rPr>
              <a:t>masa  </a:t>
            </a:r>
            <a:r>
              <a:rPr spc="-53" dirty="0">
                <a:latin typeface="Calibri" panose="020F0502020204030204" pitchFamily="34" charset="0"/>
                <a:cs typeface="Calibri" panose="020F0502020204030204" pitchFamily="34" charset="0"/>
              </a:rPr>
              <a:t>pertanggungan </a:t>
            </a:r>
            <a:r>
              <a:rPr spc="-146" dirty="0">
                <a:latin typeface="Calibri" panose="020F0502020204030204" pitchFamily="34" charset="0"/>
                <a:cs typeface="Calibri" panose="020F0502020204030204" pitchFamily="34" charset="0"/>
              </a:rPr>
              <a:t>/ </a:t>
            </a:r>
            <a:r>
              <a:rPr spc="-64" dirty="0">
                <a:latin typeface="Calibri" panose="020F0502020204030204" pitchFamily="34" charset="0"/>
                <a:cs typeface="Calibri" panose="020F0502020204030204" pitchFamily="34" charset="0"/>
              </a:rPr>
              <a:t>Liabilities  </a:t>
            </a:r>
            <a:r>
              <a:rPr spc="-45" dirty="0">
                <a:latin typeface="Calibri" panose="020F0502020204030204" pitchFamily="34" charset="0"/>
                <a:cs typeface="Calibri" panose="020F0502020204030204" pitchFamily="34" charset="0"/>
              </a:rPr>
              <a:t>for </a:t>
            </a:r>
            <a:r>
              <a:rPr spc="-53" dirty="0">
                <a:latin typeface="Calibri" panose="020F0502020204030204" pitchFamily="34" charset="0"/>
                <a:cs typeface="Calibri" panose="020F0502020204030204" pitchFamily="34" charset="0"/>
              </a:rPr>
              <a:t>Remaining Coverage  </a:t>
            </a:r>
            <a:r>
              <a:rPr i="1" spc="-68" dirty="0">
                <a:latin typeface="Calibri" panose="020F0502020204030204" pitchFamily="34" charset="0"/>
                <a:cs typeface="Calibri" panose="020F0502020204030204" pitchFamily="34" charset="0"/>
              </a:rPr>
              <a:t>(Premium</a:t>
            </a:r>
            <a:r>
              <a:rPr i="1" spc="-124" dirty="0">
                <a:latin typeface="Calibri" panose="020F0502020204030204" pitchFamily="34" charset="0"/>
                <a:cs typeface="Calibri" panose="020F0502020204030204" pitchFamily="34" charset="0"/>
              </a:rPr>
              <a:t> </a:t>
            </a:r>
            <a:r>
              <a:rPr i="1" spc="-75" dirty="0">
                <a:latin typeface="Calibri" panose="020F0502020204030204" pitchFamily="34" charset="0"/>
                <a:cs typeface="Calibri" panose="020F0502020204030204" pitchFamily="34" charset="0"/>
              </a:rPr>
              <a:t>Reserve/LFRC)</a:t>
            </a:r>
            <a:endParaRPr dirty="0">
              <a:latin typeface="Calibri" panose="020F0502020204030204" pitchFamily="34" charset="0"/>
              <a:cs typeface="Calibri" panose="020F0502020204030204" pitchFamily="34" charset="0"/>
            </a:endParaRPr>
          </a:p>
        </p:txBody>
      </p:sp>
      <p:sp>
        <p:nvSpPr>
          <p:cNvPr id="15" name="object 15">
            <a:extLst>
              <a:ext uri="{FF2B5EF4-FFF2-40B4-BE49-F238E27FC236}">
                <a16:creationId xmlns:a16="http://schemas.microsoft.com/office/drawing/2014/main" id="{CE4DD2C5-67D8-422F-9E3E-805691D073FF}"/>
              </a:ext>
            </a:extLst>
          </p:cNvPr>
          <p:cNvSpPr txBox="1"/>
          <p:nvPr/>
        </p:nvSpPr>
        <p:spPr>
          <a:xfrm>
            <a:off x="1184464" y="2856059"/>
            <a:ext cx="775597" cy="1580321"/>
          </a:xfrm>
          <a:prstGeom prst="rect">
            <a:avLst/>
          </a:prstGeom>
          <a:solidFill>
            <a:schemeClr val="accent1">
              <a:lumMod val="60000"/>
              <a:lumOff val="40000"/>
            </a:schemeClr>
          </a:solidFill>
        </p:spPr>
        <p:txBody>
          <a:bodyPr vert="vert270" wrap="square" lIns="0" tIns="953" rIns="0" bIns="0" rtlCol="0">
            <a:spAutoFit/>
          </a:bodyPr>
          <a:lstStyle/>
          <a:p>
            <a:pPr marL="9525" marR="3810" indent="1905" algn="ctr">
              <a:lnSpc>
                <a:spcPct val="90000"/>
              </a:lnSpc>
              <a:spcBef>
                <a:spcPts val="8"/>
              </a:spcBef>
            </a:pPr>
            <a:r>
              <a:rPr spc="-68" dirty="0">
                <a:latin typeface="Calibri" panose="020F0502020204030204" pitchFamily="34" charset="0"/>
                <a:cs typeface="Calibri" panose="020F0502020204030204" pitchFamily="34" charset="0"/>
              </a:rPr>
              <a:t>Liabilitas </a:t>
            </a:r>
            <a:r>
              <a:rPr spc="-56" dirty="0">
                <a:latin typeface="Calibri" panose="020F0502020204030204" pitchFamily="34" charset="0"/>
                <a:cs typeface="Calibri" panose="020F0502020204030204" pitchFamily="34" charset="0"/>
              </a:rPr>
              <a:t>atas </a:t>
            </a:r>
            <a:r>
              <a:rPr spc="-64" dirty="0">
                <a:latin typeface="Calibri" panose="020F0502020204030204" pitchFamily="34" charset="0"/>
                <a:cs typeface="Calibri" panose="020F0502020204030204" pitchFamily="34" charset="0"/>
              </a:rPr>
              <a:t>klaim  </a:t>
            </a:r>
            <a:r>
              <a:rPr spc="-49" dirty="0">
                <a:latin typeface="Calibri" panose="020F0502020204030204" pitchFamily="34" charset="0"/>
                <a:cs typeface="Calibri" panose="020F0502020204030204" pitchFamily="34" charset="0"/>
              </a:rPr>
              <a:t>yang </a:t>
            </a:r>
            <a:r>
              <a:rPr spc="-71" dirty="0">
                <a:latin typeface="Calibri" panose="020F0502020204030204" pitchFamily="34" charset="0"/>
                <a:cs typeface="Calibri" panose="020F0502020204030204" pitchFamily="34" charset="0"/>
              </a:rPr>
              <a:t>terjadi </a:t>
            </a:r>
            <a:r>
              <a:rPr spc="-146" dirty="0">
                <a:latin typeface="Calibri" panose="020F0502020204030204" pitchFamily="34" charset="0"/>
                <a:cs typeface="Calibri" panose="020F0502020204030204" pitchFamily="34" charset="0"/>
              </a:rPr>
              <a:t>/</a:t>
            </a:r>
            <a:r>
              <a:rPr spc="-210" dirty="0">
                <a:latin typeface="Calibri" panose="020F0502020204030204" pitchFamily="34" charset="0"/>
                <a:cs typeface="Calibri" panose="020F0502020204030204" pitchFamily="34" charset="0"/>
              </a:rPr>
              <a:t> </a:t>
            </a:r>
            <a:r>
              <a:rPr spc="-68" dirty="0">
                <a:latin typeface="Calibri" panose="020F0502020204030204" pitchFamily="34" charset="0"/>
                <a:cs typeface="Calibri" panose="020F0502020204030204" pitchFamily="34" charset="0"/>
              </a:rPr>
              <a:t>Liability  </a:t>
            </a:r>
            <a:r>
              <a:rPr spc="-45" dirty="0">
                <a:latin typeface="Calibri" panose="020F0502020204030204" pitchFamily="34" charset="0"/>
                <a:cs typeface="Calibri" panose="020F0502020204030204" pitchFamily="34" charset="0"/>
              </a:rPr>
              <a:t>for </a:t>
            </a:r>
            <a:r>
              <a:rPr spc="-53" dirty="0">
                <a:latin typeface="Calibri" panose="020F0502020204030204" pitchFamily="34" charset="0"/>
                <a:cs typeface="Calibri" panose="020F0502020204030204" pitchFamily="34" charset="0"/>
              </a:rPr>
              <a:t>incurred </a:t>
            </a:r>
            <a:r>
              <a:rPr spc="-64" dirty="0">
                <a:latin typeface="Calibri" panose="020F0502020204030204" pitchFamily="34" charset="0"/>
                <a:cs typeface="Calibri" panose="020F0502020204030204" pitchFamily="34" charset="0"/>
              </a:rPr>
              <a:t>claims  </a:t>
            </a:r>
            <a:r>
              <a:rPr i="1" spc="-75" dirty="0">
                <a:latin typeface="Calibri" panose="020F0502020204030204" pitchFamily="34" charset="0"/>
                <a:cs typeface="Calibri" panose="020F0502020204030204" pitchFamily="34" charset="0"/>
              </a:rPr>
              <a:t>(Claim</a:t>
            </a:r>
            <a:r>
              <a:rPr i="1" spc="-120" dirty="0">
                <a:latin typeface="Calibri" panose="020F0502020204030204" pitchFamily="34" charset="0"/>
                <a:cs typeface="Calibri" panose="020F0502020204030204" pitchFamily="34" charset="0"/>
              </a:rPr>
              <a:t> </a:t>
            </a:r>
            <a:r>
              <a:rPr i="1" spc="-75" dirty="0">
                <a:latin typeface="Calibri" panose="020F0502020204030204" pitchFamily="34" charset="0"/>
                <a:cs typeface="Calibri" panose="020F0502020204030204" pitchFamily="34" charset="0"/>
              </a:rPr>
              <a:t>Reserve/LFIC)</a:t>
            </a:r>
            <a:endParaRPr dirty="0">
              <a:latin typeface="Calibri" panose="020F0502020204030204" pitchFamily="34" charset="0"/>
              <a:cs typeface="Calibri" panose="020F0502020204030204" pitchFamily="34" charset="0"/>
            </a:endParaRPr>
          </a:p>
        </p:txBody>
      </p:sp>
      <p:sp>
        <p:nvSpPr>
          <p:cNvPr id="16" name="object 16">
            <a:extLst>
              <a:ext uri="{FF2B5EF4-FFF2-40B4-BE49-F238E27FC236}">
                <a16:creationId xmlns:a16="http://schemas.microsoft.com/office/drawing/2014/main" id="{3EC079E5-F86A-4425-B137-9DBF50F64305}"/>
              </a:ext>
            </a:extLst>
          </p:cNvPr>
          <p:cNvSpPr/>
          <p:nvPr/>
        </p:nvSpPr>
        <p:spPr>
          <a:xfrm flipV="1">
            <a:off x="1765761" y="2880361"/>
            <a:ext cx="6688952" cy="34289"/>
          </a:xfrm>
          <a:custGeom>
            <a:avLst/>
            <a:gdLst/>
            <a:ahLst/>
            <a:cxnLst/>
            <a:rect l="l" t="t" r="r" b="b"/>
            <a:pathLst>
              <a:path w="6350000">
                <a:moveTo>
                  <a:pt x="0" y="0"/>
                </a:moveTo>
                <a:lnTo>
                  <a:pt x="6349730" y="0"/>
                </a:lnTo>
              </a:path>
            </a:pathLst>
          </a:custGeom>
          <a:ln w="10912">
            <a:solidFill>
              <a:srgbClr val="4472C4"/>
            </a:solidFill>
          </a:ln>
        </p:spPr>
        <p:txBody>
          <a:bodyPr wrap="square" lIns="0" tIns="0" rIns="0" bIns="0" rtlCol="0"/>
          <a:lstStyle/>
          <a:p>
            <a:endParaRPr sz="1200">
              <a:latin typeface="Calibri" panose="020F0502020204030204" pitchFamily="34" charset="0"/>
              <a:cs typeface="Calibri" panose="020F0502020204030204" pitchFamily="34" charset="0"/>
            </a:endParaRPr>
          </a:p>
        </p:txBody>
      </p:sp>
      <p:graphicFrame>
        <p:nvGraphicFramePr>
          <p:cNvPr id="17" name="object 17">
            <a:extLst>
              <a:ext uri="{FF2B5EF4-FFF2-40B4-BE49-F238E27FC236}">
                <a16:creationId xmlns:a16="http://schemas.microsoft.com/office/drawing/2014/main" id="{ACAF27C4-5C6D-4F57-B989-D1CAA62E67F8}"/>
              </a:ext>
            </a:extLst>
          </p:cNvPr>
          <p:cNvGraphicFramePr>
            <a:graphicFrameLocks noGrp="1"/>
          </p:cNvGraphicFramePr>
          <p:nvPr>
            <p:extLst>
              <p:ext uri="{D42A27DB-BD31-4B8C-83A1-F6EECF244321}">
                <p14:modId xmlns:p14="http://schemas.microsoft.com/office/powerpoint/2010/main" val="535156856"/>
              </p:ext>
            </p:extLst>
          </p:nvPr>
        </p:nvGraphicFramePr>
        <p:xfrm>
          <a:off x="4317068" y="1416712"/>
          <a:ext cx="1792672" cy="1383639"/>
        </p:xfrm>
        <a:graphic>
          <a:graphicData uri="http://schemas.openxmlformats.org/drawingml/2006/table">
            <a:tbl>
              <a:tblPr firstRow="1" bandRow="1">
                <a:tableStyleId>{2D5ABB26-0587-4C30-8999-92F81FD0307C}</a:tableStyleId>
              </a:tblPr>
              <a:tblGrid>
                <a:gridCol w="1792672">
                  <a:extLst>
                    <a:ext uri="{9D8B030D-6E8A-4147-A177-3AD203B41FA5}">
                      <a16:colId xmlns:a16="http://schemas.microsoft.com/office/drawing/2014/main" val="20000"/>
                    </a:ext>
                  </a:extLst>
                </a:gridCol>
              </a:tblGrid>
              <a:tr h="339747">
                <a:tc>
                  <a:txBody>
                    <a:bodyPr/>
                    <a:lstStyle/>
                    <a:p>
                      <a:pPr algn="ctr">
                        <a:lnSpc>
                          <a:spcPct val="100000"/>
                        </a:lnSpc>
                        <a:spcBef>
                          <a:spcPts val="885"/>
                        </a:spcBef>
                      </a:pPr>
                      <a:r>
                        <a:rPr sz="1400" spc="-30" dirty="0">
                          <a:latin typeface="Calibri" panose="020F0502020204030204" pitchFamily="34" charset="0"/>
                          <a:cs typeface="Calibri" panose="020F0502020204030204" pitchFamily="34" charset="0"/>
                        </a:rPr>
                        <a:t>Marjin </a:t>
                      </a:r>
                      <a:r>
                        <a:rPr sz="1400" spc="-70" dirty="0">
                          <a:latin typeface="Calibri" panose="020F0502020204030204" pitchFamily="34" charset="0"/>
                          <a:cs typeface="Calibri" panose="020F0502020204030204" pitchFamily="34" charset="0"/>
                        </a:rPr>
                        <a:t>jasa</a:t>
                      </a:r>
                      <a:r>
                        <a:rPr sz="1400" spc="-160" dirty="0">
                          <a:latin typeface="Calibri" panose="020F0502020204030204" pitchFamily="34" charset="0"/>
                          <a:cs typeface="Calibri" panose="020F0502020204030204" pitchFamily="34" charset="0"/>
                        </a:rPr>
                        <a:t> </a:t>
                      </a:r>
                      <a:r>
                        <a:rPr sz="1400" spc="-45" dirty="0">
                          <a:latin typeface="Calibri" panose="020F0502020204030204" pitchFamily="34" charset="0"/>
                          <a:cs typeface="Calibri" panose="020F0502020204030204" pitchFamily="34" charset="0"/>
                        </a:rPr>
                        <a:t>kontraktual*</a:t>
                      </a:r>
                      <a:endParaRPr sz="1400" dirty="0">
                        <a:latin typeface="Calibri" panose="020F0502020204030204" pitchFamily="34" charset="0"/>
                        <a:cs typeface="Calibri" panose="020F0502020204030204" pitchFamily="34" charset="0"/>
                      </a:endParaRPr>
                    </a:p>
                  </a:txBody>
                  <a:tcPr marL="0" marR="0" marT="84296" marB="0">
                    <a:lnB w="38100">
                      <a:solidFill>
                        <a:srgbClr val="FFFFFF"/>
                      </a:solidFill>
                      <a:prstDash val="solid"/>
                    </a:lnB>
                    <a:solidFill>
                      <a:srgbClr val="ED7D31"/>
                    </a:solidFill>
                  </a:tcPr>
                </a:tc>
                <a:extLst>
                  <a:ext uri="{0D108BD9-81ED-4DB2-BD59-A6C34878D82A}">
                    <a16:rowId xmlns:a16="http://schemas.microsoft.com/office/drawing/2014/main" val="10000"/>
                  </a:ext>
                </a:extLst>
              </a:tr>
              <a:tr h="352067">
                <a:tc>
                  <a:txBody>
                    <a:bodyPr/>
                    <a:lstStyle/>
                    <a:p>
                      <a:pPr algn="ctr">
                        <a:lnSpc>
                          <a:spcPct val="100000"/>
                        </a:lnSpc>
                        <a:spcBef>
                          <a:spcPts val="1035"/>
                        </a:spcBef>
                      </a:pPr>
                      <a:r>
                        <a:rPr sz="1400" spc="-50" dirty="0">
                          <a:latin typeface="Calibri" panose="020F0502020204030204" pitchFamily="34" charset="0"/>
                          <a:cs typeface="Calibri" panose="020F0502020204030204" pitchFamily="34" charset="0"/>
                        </a:rPr>
                        <a:t>Penyesuaian</a:t>
                      </a:r>
                      <a:r>
                        <a:rPr sz="1400" spc="-100" dirty="0">
                          <a:latin typeface="Calibri" panose="020F0502020204030204" pitchFamily="34" charset="0"/>
                          <a:cs typeface="Calibri" panose="020F0502020204030204" pitchFamily="34" charset="0"/>
                        </a:rPr>
                        <a:t> </a:t>
                      </a:r>
                      <a:r>
                        <a:rPr sz="1400" spc="-55" dirty="0">
                          <a:latin typeface="Calibri" panose="020F0502020204030204" pitchFamily="34" charset="0"/>
                          <a:cs typeface="Calibri" panose="020F0502020204030204" pitchFamily="34" charset="0"/>
                        </a:rPr>
                        <a:t>risiko</a:t>
                      </a:r>
                      <a:endParaRPr sz="1400" dirty="0">
                        <a:latin typeface="Calibri" panose="020F0502020204030204" pitchFamily="34" charset="0"/>
                        <a:cs typeface="Calibri" panose="020F0502020204030204" pitchFamily="34" charset="0"/>
                      </a:endParaRPr>
                    </a:p>
                  </a:txBody>
                  <a:tcPr marL="0" marR="0" marT="98584" marB="0">
                    <a:lnT w="38100">
                      <a:solidFill>
                        <a:srgbClr val="FFFFFF"/>
                      </a:solidFill>
                      <a:prstDash val="solid"/>
                    </a:lnT>
                    <a:lnB w="38100">
                      <a:solidFill>
                        <a:srgbClr val="FFFFFF"/>
                      </a:solidFill>
                      <a:prstDash val="solid"/>
                    </a:lnB>
                    <a:solidFill>
                      <a:srgbClr val="A5A5A5"/>
                    </a:solidFill>
                  </a:tcPr>
                </a:tc>
                <a:extLst>
                  <a:ext uri="{0D108BD9-81ED-4DB2-BD59-A6C34878D82A}">
                    <a16:rowId xmlns:a16="http://schemas.microsoft.com/office/drawing/2014/main" val="10001"/>
                  </a:ext>
                </a:extLst>
              </a:tr>
              <a:tr h="352073">
                <a:tc>
                  <a:txBody>
                    <a:bodyPr/>
                    <a:lstStyle/>
                    <a:p>
                      <a:pPr algn="ctr">
                        <a:lnSpc>
                          <a:spcPct val="100000"/>
                        </a:lnSpc>
                        <a:spcBef>
                          <a:spcPts val="1010"/>
                        </a:spcBef>
                      </a:pPr>
                      <a:r>
                        <a:rPr sz="1400" spc="-55" dirty="0">
                          <a:latin typeface="Calibri" panose="020F0502020204030204" pitchFamily="34" charset="0"/>
                          <a:cs typeface="Calibri" panose="020F0502020204030204" pitchFamily="34" charset="0"/>
                        </a:rPr>
                        <a:t>Nilai waktu dari</a:t>
                      </a:r>
                      <a:r>
                        <a:rPr sz="1400" spc="-180" dirty="0">
                          <a:latin typeface="Calibri" panose="020F0502020204030204" pitchFamily="34" charset="0"/>
                          <a:cs typeface="Calibri" panose="020F0502020204030204" pitchFamily="34" charset="0"/>
                        </a:rPr>
                        <a:t> </a:t>
                      </a:r>
                      <a:r>
                        <a:rPr sz="1400" dirty="0">
                          <a:latin typeface="Calibri" panose="020F0502020204030204" pitchFamily="34" charset="0"/>
                          <a:cs typeface="Calibri" panose="020F0502020204030204" pitchFamily="34" charset="0"/>
                        </a:rPr>
                        <a:t>uang*</a:t>
                      </a:r>
                    </a:p>
                  </a:txBody>
                  <a:tcPr marL="0" marR="0" marT="96203" marB="0">
                    <a:lnT w="38100">
                      <a:solidFill>
                        <a:srgbClr val="FFFFFF"/>
                      </a:solidFill>
                      <a:prstDash val="solid"/>
                    </a:lnT>
                    <a:lnB w="38100">
                      <a:solidFill>
                        <a:srgbClr val="FFFFFF"/>
                      </a:solidFill>
                      <a:prstDash val="solid"/>
                    </a:lnB>
                    <a:solidFill>
                      <a:srgbClr val="FFC000"/>
                    </a:solidFill>
                  </a:tcPr>
                </a:tc>
                <a:extLst>
                  <a:ext uri="{0D108BD9-81ED-4DB2-BD59-A6C34878D82A}">
                    <a16:rowId xmlns:a16="http://schemas.microsoft.com/office/drawing/2014/main" val="10002"/>
                  </a:ext>
                </a:extLst>
              </a:tr>
              <a:tr h="339752">
                <a:tc>
                  <a:txBody>
                    <a:bodyPr/>
                    <a:lstStyle/>
                    <a:p>
                      <a:pPr algn="ctr">
                        <a:lnSpc>
                          <a:spcPct val="100000"/>
                        </a:lnSpc>
                        <a:spcBef>
                          <a:spcPts val="1035"/>
                        </a:spcBef>
                      </a:pPr>
                      <a:r>
                        <a:rPr sz="1400" spc="-30" dirty="0">
                          <a:latin typeface="Calibri" panose="020F0502020204030204" pitchFamily="34" charset="0"/>
                          <a:cs typeface="Calibri" panose="020F0502020204030204" pitchFamily="34" charset="0"/>
                        </a:rPr>
                        <a:t>Arus </a:t>
                      </a:r>
                      <a:r>
                        <a:rPr sz="1400" spc="-50" dirty="0">
                          <a:latin typeface="Calibri" panose="020F0502020204030204" pitchFamily="34" charset="0"/>
                          <a:cs typeface="Calibri" panose="020F0502020204030204" pitchFamily="34" charset="0"/>
                        </a:rPr>
                        <a:t>kas </a:t>
                      </a:r>
                      <a:r>
                        <a:rPr sz="1400" spc="-45" dirty="0">
                          <a:latin typeface="Calibri" panose="020F0502020204030204" pitchFamily="34" charset="0"/>
                          <a:cs typeface="Calibri" panose="020F0502020204030204" pitchFamily="34" charset="0"/>
                        </a:rPr>
                        <a:t>masa</a:t>
                      </a:r>
                      <a:r>
                        <a:rPr sz="1400" spc="-210" dirty="0">
                          <a:latin typeface="Calibri" panose="020F0502020204030204" pitchFamily="34" charset="0"/>
                          <a:cs typeface="Calibri" panose="020F0502020204030204" pitchFamily="34" charset="0"/>
                        </a:rPr>
                        <a:t> </a:t>
                      </a:r>
                      <a:r>
                        <a:rPr sz="1400" spc="-45" dirty="0">
                          <a:latin typeface="Calibri" panose="020F0502020204030204" pitchFamily="34" charset="0"/>
                          <a:cs typeface="Calibri" panose="020F0502020204030204" pitchFamily="34" charset="0"/>
                        </a:rPr>
                        <a:t>depan</a:t>
                      </a:r>
                      <a:endParaRPr sz="1400" dirty="0">
                        <a:latin typeface="Calibri" panose="020F0502020204030204" pitchFamily="34" charset="0"/>
                        <a:cs typeface="Calibri" panose="020F0502020204030204" pitchFamily="34" charset="0"/>
                      </a:endParaRPr>
                    </a:p>
                  </a:txBody>
                  <a:tcPr marL="0" marR="0" marT="98584" marB="0">
                    <a:lnT w="38100">
                      <a:solidFill>
                        <a:srgbClr val="FFFFFF"/>
                      </a:solidFill>
                      <a:prstDash val="solid"/>
                    </a:lnT>
                    <a:solidFill>
                      <a:srgbClr val="5B9BD5"/>
                    </a:solidFill>
                  </a:tcPr>
                </a:tc>
                <a:extLst>
                  <a:ext uri="{0D108BD9-81ED-4DB2-BD59-A6C34878D82A}">
                    <a16:rowId xmlns:a16="http://schemas.microsoft.com/office/drawing/2014/main" val="10003"/>
                  </a:ext>
                </a:extLst>
              </a:tr>
            </a:tbl>
          </a:graphicData>
        </a:graphic>
      </p:graphicFrame>
      <p:sp>
        <p:nvSpPr>
          <p:cNvPr id="18" name="object 18">
            <a:extLst>
              <a:ext uri="{FF2B5EF4-FFF2-40B4-BE49-F238E27FC236}">
                <a16:creationId xmlns:a16="http://schemas.microsoft.com/office/drawing/2014/main" id="{08090301-7C1F-42EE-9284-2A24898F8AC5}"/>
              </a:ext>
            </a:extLst>
          </p:cNvPr>
          <p:cNvSpPr txBox="1"/>
          <p:nvPr/>
        </p:nvSpPr>
        <p:spPr>
          <a:xfrm>
            <a:off x="4294589" y="3090110"/>
            <a:ext cx="1792672" cy="292868"/>
          </a:xfrm>
          <a:prstGeom prst="rect">
            <a:avLst/>
          </a:prstGeom>
          <a:solidFill>
            <a:srgbClr val="A5A5A5"/>
          </a:solidFill>
        </p:spPr>
        <p:txBody>
          <a:bodyPr vert="horz" wrap="square" lIns="0" tIns="84296" rIns="0" bIns="0" rtlCol="0">
            <a:spAutoFit/>
          </a:bodyPr>
          <a:lstStyle/>
          <a:p>
            <a:pPr marL="250984">
              <a:spcBef>
                <a:spcPts val="664"/>
              </a:spcBef>
              <a:spcAft>
                <a:spcPts val="450"/>
              </a:spcAft>
            </a:pPr>
            <a:r>
              <a:rPr sz="1350" spc="-38" dirty="0">
                <a:latin typeface="Calibri" panose="020F0502020204030204" pitchFamily="34" charset="0"/>
                <a:cs typeface="Calibri" panose="020F0502020204030204" pitchFamily="34" charset="0"/>
              </a:rPr>
              <a:t>Penyesuaian</a:t>
            </a:r>
            <a:r>
              <a:rPr sz="1350" spc="-75" dirty="0">
                <a:latin typeface="Calibri" panose="020F0502020204030204" pitchFamily="34" charset="0"/>
                <a:cs typeface="Calibri" panose="020F0502020204030204" pitchFamily="34" charset="0"/>
              </a:rPr>
              <a:t> </a:t>
            </a:r>
            <a:r>
              <a:rPr sz="1350" spc="-41" dirty="0">
                <a:latin typeface="Calibri" panose="020F0502020204030204" pitchFamily="34" charset="0"/>
                <a:cs typeface="Calibri" panose="020F0502020204030204" pitchFamily="34" charset="0"/>
              </a:rPr>
              <a:t>risiko</a:t>
            </a:r>
            <a:endParaRPr sz="1350">
              <a:latin typeface="Calibri" panose="020F0502020204030204" pitchFamily="34" charset="0"/>
              <a:cs typeface="Calibri" panose="020F0502020204030204" pitchFamily="34" charset="0"/>
            </a:endParaRPr>
          </a:p>
        </p:txBody>
      </p:sp>
      <p:sp>
        <p:nvSpPr>
          <p:cNvPr id="19" name="object 19">
            <a:extLst>
              <a:ext uri="{FF2B5EF4-FFF2-40B4-BE49-F238E27FC236}">
                <a16:creationId xmlns:a16="http://schemas.microsoft.com/office/drawing/2014/main" id="{D9B3DD89-1BD7-4272-AE06-B738AC03F349}"/>
              </a:ext>
            </a:extLst>
          </p:cNvPr>
          <p:cNvSpPr txBox="1"/>
          <p:nvPr/>
        </p:nvSpPr>
        <p:spPr>
          <a:xfrm>
            <a:off x="4294589" y="3553683"/>
            <a:ext cx="1792672" cy="293350"/>
          </a:xfrm>
          <a:prstGeom prst="rect">
            <a:avLst/>
          </a:prstGeom>
          <a:solidFill>
            <a:srgbClr val="FFC000"/>
          </a:solidFill>
        </p:spPr>
        <p:txBody>
          <a:bodyPr vert="horz" wrap="square" lIns="0" tIns="84773" rIns="0" bIns="0" rtlCol="0">
            <a:spAutoFit/>
          </a:bodyPr>
          <a:lstStyle/>
          <a:p>
            <a:pPr marL="187166">
              <a:spcBef>
                <a:spcPts val="668"/>
              </a:spcBef>
            </a:pPr>
            <a:r>
              <a:rPr sz="1350" spc="-41" dirty="0">
                <a:latin typeface="Calibri" panose="020F0502020204030204" pitchFamily="34" charset="0"/>
                <a:cs typeface="Calibri" panose="020F0502020204030204" pitchFamily="34" charset="0"/>
              </a:rPr>
              <a:t>Nilai waktu dari</a:t>
            </a:r>
            <a:r>
              <a:rPr sz="1350" spc="-131" dirty="0">
                <a:latin typeface="Calibri" panose="020F0502020204030204" pitchFamily="34" charset="0"/>
                <a:cs typeface="Calibri" panose="020F0502020204030204" pitchFamily="34" charset="0"/>
              </a:rPr>
              <a:t> </a:t>
            </a:r>
            <a:r>
              <a:rPr sz="1350" spc="-30" dirty="0">
                <a:latin typeface="Calibri" panose="020F0502020204030204" pitchFamily="34" charset="0"/>
                <a:cs typeface="Calibri" panose="020F0502020204030204" pitchFamily="34" charset="0"/>
              </a:rPr>
              <a:t>uang</a:t>
            </a:r>
            <a:endParaRPr sz="1350">
              <a:latin typeface="Calibri" panose="020F0502020204030204" pitchFamily="34" charset="0"/>
              <a:cs typeface="Calibri" panose="020F0502020204030204" pitchFamily="34" charset="0"/>
            </a:endParaRPr>
          </a:p>
        </p:txBody>
      </p:sp>
      <p:sp>
        <p:nvSpPr>
          <p:cNvPr id="20" name="object 20">
            <a:extLst>
              <a:ext uri="{FF2B5EF4-FFF2-40B4-BE49-F238E27FC236}">
                <a16:creationId xmlns:a16="http://schemas.microsoft.com/office/drawing/2014/main" id="{492C057C-4B01-4375-B150-B041F7C373C9}"/>
              </a:ext>
            </a:extLst>
          </p:cNvPr>
          <p:cNvSpPr txBox="1"/>
          <p:nvPr/>
        </p:nvSpPr>
        <p:spPr>
          <a:xfrm>
            <a:off x="4317068" y="4061660"/>
            <a:ext cx="1792672" cy="292868"/>
          </a:xfrm>
          <a:prstGeom prst="rect">
            <a:avLst/>
          </a:prstGeom>
          <a:solidFill>
            <a:srgbClr val="5B9BD5"/>
          </a:solidFill>
        </p:spPr>
        <p:txBody>
          <a:bodyPr vert="horz" wrap="square" lIns="0" tIns="84296" rIns="0" bIns="0" rtlCol="0">
            <a:spAutoFit/>
          </a:bodyPr>
          <a:lstStyle/>
          <a:p>
            <a:pPr marL="189547">
              <a:spcBef>
                <a:spcPts val="664"/>
              </a:spcBef>
            </a:pPr>
            <a:r>
              <a:rPr sz="1350" spc="-23" dirty="0">
                <a:latin typeface="Calibri" panose="020F0502020204030204" pitchFamily="34" charset="0"/>
                <a:cs typeface="Calibri" panose="020F0502020204030204" pitchFamily="34" charset="0"/>
              </a:rPr>
              <a:t>Arus </a:t>
            </a:r>
            <a:r>
              <a:rPr sz="1350" spc="-38" dirty="0">
                <a:latin typeface="Calibri" panose="020F0502020204030204" pitchFamily="34" charset="0"/>
                <a:cs typeface="Calibri" panose="020F0502020204030204" pitchFamily="34" charset="0"/>
              </a:rPr>
              <a:t>kas </a:t>
            </a:r>
            <a:r>
              <a:rPr sz="1350" spc="-34" dirty="0">
                <a:latin typeface="Calibri" panose="020F0502020204030204" pitchFamily="34" charset="0"/>
                <a:cs typeface="Calibri" panose="020F0502020204030204" pitchFamily="34" charset="0"/>
              </a:rPr>
              <a:t>masa</a:t>
            </a:r>
            <a:r>
              <a:rPr sz="1350" spc="-158" dirty="0">
                <a:latin typeface="Calibri" panose="020F0502020204030204" pitchFamily="34" charset="0"/>
                <a:cs typeface="Calibri" panose="020F0502020204030204" pitchFamily="34" charset="0"/>
              </a:rPr>
              <a:t> </a:t>
            </a:r>
            <a:r>
              <a:rPr sz="1350" spc="-34" dirty="0">
                <a:latin typeface="Calibri" panose="020F0502020204030204" pitchFamily="34" charset="0"/>
                <a:cs typeface="Calibri" panose="020F0502020204030204" pitchFamily="34" charset="0"/>
              </a:rPr>
              <a:t>depan</a:t>
            </a:r>
            <a:endParaRPr sz="1350" dirty="0">
              <a:latin typeface="Calibri" panose="020F0502020204030204" pitchFamily="34" charset="0"/>
              <a:cs typeface="Calibri" panose="020F0502020204030204" pitchFamily="34" charset="0"/>
            </a:endParaRPr>
          </a:p>
        </p:txBody>
      </p:sp>
      <p:sp>
        <p:nvSpPr>
          <p:cNvPr id="21" name="object 21">
            <a:extLst>
              <a:ext uri="{FF2B5EF4-FFF2-40B4-BE49-F238E27FC236}">
                <a16:creationId xmlns:a16="http://schemas.microsoft.com/office/drawing/2014/main" id="{45A36438-B8E5-4540-8B13-64C20BA55F76}"/>
              </a:ext>
            </a:extLst>
          </p:cNvPr>
          <p:cNvSpPr txBox="1"/>
          <p:nvPr/>
        </p:nvSpPr>
        <p:spPr>
          <a:xfrm>
            <a:off x="4294590" y="884047"/>
            <a:ext cx="1792672" cy="453329"/>
          </a:xfrm>
          <a:prstGeom prst="rect">
            <a:avLst/>
          </a:prstGeom>
          <a:solidFill>
            <a:schemeClr val="accent2">
              <a:lumMod val="60000"/>
              <a:lumOff val="40000"/>
            </a:schemeClr>
          </a:solidFill>
        </p:spPr>
        <p:txBody>
          <a:bodyPr vert="horz" wrap="square" lIns="0" tIns="9525" rIns="0" bIns="0" rtlCol="0">
            <a:spAutoFit/>
          </a:bodyPr>
          <a:lstStyle/>
          <a:p>
            <a:pPr marL="9525" algn="ctr">
              <a:spcBef>
                <a:spcPts val="75"/>
              </a:spcBef>
            </a:pPr>
            <a:r>
              <a:rPr b="1" spc="-75" dirty="0">
                <a:latin typeface="Calibri" panose="020F0502020204030204" pitchFamily="34" charset="0"/>
                <a:cs typeface="Calibri" panose="020F0502020204030204" pitchFamily="34" charset="0"/>
              </a:rPr>
              <a:t>Pendekatan </a:t>
            </a:r>
            <a:r>
              <a:rPr b="1" spc="-64" dirty="0" err="1">
                <a:latin typeface="Calibri" panose="020F0502020204030204" pitchFamily="34" charset="0"/>
                <a:cs typeface="Calibri" panose="020F0502020204030204" pitchFamily="34" charset="0"/>
              </a:rPr>
              <a:t>Biaya</a:t>
            </a:r>
            <a:r>
              <a:rPr b="1" spc="-127" dirty="0">
                <a:latin typeface="Calibri" panose="020F0502020204030204" pitchFamily="34" charset="0"/>
                <a:cs typeface="Calibri" panose="020F0502020204030204" pitchFamily="34" charset="0"/>
              </a:rPr>
              <a:t> </a:t>
            </a:r>
            <a:endParaRPr lang="en-US" b="1" spc="-127" dirty="0">
              <a:latin typeface="Calibri" panose="020F0502020204030204" pitchFamily="34" charset="0"/>
              <a:cs typeface="Calibri" panose="020F0502020204030204" pitchFamily="34" charset="0"/>
            </a:endParaRPr>
          </a:p>
          <a:p>
            <a:pPr marL="9525" algn="ctr">
              <a:spcBef>
                <a:spcPts val="75"/>
              </a:spcBef>
            </a:pPr>
            <a:r>
              <a:rPr b="1" spc="-71" dirty="0" err="1">
                <a:latin typeface="Calibri" panose="020F0502020204030204" pitchFamily="34" charset="0"/>
                <a:cs typeface="Calibri" panose="020F0502020204030204" pitchFamily="34" charset="0"/>
              </a:rPr>
              <a:t>Variabel</a:t>
            </a:r>
            <a:endParaRPr dirty="0">
              <a:latin typeface="Calibri" panose="020F0502020204030204" pitchFamily="34" charset="0"/>
              <a:cs typeface="Calibri" panose="020F0502020204030204" pitchFamily="34" charset="0"/>
            </a:endParaRPr>
          </a:p>
        </p:txBody>
      </p:sp>
      <p:sp>
        <p:nvSpPr>
          <p:cNvPr id="22" name="object 22">
            <a:extLst>
              <a:ext uri="{FF2B5EF4-FFF2-40B4-BE49-F238E27FC236}">
                <a16:creationId xmlns:a16="http://schemas.microsoft.com/office/drawing/2014/main" id="{9F85B149-255C-4EC4-9B46-617483FEEA6E}"/>
              </a:ext>
            </a:extLst>
          </p:cNvPr>
          <p:cNvSpPr txBox="1"/>
          <p:nvPr/>
        </p:nvSpPr>
        <p:spPr>
          <a:xfrm>
            <a:off x="1805245" y="4437708"/>
            <a:ext cx="4003822" cy="252954"/>
          </a:xfrm>
          <a:prstGeom prst="rect">
            <a:avLst/>
          </a:prstGeom>
          <a:solidFill>
            <a:srgbClr val="FFFFFF"/>
          </a:solidFill>
        </p:spPr>
        <p:txBody>
          <a:bodyPr vert="horz" wrap="square" lIns="0" tIns="44768" rIns="0" bIns="0" rtlCol="0">
            <a:spAutoFit/>
          </a:bodyPr>
          <a:lstStyle/>
          <a:p>
            <a:pPr marL="61913">
              <a:spcBef>
                <a:spcPts val="353"/>
              </a:spcBef>
            </a:pPr>
            <a:r>
              <a:rPr sz="1350" spc="116" dirty="0">
                <a:latin typeface="Calibri" panose="020F0502020204030204" pitchFamily="34" charset="0"/>
                <a:cs typeface="Calibri" panose="020F0502020204030204" pitchFamily="34" charset="0"/>
              </a:rPr>
              <a:t>*</a:t>
            </a:r>
            <a:r>
              <a:rPr sz="1350" spc="-68" dirty="0">
                <a:latin typeface="Calibri" panose="020F0502020204030204" pitchFamily="34" charset="0"/>
                <a:cs typeface="Calibri" panose="020F0502020204030204" pitchFamily="34" charset="0"/>
              </a:rPr>
              <a:t> </a:t>
            </a:r>
            <a:r>
              <a:rPr sz="1350" spc="-38" dirty="0">
                <a:latin typeface="Calibri" panose="020F0502020204030204" pitchFamily="34" charset="0"/>
                <a:cs typeface="Calibri" panose="020F0502020204030204" pitchFamily="34" charset="0"/>
              </a:rPr>
              <a:t>Perbedaan</a:t>
            </a:r>
            <a:r>
              <a:rPr sz="1350" spc="-68" dirty="0">
                <a:latin typeface="Calibri" panose="020F0502020204030204" pitchFamily="34" charset="0"/>
                <a:cs typeface="Calibri" panose="020F0502020204030204" pitchFamily="34" charset="0"/>
              </a:rPr>
              <a:t> </a:t>
            </a:r>
            <a:r>
              <a:rPr sz="1350" spc="-41" dirty="0">
                <a:latin typeface="Calibri" panose="020F0502020204030204" pitchFamily="34" charset="0"/>
                <a:cs typeface="Calibri" panose="020F0502020204030204" pitchFamily="34" charset="0"/>
              </a:rPr>
              <a:t>di</a:t>
            </a:r>
            <a:r>
              <a:rPr sz="1350" spc="-68" dirty="0">
                <a:latin typeface="Calibri" panose="020F0502020204030204" pitchFamily="34" charset="0"/>
                <a:cs typeface="Calibri" panose="020F0502020204030204" pitchFamily="34" charset="0"/>
              </a:rPr>
              <a:t> </a:t>
            </a:r>
            <a:r>
              <a:rPr sz="1350" spc="-38" dirty="0">
                <a:latin typeface="Calibri" panose="020F0502020204030204" pitchFamily="34" charset="0"/>
                <a:cs typeface="Calibri" panose="020F0502020204030204" pitchFamily="34" charset="0"/>
              </a:rPr>
              <a:t>perhitungan</a:t>
            </a:r>
            <a:r>
              <a:rPr sz="1350" spc="-68" dirty="0">
                <a:latin typeface="Calibri" panose="020F0502020204030204" pitchFamily="34" charset="0"/>
                <a:cs typeface="Calibri" panose="020F0502020204030204" pitchFamily="34" charset="0"/>
              </a:rPr>
              <a:t> </a:t>
            </a:r>
            <a:r>
              <a:rPr sz="1350" spc="-45" dirty="0">
                <a:latin typeface="Calibri" panose="020F0502020204030204" pitchFamily="34" charset="0"/>
                <a:cs typeface="Calibri" panose="020F0502020204030204" pitchFamily="34" charset="0"/>
              </a:rPr>
              <a:t>biaya</a:t>
            </a:r>
            <a:r>
              <a:rPr sz="1350" spc="-64" dirty="0">
                <a:latin typeface="Calibri" panose="020F0502020204030204" pitchFamily="34" charset="0"/>
                <a:cs typeface="Calibri" panose="020F0502020204030204" pitchFamily="34" charset="0"/>
              </a:rPr>
              <a:t> </a:t>
            </a:r>
            <a:r>
              <a:rPr sz="1350" spc="-34" dirty="0">
                <a:latin typeface="Calibri" panose="020F0502020204030204" pitchFamily="34" charset="0"/>
                <a:cs typeface="Calibri" panose="020F0502020204030204" pitchFamily="34" charset="0"/>
              </a:rPr>
              <a:t>bunga</a:t>
            </a:r>
            <a:r>
              <a:rPr sz="1350" spc="-68" dirty="0">
                <a:latin typeface="Calibri" panose="020F0502020204030204" pitchFamily="34" charset="0"/>
                <a:cs typeface="Calibri" panose="020F0502020204030204" pitchFamily="34" charset="0"/>
              </a:rPr>
              <a:t> </a:t>
            </a:r>
            <a:r>
              <a:rPr sz="1350" spc="-30" dirty="0">
                <a:latin typeface="Calibri" panose="020F0502020204030204" pitchFamily="34" charset="0"/>
                <a:cs typeface="Calibri" panose="020F0502020204030204" pitchFamily="34" charset="0"/>
              </a:rPr>
              <a:t>dan</a:t>
            </a:r>
            <a:r>
              <a:rPr sz="1350" spc="-68" dirty="0">
                <a:latin typeface="Calibri" panose="020F0502020204030204" pitchFamily="34" charset="0"/>
                <a:cs typeface="Calibri" panose="020F0502020204030204" pitchFamily="34" charset="0"/>
              </a:rPr>
              <a:t> </a:t>
            </a:r>
            <a:r>
              <a:rPr sz="1350" spc="-38" dirty="0">
                <a:latin typeface="Calibri" panose="020F0502020204030204" pitchFamily="34" charset="0"/>
                <a:cs typeface="Calibri" panose="020F0502020204030204" pitchFamily="34" charset="0"/>
              </a:rPr>
              <a:t>pengakuannya</a:t>
            </a:r>
            <a:endParaRPr sz="1350" dirty="0">
              <a:latin typeface="Calibri" panose="020F0502020204030204" pitchFamily="34" charset="0"/>
              <a:cs typeface="Calibri" panose="020F0502020204030204" pitchFamily="34" charset="0"/>
            </a:endParaRPr>
          </a:p>
        </p:txBody>
      </p:sp>
      <p:sp>
        <p:nvSpPr>
          <p:cNvPr id="23" name="Rectangle 22">
            <a:extLst>
              <a:ext uri="{FF2B5EF4-FFF2-40B4-BE49-F238E27FC236}">
                <a16:creationId xmlns:a16="http://schemas.microsoft.com/office/drawing/2014/main" id="{DF602588-065C-4B80-B54B-240095961DC9}"/>
              </a:ext>
            </a:extLst>
          </p:cNvPr>
          <p:cNvSpPr/>
          <p:nvPr/>
        </p:nvSpPr>
        <p:spPr bwMode="auto">
          <a:xfrm>
            <a:off x="6455935" y="1395732"/>
            <a:ext cx="1756154" cy="1417835"/>
          </a:xfrm>
          <a:prstGeom prst="rect">
            <a:avLst/>
          </a:prstGeom>
          <a:solidFill>
            <a:schemeClr val="tx2">
              <a:lumMod val="75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eaLnBrk="1" hangingPunct="1">
              <a:spcBef>
                <a:spcPct val="20000"/>
              </a:spcBef>
            </a:pPr>
            <a:r>
              <a:rPr lang="en-ID" sz="1350" spc="-45" dirty="0" err="1">
                <a:latin typeface="Calibri" panose="020F0502020204030204" pitchFamily="34" charset="0"/>
                <a:cs typeface="Calibri" panose="020F0502020204030204" pitchFamily="34" charset="0"/>
              </a:rPr>
              <a:t>Premi</a:t>
            </a:r>
            <a:r>
              <a:rPr lang="en-ID" sz="1350" spc="-45" dirty="0">
                <a:latin typeface="Calibri" panose="020F0502020204030204" pitchFamily="34" charset="0"/>
                <a:cs typeface="Calibri" panose="020F0502020204030204" pitchFamily="34" charset="0"/>
              </a:rPr>
              <a:t> (</a:t>
            </a:r>
            <a:r>
              <a:rPr lang="en-ID" sz="1350" spc="-45" dirty="0" err="1">
                <a:latin typeface="Calibri" panose="020F0502020204030204" pitchFamily="34" charset="0"/>
                <a:cs typeface="Calibri" panose="020F0502020204030204" pitchFamily="34" charset="0"/>
              </a:rPr>
              <a:t>dilkurangi</a:t>
            </a:r>
            <a:r>
              <a:rPr lang="en-ID" sz="1350" spc="-116" dirty="0">
                <a:latin typeface="Calibri" panose="020F0502020204030204" pitchFamily="34" charset="0"/>
                <a:cs typeface="Calibri" panose="020F0502020204030204" pitchFamily="34" charset="0"/>
              </a:rPr>
              <a:t> </a:t>
            </a:r>
            <a:r>
              <a:rPr lang="en-ID" sz="1350" spc="-45" dirty="0" err="1">
                <a:latin typeface="Calibri" panose="020F0502020204030204" pitchFamily="34" charset="0"/>
                <a:cs typeface="Calibri" panose="020F0502020204030204" pitchFamily="34" charset="0"/>
              </a:rPr>
              <a:t>biaya</a:t>
            </a:r>
            <a:r>
              <a:rPr lang="en-ID" sz="1350" spc="-45" dirty="0">
                <a:latin typeface="Calibri" panose="020F0502020204030204" pitchFamily="34" charset="0"/>
                <a:cs typeface="Calibri" panose="020F0502020204030204" pitchFamily="34" charset="0"/>
              </a:rPr>
              <a:t>  </a:t>
            </a:r>
            <a:r>
              <a:rPr lang="en-ID" sz="1350" spc="-41" dirty="0" err="1">
                <a:latin typeface="Calibri" panose="020F0502020204030204" pitchFamily="34" charset="0"/>
                <a:cs typeface="Calibri" panose="020F0502020204030204" pitchFamily="34" charset="0"/>
              </a:rPr>
              <a:t>akuisisi</a:t>
            </a:r>
            <a:r>
              <a:rPr lang="en-ID" sz="1350" spc="-41" dirty="0">
                <a:latin typeface="Calibri" panose="020F0502020204030204" pitchFamily="34" charset="0"/>
                <a:cs typeface="Calibri" panose="020F0502020204030204" pitchFamily="34" charset="0"/>
              </a:rPr>
              <a:t>) </a:t>
            </a:r>
            <a:r>
              <a:rPr lang="en-ID" sz="1350" spc="-34" dirty="0">
                <a:latin typeface="Calibri" panose="020F0502020204030204" pitchFamily="34" charset="0"/>
                <a:cs typeface="Calibri" panose="020F0502020204030204" pitchFamily="34" charset="0"/>
              </a:rPr>
              <a:t>yang </a:t>
            </a:r>
            <a:r>
              <a:rPr lang="en-ID" sz="1350" spc="-38" dirty="0" err="1">
                <a:latin typeface="Calibri" panose="020F0502020204030204" pitchFamily="34" charset="0"/>
                <a:cs typeface="Calibri" panose="020F0502020204030204" pitchFamily="34" charset="0"/>
              </a:rPr>
              <a:t>belum</a:t>
            </a:r>
            <a:r>
              <a:rPr lang="en-ID" sz="1350" spc="-38" dirty="0">
                <a:latin typeface="Calibri" panose="020F0502020204030204" pitchFamily="34" charset="0"/>
                <a:cs typeface="Calibri" panose="020F0502020204030204" pitchFamily="34" charset="0"/>
              </a:rPr>
              <a:t>  </a:t>
            </a:r>
            <a:r>
              <a:rPr lang="en-ID" sz="1350" spc="-49" dirty="0" err="1">
                <a:latin typeface="Calibri" panose="020F0502020204030204" pitchFamily="34" charset="0"/>
                <a:cs typeface="Calibri" panose="020F0502020204030204" pitchFamily="34" charset="0"/>
              </a:rPr>
              <a:t>menjadi</a:t>
            </a:r>
            <a:r>
              <a:rPr lang="en-ID" sz="1350" spc="-90" dirty="0">
                <a:latin typeface="Calibri" panose="020F0502020204030204" pitchFamily="34" charset="0"/>
                <a:cs typeface="Calibri" panose="020F0502020204030204" pitchFamily="34" charset="0"/>
              </a:rPr>
              <a:t> </a:t>
            </a:r>
            <a:r>
              <a:rPr lang="en-ID" sz="1350" spc="-38" dirty="0" err="1">
                <a:latin typeface="Calibri" panose="020F0502020204030204" pitchFamily="34" charset="0"/>
                <a:cs typeface="Calibri" panose="020F0502020204030204" pitchFamily="34" charset="0"/>
              </a:rPr>
              <a:t>pendapatan</a:t>
            </a:r>
            <a:endParaRPr lang="en-ID" sz="1350" dirty="0">
              <a:latin typeface="Calibri" panose="020F0502020204030204" pitchFamily="34" charset="0"/>
              <a:cs typeface="Calibri" panose="020F0502020204030204" pitchFamily="34" charset="0"/>
            </a:endParaRPr>
          </a:p>
          <a:p>
            <a:pPr defTabSz="685800" fontAlgn="base">
              <a:spcBef>
                <a:spcPct val="20000"/>
              </a:spcBef>
              <a:spcAft>
                <a:spcPct val="0"/>
              </a:spcAft>
              <a:buClrTx/>
            </a:pPr>
            <a:endParaRPr lang="en-ID" sz="1350" dirty="0">
              <a:solidFill>
                <a:schemeClr val="tx1"/>
              </a:solidFill>
              <a:latin typeface="Arial" charset="0"/>
            </a:endParaRPr>
          </a:p>
        </p:txBody>
      </p:sp>
      <p:sp>
        <p:nvSpPr>
          <p:cNvPr id="24" name="Rectangle 23">
            <a:extLst>
              <a:ext uri="{FF2B5EF4-FFF2-40B4-BE49-F238E27FC236}">
                <a16:creationId xmlns:a16="http://schemas.microsoft.com/office/drawing/2014/main" id="{5C7B2DF6-4A94-45EF-9270-17673B947EDF}"/>
              </a:ext>
            </a:extLst>
          </p:cNvPr>
          <p:cNvSpPr/>
          <p:nvPr/>
        </p:nvSpPr>
        <p:spPr>
          <a:xfrm>
            <a:off x="671773" y="4739628"/>
            <a:ext cx="6896372" cy="415498"/>
          </a:xfrm>
          <a:prstGeom prst="rect">
            <a:avLst/>
          </a:prstGeom>
        </p:spPr>
        <p:txBody>
          <a:bodyPr wrap="square">
            <a:spAutoFit/>
          </a:bodyPr>
          <a:lstStyle/>
          <a:p>
            <a:r>
              <a:rPr lang="en-US" sz="1050" b="1"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Ref: </a:t>
            </a:r>
            <a:r>
              <a:rPr lang="en-US" sz="1050" b="1" dirty="0" err="1">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 Webinar </a:t>
            </a:r>
            <a:r>
              <a:rPr lang="en-US" sz="1050" b="1" dirty="0" err="1">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Kontrak</a:t>
            </a:r>
            <a:r>
              <a:rPr lang="en-US" sz="1050" b="1"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Asuransi</a:t>
            </a:r>
            <a:r>
              <a:rPr lang="en-US" sz="1050" b="1"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Perhitungan</a:t>
            </a:r>
            <a:r>
              <a:rPr lang="en-US" sz="1050" b="1"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Aktuaria</a:t>
            </a:r>
            <a:r>
              <a:rPr lang="en-US" sz="1050" b="1"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 – PPPK</a:t>
            </a:r>
          </a:p>
          <a:p>
            <a:r>
              <a:rPr lang="en-US" sz="1050" b="1" dirty="0" err="1">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Junaidi</a:t>
            </a:r>
            <a:r>
              <a:rPr lang="en-US" sz="1050" b="1"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 Amin – </a:t>
            </a:r>
            <a:r>
              <a:rPr lang="en-US" sz="1050" b="1" dirty="0" err="1">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Perspektif</a:t>
            </a:r>
            <a:r>
              <a:rPr lang="en-US" sz="1050" b="1"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Aktuaris</a:t>
            </a:r>
            <a:endParaRPr lang="en-ID" sz="1050" b="1"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5" name="Slide Number Placeholder 3">
            <a:extLst>
              <a:ext uri="{FF2B5EF4-FFF2-40B4-BE49-F238E27FC236}">
                <a16:creationId xmlns:a16="http://schemas.microsoft.com/office/drawing/2014/main" id="{517202AD-422D-41B4-BAA3-1FAC8261560E}"/>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53</a:t>
            </a:fld>
            <a:endParaRPr lang="en-US" sz="1200" b="1" dirty="0"/>
          </a:p>
        </p:txBody>
      </p:sp>
    </p:spTree>
    <p:extLst>
      <p:ext uri="{BB962C8B-B14F-4D97-AF65-F5344CB8AC3E}">
        <p14:creationId xmlns:p14="http://schemas.microsoft.com/office/powerpoint/2010/main" val="39403985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5061D-369D-4CF4-AF4C-1C616161B64F}"/>
              </a:ext>
            </a:extLst>
          </p:cNvPr>
          <p:cNvSpPr>
            <a:spLocks noGrp="1"/>
          </p:cNvSpPr>
          <p:nvPr>
            <p:ph type="title"/>
          </p:nvPr>
        </p:nvSpPr>
        <p:spPr>
          <a:xfrm>
            <a:off x="818346" y="135622"/>
            <a:ext cx="7507308" cy="441995"/>
          </a:xfrm>
        </p:spPr>
        <p:txBody>
          <a:bodyPr/>
          <a:lstStyle/>
          <a:p>
            <a:r>
              <a:rPr lang="en-US" dirty="0" err="1"/>
              <a:t>Tanggal</a:t>
            </a:r>
            <a:r>
              <a:rPr lang="en-US" dirty="0"/>
              <a:t> </a:t>
            </a:r>
            <a:r>
              <a:rPr lang="en-US" dirty="0" err="1"/>
              <a:t>Efektif</a:t>
            </a:r>
            <a:r>
              <a:rPr lang="en-US" dirty="0"/>
              <a:t> dan </a:t>
            </a:r>
            <a:r>
              <a:rPr lang="en-US" dirty="0" err="1"/>
              <a:t>Transisi</a:t>
            </a:r>
            <a:endParaRPr lang="en-ID" dirty="0"/>
          </a:p>
        </p:txBody>
      </p:sp>
      <p:sp>
        <p:nvSpPr>
          <p:cNvPr id="4" name="Rectangle 3">
            <a:extLst>
              <a:ext uri="{FF2B5EF4-FFF2-40B4-BE49-F238E27FC236}">
                <a16:creationId xmlns:a16="http://schemas.microsoft.com/office/drawing/2014/main" id="{13943A37-8F5B-4FFD-B36F-5F7B73B6E96E}"/>
              </a:ext>
            </a:extLst>
          </p:cNvPr>
          <p:cNvSpPr/>
          <p:nvPr/>
        </p:nvSpPr>
        <p:spPr>
          <a:xfrm>
            <a:off x="706583" y="4880920"/>
            <a:ext cx="2186248" cy="253916"/>
          </a:xfrm>
          <a:prstGeom prst="rect">
            <a:avLst/>
          </a:prstGeom>
        </p:spPr>
        <p:txBody>
          <a:bodyPr wrap="square">
            <a:spAutoFit/>
          </a:bodyPr>
          <a:lstStyle/>
          <a:p>
            <a:r>
              <a:rPr lang="en-US" sz="1050" b="1" i="1" dirty="0">
                <a:solidFill>
                  <a:schemeClr val="tx1"/>
                </a:solidFill>
                <a:latin typeface="Calibri" panose="020F0502020204030204" pitchFamily="34" charset="0"/>
                <a:ea typeface="Calibri" panose="020F0502020204030204" pitchFamily="34" charset="0"/>
                <a:cs typeface="Calibri" panose="020F0502020204030204" pitchFamily="34" charset="0"/>
              </a:rPr>
              <a:t>PSAK 117 </a:t>
            </a:r>
            <a:r>
              <a:rPr lang="en-US" sz="1050" b="1" i="1" dirty="0" err="1">
                <a:solidFill>
                  <a:schemeClr val="tx1"/>
                </a:solidFill>
                <a:latin typeface="Calibri" panose="020F0502020204030204" pitchFamily="34" charset="0"/>
                <a:ea typeface="Calibri" panose="020F0502020204030204" pitchFamily="34" charset="0"/>
                <a:cs typeface="Calibri" panose="020F0502020204030204" pitchFamily="34" charset="0"/>
              </a:rPr>
              <a:t>Kontrak</a:t>
            </a:r>
            <a:r>
              <a:rPr lang="en-US" sz="1050" b="1" i="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050" b="1" i="1" dirty="0" err="1">
                <a:solidFill>
                  <a:schemeClr val="tx1"/>
                </a:solidFill>
                <a:latin typeface="Calibri" panose="020F0502020204030204" pitchFamily="34" charset="0"/>
                <a:ea typeface="Calibri" panose="020F0502020204030204" pitchFamily="34" charset="0"/>
                <a:cs typeface="Calibri" panose="020F0502020204030204" pitchFamily="34" charset="0"/>
              </a:rPr>
              <a:t>Transisi</a:t>
            </a:r>
            <a:endParaRPr lang="en-ID" sz="1050" b="1" i="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07BF1AC4-1AE3-4B8D-99FC-6844B5D94169}"/>
              </a:ext>
            </a:extLst>
          </p:cNvPr>
          <p:cNvSpPr/>
          <p:nvPr/>
        </p:nvSpPr>
        <p:spPr>
          <a:xfrm>
            <a:off x="1212996" y="2220686"/>
            <a:ext cx="6966585" cy="2400657"/>
          </a:xfrm>
          <a:prstGeom prst="rect">
            <a:avLst/>
          </a:prstGeom>
          <a:solidFill>
            <a:schemeClr val="accent2">
              <a:lumMod val="20000"/>
              <a:lumOff val="80000"/>
            </a:schemeClr>
          </a:solidFill>
        </p:spPr>
        <p:txBody>
          <a:bodyPr wrap="square">
            <a:spAutoFit/>
          </a:bodyPr>
          <a:lstStyle/>
          <a:p>
            <a:pPr marL="9525">
              <a:spcBef>
                <a:spcPts val="600"/>
              </a:spcBef>
            </a:pPr>
            <a:r>
              <a:rPr lang="en-ID" spc="-26" dirty="0" err="1">
                <a:latin typeface="Calibri" panose="020F0502020204030204" pitchFamily="34" charset="0"/>
                <a:ea typeface="Calibri" panose="020F0502020204030204" pitchFamily="34" charset="0"/>
                <a:cs typeface="Calibri" panose="020F0502020204030204" pitchFamily="34" charset="0"/>
              </a:rPr>
              <a:t>Kecuali</a:t>
            </a:r>
            <a:r>
              <a:rPr lang="en-ID" spc="-26" dirty="0">
                <a:latin typeface="Calibri" panose="020F0502020204030204" pitchFamily="34" charset="0"/>
                <a:ea typeface="Calibri" panose="020F0502020204030204" pitchFamily="34" charset="0"/>
                <a:cs typeface="Calibri" panose="020F0502020204030204" pitchFamily="34" charset="0"/>
              </a:rPr>
              <a:t> </a:t>
            </a:r>
            <a:r>
              <a:rPr lang="en-ID" b="1" spc="-26" dirty="0" err="1">
                <a:latin typeface="Calibri" panose="020F0502020204030204" pitchFamily="34" charset="0"/>
                <a:ea typeface="Calibri" panose="020F0502020204030204" pitchFamily="34" charset="0"/>
                <a:cs typeface="Calibri" panose="020F0502020204030204" pitchFamily="34" charset="0"/>
              </a:rPr>
              <a:t>tidak</a:t>
            </a:r>
            <a:r>
              <a:rPr lang="en-ID" b="1" spc="-26" dirty="0">
                <a:latin typeface="Calibri" panose="020F0502020204030204" pitchFamily="34" charset="0"/>
                <a:ea typeface="Calibri" panose="020F0502020204030204" pitchFamily="34" charset="0"/>
                <a:cs typeface="Calibri" panose="020F0502020204030204" pitchFamily="34" charset="0"/>
              </a:rPr>
              <a:t> </a:t>
            </a:r>
            <a:r>
              <a:rPr lang="en-ID" b="1" spc="-26" dirty="0" err="1">
                <a:latin typeface="Calibri" panose="020F0502020204030204" pitchFamily="34" charset="0"/>
                <a:ea typeface="Calibri" panose="020F0502020204030204" pitchFamily="34" charset="0"/>
                <a:cs typeface="Calibri" panose="020F0502020204030204" pitchFamily="34" charset="0"/>
              </a:rPr>
              <a:t>praktis</a:t>
            </a:r>
            <a:r>
              <a:rPr lang="en-ID" spc="-26" dirty="0">
                <a:latin typeface="Calibri" panose="020F0502020204030204" pitchFamily="34" charset="0"/>
                <a:ea typeface="Calibri" panose="020F0502020204030204" pitchFamily="34" charset="0"/>
                <a:cs typeface="Calibri" panose="020F0502020204030204" pitchFamily="34" charset="0"/>
              </a:rPr>
              <a:t> </a:t>
            </a:r>
            <a:r>
              <a:rPr lang="en-ID" spc="-26" dirty="0" err="1">
                <a:latin typeface="Calibri" panose="020F0502020204030204" pitchFamily="34" charset="0"/>
                <a:ea typeface="Calibri" panose="020F0502020204030204" pitchFamily="34" charset="0"/>
                <a:cs typeface="Calibri" panose="020F0502020204030204" pitchFamily="34" charset="0"/>
              </a:rPr>
              <a:t>untuk</a:t>
            </a:r>
            <a:r>
              <a:rPr lang="en-ID" spc="-26" dirty="0">
                <a:latin typeface="Calibri" panose="020F0502020204030204" pitchFamily="34" charset="0"/>
                <a:ea typeface="Calibri" panose="020F0502020204030204" pitchFamily="34" charset="0"/>
                <a:cs typeface="Calibri" panose="020F0502020204030204" pitchFamily="34" charset="0"/>
              </a:rPr>
              <a:t> </a:t>
            </a:r>
            <a:r>
              <a:rPr lang="en-ID" spc="-26" dirty="0" err="1">
                <a:latin typeface="Calibri" panose="020F0502020204030204" pitchFamily="34" charset="0"/>
                <a:ea typeface="Calibri" panose="020F0502020204030204" pitchFamily="34" charset="0"/>
                <a:cs typeface="Calibri" panose="020F0502020204030204" pitchFamily="34" charset="0"/>
              </a:rPr>
              <a:t>entitas</a:t>
            </a:r>
            <a:r>
              <a:rPr lang="en-ID" spc="-26" dirty="0">
                <a:latin typeface="Calibri" panose="020F0502020204030204" pitchFamily="34" charset="0"/>
                <a:ea typeface="Calibri" panose="020F0502020204030204" pitchFamily="34" charset="0"/>
                <a:cs typeface="Calibri" panose="020F0502020204030204" pitchFamily="34" charset="0"/>
              </a:rPr>
              <a:t> </a:t>
            </a:r>
            <a:r>
              <a:rPr lang="en-ID" spc="-26" dirty="0" err="1">
                <a:latin typeface="Calibri" panose="020F0502020204030204" pitchFamily="34" charset="0"/>
                <a:ea typeface="Calibri" panose="020F0502020204030204" pitchFamily="34" charset="0"/>
                <a:cs typeface="Calibri" panose="020F0502020204030204" pitchFamily="34" charset="0"/>
              </a:rPr>
              <a:t>menerapkan</a:t>
            </a:r>
            <a:r>
              <a:rPr lang="en-ID" spc="-26" dirty="0">
                <a:latin typeface="Calibri" panose="020F0502020204030204" pitchFamily="34" charset="0"/>
                <a:ea typeface="Calibri" panose="020F0502020204030204" pitchFamily="34" charset="0"/>
                <a:cs typeface="Calibri" panose="020F0502020204030204" pitchFamily="34" charset="0"/>
              </a:rPr>
              <a:t>, </a:t>
            </a:r>
            <a:r>
              <a:rPr lang="en-ID" spc="-26" dirty="0" err="1">
                <a:latin typeface="Calibri" panose="020F0502020204030204" pitchFamily="34" charset="0"/>
                <a:ea typeface="Calibri" panose="020F0502020204030204" pitchFamily="34" charset="0"/>
                <a:cs typeface="Calibri" panose="020F0502020204030204" pitchFamily="34" charset="0"/>
              </a:rPr>
              <a:t>entitas</a:t>
            </a:r>
            <a:r>
              <a:rPr lang="en-ID" spc="-26" dirty="0">
                <a:latin typeface="Calibri" panose="020F0502020204030204" pitchFamily="34" charset="0"/>
                <a:ea typeface="Calibri" panose="020F0502020204030204" pitchFamily="34" charset="0"/>
                <a:cs typeface="Calibri" panose="020F0502020204030204" pitchFamily="34" charset="0"/>
              </a:rPr>
              <a:t> </a:t>
            </a:r>
            <a:r>
              <a:rPr lang="en-ID" spc="-26" dirty="0" err="1">
                <a:latin typeface="Calibri" panose="020F0502020204030204" pitchFamily="34" charset="0"/>
                <a:ea typeface="Calibri" panose="020F0502020204030204" pitchFamily="34" charset="0"/>
                <a:cs typeface="Calibri" panose="020F0502020204030204" pitchFamily="34" charset="0"/>
              </a:rPr>
              <a:t>menerapkan</a:t>
            </a:r>
            <a:r>
              <a:rPr lang="en-ID" spc="-26" dirty="0">
                <a:latin typeface="Calibri" panose="020F0502020204030204" pitchFamily="34" charset="0"/>
                <a:ea typeface="Calibri" panose="020F0502020204030204" pitchFamily="34" charset="0"/>
                <a:cs typeface="Calibri" panose="020F0502020204030204" pitchFamily="34" charset="0"/>
              </a:rPr>
              <a:t> PSAK 117 </a:t>
            </a:r>
            <a:r>
              <a:rPr lang="en-ID" spc="-26" dirty="0" err="1">
                <a:latin typeface="Calibri" panose="020F0502020204030204" pitchFamily="34" charset="0"/>
                <a:ea typeface="Calibri" panose="020F0502020204030204" pitchFamily="34" charset="0"/>
                <a:cs typeface="Calibri" panose="020F0502020204030204" pitchFamily="34" charset="0"/>
              </a:rPr>
              <a:t>secara</a:t>
            </a:r>
            <a:r>
              <a:rPr lang="en-ID" spc="-26" dirty="0">
                <a:latin typeface="Calibri" panose="020F0502020204030204" pitchFamily="34" charset="0"/>
                <a:ea typeface="Calibri" panose="020F0502020204030204" pitchFamily="34" charset="0"/>
                <a:cs typeface="Calibri" panose="020F0502020204030204" pitchFamily="34" charset="0"/>
              </a:rPr>
              <a:t>  </a:t>
            </a:r>
            <a:r>
              <a:rPr lang="en-ID" b="1" spc="-26" dirty="0" err="1">
                <a:latin typeface="Calibri" panose="020F0502020204030204" pitchFamily="34" charset="0"/>
                <a:ea typeface="Calibri" panose="020F0502020204030204" pitchFamily="34" charset="0"/>
                <a:cs typeface="Calibri" panose="020F0502020204030204" pitchFamily="34" charset="0"/>
              </a:rPr>
              <a:t>retrospektif</a:t>
            </a:r>
            <a:r>
              <a:rPr lang="en-ID" b="1" spc="-26" dirty="0">
                <a:latin typeface="Calibri" panose="020F0502020204030204" pitchFamily="34" charset="0"/>
                <a:ea typeface="Calibri" panose="020F0502020204030204" pitchFamily="34" charset="0"/>
                <a:cs typeface="Calibri" panose="020F0502020204030204" pitchFamily="34" charset="0"/>
              </a:rPr>
              <a:t>, </a:t>
            </a:r>
            <a:r>
              <a:rPr lang="en-ID" b="1" spc="-26" dirty="0" err="1">
                <a:latin typeface="Calibri" panose="020F0502020204030204" pitchFamily="34" charset="0"/>
                <a:ea typeface="Calibri" panose="020F0502020204030204" pitchFamily="34" charset="0"/>
                <a:cs typeface="Calibri" panose="020F0502020204030204" pitchFamily="34" charset="0"/>
              </a:rPr>
              <a:t>tetapi</a:t>
            </a:r>
            <a:r>
              <a:rPr lang="en-ID" spc="-26" dirty="0">
                <a:latin typeface="Calibri" panose="020F0502020204030204" pitchFamily="34" charset="0"/>
                <a:ea typeface="Calibri" panose="020F0502020204030204" pitchFamily="34" charset="0"/>
                <a:cs typeface="Calibri" panose="020F0502020204030204" pitchFamily="34" charset="0"/>
              </a:rPr>
              <a:t> </a:t>
            </a:r>
            <a:endParaRPr lang="en-ID" dirty="0">
              <a:latin typeface="Calibri" panose="020F0502020204030204" pitchFamily="34" charset="0"/>
              <a:ea typeface="Calibri" panose="020F0502020204030204" pitchFamily="34" charset="0"/>
              <a:cs typeface="Calibri" panose="020F0502020204030204" pitchFamily="34" charset="0"/>
            </a:endParaRPr>
          </a:p>
          <a:p>
            <a:pPr marL="230188" marR="7144" indent="-220663">
              <a:spcBef>
                <a:spcPts val="600"/>
              </a:spcBef>
              <a:buAutoNum type="arabicPeriod"/>
              <a:tabLst>
                <a:tab pos="230188" algn="l"/>
                <a:tab pos="269875" algn="l"/>
              </a:tabLst>
            </a:pPr>
            <a:r>
              <a:rPr lang="en-ID" spc="-34" dirty="0" err="1">
                <a:latin typeface="Calibri" panose="020F0502020204030204" pitchFamily="34" charset="0"/>
                <a:ea typeface="Calibri" panose="020F0502020204030204" pitchFamily="34" charset="0"/>
                <a:cs typeface="Calibri" panose="020F0502020204030204" pitchFamily="34" charset="0"/>
              </a:rPr>
              <a:t>Entitas</a:t>
            </a:r>
            <a:r>
              <a:rPr lang="en-ID" spc="-34"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tidak</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disyaratkan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untuk</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menyajikan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informasi</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kuantitatif</a:t>
            </a:r>
            <a:r>
              <a:rPr lang="en-ID" dirty="0">
                <a:latin typeface="Calibri" panose="020F0502020204030204" pitchFamily="34" charset="0"/>
                <a:ea typeface="Calibri" panose="020F0502020204030204" pitchFamily="34" charset="0"/>
                <a:cs typeface="Calibri" panose="020F0502020204030204" pitchFamily="34" charset="0"/>
              </a:rPr>
              <a:t> yang </a:t>
            </a:r>
            <a:r>
              <a:rPr lang="en-ID" dirty="0" err="1">
                <a:latin typeface="Calibri" panose="020F0502020204030204" pitchFamily="34" charset="0"/>
                <a:ea typeface="Calibri" panose="020F0502020204030204" pitchFamily="34" charset="0"/>
                <a:cs typeface="Calibri" panose="020F0502020204030204" pitchFamily="34" charset="0"/>
              </a:rPr>
              <a:t>disyaratkan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dalam</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paragraf</a:t>
            </a:r>
            <a:r>
              <a:rPr lang="en-ID" dirty="0">
                <a:latin typeface="Calibri" panose="020F0502020204030204" pitchFamily="34" charset="0"/>
                <a:ea typeface="Calibri" panose="020F0502020204030204" pitchFamily="34" charset="0"/>
                <a:cs typeface="Calibri" panose="020F0502020204030204" pitchFamily="34" charset="0"/>
              </a:rPr>
              <a:t> 28(f) </a:t>
            </a:r>
            <a:r>
              <a:rPr lang="en-ID" dirty="0" err="1">
                <a:latin typeface="Calibri" panose="020F0502020204030204" pitchFamily="34" charset="0"/>
                <a:ea typeface="Calibri" panose="020F0502020204030204" pitchFamily="34" charset="0"/>
                <a:cs typeface="Calibri" panose="020F0502020204030204" pitchFamily="34" charset="0"/>
              </a:rPr>
              <a:t>dari</a:t>
            </a:r>
            <a:r>
              <a:rPr lang="en-ID" dirty="0">
                <a:latin typeface="Calibri" panose="020F0502020204030204" pitchFamily="34" charset="0"/>
                <a:ea typeface="Calibri" panose="020F0502020204030204" pitchFamily="34" charset="0"/>
                <a:cs typeface="Calibri" panose="020F0502020204030204" pitchFamily="34" charset="0"/>
              </a:rPr>
              <a:t> PSAK 208: </a:t>
            </a:r>
            <a:r>
              <a:rPr lang="en-ID" dirty="0" err="1">
                <a:latin typeface="Calibri" panose="020F0502020204030204" pitchFamily="34" charset="0"/>
                <a:ea typeface="Calibri" panose="020F0502020204030204" pitchFamily="34" charset="0"/>
                <a:cs typeface="Calibri" panose="020F0502020204030204" pitchFamily="34" charset="0"/>
              </a:rPr>
              <a:t>Kebijakan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Akuntansi</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Perubahan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Estimasi</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Akuntansi</a:t>
            </a:r>
            <a:r>
              <a:rPr lang="en-ID" dirty="0">
                <a:latin typeface="Calibri" panose="020F0502020204030204" pitchFamily="34" charset="0"/>
                <a:ea typeface="Calibri" panose="020F0502020204030204" pitchFamily="34" charset="0"/>
                <a:cs typeface="Calibri" panose="020F0502020204030204" pitchFamily="34" charset="0"/>
              </a:rPr>
              <a:t> dan </a:t>
            </a:r>
            <a:r>
              <a:rPr lang="en-ID" dirty="0" err="1">
                <a:latin typeface="Calibri" panose="020F0502020204030204" pitchFamily="34" charset="0"/>
                <a:ea typeface="Calibri" panose="020F0502020204030204" pitchFamily="34" charset="0"/>
                <a:cs typeface="Calibri" panose="020F0502020204030204" pitchFamily="34" charset="0"/>
              </a:rPr>
              <a:t>Kesalahan</a:t>
            </a:r>
            <a:r>
              <a:rPr lang="en-ID" dirty="0">
                <a:latin typeface="Calibri" panose="020F0502020204030204" pitchFamily="34" charset="0"/>
                <a:ea typeface="Calibri" panose="020F0502020204030204" pitchFamily="34" charset="0"/>
                <a:cs typeface="Calibri" panose="020F0502020204030204" pitchFamily="34" charset="0"/>
              </a:rPr>
              <a:t>; dan </a:t>
            </a:r>
          </a:p>
          <a:p>
            <a:pPr marL="230188" marR="7144" indent="-220663">
              <a:spcBef>
                <a:spcPts val="600"/>
              </a:spcBef>
              <a:buAutoNum type="arabicPeriod"/>
              <a:tabLst>
                <a:tab pos="230188" algn="l"/>
                <a:tab pos="269875" algn="l"/>
              </a:tabLst>
            </a:pPr>
            <a:r>
              <a:rPr lang="en-ID" dirty="0" err="1">
                <a:latin typeface="Calibri" panose="020F0502020204030204" pitchFamily="34" charset="0"/>
                <a:ea typeface="Calibri" panose="020F0502020204030204" pitchFamily="34" charset="0"/>
                <a:cs typeface="Calibri" panose="020F0502020204030204" pitchFamily="34" charset="0"/>
              </a:rPr>
              <a:t>entitas</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tidak</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menerapkan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opsi</a:t>
            </a:r>
            <a:r>
              <a:rPr lang="en-ID" dirty="0">
                <a:latin typeface="Calibri" panose="020F0502020204030204" pitchFamily="34" charset="0"/>
                <a:ea typeface="Calibri" panose="020F0502020204030204" pitchFamily="34" charset="0"/>
                <a:cs typeface="Calibri" panose="020F0502020204030204" pitchFamily="34" charset="0"/>
              </a:rPr>
              <a:t> pada </a:t>
            </a:r>
            <a:r>
              <a:rPr lang="en-ID" dirty="0" err="1">
                <a:latin typeface="Calibri" panose="020F0502020204030204" pitchFamily="34" charset="0"/>
                <a:ea typeface="Calibri" panose="020F0502020204030204" pitchFamily="34" charset="0"/>
                <a:cs typeface="Calibri" panose="020F0502020204030204" pitchFamily="34" charset="0"/>
              </a:rPr>
              <a:t>paragraf</a:t>
            </a:r>
            <a:r>
              <a:rPr lang="en-ID" dirty="0">
                <a:latin typeface="Calibri" panose="020F0502020204030204" pitchFamily="34" charset="0"/>
                <a:ea typeface="Calibri" panose="020F0502020204030204" pitchFamily="34" charset="0"/>
                <a:cs typeface="Calibri" panose="020F0502020204030204" pitchFamily="34" charset="0"/>
              </a:rPr>
              <a:t> PP115 </a:t>
            </a:r>
            <a:r>
              <a:rPr lang="en-ID" dirty="0" err="1">
                <a:latin typeface="Calibri" panose="020F0502020204030204" pitchFamily="34" charset="0"/>
                <a:ea typeface="Calibri" panose="020F0502020204030204" pitchFamily="34" charset="0"/>
                <a:cs typeface="Calibri" panose="020F0502020204030204" pitchFamily="34" charset="0"/>
              </a:rPr>
              <a:t>untuk</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periode</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sebelum</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tanggal</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penerapan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awal</a:t>
            </a:r>
            <a:r>
              <a:rPr lang="en-ID" dirty="0">
                <a:latin typeface="Calibri" panose="020F0502020204030204" pitchFamily="34" charset="0"/>
                <a:ea typeface="Calibri" panose="020F0502020204030204" pitchFamily="34" charset="0"/>
                <a:cs typeface="Calibri" panose="020F0502020204030204" pitchFamily="34" charset="0"/>
              </a:rPr>
              <a:t> PSAK 117. </a:t>
            </a:r>
            <a:r>
              <a:rPr lang="en-ID" dirty="0" err="1">
                <a:latin typeface="Calibri" panose="020F0502020204030204" pitchFamily="34" charset="0"/>
                <a:ea typeface="Calibri" panose="020F0502020204030204" pitchFamily="34" charset="0"/>
                <a:cs typeface="Calibri" panose="020F0502020204030204" pitchFamily="34" charset="0"/>
              </a:rPr>
              <a:t>Entitas</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dapat</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menerapkan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opsi</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dalam</a:t>
            </a:r>
            <a:r>
              <a:rPr lang="en-ID" dirty="0">
                <a:latin typeface="Calibri" panose="020F0502020204030204" pitchFamily="34" charset="0"/>
                <a:ea typeface="Calibri" panose="020F0502020204030204" pitchFamily="34" charset="0"/>
                <a:cs typeface="Calibri" panose="020F0502020204030204" pitchFamily="34" charset="0"/>
              </a:rPr>
              <a:t> paragraph PP115 </a:t>
            </a:r>
            <a:r>
              <a:rPr lang="en-ID" dirty="0" err="1">
                <a:latin typeface="Calibri" panose="020F0502020204030204" pitchFamily="34" charset="0"/>
                <a:ea typeface="Calibri" panose="020F0502020204030204" pitchFamily="34" charset="0"/>
                <a:cs typeface="Calibri" panose="020F0502020204030204" pitchFamily="34" charset="0"/>
              </a:rPr>
              <a:t>secara</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prospektif</a:t>
            </a:r>
            <a:r>
              <a:rPr lang="en-ID" dirty="0">
                <a:latin typeface="Calibri" panose="020F0502020204030204" pitchFamily="34" charset="0"/>
                <a:ea typeface="Calibri" panose="020F0502020204030204" pitchFamily="34" charset="0"/>
                <a:cs typeface="Calibri" panose="020F0502020204030204" pitchFamily="34" charset="0"/>
              </a:rPr>
              <a:t> pada </a:t>
            </a:r>
            <a:r>
              <a:rPr lang="en-ID" dirty="0" err="1">
                <a:latin typeface="Calibri" panose="020F0502020204030204" pitchFamily="34" charset="0"/>
                <a:ea typeface="Calibri" panose="020F0502020204030204" pitchFamily="34" charset="0"/>
                <a:cs typeface="Calibri" panose="020F0502020204030204" pitchFamily="34" charset="0"/>
              </a:rPr>
              <a:t>atau</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setelah</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tanggal</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transisi</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jika</a:t>
            </a:r>
            <a:r>
              <a:rPr lang="en-ID" dirty="0">
                <a:latin typeface="Calibri" panose="020F0502020204030204" pitchFamily="34" charset="0"/>
                <a:ea typeface="Calibri" panose="020F0502020204030204" pitchFamily="34" charset="0"/>
                <a:cs typeface="Calibri" panose="020F0502020204030204" pitchFamily="34" charset="0"/>
              </a:rPr>
              <a:t>, dan </a:t>
            </a:r>
            <a:r>
              <a:rPr lang="en-ID" dirty="0" err="1">
                <a:latin typeface="Calibri" panose="020F0502020204030204" pitchFamily="34" charset="0"/>
                <a:ea typeface="Calibri" panose="020F0502020204030204" pitchFamily="34" charset="0"/>
                <a:cs typeface="Calibri" panose="020F0502020204030204" pitchFamily="34" charset="0"/>
              </a:rPr>
              <a:t>hanya</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jika</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entitas</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tersebut</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menetapkan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hubungan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mitigasi</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risiko</a:t>
            </a:r>
            <a:r>
              <a:rPr lang="en-ID" dirty="0">
                <a:latin typeface="Calibri" panose="020F0502020204030204" pitchFamily="34" charset="0"/>
                <a:ea typeface="Calibri" panose="020F0502020204030204" pitchFamily="34" charset="0"/>
                <a:cs typeface="Calibri" panose="020F0502020204030204" pitchFamily="34" charset="0"/>
              </a:rPr>
              <a:t> pada </a:t>
            </a:r>
            <a:r>
              <a:rPr lang="en-ID" dirty="0" err="1">
                <a:latin typeface="Calibri" panose="020F0502020204030204" pitchFamily="34" charset="0"/>
                <a:ea typeface="Calibri" panose="020F0502020204030204" pitchFamily="34" charset="0"/>
                <a:cs typeface="Calibri" panose="020F0502020204030204" pitchFamily="34" charset="0"/>
              </a:rPr>
              <a:t>atau</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sebelum</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tanggal</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entitas</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menerapkan</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opsi</a:t>
            </a:r>
            <a:r>
              <a:rPr lang="en-ID" dirty="0">
                <a:latin typeface="Calibri" panose="020F0502020204030204" pitchFamily="34" charset="0"/>
                <a:ea typeface="Calibri" panose="020F0502020204030204" pitchFamily="34" charset="0"/>
                <a:cs typeface="Calibri" panose="020F0502020204030204" pitchFamily="34" charset="0"/>
              </a:rPr>
              <a:t> </a:t>
            </a:r>
            <a:r>
              <a:rPr lang="en-ID" dirty="0" err="1">
                <a:latin typeface="Calibri" panose="020F0502020204030204" pitchFamily="34" charset="0"/>
                <a:ea typeface="Calibri" panose="020F0502020204030204" pitchFamily="34" charset="0"/>
                <a:cs typeface="Calibri" panose="020F0502020204030204" pitchFamily="34" charset="0"/>
              </a:rPr>
              <a:t>tersebut</a:t>
            </a:r>
            <a:r>
              <a:rPr lang="en-ID" dirty="0">
                <a:latin typeface="Calibri" panose="020F0502020204030204" pitchFamily="34" charset="0"/>
                <a:ea typeface="Calibri" panose="020F0502020204030204" pitchFamily="34" charset="0"/>
                <a:cs typeface="Calibri" panose="020F0502020204030204" pitchFamily="34" charset="0"/>
              </a:rPr>
              <a:t>.</a:t>
            </a:r>
          </a:p>
        </p:txBody>
      </p:sp>
      <p:sp>
        <p:nvSpPr>
          <p:cNvPr id="6" name="Rectangle 5">
            <a:extLst>
              <a:ext uri="{FF2B5EF4-FFF2-40B4-BE49-F238E27FC236}">
                <a16:creationId xmlns:a16="http://schemas.microsoft.com/office/drawing/2014/main" id="{7F1C9AB9-5DB5-487D-99EF-BB6B8B4EEC5A}"/>
              </a:ext>
            </a:extLst>
          </p:cNvPr>
          <p:cNvSpPr/>
          <p:nvPr/>
        </p:nvSpPr>
        <p:spPr>
          <a:xfrm>
            <a:off x="1153885" y="875890"/>
            <a:ext cx="7063839" cy="1169551"/>
          </a:xfrm>
          <a:prstGeom prst="rect">
            <a:avLst/>
          </a:prstGeom>
          <a:solidFill>
            <a:schemeClr val="accent1">
              <a:lumMod val="20000"/>
              <a:lumOff val="80000"/>
            </a:schemeClr>
          </a:solidFill>
        </p:spPr>
        <p:txBody>
          <a:bodyPr wrap="square">
            <a:spAutoFit/>
          </a:bodyPr>
          <a:lstStyle/>
          <a:p>
            <a:pPr marL="295275" indent="-285750">
              <a:buFont typeface="Arial" panose="020B0604020202020204" pitchFamily="34" charset="0"/>
              <a:buChar char="•"/>
            </a:pPr>
            <a:r>
              <a:rPr lang="en-ID" b="1" spc="-26" dirty="0" err="1">
                <a:latin typeface="Calibri" panose="020F0502020204030204" pitchFamily="34" charset="0"/>
                <a:ea typeface="Calibri" panose="020F0502020204030204" pitchFamily="34" charset="0"/>
                <a:cs typeface="Calibri" panose="020F0502020204030204" pitchFamily="34" charset="0"/>
              </a:rPr>
              <a:t>Entitas</a:t>
            </a:r>
            <a:r>
              <a:rPr lang="en-ID" b="1" spc="-26" dirty="0">
                <a:latin typeface="Calibri" panose="020F0502020204030204" pitchFamily="34" charset="0"/>
                <a:ea typeface="Calibri" panose="020F0502020204030204" pitchFamily="34" charset="0"/>
                <a:cs typeface="Calibri" panose="020F0502020204030204" pitchFamily="34" charset="0"/>
              </a:rPr>
              <a:t> </a:t>
            </a:r>
            <a:r>
              <a:rPr lang="en-ID" b="1" spc="-26" dirty="0" err="1">
                <a:latin typeface="Calibri" panose="020F0502020204030204" pitchFamily="34" charset="0"/>
                <a:ea typeface="Calibri" panose="020F0502020204030204" pitchFamily="34" charset="0"/>
                <a:cs typeface="Calibri" panose="020F0502020204030204" pitchFamily="34" charset="0"/>
              </a:rPr>
              <a:t>menerapkan</a:t>
            </a:r>
            <a:r>
              <a:rPr lang="en-ID" b="1" spc="-26" dirty="0">
                <a:latin typeface="Calibri" panose="020F0502020204030204" pitchFamily="34" charset="0"/>
                <a:ea typeface="Calibri" panose="020F0502020204030204" pitchFamily="34" charset="0"/>
                <a:cs typeface="Calibri" panose="020F0502020204030204" pitchFamily="34" charset="0"/>
              </a:rPr>
              <a:t> PSAK 117 </a:t>
            </a:r>
            <a:r>
              <a:rPr lang="en-ID" b="1" spc="-26" dirty="0" err="1">
                <a:latin typeface="Calibri" panose="020F0502020204030204" pitchFamily="34" charset="0"/>
                <a:ea typeface="Calibri" panose="020F0502020204030204" pitchFamily="34" charset="0"/>
                <a:cs typeface="Calibri" panose="020F0502020204030204" pitchFamily="34" charset="0"/>
              </a:rPr>
              <a:t>untuk</a:t>
            </a:r>
            <a:r>
              <a:rPr lang="en-ID" b="1" spc="-26" dirty="0">
                <a:latin typeface="Calibri" panose="020F0502020204030204" pitchFamily="34" charset="0"/>
                <a:ea typeface="Calibri" panose="020F0502020204030204" pitchFamily="34" charset="0"/>
                <a:cs typeface="Calibri" panose="020F0502020204030204" pitchFamily="34" charset="0"/>
              </a:rPr>
              <a:t> </a:t>
            </a:r>
            <a:r>
              <a:rPr lang="en-ID" b="1" spc="-26" dirty="0" err="1">
                <a:latin typeface="Calibri" panose="020F0502020204030204" pitchFamily="34" charset="0"/>
                <a:ea typeface="Calibri" panose="020F0502020204030204" pitchFamily="34" charset="0"/>
                <a:cs typeface="Calibri" panose="020F0502020204030204" pitchFamily="34" charset="0"/>
              </a:rPr>
              <a:t>periode</a:t>
            </a:r>
            <a:r>
              <a:rPr lang="en-ID" b="1" spc="-26" dirty="0">
                <a:latin typeface="Calibri" panose="020F0502020204030204" pitchFamily="34" charset="0"/>
                <a:ea typeface="Calibri" panose="020F0502020204030204" pitchFamily="34" charset="0"/>
                <a:cs typeface="Calibri" panose="020F0502020204030204" pitchFamily="34" charset="0"/>
              </a:rPr>
              <a:t> </a:t>
            </a:r>
            <a:r>
              <a:rPr lang="en-ID" b="1" spc="-26" dirty="0" err="1">
                <a:latin typeface="Calibri" panose="020F0502020204030204" pitchFamily="34" charset="0"/>
                <a:ea typeface="Calibri" panose="020F0502020204030204" pitchFamily="34" charset="0"/>
                <a:cs typeface="Calibri" panose="020F0502020204030204" pitchFamily="34" charset="0"/>
              </a:rPr>
              <a:t>tahun</a:t>
            </a:r>
            <a:r>
              <a:rPr lang="en-ID" b="1" spc="-26" dirty="0">
                <a:latin typeface="Calibri" panose="020F0502020204030204" pitchFamily="34" charset="0"/>
                <a:ea typeface="Calibri" panose="020F0502020204030204" pitchFamily="34" charset="0"/>
                <a:cs typeface="Calibri" panose="020F0502020204030204" pitchFamily="34" charset="0"/>
              </a:rPr>
              <a:t> </a:t>
            </a:r>
            <a:r>
              <a:rPr lang="en-ID" b="1" spc="-26" dirty="0" err="1">
                <a:latin typeface="Calibri" panose="020F0502020204030204" pitchFamily="34" charset="0"/>
                <a:ea typeface="Calibri" panose="020F0502020204030204" pitchFamily="34" charset="0"/>
                <a:cs typeface="Calibri" panose="020F0502020204030204" pitchFamily="34" charset="0"/>
              </a:rPr>
              <a:t>buku</a:t>
            </a:r>
            <a:r>
              <a:rPr lang="en-ID" b="1" spc="-26" dirty="0">
                <a:latin typeface="Calibri" panose="020F0502020204030204" pitchFamily="34" charset="0"/>
                <a:ea typeface="Calibri" panose="020F0502020204030204" pitchFamily="34" charset="0"/>
                <a:cs typeface="Calibri" panose="020F0502020204030204" pitchFamily="34" charset="0"/>
              </a:rPr>
              <a:t> yang </a:t>
            </a:r>
            <a:r>
              <a:rPr lang="en-ID" b="1" spc="-26" dirty="0" err="1">
                <a:latin typeface="Calibri" panose="020F0502020204030204" pitchFamily="34" charset="0"/>
                <a:ea typeface="Calibri" panose="020F0502020204030204" pitchFamily="34" charset="0"/>
                <a:cs typeface="Calibri" panose="020F0502020204030204" pitchFamily="34" charset="0"/>
              </a:rPr>
              <a:t>dimulai</a:t>
            </a:r>
            <a:r>
              <a:rPr lang="en-ID" b="1" spc="-26" dirty="0">
                <a:latin typeface="Calibri" panose="020F0502020204030204" pitchFamily="34" charset="0"/>
                <a:ea typeface="Calibri" panose="020F0502020204030204" pitchFamily="34" charset="0"/>
                <a:cs typeface="Calibri" panose="020F0502020204030204" pitchFamily="34" charset="0"/>
              </a:rPr>
              <a:t> 1 </a:t>
            </a:r>
            <a:r>
              <a:rPr lang="en-ID" b="1" spc="-26" dirty="0" err="1">
                <a:latin typeface="Calibri" panose="020F0502020204030204" pitchFamily="34" charset="0"/>
                <a:ea typeface="Calibri" panose="020F0502020204030204" pitchFamily="34" charset="0"/>
                <a:cs typeface="Calibri" panose="020F0502020204030204" pitchFamily="34" charset="0"/>
              </a:rPr>
              <a:t>Januari</a:t>
            </a:r>
            <a:r>
              <a:rPr lang="en-ID" b="1" spc="-26" dirty="0">
                <a:latin typeface="Calibri" panose="020F0502020204030204" pitchFamily="34" charset="0"/>
                <a:ea typeface="Calibri" panose="020F0502020204030204" pitchFamily="34" charset="0"/>
                <a:cs typeface="Calibri" panose="020F0502020204030204" pitchFamily="34" charset="0"/>
              </a:rPr>
              <a:t> 2025</a:t>
            </a:r>
          </a:p>
          <a:p>
            <a:pPr marL="295275" indent="-285750">
              <a:buFont typeface="Arial" panose="020B0604020202020204" pitchFamily="34" charset="0"/>
              <a:buChar char="•"/>
            </a:pPr>
            <a:r>
              <a:rPr lang="en-ID" b="1" spc="-26" dirty="0" err="1">
                <a:latin typeface="Calibri" panose="020F0502020204030204" pitchFamily="34" charset="0"/>
                <a:ea typeface="Calibri" panose="020F0502020204030204" pitchFamily="34" charset="0"/>
                <a:cs typeface="Calibri" panose="020F0502020204030204" pitchFamily="34" charset="0"/>
              </a:rPr>
              <a:t>Untuk</a:t>
            </a:r>
            <a:r>
              <a:rPr lang="en-ID" b="1" spc="-26" dirty="0">
                <a:latin typeface="Calibri" panose="020F0502020204030204" pitchFamily="34" charset="0"/>
                <a:ea typeface="Calibri" panose="020F0502020204030204" pitchFamily="34" charset="0"/>
                <a:cs typeface="Calibri" panose="020F0502020204030204" pitchFamily="34" charset="0"/>
              </a:rPr>
              <a:t> </a:t>
            </a:r>
            <a:r>
              <a:rPr lang="en-ID" b="1" spc="-26" dirty="0" err="1">
                <a:latin typeface="Calibri" panose="020F0502020204030204" pitchFamily="34" charset="0"/>
                <a:ea typeface="Calibri" panose="020F0502020204030204" pitchFamily="34" charset="0"/>
                <a:cs typeface="Calibri" panose="020F0502020204030204" pitchFamily="34" charset="0"/>
              </a:rPr>
              <a:t>tujuan</a:t>
            </a:r>
            <a:r>
              <a:rPr lang="en-ID" b="1" spc="-26" dirty="0">
                <a:latin typeface="Calibri" panose="020F0502020204030204" pitchFamily="34" charset="0"/>
                <a:ea typeface="Calibri" panose="020F0502020204030204" pitchFamily="34" charset="0"/>
                <a:cs typeface="Calibri" panose="020F0502020204030204" pitchFamily="34" charset="0"/>
              </a:rPr>
              <a:t> </a:t>
            </a:r>
            <a:r>
              <a:rPr lang="en-ID" b="1" spc="-26" dirty="0" err="1">
                <a:latin typeface="Calibri" panose="020F0502020204030204" pitchFamily="34" charset="0"/>
                <a:ea typeface="Calibri" panose="020F0502020204030204" pitchFamily="34" charset="0"/>
                <a:cs typeface="Calibri" panose="020F0502020204030204" pitchFamily="34" charset="0"/>
              </a:rPr>
              <a:t>transisi</a:t>
            </a:r>
            <a:endParaRPr lang="en-ID" b="1" spc="-26" dirty="0">
              <a:latin typeface="Calibri" panose="020F0502020204030204" pitchFamily="34" charset="0"/>
              <a:ea typeface="Calibri" panose="020F0502020204030204" pitchFamily="34" charset="0"/>
              <a:cs typeface="Calibri" panose="020F0502020204030204" pitchFamily="34" charset="0"/>
            </a:endParaRPr>
          </a:p>
          <a:p>
            <a:pPr marL="534988" lvl="1" indent="-261938">
              <a:buFont typeface="Arial" panose="020B0604020202020204" pitchFamily="34" charset="0"/>
              <a:buChar char="•"/>
            </a:pPr>
            <a:r>
              <a:rPr lang="en-ID" b="1" spc="-26" dirty="0" err="1">
                <a:latin typeface="Calibri" panose="020F0502020204030204" pitchFamily="34" charset="0"/>
                <a:ea typeface="Calibri" panose="020F0502020204030204" pitchFamily="34" charset="0"/>
                <a:cs typeface="Calibri" panose="020F0502020204030204" pitchFamily="34" charset="0"/>
              </a:rPr>
              <a:t>Tanggal</a:t>
            </a:r>
            <a:r>
              <a:rPr lang="en-ID" b="1" spc="-26" dirty="0">
                <a:latin typeface="Calibri" panose="020F0502020204030204" pitchFamily="34" charset="0"/>
                <a:ea typeface="Calibri" panose="020F0502020204030204" pitchFamily="34" charset="0"/>
                <a:cs typeface="Calibri" panose="020F0502020204030204" pitchFamily="34" charset="0"/>
              </a:rPr>
              <a:t> </a:t>
            </a:r>
            <a:r>
              <a:rPr lang="en-ID" b="1" spc="-26" dirty="0" err="1">
                <a:latin typeface="Calibri" panose="020F0502020204030204" pitchFamily="34" charset="0"/>
                <a:ea typeface="Calibri" panose="020F0502020204030204" pitchFamily="34" charset="0"/>
                <a:cs typeface="Calibri" panose="020F0502020204030204" pitchFamily="34" charset="0"/>
              </a:rPr>
              <a:t>penerapan</a:t>
            </a:r>
            <a:r>
              <a:rPr lang="en-ID" b="1" spc="-26" dirty="0">
                <a:latin typeface="Calibri" panose="020F0502020204030204" pitchFamily="34" charset="0"/>
                <a:ea typeface="Calibri" panose="020F0502020204030204" pitchFamily="34" charset="0"/>
                <a:cs typeface="Calibri" panose="020F0502020204030204" pitchFamily="34" charset="0"/>
              </a:rPr>
              <a:t> </a:t>
            </a:r>
            <a:r>
              <a:rPr lang="en-ID" b="1" spc="-26" dirty="0" err="1">
                <a:latin typeface="Calibri" panose="020F0502020204030204" pitchFamily="34" charset="0"/>
                <a:ea typeface="Calibri" panose="020F0502020204030204" pitchFamily="34" charset="0"/>
                <a:cs typeface="Calibri" panose="020F0502020204030204" pitchFamily="34" charset="0"/>
              </a:rPr>
              <a:t>awal</a:t>
            </a:r>
            <a:r>
              <a:rPr lang="en-ID" b="1" spc="-26" dirty="0">
                <a:latin typeface="Calibri" panose="020F0502020204030204" pitchFamily="34" charset="0"/>
                <a:ea typeface="Calibri" panose="020F0502020204030204" pitchFamily="34" charset="0"/>
                <a:cs typeface="Calibri" panose="020F0502020204030204" pitchFamily="34" charset="0"/>
              </a:rPr>
              <a:t> </a:t>
            </a:r>
            <a:r>
              <a:rPr lang="en-ID" b="1" spc="-26" dirty="0" err="1">
                <a:latin typeface="Calibri" panose="020F0502020204030204" pitchFamily="34" charset="0"/>
                <a:ea typeface="Calibri" panose="020F0502020204030204" pitchFamily="34" charset="0"/>
                <a:cs typeface="Calibri" panose="020F0502020204030204" pitchFamily="34" charset="0"/>
              </a:rPr>
              <a:t>adalah</a:t>
            </a:r>
            <a:r>
              <a:rPr lang="en-ID" b="1" spc="-26" dirty="0">
                <a:latin typeface="Calibri" panose="020F0502020204030204" pitchFamily="34" charset="0"/>
                <a:ea typeface="Calibri" panose="020F0502020204030204" pitchFamily="34" charset="0"/>
                <a:cs typeface="Calibri" panose="020F0502020204030204" pitchFamily="34" charset="0"/>
              </a:rPr>
              <a:t> </a:t>
            </a:r>
            <a:r>
              <a:rPr lang="en-ID" b="1" spc="-26" dirty="0" err="1">
                <a:latin typeface="Calibri" panose="020F0502020204030204" pitchFamily="34" charset="0"/>
                <a:ea typeface="Calibri" panose="020F0502020204030204" pitchFamily="34" charset="0"/>
                <a:cs typeface="Calibri" panose="020F0502020204030204" pitchFamily="34" charset="0"/>
              </a:rPr>
              <a:t>awal</a:t>
            </a:r>
            <a:r>
              <a:rPr lang="en-ID" b="1" spc="-26" dirty="0">
                <a:latin typeface="Calibri" panose="020F0502020204030204" pitchFamily="34" charset="0"/>
                <a:ea typeface="Calibri" panose="020F0502020204030204" pitchFamily="34" charset="0"/>
                <a:cs typeface="Calibri" panose="020F0502020204030204" pitchFamily="34" charset="0"/>
              </a:rPr>
              <a:t> </a:t>
            </a:r>
            <a:r>
              <a:rPr lang="en-ID" b="1" spc="-26" dirty="0" err="1">
                <a:latin typeface="Calibri" panose="020F0502020204030204" pitchFamily="34" charset="0"/>
                <a:ea typeface="Calibri" panose="020F0502020204030204" pitchFamily="34" charset="0"/>
                <a:cs typeface="Calibri" panose="020F0502020204030204" pitchFamily="34" charset="0"/>
              </a:rPr>
              <a:t>periode</a:t>
            </a:r>
            <a:r>
              <a:rPr lang="en-ID" b="1" spc="-26" dirty="0">
                <a:latin typeface="Calibri" panose="020F0502020204030204" pitchFamily="34" charset="0"/>
                <a:ea typeface="Calibri" panose="020F0502020204030204" pitchFamily="34" charset="0"/>
                <a:cs typeface="Calibri" panose="020F0502020204030204" pitchFamily="34" charset="0"/>
              </a:rPr>
              <a:t> </a:t>
            </a:r>
            <a:r>
              <a:rPr lang="en-ID" b="1" spc="-26" dirty="0" err="1">
                <a:latin typeface="Calibri" panose="020F0502020204030204" pitchFamily="34" charset="0"/>
                <a:ea typeface="Calibri" panose="020F0502020204030204" pitchFamily="34" charset="0"/>
                <a:cs typeface="Calibri" panose="020F0502020204030204" pitchFamily="34" charset="0"/>
              </a:rPr>
              <a:t>pelaporan</a:t>
            </a:r>
            <a:r>
              <a:rPr lang="en-ID" b="1" spc="-26" dirty="0">
                <a:latin typeface="Calibri" panose="020F0502020204030204" pitchFamily="34" charset="0"/>
                <a:ea typeface="Calibri" panose="020F0502020204030204" pitchFamily="34" charset="0"/>
                <a:cs typeface="Calibri" panose="020F0502020204030204" pitchFamily="34" charset="0"/>
              </a:rPr>
              <a:t> </a:t>
            </a:r>
            <a:r>
              <a:rPr lang="en-ID" b="1" spc="-26" dirty="0" err="1">
                <a:latin typeface="Calibri" panose="020F0502020204030204" pitchFamily="34" charset="0"/>
                <a:ea typeface="Calibri" panose="020F0502020204030204" pitchFamily="34" charset="0"/>
                <a:cs typeface="Calibri" panose="020F0502020204030204" pitchFamily="34" charset="0"/>
              </a:rPr>
              <a:t>tahunan</a:t>
            </a:r>
            <a:r>
              <a:rPr lang="en-ID" b="1" spc="-26" dirty="0">
                <a:latin typeface="Calibri" panose="020F0502020204030204" pitchFamily="34" charset="0"/>
                <a:ea typeface="Calibri" panose="020F0502020204030204" pitchFamily="34" charset="0"/>
                <a:cs typeface="Calibri" panose="020F0502020204030204" pitchFamily="34" charset="0"/>
              </a:rPr>
              <a:t> di mana </a:t>
            </a:r>
            <a:r>
              <a:rPr lang="en-ID" b="1" spc="-26" dirty="0" err="1">
                <a:latin typeface="Calibri" panose="020F0502020204030204" pitchFamily="34" charset="0"/>
                <a:ea typeface="Calibri" panose="020F0502020204030204" pitchFamily="34" charset="0"/>
                <a:cs typeface="Calibri" panose="020F0502020204030204" pitchFamily="34" charset="0"/>
              </a:rPr>
              <a:t>entitas</a:t>
            </a:r>
            <a:r>
              <a:rPr lang="en-ID" b="1" spc="-26" dirty="0">
                <a:latin typeface="Calibri" panose="020F0502020204030204" pitchFamily="34" charset="0"/>
                <a:ea typeface="Calibri" panose="020F0502020204030204" pitchFamily="34" charset="0"/>
                <a:cs typeface="Calibri" panose="020F0502020204030204" pitchFamily="34" charset="0"/>
              </a:rPr>
              <a:t> </a:t>
            </a:r>
            <a:r>
              <a:rPr lang="en-ID" b="1" spc="-26" dirty="0" err="1">
                <a:latin typeface="Calibri" panose="020F0502020204030204" pitchFamily="34" charset="0"/>
                <a:ea typeface="Calibri" panose="020F0502020204030204" pitchFamily="34" charset="0"/>
                <a:cs typeface="Calibri" panose="020F0502020204030204" pitchFamily="34" charset="0"/>
              </a:rPr>
              <a:t>pertama</a:t>
            </a:r>
            <a:r>
              <a:rPr lang="en-ID" b="1" spc="-26" dirty="0">
                <a:latin typeface="Calibri" panose="020F0502020204030204" pitchFamily="34" charset="0"/>
                <a:ea typeface="Calibri" panose="020F0502020204030204" pitchFamily="34" charset="0"/>
                <a:cs typeface="Calibri" panose="020F0502020204030204" pitchFamily="34" charset="0"/>
              </a:rPr>
              <a:t> kali </a:t>
            </a:r>
            <a:r>
              <a:rPr lang="en-ID" b="1" spc="-26" dirty="0" err="1">
                <a:latin typeface="Calibri" panose="020F0502020204030204" pitchFamily="34" charset="0"/>
                <a:ea typeface="Calibri" panose="020F0502020204030204" pitchFamily="34" charset="0"/>
                <a:cs typeface="Calibri" panose="020F0502020204030204" pitchFamily="34" charset="0"/>
              </a:rPr>
              <a:t>menerapkan</a:t>
            </a:r>
            <a:r>
              <a:rPr lang="en-ID" b="1" spc="-26" dirty="0">
                <a:latin typeface="Calibri" panose="020F0502020204030204" pitchFamily="34" charset="0"/>
                <a:ea typeface="Calibri" panose="020F0502020204030204" pitchFamily="34" charset="0"/>
                <a:cs typeface="Calibri" panose="020F0502020204030204" pitchFamily="34" charset="0"/>
              </a:rPr>
              <a:t> PSAK 117</a:t>
            </a:r>
          </a:p>
          <a:p>
            <a:pPr marL="534988" lvl="1" indent="-261938">
              <a:buFont typeface="Arial" panose="020B0604020202020204" pitchFamily="34" charset="0"/>
              <a:buChar char="•"/>
            </a:pPr>
            <a:r>
              <a:rPr lang="en-ID" b="1" spc="-26" dirty="0" err="1">
                <a:latin typeface="Calibri" panose="020F0502020204030204" pitchFamily="34" charset="0"/>
                <a:ea typeface="Calibri" panose="020F0502020204030204" pitchFamily="34" charset="0"/>
                <a:cs typeface="Calibri" panose="020F0502020204030204" pitchFamily="34" charset="0"/>
              </a:rPr>
              <a:t>Tanggal</a:t>
            </a:r>
            <a:r>
              <a:rPr lang="en-ID" b="1" spc="-26" dirty="0">
                <a:latin typeface="Calibri" panose="020F0502020204030204" pitchFamily="34" charset="0"/>
                <a:ea typeface="Calibri" panose="020F0502020204030204" pitchFamily="34" charset="0"/>
                <a:cs typeface="Calibri" panose="020F0502020204030204" pitchFamily="34" charset="0"/>
              </a:rPr>
              <a:t> </a:t>
            </a:r>
            <a:r>
              <a:rPr lang="en-ID" b="1" spc="-26" dirty="0" err="1">
                <a:latin typeface="Calibri" panose="020F0502020204030204" pitchFamily="34" charset="0"/>
                <a:ea typeface="Calibri" panose="020F0502020204030204" pitchFamily="34" charset="0"/>
                <a:cs typeface="Calibri" panose="020F0502020204030204" pitchFamily="34" charset="0"/>
              </a:rPr>
              <a:t>transisi</a:t>
            </a:r>
            <a:r>
              <a:rPr lang="en-ID" b="1" spc="-26" dirty="0">
                <a:latin typeface="Calibri" panose="020F0502020204030204" pitchFamily="34" charset="0"/>
                <a:ea typeface="Calibri" panose="020F0502020204030204" pitchFamily="34" charset="0"/>
                <a:cs typeface="Calibri" panose="020F0502020204030204" pitchFamily="34" charset="0"/>
              </a:rPr>
              <a:t> </a:t>
            </a:r>
            <a:r>
              <a:rPr lang="en-ID" b="1" spc="-26" dirty="0" err="1">
                <a:latin typeface="Calibri" panose="020F0502020204030204" pitchFamily="34" charset="0"/>
                <a:ea typeface="Calibri" panose="020F0502020204030204" pitchFamily="34" charset="0"/>
                <a:cs typeface="Calibri" panose="020F0502020204030204" pitchFamily="34" charset="0"/>
              </a:rPr>
              <a:t>adalah</a:t>
            </a:r>
            <a:r>
              <a:rPr lang="en-ID" b="1" spc="-26" dirty="0">
                <a:latin typeface="Calibri" panose="020F0502020204030204" pitchFamily="34" charset="0"/>
                <a:ea typeface="Calibri" panose="020F0502020204030204" pitchFamily="34" charset="0"/>
                <a:cs typeface="Calibri" panose="020F0502020204030204" pitchFamily="34" charset="0"/>
              </a:rPr>
              <a:t> </a:t>
            </a:r>
            <a:r>
              <a:rPr lang="en-ID" b="1" spc="-26" dirty="0" err="1">
                <a:latin typeface="Calibri" panose="020F0502020204030204" pitchFamily="34" charset="0"/>
                <a:ea typeface="Calibri" panose="020F0502020204030204" pitchFamily="34" charset="0"/>
                <a:cs typeface="Calibri" panose="020F0502020204030204" pitchFamily="34" charset="0"/>
              </a:rPr>
              <a:t>awal</a:t>
            </a:r>
            <a:r>
              <a:rPr lang="en-ID" b="1" spc="-26" dirty="0">
                <a:latin typeface="Calibri" panose="020F0502020204030204" pitchFamily="34" charset="0"/>
                <a:ea typeface="Calibri" panose="020F0502020204030204" pitchFamily="34" charset="0"/>
                <a:cs typeface="Calibri" panose="020F0502020204030204" pitchFamily="34" charset="0"/>
              </a:rPr>
              <a:t> </a:t>
            </a:r>
            <a:r>
              <a:rPr lang="en-ID" b="1" spc="-26" dirty="0" err="1">
                <a:latin typeface="Calibri" panose="020F0502020204030204" pitchFamily="34" charset="0"/>
                <a:ea typeface="Calibri" panose="020F0502020204030204" pitchFamily="34" charset="0"/>
                <a:cs typeface="Calibri" panose="020F0502020204030204" pitchFamily="34" charset="0"/>
              </a:rPr>
              <a:t>periode</a:t>
            </a:r>
            <a:r>
              <a:rPr lang="en-ID" b="1" spc="-26" dirty="0">
                <a:latin typeface="Calibri" panose="020F0502020204030204" pitchFamily="34" charset="0"/>
                <a:ea typeface="Calibri" panose="020F0502020204030204" pitchFamily="34" charset="0"/>
                <a:cs typeface="Calibri" panose="020F0502020204030204" pitchFamily="34" charset="0"/>
              </a:rPr>
              <a:t> </a:t>
            </a:r>
            <a:r>
              <a:rPr lang="en-ID" b="1" spc="-26" dirty="0" err="1">
                <a:latin typeface="Calibri" panose="020F0502020204030204" pitchFamily="34" charset="0"/>
                <a:ea typeface="Calibri" panose="020F0502020204030204" pitchFamily="34" charset="0"/>
                <a:cs typeface="Calibri" panose="020F0502020204030204" pitchFamily="34" charset="0"/>
              </a:rPr>
              <a:t>pelaporan</a:t>
            </a:r>
            <a:r>
              <a:rPr lang="en-ID" b="1" spc="-26" dirty="0">
                <a:latin typeface="Calibri" panose="020F0502020204030204" pitchFamily="34" charset="0"/>
                <a:ea typeface="Calibri" panose="020F0502020204030204" pitchFamily="34" charset="0"/>
                <a:cs typeface="Calibri" panose="020F0502020204030204" pitchFamily="34" charset="0"/>
              </a:rPr>
              <a:t> </a:t>
            </a:r>
            <a:r>
              <a:rPr lang="en-ID" b="1" spc="-26" dirty="0" err="1">
                <a:latin typeface="Calibri" panose="020F0502020204030204" pitchFamily="34" charset="0"/>
                <a:ea typeface="Calibri" panose="020F0502020204030204" pitchFamily="34" charset="0"/>
                <a:cs typeface="Calibri" panose="020F0502020204030204" pitchFamily="34" charset="0"/>
              </a:rPr>
              <a:t>tahunan</a:t>
            </a:r>
            <a:r>
              <a:rPr lang="en-ID" b="1" spc="-26" dirty="0">
                <a:latin typeface="Calibri" panose="020F0502020204030204" pitchFamily="34" charset="0"/>
                <a:ea typeface="Calibri" panose="020F0502020204030204" pitchFamily="34" charset="0"/>
                <a:cs typeface="Calibri" panose="020F0502020204030204" pitchFamily="34" charset="0"/>
              </a:rPr>
              <a:t> </a:t>
            </a:r>
            <a:r>
              <a:rPr lang="en-ID" b="1" spc="-26" dirty="0" err="1">
                <a:latin typeface="Calibri" panose="020F0502020204030204" pitchFamily="34" charset="0"/>
                <a:ea typeface="Calibri" panose="020F0502020204030204" pitchFamily="34" charset="0"/>
                <a:cs typeface="Calibri" panose="020F0502020204030204" pitchFamily="34" charset="0"/>
              </a:rPr>
              <a:t>terdekat</a:t>
            </a:r>
            <a:r>
              <a:rPr lang="en-ID" b="1" spc="-26" dirty="0">
                <a:latin typeface="Calibri" panose="020F0502020204030204" pitchFamily="34" charset="0"/>
                <a:ea typeface="Calibri" panose="020F0502020204030204" pitchFamily="34" charset="0"/>
                <a:cs typeface="Calibri" panose="020F0502020204030204" pitchFamily="34" charset="0"/>
              </a:rPr>
              <a:t> </a:t>
            </a:r>
            <a:r>
              <a:rPr lang="en-ID" b="1" spc="-26" dirty="0" err="1">
                <a:latin typeface="Calibri" panose="020F0502020204030204" pitchFamily="34" charset="0"/>
                <a:ea typeface="Calibri" panose="020F0502020204030204" pitchFamily="34" charset="0"/>
                <a:cs typeface="Calibri" panose="020F0502020204030204" pitchFamily="34" charset="0"/>
              </a:rPr>
              <a:t>tanggal</a:t>
            </a:r>
            <a:r>
              <a:rPr lang="en-ID" b="1" spc="-26" dirty="0">
                <a:latin typeface="Calibri" panose="020F0502020204030204" pitchFamily="34" charset="0"/>
                <a:ea typeface="Calibri" panose="020F0502020204030204" pitchFamily="34" charset="0"/>
                <a:cs typeface="Calibri" panose="020F0502020204030204" pitchFamily="34" charset="0"/>
              </a:rPr>
              <a:t> </a:t>
            </a:r>
            <a:r>
              <a:rPr lang="en-ID" b="1" spc="-26" dirty="0" err="1">
                <a:latin typeface="Calibri" panose="020F0502020204030204" pitchFamily="34" charset="0"/>
                <a:ea typeface="Calibri" panose="020F0502020204030204" pitchFamily="34" charset="0"/>
                <a:cs typeface="Calibri" panose="020F0502020204030204" pitchFamily="34" charset="0"/>
              </a:rPr>
              <a:t>penerapan</a:t>
            </a:r>
            <a:r>
              <a:rPr lang="en-ID" b="1" spc="-26" dirty="0">
                <a:latin typeface="Calibri" panose="020F0502020204030204" pitchFamily="34" charset="0"/>
                <a:ea typeface="Calibri" panose="020F0502020204030204" pitchFamily="34" charset="0"/>
                <a:cs typeface="Calibri" panose="020F0502020204030204" pitchFamily="34" charset="0"/>
              </a:rPr>
              <a:t> </a:t>
            </a:r>
            <a:r>
              <a:rPr lang="en-ID" b="1" spc="-26" dirty="0" err="1">
                <a:latin typeface="Calibri" panose="020F0502020204030204" pitchFamily="34" charset="0"/>
                <a:ea typeface="Calibri" panose="020F0502020204030204" pitchFamily="34" charset="0"/>
                <a:cs typeface="Calibri" panose="020F0502020204030204" pitchFamily="34" charset="0"/>
              </a:rPr>
              <a:t>awal</a:t>
            </a:r>
            <a:endParaRPr lang="en-ID" b="1" dirty="0">
              <a:latin typeface="Calibri" panose="020F0502020204030204" pitchFamily="34" charset="0"/>
              <a:ea typeface="Calibri" panose="020F0502020204030204" pitchFamily="34" charset="0"/>
              <a:cs typeface="Calibri" panose="020F0502020204030204" pitchFamily="34" charset="0"/>
            </a:endParaRPr>
          </a:p>
        </p:txBody>
      </p:sp>
      <p:sp>
        <p:nvSpPr>
          <p:cNvPr id="7" name="Slide Number Placeholder 3">
            <a:extLst>
              <a:ext uri="{FF2B5EF4-FFF2-40B4-BE49-F238E27FC236}">
                <a16:creationId xmlns:a16="http://schemas.microsoft.com/office/drawing/2014/main" id="{A587E97A-A70C-4243-B671-1D52C59F7A9F}"/>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54</a:t>
            </a:fld>
            <a:endParaRPr lang="en-US" sz="1200" b="1" dirty="0"/>
          </a:p>
        </p:txBody>
      </p:sp>
    </p:spTree>
    <p:extLst>
      <p:ext uri="{BB962C8B-B14F-4D97-AF65-F5344CB8AC3E}">
        <p14:creationId xmlns:p14="http://schemas.microsoft.com/office/powerpoint/2010/main" val="25870422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5061D-369D-4CF4-AF4C-1C616161B64F}"/>
              </a:ext>
            </a:extLst>
          </p:cNvPr>
          <p:cNvSpPr>
            <a:spLocks noGrp="1"/>
          </p:cNvSpPr>
          <p:nvPr>
            <p:ph type="title"/>
          </p:nvPr>
        </p:nvSpPr>
        <p:spPr>
          <a:xfrm>
            <a:off x="3142209" y="236203"/>
            <a:ext cx="2255253" cy="441995"/>
          </a:xfrm>
        </p:spPr>
        <p:txBody>
          <a:bodyPr/>
          <a:lstStyle/>
          <a:p>
            <a:r>
              <a:rPr lang="en-US" dirty="0" err="1"/>
              <a:t>Transisi</a:t>
            </a:r>
            <a:endParaRPr lang="en-ID" dirty="0"/>
          </a:p>
        </p:txBody>
      </p:sp>
      <p:sp>
        <p:nvSpPr>
          <p:cNvPr id="4" name="Rectangle 3">
            <a:extLst>
              <a:ext uri="{FF2B5EF4-FFF2-40B4-BE49-F238E27FC236}">
                <a16:creationId xmlns:a16="http://schemas.microsoft.com/office/drawing/2014/main" id="{13943A37-8F5B-4FFD-B36F-5F7B73B6E96E}"/>
              </a:ext>
            </a:extLst>
          </p:cNvPr>
          <p:cNvSpPr/>
          <p:nvPr/>
        </p:nvSpPr>
        <p:spPr>
          <a:xfrm>
            <a:off x="671772" y="4728002"/>
            <a:ext cx="6966585" cy="415498"/>
          </a:xfrm>
          <a:prstGeom prst="rect">
            <a:avLst/>
          </a:prstGeom>
        </p:spPr>
        <p:txBody>
          <a:bodyPr wrap="square">
            <a:spAutoFit/>
          </a:bodyPr>
          <a:lstStyle/>
          <a:p>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Ref: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Webinar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Kontrak</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Asuransi</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Perhitungan</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Aktuaria</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 PPPK</a:t>
            </a:r>
          </a:p>
          <a:p>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Sensi</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Wondabio</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 Implementation Issues in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Insurani</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Industry – 23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Juni</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2021</a:t>
            </a:r>
            <a:endParaRPr lang="en-ID" sz="105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Slide Number Placeholder 3">
            <a:extLst>
              <a:ext uri="{FF2B5EF4-FFF2-40B4-BE49-F238E27FC236}">
                <a16:creationId xmlns:a16="http://schemas.microsoft.com/office/drawing/2014/main" id="{ABC5E8DD-0529-44E0-888D-E2B46AD019EE}"/>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55</a:t>
            </a:fld>
            <a:endParaRPr lang="en-US" sz="1200" b="1" dirty="0"/>
          </a:p>
        </p:txBody>
      </p:sp>
      <p:sp>
        <p:nvSpPr>
          <p:cNvPr id="6" name="Rectangle 5">
            <a:extLst>
              <a:ext uri="{FF2B5EF4-FFF2-40B4-BE49-F238E27FC236}">
                <a16:creationId xmlns:a16="http://schemas.microsoft.com/office/drawing/2014/main" id="{B934881E-6C3C-00DD-B0B5-B0F744A3487C}"/>
              </a:ext>
            </a:extLst>
          </p:cNvPr>
          <p:cNvSpPr/>
          <p:nvPr/>
        </p:nvSpPr>
        <p:spPr>
          <a:xfrm>
            <a:off x="1537855" y="899196"/>
            <a:ext cx="6068290" cy="234362"/>
          </a:xfrm>
          <a:prstGeom prst="rect">
            <a:avLst/>
          </a:prstGeom>
          <a:solidFill>
            <a:schemeClr val="bg1">
              <a:lumMod val="7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latin typeface="Calibri" panose="020F0502020204030204" pitchFamily="34" charset="0"/>
                <a:ea typeface="Calibri" panose="020F0502020204030204" pitchFamily="34" charset="0"/>
                <a:cs typeface="Calibri" panose="020F0502020204030204" pitchFamily="34" charset="0"/>
              </a:rPr>
              <a:t>Decide transition method by group of contracts</a:t>
            </a:r>
            <a:endParaRPr lang="en-ID" sz="1300" b="1" dirty="0">
              <a:latin typeface="Calibri" panose="020F0502020204030204" pitchFamily="34" charset="0"/>
              <a:ea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CC27E3FC-D7E0-57E5-233B-7A70F441333A}"/>
              </a:ext>
            </a:extLst>
          </p:cNvPr>
          <p:cNvSpPr/>
          <p:nvPr/>
        </p:nvSpPr>
        <p:spPr>
          <a:xfrm>
            <a:off x="1537855" y="1285263"/>
            <a:ext cx="6068290" cy="330138"/>
          </a:xfrm>
          <a:prstGeom prst="rect">
            <a:avLst/>
          </a:prstGeom>
          <a:solidFill>
            <a:srgbClr val="002060"/>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latin typeface="Calibri" panose="020F0502020204030204" pitchFamily="34" charset="0"/>
                <a:ea typeface="Calibri" panose="020F0502020204030204" pitchFamily="34" charset="0"/>
                <a:cs typeface="Calibri" panose="020F0502020204030204" pitchFamily="34" charset="0"/>
              </a:rPr>
              <a:t>Full retros </a:t>
            </a:r>
            <a:r>
              <a:rPr lang="en-US" sz="1300" b="1" dirty="0" err="1">
                <a:latin typeface="Calibri" panose="020F0502020204030204" pitchFamily="34" charset="0"/>
                <a:ea typeface="Calibri" panose="020F0502020204030204" pitchFamily="34" charset="0"/>
                <a:cs typeface="Calibri" panose="020F0502020204030204" pitchFamily="34" charset="0"/>
              </a:rPr>
              <a:t>pective</a:t>
            </a:r>
            <a:r>
              <a:rPr lang="en-US" sz="1300" b="1" dirty="0">
                <a:latin typeface="Calibri" panose="020F0502020204030204" pitchFamily="34" charset="0"/>
                <a:ea typeface="Calibri" panose="020F0502020204030204" pitchFamily="34" charset="0"/>
                <a:cs typeface="Calibri" panose="020F0502020204030204" pitchFamily="34" charset="0"/>
              </a:rPr>
              <a:t> approach</a:t>
            </a:r>
            <a:endParaRPr lang="en-ID" sz="1300" b="1" dirty="0">
              <a:latin typeface="Calibri" panose="020F0502020204030204" pitchFamily="34" charset="0"/>
              <a:ea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44824FBD-25F3-6337-2904-96D954E99609}"/>
              </a:ext>
            </a:extLst>
          </p:cNvPr>
          <p:cNvSpPr/>
          <p:nvPr/>
        </p:nvSpPr>
        <p:spPr>
          <a:xfrm>
            <a:off x="1537855" y="2026622"/>
            <a:ext cx="6068290" cy="234362"/>
          </a:xfrm>
          <a:prstGeom prst="rect">
            <a:avLst/>
          </a:prstGeom>
          <a:solidFill>
            <a:schemeClr val="bg1">
              <a:lumMod val="7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latin typeface="Calibri" panose="020F0502020204030204" pitchFamily="34" charset="0"/>
                <a:ea typeface="Calibri" panose="020F0502020204030204" pitchFamily="34" charset="0"/>
                <a:cs typeface="Calibri" panose="020F0502020204030204" pitchFamily="34" charset="0"/>
              </a:rPr>
              <a:t>If impracticable</a:t>
            </a:r>
            <a:endParaRPr lang="en-ID" sz="1300" b="1" dirty="0">
              <a:latin typeface="Calibri" panose="020F0502020204030204" pitchFamily="34" charset="0"/>
              <a:ea typeface="Calibri" panose="020F0502020204030204" pitchFamily="34" charset="0"/>
              <a:cs typeface="Calibri" panose="020F0502020204030204" pitchFamily="34" charset="0"/>
            </a:endParaRPr>
          </a:p>
        </p:txBody>
      </p:sp>
      <p:sp>
        <p:nvSpPr>
          <p:cNvPr id="9" name="Arrow: Down 8">
            <a:extLst>
              <a:ext uri="{FF2B5EF4-FFF2-40B4-BE49-F238E27FC236}">
                <a16:creationId xmlns:a16="http://schemas.microsoft.com/office/drawing/2014/main" id="{5B612F99-6679-5ABE-E4FD-74DF48CA8B8E}"/>
              </a:ext>
            </a:extLst>
          </p:cNvPr>
          <p:cNvSpPr/>
          <p:nvPr/>
        </p:nvSpPr>
        <p:spPr>
          <a:xfrm>
            <a:off x="4349788" y="1645863"/>
            <a:ext cx="274320" cy="330138"/>
          </a:xfrm>
          <a:prstGeom prst="downArrow">
            <a:avLst/>
          </a:prstGeom>
          <a:solidFill>
            <a:srgbClr val="FFE36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 name="Arrow: Down 9">
            <a:extLst>
              <a:ext uri="{FF2B5EF4-FFF2-40B4-BE49-F238E27FC236}">
                <a16:creationId xmlns:a16="http://schemas.microsoft.com/office/drawing/2014/main" id="{E9777987-C638-4CC2-B074-0666831AB686}"/>
              </a:ext>
            </a:extLst>
          </p:cNvPr>
          <p:cNvSpPr/>
          <p:nvPr/>
        </p:nvSpPr>
        <p:spPr>
          <a:xfrm>
            <a:off x="2723264" y="2311605"/>
            <a:ext cx="274320" cy="330138"/>
          </a:xfrm>
          <a:prstGeom prst="downArrow">
            <a:avLst/>
          </a:prstGeom>
          <a:solidFill>
            <a:srgbClr val="FFE36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1" name="Rectangle 10">
            <a:extLst>
              <a:ext uri="{FF2B5EF4-FFF2-40B4-BE49-F238E27FC236}">
                <a16:creationId xmlns:a16="http://schemas.microsoft.com/office/drawing/2014/main" id="{40B3388A-DEA2-1E7C-8A38-07D8B2F91B89}"/>
              </a:ext>
            </a:extLst>
          </p:cNvPr>
          <p:cNvSpPr/>
          <p:nvPr/>
        </p:nvSpPr>
        <p:spPr>
          <a:xfrm>
            <a:off x="1537855" y="2737746"/>
            <a:ext cx="3034145" cy="407470"/>
          </a:xfrm>
          <a:prstGeom prst="rect">
            <a:avLst/>
          </a:prstGeom>
          <a:solidFill>
            <a:srgbClr val="002060"/>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latin typeface="Calibri" panose="020F0502020204030204" pitchFamily="34" charset="0"/>
                <a:ea typeface="Calibri" panose="020F0502020204030204" pitchFamily="34" charset="0"/>
                <a:cs typeface="Calibri" panose="020F0502020204030204" pitchFamily="34" charset="0"/>
              </a:rPr>
              <a:t>Modified retrospective approach          OR</a:t>
            </a:r>
            <a:endParaRPr lang="en-ID" sz="1300" b="1" dirty="0">
              <a:latin typeface="Calibri" panose="020F0502020204030204" pitchFamily="34" charset="0"/>
              <a:ea typeface="Calibri" panose="020F0502020204030204" pitchFamily="34" charset="0"/>
              <a:cs typeface="Calibri" panose="020F0502020204030204" pitchFamily="34" charset="0"/>
            </a:endParaRPr>
          </a:p>
        </p:txBody>
      </p:sp>
      <p:sp>
        <p:nvSpPr>
          <p:cNvPr id="12" name="Rectangle 11">
            <a:extLst>
              <a:ext uri="{FF2B5EF4-FFF2-40B4-BE49-F238E27FC236}">
                <a16:creationId xmlns:a16="http://schemas.microsoft.com/office/drawing/2014/main" id="{F85688E7-F7FD-62E8-79E6-4ED3BE21DF02}"/>
              </a:ext>
            </a:extLst>
          </p:cNvPr>
          <p:cNvSpPr/>
          <p:nvPr/>
        </p:nvSpPr>
        <p:spPr>
          <a:xfrm>
            <a:off x="4724400" y="2727045"/>
            <a:ext cx="2881745" cy="428872"/>
          </a:xfrm>
          <a:prstGeom prst="rect">
            <a:avLst/>
          </a:prstGeom>
          <a:solidFill>
            <a:srgbClr val="002060"/>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latin typeface="Calibri" panose="020F0502020204030204" pitchFamily="34" charset="0"/>
                <a:ea typeface="Calibri" panose="020F0502020204030204" pitchFamily="34" charset="0"/>
                <a:cs typeface="Calibri" panose="020F0502020204030204" pitchFamily="34" charset="0"/>
              </a:rPr>
              <a:t>Fair value approach</a:t>
            </a:r>
            <a:endParaRPr lang="en-ID" sz="1300" b="1" dirty="0">
              <a:latin typeface="Calibri" panose="020F0502020204030204" pitchFamily="34" charset="0"/>
              <a:ea typeface="Calibri" panose="020F0502020204030204" pitchFamily="34" charset="0"/>
              <a:cs typeface="Calibri" panose="020F0502020204030204" pitchFamily="34" charset="0"/>
            </a:endParaRPr>
          </a:p>
        </p:txBody>
      </p:sp>
      <p:sp>
        <p:nvSpPr>
          <p:cNvPr id="13" name="Arrow: Down 12">
            <a:extLst>
              <a:ext uri="{FF2B5EF4-FFF2-40B4-BE49-F238E27FC236}">
                <a16:creationId xmlns:a16="http://schemas.microsoft.com/office/drawing/2014/main" id="{A16F5106-7605-A5B7-73B9-9689F9811B33}"/>
              </a:ext>
            </a:extLst>
          </p:cNvPr>
          <p:cNvSpPr/>
          <p:nvPr/>
        </p:nvSpPr>
        <p:spPr>
          <a:xfrm>
            <a:off x="6009258" y="2342067"/>
            <a:ext cx="274320" cy="330138"/>
          </a:xfrm>
          <a:prstGeom prst="downArrow">
            <a:avLst/>
          </a:prstGeom>
          <a:solidFill>
            <a:srgbClr val="FFE36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4" name="Rectangle 13">
            <a:extLst>
              <a:ext uri="{FF2B5EF4-FFF2-40B4-BE49-F238E27FC236}">
                <a16:creationId xmlns:a16="http://schemas.microsoft.com/office/drawing/2014/main" id="{3DF36E72-11F3-9664-6A66-1FF983D83FB1}"/>
              </a:ext>
            </a:extLst>
          </p:cNvPr>
          <p:cNvSpPr/>
          <p:nvPr/>
        </p:nvSpPr>
        <p:spPr>
          <a:xfrm>
            <a:off x="1537855" y="3272336"/>
            <a:ext cx="3186545" cy="1106363"/>
          </a:xfrm>
          <a:prstGeom prst="rect">
            <a:avLst/>
          </a:prstGeom>
          <a:solidFill>
            <a:schemeClr val="bg1">
              <a:lumMod val="7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sz="1200" dirty="0">
                <a:latin typeface="Calibri" panose="020F0502020204030204" pitchFamily="34" charset="0"/>
                <a:ea typeface="Calibri" panose="020F0502020204030204" pitchFamily="34" charset="0"/>
                <a:cs typeface="Calibri" panose="020F0502020204030204" pitchFamily="34" charset="0"/>
              </a:rPr>
              <a:t>Modifications available if necessary given reasonable and supportable information (*)</a:t>
            </a:r>
          </a:p>
          <a:p>
            <a:pPr marL="285750" indent="-285750">
              <a:buFont typeface="Arial" panose="020B0604020202020204" pitchFamily="34" charset="0"/>
              <a:buChar char="•"/>
            </a:pPr>
            <a:r>
              <a:rPr lang="en-US" sz="1200" dirty="0" err="1">
                <a:latin typeface="Calibri" panose="020F0502020204030204" pitchFamily="34" charset="0"/>
                <a:ea typeface="Calibri" panose="020F0502020204030204" pitchFamily="34" charset="0"/>
                <a:cs typeface="Calibri" panose="020F0502020204030204" pitchFamily="34" charset="0"/>
              </a:rPr>
              <a:t>Maximise</a:t>
            </a:r>
            <a:r>
              <a:rPr lang="en-US" sz="1200" dirty="0">
                <a:latin typeface="Calibri" panose="020F0502020204030204" pitchFamily="34" charset="0"/>
                <a:ea typeface="Calibri" panose="020F0502020204030204" pitchFamily="34" charset="0"/>
                <a:cs typeface="Calibri" panose="020F0502020204030204" pitchFamily="34" charset="0"/>
              </a:rPr>
              <a:t> the use of the information needed for full retrospective approach</a:t>
            </a:r>
            <a:endParaRPr lang="en-ID" sz="1200" dirty="0">
              <a:latin typeface="Calibri" panose="020F0502020204030204" pitchFamily="34" charset="0"/>
              <a:ea typeface="Calibri" panose="020F0502020204030204" pitchFamily="34" charset="0"/>
              <a:cs typeface="Calibri" panose="020F0502020204030204" pitchFamily="34" charset="0"/>
            </a:endParaRPr>
          </a:p>
        </p:txBody>
      </p:sp>
      <p:sp>
        <p:nvSpPr>
          <p:cNvPr id="15" name="Rectangle 14">
            <a:extLst>
              <a:ext uri="{FF2B5EF4-FFF2-40B4-BE49-F238E27FC236}">
                <a16:creationId xmlns:a16="http://schemas.microsoft.com/office/drawing/2014/main" id="{323EE862-CFBC-3F44-B653-287305116046}"/>
              </a:ext>
            </a:extLst>
          </p:cNvPr>
          <p:cNvSpPr/>
          <p:nvPr/>
        </p:nvSpPr>
        <p:spPr>
          <a:xfrm>
            <a:off x="1537855" y="4442259"/>
            <a:ext cx="6100502" cy="28574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dirty="0">
                <a:latin typeface="Calibri" panose="020F0502020204030204" pitchFamily="34" charset="0"/>
                <a:ea typeface="Calibri" panose="020F0502020204030204" pitchFamily="34" charset="0"/>
                <a:cs typeface="Calibri" panose="020F0502020204030204" pitchFamily="34" charset="0"/>
              </a:rPr>
              <a:t>(*) If no reasonable and supportable information available, use fair value approach</a:t>
            </a:r>
            <a:endParaRPr lang="en-ID" sz="12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850637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1B20E8F-7B2A-498D-A91C-0223B07814E7}"/>
              </a:ext>
            </a:extLst>
          </p:cNvPr>
          <p:cNvSpPr txBox="1"/>
          <p:nvPr/>
        </p:nvSpPr>
        <p:spPr>
          <a:xfrm>
            <a:off x="2624328" y="1620753"/>
            <a:ext cx="3904500" cy="1902000"/>
          </a:xfrm>
          <a:prstGeom prst="rect">
            <a:avLst/>
          </a:prstGeom>
          <a:noFill/>
          <a:ln>
            <a:noFill/>
          </a:ln>
        </p:spPr>
        <p:txBody>
          <a:bodyPr spcFirstLastPara="1" wrap="square" lIns="91425" tIns="91425" rIns="91425" bIns="91425" rtlCol="0" anchor="ctr" anchorCtr="0">
            <a:normAutofit/>
          </a:bodyPr>
          <a:lstStyle/>
          <a:p>
            <a:pPr algn="ctr">
              <a:lnSpc>
                <a:spcPct val="90000"/>
              </a:lnSpc>
              <a:spcAft>
                <a:spcPts val="600"/>
              </a:spcAft>
              <a:buClr>
                <a:schemeClr val="dk2"/>
              </a:buClr>
              <a:buSzPts val="6000"/>
            </a:pPr>
            <a:r>
              <a:rPr lang="en-US" sz="3500" b="1" dirty="0">
                <a:solidFill>
                  <a:schemeClr val="dk2"/>
                </a:solidFill>
                <a:latin typeface="Fjalla One"/>
                <a:sym typeface="Fjalla One"/>
              </a:rPr>
              <a:t>ILUSTRASI</a:t>
            </a:r>
          </a:p>
          <a:p>
            <a:pPr algn="ctr">
              <a:lnSpc>
                <a:spcPct val="90000"/>
              </a:lnSpc>
              <a:spcAft>
                <a:spcPts val="600"/>
              </a:spcAft>
              <a:buClr>
                <a:schemeClr val="dk2"/>
              </a:buClr>
              <a:buSzPts val="6000"/>
            </a:pPr>
            <a:r>
              <a:rPr lang="en-US" sz="3500" b="1" dirty="0">
                <a:solidFill>
                  <a:schemeClr val="dk2"/>
                </a:solidFill>
                <a:latin typeface="Fjalla One"/>
                <a:sym typeface="Fjalla One"/>
              </a:rPr>
              <a:t>KONTRAK ASURANSI</a:t>
            </a:r>
          </a:p>
          <a:p>
            <a:pPr algn="ctr">
              <a:lnSpc>
                <a:spcPct val="90000"/>
              </a:lnSpc>
              <a:spcAft>
                <a:spcPts val="600"/>
              </a:spcAft>
              <a:buClr>
                <a:schemeClr val="dk2"/>
              </a:buClr>
              <a:buSzPts val="6000"/>
            </a:pPr>
            <a:r>
              <a:rPr lang="en-US" sz="3500" b="1" dirty="0">
                <a:solidFill>
                  <a:schemeClr val="dk2"/>
                </a:solidFill>
                <a:latin typeface="Fjalla One"/>
                <a:sym typeface="Fjalla One"/>
              </a:rPr>
              <a:t>PSAK 117</a:t>
            </a:r>
          </a:p>
        </p:txBody>
      </p:sp>
      <p:sp>
        <p:nvSpPr>
          <p:cNvPr id="4" name="Slide Number Placeholder 3">
            <a:extLst>
              <a:ext uri="{FF2B5EF4-FFF2-40B4-BE49-F238E27FC236}">
                <a16:creationId xmlns:a16="http://schemas.microsoft.com/office/drawing/2014/main" id="{D74C536B-02B3-40AD-8D70-D55C41D46E92}"/>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56</a:t>
            </a:fld>
            <a:endParaRPr lang="en-US" sz="1200" b="1" dirty="0"/>
          </a:p>
        </p:txBody>
      </p:sp>
    </p:spTree>
    <p:extLst>
      <p:ext uri="{BB962C8B-B14F-4D97-AF65-F5344CB8AC3E}">
        <p14:creationId xmlns:p14="http://schemas.microsoft.com/office/powerpoint/2010/main" val="1844297594"/>
      </p:ext>
    </p:extLst>
  </p:cSld>
  <p:clrMapOvr>
    <a:masterClrMapping/>
  </p:clrMapOvr>
  <p:transition spd="slow">
    <p:strips dir="rd"/>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40641DA-2718-4405-571B-C2C97AF7073A}"/>
              </a:ext>
            </a:extLst>
          </p:cNvPr>
          <p:cNvSpPr txBox="1"/>
          <p:nvPr/>
        </p:nvSpPr>
        <p:spPr>
          <a:xfrm>
            <a:off x="138323" y="251557"/>
            <a:ext cx="6728114" cy="761747"/>
          </a:xfrm>
          <a:prstGeom prst="rect">
            <a:avLst/>
          </a:prstGeom>
          <a:noFill/>
        </p:spPr>
        <p:txBody>
          <a:bodyPr wrap="square">
            <a:spAutoFit/>
          </a:bodyPr>
          <a:lstStyle/>
          <a:p>
            <a:pPr algn="ctr"/>
            <a:r>
              <a:rPr lang="en-US" sz="2700" dirty="0">
                <a:latin typeface="Fjalla One" panose="02000506040000020004" pitchFamily="2" charset="0"/>
              </a:rPr>
              <a:t>Premium Allocation Approach </a:t>
            </a:r>
          </a:p>
          <a:p>
            <a:pPr algn="ctr"/>
            <a:r>
              <a:rPr lang="en-US" sz="1650" dirty="0">
                <a:latin typeface="Fjalla One" panose="02000506040000020004" pitchFamily="2" charset="0"/>
              </a:rPr>
              <a:t>Scenarios Illustration</a:t>
            </a:r>
            <a:endParaRPr lang="en-ID" sz="1650" dirty="0">
              <a:latin typeface="Fjalla One" panose="02000506040000020004" pitchFamily="2" charset="0"/>
            </a:endParaRPr>
          </a:p>
        </p:txBody>
      </p:sp>
      <p:sp>
        <p:nvSpPr>
          <p:cNvPr id="4" name="Rectangle 3">
            <a:extLst>
              <a:ext uri="{FF2B5EF4-FFF2-40B4-BE49-F238E27FC236}">
                <a16:creationId xmlns:a16="http://schemas.microsoft.com/office/drawing/2014/main" id="{A567358E-6AD6-4EE7-BD4C-B2923455BB9A}"/>
              </a:ext>
            </a:extLst>
          </p:cNvPr>
          <p:cNvSpPr/>
          <p:nvPr/>
        </p:nvSpPr>
        <p:spPr>
          <a:xfrm>
            <a:off x="-51435" y="4881500"/>
            <a:ext cx="6917872" cy="253916"/>
          </a:xfrm>
          <a:prstGeom prst="rect">
            <a:avLst/>
          </a:prstGeom>
        </p:spPr>
        <p:txBody>
          <a:bodyPr wrap="square">
            <a:spAutoFit/>
          </a:bodyPr>
          <a:lstStyle/>
          <a:p>
            <a:r>
              <a:rPr lang="en-US" sz="1050" b="1" i="1" dirty="0">
                <a:solidFill>
                  <a:schemeClr val="tx1"/>
                </a:solidFill>
                <a:latin typeface="Calibri" panose="020F0502020204030204" pitchFamily="34" charset="0"/>
                <a:ea typeface="Calibri" panose="020F0502020204030204" pitchFamily="34" charset="0"/>
                <a:cs typeface="Calibri" panose="020F0502020204030204" pitchFamily="34" charset="0"/>
              </a:rPr>
              <a:t>Ref. PWC, IFRS 17 Insurance Contract, An </a:t>
            </a:r>
            <a:r>
              <a:rPr lang="en-US" sz="1050" b="1" i="1" dirty="0" err="1">
                <a:solidFill>
                  <a:schemeClr val="tx1"/>
                </a:solidFill>
                <a:latin typeface="Calibri" panose="020F0502020204030204" pitchFamily="34" charset="0"/>
                <a:ea typeface="Calibri" panose="020F0502020204030204" pitchFamily="34" charset="0"/>
                <a:cs typeface="Calibri" panose="020F0502020204030204" pitchFamily="34" charset="0"/>
              </a:rPr>
              <a:t>Ilustration</a:t>
            </a:r>
            <a:r>
              <a:rPr lang="en-US" sz="1050" b="1" i="1" dirty="0">
                <a:solidFill>
                  <a:schemeClr val="tx1"/>
                </a:solidFill>
                <a:latin typeface="Calibri" panose="020F0502020204030204" pitchFamily="34" charset="0"/>
                <a:ea typeface="Calibri" panose="020F0502020204030204" pitchFamily="34" charset="0"/>
                <a:cs typeface="Calibri" panose="020F0502020204030204" pitchFamily="34" charset="0"/>
              </a:rPr>
              <a:t> </a:t>
            </a:r>
          </a:p>
        </p:txBody>
      </p:sp>
      <p:sp>
        <p:nvSpPr>
          <p:cNvPr id="6" name="Slide Number Placeholder 3">
            <a:extLst>
              <a:ext uri="{FF2B5EF4-FFF2-40B4-BE49-F238E27FC236}">
                <a16:creationId xmlns:a16="http://schemas.microsoft.com/office/drawing/2014/main" id="{6692B2AF-806F-49CA-BF70-28970F543B66}"/>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57</a:t>
            </a:fld>
            <a:endParaRPr lang="en-US" sz="1200" b="1" dirty="0"/>
          </a:p>
        </p:txBody>
      </p:sp>
      <p:cxnSp>
        <p:nvCxnSpPr>
          <p:cNvPr id="8" name="Straight Connector 7">
            <a:extLst>
              <a:ext uri="{FF2B5EF4-FFF2-40B4-BE49-F238E27FC236}">
                <a16:creationId xmlns:a16="http://schemas.microsoft.com/office/drawing/2014/main" id="{CD451C45-7DBE-030B-3CAB-91D1CA257EC4}"/>
              </a:ext>
            </a:extLst>
          </p:cNvPr>
          <p:cNvCxnSpPr>
            <a:cxnSpLocks/>
          </p:cNvCxnSpPr>
          <p:nvPr/>
        </p:nvCxnSpPr>
        <p:spPr>
          <a:xfrm>
            <a:off x="781397" y="1936865"/>
            <a:ext cx="6267796" cy="0"/>
          </a:xfrm>
          <a:prstGeom prst="line">
            <a:avLst/>
          </a:prstGeom>
        </p:spPr>
        <p:style>
          <a:lnRef idx="2">
            <a:schemeClr val="accent5"/>
          </a:lnRef>
          <a:fillRef idx="0">
            <a:schemeClr val="accent5"/>
          </a:fillRef>
          <a:effectRef idx="1">
            <a:schemeClr val="accent5"/>
          </a:effectRef>
          <a:fontRef idx="minor">
            <a:schemeClr val="tx1"/>
          </a:fontRef>
        </p:style>
      </p:cxnSp>
      <p:sp>
        <p:nvSpPr>
          <p:cNvPr id="10" name="TextBox 9">
            <a:extLst>
              <a:ext uri="{FF2B5EF4-FFF2-40B4-BE49-F238E27FC236}">
                <a16:creationId xmlns:a16="http://schemas.microsoft.com/office/drawing/2014/main" id="{011AAFC8-BE1B-10DB-B2A9-DC63F6F92A35}"/>
              </a:ext>
            </a:extLst>
          </p:cNvPr>
          <p:cNvSpPr txBox="1"/>
          <p:nvPr/>
        </p:nvSpPr>
        <p:spPr>
          <a:xfrm>
            <a:off x="845821" y="1471473"/>
            <a:ext cx="5548744" cy="338554"/>
          </a:xfrm>
          <a:prstGeom prst="rect">
            <a:avLst/>
          </a:prstGeom>
          <a:noFill/>
        </p:spPr>
        <p:txBody>
          <a:bodyPr wrap="square">
            <a:spAutoFit/>
          </a:bodyPr>
          <a:lstStyle/>
          <a:p>
            <a:r>
              <a:rPr lang="en-US" sz="1600" dirty="0">
                <a:latin typeface="Calibri" panose="020F0502020204030204" pitchFamily="34" charset="0"/>
                <a:ea typeface="Calibri" panose="020F0502020204030204" pitchFamily="34" charset="0"/>
                <a:cs typeface="Calibri" panose="020F0502020204030204" pitchFamily="34" charset="0"/>
              </a:rPr>
              <a:t>Scenario 1 – Premium paid up front </a:t>
            </a:r>
            <a:endParaRPr lang="en-ID" sz="1600" dirty="0">
              <a:latin typeface="Calibri" panose="020F0502020204030204" pitchFamily="34" charset="0"/>
              <a:ea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1C88A107-799E-604C-87B2-B56B7C1D5FAB}"/>
              </a:ext>
            </a:extLst>
          </p:cNvPr>
          <p:cNvSpPr txBox="1"/>
          <p:nvPr/>
        </p:nvSpPr>
        <p:spPr>
          <a:xfrm>
            <a:off x="781397" y="2596411"/>
            <a:ext cx="5548744" cy="338554"/>
          </a:xfrm>
          <a:prstGeom prst="rect">
            <a:avLst/>
          </a:prstGeom>
          <a:noFill/>
        </p:spPr>
        <p:txBody>
          <a:bodyPr wrap="square">
            <a:spAutoFit/>
          </a:bodyPr>
          <a:lstStyle/>
          <a:p>
            <a:r>
              <a:rPr lang="en-US" sz="1600" dirty="0">
                <a:latin typeface="Calibri" panose="020F0502020204030204" pitchFamily="34" charset="0"/>
                <a:ea typeface="Calibri" panose="020F0502020204030204" pitchFamily="34" charset="0"/>
                <a:cs typeface="Calibri" panose="020F0502020204030204" pitchFamily="34" charset="0"/>
              </a:rPr>
              <a:t>Scenario 2 – Premium paid at the end of coverage period</a:t>
            </a:r>
            <a:endParaRPr lang="en-ID" sz="1600" dirty="0">
              <a:latin typeface="Calibri" panose="020F0502020204030204" pitchFamily="34" charset="0"/>
              <a:ea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5FB3898F-014E-65C9-469D-1FCD61C4CBC1}"/>
              </a:ext>
            </a:extLst>
          </p:cNvPr>
          <p:cNvSpPr txBox="1"/>
          <p:nvPr/>
        </p:nvSpPr>
        <p:spPr>
          <a:xfrm>
            <a:off x="781397" y="3767342"/>
            <a:ext cx="5548744" cy="338554"/>
          </a:xfrm>
          <a:prstGeom prst="rect">
            <a:avLst/>
          </a:prstGeom>
          <a:noFill/>
        </p:spPr>
        <p:txBody>
          <a:bodyPr wrap="square">
            <a:spAutoFit/>
          </a:bodyPr>
          <a:lstStyle/>
          <a:p>
            <a:r>
              <a:rPr lang="en-US" sz="1600" dirty="0">
                <a:latin typeface="Calibri" panose="020F0502020204030204" pitchFamily="34" charset="0"/>
                <a:ea typeface="Calibri" panose="020F0502020204030204" pitchFamily="34" charset="0"/>
                <a:cs typeface="Calibri" panose="020F0502020204030204" pitchFamily="34" charset="0"/>
              </a:rPr>
              <a:t>Scenario 3 – Premium paid on a monthly basis</a:t>
            </a:r>
            <a:endParaRPr lang="en-ID" sz="1600" dirty="0">
              <a:latin typeface="Calibri" panose="020F0502020204030204" pitchFamily="34" charset="0"/>
              <a:ea typeface="Calibri" panose="020F0502020204030204" pitchFamily="34" charset="0"/>
              <a:cs typeface="Calibri" panose="020F0502020204030204" pitchFamily="34" charset="0"/>
            </a:endParaRPr>
          </a:p>
        </p:txBody>
      </p:sp>
      <p:cxnSp>
        <p:nvCxnSpPr>
          <p:cNvPr id="14" name="Straight Connector 13">
            <a:extLst>
              <a:ext uri="{FF2B5EF4-FFF2-40B4-BE49-F238E27FC236}">
                <a16:creationId xmlns:a16="http://schemas.microsoft.com/office/drawing/2014/main" id="{E84B6AB6-8A98-EC24-D603-4208715B57AF}"/>
              </a:ext>
            </a:extLst>
          </p:cNvPr>
          <p:cNvCxnSpPr>
            <a:cxnSpLocks/>
          </p:cNvCxnSpPr>
          <p:nvPr/>
        </p:nvCxnSpPr>
        <p:spPr>
          <a:xfrm>
            <a:off x="775856" y="3045228"/>
            <a:ext cx="6267796" cy="0"/>
          </a:xfrm>
          <a:prstGeom prst="line">
            <a:avLst/>
          </a:prstGeom>
        </p:spPr>
        <p:style>
          <a:lnRef idx="2">
            <a:schemeClr val="accent5"/>
          </a:lnRef>
          <a:fillRef idx="0">
            <a:schemeClr val="accent5"/>
          </a:fillRef>
          <a:effectRef idx="1">
            <a:schemeClr val="accent5"/>
          </a:effectRef>
          <a:fontRef idx="minor">
            <a:schemeClr val="tx1"/>
          </a:fontRef>
        </p:style>
      </p:cxnSp>
      <p:cxnSp>
        <p:nvCxnSpPr>
          <p:cNvPr id="15" name="Straight Connector 14">
            <a:extLst>
              <a:ext uri="{FF2B5EF4-FFF2-40B4-BE49-F238E27FC236}">
                <a16:creationId xmlns:a16="http://schemas.microsoft.com/office/drawing/2014/main" id="{493DFBCA-1943-0049-54E8-15A4F9EFBFE9}"/>
              </a:ext>
            </a:extLst>
          </p:cNvPr>
          <p:cNvCxnSpPr>
            <a:cxnSpLocks/>
          </p:cNvCxnSpPr>
          <p:nvPr/>
        </p:nvCxnSpPr>
        <p:spPr>
          <a:xfrm>
            <a:off x="775856" y="4211781"/>
            <a:ext cx="6267796" cy="0"/>
          </a:xfrm>
          <a:prstGeom prst="line">
            <a:avLst/>
          </a:prstGeom>
        </p:spPr>
        <p:style>
          <a:lnRef idx="2">
            <a:schemeClr val="accent5"/>
          </a:lnRef>
          <a:fillRef idx="0">
            <a:schemeClr val="accent5"/>
          </a:fillRef>
          <a:effectRef idx="1">
            <a:schemeClr val="accent5"/>
          </a:effectRef>
          <a:fontRef idx="minor">
            <a:schemeClr val="tx1"/>
          </a:fontRef>
        </p:style>
      </p:cxnSp>
      <p:cxnSp>
        <p:nvCxnSpPr>
          <p:cNvPr id="16" name="Straight Connector 15">
            <a:extLst>
              <a:ext uri="{FF2B5EF4-FFF2-40B4-BE49-F238E27FC236}">
                <a16:creationId xmlns:a16="http://schemas.microsoft.com/office/drawing/2014/main" id="{CA22E6D6-A52F-7174-6209-2D81DA639673}"/>
              </a:ext>
            </a:extLst>
          </p:cNvPr>
          <p:cNvCxnSpPr>
            <a:cxnSpLocks/>
          </p:cNvCxnSpPr>
          <p:nvPr/>
        </p:nvCxnSpPr>
        <p:spPr>
          <a:xfrm flipV="1">
            <a:off x="775856" y="1828800"/>
            <a:ext cx="0" cy="271548"/>
          </a:xfrm>
          <a:prstGeom prst="line">
            <a:avLst/>
          </a:prstGeom>
        </p:spPr>
        <p:style>
          <a:lnRef idx="2">
            <a:schemeClr val="accent5"/>
          </a:lnRef>
          <a:fillRef idx="0">
            <a:schemeClr val="accent5"/>
          </a:fillRef>
          <a:effectRef idx="1">
            <a:schemeClr val="accent5"/>
          </a:effectRef>
          <a:fontRef idx="minor">
            <a:schemeClr val="tx1"/>
          </a:fontRef>
        </p:style>
      </p:cxnSp>
      <p:cxnSp>
        <p:nvCxnSpPr>
          <p:cNvPr id="18" name="Straight Connector 17">
            <a:extLst>
              <a:ext uri="{FF2B5EF4-FFF2-40B4-BE49-F238E27FC236}">
                <a16:creationId xmlns:a16="http://schemas.microsoft.com/office/drawing/2014/main" id="{3E6B034E-5E55-7F50-963C-28AF3743BFDB}"/>
              </a:ext>
            </a:extLst>
          </p:cNvPr>
          <p:cNvCxnSpPr>
            <a:cxnSpLocks/>
          </p:cNvCxnSpPr>
          <p:nvPr/>
        </p:nvCxnSpPr>
        <p:spPr>
          <a:xfrm flipV="1">
            <a:off x="7043652" y="1801091"/>
            <a:ext cx="0" cy="271548"/>
          </a:xfrm>
          <a:prstGeom prst="line">
            <a:avLst/>
          </a:prstGeom>
        </p:spPr>
        <p:style>
          <a:lnRef idx="2">
            <a:schemeClr val="accent5"/>
          </a:lnRef>
          <a:fillRef idx="0">
            <a:schemeClr val="accent5"/>
          </a:fillRef>
          <a:effectRef idx="1">
            <a:schemeClr val="accent5"/>
          </a:effectRef>
          <a:fontRef idx="minor">
            <a:schemeClr val="tx1"/>
          </a:fontRef>
        </p:style>
      </p:cxnSp>
      <p:cxnSp>
        <p:nvCxnSpPr>
          <p:cNvPr id="19" name="Straight Connector 18">
            <a:extLst>
              <a:ext uri="{FF2B5EF4-FFF2-40B4-BE49-F238E27FC236}">
                <a16:creationId xmlns:a16="http://schemas.microsoft.com/office/drawing/2014/main" id="{95721B8B-C6F4-8CED-939E-20F672A3F997}"/>
              </a:ext>
            </a:extLst>
          </p:cNvPr>
          <p:cNvCxnSpPr>
            <a:cxnSpLocks/>
          </p:cNvCxnSpPr>
          <p:nvPr/>
        </p:nvCxnSpPr>
        <p:spPr>
          <a:xfrm flipV="1">
            <a:off x="775856" y="2909454"/>
            <a:ext cx="0" cy="271548"/>
          </a:xfrm>
          <a:prstGeom prst="line">
            <a:avLst/>
          </a:prstGeom>
        </p:spPr>
        <p:style>
          <a:lnRef idx="2">
            <a:schemeClr val="accent5"/>
          </a:lnRef>
          <a:fillRef idx="0">
            <a:schemeClr val="accent5"/>
          </a:fillRef>
          <a:effectRef idx="1">
            <a:schemeClr val="accent5"/>
          </a:effectRef>
          <a:fontRef idx="minor">
            <a:schemeClr val="tx1"/>
          </a:fontRef>
        </p:style>
      </p:cxnSp>
      <p:cxnSp>
        <p:nvCxnSpPr>
          <p:cNvPr id="20" name="Straight Connector 19">
            <a:extLst>
              <a:ext uri="{FF2B5EF4-FFF2-40B4-BE49-F238E27FC236}">
                <a16:creationId xmlns:a16="http://schemas.microsoft.com/office/drawing/2014/main" id="{55F60667-B6D0-0447-A82F-938C5735480C}"/>
              </a:ext>
            </a:extLst>
          </p:cNvPr>
          <p:cNvCxnSpPr>
            <a:cxnSpLocks/>
          </p:cNvCxnSpPr>
          <p:nvPr/>
        </p:nvCxnSpPr>
        <p:spPr>
          <a:xfrm flipV="1">
            <a:off x="7051967" y="2909454"/>
            <a:ext cx="0" cy="271548"/>
          </a:xfrm>
          <a:prstGeom prst="line">
            <a:avLst/>
          </a:prstGeom>
        </p:spPr>
        <p:style>
          <a:lnRef idx="2">
            <a:schemeClr val="accent5"/>
          </a:lnRef>
          <a:fillRef idx="0">
            <a:schemeClr val="accent5"/>
          </a:fillRef>
          <a:effectRef idx="1">
            <a:schemeClr val="accent5"/>
          </a:effectRef>
          <a:fontRef idx="minor">
            <a:schemeClr val="tx1"/>
          </a:fontRef>
        </p:style>
      </p:cxnSp>
      <p:cxnSp>
        <p:nvCxnSpPr>
          <p:cNvPr id="21" name="Straight Connector 20">
            <a:extLst>
              <a:ext uri="{FF2B5EF4-FFF2-40B4-BE49-F238E27FC236}">
                <a16:creationId xmlns:a16="http://schemas.microsoft.com/office/drawing/2014/main" id="{5CF81490-9BDC-42F4-A411-A0EE0AE16E30}"/>
              </a:ext>
            </a:extLst>
          </p:cNvPr>
          <p:cNvCxnSpPr>
            <a:cxnSpLocks/>
          </p:cNvCxnSpPr>
          <p:nvPr/>
        </p:nvCxnSpPr>
        <p:spPr>
          <a:xfrm flipV="1">
            <a:off x="775856" y="4076007"/>
            <a:ext cx="0" cy="271548"/>
          </a:xfrm>
          <a:prstGeom prst="line">
            <a:avLst/>
          </a:prstGeom>
        </p:spPr>
        <p:style>
          <a:lnRef idx="2">
            <a:schemeClr val="accent5"/>
          </a:lnRef>
          <a:fillRef idx="0">
            <a:schemeClr val="accent5"/>
          </a:fillRef>
          <a:effectRef idx="1">
            <a:schemeClr val="accent5"/>
          </a:effectRef>
          <a:fontRef idx="minor">
            <a:schemeClr val="tx1"/>
          </a:fontRef>
        </p:style>
      </p:cxnSp>
      <p:cxnSp>
        <p:nvCxnSpPr>
          <p:cNvPr id="22" name="Straight Connector 21">
            <a:extLst>
              <a:ext uri="{FF2B5EF4-FFF2-40B4-BE49-F238E27FC236}">
                <a16:creationId xmlns:a16="http://schemas.microsoft.com/office/drawing/2014/main" id="{53F18467-1D0F-8E3B-B9B1-BC98544FD45B}"/>
              </a:ext>
            </a:extLst>
          </p:cNvPr>
          <p:cNvCxnSpPr>
            <a:cxnSpLocks/>
          </p:cNvCxnSpPr>
          <p:nvPr/>
        </p:nvCxnSpPr>
        <p:spPr>
          <a:xfrm flipV="1">
            <a:off x="7051967" y="4076007"/>
            <a:ext cx="0" cy="271548"/>
          </a:xfrm>
          <a:prstGeom prst="line">
            <a:avLst/>
          </a:prstGeom>
        </p:spPr>
        <p:style>
          <a:lnRef idx="2">
            <a:schemeClr val="accent5"/>
          </a:lnRef>
          <a:fillRef idx="0">
            <a:schemeClr val="accent5"/>
          </a:fillRef>
          <a:effectRef idx="1">
            <a:schemeClr val="accent5"/>
          </a:effectRef>
          <a:fontRef idx="minor">
            <a:schemeClr val="tx1"/>
          </a:fontRef>
        </p:style>
      </p:cxnSp>
      <p:sp>
        <p:nvSpPr>
          <p:cNvPr id="23" name="Arrow: Up 22">
            <a:extLst>
              <a:ext uri="{FF2B5EF4-FFF2-40B4-BE49-F238E27FC236}">
                <a16:creationId xmlns:a16="http://schemas.microsoft.com/office/drawing/2014/main" id="{65FA5CC3-656E-A848-B0AD-37FBA9EBF059}"/>
              </a:ext>
            </a:extLst>
          </p:cNvPr>
          <p:cNvSpPr/>
          <p:nvPr/>
        </p:nvSpPr>
        <p:spPr>
          <a:xfrm>
            <a:off x="887375" y="2000495"/>
            <a:ext cx="409505" cy="277934"/>
          </a:xfrm>
          <a:prstGeom prst="upArrow">
            <a:avLst>
              <a:gd name="adj1" fmla="val 50000"/>
              <a:gd name="adj2" fmla="val 50000"/>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4" name="Arrow: Up 23">
            <a:extLst>
              <a:ext uri="{FF2B5EF4-FFF2-40B4-BE49-F238E27FC236}">
                <a16:creationId xmlns:a16="http://schemas.microsoft.com/office/drawing/2014/main" id="{CDB28577-1C68-92DD-A486-37B8962DEEE5}"/>
              </a:ext>
            </a:extLst>
          </p:cNvPr>
          <p:cNvSpPr/>
          <p:nvPr/>
        </p:nvSpPr>
        <p:spPr>
          <a:xfrm>
            <a:off x="6542801" y="3102154"/>
            <a:ext cx="409505" cy="277934"/>
          </a:xfrm>
          <a:prstGeom prst="upArrow">
            <a:avLst>
              <a:gd name="adj1" fmla="val 50000"/>
              <a:gd name="adj2" fmla="val 50000"/>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6" name="Arrow: Up 25">
            <a:extLst>
              <a:ext uri="{FF2B5EF4-FFF2-40B4-BE49-F238E27FC236}">
                <a16:creationId xmlns:a16="http://schemas.microsoft.com/office/drawing/2014/main" id="{8B148C14-87DC-BC80-6CA7-5B125E3EC7FC}"/>
              </a:ext>
            </a:extLst>
          </p:cNvPr>
          <p:cNvSpPr/>
          <p:nvPr/>
        </p:nvSpPr>
        <p:spPr>
          <a:xfrm>
            <a:off x="895487" y="4269654"/>
            <a:ext cx="196640" cy="397495"/>
          </a:xfrm>
          <a:prstGeom prst="upArrow">
            <a:avLst>
              <a:gd name="adj1" fmla="val 50000"/>
              <a:gd name="adj2" fmla="val 50000"/>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5" name="Arrow: Up 34">
            <a:extLst>
              <a:ext uri="{FF2B5EF4-FFF2-40B4-BE49-F238E27FC236}">
                <a16:creationId xmlns:a16="http://schemas.microsoft.com/office/drawing/2014/main" id="{4764AADF-D1B9-0999-DCCF-A7817CEC649C}"/>
              </a:ext>
            </a:extLst>
          </p:cNvPr>
          <p:cNvSpPr/>
          <p:nvPr/>
        </p:nvSpPr>
        <p:spPr>
          <a:xfrm>
            <a:off x="1520720" y="4269654"/>
            <a:ext cx="196640" cy="397495"/>
          </a:xfrm>
          <a:prstGeom prst="upArrow">
            <a:avLst>
              <a:gd name="adj1" fmla="val 50000"/>
              <a:gd name="adj2" fmla="val 50000"/>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6" name="Arrow: Up 35">
            <a:extLst>
              <a:ext uri="{FF2B5EF4-FFF2-40B4-BE49-F238E27FC236}">
                <a16:creationId xmlns:a16="http://schemas.microsoft.com/office/drawing/2014/main" id="{2C76D7CD-C41A-A9EE-0935-868AE62D54A0}"/>
              </a:ext>
            </a:extLst>
          </p:cNvPr>
          <p:cNvSpPr/>
          <p:nvPr/>
        </p:nvSpPr>
        <p:spPr>
          <a:xfrm>
            <a:off x="2145953" y="4294951"/>
            <a:ext cx="196640" cy="397495"/>
          </a:xfrm>
          <a:prstGeom prst="upArrow">
            <a:avLst>
              <a:gd name="adj1" fmla="val 50000"/>
              <a:gd name="adj2" fmla="val 50000"/>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7" name="Arrow: Up 36">
            <a:extLst>
              <a:ext uri="{FF2B5EF4-FFF2-40B4-BE49-F238E27FC236}">
                <a16:creationId xmlns:a16="http://schemas.microsoft.com/office/drawing/2014/main" id="{2572896E-606E-2636-E8A2-852D3D996FB8}"/>
              </a:ext>
            </a:extLst>
          </p:cNvPr>
          <p:cNvSpPr/>
          <p:nvPr/>
        </p:nvSpPr>
        <p:spPr>
          <a:xfrm>
            <a:off x="2672866" y="4298133"/>
            <a:ext cx="196640" cy="397495"/>
          </a:xfrm>
          <a:prstGeom prst="upArrow">
            <a:avLst>
              <a:gd name="adj1" fmla="val 50000"/>
              <a:gd name="adj2" fmla="val 50000"/>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8" name="Arrow: Up 37">
            <a:extLst>
              <a:ext uri="{FF2B5EF4-FFF2-40B4-BE49-F238E27FC236}">
                <a16:creationId xmlns:a16="http://schemas.microsoft.com/office/drawing/2014/main" id="{8EDED8F0-914F-790D-E7DE-A145782F3EE0}"/>
              </a:ext>
            </a:extLst>
          </p:cNvPr>
          <p:cNvSpPr/>
          <p:nvPr/>
        </p:nvSpPr>
        <p:spPr>
          <a:xfrm>
            <a:off x="3210861" y="4291768"/>
            <a:ext cx="196640" cy="397495"/>
          </a:xfrm>
          <a:prstGeom prst="upArrow">
            <a:avLst>
              <a:gd name="adj1" fmla="val 50000"/>
              <a:gd name="adj2" fmla="val 50000"/>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9" name="Arrow: Up 38">
            <a:extLst>
              <a:ext uri="{FF2B5EF4-FFF2-40B4-BE49-F238E27FC236}">
                <a16:creationId xmlns:a16="http://schemas.microsoft.com/office/drawing/2014/main" id="{5E83ECE4-04FE-4ADA-0FDF-48826696776B}"/>
              </a:ext>
            </a:extLst>
          </p:cNvPr>
          <p:cNvSpPr/>
          <p:nvPr/>
        </p:nvSpPr>
        <p:spPr>
          <a:xfrm>
            <a:off x="3768955" y="4291767"/>
            <a:ext cx="196640" cy="397495"/>
          </a:xfrm>
          <a:prstGeom prst="upArrow">
            <a:avLst>
              <a:gd name="adj1" fmla="val 50000"/>
              <a:gd name="adj2" fmla="val 50000"/>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0" name="Arrow: Up 39">
            <a:extLst>
              <a:ext uri="{FF2B5EF4-FFF2-40B4-BE49-F238E27FC236}">
                <a16:creationId xmlns:a16="http://schemas.microsoft.com/office/drawing/2014/main" id="{55A7613B-21BF-12A7-5EF3-3A5CC42A7DC1}"/>
              </a:ext>
            </a:extLst>
          </p:cNvPr>
          <p:cNvSpPr/>
          <p:nvPr/>
        </p:nvSpPr>
        <p:spPr>
          <a:xfrm>
            <a:off x="4314372" y="4298132"/>
            <a:ext cx="196640" cy="397495"/>
          </a:xfrm>
          <a:prstGeom prst="upArrow">
            <a:avLst>
              <a:gd name="adj1" fmla="val 50000"/>
              <a:gd name="adj2" fmla="val 50000"/>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1" name="Arrow: Up 40">
            <a:extLst>
              <a:ext uri="{FF2B5EF4-FFF2-40B4-BE49-F238E27FC236}">
                <a16:creationId xmlns:a16="http://schemas.microsoft.com/office/drawing/2014/main" id="{20A0F253-9F3B-45D9-574D-709629F1682C}"/>
              </a:ext>
            </a:extLst>
          </p:cNvPr>
          <p:cNvSpPr/>
          <p:nvPr/>
        </p:nvSpPr>
        <p:spPr>
          <a:xfrm>
            <a:off x="4860275" y="4300143"/>
            <a:ext cx="196640" cy="397495"/>
          </a:xfrm>
          <a:prstGeom prst="upArrow">
            <a:avLst>
              <a:gd name="adj1" fmla="val 50000"/>
              <a:gd name="adj2" fmla="val 50000"/>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42" name="Arrow: Up 41">
            <a:extLst>
              <a:ext uri="{FF2B5EF4-FFF2-40B4-BE49-F238E27FC236}">
                <a16:creationId xmlns:a16="http://schemas.microsoft.com/office/drawing/2014/main" id="{AE54F396-0FD8-82D9-47AA-EE4464655F7A}"/>
              </a:ext>
            </a:extLst>
          </p:cNvPr>
          <p:cNvSpPr/>
          <p:nvPr/>
        </p:nvSpPr>
        <p:spPr>
          <a:xfrm>
            <a:off x="5401744" y="4289758"/>
            <a:ext cx="196640" cy="397495"/>
          </a:xfrm>
          <a:prstGeom prst="upArrow">
            <a:avLst>
              <a:gd name="adj1" fmla="val 50000"/>
              <a:gd name="adj2" fmla="val 50000"/>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3" name="Arrow: Up 42">
            <a:extLst>
              <a:ext uri="{FF2B5EF4-FFF2-40B4-BE49-F238E27FC236}">
                <a16:creationId xmlns:a16="http://schemas.microsoft.com/office/drawing/2014/main" id="{DBDF806F-2966-45F0-6CF7-8B40CC84EDE0}"/>
              </a:ext>
            </a:extLst>
          </p:cNvPr>
          <p:cNvSpPr/>
          <p:nvPr/>
        </p:nvSpPr>
        <p:spPr>
          <a:xfrm>
            <a:off x="5967665" y="4298132"/>
            <a:ext cx="196640" cy="397495"/>
          </a:xfrm>
          <a:prstGeom prst="upArrow">
            <a:avLst>
              <a:gd name="adj1" fmla="val 50000"/>
              <a:gd name="adj2" fmla="val 50000"/>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4" name="Arrow: Up 43">
            <a:extLst>
              <a:ext uri="{FF2B5EF4-FFF2-40B4-BE49-F238E27FC236}">
                <a16:creationId xmlns:a16="http://schemas.microsoft.com/office/drawing/2014/main" id="{4E5D378A-B9F2-686E-2DFA-A94DF5456507}"/>
              </a:ext>
            </a:extLst>
          </p:cNvPr>
          <p:cNvSpPr/>
          <p:nvPr/>
        </p:nvSpPr>
        <p:spPr>
          <a:xfrm>
            <a:off x="6592734" y="4309048"/>
            <a:ext cx="196640" cy="397495"/>
          </a:xfrm>
          <a:prstGeom prst="upArrow">
            <a:avLst>
              <a:gd name="adj1" fmla="val 50000"/>
              <a:gd name="adj2" fmla="val 50000"/>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Tree>
    <p:extLst>
      <p:ext uri="{BB962C8B-B14F-4D97-AF65-F5344CB8AC3E}">
        <p14:creationId xmlns:p14="http://schemas.microsoft.com/office/powerpoint/2010/main" val="43855498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0098D0-5291-A855-86E8-B6C051B57CA6}"/>
              </a:ext>
            </a:extLst>
          </p:cNvPr>
          <p:cNvSpPr txBox="1"/>
          <p:nvPr/>
        </p:nvSpPr>
        <p:spPr>
          <a:xfrm>
            <a:off x="301453" y="240799"/>
            <a:ext cx="6728114" cy="761747"/>
          </a:xfrm>
          <a:prstGeom prst="rect">
            <a:avLst/>
          </a:prstGeom>
          <a:noFill/>
        </p:spPr>
        <p:txBody>
          <a:bodyPr wrap="square">
            <a:spAutoFit/>
          </a:bodyPr>
          <a:lstStyle/>
          <a:p>
            <a:r>
              <a:rPr lang="en-US" sz="2700" dirty="0">
                <a:latin typeface="Fjalla One" panose="02000506040000020004" pitchFamily="2" charset="0"/>
              </a:rPr>
              <a:t>Premium Allocation Approach </a:t>
            </a:r>
          </a:p>
          <a:p>
            <a:r>
              <a:rPr lang="en-US" sz="1650" dirty="0">
                <a:latin typeface="Fjalla One" panose="02000506040000020004" pitchFamily="2" charset="0"/>
              </a:rPr>
              <a:t>Scenarios Illustration</a:t>
            </a:r>
            <a:endParaRPr lang="en-ID" sz="1650" dirty="0">
              <a:latin typeface="Fjalla One" panose="02000506040000020004" pitchFamily="2" charset="0"/>
            </a:endParaRPr>
          </a:p>
        </p:txBody>
      </p:sp>
      <p:sp>
        <p:nvSpPr>
          <p:cNvPr id="5" name="Rectangle 4">
            <a:extLst>
              <a:ext uri="{FF2B5EF4-FFF2-40B4-BE49-F238E27FC236}">
                <a16:creationId xmlns:a16="http://schemas.microsoft.com/office/drawing/2014/main" id="{3E33ED99-A729-4291-8DCF-117C7FC822CE}"/>
              </a:ext>
            </a:extLst>
          </p:cNvPr>
          <p:cNvSpPr/>
          <p:nvPr/>
        </p:nvSpPr>
        <p:spPr>
          <a:xfrm>
            <a:off x="-51435" y="4881500"/>
            <a:ext cx="6917872" cy="253916"/>
          </a:xfrm>
          <a:prstGeom prst="rect">
            <a:avLst/>
          </a:prstGeom>
        </p:spPr>
        <p:txBody>
          <a:bodyPr wrap="square">
            <a:spAutoFit/>
          </a:bodyPr>
          <a:lstStyle/>
          <a:p>
            <a:r>
              <a:rPr lang="en-US" sz="1050" b="1" i="1" dirty="0">
                <a:solidFill>
                  <a:schemeClr val="tx1"/>
                </a:solidFill>
                <a:latin typeface="Arial" charset="0"/>
              </a:rPr>
              <a:t>Ref. PWC, IFRS 17 Insurance Contract, An </a:t>
            </a:r>
            <a:r>
              <a:rPr lang="en-US" sz="1050" b="1" i="1" dirty="0" err="1">
                <a:solidFill>
                  <a:schemeClr val="tx1"/>
                </a:solidFill>
                <a:latin typeface="Arial" charset="0"/>
              </a:rPr>
              <a:t>Ilustration</a:t>
            </a:r>
            <a:r>
              <a:rPr lang="en-US" sz="1050" b="1" i="1" dirty="0">
                <a:solidFill>
                  <a:schemeClr val="tx1"/>
                </a:solidFill>
                <a:latin typeface="Arial" charset="0"/>
              </a:rPr>
              <a:t> </a:t>
            </a:r>
          </a:p>
        </p:txBody>
      </p:sp>
      <p:sp>
        <p:nvSpPr>
          <p:cNvPr id="6" name="Slide Number Placeholder 3">
            <a:extLst>
              <a:ext uri="{FF2B5EF4-FFF2-40B4-BE49-F238E27FC236}">
                <a16:creationId xmlns:a16="http://schemas.microsoft.com/office/drawing/2014/main" id="{7B5A532E-D920-47F9-ACC3-FB1EC76772A9}"/>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58</a:t>
            </a:fld>
            <a:endParaRPr lang="en-US" sz="1200" b="1" dirty="0"/>
          </a:p>
        </p:txBody>
      </p:sp>
      <p:sp>
        <p:nvSpPr>
          <p:cNvPr id="12" name="Text Placeholder 11">
            <a:extLst>
              <a:ext uri="{FF2B5EF4-FFF2-40B4-BE49-F238E27FC236}">
                <a16:creationId xmlns:a16="http://schemas.microsoft.com/office/drawing/2014/main" id="{F81C61C5-1BA4-649A-545D-38F4D7733CC6}"/>
              </a:ext>
            </a:extLst>
          </p:cNvPr>
          <p:cNvSpPr>
            <a:spLocks noGrp="1"/>
          </p:cNvSpPr>
          <p:nvPr>
            <p:ph type="body" idx="1"/>
          </p:nvPr>
        </p:nvSpPr>
        <p:spPr>
          <a:xfrm>
            <a:off x="1500186" y="1952682"/>
            <a:ext cx="6009858" cy="919926"/>
          </a:xfrm>
        </p:spPr>
        <p:txBody>
          <a:bodyPr/>
          <a:lstStyle/>
          <a:p>
            <a:r>
              <a:rPr lang="en-US" dirty="0"/>
              <a:t>             </a:t>
            </a:r>
          </a:p>
          <a:p>
            <a:endParaRPr lang="en-US" dirty="0"/>
          </a:p>
          <a:p>
            <a:endParaRPr lang="en-US" dirty="0"/>
          </a:p>
          <a:p>
            <a:pPr marL="152400" indent="0">
              <a:buNone/>
            </a:pPr>
            <a:endParaRPr lang="en-US" dirty="0"/>
          </a:p>
          <a:p>
            <a:pPr marL="152400" indent="0">
              <a:buNone/>
            </a:pPr>
            <a:r>
              <a:rPr lang="en-US" dirty="0"/>
              <a:t> </a:t>
            </a:r>
            <a:r>
              <a:rPr lang="en-US" sz="1400" dirty="0">
                <a:latin typeface="Arial" panose="020B0604020202020204" pitchFamily="34" charset="0"/>
                <a:cs typeface="Arial" panose="020B0604020202020204" pitchFamily="34" charset="0"/>
              </a:rPr>
              <a:t>ABCD issues an insurance contact on 1 July 2019</a:t>
            </a:r>
          </a:p>
          <a:p>
            <a:pPr marL="152400" indent="0">
              <a:buNone/>
            </a:pPr>
            <a:endParaRPr lang="en-US" sz="1400" dirty="0">
              <a:latin typeface="Arial" panose="020B0604020202020204" pitchFamily="34" charset="0"/>
              <a:cs typeface="Arial" panose="020B0604020202020204" pitchFamily="34" charset="0"/>
            </a:endParaRPr>
          </a:p>
          <a:p>
            <a:pPr marL="152400" indent="0">
              <a:buNone/>
            </a:pPr>
            <a:r>
              <a:rPr lang="en-US" sz="1400" dirty="0">
                <a:latin typeface="Arial" panose="020B0604020202020204" pitchFamily="34" charset="0"/>
                <a:cs typeface="Arial" panose="020B0604020202020204" pitchFamily="34" charset="0"/>
              </a:rPr>
              <a:t> The coverage period is 1 year (1 July 2019 – 30 June 2020)</a:t>
            </a:r>
          </a:p>
          <a:p>
            <a:pPr marL="152400" indent="0">
              <a:buNone/>
            </a:pPr>
            <a:endParaRPr lang="en-US" sz="1400" dirty="0">
              <a:latin typeface="Arial" panose="020B0604020202020204" pitchFamily="34" charset="0"/>
              <a:cs typeface="Arial" panose="020B0604020202020204" pitchFamily="34" charset="0"/>
            </a:endParaRPr>
          </a:p>
          <a:p>
            <a:pPr marL="152400" indent="0">
              <a:buNone/>
            </a:pPr>
            <a:r>
              <a:rPr lang="en-US" sz="1400" dirty="0">
                <a:latin typeface="Arial" panose="020B0604020202020204" pitchFamily="34" charset="0"/>
                <a:cs typeface="Arial" panose="020B0604020202020204" pitchFamily="34" charset="0"/>
              </a:rPr>
              <a:t> The premium charged is IDR1,200</a:t>
            </a:r>
          </a:p>
          <a:p>
            <a:pPr marL="152400" indent="0">
              <a:buNone/>
            </a:pPr>
            <a:endParaRPr lang="en-US" sz="1400" dirty="0">
              <a:latin typeface="Arial" panose="020B0604020202020204" pitchFamily="34" charset="0"/>
              <a:cs typeface="Arial" panose="020B0604020202020204" pitchFamily="34" charset="0"/>
            </a:endParaRPr>
          </a:p>
          <a:p>
            <a:pPr marL="152400" indent="0">
              <a:buNone/>
            </a:pPr>
            <a:r>
              <a:rPr lang="en-US" sz="1400" dirty="0">
                <a:latin typeface="Arial" panose="020B0604020202020204" pitchFamily="34" charset="0"/>
                <a:cs typeface="Arial" panose="020B0604020202020204" pitchFamily="34" charset="0"/>
              </a:rPr>
              <a:t> Insurance acquisition cash flow of IDR 180 are paid on 1 July 2019</a:t>
            </a:r>
          </a:p>
          <a:p>
            <a:endParaRPr lang="en-US" dirty="0"/>
          </a:p>
          <a:p>
            <a:endParaRPr lang="en-US" dirty="0"/>
          </a:p>
          <a:p>
            <a:endParaRPr lang="en-US" dirty="0"/>
          </a:p>
          <a:p>
            <a:endParaRPr lang="en-US" dirty="0"/>
          </a:p>
          <a:p>
            <a:endParaRPr lang="en-US" dirty="0"/>
          </a:p>
          <a:p>
            <a:endParaRPr lang="en-US" dirty="0"/>
          </a:p>
          <a:p>
            <a:pPr marL="152400" indent="0">
              <a:buNone/>
            </a:pPr>
            <a:r>
              <a:rPr lang="en-US" dirty="0"/>
              <a:t>  </a:t>
            </a:r>
          </a:p>
        </p:txBody>
      </p:sp>
      <p:pic>
        <p:nvPicPr>
          <p:cNvPr id="14" name="Graphic 13" descr="Care with solid fill">
            <a:extLst>
              <a:ext uri="{FF2B5EF4-FFF2-40B4-BE49-F238E27FC236}">
                <a16:creationId xmlns:a16="http://schemas.microsoft.com/office/drawing/2014/main" id="{4B7B07C4-D552-21C6-5AB3-1FCB4118457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20747" y="1803966"/>
            <a:ext cx="302959" cy="302959"/>
          </a:xfrm>
          <a:prstGeom prst="rect">
            <a:avLst/>
          </a:prstGeom>
        </p:spPr>
      </p:pic>
      <p:grpSp>
        <p:nvGrpSpPr>
          <p:cNvPr id="26" name="Group 25">
            <a:extLst>
              <a:ext uri="{FF2B5EF4-FFF2-40B4-BE49-F238E27FC236}">
                <a16:creationId xmlns:a16="http://schemas.microsoft.com/office/drawing/2014/main" id="{E8C0D52A-4891-35A5-3B56-D20350B76537}"/>
              </a:ext>
            </a:extLst>
          </p:cNvPr>
          <p:cNvGrpSpPr/>
          <p:nvPr/>
        </p:nvGrpSpPr>
        <p:grpSpPr>
          <a:xfrm>
            <a:off x="1169019" y="1312043"/>
            <a:ext cx="457200" cy="1659880"/>
            <a:chOff x="1169019" y="1312043"/>
            <a:chExt cx="457200" cy="1659880"/>
          </a:xfrm>
        </p:grpSpPr>
        <p:pic>
          <p:nvPicPr>
            <p:cNvPr id="21" name="Graphic 20" descr="Blockchain with solid fill">
              <a:extLst>
                <a:ext uri="{FF2B5EF4-FFF2-40B4-BE49-F238E27FC236}">
                  <a16:creationId xmlns:a16="http://schemas.microsoft.com/office/drawing/2014/main" id="{883B2428-A434-3119-C31A-30837225AE0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26843" y="2217267"/>
              <a:ext cx="273343" cy="273343"/>
            </a:xfrm>
            <a:prstGeom prst="rect">
              <a:avLst/>
            </a:prstGeom>
          </p:spPr>
        </p:pic>
        <p:pic>
          <p:nvPicPr>
            <p:cNvPr id="23" name="Graphic 22" descr="Aperture with solid fill">
              <a:extLst>
                <a:ext uri="{FF2B5EF4-FFF2-40B4-BE49-F238E27FC236}">
                  <a16:creationId xmlns:a16="http://schemas.microsoft.com/office/drawing/2014/main" id="{4CF4A7AF-9B7D-1384-A2A0-806991BD819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97533" y="2571750"/>
              <a:ext cx="400173" cy="400173"/>
            </a:xfrm>
            <a:prstGeom prst="rect">
              <a:avLst/>
            </a:prstGeom>
          </p:spPr>
        </p:pic>
        <p:pic>
          <p:nvPicPr>
            <p:cNvPr id="25" name="Graphic 24" descr="Alterations &amp; Tailoring with solid fill">
              <a:extLst>
                <a:ext uri="{FF2B5EF4-FFF2-40B4-BE49-F238E27FC236}">
                  <a16:creationId xmlns:a16="http://schemas.microsoft.com/office/drawing/2014/main" id="{26C93C96-AA67-52CB-9168-174A33BE66D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169019" y="1312043"/>
              <a:ext cx="457200" cy="457200"/>
            </a:xfrm>
            <a:prstGeom prst="rect">
              <a:avLst/>
            </a:prstGeom>
          </p:spPr>
        </p:pic>
      </p:grpSp>
      <p:sp>
        <p:nvSpPr>
          <p:cNvPr id="27" name="Rectangle 26">
            <a:extLst>
              <a:ext uri="{FF2B5EF4-FFF2-40B4-BE49-F238E27FC236}">
                <a16:creationId xmlns:a16="http://schemas.microsoft.com/office/drawing/2014/main" id="{2A823843-6228-6E09-C234-1A8F2903FC97}"/>
              </a:ext>
            </a:extLst>
          </p:cNvPr>
          <p:cNvSpPr/>
          <p:nvPr/>
        </p:nvSpPr>
        <p:spPr>
          <a:xfrm>
            <a:off x="1220747" y="3452650"/>
            <a:ext cx="7025503" cy="108125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b="1" dirty="0">
                <a:solidFill>
                  <a:schemeClr val="bg2"/>
                </a:solidFill>
              </a:rPr>
              <a:t>Assumptions:</a:t>
            </a:r>
          </a:p>
          <a:p>
            <a:pPr marL="285750" indent="-285750">
              <a:buFont typeface="Arial" panose="020B0604020202020204" pitchFamily="34" charset="0"/>
              <a:buChar char="•"/>
            </a:pPr>
            <a:r>
              <a:rPr lang="en-US" sz="1100" dirty="0">
                <a:solidFill>
                  <a:schemeClr val="bg2"/>
                </a:solidFill>
              </a:rPr>
              <a:t>Insurance services are provided </a:t>
            </a:r>
            <a:r>
              <a:rPr lang="en-US" sz="1100" dirty="0" err="1">
                <a:solidFill>
                  <a:schemeClr val="bg2"/>
                </a:solidFill>
              </a:rPr>
              <a:t>ebenly</a:t>
            </a:r>
            <a:r>
              <a:rPr lang="en-US" sz="1100" dirty="0">
                <a:solidFill>
                  <a:schemeClr val="bg2"/>
                </a:solidFill>
              </a:rPr>
              <a:t> over the coverage period</a:t>
            </a:r>
          </a:p>
          <a:p>
            <a:pPr marL="285750" indent="-285750">
              <a:buFont typeface="Arial" panose="020B0604020202020204" pitchFamily="34" charset="0"/>
              <a:buChar char="•"/>
            </a:pPr>
            <a:r>
              <a:rPr lang="en-US" sz="1100" dirty="0">
                <a:solidFill>
                  <a:schemeClr val="bg2"/>
                </a:solidFill>
              </a:rPr>
              <a:t>No claims are incurred (no liability of Incurred Claim)</a:t>
            </a:r>
          </a:p>
          <a:p>
            <a:pPr marL="285750" indent="-285750">
              <a:buFont typeface="Arial" panose="020B0604020202020204" pitchFamily="34" charset="0"/>
              <a:buChar char="•"/>
            </a:pPr>
            <a:r>
              <a:rPr lang="en-US" sz="1100" dirty="0">
                <a:solidFill>
                  <a:schemeClr val="bg2"/>
                </a:solidFill>
              </a:rPr>
              <a:t>For IFRS 17 measurement, the insurance contact is </a:t>
            </a:r>
            <a:r>
              <a:rPr lang="en-US" sz="1100" dirty="0" err="1">
                <a:solidFill>
                  <a:schemeClr val="bg2"/>
                </a:solidFill>
              </a:rPr>
              <a:t>acconted</a:t>
            </a:r>
            <a:r>
              <a:rPr lang="en-US" sz="1100" dirty="0">
                <a:solidFill>
                  <a:schemeClr val="bg2"/>
                </a:solidFill>
              </a:rPr>
              <a:t> as a group of insurance contract</a:t>
            </a:r>
          </a:p>
          <a:p>
            <a:pPr marL="285750" indent="-285750">
              <a:buFont typeface="Arial" panose="020B0604020202020204" pitchFamily="34" charset="0"/>
              <a:buChar char="•"/>
            </a:pPr>
            <a:endParaRPr lang="en-ID" sz="1100" dirty="0">
              <a:solidFill>
                <a:schemeClr val="bg2"/>
              </a:solidFill>
            </a:endParaRPr>
          </a:p>
        </p:txBody>
      </p:sp>
    </p:spTree>
    <p:extLst>
      <p:ext uri="{BB962C8B-B14F-4D97-AF65-F5344CB8AC3E}">
        <p14:creationId xmlns:p14="http://schemas.microsoft.com/office/powerpoint/2010/main" val="23541291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A71E61-E1EB-95A5-6560-7D319958F350}"/>
              </a:ext>
            </a:extLst>
          </p:cNvPr>
          <p:cNvSpPr txBox="1"/>
          <p:nvPr/>
        </p:nvSpPr>
        <p:spPr>
          <a:xfrm>
            <a:off x="1052080" y="197876"/>
            <a:ext cx="6728114" cy="1015663"/>
          </a:xfrm>
          <a:prstGeom prst="rect">
            <a:avLst/>
          </a:prstGeom>
          <a:noFill/>
        </p:spPr>
        <p:txBody>
          <a:bodyPr wrap="square">
            <a:spAutoFit/>
          </a:bodyPr>
          <a:lstStyle/>
          <a:p>
            <a:r>
              <a:rPr lang="en-US" sz="2700" dirty="0">
                <a:latin typeface="Fjalla One" panose="02000506040000020004" pitchFamily="2" charset="0"/>
              </a:rPr>
              <a:t>Premium Allocation Approach </a:t>
            </a:r>
          </a:p>
          <a:p>
            <a:r>
              <a:rPr lang="en-US" sz="1650" dirty="0">
                <a:latin typeface="Fjalla One" panose="02000506040000020004" pitchFamily="2" charset="0"/>
              </a:rPr>
              <a:t>Scenarios 1 – Premium paid upfront </a:t>
            </a:r>
          </a:p>
          <a:p>
            <a:r>
              <a:rPr lang="en-US" sz="1650" dirty="0">
                <a:latin typeface="Fjalla One" panose="02000506040000020004" pitchFamily="2" charset="0"/>
              </a:rPr>
              <a:t>Existing practice</a:t>
            </a:r>
            <a:endParaRPr lang="en-ID" sz="1650" dirty="0">
              <a:latin typeface="Fjalla One" panose="02000506040000020004" pitchFamily="2" charset="0"/>
            </a:endParaRPr>
          </a:p>
        </p:txBody>
      </p:sp>
      <p:sp>
        <p:nvSpPr>
          <p:cNvPr id="5" name="Rectangle 4">
            <a:extLst>
              <a:ext uri="{FF2B5EF4-FFF2-40B4-BE49-F238E27FC236}">
                <a16:creationId xmlns:a16="http://schemas.microsoft.com/office/drawing/2014/main" id="{D1D4EDD7-CE51-48E4-8DBF-FEB34A00A8F2}"/>
              </a:ext>
            </a:extLst>
          </p:cNvPr>
          <p:cNvSpPr/>
          <p:nvPr/>
        </p:nvSpPr>
        <p:spPr>
          <a:xfrm>
            <a:off x="-51435" y="4881500"/>
            <a:ext cx="6917872" cy="253916"/>
          </a:xfrm>
          <a:prstGeom prst="rect">
            <a:avLst/>
          </a:prstGeom>
        </p:spPr>
        <p:txBody>
          <a:bodyPr wrap="square">
            <a:spAutoFit/>
          </a:bodyPr>
          <a:lstStyle/>
          <a:p>
            <a:r>
              <a:rPr lang="en-US" sz="1050" b="1" i="1" dirty="0">
                <a:solidFill>
                  <a:schemeClr val="tx1"/>
                </a:solidFill>
                <a:latin typeface="Calibri" panose="020F0502020204030204" pitchFamily="34" charset="0"/>
                <a:ea typeface="Calibri" panose="020F0502020204030204" pitchFamily="34" charset="0"/>
                <a:cs typeface="Calibri" panose="020F0502020204030204" pitchFamily="34" charset="0"/>
              </a:rPr>
              <a:t>Ref. PWC, IFRS 17 Insurance Contract, An </a:t>
            </a:r>
            <a:r>
              <a:rPr lang="en-US" sz="1050" b="1" i="1" dirty="0" err="1">
                <a:solidFill>
                  <a:schemeClr val="tx1"/>
                </a:solidFill>
                <a:latin typeface="Calibri" panose="020F0502020204030204" pitchFamily="34" charset="0"/>
                <a:ea typeface="Calibri" panose="020F0502020204030204" pitchFamily="34" charset="0"/>
                <a:cs typeface="Calibri" panose="020F0502020204030204" pitchFamily="34" charset="0"/>
              </a:rPr>
              <a:t>Ilustration</a:t>
            </a:r>
            <a:r>
              <a:rPr lang="en-US" sz="1050" b="1" i="1" dirty="0">
                <a:solidFill>
                  <a:schemeClr val="tx1"/>
                </a:solidFill>
                <a:latin typeface="Calibri" panose="020F0502020204030204" pitchFamily="34" charset="0"/>
                <a:ea typeface="Calibri" panose="020F0502020204030204" pitchFamily="34" charset="0"/>
                <a:cs typeface="Calibri" panose="020F0502020204030204" pitchFamily="34" charset="0"/>
              </a:rPr>
              <a:t> </a:t>
            </a:r>
          </a:p>
        </p:txBody>
      </p:sp>
      <p:sp>
        <p:nvSpPr>
          <p:cNvPr id="6" name="Slide Number Placeholder 3">
            <a:extLst>
              <a:ext uri="{FF2B5EF4-FFF2-40B4-BE49-F238E27FC236}">
                <a16:creationId xmlns:a16="http://schemas.microsoft.com/office/drawing/2014/main" id="{ECDE39AC-ABB1-4BE8-9E23-978AEC236605}"/>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59</a:t>
            </a:fld>
            <a:endParaRPr lang="en-US" sz="1200" b="1" dirty="0"/>
          </a:p>
        </p:txBody>
      </p:sp>
      <p:graphicFrame>
        <p:nvGraphicFramePr>
          <p:cNvPr id="3" name="Table 2">
            <a:extLst>
              <a:ext uri="{FF2B5EF4-FFF2-40B4-BE49-F238E27FC236}">
                <a16:creationId xmlns:a16="http://schemas.microsoft.com/office/drawing/2014/main" id="{3DCB7E25-6669-67FC-DC9E-C235DC78F5B8}"/>
              </a:ext>
            </a:extLst>
          </p:cNvPr>
          <p:cNvGraphicFramePr>
            <a:graphicFrameLocks noGrp="1"/>
          </p:cNvGraphicFramePr>
          <p:nvPr>
            <p:extLst>
              <p:ext uri="{D42A27DB-BD31-4B8C-83A1-F6EECF244321}">
                <p14:modId xmlns:p14="http://schemas.microsoft.com/office/powerpoint/2010/main" val="3151641874"/>
              </p:ext>
            </p:extLst>
          </p:nvPr>
        </p:nvGraphicFramePr>
        <p:xfrm>
          <a:off x="1052080" y="1505415"/>
          <a:ext cx="7378438" cy="2792333"/>
        </p:xfrm>
        <a:graphic>
          <a:graphicData uri="http://schemas.openxmlformats.org/drawingml/2006/table">
            <a:tbl>
              <a:tblPr firstRow="1" bandRow="1">
                <a:tableStyleId>{775DCB02-9BB8-47FD-8907-85C794F793BA}</a:tableStyleId>
              </a:tblPr>
              <a:tblGrid>
                <a:gridCol w="2714151">
                  <a:extLst>
                    <a:ext uri="{9D8B030D-6E8A-4147-A177-3AD203B41FA5}">
                      <a16:colId xmlns:a16="http://schemas.microsoft.com/office/drawing/2014/main" val="948322818"/>
                    </a:ext>
                  </a:extLst>
                </a:gridCol>
                <a:gridCol w="949953">
                  <a:extLst>
                    <a:ext uri="{9D8B030D-6E8A-4147-A177-3AD203B41FA5}">
                      <a16:colId xmlns:a16="http://schemas.microsoft.com/office/drawing/2014/main" val="43923972"/>
                    </a:ext>
                  </a:extLst>
                </a:gridCol>
                <a:gridCol w="990665">
                  <a:extLst>
                    <a:ext uri="{9D8B030D-6E8A-4147-A177-3AD203B41FA5}">
                      <a16:colId xmlns:a16="http://schemas.microsoft.com/office/drawing/2014/main" val="3738321600"/>
                    </a:ext>
                  </a:extLst>
                </a:gridCol>
                <a:gridCol w="882100">
                  <a:extLst>
                    <a:ext uri="{9D8B030D-6E8A-4147-A177-3AD203B41FA5}">
                      <a16:colId xmlns:a16="http://schemas.microsoft.com/office/drawing/2014/main" val="3634316381"/>
                    </a:ext>
                  </a:extLst>
                </a:gridCol>
                <a:gridCol w="963524">
                  <a:extLst>
                    <a:ext uri="{9D8B030D-6E8A-4147-A177-3AD203B41FA5}">
                      <a16:colId xmlns:a16="http://schemas.microsoft.com/office/drawing/2014/main" val="1138239041"/>
                    </a:ext>
                  </a:extLst>
                </a:gridCol>
                <a:gridCol w="878045">
                  <a:extLst>
                    <a:ext uri="{9D8B030D-6E8A-4147-A177-3AD203B41FA5}">
                      <a16:colId xmlns:a16="http://schemas.microsoft.com/office/drawing/2014/main" val="3002774136"/>
                    </a:ext>
                  </a:extLst>
                </a:gridCol>
              </a:tblGrid>
              <a:tr h="499792">
                <a:tc>
                  <a:txBody>
                    <a:bodyPr/>
                    <a:lstStyle/>
                    <a:p>
                      <a:r>
                        <a:rPr lang="en-US" sz="1600" dirty="0">
                          <a:latin typeface="Calibri" panose="020F0502020204030204" pitchFamily="34" charset="0"/>
                          <a:ea typeface="Calibri" panose="020F0502020204030204" pitchFamily="34" charset="0"/>
                          <a:cs typeface="Calibri" panose="020F0502020204030204" pitchFamily="34" charset="0"/>
                        </a:rPr>
                        <a:t>Reporting date</a:t>
                      </a:r>
                      <a:endParaRPr lang="en-ID" sz="1600" dirty="0">
                        <a:latin typeface="Calibri" panose="020F0502020204030204" pitchFamily="34" charset="0"/>
                        <a:ea typeface="Calibri" panose="020F0502020204030204" pitchFamily="34" charset="0"/>
                        <a:cs typeface="Calibri" panose="020F0502020204030204" pitchFamily="34" charset="0"/>
                      </a:endParaRPr>
                    </a:p>
                  </a:txBody>
                  <a:tcPr anchor="ctr">
                    <a:solidFill>
                      <a:srgbClr val="92D050"/>
                    </a:solidFill>
                  </a:tcPr>
                </a:tc>
                <a:tc>
                  <a:txBody>
                    <a:bodyPr/>
                    <a:lstStyle/>
                    <a:p>
                      <a:pPr algn="ctr"/>
                      <a:r>
                        <a:rPr lang="en-US" sz="1600" dirty="0">
                          <a:latin typeface="Calibri" panose="020F0502020204030204" pitchFamily="34" charset="0"/>
                          <a:ea typeface="Calibri" panose="020F0502020204030204" pitchFamily="34" charset="0"/>
                          <a:cs typeface="Calibri" panose="020F0502020204030204" pitchFamily="34" charset="0"/>
                        </a:rPr>
                        <a:t>01 July 2019</a:t>
                      </a:r>
                      <a:endParaRPr lang="en-ID" sz="1600" dirty="0">
                        <a:latin typeface="Calibri" panose="020F0502020204030204" pitchFamily="34" charset="0"/>
                        <a:ea typeface="Calibri" panose="020F0502020204030204" pitchFamily="34" charset="0"/>
                        <a:cs typeface="Calibri" panose="020F0502020204030204" pitchFamily="34" charset="0"/>
                      </a:endParaRPr>
                    </a:p>
                  </a:txBody>
                  <a:tcPr>
                    <a:solidFill>
                      <a:srgbClr val="92D050"/>
                    </a:solidFill>
                  </a:tcPr>
                </a:tc>
                <a:tc>
                  <a:txBody>
                    <a:bodyPr/>
                    <a:lstStyle/>
                    <a:p>
                      <a:pPr algn="ctr"/>
                      <a:r>
                        <a:rPr lang="en-US" sz="1600" dirty="0">
                          <a:latin typeface="Calibri" panose="020F0502020204030204" pitchFamily="34" charset="0"/>
                          <a:ea typeface="Calibri" panose="020F0502020204030204" pitchFamily="34" charset="0"/>
                          <a:cs typeface="Calibri" panose="020F0502020204030204" pitchFamily="34" charset="0"/>
                        </a:rPr>
                        <a:t>30 Sep 2019</a:t>
                      </a:r>
                      <a:endParaRPr lang="en-ID" sz="1600" dirty="0">
                        <a:latin typeface="Calibri" panose="020F0502020204030204" pitchFamily="34" charset="0"/>
                        <a:ea typeface="Calibri" panose="020F0502020204030204" pitchFamily="34" charset="0"/>
                        <a:cs typeface="Calibri" panose="020F0502020204030204" pitchFamily="34" charset="0"/>
                      </a:endParaRPr>
                    </a:p>
                  </a:txBody>
                  <a:tcPr>
                    <a:solidFill>
                      <a:srgbClr val="92D050"/>
                    </a:solidFill>
                  </a:tcPr>
                </a:tc>
                <a:tc>
                  <a:txBody>
                    <a:bodyPr/>
                    <a:lstStyle/>
                    <a:p>
                      <a:pPr algn="ctr"/>
                      <a:r>
                        <a:rPr lang="en-US" sz="1600" dirty="0">
                          <a:latin typeface="Calibri" panose="020F0502020204030204" pitchFamily="34" charset="0"/>
                          <a:ea typeface="Calibri" panose="020F0502020204030204" pitchFamily="34" charset="0"/>
                          <a:cs typeface="Calibri" panose="020F0502020204030204" pitchFamily="34" charset="0"/>
                        </a:rPr>
                        <a:t>31 dec 2019</a:t>
                      </a:r>
                      <a:endParaRPr lang="en-ID" sz="1600" dirty="0">
                        <a:latin typeface="Calibri" panose="020F0502020204030204" pitchFamily="34" charset="0"/>
                        <a:ea typeface="Calibri" panose="020F0502020204030204" pitchFamily="34" charset="0"/>
                        <a:cs typeface="Calibri" panose="020F0502020204030204" pitchFamily="34" charset="0"/>
                      </a:endParaRPr>
                    </a:p>
                  </a:txBody>
                  <a:tcPr>
                    <a:solidFill>
                      <a:srgbClr val="92D050"/>
                    </a:solidFill>
                  </a:tcPr>
                </a:tc>
                <a:tc>
                  <a:txBody>
                    <a:bodyPr/>
                    <a:lstStyle/>
                    <a:p>
                      <a:pPr algn="ctr"/>
                      <a:r>
                        <a:rPr lang="en-US" sz="1600" dirty="0">
                          <a:latin typeface="Calibri" panose="020F0502020204030204" pitchFamily="34" charset="0"/>
                          <a:ea typeface="Calibri" panose="020F0502020204030204" pitchFamily="34" charset="0"/>
                          <a:cs typeface="Calibri" panose="020F0502020204030204" pitchFamily="34" charset="0"/>
                        </a:rPr>
                        <a:t>31 Mar 2020</a:t>
                      </a:r>
                      <a:endParaRPr lang="en-ID" sz="1600" dirty="0">
                        <a:latin typeface="Calibri" panose="020F0502020204030204" pitchFamily="34" charset="0"/>
                        <a:ea typeface="Calibri" panose="020F0502020204030204" pitchFamily="34" charset="0"/>
                        <a:cs typeface="Calibri" panose="020F0502020204030204" pitchFamily="34" charset="0"/>
                      </a:endParaRPr>
                    </a:p>
                  </a:txBody>
                  <a:tcPr>
                    <a:solidFill>
                      <a:srgbClr val="92D050"/>
                    </a:solidFill>
                  </a:tcPr>
                </a:tc>
                <a:tc>
                  <a:txBody>
                    <a:bodyPr/>
                    <a:lstStyle/>
                    <a:p>
                      <a:pPr algn="ctr"/>
                      <a:r>
                        <a:rPr lang="en-US" sz="1600" dirty="0">
                          <a:latin typeface="Calibri" panose="020F0502020204030204" pitchFamily="34" charset="0"/>
                          <a:ea typeface="Calibri" panose="020F0502020204030204" pitchFamily="34" charset="0"/>
                          <a:cs typeface="Calibri" panose="020F0502020204030204" pitchFamily="34" charset="0"/>
                        </a:rPr>
                        <a:t>30 June 2020</a:t>
                      </a:r>
                      <a:endParaRPr lang="en-ID" sz="1600" dirty="0">
                        <a:latin typeface="Calibri" panose="020F0502020204030204" pitchFamily="34" charset="0"/>
                        <a:ea typeface="Calibri" panose="020F0502020204030204" pitchFamily="34" charset="0"/>
                        <a:cs typeface="Calibri" panose="020F0502020204030204" pitchFamily="34" charset="0"/>
                      </a:endParaRPr>
                    </a:p>
                  </a:txBody>
                  <a:tcPr>
                    <a:solidFill>
                      <a:srgbClr val="92D050"/>
                    </a:solidFill>
                  </a:tcPr>
                </a:tc>
                <a:extLst>
                  <a:ext uri="{0D108BD9-81ED-4DB2-BD59-A6C34878D82A}">
                    <a16:rowId xmlns:a16="http://schemas.microsoft.com/office/drawing/2014/main" val="1209527500"/>
                  </a:ext>
                </a:extLst>
              </a:tr>
              <a:tr h="266556">
                <a:tc>
                  <a:txBody>
                    <a:bodyPr/>
                    <a:lstStyle/>
                    <a:p>
                      <a:r>
                        <a:rPr lang="en-US" sz="1100" dirty="0">
                          <a:latin typeface="Calibri" panose="020F0502020204030204" pitchFamily="34" charset="0"/>
                          <a:ea typeface="Calibri" panose="020F0502020204030204" pitchFamily="34" charset="0"/>
                          <a:cs typeface="Calibri" panose="020F0502020204030204" pitchFamily="34" charset="0"/>
                        </a:rPr>
                        <a:t>Premium receivable</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3771822339"/>
                  </a:ext>
                </a:extLst>
              </a:tr>
              <a:tr h="480603">
                <a:tc>
                  <a:txBody>
                    <a:bodyPr/>
                    <a:lstStyle/>
                    <a:p>
                      <a:r>
                        <a:rPr lang="en-US" sz="1100" dirty="0">
                          <a:latin typeface="Calibri" panose="020F0502020204030204" pitchFamily="34" charset="0"/>
                          <a:ea typeface="Calibri" panose="020F0502020204030204" pitchFamily="34" charset="0"/>
                          <a:cs typeface="Calibri" panose="020F0502020204030204" pitchFamily="34" charset="0"/>
                        </a:rPr>
                        <a:t>Unearned premium </a:t>
                      </a:r>
                    </a:p>
                    <a:p>
                      <a:r>
                        <a:rPr lang="en-US" sz="1100" dirty="0">
                          <a:latin typeface="Calibri" panose="020F0502020204030204" pitchFamily="34" charset="0"/>
                          <a:ea typeface="Calibri" panose="020F0502020204030204" pitchFamily="34" charset="0"/>
                          <a:cs typeface="Calibri" panose="020F0502020204030204" pitchFamily="34" charset="0"/>
                        </a:rPr>
                        <a:t>reserve (UPR)</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(1,200)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(900)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(600)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(300)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542621081"/>
                  </a:ext>
                </a:extLst>
              </a:tr>
              <a:tr h="433152">
                <a:tc>
                  <a:txBody>
                    <a:bodyPr/>
                    <a:lstStyle/>
                    <a:p>
                      <a:r>
                        <a:rPr lang="en-US" sz="1100" dirty="0">
                          <a:latin typeface="Calibri" panose="020F0502020204030204" pitchFamily="34" charset="0"/>
                          <a:ea typeface="Calibri" panose="020F0502020204030204" pitchFamily="34" charset="0"/>
                          <a:cs typeface="Calibri" panose="020F0502020204030204" pitchFamily="34" charset="0"/>
                        </a:rPr>
                        <a:t>Deferred Acquisition</a:t>
                      </a:r>
                    </a:p>
                    <a:p>
                      <a:r>
                        <a:rPr lang="en-US" sz="1100" dirty="0">
                          <a:latin typeface="Calibri" panose="020F0502020204030204" pitchFamily="34" charset="0"/>
                          <a:ea typeface="Calibri" panose="020F0502020204030204" pitchFamily="34" charset="0"/>
                          <a:cs typeface="Calibri" panose="020F0502020204030204" pitchFamily="34" charset="0"/>
                        </a:rPr>
                        <a:t>Cost (DAC)</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180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135</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90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45</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2865000810"/>
                  </a:ext>
                </a:extLst>
              </a:tr>
              <a:tr h="599750">
                <a:tc>
                  <a:txBody>
                    <a:bodyPr/>
                    <a:lstStyle/>
                    <a:p>
                      <a:r>
                        <a:rPr lang="en-US" sz="1100" dirty="0">
                          <a:latin typeface="Calibri" panose="020F0502020204030204" pitchFamily="34" charset="0"/>
                          <a:ea typeface="Calibri" panose="020F0502020204030204" pitchFamily="34" charset="0"/>
                          <a:cs typeface="Calibri" panose="020F0502020204030204" pitchFamily="34" charset="0"/>
                        </a:rPr>
                        <a:t>Sum of insurance line items on the Statement of financial position (overall asset position)</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(1,020)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(765)</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(510)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(255)</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2259036094"/>
                  </a:ext>
                </a:extLst>
              </a:tr>
              <a:tr h="433152">
                <a:tc>
                  <a:txBody>
                    <a:bodyPr/>
                    <a:lstStyle/>
                    <a:p>
                      <a:r>
                        <a:rPr lang="en-US" sz="1100" b="1" dirty="0">
                          <a:latin typeface="Calibri" panose="020F0502020204030204" pitchFamily="34" charset="0"/>
                          <a:ea typeface="Calibri" panose="020F0502020204030204" pitchFamily="34" charset="0"/>
                          <a:cs typeface="Calibri" panose="020F0502020204030204" pitchFamily="34" charset="0"/>
                        </a:rPr>
                        <a:t>Revenue for each period </a:t>
                      </a:r>
                    </a:p>
                    <a:p>
                      <a:r>
                        <a:rPr lang="en-US" sz="1100" dirty="0">
                          <a:latin typeface="Calibri" panose="020F0502020204030204" pitchFamily="34" charset="0"/>
                          <a:ea typeface="Calibri" panose="020F0502020204030204" pitchFamily="34" charset="0"/>
                          <a:cs typeface="Calibri" panose="020F0502020204030204" pitchFamily="34" charset="0"/>
                        </a:rPr>
                        <a:t>(change in UPR)</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6">
                        <a:lumMod val="75000"/>
                        <a:alpha val="40000"/>
                      </a:schemeClr>
                    </a:solidFill>
                  </a:tcPr>
                </a:tc>
                <a:tc>
                  <a:txBody>
                    <a:bodyPr/>
                    <a:lstStyle/>
                    <a:p>
                      <a:pPr algn="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solidFill>
                      <a:schemeClr val="accent6">
                        <a:lumMod val="75000"/>
                        <a:alpha val="40000"/>
                      </a:schemeClr>
                    </a:solidFill>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300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solidFill>
                      <a:schemeClr val="accent6">
                        <a:lumMod val="75000"/>
                        <a:alpha val="40000"/>
                      </a:schemeClr>
                    </a:solidFill>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300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solidFill>
                      <a:schemeClr val="accent6">
                        <a:lumMod val="75000"/>
                        <a:alpha val="40000"/>
                      </a:schemeClr>
                    </a:solidFill>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300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solidFill>
                      <a:schemeClr val="accent6">
                        <a:lumMod val="75000"/>
                        <a:alpha val="40000"/>
                      </a:schemeClr>
                    </a:solidFill>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300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solidFill>
                      <a:schemeClr val="accent6">
                        <a:lumMod val="75000"/>
                        <a:alpha val="40000"/>
                      </a:schemeClr>
                    </a:solidFill>
                  </a:tcPr>
                </a:tc>
                <a:extLst>
                  <a:ext uri="{0D108BD9-81ED-4DB2-BD59-A6C34878D82A}">
                    <a16:rowId xmlns:a16="http://schemas.microsoft.com/office/drawing/2014/main" val="1176263387"/>
                  </a:ext>
                </a:extLst>
              </a:tr>
            </a:tbl>
          </a:graphicData>
        </a:graphic>
      </p:graphicFrame>
    </p:spTree>
    <p:extLst>
      <p:ext uri="{BB962C8B-B14F-4D97-AF65-F5344CB8AC3E}">
        <p14:creationId xmlns:p14="http://schemas.microsoft.com/office/powerpoint/2010/main" val="164592485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A364A09-1A5F-DA01-A963-E07F8427A73C}"/>
              </a:ext>
            </a:extLst>
          </p:cNvPr>
          <p:cNvSpPr txBox="1"/>
          <p:nvPr/>
        </p:nvSpPr>
        <p:spPr>
          <a:xfrm>
            <a:off x="811088" y="91359"/>
            <a:ext cx="6728114" cy="754053"/>
          </a:xfrm>
          <a:prstGeom prst="rect">
            <a:avLst/>
          </a:prstGeom>
          <a:noFill/>
        </p:spPr>
        <p:txBody>
          <a:bodyPr wrap="square">
            <a:spAutoFit/>
          </a:bodyPr>
          <a:lstStyle/>
          <a:p>
            <a:r>
              <a:rPr lang="en-US" sz="2700" dirty="0">
                <a:latin typeface="Fjalla One" panose="02000506040000020004" pitchFamily="2" charset="0"/>
              </a:rPr>
              <a:t>Premium Allocation Approach</a:t>
            </a:r>
          </a:p>
          <a:p>
            <a:r>
              <a:rPr lang="en-US" sz="1600" dirty="0">
                <a:latin typeface="Fjalla One" panose="02000506040000020004" pitchFamily="2" charset="0"/>
              </a:rPr>
              <a:t>Scenario 1 – Premium paid upfront </a:t>
            </a:r>
          </a:p>
        </p:txBody>
      </p:sp>
      <p:sp>
        <p:nvSpPr>
          <p:cNvPr id="5" name="Rectangle 4">
            <a:extLst>
              <a:ext uri="{FF2B5EF4-FFF2-40B4-BE49-F238E27FC236}">
                <a16:creationId xmlns:a16="http://schemas.microsoft.com/office/drawing/2014/main" id="{FF4B2372-0DB0-4CAB-A43E-0E75BF95D55F}"/>
              </a:ext>
            </a:extLst>
          </p:cNvPr>
          <p:cNvSpPr/>
          <p:nvPr/>
        </p:nvSpPr>
        <p:spPr>
          <a:xfrm>
            <a:off x="-51435" y="4881500"/>
            <a:ext cx="6917872" cy="253916"/>
          </a:xfrm>
          <a:prstGeom prst="rect">
            <a:avLst/>
          </a:prstGeom>
        </p:spPr>
        <p:txBody>
          <a:bodyPr wrap="square">
            <a:spAutoFit/>
          </a:bodyPr>
          <a:lstStyle/>
          <a:p>
            <a:r>
              <a:rPr lang="en-US" sz="1050" b="1" i="1" dirty="0">
                <a:solidFill>
                  <a:schemeClr val="tx1"/>
                </a:solidFill>
                <a:latin typeface="Calibri" panose="020F0502020204030204" pitchFamily="34" charset="0"/>
                <a:ea typeface="Calibri" panose="020F0502020204030204" pitchFamily="34" charset="0"/>
                <a:cs typeface="Calibri" panose="020F0502020204030204" pitchFamily="34" charset="0"/>
              </a:rPr>
              <a:t>Ref. PWC, IFRS 17 Insurance Contract, An </a:t>
            </a:r>
            <a:r>
              <a:rPr lang="en-US" sz="1050" b="1" i="1" dirty="0" err="1">
                <a:solidFill>
                  <a:schemeClr val="tx1"/>
                </a:solidFill>
                <a:latin typeface="Calibri" panose="020F0502020204030204" pitchFamily="34" charset="0"/>
                <a:ea typeface="Calibri" panose="020F0502020204030204" pitchFamily="34" charset="0"/>
                <a:cs typeface="Calibri" panose="020F0502020204030204" pitchFamily="34" charset="0"/>
              </a:rPr>
              <a:t>Ilustration</a:t>
            </a:r>
            <a:r>
              <a:rPr lang="en-US" sz="1050" b="1" i="1" dirty="0">
                <a:solidFill>
                  <a:schemeClr val="tx1"/>
                </a:solidFill>
                <a:latin typeface="Calibri" panose="020F0502020204030204" pitchFamily="34" charset="0"/>
                <a:ea typeface="Calibri" panose="020F0502020204030204" pitchFamily="34" charset="0"/>
                <a:cs typeface="Calibri" panose="020F0502020204030204" pitchFamily="34" charset="0"/>
              </a:rPr>
              <a:t> </a:t>
            </a:r>
          </a:p>
        </p:txBody>
      </p:sp>
      <p:sp>
        <p:nvSpPr>
          <p:cNvPr id="7" name="Slide Number Placeholder 3">
            <a:extLst>
              <a:ext uri="{FF2B5EF4-FFF2-40B4-BE49-F238E27FC236}">
                <a16:creationId xmlns:a16="http://schemas.microsoft.com/office/drawing/2014/main" id="{F4F2274A-612A-48F5-BD69-47DF8BC6304A}"/>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60</a:t>
            </a:fld>
            <a:endParaRPr lang="en-US" sz="1200" b="1" dirty="0"/>
          </a:p>
        </p:txBody>
      </p:sp>
      <p:graphicFrame>
        <p:nvGraphicFramePr>
          <p:cNvPr id="8" name="Table 7">
            <a:extLst>
              <a:ext uri="{FF2B5EF4-FFF2-40B4-BE49-F238E27FC236}">
                <a16:creationId xmlns:a16="http://schemas.microsoft.com/office/drawing/2014/main" id="{3CC0B2CE-D847-249F-09D4-63D3CDC08F68}"/>
              </a:ext>
            </a:extLst>
          </p:cNvPr>
          <p:cNvGraphicFramePr>
            <a:graphicFrameLocks noGrp="1"/>
          </p:cNvGraphicFramePr>
          <p:nvPr>
            <p:extLst>
              <p:ext uri="{D42A27DB-BD31-4B8C-83A1-F6EECF244321}">
                <p14:modId xmlns:p14="http://schemas.microsoft.com/office/powerpoint/2010/main" val="3447479798"/>
              </p:ext>
            </p:extLst>
          </p:nvPr>
        </p:nvGraphicFramePr>
        <p:xfrm>
          <a:off x="685411" y="1076975"/>
          <a:ext cx="7566961" cy="3764214"/>
        </p:xfrm>
        <a:graphic>
          <a:graphicData uri="http://schemas.openxmlformats.org/drawingml/2006/table">
            <a:tbl>
              <a:tblPr firstRow="1" bandRow="1">
                <a:tableStyleId>{775DCB02-9BB8-47FD-8907-85C794F793BA}</a:tableStyleId>
              </a:tblPr>
              <a:tblGrid>
                <a:gridCol w="2783496">
                  <a:extLst>
                    <a:ext uri="{9D8B030D-6E8A-4147-A177-3AD203B41FA5}">
                      <a16:colId xmlns:a16="http://schemas.microsoft.com/office/drawing/2014/main" val="948322818"/>
                    </a:ext>
                  </a:extLst>
                </a:gridCol>
                <a:gridCol w="974228">
                  <a:extLst>
                    <a:ext uri="{9D8B030D-6E8A-4147-A177-3AD203B41FA5}">
                      <a16:colId xmlns:a16="http://schemas.microsoft.com/office/drawing/2014/main" val="43923972"/>
                    </a:ext>
                  </a:extLst>
                </a:gridCol>
                <a:gridCol w="1015978">
                  <a:extLst>
                    <a:ext uri="{9D8B030D-6E8A-4147-A177-3AD203B41FA5}">
                      <a16:colId xmlns:a16="http://schemas.microsoft.com/office/drawing/2014/main" val="3738321600"/>
                    </a:ext>
                  </a:extLst>
                </a:gridCol>
                <a:gridCol w="904639">
                  <a:extLst>
                    <a:ext uri="{9D8B030D-6E8A-4147-A177-3AD203B41FA5}">
                      <a16:colId xmlns:a16="http://schemas.microsoft.com/office/drawing/2014/main" val="3634316381"/>
                    </a:ext>
                  </a:extLst>
                </a:gridCol>
                <a:gridCol w="988142">
                  <a:extLst>
                    <a:ext uri="{9D8B030D-6E8A-4147-A177-3AD203B41FA5}">
                      <a16:colId xmlns:a16="http://schemas.microsoft.com/office/drawing/2014/main" val="1138239041"/>
                    </a:ext>
                  </a:extLst>
                </a:gridCol>
                <a:gridCol w="900478">
                  <a:extLst>
                    <a:ext uri="{9D8B030D-6E8A-4147-A177-3AD203B41FA5}">
                      <a16:colId xmlns:a16="http://schemas.microsoft.com/office/drawing/2014/main" val="3002774136"/>
                    </a:ext>
                  </a:extLst>
                </a:gridCol>
              </a:tblGrid>
              <a:tr h="392824">
                <a:tc>
                  <a:txBody>
                    <a:bodyPr/>
                    <a:lstStyle/>
                    <a:p>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IFRS 17 - PAA</a:t>
                      </a:r>
                      <a:endParaRPr lang="en-ID" sz="14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nchor="ctr">
                    <a:solidFill>
                      <a:schemeClr val="accent6">
                        <a:lumMod val="20000"/>
                        <a:lumOff val="80000"/>
                      </a:schemeClr>
                    </a:solidFill>
                  </a:tcPr>
                </a:tc>
                <a:tc>
                  <a:txBody>
                    <a:bodyPr/>
                    <a:lstStyle/>
                    <a:p>
                      <a:pPr algn="ct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6">
                        <a:lumMod val="20000"/>
                        <a:lumOff val="80000"/>
                      </a:schemeClr>
                    </a:solidFill>
                  </a:tcPr>
                </a:tc>
                <a:tc>
                  <a:txBody>
                    <a:bodyPr/>
                    <a:lstStyle/>
                    <a:p>
                      <a:pPr algn="ct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6">
                        <a:lumMod val="20000"/>
                        <a:lumOff val="80000"/>
                      </a:schemeClr>
                    </a:solidFill>
                  </a:tcPr>
                </a:tc>
                <a:tc>
                  <a:txBody>
                    <a:bodyPr/>
                    <a:lstStyle/>
                    <a:p>
                      <a:pPr algn="ct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6">
                        <a:lumMod val="20000"/>
                        <a:lumOff val="80000"/>
                      </a:schemeClr>
                    </a:solidFill>
                  </a:tcPr>
                </a:tc>
                <a:tc>
                  <a:txBody>
                    <a:bodyPr/>
                    <a:lstStyle/>
                    <a:p>
                      <a:pPr algn="ct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6">
                        <a:lumMod val="20000"/>
                        <a:lumOff val="80000"/>
                      </a:schemeClr>
                    </a:solidFill>
                  </a:tcPr>
                </a:tc>
                <a:tc>
                  <a:txBody>
                    <a:bodyPr/>
                    <a:lstStyle/>
                    <a:p>
                      <a:pPr algn="ct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6">
                        <a:lumMod val="20000"/>
                        <a:lumOff val="80000"/>
                      </a:schemeClr>
                    </a:solidFill>
                  </a:tcPr>
                </a:tc>
                <a:extLst>
                  <a:ext uri="{0D108BD9-81ED-4DB2-BD59-A6C34878D82A}">
                    <a16:rowId xmlns:a16="http://schemas.microsoft.com/office/drawing/2014/main" val="2984718477"/>
                  </a:ext>
                </a:extLst>
              </a:tr>
              <a:tr h="392824">
                <a:tc>
                  <a:txBody>
                    <a:bodyPr/>
                    <a:lstStyle/>
                    <a:p>
                      <a:r>
                        <a:rPr lang="en-US" sz="1300" b="1" dirty="0">
                          <a:latin typeface="Calibri" panose="020F0502020204030204" pitchFamily="34" charset="0"/>
                          <a:ea typeface="Calibri" panose="020F0502020204030204" pitchFamily="34" charset="0"/>
                          <a:cs typeface="Calibri" panose="020F0502020204030204" pitchFamily="34" charset="0"/>
                        </a:rPr>
                        <a:t>Reporting date</a:t>
                      </a:r>
                      <a:endParaRPr lang="en-ID" sz="1300" b="1" dirty="0">
                        <a:latin typeface="Calibri" panose="020F0502020204030204" pitchFamily="34" charset="0"/>
                        <a:ea typeface="Calibri" panose="020F0502020204030204" pitchFamily="34" charset="0"/>
                        <a:cs typeface="Calibri" panose="020F0502020204030204" pitchFamily="34" charset="0"/>
                      </a:endParaRPr>
                    </a:p>
                  </a:txBody>
                  <a:tcPr anchor="ctr">
                    <a:solidFill>
                      <a:srgbClr val="92D050"/>
                    </a:solidFill>
                  </a:tcPr>
                </a:tc>
                <a:tc>
                  <a:txBody>
                    <a:bodyPr/>
                    <a:lstStyle/>
                    <a:p>
                      <a:pPr algn="ctr"/>
                      <a:r>
                        <a:rPr lang="en-US" sz="1300" b="1" dirty="0">
                          <a:latin typeface="Calibri" panose="020F0502020204030204" pitchFamily="34" charset="0"/>
                          <a:ea typeface="Calibri" panose="020F0502020204030204" pitchFamily="34" charset="0"/>
                          <a:cs typeface="Calibri" panose="020F0502020204030204" pitchFamily="34" charset="0"/>
                        </a:rPr>
                        <a:t>01 July 2019</a:t>
                      </a:r>
                      <a:endParaRPr lang="en-ID" sz="1300" b="1" dirty="0">
                        <a:latin typeface="Calibri" panose="020F0502020204030204" pitchFamily="34" charset="0"/>
                        <a:ea typeface="Calibri" panose="020F0502020204030204" pitchFamily="34" charset="0"/>
                        <a:cs typeface="Calibri" panose="020F0502020204030204" pitchFamily="34" charset="0"/>
                      </a:endParaRPr>
                    </a:p>
                  </a:txBody>
                  <a:tcPr>
                    <a:solidFill>
                      <a:srgbClr val="92D050"/>
                    </a:solidFill>
                  </a:tcPr>
                </a:tc>
                <a:tc>
                  <a:txBody>
                    <a:bodyPr/>
                    <a:lstStyle/>
                    <a:p>
                      <a:pPr algn="ctr"/>
                      <a:r>
                        <a:rPr lang="en-US" sz="1300" b="1" dirty="0">
                          <a:latin typeface="Calibri" panose="020F0502020204030204" pitchFamily="34" charset="0"/>
                          <a:ea typeface="Calibri" panose="020F0502020204030204" pitchFamily="34" charset="0"/>
                          <a:cs typeface="Calibri" panose="020F0502020204030204" pitchFamily="34" charset="0"/>
                        </a:rPr>
                        <a:t>30 Sep 2019</a:t>
                      </a:r>
                      <a:endParaRPr lang="en-ID" sz="1300" b="1" dirty="0">
                        <a:latin typeface="Calibri" panose="020F0502020204030204" pitchFamily="34" charset="0"/>
                        <a:ea typeface="Calibri" panose="020F0502020204030204" pitchFamily="34" charset="0"/>
                        <a:cs typeface="Calibri" panose="020F0502020204030204" pitchFamily="34" charset="0"/>
                      </a:endParaRPr>
                    </a:p>
                  </a:txBody>
                  <a:tcPr>
                    <a:solidFill>
                      <a:srgbClr val="92D050"/>
                    </a:solidFill>
                  </a:tcPr>
                </a:tc>
                <a:tc>
                  <a:txBody>
                    <a:bodyPr/>
                    <a:lstStyle/>
                    <a:p>
                      <a:pPr algn="ctr"/>
                      <a:r>
                        <a:rPr lang="en-US" sz="1300" b="1" dirty="0">
                          <a:latin typeface="Calibri" panose="020F0502020204030204" pitchFamily="34" charset="0"/>
                          <a:ea typeface="Calibri" panose="020F0502020204030204" pitchFamily="34" charset="0"/>
                          <a:cs typeface="Calibri" panose="020F0502020204030204" pitchFamily="34" charset="0"/>
                        </a:rPr>
                        <a:t>31 dec 2019</a:t>
                      </a:r>
                      <a:endParaRPr lang="en-ID" sz="1300" b="1" dirty="0">
                        <a:latin typeface="Calibri" panose="020F0502020204030204" pitchFamily="34" charset="0"/>
                        <a:ea typeface="Calibri" panose="020F0502020204030204" pitchFamily="34" charset="0"/>
                        <a:cs typeface="Calibri" panose="020F0502020204030204" pitchFamily="34" charset="0"/>
                      </a:endParaRPr>
                    </a:p>
                  </a:txBody>
                  <a:tcPr>
                    <a:solidFill>
                      <a:srgbClr val="92D050"/>
                    </a:solidFill>
                  </a:tcPr>
                </a:tc>
                <a:tc>
                  <a:txBody>
                    <a:bodyPr/>
                    <a:lstStyle/>
                    <a:p>
                      <a:pPr algn="ctr"/>
                      <a:r>
                        <a:rPr lang="en-US" sz="1300" b="1" dirty="0">
                          <a:latin typeface="Calibri" panose="020F0502020204030204" pitchFamily="34" charset="0"/>
                          <a:ea typeface="Calibri" panose="020F0502020204030204" pitchFamily="34" charset="0"/>
                          <a:cs typeface="Calibri" panose="020F0502020204030204" pitchFamily="34" charset="0"/>
                        </a:rPr>
                        <a:t>31 Mar 2020</a:t>
                      </a:r>
                      <a:endParaRPr lang="en-ID" sz="1300" b="1" dirty="0">
                        <a:latin typeface="Calibri" panose="020F0502020204030204" pitchFamily="34" charset="0"/>
                        <a:ea typeface="Calibri" panose="020F0502020204030204" pitchFamily="34" charset="0"/>
                        <a:cs typeface="Calibri" panose="020F0502020204030204" pitchFamily="34" charset="0"/>
                      </a:endParaRPr>
                    </a:p>
                  </a:txBody>
                  <a:tcPr>
                    <a:solidFill>
                      <a:srgbClr val="92D050"/>
                    </a:solidFill>
                  </a:tcPr>
                </a:tc>
                <a:tc>
                  <a:txBody>
                    <a:bodyPr/>
                    <a:lstStyle/>
                    <a:p>
                      <a:pPr algn="ctr"/>
                      <a:r>
                        <a:rPr lang="en-US" sz="1300" b="1" dirty="0">
                          <a:latin typeface="Calibri" panose="020F0502020204030204" pitchFamily="34" charset="0"/>
                          <a:ea typeface="Calibri" panose="020F0502020204030204" pitchFamily="34" charset="0"/>
                          <a:cs typeface="Calibri" panose="020F0502020204030204" pitchFamily="34" charset="0"/>
                        </a:rPr>
                        <a:t>30 June 2020</a:t>
                      </a:r>
                      <a:endParaRPr lang="en-ID" sz="1300" b="1" dirty="0">
                        <a:latin typeface="Calibri" panose="020F0502020204030204" pitchFamily="34" charset="0"/>
                        <a:ea typeface="Calibri" panose="020F0502020204030204" pitchFamily="34" charset="0"/>
                        <a:cs typeface="Calibri" panose="020F0502020204030204" pitchFamily="34" charset="0"/>
                      </a:endParaRPr>
                    </a:p>
                  </a:txBody>
                  <a:tcPr>
                    <a:solidFill>
                      <a:srgbClr val="92D050"/>
                    </a:solidFill>
                  </a:tcPr>
                </a:tc>
                <a:extLst>
                  <a:ext uri="{0D108BD9-81ED-4DB2-BD59-A6C34878D82A}">
                    <a16:rowId xmlns:a16="http://schemas.microsoft.com/office/drawing/2014/main" val="1209527500"/>
                  </a:ext>
                </a:extLst>
              </a:tr>
              <a:tr h="216053">
                <a:tc>
                  <a:txBody>
                    <a:bodyPr/>
                    <a:lstStyle/>
                    <a:p>
                      <a:r>
                        <a:rPr lang="en-US" sz="1100" dirty="0">
                          <a:latin typeface="Calibri" panose="020F0502020204030204" pitchFamily="34" charset="0"/>
                          <a:ea typeface="Calibri" panose="020F0502020204030204" pitchFamily="34" charset="0"/>
                          <a:cs typeface="Calibri" panose="020F0502020204030204" pitchFamily="34" charset="0"/>
                        </a:rPr>
                        <a:t>Opening Balance</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(1,020)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lang="en-US" sz="1100" dirty="0">
                          <a:latin typeface="Calibri" panose="020F0502020204030204" pitchFamily="34" charset="0"/>
                          <a:ea typeface="Calibri" panose="020F0502020204030204" pitchFamily="34" charset="0"/>
                          <a:cs typeface="Calibri" panose="020F0502020204030204" pitchFamily="34" charset="0"/>
                        </a:rPr>
                        <a:t>(765)</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lang="en-US" sz="1100" dirty="0">
                          <a:latin typeface="Calibri" panose="020F0502020204030204" pitchFamily="34" charset="0"/>
                          <a:ea typeface="Calibri" panose="020F0502020204030204" pitchFamily="34" charset="0"/>
                          <a:cs typeface="Calibri" panose="020F0502020204030204" pitchFamily="34" charset="0"/>
                        </a:rPr>
                        <a:t>(510)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lang="en-US" sz="1100" dirty="0">
                          <a:latin typeface="Calibri" panose="020F0502020204030204" pitchFamily="34" charset="0"/>
                          <a:ea typeface="Calibri" panose="020F0502020204030204" pitchFamily="34" charset="0"/>
                          <a:cs typeface="Calibri" panose="020F0502020204030204" pitchFamily="34" charset="0"/>
                        </a:rPr>
                        <a:t>(255)</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3771822339"/>
                  </a:ext>
                </a:extLst>
              </a:tr>
              <a:tr h="371024">
                <a:tc>
                  <a:txBody>
                    <a:bodyPr/>
                    <a:lstStyle/>
                    <a:p>
                      <a:r>
                        <a:rPr lang="en-US" sz="1100" dirty="0">
                          <a:latin typeface="Calibri" panose="020F0502020204030204" pitchFamily="34" charset="0"/>
                          <a:ea typeface="Calibri" panose="020F0502020204030204" pitchFamily="34" charset="0"/>
                          <a:cs typeface="Calibri" panose="020F0502020204030204" pitchFamily="34" charset="0"/>
                        </a:rPr>
                        <a:t>55 (a) (</a:t>
                      </a:r>
                      <a:r>
                        <a:rPr lang="en-US" sz="1100" dirty="0" err="1">
                          <a:latin typeface="Calibri" panose="020F0502020204030204" pitchFamily="34" charset="0"/>
                          <a:ea typeface="Calibri" panose="020F0502020204030204" pitchFamily="34" charset="0"/>
                          <a:cs typeface="Calibri" panose="020F0502020204030204" pitchFamily="34" charset="0"/>
                        </a:rPr>
                        <a:t>i</a:t>
                      </a:r>
                      <a:r>
                        <a:rPr lang="en-US" sz="1100" dirty="0">
                          <a:latin typeface="Calibri" panose="020F0502020204030204" pitchFamily="34" charset="0"/>
                          <a:ea typeface="Calibri" panose="020F0502020204030204" pitchFamily="34" charset="0"/>
                          <a:cs typeface="Calibri" panose="020F0502020204030204" pitchFamily="34" charset="0"/>
                        </a:rPr>
                        <a:t>) Premium </a:t>
                      </a:r>
                    </a:p>
                    <a:p>
                      <a:r>
                        <a:rPr lang="en-US" sz="1100" dirty="0">
                          <a:latin typeface="Calibri" panose="020F0502020204030204" pitchFamily="34" charset="0"/>
                          <a:ea typeface="Calibri" panose="020F0502020204030204" pitchFamily="34" charset="0"/>
                          <a:cs typeface="Calibri" panose="020F0502020204030204" pitchFamily="34" charset="0"/>
                        </a:rPr>
                        <a:t>received on initial recognition</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(1,200)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1444346485"/>
                  </a:ext>
                </a:extLst>
              </a:tr>
              <a:tr h="353542">
                <a:tc>
                  <a:txBody>
                    <a:bodyPr/>
                    <a:lstStyle/>
                    <a:p>
                      <a:r>
                        <a:rPr lang="en-US" sz="1100" dirty="0">
                          <a:latin typeface="Calibri" panose="020F0502020204030204" pitchFamily="34" charset="0"/>
                          <a:ea typeface="Calibri" panose="020F0502020204030204" pitchFamily="34" charset="0"/>
                          <a:cs typeface="Calibri" panose="020F0502020204030204" pitchFamily="34" charset="0"/>
                        </a:rPr>
                        <a:t>55 (a) (ii) Insurance </a:t>
                      </a:r>
                    </a:p>
                    <a:p>
                      <a:r>
                        <a:rPr lang="en-US" sz="1100" dirty="0">
                          <a:latin typeface="Calibri" panose="020F0502020204030204" pitchFamily="34" charset="0"/>
                          <a:ea typeface="Calibri" panose="020F0502020204030204" pitchFamily="34" charset="0"/>
                          <a:cs typeface="Calibri" panose="020F0502020204030204" pitchFamily="34" charset="0"/>
                        </a:rPr>
                        <a:t>Acquisition cash flows</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180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2417878018"/>
                  </a:ext>
                </a:extLst>
              </a:tr>
              <a:tr h="353542">
                <a:tc>
                  <a:txBody>
                    <a:bodyPr/>
                    <a:lstStyle/>
                    <a:p>
                      <a:r>
                        <a:rPr lang="en-US" sz="1100" dirty="0">
                          <a:latin typeface="Calibri" panose="020F0502020204030204" pitchFamily="34" charset="0"/>
                          <a:ea typeface="Calibri" panose="020F0502020204030204" pitchFamily="34" charset="0"/>
                          <a:cs typeface="Calibri" panose="020F0502020204030204" pitchFamily="34" charset="0"/>
                        </a:rPr>
                        <a:t>55 (b) (</a:t>
                      </a:r>
                      <a:r>
                        <a:rPr lang="en-US" sz="1100" dirty="0" err="1">
                          <a:latin typeface="Calibri" panose="020F0502020204030204" pitchFamily="34" charset="0"/>
                          <a:ea typeface="Calibri" panose="020F0502020204030204" pitchFamily="34" charset="0"/>
                          <a:cs typeface="Calibri" panose="020F0502020204030204" pitchFamily="34" charset="0"/>
                        </a:rPr>
                        <a:t>i</a:t>
                      </a:r>
                      <a:r>
                        <a:rPr lang="en-US" sz="1100" dirty="0">
                          <a:latin typeface="Calibri" panose="020F0502020204030204" pitchFamily="34" charset="0"/>
                          <a:ea typeface="Calibri" panose="020F0502020204030204" pitchFamily="34" charset="0"/>
                          <a:cs typeface="Calibri" panose="020F0502020204030204" pitchFamily="34" charset="0"/>
                        </a:rPr>
                        <a:t>) Premium </a:t>
                      </a:r>
                    </a:p>
                    <a:p>
                      <a:r>
                        <a:rPr lang="en-US" sz="1100" dirty="0">
                          <a:latin typeface="Calibri" panose="020F0502020204030204" pitchFamily="34" charset="0"/>
                          <a:ea typeface="Calibri" panose="020F0502020204030204" pitchFamily="34" charset="0"/>
                          <a:cs typeface="Calibri" panose="020F0502020204030204" pitchFamily="34" charset="0"/>
                        </a:rPr>
                        <a:t>received in the period</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542621081"/>
                  </a:ext>
                </a:extLst>
              </a:tr>
              <a:tr h="411469">
                <a:tc>
                  <a:txBody>
                    <a:bodyPr/>
                    <a:lstStyle/>
                    <a:p>
                      <a:r>
                        <a:rPr lang="en-US" sz="1100" dirty="0">
                          <a:latin typeface="Calibri" panose="020F0502020204030204" pitchFamily="34" charset="0"/>
                          <a:ea typeface="Calibri" panose="020F0502020204030204" pitchFamily="34" charset="0"/>
                          <a:cs typeface="Calibri" panose="020F0502020204030204" pitchFamily="34" charset="0"/>
                        </a:rPr>
                        <a:t>55 (b) (iii) </a:t>
                      </a:r>
                      <a:r>
                        <a:rPr lang="en-US" sz="1100" dirty="0" err="1">
                          <a:latin typeface="Calibri" panose="020F0502020204030204" pitchFamily="34" charset="0"/>
                          <a:ea typeface="Calibri" panose="020F0502020204030204" pitchFamily="34" charset="0"/>
                          <a:cs typeface="Calibri" panose="020F0502020204030204" pitchFamily="34" charset="0"/>
                        </a:rPr>
                        <a:t>Amortisation</a:t>
                      </a:r>
                      <a:r>
                        <a:rPr lang="en-US" sz="1100" dirty="0">
                          <a:latin typeface="Calibri" panose="020F0502020204030204" pitchFamily="34" charset="0"/>
                          <a:ea typeface="Calibri" panose="020F0502020204030204" pitchFamily="34" charset="0"/>
                          <a:cs typeface="Calibri" panose="020F0502020204030204" pitchFamily="34" charset="0"/>
                        </a:rPr>
                        <a:t> of </a:t>
                      </a:r>
                    </a:p>
                    <a:p>
                      <a:r>
                        <a:rPr lang="en-US" sz="1100" dirty="0">
                          <a:latin typeface="Calibri" panose="020F0502020204030204" pitchFamily="34" charset="0"/>
                          <a:ea typeface="Calibri" panose="020F0502020204030204" pitchFamily="34" charset="0"/>
                          <a:cs typeface="Calibri" panose="020F0502020204030204" pitchFamily="34" charset="0"/>
                        </a:rPr>
                        <a:t>insurance </a:t>
                      </a:r>
                      <a:r>
                        <a:rPr lang="en-US" sz="1100" dirty="0" err="1">
                          <a:latin typeface="Calibri" panose="020F0502020204030204" pitchFamily="34" charset="0"/>
                          <a:ea typeface="Calibri" panose="020F0502020204030204" pitchFamily="34" charset="0"/>
                          <a:cs typeface="Calibri" panose="020F0502020204030204" pitchFamily="34" charset="0"/>
                        </a:rPr>
                        <a:t>acquisitioncash</a:t>
                      </a:r>
                      <a:r>
                        <a:rPr lang="en-US" sz="1100" dirty="0">
                          <a:latin typeface="Calibri" panose="020F0502020204030204" pitchFamily="34" charset="0"/>
                          <a:ea typeface="Calibri" panose="020F0502020204030204" pitchFamily="34" charset="0"/>
                          <a:cs typeface="Calibri" panose="020F0502020204030204" pitchFamily="34" charset="0"/>
                        </a:rPr>
                        <a:t> flows</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(45)</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(45)</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(45)</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(45)</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2865000810"/>
                  </a:ext>
                </a:extLst>
              </a:tr>
              <a:tr h="371024">
                <a:tc>
                  <a:txBody>
                    <a:bodyPr/>
                    <a:lstStyle/>
                    <a:p>
                      <a:r>
                        <a:rPr lang="en-US" sz="1100" dirty="0">
                          <a:latin typeface="Calibri" panose="020F0502020204030204" pitchFamily="34" charset="0"/>
                          <a:ea typeface="Calibri" panose="020F0502020204030204" pitchFamily="34" charset="0"/>
                          <a:cs typeface="Calibri" panose="020F0502020204030204" pitchFamily="34" charset="0"/>
                        </a:rPr>
                        <a:t>55 (b) (v) Insurance </a:t>
                      </a:r>
                    </a:p>
                    <a:p>
                      <a:r>
                        <a:rPr lang="en-US" sz="1100" dirty="0">
                          <a:latin typeface="Calibri" panose="020F0502020204030204" pitchFamily="34" charset="0"/>
                          <a:ea typeface="Calibri" panose="020F0502020204030204" pitchFamily="34" charset="0"/>
                          <a:cs typeface="Calibri" panose="020F0502020204030204" pitchFamily="34" charset="0"/>
                        </a:rPr>
                        <a:t>Revenue </a:t>
                      </a:r>
                      <a:r>
                        <a:rPr lang="en-US" sz="1100" dirty="0" err="1">
                          <a:latin typeface="Calibri" panose="020F0502020204030204" pitchFamily="34" charset="0"/>
                          <a:ea typeface="Calibri" panose="020F0502020204030204" pitchFamily="34" charset="0"/>
                          <a:cs typeface="Calibri" panose="020F0502020204030204" pitchFamily="34" charset="0"/>
                        </a:rPr>
                        <a:t>appiying</a:t>
                      </a:r>
                      <a:r>
                        <a:rPr lang="en-US" sz="1100" dirty="0">
                          <a:latin typeface="Calibri" panose="020F0502020204030204" pitchFamily="34" charset="0"/>
                          <a:ea typeface="Calibri" panose="020F0502020204030204" pitchFamily="34" charset="0"/>
                          <a:cs typeface="Calibri" panose="020F0502020204030204" pitchFamily="34" charset="0"/>
                        </a:rPr>
                        <a:t> 8126</a:t>
                      </a:r>
                    </a:p>
                  </a:txBody>
                  <a:tcPr/>
                </a:tc>
                <a:tc>
                  <a:txBody>
                    <a:bodyPr/>
                    <a:lstStyle/>
                    <a:p>
                      <a:pPr algn="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300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300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300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300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2259036094"/>
                  </a:ext>
                </a:extLst>
              </a:tr>
              <a:tr h="491030">
                <a:tc>
                  <a:txBody>
                    <a:bodyPr/>
                    <a:lstStyle/>
                    <a:p>
                      <a:r>
                        <a:rPr lang="en-US" sz="1100" b="1" dirty="0">
                          <a:latin typeface="Calibri" panose="020F0502020204030204" pitchFamily="34" charset="0"/>
                          <a:ea typeface="Calibri" panose="020F0502020204030204" pitchFamily="34" charset="0"/>
                          <a:cs typeface="Calibri" panose="020F0502020204030204" pitchFamily="34" charset="0"/>
                        </a:rPr>
                        <a:t>Closing balance of</a:t>
                      </a:r>
                    </a:p>
                    <a:p>
                      <a:r>
                        <a:rPr lang="en-US" sz="1100" b="1" dirty="0">
                          <a:latin typeface="Calibri" panose="020F0502020204030204" pitchFamily="34" charset="0"/>
                          <a:ea typeface="Calibri" panose="020F0502020204030204" pitchFamily="34" charset="0"/>
                          <a:cs typeface="Calibri" panose="020F0502020204030204" pitchFamily="34" charset="0"/>
                        </a:rPr>
                        <a:t>Insurance contract Asset (liability)</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6">
                        <a:lumMod val="75000"/>
                        <a:alpha val="40000"/>
                      </a:schemeClr>
                    </a:solidFill>
                  </a:tcPr>
                </a:tc>
                <a:tc>
                  <a:txBody>
                    <a:bodyPr/>
                    <a:lstStyle/>
                    <a:p>
                      <a:pPr algn="r"/>
                      <a:r>
                        <a:rPr lang="en-US" sz="1050" b="1" dirty="0">
                          <a:latin typeface="Calibri" panose="020F0502020204030204" pitchFamily="34" charset="0"/>
                          <a:ea typeface="Calibri" panose="020F0502020204030204" pitchFamily="34" charset="0"/>
                          <a:cs typeface="Calibri" panose="020F0502020204030204" pitchFamily="34" charset="0"/>
                        </a:rPr>
                        <a:t>(1,020)</a:t>
                      </a:r>
                      <a:endParaRPr lang="en-ID" sz="1050" b="1" dirty="0">
                        <a:latin typeface="Calibri" panose="020F0502020204030204" pitchFamily="34" charset="0"/>
                        <a:ea typeface="Calibri" panose="020F0502020204030204" pitchFamily="34" charset="0"/>
                        <a:cs typeface="Calibri" panose="020F0502020204030204" pitchFamily="34" charset="0"/>
                      </a:endParaRPr>
                    </a:p>
                  </a:txBody>
                  <a:tcPr anchor="ctr">
                    <a:solidFill>
                      <a:schemeClr val="accent6">
                        <a:lumMod val="75000"/>
                        <a:alpha val="40000"/>
                      </a:schemeClr>
                    </a:solidFill>
                  </a:tcPr>
                </a:tc>
                <a:tc>
                  <a:txBody>
                    <a:bodyPr/>
                    <a:lstStyle/>
                    <a:p>
                      <a:pPr algn="r"/>
                      <a:r>
                        <a:rPr lang="en-US" sz="1050" b="1" dirty="0">
                          <a:latin typeface="Calibri" panose="020F0502020204030204" pitchFamily="34" charset="0"/>
                          <a:ea typeface="Calibri" panose="020F0502020204030204" pitchFamily="34" charset="0"/>
                          <a:cs typeface="Calibri" panose="020F0502020204030204" pitchFamily="34" charset="0"/>
                        </a:rPr>
                        <a:t>(765)</a:t>
                      </a:r>
                      <a:endParaRPr lang="en-ID" sz="1050" b="1" dirty="0">
                        <a:latin typeface="Calibri" panose="020F0502020204030204" pitchFamily="34" charset="0"/>
                        <a:ea typeface="Calibri" panose="020F0502020204030204" pitchFamily="34" charset="0"/>
                        <a:cs typeface="Calibri" panose="020F0502020204030204" pitchFamily="34" charset="0"/>
                      </a:endParaRPr>
                    </a:p>
                  </a:txBody>
                  <a:tcPr anchor="ctr">
                    <a:solidFill>
                      <a:schemeClr val="accent6">
                        <a:lumMod val="75000"/>
                        <a:alpha val="40000"/>
                      </a:schemeClr>
                    </a:solidFill>
                  </a:tcPr>
                </a:tc>
                <a:tc>
                  <a:txBody>
                    <a:bodyPr/>
                    <a:lstStyle/>
                    <a:p>
                      <a:pPr algn="r"/>
                      <a:r>
                        <a:rPr lang="en-US" sz="1050" b="1" dirty="0">
                          <a:latin typeface="Calibri" panose="020F0502020204030204" pitchFamily="34" charset="0"/>
                          <a:ea typeface="Calibri" panose="020F0502020204030204" pitchFamily="34" charset="0"/>
                          <a:cs typeface="Calibri" panose="020F0502020204030204" pitchFamily="34" charset="0"/>
                        </a:rPr>
                        <a:t>(510)</a:t>
                      </a:r>
                      <a:endParaRPr lang="en-ID" sz="1050" b="1" dirty="0">
                        <a:latin typeface="Calibri" panose="020F0502020204030204" pitchFamily="34" charset="0"/>
                        <a:ea typeface="Calibri" panose="020F0502020204030204" pitchFamily="34" charset="0"/>
                        <a:cs typeface="Calibri" panose="020F0502020204030204" pitchFamily="34" charset="0"/>
                      </a:endParaRPr>
                    </a:p>
                  </a:txBody>
                  <a:tcPr anchor="ctr">
                    <a:solidFill>
                      <a:schemeClr val="accent6">
                        <a:lumMod val="75000"/>
                        <a:alpha val="40000"/>
                      </a:schemeClr>
                    </a:solidFill>
                  </a:tcPr>
                </a:tc>
                <a:tc>
                  <a:txBody>
                    <a:bodyPr/>
                    <a:lstStyle/>
                    <a:p>
                      <a:pPr algn="r"/>
                      <a:r>
                        <a:rPr lang="en-US" sz="1050" b="1" dirty="0">
                          <a:latin typeface="Calibri" panose="020F0502020204030204" pitchFamily="34" charset="0"/>
                          <a:ea typeface="Calibri" panose="020F0502020204030204" pitchFamily="34" charset="0"/>
                          <a:cs typeface="Calibri" panose="020F0502020204030204" pitchFamily="34" charset="0"/>
                        </a:rPr>
                        <a:t>(255)</a:t>
                      </a:r>
                      <a:endParaRPr lang="en-ID" sz="1050" b="1" dirty="0">
                        <a:latin typeface="Calibri" panose="020F0502020204030204" pitchFamily="34" charset="0"/>
                        <a:ea typeface="Calibri" panose="020F0502020204030204" pitchFamily="34" charset="0"/>
                        <a:cs typeface="Calibri" panose="020F0502020204030204" pitchFamily="34" charset="0"/>
                      </a:endParaRPr>
                    </a:p>
                  </a:txBody>
                  <a:tcPr anchor="ctr">
                    <a:solidFill>
                      <a:schemeClr val="accent6">
                        <a:lumMod val="75000"/>
                        <a:alpha val="40000"/>
                      </a:schemeClr>
                    </a:solidFill>
                  </a:tcPr>
                </a:tc>
                <a:tc>
                  <a:txBody>
                    <a:bodyPr/>
                    <a:lstStyle/>
                    <a:p>
                      <a:pPr algn="r"/>
                      <a:r>
                        <a:rPr lang="en-US" sz="1050" b="1" dirty="0">
                          <a:latin typeface="Calibri" panose="020F0502020204030204" pitchFamily="34" charset="0"/>
                          <a:ea typeface="Calibri" panose="020F0502020204030204" pitchFamily="34" charset="0"/>
                          <a:cs typeface="Calibri" panose="020F0502020204030204" pitchFamily="34" charset="0"/>
                        </a:rPr>
                        <a:t>0</a:t>
                      </a:r>
                      <a:endParaRPr lang="en-ID" sz="1050" b="1" dirty="0">
                        <a:latin typeface="Calibri" panose="020F0502020204030204" pitchFamily="34" charset="0"/>
                        <a:ea typeface="Calibri" panose="020F0502020204030204" pitchFamily="34" charset="0"/>
                        <a:cs typeface="Calibri" panose="020F0502020204030204" pitchFamily="34" charset="0"/>
                      </a:endParaRPr>
                    </a:p>
                  </a:txBody>
                  <a:tcPr anchor="ctr">
                    <a:solidFill>
                      <a:schemeClr val="accent6">
                        <a:lumMod val="75000"/>
                        <a:alpha val="40000"/>
                      </a:schemeClr>
                    </a:solidFill>
                  </a:tcPr>
                </a:tc>
                <a:extLst>
                  <a:ext uri="{0D108BD9-81ED-4DB2-BD59-A6C34878D82A}">
                    <a16:rowId xmlns:a16="http://schemas.microsoft.com/office/drawing/2014/main" val="1176263387"/>
                  </a:ext>
                </a:extLst>
              </a:tr>
            </a:tbl>
          </a:graphicData>
        </a:graphic>
      </p:graphicFrame>
      <p:grpSp>
        <p:nvGrpSpPr>
          <p:cNvPr id="10" name="Group 9">
            <a:extLst>
              <a:ext uri="{FF2B5EF4-FFF2-40B4-BE49-F238E27FC236}">
                <a16:creationId xmlns:a16="http://schemas.microsoft.com/office/drawing/2014/main" id="{1D44F3DC-A537-7CB3-E7BC-3D6A3975D133}"/>
              </a:ext>
            </a:extLst>
          </p:cNvPr>
          <p:cNvGrpSpPr/>
          <p:nvPr/>
        </p:nvGrpSpPr>
        <p:grpSpPr>
          <a:xfrm>
            <a:off x="3442688" y="587390"/>
            <a:ext cx="4965038" cy="4217267"/>
            <a:chOff x="3748864" y="746705"/>
            <a:chExt cx="4818084" cy="4217267"/>
          </a:xfrm>
        </p:grpSpPr>
        <p:sp>
          <p:nvSpPr>
            <p:cNvPr id="11" name="Rectangle 10">
              <a:extLst>
                <a:ext uri="{FF2B5EF4-FFF2-40B4-BE49-F238E27FC236}">
                  <a16:creationId xmlns:a16="http://schemas.microsoft.com/office/drawing/2014/main" id="{1E45043B-9BA9-BAA9-2019-4F62531962A5}"/>
                </a:ext>
              </a:extLst>
            </p:cNvPr>
            <p:cNvSpPr/>
            <p:nvPr/>
          </p:nvSpPr>
          <p:spPr>
            <a:xfrm>
              <a:off x="3748864" y="1040123"/>
              <a:ext cx="936985" cy="392272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Rectangle 11">
              <a:extLst>
                <a:ext uri="{FF2B5EF4-FFF2-40B4-BE49-F238E27FC236}">
                  <a16:creationId xmlns:a16="http://schemas.microsoft.com/office/drawing/2014/main" id="{0634060A-4283-02F3-E91E-D181C759039E}"/>
                </a:ext>
              </a:extLst>
            </p:cNvPr>
            <p:cNvSpPr/>
            <p:nvPr/>
          </p:nvSpPr>
          <p:spPr>
            <a:xfrm>
              <a:off x="4799746" y="1041248"/>
              <a:ext cx="3767202" cy="392272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3" name="Graphic 11" descr="Badge 1 with solid fill">
              <a:extLst>
                <a:ext uri="{FF2B5EF4-FFF2-40B4-BE49-F238E27FC236}">
                  <a16:creationId xmlns:a16="http://schemas.microsoft.com/office/drawing/2014/main" id="{AC1AF242-C535-24EB-3B48-6D429A293083}"/>
                </a:ext>
              </a:extLst>
            </p:cNvPr>
            <p:cNvSpPr/>
            <p:nvPr/>
          </p:nvSpPr>
          <p:spPr>
            <a:xfrm>
              <a:off x="4046592" y="775005"/>
              <a:ext cx="341525" cy="258817"/>
            </a:xfrm>
            <a:custGeom>
              <a:avLst/>
              <a:gdLst>
                <a:gd name="connsiteX0" fmla="*/ 392656 w 785312"/>
                <a:gd name="connsiteY0" fmla="*/ 0 h 785312"/>
                <a:gd name="connsiteX1" fmla="*/ 0 w 785312"/>
                <a:gd name="connsiteY1" fmla="*/ 392656 h 785312"/>
                <a:gd name="connsiteX2" fmla="*/ 392656 w 785312"/>
                <a:gd name="connsiteY2" fmla="*/ 785312 h 785312"/>
                <a:gd name="connsiteX3" fmla="*/ 785312 w 785312"/>
                <a:gd name="connsiteY3" fmla="*/ 392656 h 785312"/>
                <a:gd name="connsiteX4" fmla="*/ 785312 w 785312"/>
                <a:gd name="connsiteY4" fmla="*/ 392615 h 785312"/>
                <a:gd name="connsiteX5" fmla="*/ 392966 w 785312"/>
                <a:gd name="connsiteY5" fmla="*/ 0 h 785312"/>
                <a:gd name="connsiteX6" fmla="*/ 392656 w 785312"/>
                <a:gd name="connsiteY6" fmla="*/ 0 h 785312"/>
                <a:gd name="connsiteX7" fmla="*/ 435728 w 785312"/>
                <a:gd name="connsiteY7" fmla="*/ 559328 h 785312"/>
                <a:gd name="connsiteX8" fmla="*/ 376000 w 785312"/>
                <a:gd name="connsiteY8" fmla="*/ 559328 h 785312"/>
                <a:gd name="connsiteX9" fmla="*/ 376000 w 785312"/>
                <a:gd name="connsiteY9" fmla="*/ 274071 h 785312"/>
                <a:gd name="connsiteX10" fmla="*/ 360027 w 785312"/>
                <a:gd name="connsiteY10" fmla="*/ 284027 h 785312"/>
                <a:gd name="connsiteX11" fmla="*/ 342699 w 785312"/>
                <a:gd name="connsiteY11" fmla="*/ 292608 h 785312"/>
                <a:gd name="connsiteX12" fmla="*/ 322446 w 785312"/>
                <a:gd name="connsiteY12" fmla="*/ 299649 h 785312"/>
                <a:gd name="connsiteX13" fmla="*/ 299101 w 785312"/>
                <a:gd name="connsiteY13" fmla="*/ 305997 h 785312"/>
                <a:gd name="connsiteX14" fmla="*/ 299101 w 785312"/>
                <a:gd name="connsiteY14" fmla="*/ 258283 h 785312"/>
                <a:gd name="connsiteX15" fmla="*/ 314712 w 785312"/>
                <a:gd name="connsiteY15" fmla="*/ 253476 h 785312"/>
                <a:gd name="connsiteX16" fmla="*/ 328628 w 785312"/>
                <a:gd name="connsiteY16" fmla="*/ 248668 h 785312"/>
                <a:gd name="connsiteX17" fmla="*/ 342358 w 785312"/>
                <a:gd name="connsiteY17" fmla="*/ 243003 h 785312"/>
                <a:gd name="connsiteX18" fmla="*/ 356088 w 785312"/>
                <a:gd name="connsiteY18" fmla="*/ 237337 h 785312"/>
                <a:gd name="connsiteX19" fmla="*/ 369291 w 785312"/>
                <a:gd name="connsiteY19" fmla="*/ 230472 h 785312"/>
                <a:gd name="connsiteX20" fmla="*/ 382524 w 785312"/>
                <a:gd name="connsiteY20" fmla="*/ 223235 h 785312"/>
                <a:gd name="connsiteX21" fmla="*/ 396761 w 785312"/>
                <a:gd name="connsiteY21" fmla="*/ 214964 h 785312"/>
                <a:gd name="connsiteX22" fmla="*/ 411018 w 785312"/>
                <a:gd name="connsiteY22" fmla="*/ 206693 h 785312"/>
                <a:gd name="connsiteX23" fmla="*/ 435728 w 785312"/>
                <a:gd name="connsiteY23" fmla="*/ 206693 h 78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85312" h="785312">
                  <a:moveTo>
                    <a:pt x="392656" y="0"/>
                  </a:moveTo>
                  <a:cubicBezTo>
                    <a:pt x="175798" y="0"/>
                    <a:pt x="0" y="175798"/>
                    <a:pt x="0" y="392656"/>
                  </a:cubicBezTo>
                  <a:cubicBezTo>
                    <a:pt x="0" y="609514"/>
                    <a:pt x="175798" y="785312"/>
                    <a:pt x="392656" y="785312"/>
                  </a:cubicBezTo>
                  <a:cubicBezTo>
                    <a:pt x="609514" y="785312"/>
                    <a:pt x="785312" y="609514"/>
                    <a:pt x="785312" y="392656"/>
                  </a:cubicBezTo>
                  <a:cubicBezTo>
                    <a:pt x="785312" y="392643"/>
                    <a:pt x="785312" y="392628"/>
                    <a:pt x="785312" y="392615"/>
                  </a:cubicBezTo>
                  <a:cubicBezTo>
                    <a:pt x="785387" y="175854"/>
                    <a:pt x="609727" y="75"/>
                    <a:pt x="392966" y="0"/>
                  </a:cubicBezTo>
                  <a:cubicBezTo>
                    <a:pt x="392863" y="0"/>
                    <a:pt x="392760" y="0"/>
                    <a:pt x="392656" y="0"/>
                  </a:cubicBezTo>
                  <a:close/>
                  <a:moveTo>
                    <a:pt x="435728" y="559328"/>
                  </a:moveTo>
                  <a:lnTo>
                    <a:pt x="376000" y="559328"/>
                  </a:lnTo>
                  <a:lnTo>
                    <a:pt x="376000" y="274071"/>
                  </a:lnTo>
                  <a:cubicBezTo>
                    <a:pt x="370955" y="277516"/>
                    <a:pt x="365631" y="280835"/>
                    <a:pt x="360027" y="284027"/>
                  </a:cubicBezTo>
                  <a:cubicBezTo>
                    <a:pt x="354427" y="287229"/>
                    <a:pt x="348640" y="290094"/>
                    <a:pt x="342699" y="292608"/>
                  </a:cubicBezTo>
                  <a:cubicBezTo>
                    <a:pt x="336276" y="295131"/>
                    <a:pt x="329525" y="297478"/>
                    <a:pt x="322446" y="299649"/>
                  </a:cubicBezTo>
                  <a:cubicBezTo>
                    <a:pt x="315367" y="301820"/>
                    <a:pt x="307586" y="303936"/>
                    <a:pt x="299101" y="305997"/>
                  </a:cubicBezTo>
                  <a:lnTo>
                    <a:pt x="299101" y="258283"/>
                  </a:lnTo>
                  <a:cubicBezTo>
                    <a:pt x="304821" y="256678"/>
                    <a:pt x="310026" y="255075"/>
                    <a:pt x="314712" y="253476"/>
                  </a:cubicBezTo>
                  <a:cubicBezTo>
                    <a:pt x="319399" y="251876"/>
                    <a:pt x="324038" y="250274"/>
                    <a:pt x="328628" y="248668"/>
                  </a:cubicBezTo>
                  <a:cubicBezTo>
                    <a:pt x="333188" y="246838"/>
                    <a:pt x="337778" y="244957"/>
                    <a:pt x="342358" y="243003"/>
                  </a:cubicBezTo>
                  <a:cubicBezTo>
                    <a:pt x="346938" y="241049"/>
                    <a:pt x="351508" y="239177"/>
                    <a:pt x="356088" y="237337"/>
                  </a:cubicBezTo>
                  <a:cubicBezTo>
                    <a:pt x="360430" y="235049"/>
                    <a:pt x="364831" y="232760"/>
                    <a:pt x="369291" y="230472"/>
                  </a:cubicBezTo>
                  <a:cubicBezTo>
                    <a:pt x="373750" y="228184"/>
                    <a:pt x="378161" y="225771"/>
                    <a:pt x="382524" y="223235"/>
                  </a:cubicBezTo>
                  <a:cubicBezTo>
                    <a:pt x="387349" y="220726"/>
                    <a:pt x="392095" y="217969"/>
                    <a:pt x="396761" y="214964"/>
                  </a:cubicBezTo>
                  <a:cubicBezTo>
                    <a:pt x="401427" y="211958"/>
                    <a:pt x="406179" y="209202"/>
                    <a:pt x="411018" y="206693"/>
                  </a:cubicBezTo>
                  <a:lnTo>
                    <a:pt x="435728" y="206693"/>
                  </a:lnTo>
                  <a:close/>
                </a:path>
              </a:pathLst>
            </a:custGeom>
            <a:solidFill>
              <a:schemeClr val="accent6"/>
            </a:solidFill>
            <a:ln w="10319" cap="flat">
              <a:noFill/>
              <a:prstDash val="solid"/>
              <a:miter/>
            </a:ln>
          </p:spPr>
          <p:txBody>
            <a:bodyPr rtlCol="0" anchor="ctr"/>
            <a:lstStyle/>
            <a:p>
              <a:endParaRPr lang="en-ID"/>
            </a:p>
          </p:txBody>
        </p:sp>
        <p:pic>
          <p:nvPicPr>
            <p:cNvPr id="14" name="Graphic 13" descr="Badge with solid fill">
              <a:extLst>
                <a:ext uri="{FF2B5EF4-FFF2-40B4-BE49-F238E27FC236}">
                  <a16:creationId xmlns:a16="http://schemas.microsoft.com/office/drawing/2014/main" id="{212ED6FB-E203-5D32-2DEF-E4F4154BF8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280551" y="746705"/>
              <a:ext cx="402796" cy="301617"/>
            </a:xfrm>
            <a:prstGeom prst="rect">
              <a:avLst/>
            </a:prstGeom>
          </p:spPr>
        </p:pic>
      </p:grpSp>
    </p:spTree>
    <p:extLst>
      <p:ext uri="{BB962C8B-B14F-4D97-AF65-F5344CB8AC3E}">
        <p14:creationId xmlns:p14="http://schemas.microsoft.com/office/powerpoint/2010/main" val="1329093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63E625-D67C-E3F5-102A-A5060FA8571D}"/>
              </a:ext>
            </a:extLst>
          </p:cNvPr>
          <p:cNvSpPr txBox="1"/>
          <p:nvPr/>
        </p:nvSpPr>
        <p:spPr>
          <a:xfrm>
            <a:off x="1033267" y="185416"/>
            <a:ext cx="6728114" cy="1015663"/>
          </a:xfrm>
          <a:prstGeom prst="rect">
            <a:avLst/>
          </a:prstGeom>
          <a:noFill/>
        </p:spPr>
        <p:txBody>
          <a:bodyPr wrap="square">
            <a:spAutoFit/>
          </a:bodyPr>
          <a:lstStyle/>
          <a:p>
            <a:r>
              <a:rPr lang="en-US" sz="2700" dirty="0">
                <a:latin typeface="Fjalla One" panose="02000506040000020004" pitchFamily="2" charset="0"/>
              </a:rPr>
              <a:t>Premium Allocation Approach </a:t>
            </a:r>
          </a:p>
          <a:p>
            <a:r>
              <a:rPr lang="en-US" sz="1650" dirty="0">
                <a:latin typeface="Fjalla One" panose="02000506040000020004" pitchFamily="2" charset="0"/>
              </a:rPr>
              <a:t>Scenarios 1 – Premium paid upfront </a:t>
            </a:r>
          </a:p>
          <a:p>
            <a:r>
              <a:rPr lang="en-US" sz="1650" dirty="0">
                <a:latin typeface="Fjalla One" panose="02000506040000020004" pitchFamily="2" charset="0"/>
              </a:rPr>
              <a:t>IFPS 17 – PAA Journal Entries</a:t>
            </a:r>
          </a:p>
        </p:txBody>
      </p:sp>
      <p:sp>
        <p:nvSpPr>
          <p:cNvPr id="5" name="Rectangle 4">
            <a:extLst>
              <a:ext uri="{FF2B5EF4-FFF2-40B4-BE49-F238E27FC236}">
                <a16:creationId xmlns:a16="http://schemas.microsoft.com/office/drawing/2014/main" id="{E8E1AC67-2D6A-45F1-8677-8FCE1DD1708D}"/>
              </a:ext>
            </a:extLst>
          </p:cNvPr>
          <p:cNvSpPr/>
          <p:nvPr/>
        </p:nvSpPr>
        <p:spPr>
          <a:xfrm>
            <a:off x="-51435" y="4881500"/>
            <a:ext cx="6917872" cy="253916"/>
          </a:xfrm>
          <a:prstGeom prst="rect">
            <a:avLst/>
          </a:prstGeom>
        </p:spPr>
        <p:txBody>
          <a:bodyPr wrap="square">
            <a:spAutoFit/>
          </a:bodyPr>
          <a:lstStyle/>
          <a:p>
            <a:r>
              <a:rPr lang="en-US" sz="1050" b="1" i="1" dirty="0">
                <a:solidFill>
                  <a:schemeClr val="tx1"/>
                </a:solidFill>
                <a:latin typeface="Calibri" panose="020F0502020204030204" pitchFamily="34" charset="0"/>
                <a:ea typeface="Calibri" panose="020F0502020204030204" pitchFamily="34" charset="0"/>
                <a:cs typeface="Calibri" panose="020F0502020204030204" pitchFamily="34" charset="0"/>
              </a:rPr>
              <a:t>Ref. PWC, IFRS 17 Insurance Contract, An </a:t>
            </a:r>
            <a:r>
              <a:rPr lang="en-US" sz="1050" b="1" i="1" dirty="0" err="1">
                <a:solidFill>
                  <a:schemeClr val="tx1"/>
                </a:solidFill>
                <a:latin typeface="Calibri" panose="020F0502020204030204" pitchFamily="34" charset="0"/>
                <a:ea typeface="Calibri" panose="020F0502020204030204" pitchFamily="34" charset="0"/>
                <a:cs typeface="Calibri" panose="020F0502020204030204" pitchFamily="34" charset="0"/>
              </a:rPr>
              <a:t>Ilustration</a:t>
            </a:r>
            <a:r>
              <a:rPr lang="en-US" sz="1050" b="1" i="1" dirty="0">
                <a:solidFill>
                  <a:schemeClr val="tx1"/>
                </a:solidFill>
                <a:latin typeface="Calibri" panose="020F0502020204030204" pitchFamily="34" charset="0"/>
                <a:ea typeface="Calibri" panose="020F0502020204030204" pitchFamily="34" charset="0"/>
                <a:cs typeface="Calibri" panose="020F0502020204030204" pitchFamily="34" charset="0"/>
              </a:rPr>
              <a:t> </a:t>
            </a:r>
          </a:p>
        </p:txBody>
      </p:sp>
      <p:sp>
        <p:nvSpPr>
          <p:cNvPr id="6" name="Slide Number Placeholder 3">
            <a:extLst>
              <a:ext uri="{FF2B5EF4-FFF2-40B4-BE49-F238E27FC236}">
                <a16:creationId xmlns:a16="http://schemas.microsoft.com/office/drawing/2014/main" id="{38E7BFC8-F751-42E4-80D0-7D275EEDE19F}"/>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61</a:t>
            </a:fld>
            <a:endParaRPr lang="en-US" sz="1200" b="1" dirty="0"/>
          </a:p>
        </p:txBody>
      </p:sp>
      <p:grpSp>
        <p:nvGrpSpPr>
          <p:cNvPr id="12" name="Group 11">
            <a:extLst>
              <a:ext uri="{FF2B5EF4-FFF2-40B4-BE49-F238E27FC236}">
                <a16:creationId xmlns:a16="http://schemas.microsoft.com/office/drawing/2014/main" id="{A44C9B08-3E54-E21F-04A4-860F720334D5}"/>
              </a:ext>
            </a:extLst>
          </p:cNvPr>
          <p:cNvGrpSpPr/>
          <p:nvPr/>
        </p:nvGrpSpPr>
        <p:grpSpPr>
          <a:xfrm>
            <a:off x="841977" y="1349298"/>
            <a:ext cx="7733311" cy="3235765"/>
            <a:chOff x="841977" y="1520365"/>
            <a:chExt cx="7635817" cy="3064698"/>
          </a:xfrm>
        </p:grpSpPr>
        <p:sp>
          <p:nvSpPr>
            <p:cNvPr id="3" name="Rectangle 2">
              <a:extLst>
                <a:ext uri="{FF2B5EF4-FFF2-40B4-BE49-F238E27FC236}">
                  <a16:creationId xmlns:a16="http://schemas.microsoft.com/office/drawing/2014/main" id="{3380252B-7C7B-CA30-A8B5-D14AC4E1A75D}"/>
                </a:ext>
              </a:extLst>
            </p:cNvPr>
            <p:cNvSpPr/>
            <p:nvPr/>
          </p:nvSpPr>
          <p:spPr>
            <a:xfrm>
              <a:off x="1119192" y="1520365"/>
              <a:ext cx="7358602" cy="30646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b="1" u="sng" dirty="0">
                  <a:solidFill>
                    <a:schemeClr val="tx1"/>
                  </a:solidFill>
                  <a:latin typeface="Calibri" panose="020F0502020204030204" pitchFamily="34" charset="0"/>
                  <a:ea typeface="Calibri" panose="020F0502020204030204" pitchFamily="34" charset="0"/>
                  <a:cs typeface="Calibri" panose="020F0502020204030204" pitchFamily="34" charset="0"/>
                </a:rPr>
                <a:t>Journal Entries:</a:t>
              </a:r>
            </a:p>
            <a:p>
              <a:r>
                <a:rPr lang="en-US" sz="1200" u="sng" dirty="0">
                  <a:solidFill>
                    <a:schemeClr val="tx1"/>
                  </a:solidFill>
                  <a:latin typeface="Calibri" panose="020F0502020204030204" pitchFamily="34" charset="0"/>
                  <a:ea typeface="Calibri" panose="020F0502020204030204" pitchFamily="34" charset="0"/>
                  <a:cs typeface="Calibri" panose="020F0502020204030204" pitchFamily="34" charset="0"/>
                </a:rPr>
                <a:t>At Initial recognition – 1 July 2019</a:t>
              </a:r>
            </a:p>
            <a:p>
              <a:pPr marL="285750" indent="-285750">
                <a:buFont typeface="Arial" panose="020B0604020202020204" pitchFamily="34" charset="0"/>
                <a:buChar char="•"/>
              </a:pP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Receipt of premium</a:t>
              </a:r>
            </a:p>
            <a:p>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Dr. Cash					1,200</a:t>
              </a:r>
            </a:p>
            <a:p>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Cr. Liability for remaining coverage (LRC) or UPR		1,200</a:t>
              </a:r>
            </a:p>
            <a:p>
              <a:pPr marL="171450" indent="-171450">
                <a:buFont typeface="Arial" panose="020B0604020202020204" pitchFamily="34" charset="0"/>
                <a:buChar char="•"/>
              </a:pP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Insurance Acquisition cash flows</a:t>
              </a:r>
            </a:p>
            <a:p>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Dr. Liability for remaining coverage (LRC) – Acquisition cash flow		180</a:t>
              </a:r>
            </a:p>
            <a:p>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Cr. Cash						180</a:t>
              </a:r>
            </a:p>
            <a:p>
              <a:r>
                <a:rPr lang="en-US" sz="1200" u="sng" dirty="0">
                  <a:solidFill>
                    <a:schemeClr val="tx1"/>
                  </a:solidFill>
                  <a:latin typeface="Calibri" panose="020F0502020204030204" pitchFamily="34" charset="0"/>
                  <a:ea typeface="Calibri" panose="020F0502020204030204" pitchFamily="34" charset="0"/>
                  <a:cs typeface="Calibri" panose="020F0502020204030204" pitchFamily="34" charset="0"/>
                </a:rPr>
                <a:t>At each reporting date – 30 Sep 2019 ; 31 Dec 2019 ; 31 Mar 2020 ; 30 Jun 2020</a:t>
              </a:r>
            </a:p>
            <a:p>
              <a:pPr marL="171450" indent="-171450">
                <a:buFont typeface="Arial" panose="020B0604020202020204" pitchFamily="34" charset="0"/>
                <a:buChar char="•"/>
              </a:pP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Amortization of Insurance Acquisition cash flows</a:t>
              </a:r>
            </a:p>
            <a:p>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Dr. Insurance service expenses				45</a:t>
              </a:r>
            </a:p>
            <a:p>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Cr. Liability for remaining coverage (LRC) – Acquisition cash flow		45</a:t>
              </a:r>
            </a:p>
            <a:p>
              <a:pPr marL="171450" indent="-171450">
                <a:buFont typeface="Arial" panose="020B0604020202020204" pitchFamily="34" charset="0"/>
                <a:buChar char="•"/>
              </a:pP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Insurance revenue</a:t>
              </a:r>
            </a:p>
            <a:p>
              <a:pPr lvl="1"/>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Dr. Liability for remaining coverage (LRC) or UPR		300</a:t>
              </a:r>
            </a:p>
            <a:p>
              <a:pPr lvl="1"/>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Cr. Insurance revenue				300</a:t>
              </a:r>
            </a:p>
            <a:p>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11" name="Group 10">
              <a:extLst>
                <a:ext uri="{FF2B5EF4-FFF2-40B4-BE49-F238E27FC236}">
                  <a16:creationId xmlns:a16="http://schemas.microsoft.com/office/drawing/2014/main" id="{CFA5722E-F861-BD0F-FA26-AF5E5C290409}"/>
                </a:ext>
              </a:extLst>
            </p:cNvPr>
            <p:cNvGrpSpPr/>
            <p:nvPr/>
          </p:nvGrpSpPr>
          <p:grpSpPr>
            <a:xfrm>
              <a:off x="841977" y="1686174"/>
              <a:ext cx="377757" cy="1690874"/>
              <a:chOff x="841977" y="1686174"/>
              <a:chExt cx="377757" cy="1690874"/>
            </a:xfrm>
          </p:grpSpPr>
          <p:pic>
            <p:nvPicPr>
              <p:cNvPr id="8" name="Graphic 7" descr="Badge 1 with solid fill">
                <a:extLst>
                  <a:ext uri="{FF2B5EF4-FFF2-40B4-BE49-F238E27FC236}">
                    <a16:creationId xmlns:a16="http://schemas.microsoft.com/office/drawing/2014/main" id="{0476CE68-C467-D5BA-BD09-7F17FF70215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1977" y="1686174"/>
                <a:ext cx="377757" cy="377757"/>
              </a:xfrm>
              <a:prstGeom prst="rect">
                <a:avLst/>
              </a:prstGeom>
            </p:spPr>
          </p:pic>
          <p:pic>
            <p:nvPicPr>
              <p:cNvPr id="10" name="Graphic 9" descr="Badge with solid fill">
                <a:extLst>
                  <a:ext uri="{FF2B5EF4-FFF2-40B4-BE49-F238E27FC236}">
                    <a16:creationId xmlns:a16="http://schemas.microsoft.com/office/drawing/2014/main" id="{AC8A3ECB-CA2B-11A0-F036-2ACA4E4852A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42690" y="3000004"/>
                <a:ext cx="377044" cy="377044"/>
              </a:xfrm>
              <a:prstGeom prst="rect">
                <a:avLst/>
              </a:prstGeom>
            </p:spPr>
          </p:pic>
        </p:grpSp>
      </p:grpSp>
    </p:spTree>
    <p:extLst>
      <p:ext uri="{BB962C8B-B14F-4D97-AF65-F5344CB8AC3E}">
        <p14:creationId xmlns:p14="http://schemas.microsoft.com/office/powerpoint/2010/main" val="9163772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C68A93A-D045-06FE-2E1E-A4A95383E971}"/>
              </a:ext>
            </a:extLst>
          </p:cNvPr>
          <p:cNvSpPr txBox="1"/>
          <p:nvPr/>
        </p:nvSpPr>
        <p:spPr>
          <a:xfrm>
            <a:off x="958561" y="176647"/>
            <a:ext cx="6728114" cy="761747"/>
          </a:xfrm>
          <a:prstGeom prst="rect">
            <a:avLst/>
          </a:prstGeom>
          <a:noFill/>
        </p:spPr>
        <p:txBody>
          <a:bodyPr wrap="square">
            <a:spAutoFit/>
          </a:bodyPr>
          <a:lstStyle/>
          <a:p>
            <a:r>
              <a:rPr lang="en-US" sz="2700" dirty="0">
                <a:latin typeface="Fjalla One" panose="02000506040000020004" pitchFamily="2" charset="0"/>
              </a:rPr>
              <a:t>Premium Allocation Approach </a:t>
            </a:r>
          </a:p>
          <a:p>
            <a:r>
              <a:rPr lang="en-US" sz="1650" dirty="0">
                <a:latin typeface="Fjalla One" panose="02000506040000020004" pitchFamily="2" charset="0"/>
              </a:rPr>
              <a:t>Statement of Comprehensive Income</a:t>
            </a:r>
          </a:p>
        </p:txBody>
      </p:sp>
      <p:sp>
        <p:nvSpPr>
          <p:cNvPr id="5" name="Rectangle 4">
            <a:extLst>
              <a:ext uri="{FF2B5EF4-FFF2-40B4-BE49-F238E27FC236}">
                <a16:creationId xmlns:a16="http://schemas.microsoft.com/office/drawing/2014/main" id="{634E809B-323E-4E86-99F4-B343235CEEB9}"/>
              </a:ext>
            </a:extLst>
          </p:cNvPr>
          <p:cNvSpPr/>
          <p:nvPr/>
        </p:nvSpPr>
        <p:spPr>
          <a:xfrm>
            <a:off x="-51435" y="4929000"/>
            <a:ext cx="6917872" cy="253916"/>
          </a:xfrm>
          <a:prstGeom prst="rect">
            <a:avLst/>
          </a:prstGeom>
        </p:spPr>
        <p:txBody>
          <a:bodyPr wrap="square">
            <a:spAutoFit/>
          </a:bodyPr>
          <a:lstStyle/>
          <a:p>
            <a:r>
              <a:rPr lang="en-US" sz="1050" b="1" i="1" dirty="0">
                <a:solidFill>
                  <a:schemeClr val="tx1"/>
                </a:solidFill>
                <a:latin typeface="Calibri" panose="020F0502020204030204" pitchFamily="34" charset="0"/>
                <a:ea typeface="Calibri" panose="020F0502020204030204" pitchFamily="34" charset="0"/>
                <a:cs typeface="Calibri" panose="020F0502020204030204" pitchFamily="34" charset="0"/>
              </a:rPr>
              <a:t>Ref. PWC, IFRS 17 Insurance Contract, An </a:t>
            </a:r>
            <a:r>
              <a:rPr lang="en-US" sz="1050" b="1" i="1" dirty="0" err="1">
                <a:solidFill>
                  <a:schemeClr val="tx1"/>
                </a:solidFill>
                <a:latin typeface="Calibri" panose="020F0502020204030204" pitchFamily="34" charset="0"/>
                <a:ea typeface="Calibri" panose="020F0502020204030204" pitchFamily="34" charset="0"/>
                <a:cs typeface="Calibri" panose="020F0502020204030204" pitchFamily="34" charset="0"/>
              </a:rPr>
              <a:t>Ilustration</a:t>
            </a:r>
            <a:r>
              <a:rPr lang="en-US" sz="1050" b="1" i="1" dirty="0">
                <a:solidFill>
                  <a:schemeClr val="tx1"/>
                </a:solidFill>
                <a:latin typeface="Calibri" panose="020F0502020204030204" pitchFamily="34" charset="0"/>
                <a:ea typeface="Calibri" panose="020F0502020204030204" pitchFamily="34" charset="0"/>
                <a:cs typeface="Calibri" panose="020F0502020204030204" pitchFamily="34" charset="0"/>
              </a:rPr>
              <a:t> </a:t>
            </a:r>
          </a:p>
        </p:txBody>
      </p:sp>
      <p:sp>
        <p:nvSpPr>
          <p:cNvPr id="6" name="Slide Number Placeholder 3">
            <a:extLst>
              <a:ext uri="{FF2B5EF4-FFF2-40B4-BE49-F238E27FC236}">
                <a16:creationId xmlns:a16="http://schemas.microsoft.com/office/drawing/2014/main" id="{A45449BC-6419-4FF6-81AC-A655FB348276}"/>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62</a:t>
            </a:fld>
            <a:endParaRPr lang="en-US" sz="1200" b="1" dirty="0"/>
          </a:p>
        </p:txBody>
      </p:sp>
      <p:graphicFrame>
        <p:nvGraphicFramePr>
          <p:cNvPr id="3" name="Table 2">
            <a:extLst>
              <a:ext uri="{FF2B5EF4-FFF2-40B4-BE49-F238E27FC236}">
                <a16:creationId xmlns:a16="http://schemas.microsoft.com/office/drawing/2014/main" id="{EE2974BD-DAFF-F361-E823-F5D06AD2F6C7}"/>
              </a:ext>
            </a:extLst>
          </p:cNvPr>
          <p:cNvGraphicFramePr>
            <a:graphicFrameLocks noGrp="1"/>
          </p:cNvGraphicFramePr>
          <p:nvPr>
            <p:extLst>
              <p:ext uri="{D42A27DB-BD31-4B8C-83A1-F6EECF244321}">
                <p14:modId xmlns:p14="http://schemas.microsoft.com/office/powerpoint/2010/main" val="3529759061"/>
              </p:ext>
            </p:extLst>
          </p:nvPr>
        </p:nvGraphicFramePr>
        <p:xfrm>
          <a:off x="1111345" y="1074930"/>
          <a:ext cx="7315200" cy="1920240"/>
        </p:xfrm>
        <a:graphic>
          <a:graphicData uri="http://schemas.openxmlformats.org/drawingml/2006/table">
            <a:tbl>
              <a:tblPr firstRow="1" bandRow="1">
                <a:tableStyleId>{775DCB02-9BB8-47FD-8907-85C794F793BA}</a:tableStyleId>
              </a:tblPr>
              <a:tblGrid>
                <a:gridCol w="5444199">
                  <a:extLst>
                    <a:ext uri="{9D8B030D-6E8A-4147-A177-3AD203B41FA5}">
                      <a16:colId xmlns:a16="http://schemas.microsoft.com/office/drawing/2014/main" val="1244950928"/>
                    </a:ext>
                  </a:extLst>
                </a:gridCol>
                <a:gridCol w="1871001">
                  <a:extLst>
                    <a:ext uri="{9D8B030D-6E8A-4147-A177-3AD203B41FA5}">
                      <a16:colId xmlns:a16="http://schemas.microsoft.com/office/drawing/2014/main" val="391518599"/>
                    </a:ext>
                  </a:extLst>
                </a:gridCol>
              </a:tblGrid>
              <a:tr h="239669">
                <a:tc>
                  <a:txBody>
                    <a:bodyPr/>
                    <a:lstStyle/>
                    <a:p>
                      <a:r>
                        <a:rPr lang="en-US" sz="1800" dirty="0">
                          <a:latin typeface="Calibri" panose="020F0502020204030204" pitchFamily="34" charset="0"/>
                          <a:ea typeface="Calibri" panose="020F0502020204030204" pitchFamily="34" charset="0"/>
                          <a:cs typeface="Calibri" panose="020F0502020204030204" pitchFamily="34" charset="0"/>
                        </a:rPr>
                        <a:t>Statement of Comprehensive Income Items</a:t>
                      </a:r>
                      <a:endParaRPr lang="en-ID" sz="1800" dirty="0">
                        <a:latin typeface="Calibri" panose="020F0502020204030204" pitchFamily="34" charset="0"/>
                        <a:ea typeface="Calibri" panose="020F0502020204030204" pitchFamily="34" charset="0"/>
                        <a:cs typeface="Calibri" panose="020F0502020204030204" pitchFamily="34" charset="0"/>
                      </a:endParaRPr>
                    </a:p>
                  </a:txBody>
                  <a:tcPr>
                    <a:solidFill>
                      <a:srgbClr val="92D050"/>
                    </a:solidFill>
                  </a:tcPr>
                </a:tc>
                <a:tc>
                  <a:txBody>
                    <a:bodyPr/>
                    <a:lstStyle/>
                    <a:p>
                      <a:pPr algn="r"/>
                      <a:r>
                        <a:rPr lang="en-US" sz="1600" dirty="0">
                          <a:latin typeface="Calibri" panose="020F0502020204030204" pitchFamily="34" charset="0"/>
                          <a:ea typeface="Calibri" panose="020F0502020204030204" pitchFamily="34" charset="0"/>
                          <a:cs typeface="Calibri" panose="020F0502020204030204" pitchFamily="34" charset="0"/>
                        </a:rPr>
                        <a:t>31-Dec-19</a:t>
                      </a:r>
                      <a:endParaRPr lang="en-ID" sz="1600" dirty="0">
                        <a:latin typeface="Calibri" panose="020F0502020204030204" pitchFamily="34" charset="0"/>
                        <a:ea typeface="Calibri" panose="020F0502020204030204" pitchFamily="34" charset="0"/>
                        <a:cs typeface="Calibri" panose="020F0502020204030204" pitchFamily="34" charset="0"/>
                      </a:endParaRPr>
                    </a:p>
                  </a:txBody>
                  <a:tcPr>
                    <a:solidFill>
                      <a:srgbClr val="92D050"/>
                    </a:solidFill>
                  </a:tcPr>
                </a:tc>
                <a:extLst>
                  <a:ext uri="{0D108BD9-81ED-4DB2-BD59-A6C34878D82A}">
                    <a16:rowId xmlns:a16="http://schemas.microsoft.com/office/drawing/2014/main" val="2623013550"/>
                  </a:ext>
                </a:extLst>
              </a:tr>
              <a:tr h="239669">
                <a:tc>
                  <a:txBody>
                    <a:bodyPr/>
                    <a:lstStyle/>
                    <a:p>
                      <a:r>
                        <a:rPr lang="en-US" sz="1100" b="1" dirty="0">
                          <a:latin typeface="Calibri" panose="020F0502020204030204" pitchFamily="34" charset="0"/>
                          <a:ea typeface="Calibri" panose="020F0502020204030204" pitchFamily="34" charset="0"/>
                          <a:cs typeface="Calibri" panose="020F0502020204030204" pitchFamily="34" charset="0"/>
                        </a:rPr>
                        <a:t>Insurance revenue</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b="1" dirty="0">
                          <a:latin typeface="Calibri" panose="020F0502020204030204" pitchFamily="34" charset="0"/>
                          <a:ea typeface="Calibri" panose="020F0502020204030204" pitchFamily="34" charset="0"/>
                          <a:cs typeface="Calibri" panose="020F0502020204030204" pitchFamily="34" charset="0"/>
                        </a:rPr>
                        <a:t>600</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331442432"/>
                  </a:ext>
                </a:extLst>
              </a:tr>
              <a:tr h="239669">
                <a:tc>
                  <a:txBody>
                    <a:bodyPr/>
                    <a:lstStyle/>
                    <a:p>
                      <a:r>
                        <a:rPr lang="en-US" sz="1100" b="1" dirty="0">
                          <a:latin typeface="Calibri" panose="020F0502020204030204" pitchFamily="34" charset="0"/>
                          <a:ea typeface="Calibri" panose="020F0502020204030204" pitchFamily="34" charset="0"/>
                          <a:cs typeface="Calibri" panose="020F0502020204030204" pitchFamily="34" charset="0"/>
                        </a:rPr>
                        <a:t>Insurance service expenses</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b="1" dirty="0">
                          <a:latin typeface="Calibri" panose="020F0502020204030204" pitchFamily="34" charset="0"/>
                          <a:ea typeface="Calibri" panose="020F0502020204030204" pitchFamily="34" charset="0"/>
                          <a:cs typeface="Calibri" panose="020F0502020204030204" pitchFamily="34" charset="0"/>
                        </a:rPr>
                        <a:t>(90)</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511636880"/>
                  </a:ext>
                </a:extLst>
              </a:tr>
              <a:tr h="239669">
                <a:tc>
                  <a:txBody>
                    <a:bodyPr/>
                    <a:lstStyle/>
                    <a:p>
                      <a:r>
                        <a:rPr lang="en-US" sz="1100" dirty="0">
                          <a:latin typeface="Calibri" panose="020F0502020204030204" pitchFamily="34" charset="0"/>
                          <a:ea typeface="Calibri" panose="020F0502020204030204" pitchFamily="34" charset="0"/>
                          <a:cs typeface="Calibri" panose="020F0502020204030204" pitchFamily="34" charset="0"/>
                        </a:rPr>
                        <a:t>    - Incurred claims during the period</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545484067"/>
                  </a:ext>
                </a:extLst>
              </a:tr>
              <a:tr h="239669">
                <a:tc>
                  <a:txBody>
                    <a:bodyPr/>
                    <a:lstStyle/>
                    <a:p>
                      <a:r>
                        <a:rPr lang="en-US" sz="1100" dirty="0">
                          <a:latin typeface="Calibri" panose="020F0502020204030204" pitchFamily="34" charset="0"/>
                          <a:ea typeface="Calibri" panose="020F0502020204030204" pitchFamily="34" charset="0"/>
                          <a:cs typeface="Calibri" panose="020F0502020204030204" pitchFamily="34" charset="0"/>
                        </a:rPr>
                        <a:t>    - Change in risk adjustment for incurred claims</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333879111"/>
                  </a:ext>
                </a:extLst>
              </a:tr>
              <a:tr h="239669">
                <a:tc>
                  <a:txBody>
                    <a:bodyPr/>
                    <a:lstStyle/>
                    <a:p>
                      <a:r>
                        <a:rPr lang="en-US" sz="1100" dirty="0">
                          <a:latin typeface="Calibri" panose="020F0502020204030204" pitchFamily="34" charset="0"/>
                          <a:ea typeface="Calibri" panose="020F0502020204030204" pitchFamily="34" charset="0"/>
                          <a:cs typeface="Calibri" panose="020F0502020204030204" pitchFamily="34" charset="0"/>
                        </a:rPr>
                        <a:t>    - Amortization of acquisition cash flows allocated to the current period </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(90)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777112151"/>
                  </a:ext>
                </a:extLst>
              </a:tr>
              <a:tr h="0">
                <a:tc>
                  <a:txBody>
                    <a:bodyPr/>
                    <a:lstStyle/>
                    <a:p>
                      <a:r>
                        <a:rPr lang="en-US" sz="1100" b="1" dirty="0">
                          <a:latin typeface="Calibri" panose="020F0502020204030204" pitchFamily="34" charset="0"/>
                          <a:ea typeface="Calibri" panose="020F0502020204030204" pitchFamily="34" charset="0"/>
                          <a:cs typeface="Calibri" panose="020F0502020204030204" pitchFamily="34" charset="0"/>
                        </a:rPr>
                        <a:t>Insurance Service Result                                                                              80</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2">
                        <a:lumMod val="60000"/>
                        <a:lumOff val="40000"/>
                      </a:schemeClr>
                    </a:solidFill>
                  </a:tcPr>
                </a:tc>
                <a:tc>
                  <a:txBody>
                    <a:bodyPr/>
                    <a:lstStyle/>
                    <a:p>
                      <a:pPr algn="r"/>
                      <a:r>
                        <a:rPr lang="en-US" sz="1100" b="1" dirty="0">
                          <a:latin typeface="Calibri" panose="020F0502020204030204" pitchFamily="34" charset="0"/>
                          <a:ea typeface="Calibri" panose="020F0502020204030204" pitchFamily="34" charset="0"/>
                          <a:cs typeface="Calibri" panose="020F0502020204030204" pitchFamily="34" charset="0"/>
                        </a:rPr>
                        <a:t>(510)</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2">
                        <a:lumMod val="60000"/>
                        <a:lumOff val="40000"/>
                      </a:schemeClr>
                    </a:solidFill>
                  </a:tcPr>
                </a:tc>
                <a:extLst>
                  <a:ext uri="{0D108BD9-81ED-4DB2-BD59-A6C34878D82A}">
                    <a16:rowId xmlns:a16="http://schemas.microsoft.com/office/drawing/2014/main" val="1363961907"/>
                  </a:ext>
                </a:extLst>
              </a:tr>
            </a:tbl>
          </a:graphicData>
        </a:graphic>
      </p:graphicFrame>
      <p:pic>
        <p:nvPicPr>
          <p:cNvPr id="10" name="Graphic 9" descr="Badge with solid fill">
            <a:extLst>
              <a:ext uri="{FF2B5EF4-FFF2-40B4-BE49-F238E27FC236}">
                <a16:creationId xmlns:a16="http://schemas.microsoft.com/office/drawing/2014/main" id="{24865EFE-B589-5CD2-9969-CD2F9717EA0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487529" y="1623428"/>
            <a:ext cx="356088" cy="356088"/>
          </a:xfrm>
          <a:prstGeom prst="rect">
            <a:avLst/>
          </a:prstGeom>
        </p:spPr>
      </p:pic>
      <p:pic>
        <p:nvPicPr>
          <p:cNvPr id="12" name="Graphic 11" descr="Badge 1 with solid fill">
            <a:extLst>
              <a:ext uri="{FF2B5EF4-FFF2-40B4-BE49-F238E27FC236}">
                <a16:creationId xmlns:a16="http://schemas.microsoft.com/office/drawing/2014/main" id="{8B834BD1-9831-52ED-9FD0-5738BC9F9BA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87529" y="1319343"/>
            <a:ext cx="356088" cy="356088"/>
          </a:xfrm>
          <a:prstGeom prst="rect">
            <a:avLst/>
          </a:prstGeom>
        </p:spPr>
      </p:pic>
      <p:pic>
        <p:nvPicPr>
          <p:cNvPr id="13" name="Graphic 12" descr="Badge 1 with solid fill">
            <a:extLst>
              <a:ext uri="{FF2B5EF4-FFF2-40B4-BE49-F238E27FC236}">
                <a16:creationId xmlns:a16="http://schemas.microsoft.com/office/drawing/2014/main" id="{4A5ECEBE-1416-D50F-1657-CE54D9A8F00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67264" y="3131294"/>
            <a:ext cx="356088" cy="356088"/>
          </a:xfrm>
          <a:prstGeom prst="rect">
            <a:avLst/>
          </a:prstGeom>
        </p:spPr>
      </p:pic>
      <p:pic>
        <p:nvPicPr>
          <p:cNvPr id="14" name="Graphic 13" descr="Badge with solid fill">
            <a:extLst>
              <a:ext uri="{FF2B5EF4-FFF2-40B4-BE49-F238E27FC236}">
                <a16:creationId xmlns:a16="http://schemas.microsoft.com/office/drawing/2014/main" id="{B81411C1-82B1-C074-1237-55230E2415F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61109" y="4002036"/>
            <a:ext cx="356088" cy="356088"/>
          </a:xfrm>
          <a:prstGeom prst="rect">
            <a:avLst/>
          </a:prstGeom>
        </p:spPr>
      </p:pic>
      <p:sp>
        <p:nvSpPr>
          <p:cNvPr id="15" name="Rectangle: Rounded Corners 14">
            <a:extLst>
              <a:ext uri="{FF2B5EF4-FFF2-40B4-BE49-F238E27FC236}">
                <a16:creationId xmlns:a16="http://schemas.microsoft.com/office/drawing/2014/main" id="{2C7E6ABF-9AE6-1461-FC3E-C733A248B5A6}"/>
              </a:ext>
            </a:extLst>
          </p:cNvPr>
          <p:cNvSpPr/>
          <p:nvPr/>
        </p:nvSpPr>
        <p:spPr>
          <a:xfrm>
            <a:off x="1889741" y="3082995"/>
            <a:ext cx="6536804" cy="742386"/>
          </a:xfrm>
          <a:prstGeom prst="roundRect">
            <a:avLst/>
          </a:prstGeom>
          <a:no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500" b="1" dirty="0">
                <a:solidFill>
                  <a:schemeClr val="tx1"/>
                </a:solidFill>
                <a:latin typeface="Calibri" panose="020F0502020204030204" pitchFamily="34" charset="0"/>
                <a:ea typeface="Calibri" panose="020F0502020204030204" pitchFamily="34" charset="0"/>
                <a:cs typeface="Calibri" panose="020F0502020204030204" pitchFamily="34" charset="0"/>
              </a:rPr>
              <a:t>Insurance revenue</a:t>
            </a:r>
          </a:p>
          <a:p>
            <a:pPr marL="285750" indent="-285750">
              <a:buFont typeface="Arial" panose="020B0604020202020204" pitchFamily="34" charset="0"/>
              <a:buChar char="•"/>
            </a:pPr>
            <a:r>
              <a:rPr lang="en-US" sz="1500" dirty="0">
                <a:solidFill>
                  <a:schemeClr val="tx1"/>
                </a:solidFill>
                <a:latin typeface="Calibri" panose="020F0502020204030204" pitchFamily="34" charset="0"/>
                <a:ea typeface="Calibri" panose="020F0502020204030204" pitchFamily="34" charset="0"/>
                <a:cs typeface="Calibri" panose="020F0502020204030204" pitchFamily="34" charset="0"/>
              </a:rPr>
              <a:t>Insurance revenue is the amount of expected premium receipt allocated to the period </a:t>
            </a:r>
            <a:endParaRPr lang="en-ID" sz="15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Rectangle: Rounded Corners 15">
            <a:extLst>
              <a:ext uri="{FF2B5EF4-FFF2-40B4-BE49-F238E27FC236}">
                <a16:creationId xmlns:a16="http://schemas.microsoft.com/office/drawing/2014/main" id="{A5CB68C2-7CB6-BFB8-F9F2-56F8AC946BAA}"/>
              </a:ext>
            </a:extLst>
          </p:cNvPr>
          <p:cNvSpPr/>
          <p:nvPr/>
        </p:nvSpPr>
        <p:spPr>
          <a:xfrm>
            <a:off x="1864975" y="3986931"/>
            <a:ext cx="6536803" cy="742386"/>
          </a:xfrm>
          <a:prstGeom prst="roundRect">
            <a:avLst/>
          </a:prstGeom>
          <a:no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500" b="1" dirty="0">
                <a:solidFill>
                  <a:schemeClr val="tx1"/>
                </a:solidFill>
                <a:latin typeface="Calibri" panose="020F0502020204030204" pitchFamily="34" charset="0"/>
                <a:ea typeface="Calibri" panose="020F0502020204030204" pitchFamily="34" charset="0"/>
                <a:cs typeface="Calibri" panose="020F0502020204030204" pitchFamily="34" charset="0"/>
              </a:rPr>
              <a:t>Insurance service expenses</a:t>
            </a:r>
          </a:p>
          <a:p>
            <a:pPr marL="285750" indent="-285750">
              <a:buFont typeface="Arial" panose="020B0604020202020204" pitchFamily="34" charset="0"/>
              <a:buChar char="•"/>
            </a:pPr>
            <a:r>
              <a:rPr lang="en-ID" sz="1500" dirty="0">
                <a:solidFill>
                  <a:schemeClr val="bg2"/>
                </a:solidFill>
                <a:latin typeface="Calibri" panose="020F0502020204030204" pitchFamily="34" charset="0"/>
                <a:ea typeface="Calibri" panose="020F0502020204030204" pitchFamily="34" charset="0"/>
                <a:cs typeface="Calibri" panose="020F0502020204030204" pitchFamily="34" charset="0"/>
              </a:rPr>
              <a:t>Include the claim related insurance expenses as well as the deferrable acquisition cost allocated to the current period</a:t>
            </a:r>
          </a:p>
        </p:txBody>
      </p:sp>
    </p:spTree>
    <p:extLst>
      <p:ext uri="{BB962C8B-B14F-4D97-AF65-F5344CB8AC3E}">
        <p14:creationId xmlns:p14="http://schemas.microsoft.com/office/powerpoint/2010/main" val="269918656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6F605FE-BC45-491D-048C-B72826FE45F6}"/>
              </a:ext>
            </a:extLst>
          </p:cNvPr>
          <p:cNvSpPr txBox="1"/>
          <p:nvPr/>
        </p:nvSpPr>
        <p:spPr>
          <a:xfrm>
            <a:off x="796464" y="167076"/>
            <a:ext cx="6728114" cy="877163"/>
          </a:xfrm>
          <a:prstGeom prst="rect">
            <a:avLst/>
          </a:prstGeom>
          <a:noFill/>
        </p:spPr>
        <p:txBody>
          <a:bodyPr wrap="square">
            <a:spAutoFit/>
          </a:bodyPr>
          <a:lstStyle/>
          <a:p>
            <a:r>
              <a:rPr lang="en-US" sz="2400" dirty="0">
                <a:latin typeface="Fjalla One" panose="02000506040000020004" pitchFamily="2" charset="0"/>
              </a:rPr>
              <a:t>Premium Allocation Approach </a:t>
            </a:r>
          </a:p>
          <a:p>
            <a:r>
              <a:rPr lang="en-US" sz="1600" dirty="0" err="1">
                <a:latin typeface="Fjalla One" panose="02000506040000020004" pitchFamily="2" charset="0"/>
              </a:rPr>
              <a:t>Studi</a:t>
            </a:r>
            <a:r>
              <a:rPr lang="en-US" sz="1600" dirty="0">
                <a:latin typeface="Fjalla One" panose="02000506040000020004" pitchFamily="2" charset="0"/>
              </a:rPr>
              <a:t> </a:t>
            </a:r>
            <a:r>
              <a:rPr lang="en-US" sz="1600" dirty="0" err="1">
                <a:latin typeface="Fjalla One" panose="02000506040000020004" pitchFamily="2" charset="0"/>
              </a:rPr>
              <a:t>kasus</a:t>
            </a:r>
            <a:r>
              <a:rPr lang="en-US" sz="1600" dirty="0">
                <a:latin typeface="Fjalla One" panose="02000506040000020004" pitchFamily="2" charset="0"/>
              </a:rPr>
              <a:t> </a:t>
            </a:r>
          </a:p>
          <a:p>
            <a:r>
              <a:rPr lang="en-US" sz="1000" dirty="0" err="1">
                <a:latin typeface="Fjalla One" panose="02000506040000020004" pitchFamily="2" charset="0"/>
              </a:rPr>
              <a:t>Skenario</a:t>
            </a:r>
            <a:r>
              <a:rPr lang="en-US" sz="1000" dirty="0">
                <a:latin typeface="Fjalla One" panose="02000506040000020004" pitchFamily="2" charset="0"/>
              </a:rPr>
              <a:t> – Premi </a:t>
            </a:r>
            <a:r>
              <a:rPr lang="en-US" sz="1000" dirty="0" err="1">
                <a:latin typeface="Fjalla One" panose="02000506040000020004" pitchFamily="2" charset="0"/>
              </a:rPr>
              <a:t>dibayar</a:t>
            </a:r>
            <a:r>
              <a:rPr lang="en-US" sz="1000" dirty="0">
                <a:latin typeface="Fjalla One" panose="02000506040000020004" pitchFamily="2" charset="0"/>
              </a:rPr>
              <a:t> </a:t>
            </a:r>
            <a:r>
              <a:rPr lang="en-US" sz="1000" dirty="0" err="1">
                <a:latin typeface="Fjalla One" panose="02000506040000020004" pitchFamily="2" charset="0"/>
              </a:rPr>
              <a:t>dimuka</a:t>
            </a:r>
            <a:r>
              <a:rPr lang="en-US" sz="1000" dirty="0">
                <a:latin typeface="Fjalla One" panose="02000506040000020004" pitchFamily="2" charset="0"/>
              </a:rPr>
              <a:t> – </a:t>
            </a:r>
            <a:r>
              <a:rPr lang="en-US" sz="1000" dirty="0" err="1">
                <a:latin typeface="Fjalla One" panose="02000506040000020004" pitchFamily="2" charset="0"/>
              </a:rPr>
              <a:t>Perbedaan</a:t>
            </a:r>
            <a:r>
              <a:rPr lang="en-US" sz="1000" dirty="0">
                <a:latin typeface="Fjalla One" panose="02000506040000020004" pitchFamily="2" charset="0"/>
              </a:rPr>
              <a:t> IFRS 4 dan IFRS 17</a:t>
            </a:r>
          </a:p>
        </p:txBody>
      </p:sp>
      <p:sp>
        <p:nvSpPr>
          <p:cNvPr id="5" name="Rectangle 4">
            <a:extLst>
              <a:ext uri="{FF2B5EF4-FFF2-40B4-BE49-F238E27FC236}">
                <a16:creationId xmlns:a16="http://schemas.microsoft.com/office/drawing/2014/main" id="{331894A5-5B4F-40F2-9307-506E1C4C3302}"/>
              </a:ext>
            </a:extLst>
          </p:cNvPr>
          <p:cNvSpPr/>
          <p:nvPr/>
        </p:nvSpPr>
        <p:spPr>
          <a:xfrm>
            <a:off x="-51435" y="4881500"/>
            <a:ext cx="6917872" cy="253916"/>
          </a:xfrm>
          <a:prstGeom prst="rect">
            <a:avLst/>
          </a:prstGeom>
        </p:spPr>
        <p:txBody>
          <a:bodyPr wrap="square">
            <a:spAutoFit/>
          </a:bodyPr>
          <a:lstStyle/>
          <a:p>
            <a:r>
              <a:rPr lang="en-US" sz="1000" b="1" i="1" dirty="0">
                <a:solidFill>
                  <a:schemeClr val="tx1"/>
                </a:solidFill>
                <a:latin typeface="Calibri" panose="020F0502020204030204" pitchFamily="34" charset="0"/>
                <a:ea typeface="Calibri" panose="020F0502020204030204" pitchFamily="34" charset="0"/>
                <a:cs typeface="Calibri" panose="020F0502020204030204" pitchFamily="34" charset="0"/>
              </a:rPr>
              <a:t>Ref. PWC, IFRS 17 Insurance Contract, An </a:t>
            </a:r>
            <a:r>
              <a:rPr lang="en-US" sz="1000" b="1" i="1" dirty="0" err="1">
                <a:solidFill>
                  <a:schemeClr val="tx1"/>
                </a:solidFill>
                <a:latin typeface="Calibri" panose="020F0502020204030204" pitchFamily="34" charset="0"/>
                <a:ea typeface="Calibri" panose="020F0502020204030204" pitchFamily="34" charset="0"/>
                <a:cs typeface="Calibri" panose="020F0502020204030204" pitchFamily="34" charset="0"/>
              </a:rPr>
              <a:t>Ilustration</a:t>
            </a:r>
            <a:r>
              <a:rPr lang="en-US" sz="1000" b="1" i="1" dirty="0">
                <a:solidFill>
                  <a:schemeClr val="tx1"/>
                </a:solidFill>
                <a:latin typeface="Calibri" panose="020F0502020204030204" pitchFamily="34" charset="0"/>
                <a:ea typeface="Calibri" panose="020F0502020204030204" pitchFamily="34" charset="0"/>
                <a:cs typeface="Calibri" panose="020F0502020204030204" pitchFamily="34" charset="0"/>
              </a:rPr>
              <a:t> </a:t>
            </a:r>
          </a:p>
        </p:txBody>
      </p:sp>
      <p:sp>
        <p:nvSpPr>
          <p:cNvPr id="6" name="Slide Number Placeholder 3">
            <a:extLst>
              <a:ext uri="{FF2B5EF4-FFF2-40B4-BE49-F238E27FC236}">
                <a16:creationId xmlns:a16="http://schemas.microsoft.com/office/drawing/2014/main" id="{B3FFAEC4-D1D1-4C98-9C74-45A9351DAB38}"/>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100" b="1" smtClean="0"/>
              <a:pPr algn="r"/>
              <a:t>63</a:t>
            </a:fld>
            <a:endParaRPr lang="en-US" sz="1100" b="1" dirty="0"/>
          </a:p>
        </p:txBody>
      </p:sp>
      <p:graphicFrame>
        <p:nvGraphicFramePr>
          <p:cNvPr id="3" name="Table 2">
            <a:extLst>
              <a:ext uri="{FF2B5EF4-FFF2-40B4-BE49-F238E27FC236}">
                <a16:creationId xmlns:a16="http://schemas.microsoft.com/office/drawing/2014/main" id="{31B9CEE9-678E-A20B-E217-4CAE6A2B722A}"/>
              </a:ext>
            </a:extLst>
          </p:cNvPr>
          <p:cNvGraphicFramePr>
            <a:graphicFrameLocks noGrp="1"/>
          </p:cNvGraphicFramePr>
          <p:nvPr>
            <p:extLst>
              <p:ext uri="{D42A27DB-BD31-4B8C-83A1-F6EECF244321}">
                <p14:modId xmlns:p14="http://schemas.microsoft.com/office/powerpoint/2010/main" val="4157845547"/>
              </p:ext>
            </p:extLst>
          </p:nvPr>
        </p:nvGraphicFramePr>
        <p:xfrm>
          <a:off x="796464" y="1122584"/>
          <a:ext cx="7582764" cy="3627120"/>
        </p:xfrm>
        <a:graphic>
          <a:graphicData uri="http://schemas.openxmlformats.org/drawingml/2006/table">
            <a:tbl>
              <a:tblPr firstRow="1" bandRow="1">
                <a:tableStyleId>{F2161000-0E79-4523-977C-71E063B8A331}</a:tableStyleId>
              </a:tblPr>
              <a:tblGrid>
                <a:gridCol w="3020307">
                  <a:extLst>
                    <a:ext uri="{9D8B030D-6E8A-4147-A177-3AD203B41FA5}">
                      <a16:colId xmlns:a16="http://schemas.microsoft.com/office/drawing/2014/main" val="1336213135"/>
                    </a:ext>
                  </a:extLst>
                </a:gridCol>
                <a:gridCol w="893274">
                  <a:extLst>
                    <a:ext uri="{9D8B030D-6E8A-4147-A177-3AD203B41FA5}">
                      <a16:colId xmlns:a16="http://schemas.microsoft.com/office/drawing/2014/main" val="2267298610"/>
                    </a:ext>
                  </a:extLst>
                </a:gridCol>
                <a:gridCol w="949990">
                  <a:extLst>
                    <a:ext uri="{9D8B030D-6E8A-4147-A177-3AD203B41FA5}">
                      <a16:colId xmlns:a16="http://schemas.microsoft.com/office/drawing/2014/main" val="1712599019"/>
                    </a:ext>
                  </a:extLst>
                </a:gridCol>
                <a:gridCol w="992527">
                  <a:extLst>
                    <a:ext uri="{9D8B030D-6E8A-4147-A177-3AD203B41FA5}">
                      <a16:colId xmlns:a16="http://schemas.microsoft.com/office/drawing/2014/main" val="3618027633"/>
                    </a:ext>
                  </a:extLst>
                </a:gridCol>
                <a:gridCol w="850737">
                  <a:extLst>
                    <a:ext uri="{9D8B030D-6E8A-4147-A177-3AD203B41FA5}">
                      <a16:colId xmlns:a16="http://schemas.microsoft.com/office/drawing/2014/main" val="4095972839"/>
                    </a:ext>
                  </a:extLst>
                </a:gridCol>
                <a:gridCol w="875929">
                  <a:extLst>
                    <a:ext uri="{9D8B030D-6E8A-4147-A177-3AD203B41FA5}">
                      <a16:colId xmlns:a16="http://schemas.microsoft.com/office/drawing/2014/main" val="1566148650"/>
                    </a:ext>
                  </a:extLst>
                </a:gridCol>
              </a:tblGrid>
              <a:tr h="238501">
                <a:tc>
                  <a:txBody>
                    <a:bodyPr/>
                    <a:lstStyle/>
                    <a:p>
                      <a:r>
                        <a:rPr lang="en-US" sz="1100" b="1" i="1" dirty="0">
                          <a:latin typeface="Calibri" panose="020F0502020204030204" pitchFamily="34" charset="0"/>
                          <a:ea typeface="Calibri" panose="020F0502020204030204" pitchFamily="34" charset="0"/>
                          <a:cs typeface="Calibri" panose="020F0502020204030204" pitchFamily="34" charset="0"/>
                        </a:rPr>
                        <a:t>Income Statement extract (IFRS 4)</a:t>
                      </a:r>
                      <a:endParaRPr lang="en-ID" sz="1100" b="1" i="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solidFill>
                  </a:tcPr>
                </a:tc>
                <a:tc>
                  <a:txBody>
                    <a:bodyPr/>
                    <a:lstStyle/>
                    <a:p>
                      <a:pPr algn="r"/>
                      <a:r>
                        <a:rPr lang="en-US" sz="1100" b="1" dirty="0">
                          <a:latin typeface="Calibri" panose="020F0502020204030204" pitchFamily="34" charset="0"/>
                          <a:ea typeface="Calibri" panose="020F0502020204030204" pitchFamily="34" charset="0"/>
                          <a:cs typeface="Calibri" panose="020F0502020204030204" pitchFamily="34" charset="0"/>
                        </a:rPr>
                        <a:t>01.07.X1</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solidFill>
                  </a:tcPr>
                </a:tc>
                <a:tc>
                  <a:txBody>
                    <a:bodyPr/>
                    <a:lstStyle/>
                    <a:p>
                      <a:pPr algn="r"/>
                      <a:r>
                        <a:rPr lang="en-US" sz="1100" b="1" dirty="0">
                          <a:latin typeface="Calibri" panose="020F0502020204030204" pitchFamily="34" charset="0"/>
                          <a:ea typeface="Calibri" panose="020F0502020204030204" pitchFamily="34" charset="0"/>
                          <a:cs typeface="Calibri" panose="020F0502020204030204" pitchFamily="34" charset="0"/>
                        </a:rPr>
                        <a:t>30.09.X1</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solidFill>
                  </a:tcPr>
                </a:tc>
                <a:tc>
                  <a: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lang="en-US" sz="1100" b="1" dirty="0">
                          <a:latin typeface="Calibri" panose="020F0502020204030204" pitchFamily="34" charset="0"/>
                          <a:ea typeface="Calibri" panose="020F0502020204030204" pitchFamily="34" charset="0"/>
                          <a:cs typeface="Calibri" panose="020F0502020204030204" pitchFamily="34" charset="0"/>
                        </a:rPr>
                        <a:t>31.12.X1</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solidFill>
                  </a:tcPr>
                </a:tc>
                <a:tc>
                  <a:txBody>
                    <a:bodyPr/>
                    <a:lstStyle/>
                    <a:p>
                      <a:pPr algn="r"/>
                      <a:r>
                        <a:rPr lang="en-US" sz="1100" b="1" dirty="0">
                          <a:latin typeface="Calibri" panose="020F0502020204030204" pitchFamily="34" charset="0"/>
                          <a:ea typeface="Calibri" panose="020F0502020204030204" pitchFamily="34" charset="0"/>
                          <a:cs typeface="Calibri" panose="020F0502020204030204" pitchFamily="34" charset="0"/>
                        </a:rPr>
                        <a:t>31.03.X2</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solidFill>
                  </a:tcPr>
                </a:tc>
                <a:tc>
                  <a:txBody>
                    <a:bodyPr/>
                    <a:lstStyle/>
                    <a:p>
                      <a:pPr algn="r"/>
                      <a:r>
                        <a:rPr lang="en-US" sz="1100" b="1" dirty="0">
                          <a:latin typeface="Calibri" panose="020F0502020204030204" pitchFamily="34" charset="0"/>
                          <a:ea typeface="Calibri" panose="020F0502020204030204" pitchFamily="34" charset="0"/>
                          <a:cs typeface="Calibri" panose="020F0502020204030204" pitchFamily="34" charset="0"/>
                        </a:rPr>
                        <a:t>30.06.X2</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solidFill>
                  </a:tcPr>
                </a:tc>
                <a:extLst>
                  <a:ext uri="{0D108BD9-81ED-4DB2-BD59-A6C34878D82A}">
                    <a16:rowId xmlns:a16="http://schemas.microsoft.com/office/drawing/2014/main" val="611096310"/>
                  </a:ext>
                </a:extLst>
              </a:tr>
              <a:tr h="238501">
                <a:tc>
                  <a:txBody>
                    <a:bodyPr/>
                    <a:lstStyle/>
                    <a:p>
                      <a:r>
                        <a:rPr lang="en-US" sz="1100" i="1" dirty="0">
                          <a:latin typeface="Calibri" panose="020F0502020204030204" pitchFamily="34" charset="0"/>
                          <a:ea typeface="Calibri" panose="020F0502020204030204" pitchFamily="34" charset="0"/>
                          <a:cs typeface="Calibri" panose="020F0502020204030204" pitchFamily="34" charset="0"/>
                        </a:rPr>
                        <a:t>Premium</a:t>
                      </a:r>
                      <a:endParaRPr lang="en-ID" sz="1100" i="1"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1,200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625191871"/>
                  </a:ext>
                </a:extLst>
              </a:tr>
              <a:tr h="238501">
                <a:tc>
                  <a:txBody>
                    <a:bodyPr/>
                    <a:lstStyle/>
                    <a:p>
                      <a:r>
                        <a:rPr lang="en-US" sz="1100" i="1" dirty="0">
                          <a:latin typeface="Calibri" panose="020F0502020204030204" pitchFamily="34" charset="0"/>
                          <a:ea typeface="Calibri" panose="020F0502020204030204" pitchFamily="34" charset="0"/>
                          <a:cs typeface="Calibri" panose="020F0502020204030204" pitchFamily="34" charset="0"/>
                        </a:rPr>
                        <a:t>Change in insurance contract liabilities</a:t>
                      </a:r>
                      <a:endParaRPr lang="en-ID" sz="1100" i="1"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(1,200)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300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300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300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300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4176098167"/>
                  </a:ext>
                </a:extLst>
              </a:tr>
              <a:tr h="238501">
                <a:tc>
                  <a:txBody>
                    <a:bodyPr/>
                    <a:lstStyle/>
                    <a:p>
                      <a:r>
                        <a:rPr lang="en-US" sz="1100" i="1" dirty="0">
                          <a:latin typeface="Calibri" panose="020F0502020204030204" pitchFamily="34" charset="0"/>
                          <a:ea typeface="Calibri" panose="020F0502020204030204" pitchFamily="34" charset="0"/>
                          <a:cs typeface="Calibri" panose="020F0502020204030204" pitchFamily="34" charset="0"/>
                        </a:rPr>
                        <a:t>Deferred acquisition costs</a:t>
                      </a:r>
                      <a:endParaRPr lang="en-ID" sz="1100" i="1"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(45)</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(45)</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(45)</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(45)</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590813227"/>
                  </a:ext>
                </a:extLst>
              </a:tr>
              <a:tr h="238501">
                <a:tc>
                  <a:txBody>
                    <a:bodyPr/>
                    <a:lstStyle/>
                    <a:p>
                      <a:r>
                        <a:rPr lang="en-US" sz="1100" b="1" i="1" dirty="0">
                          <a:latin typeface="Calibri" panose="020F0502020204030204" pitchFamily="34" charset="0"/>
                          <a:ea typeface="Calibri" panose="020F0502020204030204" pitchFamily="34" charset="0"/>
                          <a:cs typeface="Calibri" panose="020F0502020204030204" pitchFamily="34" charset="0"/>
                        </a:rPr>
                        <a:t>Profit before tax</a:t>
                      </a:r>
                      <a:endParaRPr lang="en-ID" sz="1100" b="1" i="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tc>
                  <a:txBody>
                    <a:bodyPr/>
                    <a:lstStyle/>
                    <a:p>
                      <a:pPr algn="r"/>
                      <a:r>
                        <a:rPr lang="en-US" sz="1100" b="1" dirty="0">
                          <a:latin typeface="Calibri" panose="020F0502020204030204" pitchFamily="34" charset="0"/>
                          <a:ea typeface="Calibri" panose="020F0502020204030204" pitchFamily="34" charset="0"/>
                          <a:cs typeface="Calibri" panose="020F0502020204030204" pitchFamily="34" charset="0"/>
                        </a:rPr>
                        <a:t>0</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tc>
                  <a:txBody>
                    <a:bodyPr/>
                    <a:lstStyle/>
                    <a:p>
                      <a:pPr algn="r"/>
                      <a:r>
                        <a:rPr lang="en-US" sz="1100" b="1" dirty="0">
                          <a:latin typeface="Calibri" panose="020F0502020204030204" pitchFamily="34" charset="0"/>
                          <a:ea typeface="Calibri" panose="020F0502020204030204" pitchFamily="34" charset="0"/>
                          <a:cs typeface="Calibri" panose="020F0502020204030204" pitchFamily="34" charset="0"/>
                        </a:rPr>
                        <a:t>255</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tc>
                  <a:txBody>
                    <a:bodyPr/>
                    <a:lstStyle/>
                    <a:p>
                      <a:pPr algn="r"/>
                      <a:r>
                        <a:rPr lang="en-US" sz="1100" b="1" dirty="0">
                          <a:latin typeface="Calibri" panose="020F0502020204030204" pitchFamily="34" charset="0"/>
                          <a:ea typeface="Calibri" panose="020F0502020204030204" pitchFamily="34" charset="0"/>
                          <a:cs typeface="Calibri" panose="020F0502020204030204" pitchFamily="34" charset="0"/>
                        </a:rPr>
                        <a:t>255</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tc>
                  <a:txBody>
                    <a:bodyPr/>
                    <a:lstStyle/>
                    <a:p>
                      <a:pPr algn="r"/>
                      <a:r>
                        <a:rPr lang="en-US" sz="1100" b="1" dirty="0">
                          <a:latin typeface="Calibri" panose="020F0502020204030204" pitchFamily="34" charset="0"/>
                          <a:ea typeface="Calibri" panose="020F0502020204030204" pitchFamily="34" charset="0"/>
                          <a:cs typeface="Calibri" panose="020F0502020204030204" pitchFamily="34" charset="0"/>
                        </a:rPr>
                        <a:t>255</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tc>
                  <a:txBody>
                    <a:bodyPr/>
                    <a:lstStyle/>
                    <a:p>
                      <a:pPr algn="r"/>
                      <a:r>
                        <a:rPr lang="en-US" sz="1100" b="1" dirty="0">
                          <a:latin typeface="Calibri" panose="020F0502020204030204" pitchFamily="34" charset="0"/>
                          <a:ea typeface="Calibri" panose="020F0502020204030204" pitchFamily="34" charset="0"/>
                          <a:cs typeface="Calibri" panose="020F0502020204030204" pitchFamily="34" charset="0"/>
                        </a:rPr>
                        <a:t>255</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extLst>
                  <a:ext uri="{0D108BD9-81ED-4DB2-BD59-A6C34878D82A}">
                    <a16:rowId xmlns:a16="http://schemas.microsoft.com/office/drawing/2014/main" val="762032842"/>
                  </a:ext>
                </a:extLst>
              </a:tr>
              <a:tr h="238501">
                <a:tc>
                  <a:txBody>
                    <a:bodyPr/>
                    <a:lstStyle/>
                    <a:p>
                      <a:r>
                        <a:rPr lang="en-US" sz="1100" b="1" i="1" dirty="0">
                          <a:latin typeface="Calibri" panose="020F0502020204030204" pitchFamily="34" charset="0"/>
                          <a:ea typeface="Calibri" panose="020F0502020204030204" pitchFamily="34" charset="0"/>
                          <a:cs typeface="Calibri" panose="020F0502020204030204" pitchFamily="34" charset="0"/>
                        </a:rPr>
                        <a:t>Income Statement extract (IFRS 17)</a:t>
                      </a:r>
                      <a:endParaRPr lang="en-ID" sz="1100" b="1" i="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solidFill>
                  </a:tcPr>
                </a:tc>
                <a:tc>
                  <a:txBody>
                    <a:bodyPr/>
                    <a:lstStyle/>
                    <a:p>
                      <a:pPr algn="r"/>
                      <a:r>
                        <a:rPr lang="en-US" sz="1100" b="1" dirty="0">
                          <a:latin typeface="Calibri" panose="020F0502020204030204" pitchFamily="34" charset="0"/>
                          <a:ea typeface="Calibri" panose="020F0502020204030204" pitchFamily="34" charset="0"/>
                          <a:cs typeface="Calibri" panose="020F0502020204030204" pitchFamily="34" charset="0"/>
                        </a:rPr>
                        <a:t>01.07.X1</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solidFill>
                  </a:tcPr>
                </a:tc>
                <a:tc>
                  <a:txBody>
                    <a:bodyPr/>
                    <a:lstStyle/>
                    <a:p>
                      <a:pPr algn="r"/>
                      <a:r>
                        <a:rPr lang="en-US" sz="1100" b="1" dirty="0">
                          <a:latin typeface="Calibri" panose="020F0502020204030204" pitchFamily="34" charset="0"/>
                          <a:ea typeface="Calibri" panose="020F0502020204030204" pitchFamily="34" charset="0"/>
                          <a:cs typeface="Calibri" panose="020F0502020204030204" pitchFamily="34" charset="0"/>
                        </a:rPr>
                        <a:t>30.09.X1</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solidFill>
                  </a:tcPr>
                </a:tc>
                <a:tc>
                  <a:txBody>
                    <a:bodyPr/>
                    <a:lstStyle/>
                    <a:p>
                      <a:pPr algn="r"/>
                      <a:r>
                        <a:rPr lang="en-US" sz="1100" b="1" dirty="0">
                          <a:latin typeface="Calibri" panose="020F0502020204030204" pitchFamily="34" charset="0"/>
                          <a:ea typeface="Calibri" panose="020F0502020204030204" pitchFamily="34" charset="0"/>
                          <a:cs typeface="Calibri" panose="020F0502020204030204" pitchFamily="34" charset="0"/>
                        </a:rPr>
                        <a:t>31.12.X1</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solidFill>
                  </a:tcPr>
                </a:tc>
                <a:tc>
                  <a:txBody>
                    <a:bodyPr/>
                    <a:lstStyle/>
                    <a:p>
                      <a:pPr algn="r"/>
                      <a:r>
                        <a:rPr lang="en-US" sz="1100" b="1" dirty="0">
                          <a:latin typeface="Calibri" panose="020F0502020204030204" pitchFamily="34" charset="0"/>
                          <a:ea typeface="Calibri" panose="020F0502020204030204" pitchFamily="34" charset="0"/>
                          <a:cs typeface="Calibri" panose="020F0502020204030204" pitchFamily="34" charset="0"/>
                        </a:rPr>
                        <a:t>31.03.X2</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solidFill>
                  </a:tcPr>
                </a:tc>
                <a:tc>
                  <a:txBody>
                    <a:bodyPr/>
                    <a:lstStyle/>
                    <a:p>
                      <a:pPr algn="r"/>
                      <a:r>
                        <a:rPr lang="en-US" sz="1100" b="1" dirty="0">
                          <a:latin typeface="Calibri" panose="020F0502020204030204" pitchFamily="34" charset="0"/>
                          <a:ea typeface="Calibri" panose="020F0502020204030204" pitchFamily="34" charset="0"/>
                          <a:cs typeface="Calibri" panose="020F0502020204030204" pitchFamily="34" charset="0"/>
                        </a:rPr>
                        <a:t>30.06.X2</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solidFill>
                  </a:tcPr>
                </a:tc>
                <a:extLst>
                  <a:ext uri="{0D108BD9-81ED-4DB2-BD59-A6C34878D82A}">
                    <a16:rowId xmlns:a16="http://schemas.microsoft.com/office/drawing/2014/main" val="2567191313"/>
                  </a:ext>
                </a:extLst>
              </a:tr>
              <a:tr h="238501">
                <a:tc>
                  <a:txBody>
                    <a:bodyPr/>
                    <a:lstStyle/>
                    <a:p>
                      <a:r>
                        <a:rPr lang="en-US" sz="1100" i="1" dirty="0">
                          <a:latin typeface="Calibri" panose="020F0502020204030204" pitchFamily="34" charset="0"/>
                          <a:ea typeface="Calibri" panose="020F0502020204030204" pitchFamily="34" charset="0"/>
                          <a:cs typeface="Calibri" panose="020F0502020204030204" pitchFamily="34" charset="0"/>
                        </a:rPr>
                        <a:t>Insurance revenue</a:t>
                      </a:r>
                      <a:endParaRPr lang="en-ID" sz="1100" i="1"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300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300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300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300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706250142"/>
                  </a:ext>
                </a:extLst>
              </a:tr>
              <a:tr h="238501">
                <a:tc>
                  <a:txBody>
                    <a:bodyPr/>
                    <a:lstStyle/>
                    <a:p>
                      <a:r>
                        <a:rPr lang="en-US" sz="1100" i="1" dirty="0">
                          <a:latin typeface="Calibri" panose="020F0502020204030204" pitchFamily="34" charset="0"/>
                          <a:ea typeface="Calibri" panose="020F0502020204030204" pitchFamily="34" charset="0"/>
                          <a:cs typeface="Calibri" panose="020F0502020204030204" pitchFamily="34" charset="0"/>
                        </a:rPr>
                        <a:t>Insurance service expenses</a:t>
                      </a:r>
                      <a:endParaRPr lang="en-ID" sz="1100" i="1"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356162779"/>
                  </a:ext>
                </a:extLst>
              </a:tr>
              <a:tr h="238501">
                <a:tc>
                  <a:txBody>
                    <a:bodyPr/>
                    <a:lstStyle/>
                    <a:p>
                      <a:r>
                        <a:rPr lang="en-US" sz="1100" i="1" dirty="0">
                          <a:latin typeface="Calibri" panose="020F0502020204030204" pitchFamily="34" charset="0"/>
                          <a:ea typeface="Calibri" panose="020F0502020204030204" pitchFamily="34" charset="0"/>
                          <a:cs typeface="Calibri" panose="020F0502020204030204" pitchFamily="34" charset="0"/>
                        </a:rPr>
                        <a:t>       - insurance contract acquisition costs</a:t>
                      </a:r>
                      <a:endParaRPr lang="en-ID" sz="1100" i="1"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(45)</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(45)</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(45)</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(45)</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61673636"/>
                  </a:ext>
                </a:extLst>
              </a:tr>
              <a:tr h="238501">
                <a:tc>
                  <a:txBody>
                    <a:bodyPr/>
                    <a:lstStyle/>
                    <a:p>
                      <a:r>
                        <a:rPr lang="en-US" sz="1100" b="1" i="1" dirty="0">
                          <a:latin typeface="Calibri" panose="020F0502020204030204" pitchFamily="34" charset="0"/>
                          <a:ea typeface="Calibri" panose="020F0502020204030204" pitchFamily="34" charset="0"/>
                          <a:cs typeface="Calibri" panose="020F0502020204030204" pitchFamily="34" charset="0"/>
                        </a:rPr>
                        <a:t>Insurance service result (A)*</a:t>
                      </a:r>
                      <a:endParaRPr lang="en-ID" sz="1100" b="1" i="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tc>
                  <a:txBody>
                    <a:bodyPr/>
                    <a:lstStyle/>
                    <a:p>
                      <a:pPr algn="r"/>
                      <a:r>
                        <a:rPr lang="en-US" sz="1100" b="1" dirty="0">
                          <a:latin typeface="Calibri" panose="020F0502020204030204" pitchFamily="34" charset="0"/>
                          <a:ea typeface="Calibri" panose="020F0502020204030204" pitchFamily="34" charset="0"/>
                          <a:cs typeface="Calibri" panose="020F0502020204030204" pitchFamily="34" charset="0"/>
                        </a:rPr>
                        <a:t>0</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tc>
                  <a:txBody>
                    <a:bodyPr/>
                    <a:lstStyle/>
                    <a:p>
                      <a:pPr algn="r"/>
                      <a:r>
                        <a:rPr lang="en-US" sz="1100" b="1" dirty="0">
                          <a:latin typeface="Calibri" panose="020F0502020204030204" pitchFamily="34" charset="0"/>
                          <a:ea typeface="Calibri" panose="020F0502020204030204" pitchFamily="34" charset="0"/>
                          <a:cs typeface="Calibri" panose="020F0502020204030204" pitchFamily="34" charset="0"/>
                        </a:rPr>
                        <a:t>255</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tc>
                  <a:txBody>
                    <a:bodyPr/>
                    <a:lstStyle/>
                    <a:p>
                      <a:pPr algn="r"/>
                      <a:r>
                        <a:rPr lang="en-US" sz="1100" b="1" dirty="0">
                          <a:latin typeface="Calibri" panose="020F0502020204030204" pitchFamily="34" charset="0"/>
                          <a:ea typeface="Calibri" panose="020F0502020204030204" pitchFamily="34" charset="0"/>
                          <a:cs typeface="Calibri" panose="020F0502020204030204" pitchFamily="34" charset="0"/>
                        </a:rPr>
                        <a:t>255</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tc>
                  <a:txBody>
                    <a:bodyPr/>
                    <a:lstStyle/>
                    <a:p>
                      <a:pPr algn="r"/>
                      <a:r>
                        <a:rPr lang="en-US" sz="1100" b="1" dirty="0">
                          <a:latin typeface="Calibri" panose="020F0502020204030204" pitchFamily="34" charset="0"/>
                          <a:ea typeface="Calibri" panose="020F0502020204030204" pitchFamily="34" charset="0"/>
                          <a:cs typeface="Calibri" panose="020F0502020204030204" pitchFamily="34" charset="0"/>
                        </a:rPr>
                        <a:t>255</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tc>
                  <a:txBody>
                    <a:bodyPr/>
                    <a:lstStyle/>
                    <a:p>
                      <a:pPr algn="r"/>
                      <a:r>
                        <a:rPr lang="en-US" sz="1100" b="1" dirty="0">
                          <a:latin typeface="Calibri" panose="020F0502020204030204" pitchFamily="34" charset="0"/>
                          <a:ea typeface="Calibri" panose="020F0502020204030204" pitchFamily="34" charset="0"/>
                          <a:cs typeface="Calibri" panose="020F0502020204030204" pitchFamily="34" charset="0"/>
                        </a:rPr>
                        <a:t>255</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extLst>
                  <a:ext uri="{0D108BD9-81ED-4DB2-BD59-A6C34878D82A}">
                    <a16:rowId xmlns:a16="http://schemas.microsoft.com/office/drawing/2014/main" val="1591342285"/>
                  </a:ext>
                </a:extLst>
              </a:tr>
              <a:tr h="238501">
                <a:tc>
                  <a:txBody>
                    <a:bodyPr/>
                    <a:lstStyle/>
                    <a:p>
                      <a:r>
                        <a:rPr lang="en-US" sz="1100" i="1" dirty="0" err="1">
                          <a:latin typeface="Calibri" panose="020F0502020204030204" pitchFamily="34" charset="0"/>
                          <a:ea typeface="Calibri" panose="020F0502020204030204" pitchFamily="34" charset="0"/>
                          <a:cs typeface="Calibri" panose="020F0502020204030204" pitchFamily="34" charset="0"/>
                        </a:rPr>
                        <a:t>Invesment</a:t>
                      </a:r>
                      <a:r>
                        <a:rPr lang="en-US" sz="1100" i="1" dirty="0">
                          <a:latin typeface="Calibri" panose="020F0502020204030204" pitchFamily="34" charset="0"/>
                          <a:ea typeface="Calibri" panose="020F0502020204030204" pitchFamily="34" charset="0"/>
                          <a:cs typeface="Calibri" panose="020F0502020204030204" pitchFamily="34" charset="0"/>
                        </a:rPr>
                        <a:t> income</a:t>
                      </a:r>
                      <a:endParaRPr lang="en-ID" sz="1100" i="1"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129656533"/>
                  </a:ext>
                </a:extLst>
              </a:tr>
              <a:tr h="238501">
                <a:tc>
                  <a:txBody>
                    <a:bodyPr/>
                    <a:lstStyle/>
                    <a:p>
                      <a:r>
                        <a:rPr lang="en-US" sz="1100" i="1" dirty="0">
                          <a:latin typeface="Calibri" panose="020F0502020204030204" pitchFamily="34" charset="0"/>
                          <a:ea typeface="Calibri" panose="020F0502020204030204" pitchFamily="34" charset="0"/>
                          <a:cs typeface="Calibri" panose="020F0502020204030204" pitchFamily="34" charset="0"/>
                        </a:rPr>
                        <a:t>Insurance finance expenses</a:t>
                      </a:r>
                      <a:endParaRPr lang="en-ID" sz="1100" i="1"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70267892"/>
                  </a:ext>
                </a:extLst>
              </a:tr>
              <a:tr h="238501">
                <a:tc>
                  <a:txBody>
                    <a:bodyPr/>
                    <a:lstStyle/>
                    <a:p>
                      <a:r>
                        <a:rPr lang="en-US" sz="1100" b="1" i="1" dirty="0">
                          <a:latin typeface="Calibri" panose="020F0502020204030204" pitchFamily="34" charset="0"/>
                          <a:ea typeface="Calibri" panose="020F0502020204030204" pitchFamily="34" charset="0"/>
                          <a:cs typeface="Calibri" panose="020F0502020204030204" pitchFamily="34" charset="0"/>
                        </a:rPr>
                        <a:t>Net financial result (B)*</a:t>
                      </a:r>
                      <a:endParaRPr lang="en-ID" sz="1100" b="1" i="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tc>
                  <a:txBody>
                    <a:bodyPr/>
                    <a:lstStyle/>
                    <a:p>
                      <a:pPr algn="r"/>
                      <a:r>
                        <a:rPr lang="en-US" sz="1100" b="1" dirty="0">
                          <a:latin typeface="Calibri" panose="020F0502020204030204" pitchFamily="34" charset="0"/>
                          <a:ea typeface="Calibri" panose="020F0502020204030204" pitchFamily="34" charset="0"/>
                          <a:cs typeface="Calibri" panose="020F0502020204030204" pitchFamily="34" charset="0"/>
                        </a:rPr>
                        <a:t>0</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tc>
                  <a:txBody>
                    <a:bodyPr/>
                    <a:lstStyle/>
                    <a:p>
                      <a:pPr algn="r"/>
                      <a:r>
                        <a:rPr lang="en-US" sz="1100" b="1" dirty="0">
                          <a:latin typeface="Calibri" panose="020F0502020204030204" pitchFamily="34" charset="0"/>
                          <a:ea typeface="Calibri" panose="020F0502020204030204" pitchFamily="34" charset="0"/>
                          <a:cs typeface="Calibri" panose="020F0502020204030204" pitchFamily="34" charset="0"/>
                        </a:rPr>
                        <a:t>0</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tc>
                  <a:txBody>
                    <a:bodyPr/>
                    <a:lstStyle/>
                    <a:p>
                      <a:pPr algn="r"/>
                      <a:r>
                        <a:rPr lang="en-US" sz="1100" b="1" dirty="0">
                          <a:latin typeface="Calibri" panose="020F0502020204030204" pitchFamily="34" charset="0"/>
                          <a:ea typeface="Calibri" panose="020F0502020204030204" pitchFamily="34" charset="0"/>
                          <a:cs typeface="Calibri" panose="020F0502020204030204" pitchFamily="34" charset="0"/>
                        </a:rPr>
                        <a:t>0</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tc>
                  <a:txBody>
                    <a:bodyPr/>
                    <a:lstStyle/>
                    <a:p>
                      <a:pPr algn="r"/>
                      <a:r>
                        <a:rPr lang="en-US" sz="1100" b="1" dirty="0">
                          <a:latin typeface="Calibri" panose="020F0502020204030204" pitchFamily="34" charset="0"/>
                          <a:ea typeface="Calibri" panose="020F0502020204030204" pitchFamily="34" charset="0"/>
                          <a:cs typeface="Calibri" panose="020F0502020204030204" pitchFamily="34" charset="0"/>
                        </a:rPr>
                        <a:t>0</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tc>
                  <a:txBody>
                    <a:bodyPr/>
                    <a:lstStyle/>
                    <a:p>
                      <a:pPr algn="r"/>
                      <a:r>
                        <a:rPr lang="en-US" sz="1100" b="1" dirty="0">
                          <a:latin typeface="Calibri" panose="020F0502020204030204" pitchFamily="34" charset="0"/>
                          <a:ea typeface="Calibri" panose="020F0502020204030204" pitchFamily="34" charset="0"/>
                          <a:cs typeface="Calibri" panose="020F0502020204030204" pitchFamily="34" charset="0"/>
                        </a:rPr>
                        <a:t>0</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extLst>
                  <a:ext uri="{0D108BD9-81ED-4DB2-BD59-A6C34878D82A}">
                    <a16:rowId xmlns:a16="http://schemas.microsoft.com/office/drawing/2014/main" val="1772762076"/>
                  </a:ext>
                </a:extLst>
              </a:tr>
              <a:tr h="238501">
                <a:tc>
                  <a:txBody>
                    <a:bodyPr/>
                    <a:lstStyle/>
                    <a:p>
                      <a:r>
                        <a:rPr lang="en-US" sz="1100" b="1" i="1" dirty="0">
                          <a:latin typeface="Calibri" panose="020F0502020204030204" pitchFamily="34" charset="0"/>
                          <a:ea typeface="Calibri" panose="020F0502020204030204" pitchFamily="34" charset="0"/>
                          <a:cs typeface="Calibri" panose="020F0502020204030204" pitchFamily="34" charset="0"/>
                        </a:rPr>
                        <a:t>Profit before tax (A+B)</a:t>
                      </a:r>
                      <a:endParaRPr lang="en-ID" sz="1100" b="1" i="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tc>
                  <a:txBody>
                    <a:bodyPr/>
                    <a:lstStyle/>
                    <a:p>
                      <a:pPr algn="r"/>
                      <a:r>
                        <a:rPr lang="en-US" sz="1100" b="1" dirty="0">
                          <a:latin typeface="Calibri" panose="020F0502020204030204" pitchFamily="34" charset="0"/>
                          <a:ea typeface="Calibri" panose="020F0502020204030204" pitchFamily="34" charset="0"/>
                          <a:cs typeface="Calibri" panose="020F0502020204030204" pitchFamily="34" charset="0"/>
                        </a:rPr>
                        <a:t>0</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tc>
                  <a:txBody>
                    <a:bodyPr/>
                    <a:lstStyle/>
                    <a:p>
                      <a:pPr algn="r"/>
                      <a:r>
                        <a:rPr lang="en-US" sz="1100" b="1" dirty="0">
                          <a:latin typeface="Calibri" panose="020F0502020204030204" pitchFamily="34" charset="0"/>
                          <a:ea typeface="Calibri" panose="020F0502020204030204" pitchFamily="34" charset="0"/>
                          <a:cs typeface="Calibri" panose="020F0502020204030204" pitchFamily="34" charset="0"/>
                        </a:rPr>
                        <a:t>255</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tc>
                  <a:txBody>
                    <a:bodyPr/>
                    <a:lstStyle/>
                    <a:p>
                      <a:pPr algn="r"/>
                      <a:r>
                        <a:rPr lang="en-US" sz="1100" b="1" dirty="0">
                          <a:latin typeface="Calibri" panose="020F0502020204030204" pitchFamily="34" charset="0"/>
                          <a:ea typeface="Calibri" panose="020F0502020204030204" pitchFamily="34" charset="0"/>
                          <a:cs typeface="Calibri" panose="020F0502020204030204" pitchFamily="34" charset="0"/>
                        </a:rPr>
                        <a:t>255</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tc>
                  <a:txBody>
                    <a:bodyPr/>
                    <a:lstStyle/>
                    <a:p>
                      <a:pPr algn="r"/>
                      <a:r>
                        <a:rPr lang="en-US" sz="1100" b="1" dirty="0">
                          <a:latin typeface="Calibri" panose="020F0502020204030204" pitchFamily="34" charset="0"/>
                          <a:ea typeface="Calibri" panose="020F0502020204030204" pitchFamily="34" charset="0"/>
                          <a:cs typeface="Calibri" panose="020F0502020204030204" pitchFamily="34" charset="0"/>
                        </a:rPr>
                        <a:t>255</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tc>
                  <a:txBody>
                    <a:bodyPr/>
                    <a:lstStyle/>
                    <a:p>
                      <a:pPr algn="r"/>
                      <a:r>
                        <a:rPr lang="en-US" sz="1100" b="1" dirty="0">
                          <a:latin typeface="Calibri" panose="020F0502020204030204" pitchFamily="34" charset="0"/>
                          <a:ea typeface="Calibri" panose="020F0502020204030204" pitchFamily="34" charset="0"/>
                          <a:cs typeface="Calibri" panose="020F0502020204030204" pitchFamily="34" charset="0"/>
                        </a:rPr>
                        <a:t>255</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40000"/>
                        <a:lumOff val="60000"/>
                      </a:schemeClr>
                    </a:solidFill>
                  </a:tcPr>
                </a:tc>
                <a:extLst>
                  <a:ext uri="{0D108BD9-81ED-4DB2-BD59-A6C34878D82A}">
                    <a16:rowId xmlns:a16="http://schemas.microsoft.com/office/drawing/2014/main" val="2961747846"/>
                  </a:ext>
                </a:extLst>
              </a:tr>
            </a:tbl>
          </a:graphicData>
        </a:graphic>
      </p:graphicFrame>
    </p:spTree>
    <p:extLst>
      <p:ext uri="{BB962C8B-B14F-4D97-AF65-F5344CB8AC3E}">
        <p14:creationId xmlns:p14="http://schemas.microsoft.com/office/powerpoint/2010/main" val="72692311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94634D-565C-CA6F-5118-C87C642DD3E5}"/>
              </a:ext>
            </a:extLst>
          </p:cNvPr>
          <p:cNvSpPr txBox="1"/>
          <p:nvPr/>
        </p:nvSpPr>
        <p:spPr>
          <a:xfrm>
            <a:off x="968953" y="374074"/>
            <a:ext cx="6728114" cy="1015663"/>
          </a:xfrm>
          <a:prstGeom prst="rect">
            <a:avLst/>
          </a:prstGeom>
          <a:noFill/>
        </p:spPr>
        <p:txBody>
          <a:bodyPr wrap="square">
            <a:spAutoFit/>
          </a:bodyPr>
          <a:lstStyle/>
          <a:p>
            <a:r>
              <a:rPr lang="en-US" sz="2700" dirty="0">
                <a:latin typeface="Fjalla One" panose="02000506040000020004" pitchFamily="2" charset="0"/>
              </a:rPr>
              <a:t>Premium Allocation Approach </a:t>
            </a:r>
          </a:p>
          <a:p>
            <a:r>
              <a:rPr lang="en-US" sz="1650" dirty="0">
                <a:latin typeface="Fjalla One" panose="02000506040000020004" pitchFamily="2" charset="0"/>
              </a:rPr>
              <a:t>Scenarios 2 – Premium paid at the end</a:t>
            </a:r>
          </a:p>
          <a:p>
            <a:r>
              <a:rPr lang="en-US" sz="1650" dirty="0">
                <a:latin typeface="Fjalla One" panose="02000506040000020004" pitchFamily="2" charset="0"/>
              </a:rPr>
              <a:t>Existing practice</a:t>
            </a:r>
          </a:p>
        </p:txBody>
      </p:sp>
      <p:sp>
        <p:nvSpPr>
          <p:cNvPr id="4" name="Rectangle 3">
            <a:extLst>
              <a:ext uri="{FF2B5EF4-FFF2-40B4-BE49-F238E27FC236}">
                <a16:creationId xmlns:a16="http://schemas.microsoft.com/office/drawing/2014/main" id="{99DB8E9A-8348-487C-B524-029E11B813F5}"/>
              </a:ext>
            </a:extLst>
          </p:cNvPr>
          <p:cNvSpPr/>
          <p:nvPr/>
        </p:nvSpPr>
        <p:spPr>
          <a:xfrm>
            <a:off x="-51435" y="4881500"/>
            <a:ext cx="6917872" cy="253916"/>
          </a:xfrm>
          <a:prstGeom prst="rect">
            <a:avLst/>
          </a:prstGeom>
        </p:spPr>
        <p:txBody>
          <a:bodyPr wrap="square">
            <a:spAutoFit/>
          </a:bodyPr>
          <a:lstStyle/>
          <a:p>
            <a:r>
              <a:rPr lang="en-US" sz="1050" b="1" i="1" dirty="0">
                <a:solidFill>
                  <a:schemeClr val="tx1"/>
                </a:solidFill>
                <a:latin typeface="Arial" charset="0"/>
              </a:rPr>
              <a:t>Ref. PWC, IFRS 17 Insurance Contract, An </a:t>
            </a:r>
            <a:r>
              <a:rPr lang="en-US" sz="1050" b="1" i="1" dirty="0" err="1">
                <a:solidFill>
                  <a:schemeClr val="tx1"/>
                </a:solidFill>
                <a:latin typeface="Arial" charset="0"/>
              </a:rPr>
              <a:t>Ilustration</a:t>
            </a:r>
            <a:r>
              <a:rPr lang="en-US" sz="1050" b="1" i="1" dirty="0">
                <a:solidFill>
                  <a:schemeClr val="tx1"/>
                </a:solidFill>
                <a:latin typeface="Arial" charset="0"/>
              </a:rPr>
              <a:t> </a:t>
            </a:r>
          </a:p>
        </p:txBody>
      </p:sp>
      <p:sp>
        <p:nvSpPr>
          <p:cNvPr id="5" name="Slide Number Placeholder 3">
            <a:extLst>
              <a:ext uri="{FF2B5EF4-FFF2-40B4-BE49-F238E27FC236}">
                <a16:creationId xmlns:a16="http://schemas.microsoft.com/office/drawing/2014/main" id="{A4D9C7BE-C7AE-4A1A-950A-5FCE05B54901}"/>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64</a:t>
            </a:fld>
            <a:endParaRPr lang="en-US" sz="1200" b="1" dirty="0"/>
          </a:p>
        </p:txBody>
      </p:sp>
      <p:graphicFrame>
        <p:nvGraphicFramePr>
          <p:cNvPr id="7" name="Table 6">
            <a:extLst>
              <a:ext uri="{FF2B5EF4-FFF2-40B4-BE49-F238E27FC236}">
                <a16:creationId xmlns:a16="http://schemas.microsoft.com/office/drawing/2014/main" id="{38A3AD72-FBF2-26EA-B642-764DFC56A5C7}"/>
              </a:ext>
            </a:extLst>
          </p:cNvPr>
          <p:cNvGraphicFramePr>
            <a:graphicFrameLocks noGrp="1"/>
          </p:cNvGraphicFramePr>
          <p:nvPr>
            <p:extLst>
              <p:ext uri="{D42A27DB-BD31-4B8C-83A1-F6EECF244321}">
                <p14:modId xmlns:p14="http://schemas.microsoft.com/office/powerpoint/2010/main" val="2713653569"/>
              </p:ext>
            </p:extLst>
          </p:nvPr>
        </p:nvGraphicFramePr>
        <p:xfrm>
          <a:off x="1040732" y="1603260"/>
          <a:ext cx="7371748" cy="2810104"/>
        </p:xfrm>
        <a:graphic>
          <a:graphicData uri="http://schemas.openxmlformats.org/drawingml/2006/table">
            <a:tbl>
              <a:tblPr firstRow="1" bandRow="1">
                <a:tableStyleId>{775DCB02-9BB8-47FD-8907-85C794F793BA}</a:tableStyleId>
              </a:tblPr>
              <a:tblGrid>
                <a:gridCol w="2711690">
                  <a:extLst>
                    <a:ext uri="{9D8B030D-6E8A-4147-A177-3AD203B41FA5}">
                      <a16:colId xmlns:a16="http://schemas.microsoft.com/office/drawing/2014/main" val="948322818"/>
                    </a:ext>
                  </a:extLst>
                </a:gridCol>
                <a:gridCol w="949092">
                  <a:extLst>
                    <a:ext uri="{9D8B030D-6E8A-4147-A177-3AD203B41FA5}">
                      <a16:colId xmlns:a16="http://schemas.microsoft.com/office/drawing/2014/main" val="43923972"/>
                    </a:ext>
                  </a:extLst>
                </a:gridCol>
                <a:gridCol w="989767">
                  <a:extLst>
                    <a:ext uri="{9D8B030D-6E8A-4147-A177-3AD203B41FA5}">
                      <a16:colId xmlns:a16="http://schemas.microsoft.com/office/drawing/2014/main" val="3738321600"/>
                    </a:ext>
                  </a:extLst>
                </a:gridCol>
                <a:gridCol w="881300">
                  <a:extLst>
                    <a:ext uri="{9D8B030D-6E8A-4147-A177-3AD203B41FA5}">
                      <a16:colId xmlns:a16="http://schemas.microsoft.com/office/drawing/2014/main" val="3634316381"/>
                    </a:ext>
                  </a:extLst>
                </a:gridCol>
                <a:gridCol w="962650">
                  <a:extLst>
                    <a:ext uri="{9D8B030D-6E8A-4147-A177-3AD203B41FA5}">
                      <a16:colId xmlns:a16="http://schemas.microsoft.com/office/drawing/2014/main" val="1138239041"/>
                    </a:ext>
                  </a:extLst>
                </a:gridCol>
                <a:gridCol w="877249">
                  <a:extLst>
                    <a:ext uri="{9D8B030D-6E8A-4147-A177-3AD203B41FA5}">
                      <a16:colId xmlns:a16="http://schemas.microsoft.com/office/drawing/2014/main" val="3002774136"/>
                    </a:ext>
                  </a:extLst>
                </a:gridCol>
              </a:tblGrid>
              <a:tr h="500255">
                <a:tc>
                  <a:txBody>
                    <a:bodyPr/>
                    <a:lstStyle/>
                    <a:p>
                      <a:r>
                        <a:rPr lang="en-US" sz="1200" dirty="0"/>
                        <a:t>Reporting date</a:t>
                      </a:r>
                      <a:endParaRPr lang="en-ID" sz="1200" dirty="0"/>
                    </a:p>
                  </a:txBody>
                  <a:tcPr anchor="ctr">
                    <a:solidFill>
                      <a:srgbClr val="92D050"/>
                    </a:solidFill>
                  </a:tcPr>
                </a:tc>
                <a:tc>
                  <a:txBody>
                    <a:bodyPr/>
                    <a:lstStyle/>
                    <a:p>
                      <a:pPr algn="ctr"/>
                      <a:r>
                        <a:rPr lang="en-US" sz="1200" dirty="0"/>
                        <a:t>01 July 2019</a:t>
                      </a:r>
                      <a:endParaRPr lang="en-ID" sz="1200" dirty="0"/>
                    </a:p>
                  </a:txBody>
                  <a:tcPr>
                    <a:solidFill>
                      <a:srgbClr val="92D050"/>
                    </a:solidFill>
                  </a:tcPr>
                </a:tc>
                <a:tc>
                  <a:txBody>
                    <a:bodyPr/>
                    <a:lstStyle/>
                    <a:p>
                      <a:pPr algn="ctr"/>
                      <a:r>
                        <a:rPr lang="en-US" sz="1200" dirty="0"/>
                        <a:t>30 Sep 2019</a:t>
                      </a:r>
                      <a:endParaRPr lang="en-ID" sz="1200" dirty="0"/>
                    </a:p>
                  </a:txBody>
                  <a:tcPr>
                    <a:solidFill>
                      <a:srgbClr val="92D050"/>
                    </a:solidFill>
                  </a:tcPr>
                </a:tc>
                <a:tc>
                  <a:txBody>
                    <a:bodyPr/>
                    <a:lstStyle/>
                    <a:p>
                      <a:pPr algn="ctr"/>
                      <a:r>
                        <a:rPr lang="en-US" sz="1200" dirty="0"/>
                        <a:t>31 dec 2019</a:t>
                      </a:r>
                      <a:endParaRPr lang="en-ID" sz="1200" dirty="0"/>
                    </a:p>
                  </a:txBody>
                  <a:tcPr>
                    <a:solidFill>
                      <a:srgbClr val="92D050"/>
                    </a:solidFill>
                  </a:tcPr>
                </a:tc>
                <a:tc>
                  <a:txBody>
                    <a:bodyPr/>
                    <a:lstStyle/>
                    <a:p>
                      <a:pPr algn="ctr"/>
                      <a:r>
                        <a:rPr lang="en-US" sz="1200" dirty="0"/>
                        <a:t>31 Mar 2020</a:t>
                      </a:r>
                      <a:endParaRPr lang="en-ID" sz="1200" dirty="0"/>
                    </a:p>
                  </a:txBody>
                  <a:tcPr>
                    <a:solidFill>
                      <a:srgbClr val="92D050"/>
                    </a:solidFill>
                  </a:tcPr>
                </a:tc>
                <a:tc>
                  <a:txBody>
                    <a:bodyPr/>
                    <a:lstStyle/>
                    <a:p>
                      <a:pPr algn="ctr"/>
                      <a:r>
                        <a:rPr lang="en-US" sz="1200" dirty="0"/>
                        <a:t>30 June 2020</a:t>
                      </a:r>
                      <a:endParaRPr lang="en-ID" sz="1200" dirty="0"/>
                    </a:p>
                  </a:txBody>
                  <a:tcPr>
                    <a:solidFill>
                      <a:srgbClr val="92D050"/>
                    </a:solidFill>
                  </a:tcPr>
                </a:tc>
                <a:extLst>
                  <a:ext uri="{0D108BD9-81ED-4DB2-BD59-A6C34878D82A}">
                    <a16:rowId xmlns:a16="http://schemas.microsoft.com/office/drawing/2014/main" val="1209527500"/>
                  </a:ext>
                </a:extLst>
              </a:tr>
              <a:tr h="266803">
                <a:tc>
                  <a:txBody>
                    <a:bodyPr/>
                    <a:lstStyle/>
                    <a:p>
                      <a:r>
                        <a:rPr lang="en-US" sz="1200" dirty="0">
                          <a:latin typeface="Arial" panose="020B0604020202020204" pitchFamily="34" charset="0"/>
                          <a:cs typeface="Arial" panose="020B0604020202020204" pitchFamily="34" charset="0"/>
                        </a:rPr>
                        <a:t>Premium receivable</a:t>
                      </a:r>
                      <a:endParaRPr lang="en-ID" sz="1200" dirty="0">
                        <a:latin typeface="Arial" panose="020B0604020202020204" pitchFamily="34" charset="0"/>
                        <a:cs typeface="Arial" panose="020B0604020202020204" pitchFamily="34" charset="0"/>
                      </a:endParaRPr>
                    </a:p>
                  </a:txBody>
                  <a:tcPr/>
                </a:tc>
                <a:tc>
                  <a:txBody>
                    <a:bodyPr/>
                    <a:lstStyle/>
                    <a:p>
                      <a:pPr algn="r"/>
                      <a:r>
                        <a:rPr lang="en-US" sz="1200" dirty="0">
                          <a:latin typeface="Arial" panose="020B0604020202020204" pitchFamily="34" charset="0"/>
                          <a:cs typeface="Arial" panose="020B0604020202020204" pitchFamily="34" charset="0"/>
                        </a:rPr>
                        <a:t>1,200</a:t>
                      </a:r>
                      <a:endParaRPr lang="en-ID" sz="1200" dirty="0">
                        <a:latin typeface="Arial" panose="020B0604020202020204" pitchFamily="34" charset="0"/>
                        <a:cs typeface="Arial" panose="020B0604020202020204" pitchFamily="34" charset="0"/>
                      </a:endParaRPr>
                    </a:p>
                  </a:txBody>
                  <a:tcPr anchor="ctr"/>
                </a:tc>
                <a:tc>
                  <a:txBody>
                    <a:bodyPr/>
                    <a:lstStyle/>
                    <a:p>
                      <a:pPr algn="r"/>
                      <a:r>
                        <a:rPr lang="en-US" sz="1200" dirty="0">
                          <a:latin typeface="Arial" panose="020B0604020202020204" pitchFamily="34" charset="0"/>
                          <a:cs typeface="Arial" panose="020B0604020202020204" pitchFamily="34" charset="0"/>
                        </a:rPr>
                        <a:t>1,200</a:t>
                      </a:r>
                      <a:endParaRPr lang="en-ID" sz="1200" dirty="0">
                        <a:latin typeface="Arial" panose="020B0604020202020204" pitchFamily="34" charset="0"/>
                        <a:cs typeface="Arial" panose="020B0604020202020204" pitchFamily="34" charset="0"/>
                      </a:endParaRPr>
                    </a:p>
                  </a:txBody>
                  <a:tcPr anchor="ctr"/>
                </a:tc>
                <a:tc>
                  <a:txBody>
                    <a:bodyPr/>
                    <a:lstStyle/>
                    <a:p>
                      <a:pPr algn="r"/>
                      <a:r>
                        <a:rPr lang="en-US" sz="1200" dirty="0">
                          <a:latin typeface="Arial" panose="020B0604020202020204" pitchFamily="34" charset="0"/>
                          <a:cs typeface="Arial" panose="020B0604020202020204" pitchFamily="34" charset="0"/>
                        </a:rPr>
                        <a:t>1,200</a:t>
                      </a:r>
                      <a:endParaRPr lang="en-ID" sz="1200" dirty="0">
                        <a:latin typeface="Arial" panose="020B0604020202020204" pitchFamily="34" charset="0"/>
                        <a:cs typeface="Arial" panose="020B0604020202020204" pitchFamily="34" charset="0"/>
                      </a:endParaRPr>
                    </a:p>
                  </a:txBody>
                  <a:tcPr anchor="ctr"/>
                </a:tc>
                <a:tc>
                  <a:txBody>
                    <a:bodyPr/>
                    <a:lstStyle/>
                    <a:p>
                      <a:pPr algn="r"/>
                      <a:r>
                        <a:rPr lang="en-US" sz="1200" dirty="0">
                          <a:latin typeface="Arial" panose="020B0604020202020204" pitchFamily="34" charset="0"/>
                          <a:cs typeface="Arial" panose="020B0604020202020204" pitchFamily="34" charset="0"/>
                        </a:rPr>
                        <a:t>1,200</a:t>
                      </a:r>
                      <a:endParaRPr lang="en-ID" sz="1200" dirty="0">
                        <a:latin typeface="Arial" panose="020B0604020202020204" pitchFamily="34" charset="0"/>
                        <a:cs typeface="Arial" panose="020B0604020202020204" pitchFamily="34" charset="0"/>
                      </a:endParaRPr>
                    </a:p>
                  </a:txBody>
                  <a:tcPr anchor="ctr"/>
                </a:tc>
                <a:tc>
                  <a:txBody>
                    <a:bodyPr/>
                    <a:lstStyle/>
                    <a:p>
                      <a:pPr algn="r"/>
                      <a:r>
                        <a:rPr lang="en-US" sz="1200" dirty="0">
                          <a:latin typeface="Arial" panose="020B0604020202020204" pitchFamily="34" charset="0"/>
                          <a:cs typeface="Arial" panose="020B0604020202020204" pitchFamily="34" charset="0"/>
                        </a:rPr>
                        <a:t>0</a:t>
                      </a:r>
                      <a:endParaRPr lang="en-ID" sz="12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771822339"/>
                  </a:ext>
                </a:extLst>
              </a:tr>
              <a:tr h="481049">
                <a:tc>
                  <a:txBody>
                    <a:bodyPr/>
                    <a:lstStyle/>
                    <a:p>
                      <a:r>
                        <a:rPr lang="en-US" sz="1200" dirty="0">
                          <a:latin typeface="Arial" panose="020B0604020202020204" pitchFamily="34" charset="0"/>
                          <a:cs typeface="Arial" panose="020B0604020202020204" pitchFamily="34" charset="0"/>
                        </a:rPr>
                        <a:t>Unearned premium </a:t>
                      </a:r>
                    </a:p>
                    <a:p>
                      <a:r>
                        <a:rPr lang="en-US" sz="1200" dirty="0">
                          <a:latin typeface="Arial" panose="020B0604020202020204" pitchFamily="34" charset="0"/>
                          <a:cs typeface="Arial" panose="020B0604020202020204" pitchFamily="34" charset="0"/>
                        </a:rPr>
                        <a:t>reserve (UPR)</a:t>
                      </a:r>
                      <a:endParaRPr lang="en-ID" sz="1200" dirty="0">
                        <a:latin typeface="Arial" panose="020B0604020202020204" pitchFamily="34" charset="0"/>
                        <a:cs typeface="Arial" panose="020B0604020202020204" pitchFamily="34" charset="0"/>
                      </a:endParaRPr>
                    </a:p>
                  </a:txBody>
                  <a:tcPr/>
                </a:tc>
                <a:tc>
                  <a:txBody>
                    <a:bodyPr/>
                    <a:lstStyle/>
                    <a:p>
                      <a:pPr algn="r"/>
                      <a:r>
                        <a:rPr lang="en-US" sz="1200" dirty="0">
                          <a:latin typeface="Arial" panose="020B0604020202020204" pitchFamily="34" charset="0"/>
                          <a:cs typeface="Arial" panose="020B0604020202020204" pitchFamily="34" charset="0"/>
                        </a:rPr>
                        <a:t>(1,200)</a:t>
                      </a:r>
                      <a:endParaRPr lang="en-ID" sz="1200" dirty="0">
                        <a:latin typeface="Arial" panose="020B0604020202020204" pitchFamily="34" charset="0"/>
                        <a:cs typeface="Arial" panose="020B0604020202020204" pitchFamily="34" charset="0"/>
                      </a:endParaRPr>
                    </a:p>
                  </a:txBody>
                  <a:tcPr anchor="ctr"/>
                </a:tc>
                <a:tc>
                  <a:txBody>
                    <a:bodyPr/>
                    <a:lstStyle/>
                    <a:p>
                      <a:pPr algn="r"/>
                      <a:r>
                        <a:rPr lang="en-US" sz="1200" dirty="0">
                          <a:latin typeface="Arial" panose="020B0604020202020204" pitchFamily="34" charset="0"/>
                          <a:cs typeface="Arial" panose="020B0604020202020204" pitchFamily="34" charset="0"/>
                        </a:rPr>
                        <a:t>(900)</a:t>
                      </a:r>
                      <a:endParaRPr lang="en-ID" sz="1200" dirty="0">
                        <a:latin typeface="Arial" panose="020B0604020202020204" pitchFamily="34" charset="0"/>
                        <a:cs typeface="Arial" panose="020B0604020202020204" pitchFamily="34" charset="0"/>
                      </a:endParaRPr>
                    </a:p>
                  </a:txBody>
                  <a:tcPr anchor="ctr"/>
                </a:tc>
                <a:tc>
                  <a:txBody>
                    <a:bodyPr/>
                    <a:lstStyle/>
                    <a:p>
                      <a:pPr algn="r"/>
                      <a:r>
                        <a:rPr lang="en-US" sz="1200" dirty="0">
                          <a:latin typeface="Arial" panose="020B0604020202020204" pitchFamily="34" charset="0"/>
                          <a:cs typeface="Arial" panose="020B0604020202020204" pitchFamily="34" charset="0"/>
                        </a:rPr>
                        <a:t>(600)</a:t>
                      </a:r>
                      <a:endParaRPr lang="en-ID" sz="1200" dirty="0">
                        <a:latin typeface="Arial" panose="020B0604020202020204" pitchFamily="34" charset="0"/>
                        <a:cs typeface="Arial" panose="020B0604020202020204" pitchFamily="34" charset="0"/>
                      </a:endParaRPr>
                    </a:p>
                  </a:txBody>
                  <a:tcPr anchor="ctr"/>
                </a:tc>
                <a:tc>
                  <a:txBody>
                    <a:bodyPr/>
                    <a:lstStyle/>
                    <a:p>
                      <a:pPr algn="r"/>
                      <a:r>
                        <a:rPr lang="en-US" sz="1200" dirty="0">
                          <a:latin typeface="Arial" panose="020B0604020202020204" pitchFamily="34" charset="0"/>
                          <a:cs typeface="Arial" panose="020B0604020202020204" pitchFamily="34" charset="0"/>
                        </a:rPr>
                        <a:t>(300)</a:t>
                      </a:r>
                      <a:endParaRPr lang="en-ID" sz="1200" dirty="0">
                        <a:latin typeface="Arial" panose="020B0604020202020204" pitchFamily="34" charset="0"/>
                        <a:cs typeface="Arial" panose="020B0604020202020204" pitchFamily="34" charset="0"/>
                      </a:endParaRPr>
                    </a:p>
                  </a:txBody>
                  <a:tcPr anchor="ctr"/>
                </a:tc>
                <a:tc>
                  <a:txBody>
                    <a:bodyPr/>
                    <a:lstStyle/>
                    <a:p>
                      <a:pPr algn="r"/>
                      <a:r>
                        <a:rPr lang="en-US" sz="1200" dirty="0">
                          <a:latin typeface="Arial" panose="020B0604020202020204" pitchFamily="34" charset="0"/>
                          <a:cs typeface="Arial" panose="020B0604020202020204" pitchFamily="34" charset="0"/>
                        </a:rPr>
                        <a:t>0</a:t>
                      </a:r>
                      <a:endParaRPr lang="en-ID" sz="12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542621081"/>
                  </a:ext>
                </a:extLst>
              </a:tr>
              <a:tr h="433554">
                <a:tc>
                  <a:txBody>
                    <a:bodyPr/>
                    <a:lstStyle/>
                    <a:p>
                      <a:r>
                        <a:rPr lang="en-US" sz="1200" dirty="0">
                          <a:latin typeface="Arial" panose="020B0604020202020204" pitchFamily="34" charset="0"/>
                          <a:cs typeface="Arial" panose="020B0604020202020204" pitchFamily="34" charset="0"/>
                        </a:rPr>
                        <a:t>Deferred Acquisition</a:t>
                      </a:r>
                    </a:p>
                    <a:p>
                      <a:r>
                        <a:rPr lang="en-US" sz="1200" dirty="0">
                          <a:latin typeface="Arial" panose="020B0604020202020204" pitchFamily="34" charset="0"/>
                          <a:cs typeface="Arial" panose="020B0604020202020204" pitchFamily="34" charset="0"/>
                        </a:rPr>
                        <a:t>Cost (DAC)</a:t>
                      </a:r>
                      <a:endParaRPr lang="en-ID" sz="1200" dirty="0">
                        <a:latin typeface="Arial" panose="020B0604020202020204" pitchFamily="34" charset="0"/>
                        <a:cs typeface="Arial" panose="020B0604020202020204" pitchFamily="34" charset="0"/>
                      </a:endParaRPr>
                    </a:p>
                  </a:txBody>
                  <a:tcPr/>
                </a:tc>
                <a:tc>
                  <a:txBody>
                    <a:bodyPr/>
                    <a:lstStyle/>
                    <a:p>
                      <a:pPr algn="r"/>
                      <a:r>
                        <a:rPr lang="en-US" sz="1200" dirty="0">
                          <a:latin typeface="Arial" panose="020B0604020202020204" pitchFamily="34" charset="0"/>
                          <a:cs typeface="Arial" panose="020B0604020202020204" pitchFamily="34" charset="0"/>
                        </a:rPr>
                        <a:t>180</a:t>
                      </a:r>
                      <a:endParaRPr lang="en-ID" sz="1200" dirty="0">
                        <a:latin typeface="Arial" panose="020B0604020202020204" pitchFamily="34" charset="0"/>
                        <a:cs typeface="Arial" panose="020B0604020202020204" pitchFamily="34" charset="0"/>
                      </a:endParaRPr>
                    </a:p>
                  </a:txBody>
                  <a:tcPr anchor="ctr"/>
                </a:tc>
                <a:tc>
                  <a:txBody>
                    <a:bodyPr/>
                    <a:lstStyle/>
                    <a:p>
                      <a:pPr algn="r"/>
                      <a:r>
                        <a:rPr lang="en-US" sz="1200" dirty="0">
                          <a:latin typeface="Arial" panose="020B0604020202020204" pitchFamily="34" charset="0"/>
                          <a:cs typeface="Arial" panose="020B0604020202020204" pitchFamily="34" charset="0"/>
                        </a:rPr>
                        <a:t>135</a:t>
                      </a:r>
                      <a:endParaRPr lang="en-ID" sz="1200" dirty="0">
                        <a:latin typeface="Arial" panose="020B0604020202020204" pitchFamily="34" charset="0"/>
                        <a:cs typeface="Arial" panose="020B0604020202020204" pitchFamily="34" charset="0"/>
                      </a:endParaRPr>
                    </a:p>
                  </a:txBody>
                  <a:tcPr anchor="ctr"/>
                </a:tc>
                <a:tc>
                  <a:txBody>
                    <a:bodyPr/>
                    <a:lstStyle/>
                    <a:p>
                      <a:pPr algn="r"/>
                      <a:r>
                        <a:rPr lang="en-US" sz="1200" dirty="0">
                          <a:latin typeface="Arial" panose="020B0604020202020204" pitchFamily="34" charset="0"/>
                          <a:cs typeface="Arial" panose="020B0604020202020204" pitchFamily="34" charset="0"/>
                        </a:rPr>
                        <a:t>90</a:t>
                      </a:r>
                      <a:endParaRPr lang="en-ID" sz="1200" dirty="0">
                        <a:latin typeface="Arial" panose="020B0604020202020204" pitchFamily="34" charset="0"/>
                        <a:cs typeface="Arial" panose="020B0604020202020204" pitchFamily="34" charset="0"/>
                      </a:endParaRPr>
                    </a:p>
                  </a:txBody>
                  <a:tcPr anchor="ctr"/>
                </a:tc>
                <a:tc>
                  <a:txBody>
                    <a:bodyPr/>
                    <a:lstStyle/>
                    <a:p>
                      <a:pPr algn="r"/>
                      <a:r>
                        <a:rPr lang="en-US" sz="1200" dirty="0">
                          <a:latin typeface="Arial" panose="020B0604020202020204" pitchFamily="34" charset="0"/>
                          <a:cs typeface="Arial" panose="020B0604020202020204" pitchFamily="34" charset="0"/>
                        </a:rPr>
                        <a:t>45</a:t>
                      </a:r>
                      <a:endParaRPr lang="en-ID" sz="1200" dirty="0">
                        <a:latin typeface="Arial" panose="020B0604020202020204" pitchFamily="34" charset="0"/>
                        <a:cs typeface="Arial" panose="020B0604020202020204" pitchFamily="34" charset="0"/>
                      </a:endParaRPr>
                    </a:p>
                  </a:txBody>
                  <a:tcPr anchor="ctr"/>
                </a:tc>
                <a:tc>
                  <a:txBody>
                    <a:bodyPr/>
                    <a:lstStyle/>
                    <a:p>
                      <a:pPr algn="r"/>
                      <a:r>
                        <a:rPr lang="en-US" sz="1200" dirty="0">
                          <a:latin typeface="Arial" panose="020B0604020202020204" pitchFamily="34" charset="0"/>
                          <a:cs typeface="Arial" panose="020B0604020202020204" pitchFamily="34" charset="0"/>
                        </a:rPr>
                        <a:t>0</a:t>
                      </a:r>
                      <a:endParaRPr lang="en-ID" sz="12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865000810"/>
                  </a:ext>
                </a:extLst>
              </a:tr>
              <a:tr h="600306">
                <a:tc>
                  <a:txBody>
                    <a:bodyPr/>
                    <a:lstStyle/>
                    <a:p>
                      <a:r>
                        <a:rPr lang="en-US" sz="1200" dirty="0">
                          <a:latin typeface="Arial" panose="020B0604020202020204" pitchFamily="34" charset="0"/>
                          <a:cs typeface="Arial" panose="020B0604020202020204" pitchFamily="34" charset="0"/>
                        </a:rPr>
                        <a:t>Sum of insurance line items on the Statement of financial position (overall asset position)</a:t>
                      </a:r>
                      <a:endParaRPr lang="en-ID" sz="1200" dirty="0">
                        <a:latin typeface="Arial" panose="020B0604020202020204" pitchFamily="34" charset="0"/>
                        <a:cs typeface="Arial" panose="020B0604020202020204" pitchFamily="34" charset="0"/>
                      </a:endParaRPr>
                    </a:p>
                  </a:txBody>
                  <a:tcPr/>
                </a:tc>
                <a:tc>
                  <a:txBody>
                    <a:bodyPr/>
                    <a:lstStyle/>
                    <a:p>
                      <a:pPr algn="r"/>
                      <a:r>
                        <a:rPr lang="en-US" sz="1200" dirty="0">
                          <a:latin typeface="Arial" panose="020B0604020202020204" pitchFamily="34" charset="0"/>
                          <a:cs typeface="Arial" panose="020B0604020202020204" pitchFamily="34" charset="0"/>
                        </a:rPr>
                        <a:t>180</a:t>
                      </a:r>
                      <a:endParaRPr lang="en-ID" sz="1200" dirty="0">
                        <a:latin typeface="Arial" panose="020B0604020202020204" pitchFamily="34" charset="0"/>
                        <a:cs typeface="Arial" panose="020B0604020202020204" pitchFamily="34" charset="0"/>
                      </a:endParaRPr>
                    </a:p>
                  </a:txBody>
                  <a:tcPr anchor="ctr"/>
                </a:tc>
                <a:tc>
                  <a:txBody>
                    <a:bodyPr/>
                    <a:lstStyle/>
                    <a:p>
                      <a:pPr algn="r"/>
                      <a:r>
                        <a:rPr lang="en-US" sz="1200" dirty="0">
                          <a:latin typeface="Arial" panose="020B0604020202020204" pitchFamily="34" charset="0"/>
                          <a:cs typeface="Arial" panose="020B0604020202020204" pitchFamily="34" charset="0"/>
                        </a:rPr>
                        <a:t>435</a:t>
                      </a:r>
                      <a:endParaRPr lang="en-ID" sz="1200" dirty="0">
                        <a:latin typeface="Arial" panose="020B0604020202020204" pitchFamily="34" charset="0"/>
                        <a:cs typeface="Arial" panose="020B0604020202020204" pitchFamily="34" charset="0"/>
                      </a:endParaRPr>
                    </a:p>
                  </a:txBody>
                  <a:tcPr anchor="ctr"/>
                </a:tc>
                <a:tc>
                  <a:txBody>
                    <a:bodyPr/>
                    <a:lstStyle/>
                    <a:p>
                      <a:pPr algn="r"/>
                      <a:r>
                        <a:rPr lang="en-US" sz="1200" dirty="0">
                          <a:latin typeface="Arial" panose="020B0604020202020204" pitchFamily="34" charset="0"/>
                          <a:cs typeface="Arial" panose="020B0604020202020204" pitchFamily="34" charset="0"/>
                        </a:rPr>
                        <a:t>690</a:t>
                      </a:r>
                      <a:endParaRPr lang="en-ID" sz="1200" dirty="0">
                        <a:latin typeface="Arial" panose="020B0604020202020204" pitchFamily="34" charset="0"/>
                        <a:cs typeface="Arial" panose="020B0604020202020204" pitchFamily="34" charset="0"/>
                      </a:endParaRPr>
                    </a:p>
                  </a:txBody>
                  <a:tcPr anchor="ctr"/>
                </a:tc>
                <a:tc>
                  <a:txBody>
                    <a:bodyPr/>
                    <a:lstStyle/>
                    <a:p>
                      <a:pPr algn="r"/>
                      <a:r>
                        <a:rPr lang="en-US" sz="1200" dirty="0">
                          <a:latin typeface="Arial" panose="020B0604020202020204" pitchFamily="34" charset="0"/>
                          <a:cs typeface="Arial" panose="020B0604020202020204" pitchFamily="34" charset="0"/>
                        </a:rPr>
                        <a:t>945</a:t>
                      </a:r>
                      <a:endParaRPr lang="en-ID" sz="1200" dirty="0">
                        <a:latin typeface="Arial" panose="020B0604020202020204" pitchFamily="34" charset="0"/>
                        <a:cs typeface="Arial" panose="020B0604020202020204" pitchFamily="34" charset="0"/>
                      </a:endParaRPr>
                    </a:p>
                  </a:txBody>
                  <a:tcPr anchor="ctr"/>
                </a:tc>
                <a:tc>
                  <a:txBody>
                    <a:bodyPr/>
                    <a:lstStyle/>
                    <a:p>
                      <a:pPr algn="r"/>
                      <a:r>
                        <a:rPr lang="en-US" sz="1200" dirty="0">
                          <a:latin typeface="Arial" panose="020B0604020202020204" pitchFamily="34" charset="0"/>
                          <a:cs typeface="Arial" panose="020B0604020202020204" pitchFamily="34" charset="0"/>
                        </a:rPr>
                        <a:t>0</a:t>
                      </a:r>
                      <a:endParaRPr lang="en-ID" sz="12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259036094"/>
                  </a:ext>
                </a:extLst>
              </a:tr>
              <a:tr h="433554">
                <a:tc>
                  <a:txBody>
                    <a:bodyPr/>
                    <a:lstStyle/>
                    <a:p>
                      <a:r>
                        <a:rPr lang="en-US" sz="1200" b="1" dirty="0">
                          <a:latin typeface="Arial" panose="020B0604020202020204" pitchFamily="34" charset="0"/>
                          <a:cs typeface="Arial" panose="020B0604020202020204" pitchFamily="34" charset="0"/>
                        </a:rPr>
                        <a:t>Revenue for each period </a:t>
                      </a:r>
                    </a:p>
                    <a:p>
                      <a:r>
                        <a:rPr lang="en-US" sz="1200" b="1" dirty="0">
                          <a:latin typeface="Arial" panose="020B0604020202020204" pitchFamily="34" charset="0"/>
                          <a:cs typeface="Arial" panose="020B0604020202020204" pitchFamily="34" charset="0"/>
                        </a:rPr>
                        <a:t>(change in UPR)</a:t>
                      </a:r>
                      <a:endParaRPr lang="en-ID" sz="1200" b="1" dirty="0">
                        <a:latin typeface="Arial" panose="020B0604020202020204" pitchFamily="34" charset="0"/>
                        <a:cs typeface="Arial" panose="020B0604020202020204" pitchFamily="34" charset="0"/>
                      </a:endParaRPr>
                    </a:p>
                  </a:txBody>
                  <a:tcPr>
                    <a:solidFill>
                      <a:schemeClr val="tx2">
                        <a:lumMod val="90000"/>
                        <a:alpha val="40000"/>
                      </a:schemeClr>
                    </a:solidFill>
                  </a:tcPr>
                </a:tc>
                <a:tc>
                  <a:txBody>
                    <a:bodyPr/>
                    <a:lstStyle/>
                    <a:p>
                      <a:pPr algn="r"/>
                      <a:endParaRPr lang="en-ID" sz="1200" b="1" dirty="0">
                        <a:latin typeface="Arial" panose="020B0604020202020204" pitchFamily="34" charset="0"/>
                        <a:cs typeface="Arial" panose="020B0604020202020204" pitchFamily="34" charset="0"/>
                      </a:endParaRPr>
                    </a:p>
                  </a:txBody>
                  <a:tcPr anchor="ctr">
                    <a:solidFill>
                      <a:schemeClr val="tx2">
                        <a:lumMod val="90000"/>
                        <a:alpha val="40000"/>
                      </a:schemeClr>
                    </a:solidFill>
                  </a:tcPr>
                </a:tc>
                <a:tc>
                  <a:txBody>
                    <a:bodyPr/>
                    <a:lstStyle/>
                    <a:p>
                      <a:pPr algn="r"/>
                      <a:r>
                        <a:rPr lang="en-US" sz="1200" b="1" dirty="0">
                          <a:latin typeface="Arial" panose="020B0604020202020204" pitchFamily="34" charset="0"/>
                          <a:cs typeface="Arial" panose="020B0604020202020204" pitchFamily="34" charset="0"/>
                        </a:rPr>
                        <a:t>300</a:t>
                      </a:r>
                      <a:endParaRPr lang="en-ID" sz="1200" b="1" dirty="0">
                        <a:latin typeface="Arial" panose="020B0604020202020204" pitchFamily="34" charset="0"/>
                        <a:cs typeface="Arial" panose="020B0604020202020204" pitchFamily="34" charset="0"/>
                      </a:endParaRPr>
                    </a:p>
                  </a:txBody>
                  <a:tcPr anchor="ctr">
                    <a:solidFill>
                      <a:schemeClr val="tx2">
                        <a:lumMod val="90000"/>
                        <a:alpha val="40000"/>
                      </a:schemeClr>
                    </a:solidFill>
                  </a:tcPr>
                </a:tc>
                <a:tc>
                  <a:txBody>
                    <a:bodyPr/>
                    <a:lstStyle/>
                    <a:p>
                      <a:pPr algn="r"/>
                      <a:r>
                        <a:rPr lang="en-US" sz="1200" b="1" dirty="0">
                          <a:latin typeface="Arial" panose="020B0604020202020204" pitchFamily="34" charset="0"/>
                          <a:cs typeface="Arial" panose="020B0604020202020204" pitchFamily="34" charset="0"/>
                        </a:rPr>
                        <a:t>300</a:t>
                      </a:r>
                      <a:endParaRPr lang="en-ID" sz="1200" b="1" dirty="0">
                        <a:latin typeface="Arial" panose="020B0604020202020204" pitchFamily="34" charset="0"/>
                        <a:cs typeface="Arial" panose="020B0604020202020204" pitchFamily="34" charset="0"/>
                      </a:endParaRPr>
                    </a:p>
                  </a:txBody>
                  <a:tcPr anchor="ctr">
                    <a:solidFill>
                      <a:schemeClr val="tx2">
                        <a:lumMod val="90000"/>
                        <a:alpha val="40000"/>
                      </a:schemeClr>
                    </a:solidFill>
                  </a:tcPr>
                </a:tc>
                <a:tc>
                  <a:txBody>
                    <a:bodyPr/>
                    <a:lstStyle/>
                    <a:p>
                      <a:pPr algn="r"/>
                      <a:r>
                        <a:rPr lang="en-US" sz="1200" b="1" dirty="0">
                          <a:latin typeface="Arial" panose="020B0604020202020204" pitchFamily="34" charset="0"/>
                          <a:cs typeface="Arial" panose="020B0604020202020204" pitchFamily="34" charset="0"/>
                        </a:rPr>
                        <a:t>300</a:t>
                      </a:r>
                      <a:endParaRPr lang="en-ID" sz="1200" b="1" dirty="0">
                        <a:latin typeface="Arial" panose="020B0604020202020204" pitchFamily="34" charset="0"/>
                        <a:cs typeface="Arial" panose="020B0604020202020204" pitchFamily="34" charset="0"/>
                      </a:endParaRPr>
                    </a:p>
                  </a:txBody>
                  <a:tcPr anchor="ctr">
                    <a:solidFill>
                      <a:schemeClr val="tx2">
                        <a:lumMod val="90000"/>
                        <a:alpha val="40000"/>
                      </a:schemeClr>
                    </a:solidFill>
                  </a:tcPr>
                </a:tc>
                <a:tc>
                  <a:txBody>
                    <a:bodyPr/>
                    <a:lstStyle/>
                    <a:p>
                      <a:pPr algn="r"/>
                      <a:r>
                        <a:rPr lang="en-US" sz="1200" b="1" dirty="0">
                          <a:latin typeface="Arial" panose="020B0604020202020204" pitchFamily="34" charset="0"/>
                          <a:cs typeface="Arial" panose="020B0604020202020204" pitchFamily="34" charset="0"/>
                        </a:rPr>
                        <a:t>300</a:t>
                      </a:r>
                      <a:endParaRPr lang="en-ID" sz="1200" b="1" dirty="0">
                        <a:latin typeface="Arial" panose="020B0604020202020204" pitchFamily="34" charset="0"/>
                        <a:cs typeface="Arial" panose="020B0604020202020204" pitchFamily="34" charset="0"/>
                      </a:endParaRPr>
                    </a:p>
                  </a:txBody>
                  <a:tcPr anchor="ctr">
                    <a:solidFill>
                      <a:schemeClr val="tx2">
                        <a:lumMod val="90000"/>
                        <a:alpha val="40000"/>
                      </a:schemeClr>
                    </a:solidFill>
                  </a:tcPr>
                </a:tc>
                <a:extLst>
                  <a:ext uri="{0D108BD9-81ED-4DB2-BD59-A6C34878D82A}">
                    <a16:rowId xmlns:a16="http://schemas.microsoft.com/office/drawing/2014/main" val="1176263387"/>
                  </a:ext>
                </a:extLst>
              </a:tr>
            </a:tbl>
          </a:graphicData>
        </a:graphic>
      </p:graphicFrame>
    </p:spTree>
    <p:extLst>
      <p:ext uri="{BB962C8B-B14F-4D97-AF65-F5344CB8AC3E}">
        <p14:creationId xmlns:p14="http://schemas.microsoft.com/office/powerpoint/2010/main" val="298186676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94634D-565C-CA6F-5118-C87C642DD3E5}"/>
              </a:ext>
            </a:extLst>
          </p:cNvPr>
          <p:cNvSpPr txBox="1"/>
          <p:nvPr/>
        </p:nvSpPr>
        <p:spPr>
          <a:xfrm>
            <a:off x="968953" y="95347"/>
            <a:ext cx="7443527" cy="1269578"/>
          </a:xfrm>
          <a:prstGeom prst="rect">
            <a:avLst/>
          </a:prstGeom>
          <a:noFill/>
        </p:spPr>
        <p:txBody>
          <a:bodyPr wrap="square">
            <a:spAutoFit/>
          </a:bodyPr>
          <a:lstStyle/>
          <a:p>
            <a:r>
              <a:rPr lang="en-US" sz="2700" dirty="0">
                <a:latin typeface="Fjalla One" panose="02000506040000020004" pitchFamily="2" charset="0"/>
              </a:rPr>
              <a:t>Premium Allocation Approach </a:t>
            </a:r>
          </a:p>
          <a:p>
            <a:r>
              <a:rPr lang="en-US" sz="1650" dirty="0">
                <a:latin typeface="Fjalla One" panose="02000506040000020004" pitchFamily="2" charset="0"/>
              </a:rPr>
              <a:t>Scenarios 2 – Premium paid at the end</a:t>
            </a:r>
          </a:p>
          <a:p>
            <a:r>
              <a:rPr lang="en-US" sz="1650" dirty="0">
                <a:latin typeface="Fjalla One" panose="02000506040000020004" pitchFamily="2" charset="0"/>
              </a:rPr>
              <a:t>IFRS 17 PAA - Insurance Contract / Liability on Statement of Financial Position and Revenue Reported</a:t>
            </a:r>
          </a:p>
        </p:txBody>
      </p:sp>
      <p:sp>
        <p:nvSpPr>
          <p:cNvPr id="4" name="Rectangle 3">
            <a:extLst>
              <a:ext uri="{FF2B5EF4-FFF2-40B4-BE49-F238E27FC236}">
                <a16:creationId xmlns:a16="http://schemas.microsoft.com/office/drawing/2014/main" id="{99DB8E9A-8348-487C-B524-029E11B813F5}"/>
              </a:ext>
            </a:extLst>
          </p:cNvPr>
          <p:cNvSpPr/>
          <p:nvPr/>
        </p:nvSpPr>
        <p:spPr>
          <a:xfrm>
            <a:off x="-51435" y="4881500"/>
            <a:ext cx="6917872" cy="253916"/>
          </a:xfrm>
          <a:prstGeom prst="rect">
            <a:avLst/>
          </a:prstGeom>
        </p:spPr>
        <p:txBody>
          <a:bodyPr wrap="square">
            <a:spAutoFit/>
          </a:bodyPr>
          <a:lstStyle/>
          <a:p>
            <a:r>
              <a:rPr lang="en-US" sz="1050" b="1" i="1" dirty="0">
                <a:solidFill>
                  <a:schemeClr val="tx1"/>
                </a:solidFill>
                <a:latin typeface="Arial" charset="0"/>
              </a:rPr>
              <a:t>Ref. PWC, IFRS 17 Insurance Contract, An </a:t>
            </a:r>
            <a:r>
              <a:rPr lang="en-US" sz="1050" b="1" i="1" dirty="0" err="1">
                <a:solidFill>
                  <a:schemeClr val="tx1"/>
                </a:solidFill>
                <a:latin typeface="Arial" charset="0"/>
              </a:rPr>
              <a:t>Ilustration</a:t>
            </a:r>
            <a:r>
              <a:rPr lang="en-US" sz="1050" b="1" i="1" dirty="0">
                <a:solidFill>
                  <a:schemeClr val="tx1"/>
                </a:solidFill>
                <a:latin typeface="Arial" charset="0"/>
              </a:rPr>
              <a:t> </a:t>
            </a:r>
          </a:p>
        </p:txBody>
      </p:sp>
      <p:sp>
        <p:nvSpPr>
          <p:cNvPr id="5" name="Slide Number Placeholder 3">
            <a:extLst>
              <a:ext uri="{FF2B5EF4-FFF2-40B4-BE49-F238E27FC236}">
                <a16:creationId xmlns:a16="http://schemas.microsoft.com/office/drawing/2014/main" id="{A4D9C7BE-C7AE-4A1A-950A-5FCE05B54901}"/>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65</a:t>
            </a:fld>
            <a:endParaRPr lang="en-US" sz="1200" b="1" dirty="0"/>
          </a:p>
        </p:txBody>
      </p:sp>
      <p:graphicFrame>
        <p:nvGraphicFramePr>
          <p:cNvPr id="6" name="Table 5">
            <a:extLst>
              <a:ext uri="{FF2B5EF4-FFF2-40B4-BE49-F238E27FC236}">
                <a16:creationId xmlns:a16="http://schemas.microsoft.com/office/drawing/2014/main" id="{B62C45F9-E7FB-486C-AEEE-086D1F91BB6E}"/>
              </a:ext>
            </a:extLst>
          </p:cNvPr>
          <p:cNvGraphicFramePr>
            <a:graphicFrameLocks noGrp="1"/>
          </p:cNvGraphicFramePr>
          <p:nvPr>
            <p:extLst>
              <p:ext uri="{D42A27DB-BD31-4B8C-83A1-F6EECF244321}">
                <p14:modId xmlns:p14="http://schemas.microsoft.com/office/powerpoint/2010/main" val="1419554264"/>
              </p:ext>
            </p:extLst>
          </p:nvPr>
        </p:nvGraphicFramePr>
        <p:xfrm>
          <a:off x="944489" y="1333426"/>
          <a:ext cx="7568731" cy="3552839"/>
        </p:xfrm>
        <a:graphic>
          <a:graphicData uri="http://schemas.openxmlformats.org/drawingml/2006/table">
            <a:tbl>
              <a:tblPr firstRow="1" bandRow="1">
                <a:tableStyleId>{775DCB02-9BB8-47FD-8907-85C794F793BA}</a:tableStyleId>
              </a:tblPr>
              <a:tblGrid>
                <a:gridCol w="2784147">
                  <a:extLst>
                    <a:ext uri="{9D8B030D-6E8A-4147-A177-3AD203B41FA5}">
                      <a16:colId xmlns:a16="http://schemas.microsoft.com/office/drawing/2014/main" val="948322818"/>
                    </a:ext>
                  </a:extLst>
                </a:gridCol>
                <a:gridCol w="974456">
                  <a:extLst>
                    <a:ext uri="{9D8B030D-6E8A-4147-A177-3AD203B41FA5}">
                      <a16:colId xmlns:a16="http://schemas.microsoft.com/office/drawing/2014/main" val="43923972"/>
                    </a:ext>
                  </a:extLst>
                </a:gridCol>
                <a:gridCol w="1016216">
                  <a:extLst>
                    <a:ext uri="{9D8B030D-6E8A-4147-A177-3AD203B41FA5}">
                      <a16:colId xmlns:a16="http://schemas.microsoft.com/office/drawing/2014/main" val="3738321600"/>
                    </a:ext>
                  </a:extLst>
                </a:gridCol>
                <a:gridCol w="904850">
                  <a:extLst>
                    <a:ext uri="{9D8B030D-6E8A-4147-A177-3AD203B41FA5}">
                      <a16:colId xmlns:a16="http://schemas.microsoft.com/office/drawing/2014/main" val="3634316381"/>
                    </a:ext>
                  </a:extLst>
                </a:gridCol>
                <a:gridCol w="988373">
                  <a:extLst>
                    <a:ext uri="{9D8B030D-6E8A-4147-A177-3AD203B41FA5}">
                      <a16:colId xmlns:a16="http://schemas.microsoft.com/office/drawing/2014/main" val="1138239041"/>
                    </a:ext>
                  </a:extLst>
                </a:gridCol>
                <a:gridCol w="900689">
                  <a:extLst>
                    <a:ext uri="{9D8B030D-6E8A-4147-A177-3AD203B41FA5}">
                      <a16:colId xmlns:a16="http://schemas.microsoft.com/office/drawing/2014/main" val="3002774136"/>
                    </a:ext>
                  </a:extLst>
                </a:gridCol>
              </a:tblGrid>
              <a:tr h="194291">
                <a:tc>
                  <a:txBody>
                    <a:bodyPr/>
                    <a:lstStyle/>
                    <a:p>
                      <a:r>
                        <a:rPr lang="en-US" sz="1200" dirty="0">
                          <a:solidFill>
                            <a:schemeClr val="tx1"/>
                          </a:solidFill>
                        </a:rPr>
                        <a:t>IFRS 17 - PAA</a:t>
                      </a:r>
                      <a:endParaRPr lang="en-ID" sz="1200" dirty="0">
                        <a:solidFill>
                          <a:schemeClr val="tx1"/>
                        </a:solidFill>
                      </a:endParaRPr>
                    </a:p>
                  </a:txBody>
                  <a:tcPr anchor="ctr">
                    <a:solidFill>
                      <a:schemeClr val="accent6">
                        <a:lumMod val="20000"/>
                        <a:lumOff val="80000"/>
                      </a:schemeClr>
                    </a:solidFill>
                  </a:tcPr>
                </a:tc>
                <a:tc>
                  <a:txBody>
                    <a:bodyPr/>
                    <a:lstStyle/>
                    <a:p>
                      <a:pPr algn="ctr"/>
                      <a:endParaRPr lang="en-ID" sz="1200" dirty="0"/>
                    </a:p>
                  </a:txBody>
                  <a:tcPr>
                    <a:solidFill>
                      <a:schemeClr val="accent6">
                        <a:lumMod val="20000"/>
                        <a:lumOff val="80000"/>
                      </a:schemeClr>
                    </a:solidFill>
                  </a:tcPr>
                </a:tc>
                <a:tc>
                  <a:txBody>
                    <a:bodyPr/>
                    <a:lstStyle/>
                    <a:p>
                      <a:pPr algn="ctr"/>
                      <a:endParaRPr lang="en-ID" sz="1200" dirty="0"/>
                    </a:p>
                  </a:txBody>
                  <a:tcPr>
                    <a:solidFill>
                      <a:schemeClr val="accent6">
                        <a:lumMod val="20000"/>
                        <a:lumOff val="80000"/>
                      </a:schemeClr>
                    </a:solidFill>
                  </a:tcPr>
                </a:tc>
                <a:tc>
                  <a:txBody>
                    <a:bodyPr/>
                    <a:lstStyle/>
                    <a:p>
                      <a:pPr algn="ctr"/>
                      <a:endParaRPr lang="en-ID" sz="1200" dirty="0"/>
                    </a:p>
                  </a:txBody>
                  <a:tcPr>
                    <a:solidFill>
                      <a:schemeClr val="accent6">
                        <a:lumMod val="20000"/>
                        <a:lumOff val="80000"/>
                      </a:schemeClr>
                    </a:solidFill>
                  </a:tcPr>
                </a:tc>
                <a:tc>
                  <a:txBody>
                    <a:bodyPr/>
                    <a:lstStyle/>
                    <a:p>
                      <a:pPr algn="ctr"/>
                      <a:endParaRPr lang="en-ID" sz="1200" dirty="0"/>
                    </a:p>
                  </a:txBody>
                  <a:tcPr>
                    <a:solidFill>
                      <a:schemeClr val="accent6">
                        <a:lumMod val="20000"/>
                        <a:lumOff val="80000"/>
                      </a:schemeClr>
                    </a:solidFill>
                  </a:tcPr>
                </a:tc>
                <a:tc>
                  <a:txBody>
                    <a:bodyPr/>
                    <a:lstStyle/>
                    <a:p>
                      <a:pPr algn="ctr"/>
                      <a:endParaRPr lang="en-ID" sz="1200" dirty="0"/>
                    </a:p>
                  </a:txBody>
                  <a:tcPr>
                    <a:solidFill>
                      <a:schemeClr val="accent6">
                        <a:lumMod val="20000"/>
                        <a:lumOff val="80000"/>
                      </a:schemeClr>
                    </a:solidFill>
                  </a:tcPr>
                </a:tc>
                <a:extLst>
                  <a:ext uri="{0D108BD9-81ED-4DB2-BD59-A6C34878D82A}">
                    <a16:rowId xmlns:a16="http://schemas.microsoft.com/office/drawing/2014/main" val="2984718477"/>
                  </a:ext>
                </a:extLst>
              </a:tr>
              <a:tr h="314853">
                <a:tc>
                  <a:txBody>
                    <a:bodyPr/>
                    <a:lstStyle/>
                    <a:p>
                      <a:r>
                        <a:rPr lang="en-US" sz="1100" b="1" dirty="0"/>
                        <a:t>Reporting</a:t>
                      </a:r>
                      <a:r>
                        <a:rPr lang="en-US" sz="1200" b="1" dirty="0"/>
                        <a:t> date</a:t>
                      </a:r>
                      <a:endParaRPr lang="en-ID" sz="1200" b="1" dirty="0"/>
                    </a:p>
                  </a:txBody>
                  <a:tcPr anchor="ctr">
                    <a:solidFill>
                      <a:srgbClr val="92D050"/>
                    </a:solidFill>
                  </a:tcPr>
                </a:tc>
                <a:tc>
                  <a:txBody>
                    <a:bodyPr/>
                    <a:lstStyle/>
                    <a:p>
                      <a:pPr algn="ctr"/>
                      <a:r>
                        <a:rPr lang="en-US" sz="1200" b="1" dirty="0"/>
                        <a:t>01 July 2019</a:t>
                      </a:r>
                      <a:endParaRPr lang="en-ID" sz="1200" b="1" dirty="0"/>
                    </a:p>
                  </a:txBody>
                  <a:tcPr>
                    <a:solidFill>
                      <a:srgbClr val="92D050"/>
                    </a:solidFill>
                  </a:tcPr>
                </a:tc>
                <a:tc>
                  <a:txBody>
                    <a:bodyPr/>
                    <a:lstStyle/>
                    <a:p>
                      <a:pPr algn="ctr"/>
                      <a:r>
                        <a:rPr lang="en-US" sz="1200" b="1" dirty="0"/>
                        <a:t>30 Sep 2019</a:t>
                      </a:r>
                      <a:endParaRPr lang="en-ID" sz="1200" b="1" dirty="0"/>
                    </a:p>
                  </a:txBody>
                  <a:tcPr>
                    <a:solidFill>
                      <a:srgbClr val="92D050"/>
                    </a:solidFill>
                  </a:tcPr>
                </a:tc>
                <a:tc>
                  <a:txBody>
                    <a:bodyPr/>
                    <a:lstStyle/>
                    <a:p>
                      <a:pPr algn="ctr"/>
                      <a:r>
                        <a:rPr lang="en-US" sz="1200" b="1" dirty="0"/>
                        <a:t>31 dec 2019</a:t>
                      </a:r>
                      <a:endParaRPr lang="en-ID" sz="1200" b="1" dirty="0"/>
                    </a:p>
                  </a:txBody>
                  <a:tcPr>
                    <a:solidFill>
                      <a:srgbClr val="92D050"/>
                    </a:solidFill>
                  </a:tcPr>
                </a:tc>
                <a:tc>
                  <a:txBody>
                    <a:bodyPr/>
                    <a:lstStyle/>
                    <a:p>
                      <a:pPr algn="ctr"/>
                      <a:r>
                        <a:rPr lang="en-US" sz="1200" b="1" dirty="0"/>
                        <a:t>31 Mar 2020</a:t>
                      </a:r>
                      <a:endParaRPr lang="en-ID" sz="1200" b="1" dirty="0"/>
                    </a:p>
                  </a:txBody>
                  <a:tcPr>
                    <a:solidFill>
                      <a:srgbClr val="92D050"/>
                    </a:solidFill>
                  </a:tcPr>
                </a:tc>
                <a:tc>
                  <a:txBody>
                    <a:bodyPr/>
                    <a:lstStyle/>
                    <a:p>
                      <a:pPr algn="ctr"/>
                      <a:r>
                        <a:rPr lang="en-US" sz="1200" b="1" dirty="0"/>
                        <a:t>30 June 2020</a:t>
                      </a:r>
                      <a:endParaRPr lang="en-ID" sz="1200" b="1" dirty="0"/>
                    </a:p>
                  </a:txBody>
                  <a:tcPr>
                    <a:solidFill>
                      <a:srgbClr val="92D050"/>
                    </a:solidFill>
                  </a:tcPr>
                </a:tc>
                <a:extLst>
                  <a:ext uri="{0D108BD9-81ED-4DB2-BD59-A6C34878D82A}">
                    <a16:rowId xmlns:a16="http://schemas.microsoft.com/office/drawing/2014/main" val="1209527500"/>
                  </a:ext>
                </a:extLst>
              </a:tr>
              <a:tr h="226161">
                <a:tc>
                  <a:txBody>
                    <a:bodyPr/>
                    <a:lstStyle/>
                    <a:p>
                      <a:r>
                        <a:rPr lang="en-US" sz="1100" dirty="0">
                          <a:latin typeface="Arial" panose="020B0604020202020204" pitchFamily="34" charset="0"/>
                          <a:cs typeface="Arial" panose="020B0604020202020204" pitchFamily="34" charset="0"/>
                        </a:rPr>
                        <a:t>Opening Balance</a:t>
                      </a:r>
                      <a:endParaRPr lang="en-ID" sz="1100" dirty="0">
                        <a:latin typeface="Arial" panose="020B0604020202020204" pitchFamily="34" charset="0"/>
                        <a:cs typeface="Arial" panose="020B0604020202020204" pitchFamily="34" charset="0"/>
                      </a:endParaRPr>
                    </a:p>
                  </a:txBody>
                  <a:tcPr/>
                </a:tc>
                <a:tc>
                  <a:txBody>
                    <a:bodyPr/>
                    <a:lstStyle/>
                    <a:p>
                      <a:pPr algn="r"/>
                      <a:r>
                        <a:rPr lang="en-US" sz="1100" dirty="0">
                          <a:latin typeface="Arial" panose="020B0604020202020204" pitchFamily="34" charset="0"/>
                          <a:cs typeface="Arial" panose="020B0604020202020204" pitchFamily="34" charset="0"/>
                        </a:rPr>
                        <a:t>0</a:t>
                      </a:r>
                      <a:endParaRPr lang="en-ID" sz="1100" dirty="0">
                        <a:latin typeface="Arial" panose="020B0604020202020204" pitchFamily="34" charset="0"/>
                        <a:cs typeface="Arial" panose="020B0604020202020204" pitchFamily="34" charset="0"/>
                      </a:endParaRPr>
                    </a:p>
                  </a:txBody>
                  <a:tcPr anchor="ctr"/>
                </a:tc>
                <a:tc>
                  <a:txBody>
                    <a:bodyPr/>
                    <a:lstStyle/>
                    <a:p>
                      <a:pPr algn="r"/>
                      <a:r>
                        <a:rPr lang="en-US" sz="1100" dirty="0">
                          <a:latin typeface="Arial" panose="020B0604020202020204" pitchFamily="34" charset="0"/>
                          <a:cs typeface="Arial" panose="020B0604020202020204" pitchFamily="34" charset="0"/>
                        </a:rPr>
                        <a:t>180</a:t>
                      </a:r>
                      <a:endParaRPr lang="en-ID" sz="1100" dirty="0">
                        <a:latin typeface="Arial" panose="020B0604020202020204" pitchFamily="34" charset="0"/>
                        <a:cs typeface="Arial" panose="020B0604020202020204" pitchFamily="34" charset="0"/>
                      </a:endParaRPr>
                    </a:p>
                  </a:txBody>
                  <a:tcPr anchor="ctr"/>
                </a:tc>
                <a:tc>
                  <a:txBody>
                    <a:bodyPr/>
                    <a:lstStyle/>
                    <a:p>
                      <a:pPr algn="r"/>
                      <a:r>
                        <a:rPr lang="en-US" sz="1100" dirty="0">
                          <a:latin typeface="Arial" panose="020B0604020202020204" pitchFamily="34" charset="0"/>
                          <a:cs typeface="Arial" panose="020B0604020202020204" pitchFamily="34" charset="0"/>
                        </a:rPr>
                        <a:t>435</a:t>
                      </a:r>
                      <a:endParaRPr lang="en-ID" sz="1100" dirty="0">
                        <a:latin typeface="Arial" panose="020B0604020202020204" pitchFamily="34" charset="0"/>
                        <a:cs typeface="Arial" panose="020B0604020202020204" pitchFamily="34" charset="0"/>
                      </a:endParaRPr>
                    </a:p>
                  </a:txBody>
                  <a:tcPr anchor="ctr"/>
                </a:tc>
                <a:tc>
                  <a:txBody>
                    <a:bodyPr/>
                    <a:lstStyle/>
                    <a:p>
                      <a:pPr algn="r"/>
                      <a:r>
                        <a:rPr lang="en-US" sz="1100" dirty="0">
                          <a:latin typeface="Arial" panose="020B0604020202020204" pitchFamily="34" charset="0"/>
                          <a:cs typeface="Arial" panose="020B0604020202020204" pitchFamily="34" charset="0"/>
                        </a:rPr>
                        <a:t>690</a:t>
                      </a:r>
                      <a:endParaRPr lang="en-ID" sz="1100" dirty="0">
                        <a:latin typeface="Arial" panose="020B0604020202020204" pitchFamily="34" charset="0"/>
                        <a:cs typeface="Arial" panose="020B0604020202020204" pitchFamily="34" charset="0"/>
                      </a:endParaRPr>
                    </a:p>
                  </a:txBody>
                  <a:tcPr anchor="ctr"/>
                </a:tc>
                <a:tc>
                  <a:txBody>
                    <a:bodyPr/>
                    <a:lstStyle/>
                    <a:p>
                      <a:pPr algn="r"/>
                      <a:r>
                        <a:rPr lang="en-US" sz="1100" dirty="0">
                          <a:latin typeface="Arial" panose="020B0604020202020204" pitchFamily="34" charset="0"/>
                          <a:cs typeface="Arial" panose="020B0604020202020204" pitchFamily="34" charset="0"/>
                        </a:rPr>
                        <a:t>945</a:t>
                      </a:r>
                      <a:endParaRPr lang="en-ID" sz="11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771822339"/>
                  </a:ext>
                </a:extLst>
              </a:tr>
              <a:tr h="372500">
                <a:tc>
                  <a:txBody>
                    <a:bodyPr/>
                    <a:lstStyle/>
                    <a:p>
                      <a:r>
                        <a:rPr lang="en-US" sz="1100" dirty="0">
                          <a:latin typeface="Arial" panose="020B0604020202020204" pitchFamily="34" charset="0"/>
                          <a:cs typeface="Arial" panose="020B0604020202020204" pitchFamily="34" charset="0"/>
                        </a:rPr>
                        <a:t>55 (a) (</a:t>
                      </a:r>
                      <a:r>
                        <a:rPr lang="en-US" sz="1100" dirty="0" err="1">
                          <a:latin typeface="Arial" panose="020B0604020202020204" pitchFamily="34" charset="0"/>
                          <a:cs typeface="Arial" panose="020B0604020202020204" pitchFamily="34" charset="0"/>
                        </a:rPr>
                        <a:t>i</a:t>
                      </a:r>
                      <a:r>
                        <a:rPr lang="en-US" sz="1100" dirty="0">
                          <a:latin typeface="Arial" panose="020B0604020202020204" pitchFamily="34" charset="0"/>
                          <a:cs typeface="Arial" panose="020B0604020202020204" pitchFamily="34" charset="0"/>
                        </a:rPr>
                        <a:t>) Premium </a:t>
                      </a:r>
                    </a:p>
                    <a:p>
                      <a:r>
                        <a:rPr lang="en-US" sz="1100" dirty="0">
                          <a:latin typeface="Arial" panose="020B0604020202020204" pitchFamily="34" charset="0"/>
                          <a:cs typeface="Arial" panose="020B0604020202020204" pitchFamily="34" charset="0"/>
                        </a:rPr>
                        <a:t>received on initial recognition</a:t>
                      </a:r>
                      <a:endParaRPr lang="en-ID" sz="1100" dirty="0">
                        <a:latin typeface="Arial" panose="020B0604020202020204" pitchFamily="34" charset="0"/>
                        <a:cs typeface="Arial" panose="020B0604020202020204" pitchFamily="34" charset="0"/>
                      </a:endParaRPr>
                    </a:p>
                  </a:txBody>
                  <a:tcPr/>
                </a:tc>
                <a:tc>
                  <a:txBody>
                    <a:bodyPr/>
                    <a:lstStyle/>
                    <a:p>
                      <a:pPr algn="r"/>
                      <a:r>
                        <a:rPr lang="en-US" sz="1100" dirty="0">
                          <a:latin typeface="Arial" panose="020B0604020202020204" pitchFamily="34" charset="0"/>
                          <a:cs typeface="Arial" panose="020B0604020202020204" pitchFamily="34" charset="0"/>
                        </a:rPr>
                        <a:t>0</a:t>
                      </a:r>
                      <a:endParaRPr lang="en-ID" sz="1100" dirty="0">
                        <a:latin typeface="Arial" panose="020B0604020202020204" pitchFamily="34" charset="0"/>
                        <a:cs typeface="Arial" panose="020B0604020202020204" pitchFamily="34" charset="0"/>
                      </a:endParaRPr>
                    </a:p>
                  </a:txBody>
                  <a:tcPr anchor="ctr"/>
                </a:tc>
                <a:tc>
                  <a:txBody>
                    <a:bodyPr/>
                    <a:lstStyle/>
                    <a:p>
                      <a:pPr algn="r"/>
                      <a:endParaRPr lang="en-ID" sz="1100" dirty="0">
                        <a:latin typeface="Arial" panose="020B0604020202020204" pitchFamily="34" charset="0"/>
                        <a:cs typeface="Arial" panose="020B0604020202020204" pitchFamily="34" charset="0"/>
                      </a:endParaRPr>
                    </a:p>
                  </a:txBody>
                  <a:tcPr anchor="ctr"/>
                </a:tc>
                <a:tc>
                  <a:txBody>
                    <a:bodyPr/>
                    <a:lstStyle/>
                    <a:p>
                      <a:pPr algn="r"/>
                      <a:endParaRPr lang="en-ID" sz="1100" dirty="0">
                        <a:latin typeface="Arial" panose="020B0604020202020204" pitchFamily="34" charset="0"/>
                        <a:cs typeface="Arial" panose="020B0604020202020204" pitchFamily="34" charset="0"/>
                      </a:endParaRPr>
                    </a:p>
                  </a:txBody>
                  <a:tcPr anchor="ctr"/>
                </a:tc>
                <a:tc>
                  <a:txBody>
                    <a:bodyPr/>
                    <a:lstStyle/>
                    <a:p>
                      <a:pPr algn="r"/>
                      <a:endParaRPr lang="en-ID" sz="1100" dirty="0">
                        <a:latin typeface="Arial" panose="020B0604020202020204" pitchFamily="34" charset="0"/>
                        <a:cs typeface="Arial" panose="020B0604020202020204" pitchFamily="34" charset="0"/>
                      </a:endParaRPr>
                    </a:p>
                  </a:txBody>
                  <a:tcPr anchor="ctr"/>
                </a:tc>
                <a:tc>
                  <a:txBody>
                    <a:bodyPr/>
                    <a:lstStyle/>
                    <a:p>
                      <a:pPr algn="r"/>
                      <a:endParaRPr lang="en-ID" sz="11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444346485"/>
                  </a:ext>
                </a:extLst>
              </a:tr>
              <a:tr h="372500">
                <a:tc>
                  <a:txBody>
                    <a:bodyPr/>
                    <a:lstStyle/>
                    <a:p>
                      <a:r>
                        <a:rPr lang="en-US" sz="1100" dirty="0">
                          <a:latin typeface="Arial" panose="020B0604020202020204" pitchFamily="34" charset="0"/>
                          <a:cs typeface="Arial" panose="020B0604020202020204" pitchFamily="34" charset="0"/>
                        </a:rPr>
                        <a:t>55 (a) (ii) Insurance </a:t>
                      </a:r>
                    </a:p>
                    <a:p>
                      <a:r>
                        <a:rPr lang="en-US" sz="1100" dirty="0">
                          <a:latin typeface="Arial" panose="020B0604020202020204" pitchFamily="34" charset="0"/>
                          <a:cs typeface="Arial" panose="020B0604020202020204" pitchFamily="34" charset="0"/>
                        </a:rPr>
                        <a:t>Acquisition cash flows</a:t>
                      </a:r>
                      <a:endParaRPr lang="en-ID" sz="1100" dirty="0">
                        <a:latin typeface="Arial" panose="020B0604020202020204" pitchFamily="34" charset="0"/>
                        <a:cs typeface="Arial" panose="020B0604020202020204" pitchFamily="34" charset="0"/>
                      </a:endParaRPr>
                    </a:p>
                  </a:txBody>
                  <a:tcPr/>
                </a:tc>
                <a:tc>
                  <a:txBody>
                    <a:bodyPr/>
                    <a:lstStyle/>
                    <a:p>
                      <a:pPr algn="r"/>
                      <a:r>
                        <a:rPr lang="en-US" sz="1100" dirty="0">
                          <a:latin typeface="Arial" panose="020B0604020202020204" pitchFamily="34" charset="0"/>
                          <a:cs typeface="Arial" panose="020B0604020202020204" pitchFamily="34" charset="0"/>
                        </a:rPr>
                        <a:t>180</a:t>
                      </a:r>
                      <a:endParaRPr lang="en-ID" sz="1100" dirty="0">
                        <a:latin typeface="Arial" panose="020B0604020202020204" pitchFamily="34" charset="0"/>
                        <a:cs typeface="Arial" panose="020B0604020202020204" pitchFamily="34" charset="0"/>
                      </a:endParaRPr>
                    </a:p>
                  </a:txBody>
                  <a:tcPr anchor="ctr"/>
                </a:tc>
                <a:tc>
                  <a:txBody>
                    <a:bodyPr/>
                    <a:lstStyle/>
                    <a:p>
                      <a:pPr algn="r"/>
                      <a:endParaRPr lang="en-ID" sz="1100" dirty="0">
                        <a:latin typeface="Arial" panose="020B0604020202020204" pitchFamily="34" charset="0"/>
                        <a:cs typeface="Arial" panose="020B0604020202020204" pitchFamily="34" charset="0"/>
                      </a:endParaRPr>
                    </a:p>
                  </a:txBody>
                  <a:tcPr anchor="ctr"/>
                </a:tc>
                <a:tc>
                  <a:txBody>
                    <a:bodyPr/>
                    <a:lstStyle/>
                    <a:p>
                      <a:pPr algn="r"/>
                      <a:endParaRPr lang="en-ID" sz="1100" dirty="0">
                        <a:latin typeface="Arial" panose="020B0604020202020204" pitchFamily="34" charset="0"/>
                        <a:cs typeface="Arial" panose="020B0604020202020204" pitchFamily="34" charset="0"/>
                      </a:endParaRPr>
                    </a:p>
                  </a:txBody>
                  <a:tcPr anchor="ctr"/>
                </a:tc>
                <a:tc>
                  <a:txBody>
                    <a:bodyPr/>
                    <a:lstStyle/>
                    <a:p>
                      <a:pPr algn="r"/>
                      <a:endParaRPr lang="en-ID" sz="1100" dirty="0">
                        <a:latin typeface="Arial" panose="020B0604020202020204" pitchFamily="34" charset="0"/>
                        <a:cs typeface="Arial" panose="020B0604020202020204" pitchFamily="34" charset="0"/>
                      </a:endParaRPr>
                    </a:p>
                  </a:txBody>
                  <a:tcPr anchor="ctr"/>
                </a:tc>
                <a:tc>
                  <a:txBody>
                    <a:bodyPr/>
                    <a:lstStyle/>
                    <a:p>
                      <a:pPr algn="r"/>
                      <a:endParaRPr lang="en-ID" sz="11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417878018"/>
                  </a:ext>
                </a:extLst>
              </a:tr>
              <a:tr h="372500">
                <a:tc>
                  <a:txBody>
                    <a:bodyPr/>
                    <a:lstStyle/>
                    <a:p>
                      <a:r>
                        <a:rPr lang="en-US" sz="1100" dirty="0">
                          <a:latin typeface="Arial" panose="020B0604020202020204" pitchFamily="34" charset="0"/>
                          <a:cs typeface="Arial" panose="020B0604020202020204" pitchFamily="34" charset="0"/>
                        </a:rPr>
                        <a:t>55 (b) (</a:t>
                      </a:r>
                      <a:r>
                        <a:rPr lang="en-US" sz="1100" dirty="0" err="1">
                          <a:latin typeface="Arial" panose="020B0604020202020204" pitchFamily="34" charset="0"/>
                          <a:cs typeface="Arial" panose="020B0604020202020204" pitchFamily="34" charset="0"/>
                        </a:rPr>
                        <a:t>i</a:t>
                      </a:r>
                      <a:r>
                        <a:rPr lang="en-US" sz="1100" dirty="0">
                          <a:latin typeface="Arial" panose="020B0604020202020204" pitchFamily="34" charset="0"/>
                          <a:cs typeface="Arial" panose="020B0604020202020204" pitchFamily="34" charset="0"/>
                        </a:rPr>
                        <a:t>) Premium </a:t>
                      </a:r>
                    </a:p>
                    <a:p>
                      <a:r>
                        <a:rPr lang="en-US" sz="1100" dirty="0">
                          <a:latin typeface="Arial" panose="020B0604020202020204" pitchFamily="34" charset="0"/>
                          <a:cs typeface="Arial" panose="020B0604020202020204" pitchFamily="34" charset="0"/>
                        </a:rPr>
                        <a:t>received in the end period</a:t>
                      </a:r>
                      <a:endParaRPr lang="en-ID" sz="1100" dirty="0">
                        <a:latin typeface="Arial" panose="020B0604020202020204" pitchFamily="34" charset="0"/>
                        <a:cs typeface="Arial" panose="020B0604020202020204" pitchFamily="34" charset="0"/>
                      </a:endParaRPr>
                    </a:p>
                  </a:txBody>
                  <a:tcPr/>
                </a:tc>
                <a:tc>
                  <a:txBody>
                    <a:bodyPr/>
                    <a:lstStyle/>
                    <a:p>
                      <a:pPr algn="r"/>
                      <a:endParaRPr lang="en-ID" sz="1100" dirty="0">
                        <a:latin typeface="Arial" panose="020B0604020202020204" pitchFamily="34" charset="0"/>
                        <a:cs typeface="Arial" panose="020B0604020202020204" pitchFamily="34" charset="0"/>
                      </a:endParaRPr>
                    </a:p>
                  </a:txBody>
                  <a:tcPr anchor="ctr"/>
                </a:tc>
                <a:tc>
                  <a:txBody>
                    <a:bodyPr/>
                    <a:lstStyle/>
                    <a:p>
                      <a:pPr algn="r"/>
                      <a:r>
                        <a:rPr lang="en-US" sz="1100" dirty="0">
                          <a:latin typeface="Arial" panose="020B0604020202020204" pitchFamily="34" charset="0"/>
                          <a:cs typeface="Arial" panose="020B0604020202020204" pitchFamily="34" charset="0"/>
                        </a:rPr>
                        <a:t>0</a:t>
                      </a:r>
                      <a:endParaRPr lang="en-ID" sz="1100" dirty="0">
                        <a:latin typeface="Arial" panose="020B0604020202020204" pitchFamily="34" charset="0"/>
                        <a:cs typeface="Arial" panose="020B0604020202020204" pitchFamily="34" charset="0"/>
                      </a:endParaRPr>
                    </a:p>
                  </a:txBody>
                  <a:tcPr anchor="ctr"/>
                </a:tc>
                <a:tc>
                  <a:txBody>
                    <a:bodyPr/>
                    <a:lstStyle/>
                    <a:p>
                      <a:pPr algn="r"/>
                      <a:r>
                        <a:rPr lang="en-US" sz="1100" dirty="0">
                          <a:latin typeface="Arial" panose="020B0604020202020204" pitchFamily="34" charset="0"/>
                          <a:cs typeface="Arial" panose="020B0604020202020204" pitchFamily="34" charset="0"/>
                        </a:rPr>
                        <a:t>0</a:t>
                      </a:r>
                      <a:endParaRPr lang="en-ID" sz="1100" dirty="0">
                        <a:latin typeface="Arial" panose="020B0604020202020204" pitchFamily="34" charset="0"/>
                        <a:cs typeface="Arial" panose="020B0604020202020204" pitchFamily="34" charset="0"/>
                      </a:endParaRPr>
                    </a:p>
                  </a:txBody>
                  <a:tcPr anchor="ctr"/>
                </a:tc>
                <a:tc>
                  <a:txBody>
                    <a:bodyPr/>
                    <a:lstStyle/>
                    <a:p>
                      <a:pPr algn="r"/>
                      <a:r>
                        <a:rPr lang="en-US" sz="1100" dirty="0">
                          <a:latin typeface="Arial" panose="020B0604020202020204" pitchFamily="34" charset="0"/>
                          <a:cs typeface="Arial" panose="020B0604020202020204" pitchFamily="34" charset="0"/>
                        </a:rPr>
                        <a:t>0</a:t>
                      </a:r>
                      <a:endParaRPr lang="en-ID" sz="1100" dirty="0">
                        <a:latin typeface="Arial" panose="020B0604020202020204" pitchFamily="34" charset="0"/>
                        <a:cs typeface="Arial" panose="020B0604020202020204" pitchFamily="34" charset="0"/>
                      </a:endParaRPr>
                    </a:p>
                  </a:txBody>
                  <a:tcPr anchor="ctr"/>
                </a:tc>
                <a:tc>
                  <a:txBody>
                    <a:bodyPr/>
                    <a:lstStyle/>
                    <a:p>
                      <a:pPr algn="r"/>
                      <a:r>
                        <a:rPr lang="en-US" sz="1100" dirty="0">
                          <a:latin typeface="Arial" panose="020B0604020202020204" pitchFamily="34" charset="0"/>
                          <a:cs typeface="Arial" panose="020B0604020202020204" pitchFamily="34" charset="0"/>
                        </a:rPr>
                        <a:t>(1.200)</a:t>
                      </a:r>
                      <a:endParaRPr lang="en-ID" sz="11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542621081"/>
                  </a:ext>
                </a:extLst>
              </a:tr>
              <a:tr h="372500">
                <a:tc>
                  <a:txBody>
                    <a:bodyPr/>
                    <a:lstStyle/>
                    <a:p>
                      <a:r>
                        <a:rPr lang="en-US" sz="1100" dirty="0">
                          <a:latin typeface="Arial" panose="020B0604020202020204" pitchFamily="34" charset="0"/>
                          <a:cs typeface="Arial" panose="020B0604020202020204" pitchFamily="34" charset="0"/>
                        </a:rPr>
                        <a:t>55 (b) (iii) </a:t>
                      </a:r>
                      <a:r>
                        <a:rPr lang="en-US" sz="1100" dirty="0" err="1">
                          <a:latin typeface="Arial" panose="020B0604020202020204" pitchFamily="34" charset="0"/>
                          <a:cs typeface="Arial" panose="020B0604020202020204" pitchFamily="34" charset="0"/>
                        </a:rPr>
                        <a:t>Amortisation</a:t>
                      </a:r>
                      <a:r>
                        <a:rPr lang="en-US" sz="1100" dirty="0">
                          <a:latin typeface="Arial" panose="020B0604020202020204" pitchFamily="34" charset="0"/>
                          <a:cs typeface="Arial" panose="020B0604020202020204" pitchFamily="34" charset="0"/>
                        </a:rPr>
                        <a:t> of </a:t>
                      </a:r>
                    </a:p>
                    <a:p>
                      <a:r>
                        <a:rPr lang="en-US" sz="1100" dirty="0">
                          <a:latin typeface="Arial" panose="020B0604020202020204" pitchFamily="34" charset="0"/>
                          <a:cs typeface="Arial" panose="020B0604020202020204" pitchFamily="34" charset="0"/>
                        </a:rPr>
                        <a:t>insurance </a:t>
                      </a:r>
                      <a:r>
                        <a:rPr lang="en-US" sz="1100" dirty="0" err="1">
                          <a:latin typeface="Arial" panose="020B0604020202020204" pitchFamily="34" charset="0"/>
                          <a:cs typeface="Arial" panose="020B0604020202020204" pitchFamily="34" charset="0"/>
                        </a:rPr>
                        <a:t>acquisitioncash</a:t>
                      </a:r>
                      <a:r>
                        <a:rPr lang="en-US" sz="1100" dirty="0">
                          <a:latin typeface="Arial" panose="020B0604020202020204" pitchFamily="34" charset="0"/>
                          <a:cs typeface="Arial" panose="020B0604020202020204" pitchFamily="34" charset="0"/>
                        </a:rPr>
                        <a:t> flows</a:t>
                      </a:r>
                      <a:endParaRPr lang="en-ID" sz="1100" dirty="0">
                        <a:latin typeface="Arial" panose="020B0604020202020204" pitchFamily="34" charset="0"/>
                        <a:cs typeface="Arial" panose="020B0604020202020204" pitchFamily="34" charset="0"/>
                      </a:endParaRPr>
                    </a:p>
                  </a:txBody>
                  <a:tcPr/>
                </a:tc>
                <a:tc>
                  <a:txBody>
                    <a:bodyPr/>
                    <a:lstStyle/>
                    <a:p>
                      <a:pPr algn="r"/>
                      <a:endParaRPr lang="en-ID" sz="1100" dirty="0">
                        <a:latin typeface="Arial" panose="020B0604020202020204" pitchFamily="34" charset="0"/>
                        <a:cs typeface="Arial" panose="020B0604020202020204" pitchFamily="34" charset="0"/>
                      </a:endParaRPr>
                    </a:p>
                  </a:txBody>
                  <a:tcPr anchor="ctr"/>
                </a:tc>
                <a:tc>
                  <a:txBody>
                    <a:bodyPr/>
                    <a:lstStyle/>
                    <a:p>
                      <a:pPr algn="r"/>
                      <a:r>
                        <a:rPr lang="en-US" sz="1100" dirty="0">
                          <a:latin typeface="Arial" panose="020B0604020202020204" pitchFamily="34" charset="0"/>
                          <a:cs typeface="Arial" panose="020B0604020202020204" pitchFamily="34" charset="0"/>
                        </a:rPr>
                        <a:t>(45)</a:t>
                      </a:r>
                      <a:endParaRPr lang="en-ID" sz="1100" dirty="0">
                        <a:latin typeface="Arial" panose="020B0604020202020204" pitchFamily="34" charset="0"/>
                        <a:cs typeface="Arial" panose="020B0604020202020204" pitchFamily="34" charset="0"/>
                      </a:endParaRPr>
                    </a:p>
                  </a:txBody>
                  <a:tcPr anchor="ctr"/>
                </a:tc>
                <a:tc>
                  <a:txBody>
                    <a:bodyPr/>
                    <a:lstStyle/>
                    <a:p>
                      <a:pPr algn="r"/>
                      <a:r>
                        <a:rPr lang="en-US" sz="1100" dirty="0">
                          <a:latin typeface="Arial" panose="020B0604020202020204" pitchFamily="34" charset="0"/>
                          <a:cs typeface="Arial" panose="020B0604020202020204" pitchFamily="34" charset="0"/>
                        </a:rPr>
                        <a:t>(45)</a:t>
                      </a:r>
                      <a:endParaRPr lang="en-ID" sz="1100" dirty="0">
                        <a:latin typeface="Arial" panose="020B0604020202020204" pitchFamily="34" charset="0"/>
                        <a:cs typeface="Arial" panose="020B0604020202020204" pitchFamily="34" charset="0"/>
                      </a:endParaRPr>
                    </a:p>
                  </a:txBody>
                  <a:tcPr anchor="ctr"/>
                </a:tc>
                <a:tc>
                  <a:txBody>
                    <a:bodyPr/>
                    <a:lstStyle/>
                    <a:p>
                      <a:pPr algn="r"/>
                      <a:r>
                        <a:rPr lang="en-US" sz="1100" dirty="0">
                          <a:latin typeface="Arial" panose="020B0604020202020204" pitchFamily="34" charset="0"/>
                          <a:cs typeface="Arial" panose="020B0604020202020204" pitchFamily="34" charset="0"/>
                        </a:rPr>
                        <a:t>(45)</a:t>
                      </a:r>
                      <a:endParaRPr lang="en-ID" sz="1100" dirty="0">
                        <a:latin typeface="Arial" panose="020B0604020202020204" pitchFamily="34" charset="0"/>
                        <a:cs typeface="Arial" panose="020B0604020202020204" pitchFamily="34" charset="0"/>
                      </a:endParaRPr>
                    </a:p>
                  </a:txBody>
                  <a:tcPr anchor="ctr"/>
                </a:tc>
                <a:tc>
                  <a:txBody>
                    <a:bodyPr/>
                    <a:lstStyle/>
                    <a:p>
                      <a:pPr algn="r"/>
                      <a:r>
                        <a:rPr lang="en-US" sz="1100" dirty="0">
                          <a:latin typeface="Arial" panose="020B0604020202020204" pitchFamily="34" charset="0"/>
                          <a:cs typeface="Arial" panose="020B0604020202020204" pitchFamily="34" charset="0"/>
                        </a:rPr>
                        <a:t>(45)</a:t>
                      </a:r>
                      <a:endParaRPr lang="en-ID" sz="11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865000810"/>
                  </a:ext>
                </a:extLst>
              </a:tr>
              <a:tr h="372500">
                <a:tc>
                  <a:txBody>
                    <a:bodyPr/>
                    <a:lstStyle/>
                    <a:p>
                      <a:r>
                        <a:rPr lang="en-US" sz="1100" dirty="0">
                          <a:latin typeface="Arial" panose="020B0604020202020204" pitchFamily="34" charset="0"/>
                          <a:cs typeface="Arial" panose="020B0604020202020204" pitchFamily="34" charset="0"/>
                        </a:rPr>
                        <a:t>55 (b) (v) Insurance </a:t>
                      </a:r>
                    </a:p>
                    <a:p>
                      <a:r>
                        <a:rPr lang="en-US" sz="1100" dirty="0">
                          <a:latin typeface="Arial" panose="020B0604020202020204" pitchFamily="34" charset="0"/>
                          <a:cs typeface="Arial" panose="020B0604020202020204" pitchFamily="34" charset="0"/>
                        </a:rPr>
                        <a:t>Revenue </a:t>
                      </a:r>
                      <a:r>
                        <a:rPr lang="en-US" sz="1100" dirty="0" err="1">
                          <a:latin typeface="Arial" panose="020B0604020202020204" pitchFamily="34" charset="0"/>
                          <a:cs typeface="Arial" panose="020B0604020202020204" pitchFamily="34" charset="0"/>
                        </a:rPr>
                        <a:t>appiying</a:t>
                      </a:r>
                      <a:r>
                        <a:rPr lang="en-US" sz="1100" dirty="0">
                          <a:latin typeface="Arial" panose="020B0604020202020204" pitchFamily="34" charset="0"/>
                          <a:cs typeface="Arial" panose="020B0604020202020204" pitchFamily="34" charset="0"/>
                        </a:rPr>
                        <a:t> 8126</a:t>
                      </a:r>
                    </a:p>
                  </a:txBody>
                  <a:tcPr/>
                </a:tc>
                <a:tc>
                  <a:txBody>
                    <a:bodyPr/>
                    <a:lstStyle/>
                    <a:p>
                      <a:pPr algn="r"/>
                      <a:endParaRPr lang="en-ID" sz="1100" dirty="0">
                        <a:latin typeface="Arial" panose="020B0604020202020204" pitchFamily="34" charset="0"/>
                        <a:cs typeface="Arial" panose="020B0604020202020204" pitchFamily="34" charset="0"/>
                      </a:endParaRPr>
                    </a:p>
                  </a:txBody>
                  <a:tcPr anchor="ctr"/>
                </a:tc>
                <a:tc>
                  <a:txBody>
                    <a:bodyPr/>
                    <a:lstStyle/>
                    <a:p>
                      <a:pPr algn="r"/>
                      <a:r>
                        <a:rPr lang="en-US" sz="1100" dirty="0">
                          <a:latin typeface="Arial" panose="020B0604020202020204" pitchFamily="34" charset="0"/>
                          <a:cs typeface="Arial" panose="020B0604020202020204" pitchFamily="34" charset="0"/>
                        </a:rPr>
                        <a:t>300</a:t>
                      </a:r>
                      <a:endParaRPr lang="en-ID" sz="1100" dirty="0">
                        <a:latin typeface="Arial" panose="020B0604020202020204" pitchFamily="34" charset="0"/>
                        <a:cs typeface="Arial" panose="020B0604020202020204" pitchFamily="34" charset="0"/>
                      </a:endParaRPr>
                    </a:p>
                  </a:txBody>
                  <a:tcPr anchor="ctr"/>
                </a:tc>
                <a:tc>
                  <a:txBody>
                    <a:bodyPr/>
                    <a:lstStyle/>
                    <a:p>
                      <a:pPr algn="r"/>
                      <a:r>
                        <a:rPr lang="en-US" sz="1100" dirty="0">
                          <a:latin typeface="Arial" panose="020B0604020202020204" pitchFamily="34" charset="0"/>
                          <a:cs typeface="Arial" panose="020B0604020202020204" pitchFamily="34" charset="0"/>
                        </a:rPr>
                        <a:t>300</a:t>
                      </a:r>
                      <a:endParaRPr lang="en-ID" sz="1100" dirty="0">
                        <a:latin typeface="Arial" panose="020B0604020202020204" pitchFamily="34" charset="0"/>
                        <a:cs typeface="Arial" panose="020B0604020202020204" pitchFamily="34" charset="0"/>
                      </a:endParaRPr>
                    </a:p>
                  </a:txBody>
                  <a:tcPr anchor="ctr"/>
                </a:tc>
                <a:tc>
                  <a:txBody>
                    <a:bodyPr/>
                    <a:lstStyle/>
                    <a:p>
                      <a:pPr algn="r"/>
                      <a:r>
                        <a:rPr lang="en-US" sz="1100" dirty="0">
                          <a:latin typeface="Arial" panose="020B0604020202020204" pitchFamily="34" charset="0"/>
                          <a:cs typeface="Arial" panose="020B0604020202020204" pitchFamily="34" charset="0"/>
                        </a:rPr>
                        <a:t>300</a:t>
                      </a:r>
                      <a:endParaRPr lang="en-ID" sz="1100" dirty="0">
                        <a:latin typeface="Arial" panose="020B0604020202020204" pitchFamily="34" charset="0"/>
                        <a:cs typeface="Arial" panose="020B0604020202020204" pitchFamily="34" charset="0"/>
                      </a:endParaRPr>
                    </a:p>
                  </a:txBody>
                  <a:tcPr anchor="ctr"/>
                </a:tc>
                <a:tc>
                  <a:txBody>
                    <a:bodyPr/>
                    <a:lstStyle/>
                    <a:p>
                      <a:pPr algn="r"/>
                      <a:r>
                        <a:rPr lang="en-US" sz="1100" dirty="0">
                          <a:latin typeface="Arial" panose="020B0604020202020204" pitchFamily="34" charset="0"/>
                          <a:cs typeface="Arial" panose="020B0604020202020204" pitchFamily="34" charset="0"/>
                        </a:rPr>
                        <a:t>300</a:t>
                      </a:r>
                      <a:endParaRPr lang="en-ID" sz="11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259036094"/>
                  </a:ext>
                </a:extLst>
              </a:tr>
              <a:tr h="428639">
                <a:tc>
                  <a:txBody>
                    <a:bodyPr/>
                    <a:lstStyle/>
                    <a:p>
                      <a:r>
                        <a:rPr lang="en-US" sz="1100" b="1" dirty="0">
                          <a:latin typeface="Arial" panose="020B0604020202020204" pitchFamily="34" charset="0"/>
                          <a:cs typeface="Arial" panose="020B0604020202020204" pitchFamily="34" charset="0"/>
                        </a:rPr>
                        <a:t>Closing balance of</a:t>
                      </a:r>
                    </a:p>
                    <a:p>
                      <a:r>
                        <a:rPr lang="en-US" sz="1100" b="1" dirty="0">
                          <a:latin typeface="Arial" panose="020B0604020202020204" pitchFamily="34" charset="0"/>
                          <a:cs typeface="Arial" panose="020B0604020202020204" pitchFamily="34" charset="0"/>
                        </a:rPr>
                        <a:t>Insurance contract Asset (liability)</a:t>
                      </a:r>
                      <a:endParaRPr lang="en-ID" sz="1100" dirty="0">
                        <a:latin typeface="Arial" panose="020B0604020202020204" pitchFamily="34" charset="0"/>
                        <a:cs typeface="Arial" panose="020B0604020202020204" pitchFamily="34" charset="0"/>
                      </a:endParaRPr>
                    </a:p>
                  </a:txBody>
                  <a:tcPr>
                    <a:solidFill>
                      <a:schemeClr val="accent6">
                        <a:lumMod val="75000"/>
                        <a:alpha val="40000"/>
                      </a:schemeClr>
                    </a:solidFill>
                  </a:tcPr>
                </a:tc>
                <a:tc>
                  <a:txBody>
                    <a:bodyPr/>
                    <a:lstStyle/>
                    <a:p>
                      <a:pPr algn="r"/>
                      <a:r>
                        <a:rPr lang="en-US" sz="1050" dirty="0">
                          <a:latin typeface="Arial" panose="020B0604020202020204" pitchFamily="34" charset="0"/>
                          <a:cs typeface="Arial" panose="020B0604020202020204" pitchFamily="34" charset="0"/>
                        </a:rPr>
                        <a:t>180</a:t>
                      </a:r>
                      <a:endParaRPr lang="en-ID" sz="1050" dirty="0">
                        <a:latin typeface="Arial" panose="020B0604020202020204" pitchFamily="34" charset="0"/>
                        <a:cs typeface="Arial" panose="020B0604020202020204" pitchFamily="34" charset="0"/>
                      </a:endParaRPr>
                    </a:p>
                  </a:txBody>
                  <a:tcPr anchor="ctr">
                    <a:solidFill>
                      <a:schemeClr val="accent6">
                        <a:lumMod val="75000"/>
                        <a:alpha val="40000"/>
                      </a:schemeClr>
                    </a:solidFill>
                  </a:tcPr>
                </a:tc>
                <a:tc>
                  <a:txBody>
                    <a:bodyPr/>
                    <a:lstStyle/>
                    <a:p>
                      <a:pPr algn="r"/>
                      <a:r>
                        <a:rPr lang="en-US" sz="1050" dirty="0">
                          <a:latin typeface="Arial" panose="020B0604020202020204" pitchFamily="34" charset="0"/>
                          <a:cs typeface="Arial" panose="020B0604020202020204" pitchFamily="34" charset="0"/>
                        </a:rPr>
                        <a:t>435</a:t>
                      </a:r>
                      <a:endParaRPr lang="en-ID" sz="1050" dirty="0">
                        <a:latin typeface="Arial" panose="020B0604020202020204" pitchFamily="34" charset="0"/>
                        <a:cs typeface="Arial" panose="020B0604020202020204" pitchFamily="34" charset="0"/>
                      </a:endParaRPr>
                    </a:p>
                  </a:txBody>
                  <a:tcPr anchor="ctr">
                    <a:solidFill>
                      <a:schemeClr val="accent6">
                        <a:lumMod val="75000"/>
                        <a:alpha val="40000"/>
                      </a:schemeClr>
                    </a:solidFill>
                  </a:tcPr>
                </a:tc>
                <a:tc>
                  <a:txBody>
                    <a:bodyPr/>
                    <a:lstStyle/>
                    <a:p>
                      <a:pPr algn="r"/>
                      <a:r>
                        <a:rPr lang="en-US" sz="1050" dirty="0">
                          <a:latin typeface="Arial" panose="020B0604020202020204" pitchFamily="34" charset="0"/>
                          <a:cs typeface="Arial" panose="020B0604020202020204" pitchFamily="34" charset="0"/>
                        </a:rPr>
                        <a:t>690</a:t>
                      </a:r>
                      <a:endParaRPr lang="en-ID" sz="1050" dirty="0">
                        <a:latin typeface="Arial" panose="020B0604020202020204" pitchFamily="34" charset="0"/>
                        <a:cs typeface="Arial" panose="020B0604020202020204" pitchFamily="34" charset="0"/>
                      </a:endParaRPr>
                    </a:p>
                  </a:txBody>
                  <a:tcPr anchor="ctr">
                    <a:solidFill>
                      <a:schemeClr val="accent6">
                        <a:lumMod val="75000"/>
                        <a:alpha val="40000"/>
                      </a:schemeClr>
                    </a:solidFill>
                  </a:tcPr>
                </a:tc>
                <a:tc>
                  <a:txBody>
                    <a:bodyPr/>
                    <a:lstStyle/>
                    <a:p>
                      <a:pPr algn="r"/>
                      <a:r>
                        <a:rPr lang="en-US" sz="1050" dirty="0">
                          <a:latin typeface="Arial" panose="020B0604020202020204" pitchFamily="34" charset="0"/>
                          <a:cs typeface="Arial" panose="020B0604020202020204" pitchFamily="34" charset="0"/>
                        </a:rPr>
                        <a:t>945</a:t>
                      </a:r>
                      <a:endParaRPr lang="en-ID" sz="1050" dirty="0">
                        <a:latin typeface="Arial" panose="020B0604020202020204" pitchFamily="34" charset="0"/>
                        <a:cs typeface="Arial" panose="020B0604020202020204" pitchFamily="34" charset="0"/>
                      </a:endParaRPr>
                    </a:p>
                  </a:txBody>
                  <a:tcPr anchor="ctr">
                    <a:solidFill>
                      <a:schemeClr val="accent6">
                        <a:lumMod val="75000"/>
                        <a:alpha val="40000"/>
                      </a:schemeClr>
                    </a:solidFill>
                  </a:tcPr>
                </a:tc>
                <a:tc>
                  <a:txBody>
                    <a:bodyPr/>
                    <a:lstStyle/>
                    <a:p>
                      <a:pPr algn="r"/>
                      <a:r>
                        <a:rPr lang="en-US" sz="1050" dirty="0">
                          <a:latin typeface="Arial" panose="020B0604020202020204" pitchFamily="34" charset="0"/>
                          <a:cs typeface="Arial" panose="020B0604020202020204" pitchFamily="34" charset="0"/>
                        </a:rPr>
                        <a:t>0</a:t>
                      </a:r>
                      <a:endParaRPr lang="en-ID" sz="1050" dirty="0">
                        <a:latin typeface="Arial" panose="020B0604020202020204" pitchFamily="34" charset="0"/>
                        <a:cs typeface="Arial" panose="020B0604020202020204" pitchFamily="34" charset="0"/>
                      </a:endParaRPr>
                    </a:p>
                  </a:txBody>
                  <a:tcPr anchor="ctr">
                    <a:solidFill>
                      <a:schemeClr val="accent6">
                        <a:lumMod val="75000"/>
                        <a:alpha val="40000"/>
                      </a:schemeClr>
                    </a:solidFill>
                  </a:tcPr>
                </a:tc>
                <a:extLst>
                  <a:ext uri="{0D108BD9-81ED-4DB2-BD59-A6C34878D82A}">
                    <a16:rowId xmlns:a16="http://schemas.microsoft.com/office/drawing/2014/main" val="1176263387"/>
                  </a:ext>
                </a:extLst>
              </a:tr>
            </a:tbl>
          </a:graphicData>
        </a:graphic>
      </p:graphicFrame>
      <p:grpSp>
        <p:nvGrpSpPr>
          <p:cNvPr id="8" name="Group 7">
            <a:extLst>
              <a:ext uri="{FF2B5EF4-FFF2-40B4-BE49-F238E27FC236}">
                <a16:creationId xmlns:a16="http://schemas.microsoft.com/office/drawing/2014/main" id="{DB2DB050-7126-4881-804A-63F78A4A4D2A}"/>
              </a:ext>
            </a:extLst>
          </p:cNvPr>
          <p:cNvGrpSpPr/>
          <p:nvPr/>
        </p:nvGrpSpPr>
        <p:grpSpPr>
          <a:xfrm>
            <a:off x="3748864" y="746705"/>
            <a:ext cx="4818084" cy="4217267"/>
            <a:chOff x="3748864" y="746705"/>
            <a:chExt cx="4818084" cy="4217267"/>
          </a:xfrm>
        </p:grpSpPr>
        <p:sp>
          <p:nvSpPr>
            <p:cNvPr id="9" name="Rectangle 8">
              <a:extLst>
                <a:ext uri="{FF2B5EF4-FFF2-40B4-BE49-F238E27FC236}">
                  <a16:creationId xmlns:a16="http://schemas.microsoft.com/office/drawing/2014/main" id="{F29DFC9B-B3F3-4C4A-AED2-CD30DBBD9D6F}"/>
                </a:ext>
              </a:extLst>
            </p:cNvPr>
            <p:cNvSpPr/>
            <p:nvPr/>
          </p:nvSpPr>
          <p:spPr>
            <a:xfrm>
              <a:off x="3748864" y="1040123"/>
              <a:ext cx="936985" cy="392272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 name="Rectangle 9">
              <a:extLst>
                <a:ext uri="{FF2B5EF4-FFF2-40B4-BE49-F238E27FC236}">
                  <a16:creationId xmlns:a16="http://schemas.microsoft.com/office/drawing/2014/main" id="{BFE6DE18-B280-4F4D-8042-E6E11457CA6C}"/>
                </a:ext>
              </a:extLst>
            </p:cNvPr>
            <p:cNvSpPr/>
            <p:nvPr/>
          </p:nvSpPr>
          <p:spPr>
            <a:xfrm>
              <a:off x="4799746" y="1041248"/>
              <a:ext cx="3767202" cy="392272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1" name="Graphic 11" descr="Badge 1 with solid fill">
              <a:extLst>
                <a:ext uri="{FF2B5EF4-FFF2-40B4-BE49-F238E27FC236}">
                  <a16:creationId xmlns:a16="http://schemas.microsoft.com/office/drawing/2014/main" id="{AB70A04B-8D83-4266-A5EE-353FEBFA8E6E}"/>
                </a:ext>
              </a:extLst>
            </p:cNvPr>
            <p:cNvSpPr/>
            <p:nvPr/>
          </p:nvSpPr>
          <p:spPr>
            <a:xfrm>
              <a:off x="4046592" y="775005"/>
              <a:ext cx="341525" cy="258817"/>
            </a:xfrm>
            <a:custGeom>
              <a:avLst/>
              <a:gdLst>
                <a:gd name="connsiteX0" fmla="*/ 392656 w 785312"/>
                <a:gd name="connsiteY0" fmla="*/ 0 h 785312"/>
                <a:gd name="connsiteX1" fmla="*/ 0 w 785312"/>
                <a:gd name="connsiteY1" fmla="*/ 392656 h 785312"/>
                <a:gd name="connsiteX2" fmla="*/ 392656 w 785312"/>
                <a:gd name="connsiteY2" fmla="*/ 785312 h 785312"/>
                <a:gd name="connsiteX3" fmla="*/ 785312 w 785312"/>
                <a:gd name="connsiteY3" fmla="*/ 392656 h 785312"/>
                <a:gd name="connsiteX4" fmla="*/ 785312 w 785312"/>
                <a:gd name="connsiteY4" fmla="*/ 392615 h 785312"/>
                <a:gd name="connsiteX5" fmla="*/ 392966 w 785312"/>
                <a:gd name="connsiteY5" fmla="*/ 0 h 785312"/>
                <a:gd name="connsiteX6" fmla="*/ 392656 w 785312"/>
                <a:gd name="connsiteY6" fmla="*/ 0 h 785312"/>
                <a:gd name="connsiteX7" fmla="*/ 435728 w 785312"/>
                <a:gd name="connsiteY7" fmla="*/ 559328 h 785312"/>
                <a:gd name="connsiteX8" fmla="*/ 376000 w 785312"/>
                <a:gd name="connsiteY8" fmla="*/ 559328 h 785312"/>
                <a:gd name="connsiteX9" fmla="*/ 376000 w 785312"/>
                <a:gd name="connsiteY9" fmla="*/ 274071 h 785312"/>
                <a:gd name="connsiteX10" fmla="*/ 360027 w 785312"/>
                <a:gd name="connsiteY10" fmla="*/ 284027 h 785312"/>
                <a:gd name="connsiteX11" fmla="*/ 342699 w 785312"/>
                <a:gd name="connsiteY11" fmla="*/ 292608 h 785312"/>
                <a:gd name="connsiteX12" fmla="*/ 322446 w 785312"/>
                <a:gd name="connsiteY12" fmla="*/ 299649 h 785312"/>
                <a:gd name="connsiteX13" fmla="*/ 299101 w 785312"/>
                <a:gd name="connsiteY13" fmla="*/ 305997 h 785312"/>
                <a:gd name="connsiteX14" fmla="*/ 299101 w 785312"/>
                <a:gd name="connsiteY14" fmla="*/ 258283 h 785312"/>
                <a:gd name="connsiteX15" fmla="*/ 314712 w 785312"/>
                <a:gd name="connsiteY15" fmla="*/ 253476 h 785312"/>
                <a:gd name="connsiteX16" fmla="*/ 328628 w 785312"/>
                <a:gd name="connsiteY16" fmla="*/ 248668 h 785312"/>
                <a:gd name="connsiteX17" fmla="*/ 342358 w 785312"/>
                <a:gd name="connsiteY17" fmla="*/ 243003 h 785312"/>
                <a:gd name="connsiteX18" fmla="*/ 356088 w 785312"/>
                <a:gd name="connsiteY18" fmla="*/ 237337 h 785312"/>
                <a:gd name="connsiteX19" fmla="*/ 369291 w 785312"/>
                <a:gd name="connsiteY19" fmla="*/ 230472 h 785312"/>
                <a:gd name="connsiteX20" fmla="*/ 382524 w 785312"/>
                <a:gd name="connsiteY20" fmla="*/ 223235 h 785312"/>
                <a:gd name="connsiteX21" fmla="*/ 396761 w 785312"/>
                <a:gd name="connsiteY21" fmla="*/ 214964 h 785312"/>
                <a:gd name="connsiteX22" fmla="*/ 411018 w 785312"/>
                <a:gd name="connsiteY22" fmla="*/ 206693 h 785312"/>
                <a:gd name="connsiteX23" fmla="*/ 435728 w 785312"/>
                <a:gd name="connsiteY23" fmla="*/ 206693 h 78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85312" h="785312">
                  <a:moveTo>
                    <a:pt x="392656" y="0"/>
                  </a:moveTo>
                  <a:cubicBezTo>
                    <a:pt x="175798" y="0"/>
                    <a:pt x="0" y="175798"/>
                    <a:pt x="0" y="392656"/>
                  </a:cubicBezTo>
                  <a:cubicBezTo>
                    <a:pt x="0" y="609514"/>
                    <a:pt x="175798" y="785312"/>
                    <a:pt x="392656" y="785312"/>
                  </a:cubicBezTo>
                  <a:cubicBezTo>
                    <a:pt x="609514" y="785312"/>
                    <a:pt x="785312" y="609514"/>
                    <a:pt x="785312" y="392656"/>
                  </a:cubicBezTo>
                  <a:cubicBezTo>
                    <a:pt x="785312" y="392643"/>
                    <a:pt x="785312" y="392628"/>
                    <a:pt x="785312" y="392615"/>
                  </a:cubicBezTo>
                  <a:cubicBezTo>
                    <a:pt x="785387" y="175854"/>
                    <a:pt x="609727" y="75"/>
                    <a:pt x="392966" y="0"/>
                  </a:cubicBezTo>
                  <a:cubicBezTo>
                    <a:pt x="392863" y="0"/>
                    <a:pt x="392760" y="0"/>
                    <a:pt x="392656" y="0"/>
                  </a:cubicBezTo>
                  <a:close/>
                  <a:moveTo>
                    <a:pt x="435728" y="559328"/>
                  </a:moveTo>
                  <a:lnTo>
                    <a:pt x="376000" y="559328"/>
                  </a:lnTo>
                  <a:lnTo>
                    <a:pt x="376000" y="274071"/>
                  </a:lnTo>
                  <a:cubicBezTo>
                    <a:pt x="370955" y="277516"/>
                    <a:pt x="365631" y="280835"/>
                    <a:pt x="360027" y="284027"/>
                  </a:cubicBezTo>
                  <a:cubicBezTo>
                    <a:pt x="354427" y="287229"/>
                    <a:pt x="348640" y="290094"/>
                    <a:pt x="342699" y="292608"/>
                  </a:cubicBezTo>
                  <a:cubicBezTo>
                    <a:pt x="336276" y="295131"/>
                    <a:pt x="329525" y="297478"/>
                    <a:pt x="322446" y="299649"/>
                  </a:cubicBezTo>
                  <a:cubicBezTo>
                    <a:pt x="315367" y="301820"/>
                    <a:pt x="307586" y="303936"/>
                    <a:pt x="299101" y="305997"/>
                  </a:cubicBezTo>
                  <a:lnTo>
                    <a:pt x="299101" y="258283"/>
                  </a:lnTo>
                  <a:cubicBezTo>
                    <a:pt x="304821" y="256678"/>
                    <a:pt x="310026" y="255075"/>
                    <a:pt x="314712" y="253476"/>
                  </a:cubicBezTo>
                  <a:cubicBezTo>
                    <a:pt x="319399" y="251876"/>
                    <a:pt x="324038" y="250274"/>
                    <a:pt x="328628" y="248668"/>
                  </a:cubicBezTo>
                  <a:cubicBezTo>
                    <a:pt x="333188" y="246838"/>
                    <a:pt x="337778" y="244957"/>
                    <a:pt x="342358" y="243003"/>
                  </a:cubicBezTo>
                  <a:cubicBezTo>
                    <a:pt x="346938" y="241049"/>
                    <a:pt x="351508" y="239177"/>
                    <a:pt x="356088" y="237337"/>
                  </a:cubicBezTo>
                  <a:cubicBezTo>
                    <a:pt x="360430" y="235049"/>
                    <a:pt x="364831" y="232760"/>
                    <a:pt x="369291" y="230472"/>
                  </a:cubicBezTo>
                  <a:cubicBezTo>
                    <a:pt x="373750" y="228184"/>
                    <a:pt x="378161" y="225771"/>
                    <a:pt x="382524" y="223235"/>
                  </a:cubicBezTo>
                  <a:cubicBezTo>
                    <a:pt x="387349" y="220726"/>
                    <a:pt x="392095" y="217969"/>
                    <a:pt x="396761" y="214964"/>
                  </a:cubicBezTo>
                  <a:cubicBezTo>
                    <a:pt x="401427" y="211958"/>
                    <a:pt x="406179" y="209202"/>
                    <a:pt x="411018" y="206693"/>
                  </a:cubicBezTo>
                  <a:lnTo>
                    <a:pt x="435728" y="206693"/>
                  </a:lnTo>
                  <a:close/>
                </a:path>
              </a:pathLst>
            </a:custGeom>
            <a:solidFill>
              <a:schemeClr val="accent6"/>
            </a:solidFill>
            <a:ln w="10319" cap="flat">
              <a:noFill/>
              <a:prstDash val="solid"/>
              <a:miter/>
            </a:ln>
          </p:spPr>
          <p:txBody>
            <a:bodyPr rtlCol="0" anchor="ctr"/>
            <a:lstStyle/>
            <a:p>
              <a:endParaRPr lang="en-ID"/>
            </a:p>
          </p:txBody>
        </p:sp>
        <p:pic>
          <p:nvPicPr>
            <p:cNvPr id="12" name="Graphic 11" descr="Badge with solid fill">
              <a:extLst>
                <a:ext uri="{FF2B5EF4-FFF2-40B4-BE49-F238E27FC236}">
                  <a16:creationId xmlns:a16="http://schemas.microsoft.com/office/drawing/2014/main" id="{5F58E6A7-94E0-4FD4-92F4-8168C7C9AFA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280551" y="746705"/>
              <a:ext cx="402796" cy="301617"/>
            </a:xfrm>
            <a:prstGeom prst="rect">
              <a:avLst/>
            </a:prstGeom>
          </p:spPr>
        </p:pic>
      </p:grpSp>
    </p:spTree>
    <p:extLst>
      <p:ext uri="{BB962C8B-B14F-4D97-AF65-F5344CB8AC3E}">
        <p14:creationId xmlns:p14="http://schemas.microsoft.com/office/powerpoint/2010/main" val="199930494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94634D-565C-CA6F-5118-C87C642DD3E5}"/>
              </a:ext>
            </a:extLst>
          </p:cNvPr>
          <p:cNvSpPr txBox="1"/>
          <p:nvPr/>
        </p:nvSpPr>
        <p:spPr>
          <a:xfrm>
            <a:off x="971252" y="138665"/>
            <a:ext cx="7443527" cy="1269578"/>
          </a:xfrm>
          <a:prstGeom prst="rect">
            <a:avLst/>
          </a:prstGeom>
          <a:noFill/>
        </p:spPr>
        <p:txBody>
          <a:bodyPr wrap="square">
            <a:spAutoFit/>
          </a:bodyPr>
          <a:lstStyle/>
          <a:p>
            <a:r>
              <a:rPr lang="en-US" sz="2700" dirty="0">
                <a:latin typeface="Fjalla One" panose="02000506040000020004" pitchFamily="2" charset="0"/>
              </a:rPr>
              <a:t>Premium Allocation Approach </a:t>
            </a:r>
          </a:p>
          <a:p>
            <a:r>
              <a:rPr lang="en-US" sz="1650" dirty="0">
                <a:latin typeface="Fjalla One" panose="02000506040000020004" pitchFamily="2" charset="0"/>
              </a:rPr>
              <a:t>Scenarios 2 – Premium paid at the end</a:t>
            </a:r>
          </a:p>
          <a:p>
            <a:r>
              <a:rPr lang="en-US" sz="1650" dirty="0">
                <a:latin typeface="Fjalla One" panose="02000506040000020004" pitchFamily="2" charset="0"/>
              </a:rPr>
              <a:t>IFRS 17 PAA - Insurance Contract / Liability on Statement of Financial Position and Revenue Reported</a:t>
            </a:r>
          </a:p>
        </p:txBody>
      </p:sp>
      <p:sp>
        <p:nvSpPr>
          <p:cNvPr id="4" name="Rectangle 3">
            <a:extLst>
              <a:ext uri="{FF2B5EF4-FFF2-40B4-BE49-F238E27FC236}">
                <a16:creationId xmlns:a16="http://schemas.microsoft.com/office/drawing/2014/main" id="{99DB8E9A-8348-487C-B524-029E11B813F5}"/>
              </a:ext>
            </a:extLst>
          </p:cNvPr>
          <p:cNvSpPr/>
          <p:nvPr/>
        </p:nvSpPr>
        <p:spPr>
          <a:xfrm>
            <a:off x="-51435" y="4881500"/>
            <a:ext cx="6917872" cy="253916"/>
          </a:xfrm>
          <a:prstGeom prst="rect">
            <a:avLst/>
          </a:prstGeom>
        </p:spPr>
        <p:txBody>
          <a:bodyPr wrap="square">
            <a:spAutoFit/>
          </a:bodyPr>
          <a:lstStyle/>
          <a:p>
            <a:r>
              <a:rPr lang="en-US" sz="1050" b="1" i="1" dirty="0">
                <a:solidFill>
                  <a:schemeClr val="tx1"/>
                </a:solidFill>
                <a:latin typeface="Arial" charset="0"/>
              </a:rPr>
              <a:t>Ref. PWC, IFRS 17 Insurance Contract, An </a:t>
            </a:r>
            <a:r>
              <a:rPr lang="en-US" sz="1050" b="1" i="1" dirty="0" err="1">
                <a:solidFill>
                  <a:schemeClr val="tx1"/>
                </a:solidFill>
                <a:latin typeface="Arial" charset="0"/>
              </a:rPr>
              <a:t>Ilustration</a:t>
            </a:r>
            <a:r>
              <a:rPr lang="en-US" sz="1050" b="1" i="1" dirty="0">
                <a:solidFill>
                  <a:schemeClr val="tx1"/>
                </a:solidFill>
                <a:latin typeface="Arial" charset="0"/>
              </a:rPr>
              <a:t> </a:t>
            </a:r>
          </a:p>
        </p:txBody>
      </p:sp>
      <p:sp>
        <p:nvSpPr>
          <p:cNvPr id="5" name="Slide Number Placeholder 3">
            <a:extLst>
              <a:ext uri="{FF2B5EF4-FFF2-40B4-BE49-F238E27FC236}">
                <a16:creationId xmlns:a16="http://schemas.microsoft.com/office/drawing/2014/main" id="{A4D9C7BE-C7AE-4A1A-950A-5FCE05B54901}"/>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66</a:t>
            </a:fld>
            <a:endParaRPr lang="en-US" sz="1200" b="1" dirty="0"/>
          </a:p>
        </p:txBody>
      </p:sp>
      <p:grpSp>
        <p:nvGrpSpPr>
          <p:cNvPr id="13" name="Group 12">
            <a:extLst>
              <a:ext uri="{FF2B5EF4-FFF2-40B4-BE49-F238E27FC236}">
                <a16:creationId xmlns:a16="http://schemas.microsoft.com/office/drawing/2014/main" id="{8400B023-5B94-46FA-A33C-6EF85C5F0C67}"/>
              </a:ext>
            </a:extLst>
          </p:cNvPr>
          <p:cNvGrpSpPr/>
          <p:nvPr/>
        </p:nvGrpSpPr>
        <p:grpSpPr>
          <a:xfrm>
            <a:off x="841977" y="1282390"/>
            <a:ext cx="7867125" cy="3324975"/>
            <a:chOff x="841977" y="1520365"/>
            <a:chExt cx="7635817" cy="3064698"/>
          </a:xfrm>
        </p:grpSpPr>
        <p:sp>
          <p:nvSpPr>
            <p:cNvPr id="14" name="Rectangle 13">
              <a:extLst>
                <a:ext uri="{FF2B5EF4-FFF2-40B4-BE49-F238E27FC236}">
                  <a16:creationId xmlns:a16="http://schemas.microsoft.com/office/drawing/2014/main" id="{1DB749BD-41A4-4141-989F-3EC908BAE4A6}"/>
                </a:ext>
              </a:extLst>
            </p:cNvPr>
            <p:cNvSpPr/>
            <p:nvPr/>
          </p:nvSpPr>
          <p:spPr>
            <a:xfrm>
              <a:off x="1119192" y="1520365"/>
              <a:ext cx="7358602" cy="30646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b="1" u="sng" dirty="0">
                  <a:solidFill>
                    <a:schemeClr val="tx1"/>
                  </a:solidFill>
                </a:rPr>
                <a:t>Journal Entries:</a:t>
              </a:r>
            </a:p>
            <a:p>
              <a:r>
                <a:rPr lang="en-US" sz="1200" u="sng" dirty="0">
                  <a:solidFill>
                    <a:schemeClr val="tx1"/>
                  </a:solidFill>
                </a:rPr>
                <a:t>At Initial recognition – 1 July 2019</a:t>
              </a:r>
            </a:p>
            <a:p>
              <a:pPr marL="171450" indent="-171450">
                <a:buFont typeface="Arial" panose="020B0604020202020204" pitchFamily="34" charset="0"/>
                <a:buChar char="•"/>
              </a:pPr>
              <a:r>
                <a:rPr lang="en-US" sz="1200" dirty="0">
                  <a:solidFill>
                    <a:schemeClr val="tx1"/>
                  </a:solidFill>
                </a:rPr>
                <a:t>Insurance Acquisition cash flows</a:t>
              </a:r>
            </a:p>
            <a:p>
              <a:r>
                <a:rPr lang="en-US" sz="1200" dirty="0">
                  <a:solidFill>
                    <a:schemeClr val="tx1"/>
                  </a:solidFill>
                </a:rPr>
                <a:t>	Dr. Insurance contract asset – Acquisition cash flow			180</a:t>
              </a:r>
            </a:p>
            <a:p>
              <a:r>
                <a:rPr lang="en-US" sz="1200" dirty="0">
                  <a:solidFill>
                    <a:schemeClr val="tx1"/>
                  </a:solidFill>
                </a:rPr>
                <a:t>	Cr. Cash						180</a:t>
              </a:r>
            </a:p>
            <a:p>
              <a:r>
                <a:rPr lang="en-US" sz="1200" u="sng" dirty="0">
                  <a:solidFill>
                    <a:schemeClr val="tx1"/>
                  </a:solidFill>
                </a:rPr>
                <a:t>At each reporting date – 30 Sep 2019 ; 31 Dec 2019 ; 31 Mar 2020 ; 30 Jun 2020</a:t>
              </a:r>
            </a:p>
            <a:p>
              <a:pPr marL="171450" indent="-171450">
                <a:buFont typeface="Arial" panose="020B0604020202020204" pitchFamily="34" charset="0"/>
                <a:buChar char="•"/>
              </a:pPr>
              <a:r>
                <a:rPr lang="en-US" sz="1200" dirty="0">
                  <a:solidFill>
                    <a:schemeClr val="tx1"/>
                  </a:solidFill>
                </a:rPr>
                <a:t>Amortization of Insurance Acquisition cash flows</a:t>
              </a:r>
            </a:p>
            <a:p>
              <a:r>
                <a:rPr lang="en-US" sz="1200" dirty="0">
                  <a:solidFill>
                    <a:schemeClr val="tx1"/>
                  </a:solidFill>
                </a:rPr>
                <a:t>	Dr. Insurance service expenses				45</a:t>
              </a:r>
            </a:p>
            <a:p>
              <a:r>
                <a:rPr lang="en-US" sz="1200" dirty="0">
                  <a:solidFill>
                    <a:schemeClr val="tx1"/>
                  </a:solidFill>
                </a:rPr>
                <a:t>	Cr. Insurance contract asset – Acquisition cash flow			45</a:t>
              </a:r>
            </a:p>
            <a:p>
              <a:pPr marL="171450" indent="-171450">
                <a:buFont typeface="Arial" panose="020B0604020202020204" pitchFamily="34" charset="0"/>
                <a:buChar char="•"/>
              </a:pPr>
              <a:r>
                <a:rPr lang="en-US" sz="1200" dirty="0">
                  <a:solidFill>
                    <a:schemeClr val="tx1"/>
                  </a:solidFill>
                </a:rPr>
                <a:t>Insurance revenue</a:t>
              </a:r>
            </a:p>
            <a:p>
              <a:pPr lvl="1"/>
              <a:r>
                <a:rPr lang="en-US" sz="1200" dirty="0">
                  <a:solidFill>
                    <a:schemeClr val="tx1"/>
                  </a:solidFill>
                </a:rPr>
                <a:t>	Dr. Insurance contract asset				300</a:t>
              </a:r>
            </a:p>
            <a:p>
              <a:pPr lvl="1"/>
              <a:r>
                <a:rPr lang="en-US" sz="1200" dirty="0">
                  <a:solidFill>
                    <a:schemeClr val="tx1"/>
                  </a:solidFill>
                </a:rPr>
                <a:t>	Cr. Insurance revenue					300</a:t>
              </a:r>
            </a:p>
            <a:p>
              <a:pPr marL="285750" indent="-285750">
                <a:buFont typeface="Arial" panose="020B0604020202020204" pitchFamily="34" charset="0"/>
                <a:buChar char="•"/>
              </a:pPr>
              <a:r>
                <a:rPr lang="en-US" sz="1200" dirty="0">
                  <a:solidFill>
                    <a:schemeClr val="tx1"/>
                  </a:solidFill>
                </a:rPr>
                <a:t>Receipt of premium</a:t>
              </a:r>
            </a:p>
            <a:p>
              <a:r>
                <a:rPr lang="en-US" sz="1200" dirty="0">
                  <a:solidFill>
                    <a:schemeClr val="tx1"/>
                  </a:solidFill>
                </a:rPr>
                <a:t>	Dr. Cash						1,200</a:t>
              </a:r>
            </a:p>
            <a:p>
              <a:r>
                <a:rPr lang="en-US" sz="1200" dirty="0">
                  <a:solidFill>
                    <a:schemeClr val="tx1"/>
                  </a:solidFill>
                </a:rPr>
                <a:t>	Cr. Insurance contract asset				1,200</a:t>
              </a:r>
              <a:r>
                <a:rPr lang="en-US" sz="1050" dirty="0">
                  <a:solidFill>
                    <a:schemeClr val="tx1"/>
                  </a:solidFill>
                </a:rPr>
                <a:t>	</a:t>
              </a:r>
              <a:endParaRPr lang="en-ID" sz="1050" dirty="0">
                <a:solidFill>
                  <a:schemeClr val="tx1"/>
                </a:solidFill>
              </a:endParaRPr>
            </a:p>
          </p:txBody>
        </p:sp>
        <p:grpSp>
          <p:nvGrpSpPr>
            <p:cNvPr id="15" name="Group 14">
              <a:extLst>
                <a:ext uri="{FF2B5EF4-FFF2-40B4-BE49-F238E27FC236}">
                  <a16:creationId xmlns:a16="http://schemas.microsoft.com/office/drawing/2014/main" id="{02429E82-AB20-4BC7-A0ED-CA6F90FE8C67}"/>
                </a:ext>
              </a:extLst>
            </p:cNvPr>
            <p:cNvGrpSpPr/>
            <p:nvPr/>
          </p:nvGrpSpPr>
          <p:grpSpPr>
            <a:xfrm>
              <a:off x="841977" y="1686174"/>
              <a:ext cx="377757" cy="1690874"/>
              <a:chOff x="841977" y="1686174"/>
              <a:chExt cx="377757" cy="1690874"/>
            </a:xfrm>
          </p:grpSpPr>
          <p:pic>
            <p:nvPicPr>
              <p:cNvPr id="16" name="Graphic 15" descr="Badge 1 with solid fill">
                <a:extLst>
                  <a:ext uri="{FF2B5EF4-FFF2-40B4-BE49-F238E27FC236}">
                    <a16:creationId xmlns:a16="http://schemas.microsoft.com/office/drawing/2014/main" id="{BA16A2B0-C18D-4F84-AD0F-FDA380DF2BE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41977" y="1686174"/>
                <a:ext cx="377757" cy="377757"/>
              </a:xfrm>
              <a:prstGeom prst="rect">
                <a:avLst/>
              </a:prstGeom>
            </p:spPr>
          </p:pic>
          <p:pic>
            <p:nvPicPr>
              <p:cNvPr id="17" name="Graphic 16" descr="Badge with solid fill">
                <a:extLst>
                  <a:ext uri="{FF2B5EF4-FFF2-40B4-BE49-F238E27FC236}">
                    <a16:creationId xmlns:a16="http://schemas.microsoft.com/office/drawing/2014/main" id="{F2212228-6618-4AD5-AE41-16144427D2B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42690" y="3000004"/>
                <a:ext cx="377044" cy="377044"/>
              </a:xfrm>
              <a:prstGeom prst="rect">
                <a:avLst/>
              </a:prstGeom>
            </p:spPr>
          </p:pic>
        </p:grpSp>
      </p:grpSp>
    </p:spTree>
    <p:extLst>
      <p:ext uri="{BB962C8B-B14F-4D97-AF65-F5344CB8AC3E}">
        <p14:creationId xmlns:p14="http://schemas.microsoft.com/office/powerpoint/2010/main" val="202502511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497726F-8DF3-6056-0B4F-02ED6237E4D4}"/>
              </a:ext>
            </a:extLst>
          </p:cNvPr>
          <p:cNvSpPr txBox="1"/>
          <p:nvPr/>
        </p:nvSpPr>
        <p:spPr>
          <a:xfrm>
            <a:off x="522143" y="384465"/>
            <a:ext cx="6728114" cy="1015663"/>
          </a:xfrm>
          <a:prstGeom prst="rect">
            <a:avLst/>
          </a:prstGeom>
          <a:noFill/>
        </p:spPr>
        <p:txBody>
          <a:bodyPr wrap="square">
            <a:spAutoFit/>
          </a:bodyPr>
          <a:lstStyle/>
          <a:p>
            <a:r>
              <a:rPr lang="en-US" sz="2700" dirty="0">
                <a:latin typeface="Fjalla One" panose="02000506040000020004" pitchFamily="2" charset="0"/>
              </a:rPr>
              <a:t>Premium Allocation Approach </a:t>
            </a:r>
          </a:p>
          <a:p>
            <a:r>
              <a:rPr lang="en-US" sz="1650" dirty="0">
                <a:latin typeface="Fjalla One" panose="02000506040000020004" pitchFamily="2" charset="0"/>
              </a:rPr>
              <a:t>Scenarios 3 – Premium paid monthly</a:t>
            </a:r>
          </a:p>
          <a:p>
            <a:r>
              <a:rPr lang="en-US" sz="1650" dirty="0">
                <a:latin typeface="Fjalla One" panose="02000506040000020004" pitchFamily="2" charset="0"/>
              </a:rPr>
              <a:t>Existing practice</a:t>
            </a:r>
          </a:p>
        </p:txBody>
      </p:sp>
      <p:sp>
        <p:nvSpPr>
          <p:cNvPr id="4" name="Rectangle 3">
            <a:extLst>
              <a:ext uri="{FF2B5EF4-FFF2-40B4-BE49-F238E27FC236}">
                <a16:creationId xmlns:a16="http://schemas.microsoft.com/office/drawing/2014/main" id="{86CC8611-08B9-411E-B6F7-F26207994968}"/>
              </a:ext>
            </a:extLst>
          </p:cNvPr>
          <p:cNvSpPr/>
          <p:nvPr/>
        </p:nvSpPr>
        <p:spPr>
          <a:xfrm>
            <a:off x="-51435" y="4881500"/>
            <a:ext cx="6917872" cy="253916"/>
          </a:xfrm>
          <a:prstGeom prst="rect">
            <a:avLst/>
          </a:prstGeom>
        </p:spPr>
        <p:txBody>
          <a:bodyPr wrap="square">
            <a:spAutoFit/>
          </a:bodyPr>
          <a:lstStyle/>
          <a:p>
            <a:r>
              <a:rPr lang="en-US" sz="1050" b="1" i="1" dirty="0">
                <a:solidFill>
                  <a:schemeClr val="tx1"/>
                </a:solidFill>
                <a:latin typeface="Arial" charset="0"/>
              </a:rPr>
              <a:t>Ref. PWC, IFRS 17 Insurance Contract, An </a:t>
            </a:r>
            <a:r>
              <a:rPr lang="en-US" sz="1050" b="1" i="1" dirty="0" err="1">
                <a:solidFill>
                  <a:schemeClr val="tx1"/>
                </a:solidFill>
                <a:latin typeface="Arial" charset="0"/>
              </a:rPr>
              <a:t>Ilustration</a:t>
            </a:r>
            <a:r>
              <a:rPr lang="en-US" sz="1050" b="1" i="1" dirty="0">
                <a:solidFill>
                  <a:schemeClr val="tx1"/>
                </a:solidFill>
                <a:latin typeface="Arial" charset="0"/>
              </a:rPr>
              <a:t> </a:t>
            </a:r>
          </a:p>
        </p:txBody>
      </p:sp>
      <p:sp>
        <p:nvSpPr>
          <p:cNvPr id="6" name="Slide Number Placeholder 3">
            <a:extLst>
              <a:ext uri="{FF2B5EF4-FFF2-40B4-BE49-F238E27FC236}">
                <a16:creationId xmlns:a16="http://schemas.microsoft.com/office/drawing/2014/main" id="{DAC527E8-EB92-4E91-854B-56E07AF81E2B}"/>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67</a:t>
            </a:fld>
            <a:endParaRPr lang="en-US" sz="1200" b="1" dirty="0"/>
          </a:p>
        </p:txBody>
      </p:sp>
      <p:graphicFrame>
        <p:nvGraphicFramePr>
          <p:cNvPr id="2" name="Table 1">
            <a:extLst>
              <a:ext uri="{FF2B5EF4-FFF2-40B4-BE49-F238E27FC236}">
                <a16:creationId xmlns:a16="http://schemas.microsoft.com/office/drawing/2014/main" id="{05A2AF0B-D67A-1F1D-997A-4B74A8E1FFD4}"/>
              </a:ext>
            </a:extLst>
          </p:cNvPr>
          <p:cNvGraphicFramePr>
            <a:graphicFrameLocks noGrp="1"/>
          </p:cNvGraphicFramePr>
          <p:nvPr>
            <p:extLst>
              <p:ext uri="{D42A27DB-BD31-4B8C-83A1-F6EECF244321}">
                <p14:modId xmlns:p14="http://schemas.microsoft.com/office/powerpoint/2010/main" val="365429353"/>
              </p:ext>
            </p:extLst>
          </p:nvPr>
        </p:nvGraphicFramePr>
        <p:xfrm>
          <a:off x="696657" y="1562231"/>
          <a:ext cx="7582650" cy="3108960"/>
        </p:xfrm>
        <a:graphic>
          <a:graphicData uri="http://schemas.openxmlformats.org/drawingml/2006/table">
            <a:tbl>
              <a:tblPr firstRow="1" bandRow="1">
                <a:tableStyleId>{775DCB02-9BB8-47FD-8907-85C794F793BA}</a:tableStyleId>
              </a:tblPr>
              <a:tblGrid>
                <a:gridCol w="2789271">
                  <a:extLst>
                    <a:ext uri="{9D8B030D-6E8A-4147-A177-3AD203B41FA5}">
                      <a16:colId xmlns:a16="http://schemas.microsoft.com/office/drawing/2014/main" val="948322818"/>
                    </a:ext>
                  </a:extLst>
                </a:gridCol>
                <a:gridCol w="976245">
                  <a:extLst>
                    <a:ext uri="{9D8B030D-6E8A-4147-A177-3AD203B41FA5}">
                      <a16:colId xmlns:a16="http://schemas.microsoft.com/office/drawing/2014/main" val="43923972"/>
                    </a:ext>
                  </a:extLst>
                </a:gridCol>
                <a:gridCol w="1018084">
                  <a:extLst>
                    <a:ext uri="{9D8B030D-6E8A-4147-A177-3AD203B41FA5}">
                      <a16:colId xmlns:a16="http://schemas.microsoft.com/office/drawing/2014/main" val="3738321600"/>
                    </a:ext>
                  </a:extLst>
                </a:gridCol>
                <a:gridCol w="906513">
                  <a:extLst>
                    <a:ext uri="{9D8B030D-6E8A-4147-A177-3AD203B41FA5}">
                      <a16:colId xmlns:a16="http://schemas.microsoft.com/office/drawing/2014/main" val="3634316381"/>
                    </a:ext>
                  </a:extLst>
                </a:gridCol>
                <a:gridCol w="990191">
                  <a:extLst>
                    <a:ext uri="{9D8B030D-6E8A-4147-A177-3AD203B41FA5}">
                      <a16:colId xmlns:a16="http://schemas.microsoft.com/office/drawing/2014/main" val="1138239041"/>
                    </a:ext>
                  </a:extLst>
                </a:gridCol>
                <a:gridCol w="902346">
                  <a:extLst>
                    <a:ext uri="{9D8B030D-6E8A-4147-A177-3AD203B41FA5}">
                      <a16:colId xmlns:a16="http://schemas.microsoft.com/office/drawing/2014/main" val="3002774136"/>
                    </a:ext>
                  </a:extLst>
                </a:gridCol>
              </a:tblGrid>
              <a:tr h="512111">
                <a:tc>
                  <a:txBody>
                    <a:bodyPr/>
                    <a:lstStyle/>
                    <a:p>
                      <a:r>
                        <a:rPr lang="en-US" sz="1400" dirty="0">
                          <a:latin typeface="Calibri" panose="020F0502020204030204" pitchFamily="34" charset="0"/>
                          <a:ea typeface="Calibri" panose="020F0502020204030204" pitchFamily="34" charset="0"/>
                          <a:cs typeface="Calibri" panose="020F0502020204030204" pitchFamily="34" charset="0"/>
                        </a:rPr>
                        <a:t>Reporting date</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nchor="ctr">
                    <a:solidFill>
                      <a:srgbClr val="92D050"/>
                    </a:solidFill>
                  </a:tcPr>
                </a:tc>
                <a:tc>
                  <a:txBody>
                    <a:bodyPr/>
                    <a:lstStyle/>
                    <a:p>
                      <a:pPr algn="ctr"/>
                      <a:r>
                        <a:rPr lang="en-US" sz="1400" dirty="0">
                          <a:latin typeface="Calibri" panose="020F0502020204030204" pitchFamily="34" charset="0"/>
                          <a:ea typeface="Calibri" panose="020F0502020204030204" pitchFamily="34" charset="0"/>
                          <a:cs typeface="Calibri" panose="020F0502020204030204" pitchFamily="34" charset="0"/>
                        </a:rPr>
                        <a:t>01 July 2019</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solidFill>
                      <a:srgbClr val="92D050"/>
                    </a:solidFill>
                  </a:tcPr>
                </a:tc>
                <a:tc>
                  <a:txBody>
                    <a:bodyPr/>
                    <a:lstStyle/>
                    <a:p>
                      <a:pPr algn="ctr"/>
                      <a:r>
                        <a:rPr lang="en-US" sz="1400" dirty="0">
                          <a:latin typeface="Calibri" panose="020F0502020204030204" pitchFamily="34" charset="0"/>
                          <a:ea typeface="Calibri" panose="020F0502020204030204" pitchFamily="34" charset="0"/>
                          <a:cs typeface="Calibri" panose="020F0502020204030204" pitchFamily="34" charset="0"/>
                        </a:rPr>
                        <a:t>30 Sep 2019</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solidFill>
                      <a:srgbClr val="92D050"/>
                    </a:solidFill>
                  </a:tcPr>
                </a:tc>
                <a:tc>
                  <a:txBody>
                    <a:bodyPr/>
                    <a:lstStyle/>
                    <a:p>
                      <a:pPr algn="ctr"/>
                      <a:r>
                        <a:rPr lang="en-US" sz="1400" dirty="0">
                          <a:latin typeface="Calibri" panose="020F0502020204030204" pitchFamily="34" charset="0"/>
                          <a:ea typeface="Calibri" panose="020F0502020204030204" pitchFamily="34" charset="0"/>
                          <a:cs typeface="Calibri" panose="020F0502020204030204" pitchFamily="34" charset="0"/>
                        </a:rPr>
                        <a:t>31 dec 2019</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solidFill>
                      <a:srgbClr val="92D050"/>
                    </a:solidFill>
                  </a:tcPr>
                </a:tc>
                <a:tc>
                  <a:txBody>
                    <a:bodyPr/>
                    <a:lstStyle/>
                    <a:p>
                      <a:pPr algn="ctr"/>
                      <a:r>
                        <a:rPr lang="en-US" sz="1400" dirty="0">
                          <a:latin typeface="Calibri" panose="020F0502020204030204" pitchFamily="34" charset="0"/>
                          <a:ea typeface="Calibri" panose="020F0502020204030204" pitchFamily="34" charset="0"/>
                          <a:cs typeface="Calibri" panose="020F0502020204030204" pitchFamily="34" charset="0"/>
                        </a:rPr>
                        <a:t>31 Mar 2020</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solidFill>
                      <a:srgbClr val="92D050"/>
                    </a:solidFill>
                  </a:tcPr>
                </a:tc>
                <a:tc>
                  <a:txBody>
                    <a:bodyPr/>
                    <a:lstStyle/>
                    <a:p>
                      <a:pPr algn="ctr"/>
                      <a:r>
                        <a:rPr lang="en-US" sz="1400" dirty="0">
                          <a:latin typeface="Calibri" panose="020F0502020204030204" pitchFamily="34" charset="0"/>
                          <a:ea typeface="Calibri" panose="020F0502020204030204" pitchFamily="34" charset="0"/>
                          <a:cs typeface="Calibri" panose="020F0502020204030204" pitchFamily="34" charset="0"/>
                        </a:rPr>
                        <a:t>30 June 2020</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solidFill>
                      <a:srgbClr val="92D050"/>
                    </a:solidFill>
                  </a:tcPr>
                </a:tc>
                <a:extLst>
                  <a:ext uri="{0D108BD9-81ED-4DB2-BD59-A6C34878D82A}">
                    <a16:rowId xmlns:a16="http://schemas.microsoft.com/office/drawing/2014/main" val="1209527500"/>
                  </a:ext>
                </a:extLst>
              </a:tr>
              <a:tr h="273127">
                <a:tc>
                  <a:txBody>
                    <a:bodyPr/>
                    <a:lstStyle/>
                    <a:p>
                      <a:r>
                        <a:rPr lang="en-US" sz="1400" dirty="0">
                          <a:latin typeface="Calibri" panose="020F0502020204030204" pitchFamily="34" charset="0"/>
                          <a:ea typeface="Calibri" panose="020F0502020204030204" pitchFamily="34" charset="0"/>
                          <a:cs typeface="Calibri" panose="020F0502020204030204" pitchFamily="34" charset="0"/>
                        </a:rPr>
                        <a:t>Premium receivable</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400" dirty="0">
                          <a:latin typeface="Calibri" panose="020F0502020204030204" pitchFamily="34" charset="0"/>
                          <a:ea typeface="Calibri" panose="020F0502020204030204" pitchFamily="34" charset="0"/>
                          <a:cs typeface="Calibri" panose="020F0502020204030204" pitchFamily="34" charset="0"/>
                        </a:rPr>
                        <a:t>1,200</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r>
                        <a:rPr lang="en-US" sz="1400" dirty="0">
                          <a:latin typeface="Calibri" panose="020F0502020204030204" pitchFamily="34" charset="0"/>
                          <a:ea typeface="Calibri" panose="020F0502020204030204" pitchFamily="34" charset="0"/>
                          <a:cs typeface="Calibri" panose="020F0502020204030204" pitchFamily="34" charset="0"/>
                        </a:rPr>
                        <a:t>900</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r>
                        <a:rPr lang="en-US" sz="1400" dirty="0">
                          <a:latin typeface="Calibri" panose="020F0502020204030204" pitchFamily="34" charset="0"/>
                          <a:ea typeface="Calibri" panose="020F0502020204030204" pitchFamily="34" charset="0"/>
                          <a:cs typeface="Calibri" panose="020F0502020204030204" pitchFamily="34" charset="0"/>
                        </a:rPr>
                        <a:t>600</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r>
                        <a:rPr lang="en-US" sz="1400" dirty="0">
                          <a:latin typeface="Calibri" panose="020F0502020204030204" pitchFamily="34" charset="0"/>
                          <a:ea typeface="Calibri" panose="020F0502020204030204" pitchFamily="34" charset="0"/>
                          <a:cs typeface="Calibri" panose="020F0502020204030204" pitchFamily="34" charset="0"/>
                        </a:rPr>
                        <a:t>300</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r>
                        <a:rPr lang="en-US" sz="1400" dirty="0">
                          <a:latin typeface="Calibri" panose="020F0502020204030204" pitchFamily="34" charset="0"/>
                          <a:ea typeface="Calibri" panose="020F0502020204030204" pitchFamily="34" charset="0"/>
                          <a:cs typeface="Calibri" panose="020F0502020204030204" pitchFamily="34" charset="0"/>
                        </a:rPr>
                        <a:t>0</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3771822339"/>
                  </a:ext>
                </a:extLst>
              </a:tr>
              <a:tr h="492451">
                <a:tc>
                  <a:txBody>
                    <a:bodyPr/>
                    <a:lstStyle/>
                    <a:p>
                      <a:r>
                        <a:rPr lang="en-US" sz="1400" dirty="0">
                          <a:latin typeface="Calibri" panose="020F0502020204030204" pitchFamily="34" charset="0"/>
                          <a:ea typeface="Calibri" panose="020F0502020204030204" pitchFamily="34" charset="0"/>
                          <a:cs typeface="Calibri" panose="020F0502020204030204" pitchFamily="34" charset="0"/>
                        </a:rPr>
                        <a:t>Unearned premium </a:t>
                      </a:r>
                    </a:p>
                    <a:p>
                      <a:r>
                        <a:rPr lang="en-US" sz="1400" dirty="0">
                          <a:latin typeface="Calibri" panose="020F0502020204030204" pitchFamily="34" charset="0"/>
                          <a:ea typeface="Calibri" panose="020F0502020204030204" pitchFamily="34" charset="0"/>
                          <a:cs typeface="Calibri" panose="020F0502020204030204" pitchFamily="34" charset="0"/>
                        </a:rPr>
                        <a:t>reserve (UPR)</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400" dirty="0">
                          <a:latin typeface="Calibri" panose="020F0502020204030204" pitchFamily="34" charset="0"/>
                          <a:ea typeface="Calibri" panose="020F0502020204030204" pitchFamily="34" charset="0"/>
                          <a:cs typeface="Calibri" panose="020F0502020204030204" pitchFamily="34" charset="0"/>
                        </a:rPr>
                        <a:t>(1,200)</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r>
                        <a:rPr lang="en-US" sz="1400" dirty="0">
                          <a:latin typeface="Calibri" panose="020F0502020204030204" pitchFamily="34" charset="0"/>
                          <a:ea typeface="Calibri" panose="020F0502020204030204" pitchFamily="34" charset="0"/>
                          <a:cs typeface="Calibri" panose="020F0502020204030204" pitchFamily="34" charset="0"/>
                        </a:rPr>
                        <a:t>(900)</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r>
                        <a:rPr lang="en-US" sz="1400" dirty="0">
                          <a:latin typeface="Calibri" panose="020F0502020204030204" pitchFamily="34" charset="0"/>
                          <a:ea typeface="Calibri" panose="020F0502020204030204" pitchFamily="34" charset="0"/>
                          <a:cs typeface="Calibri" panose="020F0502020204030204" pitchFamily="34" charset="0"/>
                        </a:rPr>
                        <a:t>(600)</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r>
                        <a:rPr lang="en-US" sz="1400" dirty="0">
                          <a:latin typeface="Calibri" panose="020F0502020204030204" pitchFamily="34" charset="0"/>
                          <a:ea typeface="Calibri" panose="020F0502020204030204" pitchFamily="34" charset="0"/>
                          <a:cs typeface="Calibri" panose="020F0502020204030204" pitchFamily="34" charset="0"/>
                        </a:rPr>
                        <a:t>(300)</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r>
                        <a:rPr lang="en-US" sz="1400" dirty="0">
                          <a:latin typeface="Calibri" panose="020F0502020204030204" pitchFamily="34" charset="0"/>
                          <a:ea typeface="Calibri" panose="020F0502020204030204" pitchFamily="34" charset="0"/>
                          <a:cs typeface="Calibri" panose="020F0502020204030204" pitchFamily="34" charset="0"/>
                        </a:rPr>
                        <a:t>0</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542621081"/>
                  </a:ext>
                </a:extLst>
              </a:tr>
              <a:tr h="443830">
                <a:tc>
                  <a:txBody>
                    <a:bodyPr/>
                    <a:lstStyle/>
                    <a:p>
                      <a:r>
                        <a:rPr lang="en-US" sz="1400" dirty="0">
                          <a:latin typeface="Calibri" panose="020F0502020204030204" pitchFamily="34" charset="0"/>
                          <a:ea typeface="Calibri" panose="020F0502020204030204" pitchFamily="34" charset="0"/>
                          <a:cs typeface="Calibri" panose="020F0502020204030204" pitchFamily="34" charset="0"/>
                        </a:rPr>
                        <a:t>Deferred Acquisition</a:t>
                      </a:r>
                    </a:p>
                    <a:p>
                      <a:r>
                        <a:rPr lang="en-US" sz="1400" dirty="0">
                          <a:latin typeface="Calibri" panose="020F0502020204030204" pitchFamily="34" charset="0"/>
                          <a:ea typeface="Calibri" panose="020F0502020204030204" pitchFamily="34" charset="0"/>
                          <a:cs typeface="Calibri" panose="020F0502020204030204" pitchFamily="34" charset="0"/>
                        </a:rPr>
                        <a:t>Cost (DAC)</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400" dirty="0">
                          <a:latin typeface="Calibri" panose="020F0502020204030204" pitchFamily="34" charset="0"/>
                          <a:ea typeface="Calibri" panose="020F0502020204030204" pitchFamily="34" charset="0"/>
                          <a:cs typeface="Calibri" panose="020F0502020204030204" pitchFamily="34" charset="0"/>
                        </a:rPr>
                        <a:t>180</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r>
                        <a:rPr lang="en-US" sz="1400" dirty="0">
                          <a:latin typeface="Calibri" panose="020F0502020204030204" pitchFamily="34" charset="0"/>
                          <a:ea typeface="Calibri" panose="020F0502020204030204" pitchFamily="34" charset="0"/>
                          <a:cs typeface="Calibri" panose="020F0502020204030204" pitchFamily="34" charset="0"/>
                        </a:rPr>
                        <a:t>135</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r>
                        <a:rPr lang="en-US" sz="1400" dirty="0">
                          <a:latin typeface="Calibri" panose="020F0502020204030204" pitchFamily="34" charset="0"/>
                          <a:ea typeface="Calibri" panose="020F0502020204030204" pitchFamily="34" charset="0"/>
                          <a:cs typeface="Calibri" panose="020F0502020204030204" pitchFamily="34" charset="0"/>
                        </a:rPr>
                        <a:t>90</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r>
                        <a:rPr lang="en-US" sz="1400" dirty="0">
                          <a:latin typeface="Calibri" panose="020F0502020204030204" pitchFamily="34" charset="0"/>
                          <a:ea typeface="Calibri" panose="020F0502020204030204" pitchFamily="34" charset="0"/>
                          <a:cs typeface="Calibri" panose="020F0502020204030204" pitchFamily="34" charset="0"/>
                        </a:rPr>
                        <a:t>45</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r>
                        <a:rPr lang="en-US" sz="1400" dirty="0">
                          <a:latin typeface="Calibri" panose="020F0502020204030204" pitchFamily="34" charset="0"/>
                          <a:ea typeface="Calibri" panose="020F0502020204030204" pitchFamily="34" charset="0"/>
                          <a:cs typeface="Calibri" panose="020F0502020204030204" pitchFamily="34" charset="0"/>
                        </a:rPr>
                        <a:t>0</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2865000810"/>
                  </a:ext>
                </a:extLst>
              </a:tr>
              <a:tr h="614533">
                <a:tc>
                  <a:txBody>
                    <a:bodyPr/>
                    <a:lstStyle/>
                    <a:p>
                      <a:r>
                        <a:rPr lang="en-US" sz="1400" dirty="0">
                          <a:latin typeface="Calibri" panose="020F0502020204030204" pitchFamily="34" charset="0"/>
                          <a:ea typeface="Calibri" panose="020F0502020204030204" pitchFamily="34" charset="0"/>
                          <a:cs typeface="Calibri" panose="020F0502020204030204" pitchFamily="34" charset="0"/>
                        </a:rPr>
                        <a:t>Sum of insurance line items on the Statement of financial position (overall asset position)</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r>
                        <a:rPr lang="en-US" sz="1400" dirty="0">
                          <a:latin typeface="Calibri" panose="020F0502020204030204" pitchFamily="34" charset="0"/>
                          <a:ea typeface="Calibri" panose="020F0502020204030204" pitchFamily="34" charset="0"/>
                          <a:cs typeface="Calibri" panose="020F0502020204030204" pitchFamily="34" charset="0"/>
                        </a:rPr>
                        <a:t>180</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r>
                        <a:rPr lang="en-US" sz="1400" dirty="0">
                          <a:latin typeface="Calibri" panose="020F0502020204030204" pitchFamily="34" charset="0"/>
                          <a:ea typeface="Calibri" panose="020F0502020204030204" pitchFamily="34" charset="0"/>
                          <a:cs typeface="Calibri" panose="020F0502020204030204" pitchFamily="34" charset="0"/>
                        </a:rPr>
                        <a:t>135</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r>
                        <a:rPr lang="en-US" sz="1400" dirty="0">
                          <a:latin typeface="Calibri" panose="020F0502020204030204" pitchFamily="34" charset="0"/>
                          <a:ea typeface="Calibri" panose="020F0502020204030204" pitchFamily="34" charset="0"/>
                          <a:cs typeface="Calibri" panose="020F0502020204030204" pitchFamily="34" charset="0"/>
                        </a:rPr>
                        <a:t>90</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r>
                        <a:rPr lang="en-US" sz="1400" dirty="0">
                          <a:latin typeface="Calibri" panose="020F0502020204030204" pitchFamily="34" charset="0"/>
                          <a:ea typeface="Calibri" panose="020F0502020204030204" pitchFamily="34" charset="0"/>
                          <a:cs typeface="Calibri" panose="020F0502020204030204" pitchFamily="34" charset="0"/>
                        </a:rPr>
                        <a:t>45</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r>
                        <a:rPr lang="en-US" sz="1400" dirty="0">
                          <a:latin typeface="Calibri" panose="020F0502020204030204" pitchFamily="34" charset="0"/>
                          <a:ea typeface="Calibri" panose="020F0502020204030204" pitchFamily="34" charset="0"/>
                          <a:cs typeface="Calibri" panose="020F0502020204030204" pitchFamily="34" charset="0"/>
                        </a:rPr>
                        <a:t>0</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2259036094"/>
                  </a:ext>
                </a:extLst>
              </a:tr>
              <a:tr h="443830">
                <a:tc>
                  <a:txBody>
                    <a:bodyPr/>
                    <a:lstStyle/>
                    <a:p>
                      <a:r>
                        <a:rPr lang="en-US" sz="1400" b="1" dirty="0">
                          <a:latin typeface="Calibri" panose="020F0502020204030204" pitchFamily="34" charset="0"/>
                          <a:ea typeface="Calibri" panose="020F0502020204030204" pitchFamily="34" charset="0"/>
                          <a:cs typeface="Calibri" panose="020F0502020204030204" pitchFamily="34" charset="0"/>
                        </a:rPr>
                        <a:t>Revenue for each period </a:t>
                      </a:r>
                    </a:p>
                    <a:p>
                      <a:r>
                        <a:rPr lang="en-US" sz="1400" dirty="0">
                          <a:latin typeface="Calibri" panose="020F0502020204030204" pitchFamily="34" charset="0"/>
                          <a:ea typeface="Calibri" panose="020F0502020204030204" pitchFamily="34" charset="0"/>
                          <a:cs typeface="Calibri" panose="020F0502020204030204" pitchFamily="34" charset="0"/>
                        </a:rPr>
                        <a:t>(change in UPR)</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6">
                        <a:lumMod val="75000"/>
                        <a:alpha val="40000"/>
                      </a:schemeClr>
                    </a:solidFill>
                  </a:tcPr>
                </a:tc>
                <a:tc>
                  <a:txBody>
                    <a:bodyPr/>
                    <a:lstStyle/>
                    <a:p>
                      <a:pPr algn="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nchor="ctr">
                    <a:solidFill>
                      <a:schemeClr val="accent6">
                        <a:lumMod val="75000"/>
                        <a:alpha val="40000"/>
                      </a:schemeClr>
                    </a:solidFill>
                  </a:tcPr>
                </a:tc>
                <a:tc>
                  <a:txBody>
                    <a:bodyPr/>
                    <a:lstStyle/>
                    <a:p>
                      <a:pPr algn="r"/>
                      <a:r>
                        <a:rPr lang="en-US" sz="1400" dirty="0">
                          <a:latin typeface="Calibri" panose="020F0502020204030204" pitchFamily="34" charset="0"/>
                          <a:ea typeface="Calibri" panose="020F0502020204030204" pitchFamily="34" charset="0"/>
                          <a:cs typeface="Calibri" panose="020F0502020204030204" pitchFamily="34" charset="0"/>
                        </a:rPr>
                        <a:t>300</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nchor="ctr">
                    <a:solidFill>
                      <a:schemeClr val="accent6">
                        <a:lumMod val="75000"/>
                        <a:alpha val="40000"/>
                      </a:schemeClr>
                    </a:solidFill>
                  </a:tcPr>
                </a:tc>
                <a:tc>
                  <a:txBody>
                    <a:bodyPr/>
                    <a:lstStyle/>
                    <a:p>
                      <a:pPr algn="r"/>
                      <a:r>
                        <a:rPr lang="en-US" sz="1400" dirty="0">
                          <a:latin typeface="Calibri" panose="020F0502020204030204" pitchFamily="34" charset="0"/>
                          <a:ea typeface="Calibri" panose="020F0502020204030204" pitchFamily="34" charset="0"/>
                          <a:cs typeface="Calibri" panose="020F0502020204030204" pitchFamily="34" charset="0"/>
                        </a:rPr>
                        <a:t>300</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nchor="ctr">
                    <a:solidFill>
                      <a:schemeClr val="accent6">
                        <a:lumMod val="75000"/>
                        <a:alpha val="40000"/>
                      </a:schemeClr>
                    </a:solidFill>
                  </a:tcPr>
                </a:tc>
                <a:tc>
                  <a:txBody>
                    <a:bodyPr/>
                    <a:lstStyle/>
                    <a:p>
                      <a:pPr algn="r"/>
                      <a:r>
                        <a:rPr lang="en-US" sz="1400" dirty="0">
                          <a:latin typeface="Calibri" panose="020F0502020204030204" pitchFamily="34" charset="0"/>
                          <a:ea typeface="Calibri" panose="020F0502020204030204" pitchFamily="34" charset="0"/>
                          <a:cs typeface="Calibri" panose="020F0502020204030204" pitchFamily="34" charset="0"/>
                        </a:rPr>
                        <a:t>300</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nchor="ctr">
                    <a:solidFill>
                      <a:schemeClr val="accent6">
                        <a:lumMod val="75000"/>
                        <a:alpha val="40000"/>
                      </a:schemeClr>
                    </a:solidFill>
                  </a:tcPr>
                </a:tc>
                <a:tc>
                  <a:txBody>
                    <a:bodyPr/>
                    <a:lstStyle/>
                    <a:p>
                      <a:pPr algn="r"/>
                      <a:r>
                        <a:rPr lang="en-US" sz="1400" dirty="0">
                          <a:latin typeface="Calibri" panose="020F0502020204030204" pitchFamily="34" charset="0"/>
                          <a:ea typeface="Calibri" panose="020F0502020204030204" pitchFamily="34" charset="0"/>
                          <a:cs typeface="Calibri" panose="020F0502020204030204" pitchFamily="34" charset="0"/>
                        </a:rPr>
                        <a:t>300</a:t>
                      </a:r>
                      <a:endParaRPr lang="en-ID" sz="1400" dirty="0">
                        <a:latin typeface="Calibri" panose="020F0502020204030204" pitchFamily="34" charset="0"/>
                        <a:ea typeface="Calibri" panose="020F0502020204030204" pitchFamily="34" charset="0"/>
                        <a:cs typeface="Calibri" panose="020F0502020204030204" pitchFamily="34" charset="0"/>
                      </a:endParaRPr>
                    </a:p>
                  </a:txBody>
                  <a:tcPr anchor="ctr">
                    <a:solidFill>
                      <a:schemeClr val="accent6">
                        <a:lumMod val="75000"/>
                        <a:alpha val="40000"/>
                      </a:schemeClr>
                    </a:solidFill>
                  </a:tcPr>
                </a:tc>
                <a:extLst>
                  <a:ext uri="{0D108BD9-81ED-4DB2-BD59-A6C34878D82A}">
                    <a16:rowId xmlns:a16="http://schemas.microsoft.com/office/drawing/2014/main" val="1176263387"/>
                  </a:ext>
                </a:extLst>
              </a:tr>
            </a:tbl>
          </a:graphicData>
        </a:graphic>
      </p:graphicFrame>
    </p:spTree>
    <p:extLst>
      <p:ext uri="{BB962C8B-B14F-4D97-AF65-F5344CB8AC3E}">
        <p14:creationId xmlns:p14="http://schemas.microsoft.com/office/powerpoint/2010/main" val="38424573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3EF97F6-8CEE-6767-F4AC-30B030F7691D}"/>
              </a:ext>
            </a:extLst>
          </p:cNvPr>
          <p:cNvSpPr txBox="1"/>
          <p:nvPr/>
        </p:nvSpPr>
        <p:spPr>
          <a:xfrm>
            <a:off x="944489" y="61546"/>
            <a:ext cx="6728114" cy="1015663"/>
          </a:xfrm>
          <a:prstGeom prst="rect">
            <a:avLst/>
          </a:prstGeom>
          <a:noFill/>
        </p:spPr>
        <p:txBody>
          <a:bodyPr wrap="square">
            <a:spAutoFit/>
          </a:bodyPr>
          <a:lstStyle/>
          <a:p>
            <a:r>
              <a:rPr lang="en-US" sz="2700" dirty="0">
                <a:latin typeface="Fjalla One" panose="02000506040000020004" pitchFamily="2" charset="0"/>
              </a:rPr>
              <a:t>Premium Allocation Approach </a:t>
            </a:r>
          </a:p>
          <a:p>
            <a:r>
              <a:rPr lang="en-US" sz="1650" dirty="0">
                <a:latin typeface="Fjalla One" panose="02000506040000020004" pitchFamily="2" charset="0"/>
              </a:rPr>
              <a:t>Scenarios 3 – Premium paid monthly</a:t>
            </a:r>
          </a:p>
          <a:p>
            <a:r>
              <a:rPr lang="en-US" sz="1650" dirty="0">
                <a:latin typeface="Fjalla One" panose="02000506040000020004" pitchFamily="2" charset="0"/>
              </a:rPr>
              <a:t>IFRS 17 - PAA</a:t>
            </a:r>
          </a:p>
        </p:txBody>
      </p:sp>
      <p:sp>
        <p:nvSpPr>
          <p:cNvPr id="4" name="Rectangle 3">
            <a:extLst>
              <a:ext uri="{FF2B5EF4-FFF2-40B4-BE49-F238E27FC236}">
                <a16:creationId xmlns:a16="http://schemas.microsoft.com/office/drawing/2014/main" id="{A28A224F-7BB1-40FF-ACF7-3EFE510D6E30}"/>
              </a:ext>
            </a:extLst>
          </p:cNvPr>
          <p:cNvSpPr/>
          <p:nvPr/>
        </p:nvSpPr>
        <p:spPr>
          <a:xfrm>
            <a:off x="0" y="4867433"/>
            <a:ext cx="6917872" cy="253916"/>
          </a:xfrm>
          <a:prstGeom prst="rect">
            <a:avLst/>
          </a:prstGeom>
        </p:spPr>
        <p:txBody>
          <a:bodyPr wrap="square">
            <a:spAutoFit/>
          </a:bodyPr>
          <a:lstStyle/>
          <a:p>
            <a:r>
              <a:rPr lang="en-US" sz="1050" b="1" i="1" dirty="0">
                <a:solidFill>
                  <a:schemeClr val="tx1"/>
                </a:solidFill>
                <a:latin typeface="Calibri" panose="020F0502020204030204" pitchFamily="34" charset="0"/>
                <a:ea typeface="Calibri" panose="020F0502020204030204" pitchFamily="34" charset="0"/>
                <a:cs typeface="Calibri" panose="020F0502020204030204" pitchFamily="34" charset="0"/>
              </a:rPr>
              <a:t>Ref. PWC, IFRS 17 Insurance Contract, An </a:t>
            </a:r>
            <a:r>
              <a:rPr lang="en-US" sz="1050" b="1" i="1" dirty="0" err="1">
                <a:solidFill>
                  <a:schemeClr val="tx1"/>
                </a:solidFill>
                <a:latin typeface="Calibri" panose="020F0502020204030204" pitchFamily="34" charset="0"/>
                <a:ea typeface="Calibri" panose="020F0502020204030204" pitchFamily="34" charset="0"/>
                <a:cs typeface="Calibri" panose="020F0502020204030204" pitchFamily="34" charset="0"/>
              </a:rPr>
              <a:t>Ilustration</a:t>
            </a:r>
            <a:r>
              <a:rPr lang="en-US" sz="1050" b="1" i="1" dirty="0">
                <a:solidFill>
                  <a:schemeClr val="tx1"/>
                </a:solidFill>
                <a:latin typeface="Calibri" panose="020F0502020204030204" pitchFamily="34" charset="0"/>
                <a:ea typeface="Calibri" panose="020F0502020204030204" pitchFamily="34" charset="0"/>
                <a:cs typeface="Calibri" panose="020F0502020204030204" pitchFamily="34" charset="0"/>
              </a:rPr>
              <a:t> </a:t>
            </a:r>
          </a:p>
        </p:txBody>
      </p:sp>
      <p:sp>
        <p:nvSpPr>
          <p:cNvPr id="5" name="Slide Number Placeholder 3">
            <a:extLst>
              <a:ext uri="{FF2B5EF4-FFF2-40B4-BE49-F238E27FC236}">
                <a16:creationId xmlns:a16="http://schemas.microsoft.com/office/drawing/2014/main" id="{FA205CA3-0779-4631-9EFB-99D98536AC7F}"/>
              </a:ext>
            </a:extLst>
          </p:cNvPr>
          <p:cNvSpPr txBox="1">
            <a:spLocks/>
          </p:cNvSpPr>
          <p:nvPr/>
        </p:nvSpPr>
        <p:spPr>
          <a:xfrm>
            <a:off x="8620676" y="4798510"/>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68</a:t>
            </a:fld>
            <a:endParaRPr lang="en-US" sz="1200" b="1" dirty="0"/>
          </a:p>
        </p:txBody>
      </p:sp>
      <p:graphicFrame>
        <p:nvGraphicFramePr>
          <p:cNvPr id="3" name="Table 2">
            <a:extLst>
              <a:ext uri="{FF2B5EF4-FFF2-40B4-BE49-F238E27FC236}">
                <a16:creationId xmlns:a16="http://schemas.microsoft.com/office/drawing/2014/main" id="{B2B8D53D-8B22-7689-FAAB-8EF760F2AFB7}"/>
              </a:ext>
            </a:extLst>
          </p:cNvPr>
          <p:cNvGraphicFramePr>
            <a:graphicFrameLocks noGrp="1"/>
          </p:cNvGraphicFramePr>
          <p:nvPr>
            <p:extLst>
              <p:ext uri="{D42A27DB-BD31-4B8C-83A1-F6EECF244321}">
                <p14:modId xmlns:p14="http://schemas.microsoft.com/office/powerpoint/2010/main" val="574876098"/>
              </p:ext>
            </p:extLst>
          </p:nvPr>
        </p:nvGraphicFramePr>
        <p:xfrm>
          <a:off x="944489" y="1217519"/>
          <a:ext cx="7568731" cy="3619156"/>
        </p:xfrm>
        <a:graphic>
          <a:graphicData uri="http://schemas.openxmlformats.org/drawingml/2006/table">
            <a:tbl>
              <a:tblPr firstRow="1" bandRow="1">
                <a:tableStyleId>{775DCB02-9BB8-47FD-8907-85C794F793BA}</a:tableStyleId>
              </a:tblPr>
              <a:tblGrid>
                <a:gridCol w="2784147">
                  <a:extLst>
                    <a:ext uri="{9D8B030D-6E8A-4147-A177-3AD203B41FA5}">
                      <a16:colId xmlns:a16="http://schemas.microsoft.com/office/drawing/2014/main" val="948322818"/>
                    </a:ext>
                  </a:extLst>
                </a:gridCol>
                <a:gridCol w="974456">
                  <a:extLst>
                    <a:ext uri="{9D8B030D-6E8A-4147-A177-3AD203B41FA5}">
                      <a16:colId xmlns:a16="http://schemas.microsoft.com/office/drawing/2014/main" val="43923972"/>
                    </a:ext>
                  </a:extLst>
                </a:gridCol>
                <a:gridCol w="1016216">
                  <a:extLst>
                    <a:ext uri="{9D8B030D-6E8A-4147-A177-3AD203B41FA5}">
                      <a16:colId xmlns:a16="http://schemas.microsoft.com/office/drawing/2014/main" val="3738321600"/>
                    </a:ext>
                  </a:extLst>
                </a:gridCol>
                <a:gridCol w="904850">
                  <a:extLst>
                    <a:ext uri="{9D8B030D-6E8A-4147-A177-3AD203B41FA5}">
                      <a16:colId xmlns:a16="http://schemas.microsoft.com/office/drawing/2014/main" val="3634316381"/>
                    </a:ext>
                  </a:extLst>
                </a:gridCol>
                <a:gridCol w="988373">
                  <a:extLst>
                    <a:ext uri="{9D8B030D-6E8A-4147-A177-3AD203B41FA5}">
                      <a16:colId xmlns:a16="http://schemas.microsoft.com/office/drawing/2014/main" val="1138239041"/>
                    </a:ext>
                  </a:extLst>
                </a:gridCol>
                <a:gridCol w="900689">
                  <a:extLst>
                    <a:ext uri="{9D8B030D-6E8A-4147-A177-3AD203B41FA5}">
                      <a16:colId xmlns:a16="http://schemas.microsoft.com/office/drawing/2014/main" val="3002774136"/>
                    </a:ext>
                  </a:extLst>
                </a:gridCol>
              </a:tblGrid>
              <a:tr h="254442">
                <a:tc>
                  <a:txBody>
                    <a:bodyPr/>
                    <a:lstStyle/>
                    <a:p>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IFRS 17 - PAA</a:t>
                      </a:r>
                      <a:endPar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nchor="ctr">
                    <a:solidFill>
                      <a:schemeClr val="accent6">
                        <a:lumMod val="20000"/>
                        <a:lumOff val="80000"/>
                      </a:schemeClr>
                    </a:solidFill>
                  </a:tcPr>
                </a:tc>
                <a:tc>
                  <a:txBody>
                    <a:bodyPr/>
                    <a:lstStyle/>
                    <a:p>
                      <a:pPr algn="ct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6">
                        <a:lumMod val="20000"/>
                        <a:lumOff val="80000"/>
                      </a:schemeClr>
                    </a:solidFill>
                  </a:tcPr>
                </a:tc>
                <a:tc>
                  <a:txBody>
                    <a:bodyPr/>
                    <a:lstStyle/>
                    <a:p>
                      <a:pPr algn="ct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6">
                        <a:lumMod val="20000"/>
                        <a:lumOff val="80000"/>
                      </a:schemeClr>
                    </a:solidFill>
                  </a:tcPr>
                </a:tc>
                <a:tc>
                  <a:txBody>
                    <a:bodyPr/>
                    <a:lstStyle/>
                    <a:p>
                      <a:pPr algn="ct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6">
                        <a:lumMod val="20000"/>
                        <a:lumOff val="80000"/>
                      </a:schemeClr>
                    </a:solidFill>
                  </a:tcPr>
                </a:tc>
                <a:tc>
                  <a:txBody>
                    <a:bodyPr/>
                    <a:lstStyle/>
                    <a:p>
                      <a:pPr algn="ct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6">
                        <a:lumMod val="20000"/>
                        <a:lumOff val="80000"/>
                      </a:schemeClr>
                    </a:solidFill>
                  </a:tcPr>
                </a:tc>
                <a:tc>
                  <a:txBody>
                    <a:bodyPr/>
                    <a:lstStyle/>
                    <a:p>
                      <a:pPr algn="ct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6">
                        <a:lumMod val="20000"/>
                        <a:lumOff val="80000"/>
                      </a:schemeClr>
                    </a:solidFill>
                  </a:tcPr>
                </a:tc>
                <a:extLst>
                  <a:ext uri="{0D108BD9-81ED-4DB2-BD59-A6C34878D82A}">
                    <a16:rowId xmlns:a16="http://schemas.microsoft.com/office/drawing/2014/main" val="2984718477"/>
                  </a:ext>
                </a:extLst>
              </a:tr>
              <a:tr h="149922">
                <a:tc>
                  <a:txBody>
                    <a:bodyPr/>
                    <a:lstStyle/>
                    <a:p>
                      <a:r>
                        <a:rPr lang="en-US" sz="1400" b="1" dirty="0">
                          <a:latin typeface="Calibri" panose="020F0502020204030204" pitchFamily="34" charset="0"/>
                          <a:ea typeface="Calibri" panose="020F0502020204030204" pitchFamily="34" charset="0"/>
                          <a:cs typeface="Calibri" panose="020F0502020204030204" pitchFamily="34" charset="0"/>
                        </a:rPr>
                        <a:t>Reporting date</a:t>
                      </a:r>
                      <a:endParaRPr lang="en-ID" sz="1400" b="1" dirty="0">
                        <a:latin typeface="Calibri" panose="020F0502020204030204" pitchFamily="34" charset="0"/>
                        <a:ea typeface="Calibri" panose="020F0502020204030204" pitchFamily="34" charset="0"/>
                        <a:cs typeface="Calibri" panose="020F0502020204030204" pitchFamily="34" charset="0"/>
                      </a:endParaRPr>
                    </a:p>
                  </a:txBody>
                  <a:tcPr anchor="ctr">
                    <a:solidFill>
                      <a:srgbClr val="92D050"/>
                    </a:solidFill>
                  </a:tcPr>
                </a:tc>
                <a:tc>
                  <a:txBody>
                    <a:bodyPr/>
                    <a:lstStyle/>
                    <a:p>
                      <a:pPr algn="ctr"/>
                      <a:r>
                        <a:rPr lang="en-US" sz="1400" b="1" dirty="0">
                          <a:latin typeface="Calibri" panose="020F0502020204030204" pitchFamily="34" charset="0"/>
                          <a:ea typeface="Calibri" panose="020F0502020204030204" pitchFamily="34" charset="0"/>
                          <a:cs typeface="Calibri" panose="020F0502020204030204" pitchFamily="34" charset="0"/>
                        </a:rPr>
                        <a:t>01 July 2019</a:t>
                      </a:r>
                      <a:endParaRPr lang="en-ID" sz="1400" b="1" dirty="0">
                        <a:latin typeface="Calibri" panose="020F0502020204030204" pitchFamily="34" charset="0"/>
                        <a:ea typeface="Calibri" panose="020F0502020204030204" pitchFamily="34" charset="0"/>
                        <a:cs typeface="Calibri" panose="020F0502020204030204" pitchFamily="34" charset="0"/>
                      </a:endParaRPr>
                    </a:p>
                  </a:txBody>
                  <a:tcPr>
                    <a:solidFill>
                      <a:srgbClr val="92D050"/>
                    </a:solidFill>
                  </a:tcPr>
                </a:tc>
                <a:tc>
                  <a:txBody>
                    <a:bodyPr/>
                    <a:lstStyle/>
                    <a:p>
                      <a:pPr algn="ctr"/>
                      <a:r>
                        <a:rPr lang="en-US" sz="1400" b="1" dirty="0">
                          <a:latin typeface="Calibri" panose="020F0502020204030204" pitchFamily="34" charset="0"/>
                          <a:ea typeface="Calibri" panose="020F0502020204030204" pitchFamily="34" charset="0"/>
                          <a:cs typeface="Calibri" panose="020F0502020204030204" pitchFamily="34" charset="0"/>
                        </a:rPr>
                        <a:t>30 Sep 2019</a:t>
                      </a:r>
                      <a:endParaRPr lang="en-ID" sz="1400" b="1" dirty="0">
                        <a:latin typeface="Calibri" panose="020F0502020204030204" pitchFamily="34" charset="0"/>
                        <a:ea typeface="Calibri" panose="020F0502020204030204" pitchFamily="34" charset="0"/>
                        <a:cs typeface="Calibri" panose="020F0502020204030204" pitchFamily="34" charset="0"/>
                      </a:endParaRPr>
                    </a:p>
                  </a:txBody>
                  <a:tcPr>
                    <a:solidFill>
                      <a:srgbClr val="92D050"/>
                    </a:solidFill>
                  </a:tcPr>
                </a:tc>
                <a:tc>
                  <a:txBody>
                    <a:bodyPr/>
                    <a:lstStyle/>
                    <a:p>
                      <a:pPr algn="ctr"/>
                      <a:r>
                        <a:rPr lang="en-US" sz="1400" b="1" dirty="0">
                          <a:latin typeface="Calibri" panose="020F0502020204030204" pitchFamily="34" charset="0"/>
                          <a:ea typeface="Calibri" panose="020F0502020204030204" pitchFamily="34" charset="0"/>
                          <a:cs typeface="Calibri" panose="020F0502020204030204" pitchFamily="34" charset="0"/>
                        </a:rPr>
                        <a:t>31 dec 2019</a:t>
                      </a:r>
                      <a:endParaRPr lang="en-ID" sz="1400" b="1" dirty="0">
                        <a:latin typeface="Calibri" panose="020F0502020204030204" pitchFamily="34" charset="0"/>
                        <a:ea typeface="Calibri" panose="020F0502020204030204" pitchFamily="34" charset="0"/>
                        <a:cs typeface="Calibri" panose="020F0502020204030204" pitchFamily="34" charset="0"/>
                      </a:endParaRPr>
                    </a:p>
                  </a:txBody>
                  <a:tcPr>
                    <a:solidFill>
                      <a:srgbClr val="92D050"/>
                    </a:solidFill>
                  </a:tcPr>
                </a:tc>
                <a:tc>
                  <a:txBody>
                    <a:bodyPr/>
                    <a:lstStyle/>
                    <a:p>
                      <a:pPr algn="ctr"/>
                      <a:r>
                        <a:rPr lang="en-US" sz="1400" b="1" dirty="0">
                          <a:latin typeface="Calibri" panose="020F0502020204030204" pitchFamily="34" charset="0"/>
                          <a:ea typeface="Calibri" panose="020F0502020204030204" pitchFamily="34" charset="0"/>
                          <a:cs typeface="Calibri" panose="020F0502020204030204" pitchFamily="34" charset="0"/>
                        </a:rPr>
                        <a:t>31 Mar 2020</a:t>
                      </a:r>
                      <a:endParaRPr lang="en-ID" sz="1400" b="1" dirty="0">
                        <a:latin typeface="Calibri" panose="020F0502020204030204" pitchFamily="34" charset="0"/>
                        <a:ea typeface="Calibri" panose="020F0502020204030204" pitchFamily="34" charset="0"/>
                        <a:cs typeface="Calibri" panose="020F0502020204030204" pitchFamily="34" charset="0"/>
                      </a:endParaRPr>
                    </a:p>
                  </a:txBody>
                  <a:tcPr>
                    <a:solidFill>
                      <a:srgbClr val="92D050"/>
                    </a:solidFill>
                  </a:tcPr>
                </a:tc>
                <a:tc>
                  <a:txBody>
                    <a:bodyPr/>
                    <a:lstStyle/>
                    <a:p>
                      <a:pPr algn="ctr"/>
                      <a:r>
                        <a:rPr lang="en-US" sz="1400" b="1" dirty="0">
                          <a:latin typeface="Calibri" panose="020F0502020204030204" pitchFamily="34" charset="0"/>
                          <a:ea typeface="Calibri" panose="020F0502020204030204" pitchFamily="34" charset="0"/>
                          <a:cs typeface="Calibri" panose="020F0502020204030204" pitchFamily="34" charset="0"/>
                        </a:rPr>
                        <a:t>30 June 2020</a:t>
                      </a:r>
                      <a:endParaRPr lang="en-ID" sz="1400" b="1" dirty="0">
                        <a:latin typeface="Calibri" panose="020F0502020204030204" pitchFamily="34" charset="0"/>
                        <a:ea typeface="Calibri" panose="020F0502020204030204" pitchFamily="34" charset="0"/>
                        <a:cs typeface="Calibri" panose="020F0502020204030204" pitchFamily="34" charset="0"/>
                      </a:endParaRPr>
                    </a:p>
                  </a:txBody>
                  <a:tcPr>
                    <a:solidFill>
                      <a:srgbClr val="92D050"/>
                    </a:solidFill>
                  </a:tcPr>
                </a:tc>
                <a:extLst>
                  <a:ext uri="{0D108BD9-81ED-4DB2-BD59-A6C34878D82A}">
                    <a16:rowId xmlns:a16="http://schemas.microsoft.com/office/drawing/2014/main" val="1209527500"/>
                  </a:ext>
                </a:extLst>
              </a:tr>
              <a:tr h="216053">
                <a:tc>
                  <a:txBody>
                    <a:bodyPr/>
                    <a:lstStyle/>
                    <a:p>
                      <a:pPr>
                        <a:lnSpc>
                          <a:spcPct val="85000"/>
                        </a:lnSpc>
                      </a:pPr>
                      <a:r>
                        <a:rPr lang="en-US" sz="1200" dirty="0">
                          <a:latin typeface="Calibri" panose="020F0502020204030204" pitchFamily="34" charset="0"/>
                          <a:ea typeface="Calibri" panose="020F0502020204030204" pitchFamily="34" charset="0"/>
                          <a:cs typeface="Calibri" panose="020F0502020204030204" pitchFamily="34" charset="0"/>
                        </a:rPr>
                        <a:t>Opening Balance</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lnSpc>
                          <a:spcPct val="85000"/>
                        </a:lnSpc>
                      </a:pPr>
                      <a:r>
                        <a:rPr lang="en-US" sz="1200" dirty="0">
                          <a:latin typeface="Calibri" panose="020F0502020204030204" pitchFamily="34" charset="0"/>
                          <a:ea typeface="Calibri" panose="020F0502020204030204" pitchFamily="34" charset="0"/>
                          <a:cs typeface="Calibri" panose="020F0502020204030204" pitchFamily="34" charset="0"/>
                        </a:rPr>
                        <a:t>0</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lnSpc>
                          <a:spcPct val="85000"/>
                        </a:lnSpc>
                      </a:pPr>
                      <a:r>
                        <a:rPr lang="en-US" sz="1200" dirty="0">
                          <a:latin typeface="Calibri" panose="020F0502020204030204" pitchFamily="34" charset="0"/>
                          <a:ea typeface="Calibri" panose="020F0502020204030204" pitchFamily="34" charset="0"/>
                          <a:cs typeface="Calibri" panose="020F0502020204030204" pitchFamily="34" charset="0"/>
                        </a:rPr>
                        <a:t>180</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lnSpc>
                          <a:spcPct val="85000"/>
                        </a:lnSpc>
                      </a:pPr>
                      <a:r>
                        <a:rPr lang="en-US" sz="1200" dirty="0">
                          <a:latin typeface="Calibri" panose="020F0502020204030204" pitchFamily="34" charset="0"/>
                          <a:ea typeface="Calibri" panose="020F0502020204030204" pitchFamily="34" charset="0"/>
                          <a:cs typeface="Calibri" panose="020F0502020204030204" pitchFamily="34" charset="0"/>
                        </a:rPr>
                        <a:t>135</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lnSpc>
                          <a:spcPct val="85000"/>
                        </a:lnSpc>
                      </a:pPr>
                      <a:r>
                        <a:rPr lang="en-US" sz="1200" dirty="0">
                          <a:latin typeface="Calibri" panose="020F0502020204030204" pitchFamily="34" charset="0"/>
                          <a:ea typeface="Calibri" panose="020F0502020204030204" pitchFamily="34" charset="0"/>
                          <a:cs typeface="Calibri" panose="020F0502020204030204" pitchFamily="34" charset="0"/>
                        </a:rPr>
                        <a:t>90</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lnSpc>
                          <a:spcPct val="85000"/>
                        </a:lnSpc>
                      </a:pPr>
                      <a:r>
                        <a:rPr lang="en-US" sz="1200" dirty="0">
                          <a:latin typeface="Calibri" panose="020F0502020204030204" pitchFamily="34" charset="0"/>
                          <a:ea typeface="Calibri" panose="020F0502020204030204" pitchFamily="34" charset="0"/>
                          <a:cs typeface="Calibri" panose="020F0502020204030204" pitchFamily="34" charset="0"/>
                        </a:rPr>
                        <a:t>45</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3771822339"/>
                  </a:ext>
                </a:extLst>
              </a:tr>
              <a:tr h="177187">
                <a:tc>
                  <a:txBody>
                    <a:bodyPr/>
                    <a:lstStyle/>
                    <a:p>
                      <a:pPr>
                        <a:lnSpc>
                          <a:spcPct val="85000"/>
                        </a:lnSpc>
                      </a:pPr>
                      <a:r>
                        <a:rPr lang="en-US" sz="1200" dirty="0">
                          <a:latin typeface="Calibri" panose="020F0502020204030204" pitchFamily="34" charset="0"/>
                          <a:ea typeface="Calibri" panose="020F0502020204030204" pitchFamily="34" charset="0"/>
                          <a:cs typeface="Calibri" panose="020F0502020204030204" pitchFamily="34" charset="0"/>
                        </a:rPr>
                        <a:t>55 (a) (</a:t>
                      </a:r>
                      <a:r>
                        <a:rPr lang="en-US" sz="1200" dirty="0" err="1">
                          <a:latin typeface="Calibri" panose="020F0502020204030204" pitchFamily="34" charset="0"/>
                          <a:ea typeface="Calibri" panose="020F0502020204030204" pitchFamily="34" charset="0"/>
                          <a:cs typeface="Calibri" panose="020F0502020204030204" pitchFamily="34" charset="0"/>
                        </a:rPr>
                        <a:t>i</a:t>
                      </a:r>
                      <a:r>
                        <a:rPr lang="en-US" sz="1200" dirty="0">
                          <a:latin typeface="Calibri" panose="020F0502020204030204" pitchFamily="34" charset="0"/>
                          <a:ea typeface="Calibri" panose="020F0502020204030204" pitchFamily="34" charset="0"/>
                          <a:cs typeface="Calibri" panose="020F0502020204030204" pitchFamily="34" charset="0"/>
                        </a:rPr>
                        <a:t>) Premium </a:t>
                      </a:r>
                    </a:p>
                    <a:p>
                      <a:pPr>
                        <a:lnSpc>
                          <a:spcPct val="85000"/>
                        </a:lnSpc>
                      </a:pPr>
                      <a:r>
                        <a:rPr lang="en-US" sz="1200" dirty="0">
                          <a:latin typeface="Calibri" panose="020F0502020204030204" pitchFamily="34" charset="0"/>
                          <a:ea typeface="Calibri" panose="020F0502020204030204" pitchFamily="34" charset="0"/>
                          <a:cs typeface="Calibri" panose="020F0502020204030204" pitchFamily="34" charset="0"/>
                        </a:rPr>
                        <a:t>received on initial recognition</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lnSpc>
                          <a:spcPct val="85000"/>
                        </a:lnSpc>
                      </a:pPr>
                      <a:r>
                        <a:rPr lang="en-US" sz="1200" dirty="0">
                          <a:latin typeface="Calibri" panose="020F0502020204030204" pitchFamily="34" charset="0"/>
                          <a:ea typeface="Calibri" panose="020F0502020204030204" pitchFamily="34" charset="0"/>
                          <a:cs typeface="Calibri" panose="020F0502020204030204" pitchFamily="34" charset="0"/>
                        </a:rPr>
                        <a:t>0</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lnSpc>
                          <a:spcPct val="85000"/>
                        </a:lnSpc>
                      </a:pP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lnSpc>
                          <a:spcPct val="85000"/>
                        </a:lnSpc>
                      </a:pP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lnSpc>
                          <a:spcPct val="85000"/>
                        </a:lnSpc>
                      </a:pP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lnSpc>
                          <a:spcPct val="85000"/>
                        </a:lnSpc>
                      </a:pP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1444346485"/>
                  </a:ext>
                </a:extLst>
              </a:tr>
              <a:tr h="353542">
                <a:tc>
                  <a:txBody>
                    <a:bodyPr/>
                    <a:lstStyle/>
                    <a:p>
                      <a:pPr>
                        <a:lnSpc>
                          <a:spcPct val="85000"/>
                        </a:lnSpc>
                      </a:pPr>
                      <a:r>
                        <a:rPr lang="en-US" sz="1200" dirty="0">
                          <a:latin typeface="Calibri" panose="020F0502020204030204" pitchFamily="34" charset="0"/>
                          <a:ea typeface="Calibri" panose="020F0502020204030204" pitchFamily="34" charset="0"/>
                          <a:cs typeface="Calibri" panose="020F0502020204030204" pitchFamily="34" charset="0"/>
                        </a:rPr>
                        <a:t>55 (a) (ii) Insurance </a:t>
                      </a:r>
                    </a:p>
                    <a:p>
                      <a:pPr>
                        <a:lnSpc>
                          <a:spcPct val="85000"/>
                        </a:lnSpc>
                      </a:pPr>
                      <a:r>
                        <a:rPr lang="en-US" sz="1200" dirty="0">
                          <a:latin typeface="Calibri" panose="020F0502020204030204" pitchFamily="34" charset="0"/>
                          <a:ea typeface="Calibri" panose="020F0502020204030204" pitchFamily="34" charset="0"/>
                          <a:cs typeface="Calibri" panose="020F0502020204030204" pitchFamily="34" charset="0"/>
                        </a:rPr>
                        <a:t>Acquisition cash flows</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lnSpc>
                          <a:spcPct val="85000"/>
                        </a:lnSpc>
                      </a:pPr>
                      <a:r>
                        <a:rPr lang="en-US" sz="1200" dirty="0">
                          <a:latin typeface="Calibri" panose="020F0502020204030204" pitchFamily="34" charset="0"/>
                          <a:ea typeface="Calibri" panose="020F0502020204030204" pitchFamily="34" charset="0"/>
                          <a:cs typeface="Calibri" panose="020F0502020204030204" pitchFamily="34" charset="0"/>
                        </a:rPr>
                        <a:t>180</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lnSpc>
                          <a:spcPct val="85000"/>
                        </a:lnSpc>
                      </a:pP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lnSpc>
                          <a:spcPct val="85000"/>
                        </a:lnSpc>
                      </a:pP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lnSpc>
                          <a:spcPct val="85000"/>
                        </a:lnSpc>
                      </a:pP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lnSpc>
                          <a:spcPct val="85000"/>
                        </a:lnSpc>
                      </a:pP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2417878018"/>
                  </a:ext>
                </a:extLst>
              </a:tr>
              <a:tr h="353542">
                <a:tc>
                  <a:txBody>
                    <a:bodyPr/>
                    <a:lstStyle/>
                    <a:p>
                      <a:pPr>
                        <a:lnSpc>
                          <a:spcPct val="85000"/>
                        </a:lnSpc>
                      </a:pPr>
                      <a:r>
                        <a:rPr lang="en-US" sz="1200" dirty="0">
                          <a:latin typeface="Calibri" panose="020F0502020204030204" pitchFamily="34" charset="0"/>
                          <a:ea typeface="Calibri" panose="020F0502020204030204" pitchFamily="34" charset="0"/>
                          <a:cs typeface="Calibri" panose="020F0502020204030204" pitchFamily="34" charset="0"/>
                        </a:rPr>
                        <a:t>55 (b) (</a:t>
                      </a:r>
                      <a:r>
                        <a:rPr lang="en-US" sz="1200" dirty="0" err="1">
                          <a:latin typeface="Calibri" panose="020F0502020204030204" pitchFamily="34" charset="0"/>
                          <a:ea typeface="Calibri" panose="020F0502020204030204" pitchFamily="34" charset="0"/>
                          <a:cs typeface="Calibri" panose="020F0502020204030204" pitchFamily="34" charset="0"/>
                        </a:rPr>
                        <a:t>i</a:t>
                      </a:r>
                      <a:r>
                        <a:rPr lang="en-US" sz="1200" dirty="0">
                          <a:latin typeface="Calibri" panose="020F0502020204030204" pitchFamily="34" charset="0"/>
                          <a:ea typeface="Calibri" panose="020F0502020204030204" pitchFamily="34" charset="0"/>
                          <a:cs typeface="Calibri" panose="020F0502020204030204" pitchFamily="34" charset="0"/>
                        </a:rPr>
                        <a:t>) Premium </a:t>
                      </a:r>
                    </a:p>
                    <a:p>
                      <a:pPr>
                        <a:lnSpc>
                          <a:spcPct val="85000"/>
                        </a:lnSpc>
                      </a:pPr>
                      <a:r>
                        <a:rPr lang="en-US" sz="1200" dirty="0">
                          <a:latin typeface="Calibri" panose="020F0502020204030204" pitchFamily="34" charset="0"/>
                          <a:ea typeface="Calibri" panose="020F0502020204030204" pitchFamily="34" charset="0"/>
                          <a:cs typeface="Calibri" panose="020F0502020204030204" pitchFamily="34" charset="0"/>
                        </a:rPr>
                        <a:t>received in the period</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lnSpc>
                          <a:spcPct val="85000"/>
                        </a:lnSpc>
                      </a:pP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lnSpc>
                          <a:spcPct val="85000"/>
                        </a:lnSpc>
                      </a:pPr>
                      <a:r>
                        <a:rPr lang="en-US" sz="1200" dirty="0">
                          <a:latin typeface="Calibri" panose="020F0502020204030204" pitchFamily="34" charset="0"/>
                          <a:ea typeface="Calibri" panose="020F0502020204030204" pitchFamily="34" charset="0"/>
                          <a:cs typeface="Calibri" panose="020F0502020204030204" pitchFamily="34" charset="0"/>
                        </a:rPr>
                        <a:t>(300)</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lnSpc>
                          <a:spcPct val="85000"/>
                        </a:lnSpc>
                      </a:pPr>
                      <a:r>
                        <a:rPr lang="en-US" sz="1200" dirty="0">
                          <a:latin typeface="Calibri" panose="020F0502020204030204" pitchFamily="34" charset="0"/>
                          <a:ea typeface="Calibri" panose="020F0502020204030204" pitchFamily="34" charset="0"/>
                          <a:cs typeface="Calibri" panose="020F0502020204030204" pitchFamily="34" charset="0"/>
                        </a:rPr>
                        <a:t>(300)</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lnSpc>
                          <a:spcPct val="85000"/>
                        </a:lnSpc>
                      </a:pPr>
                      <a:r>
                        <a:rPr lang="en-US" sz="1200" dirty="0">
                          <a:latin typeface="Calibri" panose="020F0502020204030204" pitchFamily="34" charset="0"/>
                          <a:ea typeface="Calibri" panose="020F0502020204030204" pitchFamily="34" charset="0"/>
                          <a:cs typeface="Calibri" panose="020F0502020204030204" pitchFamily="34" charset="0"/>
                        </a:rPr>
                        <a:t>(300)</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lnSpc>
                          <a:spcPct val="85000"/>
                        </a:lnSpc>
                      </a:pPr>
                      <a:r>
                        <a:rPr lang="en-US" sz="1200" dirty="0">
                          <a:latin typeface="Calibri" panose="020F0502020204030204" pitchFamily="34" charset="0"/>
                          <a:ea typeface="Calibri" panose="020F0502020204030204" pitchFamily="34" charset="0"/>
                          <a:cs typeface="Calibri" panose="020F0502020204030204" pitchFamily="34" charset="0"/>
                        </a:rPr>
                        <a:t>(300)</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542621081"/>
                  </a:ext>
                </a:extLst>
              </a:tr>
              <a:tr h="411469">
                <a:tc>
                  <a:txBody>
                    <a:bodyPr/>
                    <a:lstStyle/>
                    <a:p>
                      <a:pPr>
                        <a:lnSpc>
                          <a:spcPct val="85000"/>
                        </a:lnSpc>
                      </a:pPr>
                      <a:r>
                        <a:rPr lang="en-US" sz="1200" dirty="0">
                          <a:latin typeface="Calibri" panose="020F0502020204030204" pitchFamily="34" charset="0"/>
                          <a:ea typeface="Calibri" panose="020F0502020204030204" pitchFamily="34" charset="0"/>
                          <a:cs typeface="Calibri" panose="020F0502020204030204" pitchFamily="34" charset="0"/>
                        </a:rPr>
                        <a:t>55 (b) (iii) </a:t>
                      </a:r>
                      <a:r>
                        <a:rPr lang="en-US" sz="1200" dirty="0" err="1">
                          <a:latin typeface="Calibri" panose="020F0502020204030204" pitchFamily="34" charset="0"/>
                          <a:ea typeface="Calibri" panose="020F0502020204030204" pitchFamily="34" charset="0"/>
                          <a:cs typeface="Calibri" panose="020F0502020204030204" pitchFamily="34" charset="0"/>
                        </a:rPr>
                        <a:t>Amortisation</a:t>
                      </a:r>
                      <a:r>
                        <a:rPr lang="en-US" sz="1200" dirty="0">
                          <a:latin typeface="Calibri" panose="020F0502020204030204" pitchFamily="34" charset="0"/>
                          <a:ea typeface="Calibri" panose="020F0502020204030204" pitchFamily="34" charset="0"/>
                          <a:cs typeface="Calibri" panose="020F0502020204030204" pitchFamily="34" charset="0"/>
                        </a:rPr>
                        <a:t> of </a:t>
                      </a:r>
                    </a:p>
                    <a:p>
                      <a:pPr>
                        <a:lnSpc>
                          <a:spcPct val="85000"/>
                        </a:lnSpc>
                      </a:pPr>
                      <a:r>
                        <a:rPr lang="en-US" sz="1200" dirty="0">
                          <a:latin typeface="Calibri" panose="020F0502020204030204" pitchFamily="34" charset="0"/>
                          <a:ea typeface="Calibri" panose="020F0502020204030204" pitchFamily="34" charset="0"/>
                          <a:cs typeface="Calibri" panose="020F0502020204030204" pitchFamily="34" charset="0"/>
                        </a:rPr>
                        <a:t>insurance </a:t>
                      </a:r>
                      <a:r>
                        <a:rPr lang="en-US" sz="1200" dirty="0" err="1">
                          <a:latin typeface="Calibri" panose="020F0502020204030204" pitchFamily="34" charset="0"/>
                          <a:ea typeface="Calibri" panose="020F0502020204030204" pitchFamily="34" charset="0"/>
                          <a:cs typeface="Calibri" panose="020F0502020204030204" pitchFamily="34" charset="0"/>
                        </a:rPr>
                        <a:t>acquisitioncash</a:t>
                      </a:r>
                      <a:r>
                        <a:rPr lang="en-US" sz="1200" dirty="0">
                          <a:latin typeface="Calibri" panose="020F0502020204030204" pitchFamily="34" charset="0"/>
                          <a:ea typeface="Calibri" panose="020F0502020204030204" pitchFamily="34" charset="0"/>
                          <a:cs typeface="Calibri" panose="020F0502020204030204" pitchFamily="34" charset="0"/>
                        </a:rPr>
                        <a:t> flows</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a:lnSpc>
                          <a:spcPct val="85000"/>
                        </a:lnSpc>
                      </a:pP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lnSpc>
                          <a:spcPct val="85000"/>
                        </a:lnSpc>
                      </a:pPr>
                      <a:r>
                        <a:rPr lang="en-US" sz="1200" dirty="0">
                          <a:latin typeface="Calibri" panose="020F0502020204030204" pitchFamily="34" charset="0"/>
                          <a:ea typeface="Calibri" panose="020F0502020204030204" pitchFamily="34" charset="0"/>
                          <a:cs typeface="Calibri" panose="020F0502020204030204" pitchFamily="34" charset="0"/>
                        </a:rPr>
                        <a:t>(45)</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lnSpc>
                          <a:spcPct val="85000"/>
                        </a:lnSpc>
                      </a:pPr>
                      <a:r>
                        <a:rPr lang="en-US" sz="1200" dirty="0">
                          <a:latin typeface="Calibri" panose="020F0502020204030204" pitchFamily="34" charset="0"/>
                          <a:ea typeface="Calibri" panose="020F0502020204030204" pitchFamily="34" charset="0"/>
                          <a:cs typeface="Calibri" panose="020F0502020204030204" pitchFamily="34" charset="0"/>
                        </a:rPr>
                        <a:t>(45)</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lnSpc>
                          <a:spcPct val="85000"/>
                        </a:lnSpc>
                      </a:pPr>
                      <a:r>
                        <a:rPr lang="en-US" sz="1200" dirty="0">
                          <a:latin typeface="Calibri" panose="020F0502020204030204" pitchFamily="34" charset="0"/>
                          <a:ea typeface="Calibri" panose="020F0502020204030204" pitchFamily="34" charset="0"/>
                          <a:cs typeface="Calibri" panose="020F0502020204030204" pitchFamily="34" charset="0"/>
                        </a:rPr>
                        <a:t>(45)</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lnSpc>
                          <a:spcPct val="85000"/>
                        </a:lnSpc>
                      </a:pPr>
                      <a:r>
                        <a:rPr lang="en-US" sz="1200" dirty="0">
                          <a:latin typeface="Calibri" panose="020F0502020204030204" pitchFamily="34" charset="0"/>
                          <a:ea typeface="Calibri" panose="020F0502020204030204" pitchFamily="34" charset="0"/>
                          <a:cs typeface="Calibri" panose="020F0502020204030204" pitchFamily="34" charset="0"/>
                        </a:rPr>
                        <a:t>(45)</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2865000810"/>
                  </a:ext>
                </a:extLst>
              </a:tr>
              <a:tr h="371024">
                <a:tc>
                  <a:txBody>
                    <a:bodyPr/>
                    <a:lstStyle/>
                    <a:p>
                      <a:pPr>
                        <a:lnSpc>
                          <a:spcPct val="85000"/>
                        </a:lnSpc>
                      </a:pPr>
                      <a:r>
                        <a:rPr lang="en-US" sz="1200" dirty="0">
                          <a:latin typeface="Calibri" panose="020F0502020204030204" pitchFamily="34" charset="0"/>
                          <a:ea typeface="Calibri" panose="020F0502020204030204" pitchFamily="34" charset="0"/>
                          <a:cs typeface="Calibri" panose="020F0502020204030204" pitchFamily="34" charset="0"/>
                        </a:rPr>
                        <a:t>55 (b) (v) Insurance </a:t>
                      </a:r>
                    </a:p>
                    <a:p>
                      <a:pPr>
                        <a:lnSpc>
                          <a:spcPct val="85000"/>
                        </a:lnSpc>
                      </a:pPr>
                      <a:r>
                        <a:rPr lang="en-US" sz="1200" dirty="0">
                          <a:latin typeface="Calibri" panose="020F0502020204030204" pitchFamily="34" charset="0"/>
                          <a:ea typeface="Calibri" panose="020F0502020204030204" pitchFamily="34" charset="0"/>
                          <a:cs typeface="Calibri" panose="020F0502020204030204" pitchFamily="34" charset="0"/>
                        </a:rPr>
                        <a:t>Revenue </a:t>
                      </a:r>
                      <a:r>
                        <a:rPr lang="en-US" sz="1200" dirty="0" err="1">
                          <a:latin typeface="Calibri" panose="020F0502020204030204" pitchFamily="34" charset="0"/>
                          <a:ea typeface="Calibri" panose="020F0502020204030204" pitchFamily="34" charset="0"/>
                          <a:cs typeface="Calibri" panose="020F0502020204030204" pitchFamily="34" charset="0"/>
                        </a:rPr>
                        <a:t>appiying</a:t>
                      </a:r>
                      <a:r>
                        <a:rPr lang="en-US" sz="1200" dirty="0">
                          <a:latin typeface="Calibri" panose="020F0502020204030204" pitchFamily="34" charset="0"/>
                          <a:ea typeface="Calibri" panose="020F0502020204030204" pitchFamily="34" charset="0"/>
                          <a:cs typeface="Calibri" panose="020F0502020204030204" pitchFamily="34" charset="0"/>
                        </a:rPr>
                        <a:t> 8126</a:t>
                      </a:r>
                    </a:p>
                  </a:txBody>
                  <a:tcPr/>
                </a:tc>
                <a:tc>
                  <a:txBody>
                    <a:bodyPr/>
                    <a:lstStyle/>
                    <a:p>
                      <a:pPr algn="r">
                        <a:lnSpc>
                          <a:spcPct val="85000"/>
                        </a:lnSpc>
                      </a:pP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lnSpc>
                          <a:spcPct val="85000"/>
                        </a:lnSpc>
                      </a:pPr>
                      <a:r>
                        <a:rPr lang="en-US" sz="1200" dirty="0">
                          <a:latin typeface="Calibri" panose="020F0502020204030204" pitchFamily="34" charset="0"/>
                          <a:ea typeface="Calibri" panose="020F0502020204030204" pitchFamily="34" charset="0"/>
                          <a:cs typeface="Calibri" panose="020F0502020204030204" pitchFamily="34" charset="0"/>
                        </a:rPr>
                        <a:t>300</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lnSpc>
                          <a:spcPct val="85000"/>
                        </a:lnSpc>
                      </a:pPr>
                      <a:r>
                        <a:rPr lang="en-US" sz="1200" dirty="0">
                          <a:latin typeface="Calibri" panose="020F0502020204030204" pitchFamily="34" charset="0"/>
                          <a:ea typeface="Calibri" panose="020F0502020204030204" pitchFamily="34" charset="0"/>
                          <a:cs typeface="Calibri" panose="020F0502020204030204" pitchFamily="34" charset="0"/>
                        </a:rPr>
                        <a:t>300</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lnSpc>
                          <a:spcPct val="85000"/>
                        </a:lnSpc>
                      </a:pPr>
                      <a:r>
                        <a:rPr lang="en-US" sz="1200" dirty="0">
                          <a:latin typeface="Calibri" panose="020F0502020204030204" pitchFamily="34" charset="0"/>
                          <a:ea typeface="Calibri" panose="020F0502020204030204" pitchFamily="34" charset="0"/>
                          <a:cs typeface="Calibri" panose="020F0502020204030204" pitchFamily="34" charset="0"/>
                        </a:rPr>
                        <a:t>300</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r">
                        <a:lnSpc>
                          <a:spcPct val="85000"/>
                        </a:lnSpc>
                      </a:pPr>
                      <a:r>
                        <a:rPr lang="en-US" sz="1200" dirty="0">
                          <a:latin typeface="Calibri" panose="020F0502020204030204" pitchFamily="34" charset="0"/>
                          <a:ea typeface="Calibri" panose="020F0502020204030204" pitchFamily="34" charset="0"/>
                          <a:cs typeface="Calibri" panose="020F0502020204030204" pitchFamily="34" charset="0"/>
                        </a:rPr>
                        <a:t>300</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2259036094"/>
                  </a:ext>
                </a:extLst>
              </a:tr>
              <a:tr h="491030">
                <a:tc>
                  <a:txBody>
                    <a:bodyPr/>
                    <a:lstStyle/>
                    <a:p>
                      <a:pPr>
                        <a:lnSpc>
                          <a:spcPct val="85000"/>
                        </a:lnSpc>
                      </a:pPr>
                      <a:r>
                        <a:rPr lang="en-US" sz="1200" b="1" dirty="0">
                          <a:latin typeface="Calibri" panose="020F0502020204030204" pitchFamily="34" charset="0"/>
                          <a:ea typeface="Calibri" panose="020F0502020204030204" pitchFamily="34" charset="0"/>
                          <a:cs typeface="Calibri" panose="020F0502020204030204" pitchFamily="34" charset="0"/>
                        </a:rPr>
                        <a:t>Closing balance of</a:t>
                      </a:r>
                    </a:p>
                    <a:p>
                      <a:pPr>
                        <a:lnSpc>
                          <a:spcPct val="85000"/>
                        </a:lnSpc>
                      </a:pPr>
                      <a:r>
                        <a:rPr lang="en-US" sz="1200" b="1" dirty="0">
                          <a:latin typeface="Calibri" panose="020F0502020204030204" pitchFamily="34" charset="0"/>
                          <a:ea typeface="Calibri" panose="020F0502020204030204" pitchFamily="34" charset="0"/>
                          <a:cs typeface="Calibri" panose="020F0502020204030204" pitchFamily="34" charset="0"/>
                        </a:rPr>
                        <a:t>Insurance contract Asset (liability)</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6">
                        <a:lumMod val="75000"/>
                        <a:alpha val="40000"/>
                      </a:schemeClr>
                    </a:solidFill>
                  </a:tcPr>
                </a:tc>
                <a:tc>
                  <a:txBody>
                    <a:bodyPr/>
                    <a:lstStyle/>
                    <a:p>
                      <a:pPr algn="r">
                        <a:lnSpc>
                          <a:spcPct val="85000"/>
                        </a:lnSpc>
                      </a:pPr>
                      <a:r>
                        <a:rPr lang="en-US" sz="1200" dirty="0">
                          <a:latin typeface="Calibri" panose="020F0502020204030204" pitchFamily="34" charset="0"/>
                          <a:ea typeface="Calibri" panose="020F0502020204030204" pitchFamily="34" charset="0"/>
                          <a:cs typeface="Calibri" panose="020F0502020204030204" pitchFamily="34" charset="0"/>
                        </a:rPr>
                        <a:t>180</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nchor="ctr">
                    <a:solidFill>
                      <a:schemeClr val="accent6">
                        <a:lumMod val="75000"/>
                        <a:alpha val="40000"/>
                      </a:schemeClr>
                    </a:solidFill>
                  </a:tcPr>
                </a:tc>
                <a:tc>
                  <a:txBody>
                    <a:bodyPr/>
                    <a:lstStyle/>
                    <a:p>
                      <a:pPr algn="r">
                        <a:lnSpc>
                          <a:spcPct val="85000"/>
                        </a:lnSpc>
                      </a:pPr>
                      <a:r>
                        <a:rPr lang="en-US" sz="1200" dirty="0">
                          <a:latin typeface="Calibri" panose="020F0502020204030204" pitchFamily="34" charset="0"/>
                          <a:ea typeface="Calibri" panose="020F0502020204030204" pitchFamily="34" charset="0"/>
                          <a:cs typeface="Calibri" panose="020F0502020204030204" pitchFamily="34" charset="0"/>
                        </a:rPr>
                        <a:t>135</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nchor="ctr">
                    <a:solidFill>
                      <a:schemeClr val="accent6">
                        <a:lumMod val="75000"/>
                        <a:alpha val="40000"/>
                      </a:schemeClr>
                    </a:solidFill>
                  </a:tcPr>
                </a:tc>
                <a:tc>
                  <a:txBody>
                    <a:bodyPr/>
                    <a:lstStyle/>
                    <a:p>
                      <a:pPr algn="r">
                        <a:lnSpc>
                          <a:spcPct val="85000"/>
                        </a:lnSpc>
                      </a:pPr>
                      <a:r>
                        <a:rPr lang="en-US" sz="1200" dirty="0">
                          <a:latin typeface="Calibri" panose="020F0502020204030204" pitchFamily="34" charset="0"/>
                          <a:ea typeface="Calibri" panose="020F0502020204030204" pitchFamily="34" charset="0"/>
                          <a:cs typeface="Calibri" panose="020F0502020204030204" pitchFamily="34" charset="0"/>
                        </a:rPr>
                        <a:t>90</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nchor="ctr">
                    <a:solidFill>
                      <a:schemeClr val="accent6">
                        <a:lumMod val="75000"/>
                        <a:alpha val="40000"/>
                      </a:schemeClr>
                    </a:solidFill>
                  </a:tcPr>
                </a:tc>
                <a:tc>
                  <a:txBody>
                    <a:bodyPr/>
                    <a:lstStyle/>
                    <a:p>
                      <a:pPr algn="r">
                        <a:lnSpc>
                          <a:spcPct val="85000"/>
                        </a:lnSpc>
                      </a:pPr>
                      <a:r>
                        <a:rPr lang="en-US" sz="1200" dirty="0">
                          <a:latin typeface="Calibri" panose="020F0502020204030204" pitchFamily="34" charset="0"/>
                          <a:ea typeface="Calibri" panose="020F0502020204030204" pitchFamily="34" charset="0"/>
                          <a:cs typeface="Calibri" panose="020F0502020204030204" pitchFamily="34" charset="0"/>
                        </a:rPr>
                        <a:t>45</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nchor="ctr">
                    <a:solidFill>
                      <a:schemeClr val="accent6">
                        <a:lumMod val="75000"/>
                        <a:alpha val="40000"/>
                      </a:schemeClr>
                    </a:solidFill>
                  </a:tcPr>
                </a:tc>
                <a:tc>
                  <a:txBody>
                    <a:bodyPr/>
                    <a:lstStyle/>
                    <a:p>
                      <a:pPr algn="r">
                        <a:lnSpc>
                          <a:spcPct val="85000"/>
                        </a:lnSpc>
                      </a:pPr>
                      <a:r>
                        <a:rPr lang="en-US" sz="1200" dirty="0">
                          <a:latin typeface="Calibri" panose="020F0502020204030204" pitchFamily="34" charset="0"/>
                          <a:ea typeface="Calibri" panose="020F0502020204030204" pitchFamily="34" charset="0"/>
                          <a:cs typeface="Calibri" panose="020F0502020204030204" pitchFamily="34" charset="0"/>
                        </a:rPr>
                        <a:t>0</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anchor="ctr">
                    <a:solidFill>
                      <a:schemeClr val="accent6">
                        <a:lumMod val="75000"/>
                        <a:alpha val="40000"/>
                      </a:schemeClr>
                    </a:solidFill>
                  </a:tcPr>
                </a:tc>
                <a:extLst>
                  <a:ext uri="{0D108BD9-81ED-4DB2-BD59-A6C34878D82A}">
                    <a16:rowId xmlns:a16="http://schemas.microsoft.com/office/drawing/2014/main" val="1176263387"/>
                  </a:ext>
                </a:extLst>
              </a:tr>
            </a:tbl>
          </a:graphicData>
        </a:graphic>
      </p:graphicFrame>
      <p:grpSp>
        <p:nvGrpSpPr>
          <p:cNvPr id="20" name="Group 19">
            <a:extLst>
              <a:ext uri="{FF2B5EF4-FFF2-40B4-BE49-F238E27FC236}">
                <a16:creationId xmlns:a16="http://schemas.microsoft.com/office/drawing/2014/main" id="{8AC7C6DE-206F-761D-6332-EC648640E6C0}"/>
              </a:ext>
            </a:extLst>
          </p:cNvPr>
          <p:cNvGrpSpPr/>
          <p:nvPr/>
        </p:nvGrpSpPr>
        <p:grpSpPr>
          <a:xfrm>
            <a:off x="3748864" y="746705"/>
            <a:ext cx="4818084" cy="4217267"/>
            <a:chOff x="3748864" y="746705"/>
            <a:chExt cx="4818084" cy="4217267"/>
          </a:xfrm>
        </p:grpSpPr>
        <p:sp>
          <p:nvSpPr>
            <p:cNvPr id="9" name="Rectangle 8">
              <a:extLst>
                <a:ext uri="{FF2B5EF4-FFF2-40B4-BE49-F238E27FC236}">
                  <a16:creationId xmlns:a16="http://schemas.microsoft.com/office/drawing/2014/main" id="{36206CA9-446F-768C-A824-A3147D520FD1}"/>
                </a:ext>
              </a:extLst>
            </p:cNvPr>
            <p:cNvSpPr/>
            <p:nvPr/>
          </p:nvSpPr>
          <p:spPr>
            <a:xfrm>
              <a:off x="3748864" y="1040123"/>
              <a:ext cx="936985" cy="392272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 name="Rectangle 9">
              <a:extLst>
                <a:ext uri="{FF2B5EF4-FFF2-40B4-BE49-F238E27FC236}">
                  <a16:creationId xmlns:a16="http://schemas.microsoft.com/office/drawing/2014/main" id="{73D228D2-3DEC-87CD-51E2-8A52C01395B3}"/>
                </a:ext>
              </a:extLst>
            </p:cNvPr>
            <p:cNvSpPr/>
            <p:nvPr/>
          </p:nvSpPr>
          <p:spPr>
            <a:xfrm>
              <a:off x="4799746" y="1041248"/>
              <a:ext cx="3767202" cy="392272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4" name="Graphic 11" descr="Badge 1 with solid fill">
              <a:extLst>
                <a:ext uri="{FF2B5EF4-FFF2-40B4-BE49-F238E27FC236}">
                  <a16:creationId xmlns:a16="http://schemas.microsoft.com/office/drawing/2014/main" id="{4CB4EAAD-9254-0005-9526-B27D0444A744}"/>
                </a:ext>
              </a:extLst>
            </p:cNvPr>
            <p:cNvSpPr/>
            <p:nvPr/>
          </p:nvSpPr>
          <p:spPr>
            <a:xfrm>
              <a:off x="4046592" y="775005"/>
              <a:ext cx="341525" cy="258817"/>
            </a:xfrm>
            <a:custGeom>
              <a:avLst/>
              <a:gdLst>
                <a:gd name="connsiteX0" fmla="*/ 392656 w 785312"/>
                <a:gd name="connsiteY0" fmla="*/ 0 h 785312"/>
                <a:gd name="connsiteX1" fmla="*/ 0 w 785312"/>
                <a:gd name="connsiteY1" fmla="*/ 392656 h 785312"/>
                <a:gd name="connsiteX2" fmla="*/ 392656 w 785312"/>
                <a:gd name="connsiteY2" fmla="*/ 785312 h 785312"/>
                <a:gd name="connsiteX3" fmla="*/ 785312 w 785312"/>
                <a:gd name="connsiteY3" fmla="*/ 392656 h 785312"/>
                <a:gd name="connsiteX4" fmla="*/ 785312 w 785312"/>
                <a:gd name="connsiteY4" fmla="*/ 392615 h 785312"/>
                <a:gd name="connsiteX5" fmla="*/ 392966 w 785312"/>
                <a:gd name="connsiteY5" fmla="*/ 0 h 785312"/>
                <a:gd name="connsiteX6" fmla="*/ 392656 w 785312"/>
                <a:gd name="connsiteY6" fmla="*/ 0 h 785312"/>
                <a:gd name="connsiteX7" fmla="*/ 435728 w 785312"/>
                <a:gd name="connsiteY7" fmla="*/ 559328 h 785312"/>
                <a:gd name="connsiteX8" fmla="*/ 376000 w 785312"/>
                <a:gd name="connsiteY8" fmla="*/ 559328 h 785312"/>
                <a:gd name="connsiteX9" fmla="*/ 376000 w 785312"/>
                <a:gd name="connsiteY9" fmla="*/ 274071 h 785312"/>
                <a:gd name="connsiteX10" fmla="*/ 360027 w 785312"/>
                <a:gd name="connsiteY10" fmla="*/ 284027 h 785312"/>
                <a:gd name="connsiteX11" fmla="*/ 342699 w 785312"/>
                <a:gd name="connsiteY11" fmla="*/ 292608 h 785312"/>
                <a:gd name="connsiteX12" fmla="*/ 322446 w 785312"/>
                <a:gd name="connsiteY12" fmla="*/ 299649 h 785312"/>
                <a:gd name="connsiteX13" fmla="*/ 299101 w 785312"/>
                <a:gd name="connsiteY13" fmla="*/ 305997 h 785312"/>
                <a:gd name="connsiteX14" fmla="*/ 299101 w 785312"/>
                <a:gd name="connsiteY14" fmla="*/ 258283 h 785312"/>
                <a:gd name="connsiteX15" fmla="*/ 314712 w 785312"/>
                <a:gd name="connsiteY15" fmla="*/ 253476 h 785312"/>
                <a:gd name="connsiteX16" fmla="*/ 328628 w 785312"/>
                <a:gd name="connsiteY16" fmla="*/ 248668 h 785312"/>
                <a:gd name="connsiteX17" fmla="*/ 342358 w 785312"/>
                <a:gd name="connsiteY17" fmla="*/ 243003 h 785312"/>
                <a:gd name="connsiteX18" fmla="*/ 356088 w 785312"/>
                <a:gd name="connsiteY18" fmla="*/ 237337 h 785312"/>
                <a:gd name="connsiteX19" fmla="*/ 369291 w 785312"/>
                <a:gd name="connsiteY19" fmla="*/ 230472 h 785312"/>
                <a:gd name="connsiteX20" fmla="*/ 382524 w 785312"/>
                <a:gd name="connsiteY20" fmla="*/ 223235 h 785312"/>
                <a:gd name="connsiteX21" fmla="*/ 396761 w 785312"/>
                <a:gd name="connsiteY21" fmla="*/ 214964 h 785312"/>
                <a:gd name="connsiteX22" fmla="*/ 411018 w 785312"/>
                <a:gd name="connsiteY22" fmla="*/ 206693 h 785312"/>
                <a:gd name="connsiteX23" fmla="*/ 435728 w 785312"/>
                <a:gd name="connsiteY23" fmla="*/ 206693 h 78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85312" h="785312">
                  <a:moveTo>
                    <a:pt x="392656" y="0"/>
                  </a:moveTo>
                  <a:cubicBezTo>
                    <a:pt x="175798" y="0"/>
                    <a:pt x="0" y="175798"/>
                    <a:pt x="0" y="392656"/>
                  </a:cubicBezTo>
                  <a:cubicBezTo>
                    <a:pt x="0" y="609514"/>
                    <a:pt x="175798" y="785312"/>
                    <a:pt x="392656" y="785312"/>
                  </a:cubicBezTo>
                  <a:cubicBezTo>
                    <a:pt x="609514" y="785312"/>
                    <a:pt x="785312" y="609514"/>
                    <a:pt x="785312" y="392656"/>
                  </a:cubicBezTo>
                  <a:cubicBezTo>
                    <a:pt x="785312" y="392643"/>
                    <a:pt x="785312" y="392628"/>
                    <a:pt x="785312" y="392615"/>
                  </a:cubicBezTo>
                  <a:cubicBezTo>
                    <a:pt x="785387" y="175854"/>
                    <a:pt x="609727" y="75"/>
                    <a:pt x="392966" y="0"/>
                  </a:cubicBezTo>
                  <a:cubicBezTo>
                    <a:pt x="392863" y="0"/>
                    <a:pt x="392760" y="0"/>
                    <a:pt x="392656" y="0"/>
                  </a:cubicBezTo>
                  <a:close/>
                  <a:moveTo>
                    <a:pt x="435728" y="559328"/>
                  </a:moveTo>
                  <a:lnTo>
                    <a:pt x="376000" y="559328"/>
                  </a:lnTo>
                  <a:lnTo>
                    <a:pt x="376000" y="274071"/>
                  </a:lnTo>
                  <a:cubicBezTo>
                    <a:pt x="370955" y="277516"/>
                    <a:pt x="365631" y="280835"/>
                    <a:pt x="360027" y="284027"/>
                  </a:cubicBezTo>
                  <a:cubicBezTo>
                    <a:pt x="354427" y="287229"/>
                    <a:pt x="348640" y="290094"/>
                    <a:pt x="342699" y="292608"/>
                  </a:cubicBezTo>
                  <a:cubicBezTo>
                    <a:pt x="336276" y="295131"/>
                    <a:pt x="329525" y="297478"/>
                    <a:pt x="322446" y="299649"/>
                  </a:cubicBezTo>
                  <a:cubicBezTo>
                    <a:pt x="315367" y="301820"/>
                    <a:pt x="307586" y="303936"/>
                    <a:pt x="299101" y="305997"/>
                  </a:cubicBezTo>
                  <a:lnTo>
                    <a:pt x="299101" y="258283"/>
                  </a:lnTo>
                  <a:cubicBezTo>
                    <a:pt x="304821" y="256678"/>
                    <a:pt x="310026" y="255075"/>
                    <a:pt x="314712" y="253476"/>
                  </a:cubicBezTo>
                  <a:cubicBezTo>
                    <a:pt x="319399" y="251876"/>
                    <a:pt x="324038" y="250274"/>
                    <a:pt x="328628" y="248668"/>
                  </a:cubicBezTo>
                  <a:cubicBezTo>
                    <a:pt x="333188" y="246838"/>
                    <a:pt x="337778" y="244957"/>
                    <a:pt x="342358" y="243003"/>
                  </a:cubicBezTo>
                  <a:cubicBezTo>
                    <a:pt x="346938" y="241049"/>
                    <a:pt x="351508" y="239177"/>
                    <a:pt x="356088" y="237337"/>
                  </a:cubicBezTo>
                  <a:cubicBezTo>
                    <a:pt x="360430" y="235049"/>
                    <a:pt x="364831" y="232760"/>
                    <a:pt x="369291" y="230472"/>
                  </a:cubicBezTo>
                  <a:cubicBezTo>
                    <a:pt x="373750" y="228184"/>
                    <a:pt x="378161" y="225771"/>
                    <a:pt x="382524" y="223235"/>
                  </a:cubicBezTo>
                  <a:cubicBezTo>
                    <a:pt x="387349" y="220726"/>
                    <a:pt x="392095" y="217969"/>
                    <a:pt x="396761" y="214964"/>
                  </a:cubicBezTo>
                  <a:cubicBezTo>
                    <a:pt x="401427" y="211958"/>
                    <a:pt x="406179" y="209202"/>
                    <a:pt x="411018" y="206693"/>
                  </a:cubicBezTo>
                  <a:lnTo>
                    <a:pt x="435728" y="206693"/>
                  </a:lnTo>
                  <a:close/>
                </a:path>
              </a:pathLst>
            </a:custGeom>
            <a:solidFill>
              <a:schemeClr val="accent6"/>
            </a:solidFill>
            <a:ln w="10319" cap="flat">
              <a:noFill/>
              <a:prstDash val="solid"/>
              <a:miter/>
            </a:ln>
          </p:spPr>
          <p:txBody>
            <a:bodyPr rtlCol="0" anchor="ctr"/>
            <a:lstStyle/>
            <a:p>
              <a:endParaRPr lang="en-ID"/>
            </a:p>
          </p:txBody>
        </p:sp>
        <p:pic>
          <p:nvPicPr>
            <p:cNvPr id="16" name="Graphic 15" descr="Badge with solid fill">
              <a:extLst>
                <a:ext uri="{FF2B5EF4-FFF2-40B4-BE49-F238E27FC236}">
                  <a16:creationId xmlns:a16="http://schemas.microsoft.com/office/drawing/2014/main" id="{9AC06569-B11B-B947-92BA-33CCA7AC60F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80551" y="746705"/>
              <a:ext cx="402796" cy="301617"/>
            </a:xfrm>
            <a:prstGeom prst="rect">
              <a:avLst/>
            </a:prstGeom>
          </p:spPr>
        </p:pic>
      </p:grpSp>
    </p:spTree>
    <p:extLst>
      <p:ext uri="{BB962C8B-B14F-4D97-AF65-F5344CB8AC3E}">
        <p14:creationId xmlns:p14="http://schemas.microsoft.com/office/powerpoint/2010/main" val="363745752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86999E0-BAEB-B0D8-BE9A-918D76EDFC38}"/>
              </a:ext>
            </a:extLst>
          </p:cNvPr>
          <p:cNvSpPr txBox="1"/>
          <p:nvPr/>
        </p:nvSpPr>
        <p:spPr>
          <a:xfrm>
            <a:off x="439016" y="290947"/>
            <a:ext cx="6728114" cy="1015663"/>
          </a:xfrm>
          <a:prstGeom prst="rect">
            <a:avLst/>
          </a:prstGeom>
          <a:noFill/>
        </p:spPr>
        <p:txBody>
          <a:bodyPr wrap="square">
            <a:spAutoFit/>
          </a:bodyPr>
          <a:lstStyle/>
          <a:p>
            <a:r>
              <a:rPr lang="en-US" sz="2700" dirty="0">
                <a:latin typeface="Fjalla One" panose="02000506040000020004" pitchFamily="2" charset="0"/>
              </a:rPr>
              <a:t>Premium Allocation Approach </a:t>
            </a:r>
          </a:p>
          <a:p>
            <a:r>
              <a:rPr lang="en-US" sz="1650" dirty="0">
                <a:latin typeface="Fjalla One" panose="02000506040000020004" pitchFamily="2" charset="0"/>
              </a:rPr>
              <a:t>Scenarios 3 – Premium paid monthly</a:t>
            </a:r>
          </a:p>
          <a:p>
            <a:r>
              <a:rPr lang="en-US" sz="1650" dirty="0">
                <a:latin typeface="Fjalla One" panose="02000506040000020004" pitchFamily="2" charset="0"/>
              </a:rPr>
              <a:t>IFRS 17 – PAA Journal Entries</a:t>
            </a:r>
          </a:p>
        </p:txBody>
      </p:sp>
      <p:sp>
        <p:nvSpPr>
          <p:cNvPr id="4" name="Rectangle 3">
            <a:extLst>
              <a:ext uri="{FF2B5EF4-FFF2-40B4-BE49-F238E27FC236}">
                <a16:creationId xmlns:a16="http://schemas.microsoft.com/office/drawing/2014/main" id="{F16C83E6-2527-41F5-A8D6-FDB5FE9ABBB9}"/>
              </a:ext>
            </a:extLst>
          </p:cNvPr>
          <p:cNvSpPr/>
          <p:nvPr/>
        </p:nvSpPr>
        <p:spPr>
          <a:xfrm>
            <a:off x="-51435" y="4881500"/>
            <a:ext cx="6917872" cy="253916"/>
          </a:xfrm>
          <a:prstGeom prst="rect">
            <a:avLst/>
          </a:prstGeom>
        </p:spPr>
        <p:txBody>
          <a:bodyPr wrap="square">
            <a:spAutoFit/>
          </a:bodyPr>
          <a:lstStyle/>
          <a:p>
            <a:r>
              <a:rPr lang="en-US" sz="1050" b="1" i="1" dirty="0">
                <a:solidFill>
                  <a:schemeClr val="tx1"/>
                </a:solidFill>
                <a:latin typeface="Calibri" panose="020F0502020204030204" pitchFamily="34" charset="0"/>
                <a:ea typeface="Calibri" panose="020F0502020204030204" pitchFamily="34" charset="0"/>
                <a:cs typeface="Calibri" panose="020F0502020204030204" pitchFamily="34" charset="0"/>
              </a:rPr>
              <a:t>Ref. PWC, IFRS 17 Insurance Contract, An </a:t>
            </a:r>
            <a:r>
              <a:rPr lang="en-US" sz="1050" b="1" i="1" dirty="0" err="1">
                <a:solidFill>
                  <a:schemeClr val="tx1"/>
                </a:solidFill>
                <a:latin typeface="Calibri" panose="020F0502020204030204" pitchFamily="34" charset="0"/>
                <a:ea typeface="Calibri" panose="020F0502020204030204" pitchFamily="34" charset="0"/>
                <a:cs typeface="Calibri" panose="020F0502020204030204" pitchFamily="34" charset="0"/>
              </a:rPr>
              <a:t>Ilustration</a:t>
            </a:r>
            <a:r>
              <a:rPr lang="en-US" sz="1050" b="1" i="1" dirty="0">
                <a:solidFill>
                  <a:schemeClr val="tx1"/>
                </a:solidFill>
                <a:latin typeface="Calibri" panose="020F0502020204030204" pitchFamily="34" charset="0"/>
                <a:ea typeface="Calibri" panose="020F0502020204030204" pitchFamily="34" charset="0"/>
                <a:cs typeface="Calibri" panose="020F0502020204030204" pitchFamily="34" charset="0"/>
              </a:rPr>
              <a:t> </a:t>
            </a:r>
          </a:p>
        </p:txBody>
      </p:sp>
      <p:sp>
        <p:nvSpPr>
          <p:cNvPr id="5" name="Slide Number Placeholder 3">
            <a:extLst>
              <a:ext uri="{FF2B5EF4-FFF2-40B4-BE49-F238E27FC236}">
                <a16:creationId xmlns:a16="http://schemas.microsoft.com/office/drawing/2014/main" id="{6711EB07-0E76-4C82-9AE7-43D6914094E8}"/>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69</a:t>
            </a:fld>
            <a:endParaRPr lang="en-US" sz="1200" b="1" dirty="0"/>
          </a:p>
        </p:txBody>
      </p:sp>
      <p:grpSp>
        <p:nvGrpSpPr>
          <p:cNvPr id="10" name="Group 9">
            <a:extLst>
              <a:ext uri="{FF2B5EF4-FFF2-40B4-BE49-F238E27FC236}">
                <a16:creationId xmlns:a16="http://schemas.microsoft.com/office/drawing/2014/main" id="{E8CBDA9D-6411-0078-D6CC-A98C9C04C048}"/>
              </a:ext>
            </a:extLst>
          </p:cNvPr>
          <p:cNvGrpSpPr/>
          <p:nvPr/>
        </p:nvGrpSpPr>
        <p:grpSpPr>
          <a:xfrm>
            <a:off x="732059" y="1501624"/>
            <a:ext cx="7679882" cy="3064698"/>
            <a:chOff x="571419" y="1438124"/>
            <a:chExt cx="7679882" cy="3064698"/>
          </a:xfrm>
        </p:grpSpPr>
        <p:sp>
          <p:nvSpPr>
            <p:cNvPr id="2" name="Rectangle 1">
              <a:extLst>
                <a:ext uri="{FF2B5EF4-FFF2-40B4-BE49-F238E27FC236}">
                  <a16:creationId xmlns:a16="http://schemas.microsoft.com/office/drawing/2014/main" id="{0A1D3D40-F56D-FC34-F229-CEF51A6B94CC}"/>
                </a:ext>
              </a:extLst>
            </p:cNvPr>
            <p:cNvSpPr/>
            <p:nvPr/>
          </p:nvSpPr>
          <p:spPr>
            <a:xfrm>
              <a:off x="892699" y="1438124"/>
              <a:ext cx="7358602" cy="30646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b="1" u="sng" dirty="0">
                  <a:solidFill>
                    <a:schemeClr val="tx1"/>
                  </a:solidFill>
                  <a:latin typeface="Calibri" panose="020F0502020204030204" pitchFamily="34" charset="0"/>
                  <a:ea typeface="Calibri" panose="020F0502020204030204" pitchFamily="34" charset="0"/>
                  <a:cs typeface="Calibri" panose="020F0502020204030204" pitchFamily="34" charset="0"/>
                </a:rPr>
                <a:t>Journal Entries:</a:t>
              </a:r>
            </a:p>
            <a:p>
              <a:r>
                <a:rPr lang="en-US" sz="1200" u="sng" dirty="0">
                  <a:solidFill>
                    <a:schemeClr val="tx1"/>
                  </a:solidFill>
                  <a:latin typeface="Calibri" panose="020F0502020204030204" pitchFamily="34" charset="0"/>
                  <a:ea typeface="Calibri" panose="020F0502020204030204" pitchFamily="34" charset="0"/>
                  <a:cs typeface="Calibri" panose="020F0502020204030204" pitchFamily="34" charset="0"/>
                </a:rPr>
                <a:t>At Initial recognition – 1 July 2019</a:t>
              </a:r>
            </a:p>
            <a:p>
              <a:pPr marL="285750" indent="-285750">
                <a:buFont typeface="Arial" panose="020B0604020202020204" pitchFamily="34" charset="0"/>
                <a:buChar char="•"/>
              </a:pP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Insurance Acquisition cash flows</a:t>
              </a:r>
            </a:p>
            <a:p>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Dr. Insurance contract assets – Acquisition cash flow	 		180</a:t>
              </a:r>
            </a:p>
            <a:p>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Cr. Cash						180</a:t>
              </a:r>
            </a:p>
            <a:p>
              <a:r>
                <a:rPr lang="en-US" sz="1200" u="sng" dirty="0">
                  <a:solidFill>
                    <a:schemeClr val="tx1"/>
                  </a:solidFill>
                  <a:latin typeface="Calibri" panose="020F0502020204030204" pitchFamily="34" charset="0"/>
                  <a:ea typeface="Calibri" panose="020F0502020204030204" pitchFamily="34" charset="0"/>
                  <a:cs typeface="Calibri" panose="020F0502020204030204" pitchFamily="34" charset="0"/>
                </a:rPr>
                <a:t>At each reporting date – 30 Sep 2019 ; 31 Dec 2019 ; 31 Mar 2020 ; 30 Jun 2020</a:t>
              </a:r>
            </a:p>
            <a:p>
              <a:pPr marL="171450" indent="-171450">
                <a:buFont typeface="Arial" panose="020B0604020202020204" pitchFamily="34" charset="0"/>
                <a:buChar char="•"/>
              </a:pP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Receipt of premium:</a:t>
              </a:r>
            </a:p>
            <a:p>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Dr. Cash						300</a:t>
              </a:r>
            </a:p>
            <a:p>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Cr. Insurance contract asset				300</a:t>
              </a:r>
            </a:p>
            <a:p>
              <a:pPr marL="171450" indent="-171450">
                <a:buFont typeface="Arial" panose="020B0604020202020204" pitchFamily="34" charset="0"/>
                <a:buChar char="•"/>
              </a:pP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Amortisation</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of Insurance Acquisition cash flows: </a:t>
              </a:r>
            </a:p>
            <a:p>
              <a:pPr lvl="1"/>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Dr. Insurance service expenses				  45</a:t>
              </a:r>
            </a:p>
            <a:p>
              <a:pPr lvl="1"/>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Cr. Insurance contract assets – acquisition cash flow			  45</a:t>
              </a:r>
            </a:p>
            <a:p>
              <a:pPr marL="171450" lvl="1" indent="-171450">
                <a:buFont typeface="Arial" panose="020B0604020202020204" pitchFamily="34" charset="0"/>
                <a:buChar char="•"/>
              </a:pP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Insurance revenue:</a:t>
              </a:r>
            </a:p>
            <a:p>
              <a:pPr lvl="1"/>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Dr. Insurance contract assets				300</a:t>
              </a:r>
            </a:p>
            <a:p>
              <a:pPr lvl="1"/>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Cr. Insurance revenue					300</a:t>
              </a:r>
            </a:p>
            <a:p>
              <a:r>
                <a:rPr lang="en-US" sz="1050" dirty="0">
                  <a:solidFill>
                    <a:schemeClr val="tx1"/>
                  </a:solidFill>
                  <a:latin typeface="Calibri" panose="020F0502020204030204" pitchFamily="34" charset="0"/>
                  <a:ea typeface="Calibri" panose="020F0502020204030204" pitchFamily="34" charset="0"/>
                  <a:cs typeface="Calibri" panose="020F0502020204030204" pitchFamily="34" charset="0"/>
                </a:rPr>
                <a:t>	</a:t>
              </a:r>
              <a:endParaRPr lang="en-ID" sz="105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8" name="Group 7">
              <a:extLst>
                <a:ext uri="{FF2B5EF4-FFF2-40B4-BE49-F238E27FC236}">
                  <a16:creationId xmlns:a16="http://schemas.microsoft.com/office/drawing/2014/main" id="{308F3489-C135-9E2E-6968-AFDD289988A1}"/>
                </a:ext>
              </a:extLst>
            </p:cNvPr>
            <p:cNvGrpSpPr/>
            <p:nvPr/>
          </p:nvGrpSpPr>
          <p:grpSpPr>
            <a:xfrm>
              <a:off x="571419" y="1652791"/>
              <a:ext cx="377757" cy="1080846"/>
              <a:chOff x="571419" y="1652791"/>
              <a:chExt cx="377757" cy="1080846"/>
            </a:xfrm>
          </p:grpSpPr>
          <p:pic>
            <p:nvPicPr>
              <p:cNvPr id="3" name="Graphic 2" descr="Badge 1 with solid fill">
                <a:extLst>
                  <a:ext uri="{FF2B5EF4-FFF2-40B4-BE49-F238E27FC236}">
                    <a16:creationId xmlns:a16="http://schemas.microsoft.com/office/drawing/2014/main" id="{27E516F1-6EAD-79F3-CB67-6420A0DC79A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1419" y="1652791"/>
                <a:ext cx="377757" cy="377757"/>
              </a:xfrm>
              <a:prstGeom prst="rect">
                <a:avLst/>
              </a:prstGeom>
            </p:spPr>
          </p:pic>
          <p:pic>
            <p:nvPicPr>
              <p:cNvPr id="6" name="Graphic 5" descr="Badge with solid fill">
                <a:extLst>
                  <a:ext uri="{FF2B5EF4-FFF2-40B4-BE49-F238E27FC236}">
                    <a16:creationId xmlns:a16="http://schemas.microsoft.com/office/drawing/2014/main" id="{0C8EA904-AA2E-AC56-733C-FDAB14BB16D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71419" y="2356593"/>
                <a:ext cx="377044" cy="377044"/>
              </a:xfrm>
              <a:prstGeom prst="rect">
                <a:avLst/>
              </a:prstGeom>
            </p:spPr>
          </p:pic>
        </p:grpSp>
      </p:grpSp>
    </p:spTree>
    <p:extLst>
      <p:ext uri="{BB962C8B-B14F-4D97-AF65-F5344CB8AC3E}">
        <p14:creationId xmlns:p14="http://schemas.microsoft.com/office/powerpoint/2010/main" val="195223054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E6E75-BA91-4DD8-B508-DE40A76E3B37}"/>
              </a:ext>
            </a:extLst>
          </p:cNvPr>
          <p:cNvSpPr>
            <a:spLocks noGrp="1"/>
          </p:cNvSpPr>
          <p:nvPr>
            <p:ph type="title"/>
          </p:nvPr>
        </p:nvSpPr>
        <p:spPr>
          <a:xfrm>
            <a:off x="349542" y="151566"/>
            <a:ext cx="5967245" cy="722739"/>
          </a:xfrm>
        </p:spPr>
        <p:txBody>
          <a:bodyPr/>
          <a:lstStyle/>
          <a:p>
            <a:r>
              <a:rPr lang="en-US" sz="3000" dirty="0"/>
              <a:t>Building block approach - GMM</a:t>
            </a:r>
            <a:br>
              <a:rPr lang="en-US" sz="3000" dirty="0"/>
            </a:br>
            <a:r>
              <a:rPr lang="en-US" sz="1800" dirty="0"/>
              <a:t>case study</a:t>
            </a:r>
            <a:endParaRPr lang="en-ID" sz="3000" dirty="0"/>
          </a:p>
        </p:txBody>
      </p:sp>
      <p:sp>
        <p:nvSpPr>
          <p:cNvPr id="11" name="Arrow: Right 10">
            <a:extLst>
              <a:ext uri="{FF2B5EF4-FFF2-40B4-BE49-F238E27FC236}">
                <a16:creationId xmlns:a16="http://schemas.microsoft.com/office/drawing/2014/main" id="{34BE2DEB-DC73-4C60-90CE-52D33059A620}"/>
              </a:ext>
            </a:extLst>
          </p:cNvPr>
          <p:cNvSpPr/>
          <p:nvPr/>
        </p:nvSpPr>
        <p:spPr bwMode="auto">
          <a:xfrm>
            <a:off x="4228272" y="2465911"/>
            <a:ext cx="423936" cy="438150"/>
          </a:xfrm>
          <a:prstGeom prst="rightArrow">
            <a:avLst/>
          </a:prstGeom>
          <a:solidFill>
            <a:schemeClr val="accent3">
              <a:lumMod val="5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endParaRPr lang="en-ID" sz="1500" dirty="0">
              <a:solidFill>
                <a:schemeClr val="tx1"/>
              </a:solidFill>
              <a:latin typeface="Arial" charset="0"/>
            </a:endParaRPr>
          </a:p>
        </p:txBody>
      </p:sp>
      <p:graphicFrame>
        <p:nvGraphicFramePr>
          <p:cNvPr id="12" name="Table 7">
            <a:extLst>
              <a:ext uri="{FF2B5EF4-FFF2-40B4-BE49-F238E27FC236}">
                <a16:creationId xmlns:a16="http://schemas.microsoft.com/office/drawing/2014/main" id="{F21EAD44-A7B4-429D-8322-607C86110430}"/>
              </a:ext>
            </a:extLst>
          </p:cNvPr>
          <p:cNvGraphicFramePr>
            <a:graphicFrameLocks noGrp="1"/>
          </p:cNvGraphicFramePr>
          <p:nvPr>
            <p:extLst>
              <p:ext uri="{D42A27DB-BD31-4B8C-83A1-F6EECF244321}">
                <p14:modId xmlns:p14="http://schemas.microsoft.com/office/powerpoint/2010/main" val="868363913"/>
              </p:ext>
            </p:extLst>
          </p:nvPr>
        </p:nvGraphicFramePr>
        <p:xfrm>
          <a:off x="667294" y="1255178"/>
          <a:ext cx="3485771" cy="3269144"/>
        </p:xfrm>
        <a:graphic>
          <a:graphicData uri="http://schemas.openxmlformats.org/drawingml/2006/table">
            <a:tbl>
              <a:tblPr firstRow="1" bandRow="1">
                <a:tableStyleId>{3C2FFA5D-87B4-456A-9821-1D502468CF0F}</a:tableStyleId>
              </a:tblPr>
              <a:tblGrid>
                <a:gridCol w="3485771">
                  <a:extLst>
                    <a:ext uri="{9D8B030D-6E8A-4147-A177-3AD203B41FA5}">
                      <a16:colId xmlns:a16="http://schemas.microsoft.com/office/drawing/2014/main" val="185770775"/>
                    </a:ext>
                  </a:extLst>
                </a:gridCol>
              </a:tblGrid>
              <a:tr h="219867">
                <a:tc>
                  <a:txBody>
                    <a:bodyPr/>
                    <a:lstStyle/>
                    <a:p>
                      <a:pPr>
                        <a:lnSpc>
                          <a:spcPct val="90000"/>
                        </a:lnSpc>
                      </a:pPr>
                      <a:endParaRPr lang="en-ID" sz="1200" dirty="0">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2378689323"/>
                  </a:ext>
                </a:extLst>
              </a:tr>
              <a:tr h="219867">
                <a:tc>
                  <a:txBody>
                    <a:bodyPr/>
                    <a:lstStyle/>
                    <a:p>
                      <a:pPr>
                        <a:lnSpc>
                          <a:spcPct val="90000"/>
                        </a:lnSpc>
                      </a:pPr>
                      <a:r>
                        <a:rPr lang="en-US" sz="1200" dirty="0" err="1">
                          <a:latin typeface="Calibri" panose="020F0502020204030204" pitchFamily="34" charset="0"/>
                          <a:ea typeface="Calibri" panose="020F0502020204030204" pitchFamily="34" charset="0"/>
                          <a:cs typeface="Calibri" panose="020F0502020204030204" pitchFamily="34" charset="0"/>
                        </a:rPr>
                        <a:t>Manfaat</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2394148589"/>
                  </a:ext>
                </a:extLst>
              </a:tr>
              <a:tr h="219867">
                <a:tc>
                  <a:txBody>
                    <a:bodyPr/>
                    <a:lstStyle/>
                    <a:p>
                      <a:pPr marL="285750" indent="-285750">
                        <a:lnSpc>
                          <a:spcPct val="90000"/>
                        </a:lnSpc>
                        <a:buFont typeface="Wingdings" panose="05000000000000000000" pitchFamily="2" charset="2"/>
                        <a:buChar char="§"/>
                      </a:pP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2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tahun</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3661319086"/>
                  </a:ext>
                </a:extLst>
              </a:tr>
              <a:tr h="219867">
                <a:tc>
                  <a:txBody>
                    <a:bodyPr/>
                    <a:lstStyle/>
                    <a:p>
                      <a:pPr marL="285750" indent="-285750">
                        <a:lnSpc>
                          <a:spcPct val="90000"/>
                        </a:lnSpc>
                        <a:buFont typeface="Wingdings" panose="05000000000000000000" pitchFamily="2" charset="2"/>
                        <a:buChar char="§"/>
                      </a:pP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Premi</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tunggal</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Rp</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20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juta</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2921942439"/>
                  </a:ext>
                </a:extLst>
              </a:tr>
              <a:tr h="219867">
                <a:tc>
                  <a:txBody>
                    <a:bodyPr/>
                    <a:lstStyle/>
                    <a:p>
                      <a:pPr marL="285750" indent="-285750">
                        <a:lnSpc>
                          <a:spcPct val="90000"/>
                        </a:lnSpc>
                        <a:buFont typeface="Wingdings" panose="05000000000000000000" pitchFamily="2" charset="2"/>
                        <a:buChar char="§"/>
                      </a:pP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Nilai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klaim</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Rp</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60juta</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452191569"/>
                  </a:ext>
                </a:extLst>
              </a:tr>
              <a:tr h="219867">
                <a:tc>
                  <a:txBody>
                    <a:bodyPr/>
                    <a:lstStyle/>
                    <a:p>
                      <a:pPr>
                        <a:lnSpc>
                          <a:spcPct val="90000"/>
                        </a:lnSpc>
                      </a:pPr>
                      <a:r>
                        <a:rPr lang="en-US" sz="1200" dirty="0" err="1">
                          <a:latin typeface="Calibri" panose="020F0502020204030204" pitchFamily="34" charset="0"/>
                          <a:ea typeface="Calibri" panose="020F0502020204030204" pitchFamily="34" charset="0"/>
                          <a:cs typeface="Calibri" panose="020F0502020204030204" pitchFamily="34" charset="0"/>
                        </a:rPr>
                        <a:t>Manfaat</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440345747"/>
                  </a:ext>
                </a:extLst>
              </a:tr>
              <a:tr h="375068">
                <a:tc>
                  <a:txBody>
                    <a:bodyPr/>
                    <a:lstStyle/>
                    <a:p>
                      <a:pPr marL="285750" indent="-285750">
                        <a:lnSpc>
                          <a:spcPct val="90000"/>
                        </a:lnSpc>
                        <a:buFont typeface="Wingdings" panose="05000000000000000000" pitchFamily="2" charset="2"/>
                        <a:buChar char="§"/>
                      </a:pP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Jumlah</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premi</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yang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terjual</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100 polis dan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biaya</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akuisisi</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sebesar</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Rp200juta</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1342326017"/>
                  </a:ext>
                </a:extLst>
              </a:tr>
              <a:tr h="375068">
                <a:tc>
                  <a:txBody>
                    <a:bodyPr/>
                    <a:lstStyle/>
                    <a:p>
                      <a:pPr marL="285750" indent="-285750">
                        <a:lnSpc>
                          <a:spcPct val="90000"/>
                        </a:lnSpc>
                        <a:buFont typeface="Wingdings" panose="05000000000000000000" pitchFamily="2" charset="2"/>
                        <a:buChar char="§"/>
                      </a:pP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Asumsi</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terbaik</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klaim</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sebesar</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10 per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tahun</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271603657"/>
                  </a:ext>
                </a:extLst>
              </a:tr>
              <a:tr h="375068">
                <a:tc>
                  <a:txBody>
                    <a:bodyPr/>
                    <a:lstStyle/>
                    <a:p>
                      <a:pPr marL="285750" indent="-285750">
                        <a:lnSpc>
                          <a:spcPct val="90000"/>
                        </a:lnSpc>
                        <a:buFont typeface="Wingdings" panose="05000000000000000000" pitchFamily="2" charset="2"/>
                        <a:buChar char="§"/>
                      </a:pP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Penyesuaian</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risiko</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(Risk adjustment)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sebesar</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Rp40</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2438300356"/>
                  </a:ext>
                </a:extLst>
              </a:tr>
              <a:tr h="219867">
                <a:tc>
                  <a:txBody>
                    <a:bodyPr/>
                    <a:lstStyle/>
                    <a:p>
                      <a:pPr marL="285750" indent="-285750">
                        <a:lnSpc>
                          <a:spcPct val="90000"/>
                        </a:lnSpc>
                        <a:buFont typeface="Wingdings" panose="05000000000000000000" pitchFamily="2" charset="2"/>
                        <a:buChar char="§"/>
                      </a:pP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Tidak</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ada</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arus</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kas yang lain</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2975173725"/>
                  </a:ext>
                </a:extLst>
              </a:tr>
              <a:tr h="219867">
                <a:tc>
                  <a:txBody>
                    <a:bodyPr/>
                    <a:lstStyle/>
                    <a:p>
                      <a:pPr marL="0" indent="0">
                        <a:lnSpc>
                          <a:spcPct val="90000"/>
                        </a:lnSpc>
                        <a:buFont typeface="Wingdings" panose="05000000000000000000" pitchFamily="2" charset="2"/>
                        <a:buNone/>
                      </a:pP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Untuk</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penyederhaan</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diskon</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rate 0%</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1867630854"/>
                  </a:ext>
                </a:extLst>
              </a:tr>
              <a:tr h="219867">
                <a:tc>
                  <a:txBody>
                    <a:bodyPr/>
                    <a:lstStyle/>
                    <a:p>
                      <a:pPr marL="285750" indent="-285750">
                        <a:lnSpc>
                          <a:spcPct val="90000"/>
                        </a:lnSpc>
                        <a:buFont typeface="Wingdings" panose="05000000000000000000" pitchFamily="2" charset="2"/>
                        <a:buChar char="§"/>
                      </a:pP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4139401802"/>
                  </a:ext>
                </a:extLst>
              </a:tr>
            </a:tbl>
          </a:graphicData>
        </a:graphic>
      </p:graphicFrame>
      <p:graphicFrame>
        <p:nvGraphicFramePr>
          <p:cNvPr id="13" name="Table 7">
            <a:extLst>
              <a:ext uri="{FF2B5EF4-FFF2-40B4-BE49-F238E27FC236}">
                <a16:creationId xmlns:a16="http://schemas.microsoft.com/office/drawing/2014/main" id="{7B3D27D2-85DC-45D0-B07D-93D6100DF366}"/>
              </a:ext>
            </a:extLst>
          </p:cNvPr>
          <p:cNvGraphicFramePr>
            <a:graphicFrameLocks noGrp="1"/>
          </p:cNvGraphicFramePr>
          <p:nvPr>
            <p:extLst>
              <p:ext uri="{D42A27DB-BD31-4B8C-83A1-F6EECF244321}">
                <p14:modId xmlns:p14="http://schemas.microsoft.com/office/powerpoint/2010/main" val="1535373785"/>
              </p:ext>
            </p:extLst>
          </p:nvPr>
        </p:nvGraphicFramePr>
        <p:xfrm>
          <a:off x="4839245" y="1263343"/>
          <a:ext cx="3943349" cy="3279860"/>
        </p:xfrm>
        <a:graphic>
          <a:graphicData uri="http://schemas.openxmlformats.org/drawingml/2006/table">
            <a:tbl>
              <a:tblPr firstRow="1" bandRow="1">
                <a:tableStyleId>{3C2FFA5D-87B4-456A-9821-1D502468CF0F}</a:tableStyleId>
              </a:tblPr>
              <a:tblGrid>
                <a:gridCol w="3943349">
                  <a:extLst>
                    <a:ext uri="{9D8B030D-6E8A-4147-A177-3AD203B41FA5}">
                      <a16:colId xmlns:a16="http://schemas.microsoft.com/office/drawing/2014/main" val="185770775"/>
                    </a:ext>
                  </a:extLst>
                </a:gridCol>
              </a:tblGrid>
              <a:tr h="241244">
                <a:tc>
                  <a:txBody>
                    <a:bodyPr/>
                    <a:lstStyle/>
                    <a:p>
                      <a:pPr>
                        <a:lnSpc>
                          <a:spcPct val="90000"/>
                        </a:lnSpc>
                      </a:pPr>
                      <a:endParaRPr lang="en-ID" sz="1200" dirty="0">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2378689323"/>
                  </a:ext>
                </a:extLst>
              </a:tr>
              <a:tr h="241244">
                <a:tc>
                  <a:txBody>
                    <a:bodyPr/>
                    <a:lstStyle/>
                    <a:p>
                      <a:pPr>
                        <a:lnSpc>
                          <a:spcPct val="90000"/>
                        </a:lnSpc>
                      </a:pPr>
                      <a:r>
                        <a:rPr lang="en-US" sz="1200" dirty="0" err="1">
                          <a:latin typeface="Calibri" panose="020F0502020204030204" pitchFamily="34" charset="0"/>
                          <a:ea typeface="Calibri" panose="020F0502020204030204" pitchFamily="34" charset="0"/>
                          <a:cs typeface="Calibri" panose="020F0502020204030204" pitchFamily="34" charset="0"/>
                        </a:rPr>
                        <a:t>Penerapan</a:t>
                      </a:r>
                      <a:r>
                        <a:rPr lang="en-US" sz="1200" dirty="0">
                          <a:latin typeface="Calibri" panose="020F0502020204030204" pitchFamily="34" charset="0"/>
                          <a:ea typeface="Calibri" panose="020F0502020204030204" pitchFamily="34" charset="0"/>
                          <a:cs typeface="Calibri" panose="020F0502020204030204" pitchFamily="34" charset="0"/>
                        </a:rPr>
                        <a:t> GMM</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2394148589"/>
                  </a:ext>
                </a:extLst>
              </a:tr>
              <a:tr h="391289">
                <a:tc>
                  <a:txBody>
                    <a:bodyPr/>
                    <a:lstStyle/>
                    <a:p>
                      <a:pPr marL="285750" indent="-285750">
                        <a:lnSpc>
                          <a:spcPct val="90000"/>
                        </a:lnSpc>
                        <a:buFont typeface="Wingdings" panose="05000000000000000000" pitchFamily="2" charset="2"/>
                        <a:buChar char="§"/>
                      </a:pP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Saat</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penerbitan</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total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arus</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kas=</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premi</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yang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diterima</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biaya</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akuisisi</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klaim</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yang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dibayarkan</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penyesuaian</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risiko</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3661319086"/>
                  </a:ext>
                </a:extLst>
              </a:tr>
              <a:tr h="391289">
                <a:tc>
                  <a:txBody>
                    <a:bodyPr/>
                    <a:lstStyle/>
                    <a:p>
                      <a:pPr marL="285750" indent="-285750">
                        <a:lnSpc>
                          <a:spcPct val="90000"/>
                        </a:lnSpc>
                        <a:buFont typeface="Wingdings" panose="05000000000000000000" pitchFamily="2" charset="2"/>
                        <a:buChar char="§"/>
                      </a:pP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Total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arus</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kas = (100 x 20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juta</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 (200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juta</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 (10+10)*60juta) – (40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juta</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 560juta</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2921942439"/>
                  </a:ext>
                </a:extLst>
              </a:tr>
              <a:tr h="241244">
                <a:tc>
                  <a:txBody>
                    <a:bodyPr/>
                    <a:lstStyle/>
                    <a:p>
                      <a:pPr marL="285750" indent="-285750">
                        <a:lnSpc>
                          <a:spcPct val="90000"/>
                        </a:lnSpc>
                        <a:buFont typeface="Wingdings" panose="05000000000000000000" pitchFamily="2" charset="2"/>
                        <a:buChar char="§"/>
                      </a:pP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452191569"/>
                  </a:ext>
                </a:extLst>
              </a:tr>
              <a:tr h="241244">
                <a:tc>
                  <a:txBody>
                    <a:bodyPr/>
                    <a:lstStyle/>
                    <a:p>
                      <a:pPr>
                        <a:lnSpc>
                          <a:spcPct val="90000"/>
                        </a:lnSpc>
                      </a:pPr>
                      <a:r>
                        <a:rPr lang="en-US" sz="1200" b="1" dirty="0">
                          <a:latin typeface="Calibri" panose="020F0502020204030204" pitchFamily="34" charset="0"/>
                          <a:ea typeface="Calibri" panose="020F0502020204030204" pitchFamily="34" charset="0"/>
                          <a:cs typeface="Calibri" panose="020F0502020204030204" pitchFamily="34" charset="0"/>
                        </a:rPr>
                        <a:t>Contract Service Margin </a:t>
                      </a:r>
                      <a:r>
                        <a:rPr lang="en-US" sz="1200" dirty="0">
                          <a:latin typeface="Calibri" panose="020F0502020204030204" pitchFamily="34" charset="0"/>
                          <a:ea typeface="Calibri" panose="020F0502020204030204" pitchFamily="34" charset="0"/>
                          <a:cs typeface="Calibri" panose="020F0502020204030204" pitchFamily="34" charset="0"/>
                        </a:rPr>
                        <a:t>= 560 </a:t>
                      </a:r>
                      <a:r>
                        <a:rPr lang="en-US" sz="1200" dirty="0" err="1">
                          <a:latin typeface="Calibri" panose="020F0502020204030204" pitchFamily="34" charset="0"/>
                          <a:ea typeface="Calibri" panose="020F0502020204030204" pitchFamily="34" charset="0"/>
                          <a:cs typeface="Calibri" panose="020F0502020204030204" pitchFamily="34" charset="0"/>
                        </a:rPr>
                        <a:t>juta</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440345747"/>
                  </a:ext>
                </a:extLst>
              </a:tr>
              <a:tr h="233268">
                <a:tc>
                  <a:txBody>
                    <a:bodyPr/>
                    <a:lstStyle/>
                    <a:p>
                      <a:pPr marL="285750" indent="-285750">
                        <a:lnSpc>
                          <a:spcPct val="90000"/>
                        </a:lnSpc>
                        <a:buFont typeface="Wingdings" panose="05000000000000000000" pitchFamily="2" charset="2"/>
                        <a:buChar char="§"/>
                      </a:pP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2438300356"/>
                  </a:ext>
                </a:extLst>
              </a:tr>
              <a:tr h="241244">
                <a:tc>
                  <a:txBody>
                    <a:bodyPr/>
                    <a:lstStyle/>
                    <a:p>
                      <a:pPr marL="0" indent="0">
                        <a:lnSpc>
                          <a:spcPct val="90000"/>
                        </a:lnSpc>
                        <a:buFont typeface="Wingdings" panose="05000000000000000000" pitchFamily="2" charset="2"/>
                        <a:buNone/>
                      </a:pP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Insurance Liability</a:t>
                      </a:r>
                    </a:p>
                  </a:txBody>
                  <a:tcPr marL="68580" marR="68580" marT="34290" marB="34290"/>
                </a:tc>
                <a:extLst>
                  <a:ext uri="{0D108BD9-81ED-4DB2-BD59-A6C34878D82A}">
                    <a16:rowId xmlns:a16="http://schemas.microsoft.com/office/drawing/2014/main" val="2975173725"/>
                  </a:ext>
                </a:extLst>
              </a:tr>
              <a:tr h="241244">
                <a:tc>
                  <a:txBody>
                    <a:bodyPr/>
                    <a:lstStyle/>
                    <a:p>
                      <a:pPr marL="285750" indent="-285750">
                        <a:lnSpc>
                          <a:spcPct val="90000"/>
                        </a:lnSpc>
                        <a:buFont typeface="Arial" panose="020B0604020202020204" pitchFamily="34" charset="0"/>
                        <a:buChar char="•"/>
                      </a:pP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Pemenuhan</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arus</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kas = (10+10)*60 + 40 = 1.240</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1867630854"/>
                  </a:ext>
                </a:extLst>
              </a:tr>
              <a:tr h="241244">
                <a:tc>
                  <a:txBody>
                    <a:bodyPr/>
                    <a:lstStyle/>
                    <a:p>
                      <a:pPr marL="285750" indent="-285750">
                        <a:lnSpc>
                          <a:spcPct val="90000"/>
                        </a:lnSpc>
                        <a:buFont typeface="Wingdings" panose="05000000000000000000" pitchFamily="2" charset="2"/>
                        <a:buChar char="§"/>
                      </a:pP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CSM Rp560</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4139401802"/>
                  </a:ext>
                </a:extLst>
              </a:tr>
              <a:tr h="391289">
                <a:tc>
                  <a:txBody>
                    <a:bodyPr/>
                    <a:lstStyle/>
                    <a:p>
                      <a:pPr marL="285750" indent="-285750">
                        <a:lnSpc>
                          <a:spcPct val="90000"/>
                        </a:lnSpc>
                        <a:buFont typeface="Wingdings" panose="05000000000000000000" pitchFamily="2" charset="2"/>
                        <a:buChar char="§"/>
                      </a:pP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Total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liabilitas</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asuransi</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Rp</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1.240 + 560 = Rp1.800 </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kontrol</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kas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diterima</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2.000 –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biaya</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akuisisi</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200 = 1.800</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3350182452"/>
                  </a:ext>
                </a:extLst>
              </a:tr>
            </a:tbl>
          </a:graphicData>
        </a:graphic>
      </p:graphicFrame>
      <p:sp>
        <p:nvSpPr>
          <p:cNvPr id="6" name="Rectangle 5">
            <a:extLst>
              <a:ext uri="{FF2B5EF4-FFF2-40B4-BE49-F238E27FC236}">
                <a16:creationId xmlns:a16="http://schemas.microsoft.com/office/drawing/2014/main" id="{5E77EAD7-0113-4788-9D01-B2070CCCF9D7}"/>
              </a:ext>
            </a:extLst>
          </p:cNvPr>
          <p:cNvSpPr/>
          <p:nvPr/>
        </p:nvSpPr>
        <p:spPr>
          <a:xfrm>
            <a:off x="139758" y="4732158"/>
            <a:ext cx="6966585" cy="415498"/>
          </a:xfrm>
          <a:prstGeom prst="rect">
            <a:avLst/>
          </a:prstGeom>
        </p:spPr>
        <p:txBody>
          <a:bodyPr wrap="square">
            <a:spAutoFit/>
          </a:bodyPr>
          <a:lstStyle/>
          <a:p>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Ref: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Webinar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Kontrak</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Asuransi</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Perhitungan</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Aktuaria</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 PPPK</a:t>
            </a:r>
          </a:p>
          <a:p>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Sensi</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Wondabio</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 Implementation Issues in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Insurani</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Industry – 23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Juni</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2021</a:t>
            </a:r>
            <a:endParaRPr lang="en-ID" sz="105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7" name="Slide Number Placeholder 3">
            <a:extLst>
              <a:ext uri="{FF2B5EF4-FFF2-40B4-BE49-F238E27FC236}">
                <a16:creationId xmlns:a16="http://schemas.microsoft.com/office/drawing/2014/main" id="{7F6D958E-585B-44FC-99E2-2FB4CF75BDB0}"/>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70</a:t>
            </a:fld>
            <a:endParaRPr lang="en-US" sz="1200" b="1" dirty="0"/>
          </a:p>
        </p:txBody>
      </p:sp>
    </p:spTree>
    <p:extLst>
      <p:ext uri="{BB962C8B-B14F-4D97-AF65-F5344CB8AC3E}">
        <p14:creationId xmlns:p14="http://schemas.microsoft.com/office/powerpoint/2010/main" val="272574424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E6E75-BA91-4DD8-B508-DE40A76E3B37}"/>
              </a:ext>
            </a:extLst>
          </p:cNvPr>
          <p:cNvSpPr>
            <a:spLocks noGrp="1"/>
          </p:cNvSpPr>
          <p:nvPr>
            <p:ph type="title"/>
          </p:nvPr>
        </p:nvSpPr>
        <p:spPr>
          <a:xfrm>
            <a:off x="324604" y="69558"/>
            <a:ext cx="5967245" cy="722739"/>
          </a:xfrm>
        </p:spPr>
        <p:txBody>
          <a:bodyPr/>
          <a:lstStyle/>
          <a:p>
            <a:r>
              <a:rPr lang="en-US" sz="3000" dirty="0"/>
              <a:t>Building block approach - GMM</a:t>
            </a:r>
            <a:br>
              <a:rPr lang="en-US" sz="3000" dirty="0"/>
            </a:br>
            <a:r>
              <a:rPr lang="en-US" sz="1800" dirty="0"/>
              <a:t>case study</a:t>
            </a:r>
            <a:endParaRPr lang="en-ID" sz="3000" dirty="0"/>
          </a:p>
        </p:txBody>
      </p:sp>
      <p:sp>
        <p:nvSpPr>
          <p:cNvPr id="3" name="Arrow: Right 2">
            <a:extLst>
              <a:ext uri="{FF2B5EF4-FFF2-40B4-BE49-F238E27FC236}">
                <a16:creationId xmlns:a16="http://schemas.microsoft.com/office/drawing/2014/main" id="{8AA84A50-B85D-469E-B3B8-D0D855EA1661}"/>
              </a:ext>
            </a:extLst>
          </p:cNvPr>
          <p:cNvSpPr/>
          <p:nvPr/>
        </p:nvSpPr>
        <p:spPr bwMode="auto">
          <a:xfrm>
            <a:off x="3441458" y="3384586"/>
            <a:ext cx="815462" cy="438150"/>
          </a:xfrm>
          <a:prstGeom prst="rightArrow">
            <a:avLst/>
          </a:prstGeom>
          <a:solidFill>
            <a:schemeClr val="accent3">
              <a:lumMod val="5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endParaRPr lang="en-ID" sz="16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4" name="Table 7">
            <a:extLst>
              <a:ext uri="{FF2B5EF4-FFF2-40B4-BE49-F238E27FC236}">
                <a16:creationId xmlns:a16="http://schemas.microsoft.com/office/drawing/2014/main" id="{83D3D6EA-EA7A-4919-BD58-5F1DB467058C}"/>
              </a:ext>
            </a:extLst>
          </p:cNvPr>
          <p:cNvGraphicFramePr>
            <a:graphicFrameLocks noGrp="1"/>
          </p:cNvGraphicFramePr>
          <p:nvPr>
            <p:extLst>
              <p:ext uri="{D42A27DB-BD31-4B8C-83A1-F6EECF244321}">
                <p14:modId xmlns:p14="http://schemas.microsoft.com/office/powerpoint/2010/main" val="3973113362"/>
              </p:ext>
            </p:extLst>
          </p:nvPr>
        </p:nvGraphicFramePr>
        <p:xfrm>
          <a:off x="4572000" y="849323"/>
          <a:ext cx="3943350" cy="3934206"/>
        </p:xfrm>
        <a:graphic>
          <a:graphicData uri="http://schemas.openxmlformats.org/drawingml/2006/table">
            <a:tbl>
              <a:tblPr firstRow="1" bandRow="1">
                <a:tableStyleId>{3C2FFA5D-87B4-456A-9821-1D502468CF0F}</a:tableStyleId>
              </a:tblPr>
              <a:tblGrid>
                <a:gridCol w="2914650">
                  <a:extLst>
                    <a:ext uri="{9D8B030D-6E8A-4147-A177-3AD203B41FA5}">
                      <a16:colId xmlns:a16="http://schemas.microsoft.com/office/drawing/2014/main" val="185770775"/>
                    </a:ext>
                  </a:extLst>
                </a:gridCol>
                <a:gridCol w="1028700">
                  <a:extLst>
                    <a:ext uri="{9D8B030D-6E8A-4147-A177-3AD203B41FA5}">
                      <a16:colId xmlns:a16="http://schemas.microsoft.com/office/drawing/2014/main" val="690810796"/>
                    </a:ext>
                  </a:extLst>
                </a:gridCol>
              </a:tblGrid>
              <a:tr h="194128">
                <a:tc>
                  <a:txBody>
                    <a:bodyPr/>
                    <a:lstStyle/>
                    <a:p>
                      <a:pPr>
                        <a:lnSpc>
                          <a:spcPct val="80000"/>
                        </a:lnSpc>
                      </a:pP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Income statement</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a:lnSpc>
                          <a:spcPct val="80000"/>
                        </a:lnSpc>
                      </a:pP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2378689323"/>
                  </a:ext>
                </a:extLst>
              </a:tr>
              <a:tr h="194128">
                <a:tc>
                  <a:txBody>
                    <a:bodyPr/>
                    <a:lstStyle/>
                    <a:p>
                      <a:pPr>
                        <a:lnSpc>
                          <a:spcPct val="80000"/>
                        </a:lnSpc>
                      </a:pPr>
                      <a:r>
                        <a:rPr lang="en-US" sz="1200" dirty="0">
                          <a:latin typeface="Calibri" panose="020F0502020204030204" pitchFamily="34" charset="0"/>
                          <a:ea typeface="Calibri" panose="020F0502020204030204" pitchFamily="34" charset="0"/>
                          <a:cs typeface="Calibri" panose="020F0502020204030204" pitchFamily="34" charset="0"/>
                        </a:rPr>
                        <a:t>Insurance contract revenue</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algn="r">
                        <a:lnSpc>
                          <a:spcPct val="80000"/>
                        </a:lnSpc>
                      </a:pPr>
                      <a:r>
                        <a:rPr lang="en-US" sz="1200" dirty="0">
                          <a:latin typeface="Calibri" panose="020F0502020204030204" pitchFamily="34" charset="0"/>
                          <a:ea typeface="Calibri" panose="020F0502020204030204" pitchFamily="34" charset="0"/>
                          <a:cs typeface="Calibri" panose="020F0502020204030204" pitchFamily="34" charset="0"/>
                        </a:rPr>
                        <a:t>-</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2394148589"/>
                  </a:ext>
                </a:extLst>
              </a:tr>
              <a:tr h="194128">
                <a:tc>
                  <a:txBody>
                    <a:bodyPr/>
                    <a:lstStyle/>
                    <a:p>
                      <a:pPr marL="0" indent="0">
                        <a:lnSpc>
                          <a:spcPct val="80000"/>
                        </a:lnSpc>
                        <a:buFont typeface="Wingdings" panose="05000000000000000000" pitchFamily="2" charset="2"/>
                        <a:buNone/>
                      </a:pP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Incurred claims and expense</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indent="0" algn="r">
                        <a:lnSpc>
                          <a:spcPct val="80000"/>
                        </a:lnSpc>
                        <a:buFont typeface="Wingdings" panose="05000000000000000000" pitchFamily="2" charset="2"/>
                        <a:buNone/>
                      </a:pP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3661319086"/>
                  </a:ext>
                </a:extLst>
              </a:tr>
              <a:tr h="194128">
                <a:tc>
                  <a:txBody>
                    <a:bodyPr/>
                    <a:lstStyle/>
                    <a:p>
                      <a:pPr marL="0" indent="0">
                        <a:lnSpc>
                          <a:spcPct val="80000"/>
                        </a:lnSpc>
                        <a:buFont typeface="Wingdings" panose="05000000000000000000" pitchFamily="2" charset="2"/>
                        <a:buNone/>
                      </a:pP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Biaya</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akuisisi</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algn="r">
                        <a:lnSpc>
                          <a:spcPct val="80000"/>
                        </a:lnSpc>
                      </a:pPr>
                      <a:r>
                        <a:rPr lang="en-US" sz="1200" dirty="0">
                          <a:latin typeface="Calibri" panose="020F0502020204030204" pitchFamily="34" charset="0"/>
                          <a:ea typeface="Calibri" panose="020F0502020204030204" pitchFamily="34" charset="0"/>
                          <a:cs typeface="Calibri" panose="020F0502020204030204" pitchFamily="34" charset="0"/>
                        </a:rPr>
                        <a:t>-</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2921942439"/>
                  </a:ext>
                </a:extLst>
              </a:tr>
              <a:tr h="194128">
                <a:tc>
                  <a:txBody>
                    <a:bodyPr/>
                    <a:lstStyle/>
                    <a:p>
                      <a:pPr marL="0" indent="0">
                        <a:lnSpc>
                          <a:spcPct val="80000"/>
                        </a:lnSpc>
                        <a:buFont typeface="Wingdings" panose="05000000000000000000" pitchFamily="2" charset="2"/>
                        <a:buNone/>
                      </a:pP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Hasil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operasi</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indent="0" algn="r">
                        <a:lnSpc>
                          <a:spcPct val="80000"/>
                        </a:lnSpc>
                        <a:buFont typeface="Wingdings" panose="05000000000000000000" pitchFamily="2" charset="2"/>
                        <a:buNone/>
                      </a:pP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452191569"/>
                  </a:ext>
                </a:extLst>
              </a:tr>
              <a:tr h="194128">
                <a:tc>
                  <a:txBody>
                    <a:bodyPr/>
                    <a:lstStyle/>
                    <a:p>
                      <a:pPr>
                        <a:lnSpc>
                          <a:spcPct val="80000"/>
                        </a:lnSpc>
                      </a:pPr>
                      <a:r>
                        <a:rPr lang="en-US" sz="1200" b="0" dirty="0" err="1">
                          <a:latin typeface="Calibri" panose="020F0502020204030204" pitchFamily="34" charset="0"/>
                          <a:ea typeface="Calibri" panose="020F0502020204030204" pitchFamily="34" charset="0"/>
                          <a:cs typeface="Calibri" panose="020F0502020204030204" pitchFamily="34" charset="0"/>
                        </a:rPr>
                        <a:t>Pendapatan</a:t>
                      </a:r>
                      <a:r>
                        <a:rPr lang="en-US" sz="1200" b="0" dirty="0">
                          <a:latin typeface="Calibri" panose="020F0502020204030204" pitchFamily="34" charset="0"/>
                          <a:ea typeface="Calibri" panose="020F0502020204030204" pitchFamily="34" charset="0"/>
                          <a:cs typeface="Calibri" panose="020F0502020204030204" pitchFamily="34" charset="0"/>
                        </a:rPr>
                        <a:t> </a:t>
                      </a:r>
                      <a:r>
                        <a:rPr lang="en-US" sz="1200" b="0" dirty="0" err="1">
                          <a:latin typeface="Calibri" panose="020F0502020204030204" pitchFamily="34" charset="0"/>
                          <a:ea typeface="Calibri" panose="020F0502020204030204" pitchFamily="34" charset="0"/>
                          <a:cs typeface="Calibri" panose="020F0502020204030204" pitchFamily="34" charset="0"/>
                        </a:rPr>
                        <a:t>investasi</a:t>
                      </a:r>
                      <a:endParaRPr lang="en-ID" sz="1200" b="0" dirty="0">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algn="r">
                        <a:lnSpc>
                          <a:spcPct val="80000"/>
                        </a:lnSpc>
                      </a:pPr>
                      <a:r>
                        <a:rPr lang="en-US" sz="1200" dirty="0">
                          <a:latin typeface="Calibri" panose="020F0502020204030204" pitchFamily="34" charset="0"/>
                          <a:ea typeface="Calibri" panose="020F0502020204030204" pitchFamily="34" charset="0"/>
                          <a:cs typeface="Calibri" panose="020F0502020204030204" pitchFamily="34" charset="0"/>
                        </a:rPr>
                        <a:t>-</a:t>
                      </a:r>
                      <a:endParaRPr lang="en-ID" sz="1200" dirty="0">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440345747"/>
                  </a:ext>
                </a:extLst>
              </a:tr>
              <a:tr h="194128">
                <a:tc>
                  <a:txBody>
                    <a:bodyPr/>
                    <a:lstStyle/>
                    <a:p>
                      <a:pPr marL="0" indent="0">
                        <a:lnSpc>
                          <a:spcPct val="80000"/>
                        </a:lnSpc>
                        <a:buFont typeface="Wingdings" panose="05000000000000000000" pitchFamily="2" charset="2"/>
                        <a:buNone/>
                      </a:pP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Total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Laba</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indent="0" algn="r">
                        <a:lnSpc>
                          <a:spcPct val="80000"/>
                        </a:lnSpc>
                        <a:buFont typeface="Wingdings" panose="05000000000000000000" pitchFamily="2" charset="2"/>
                        <a:buNone/>
                      </a:pP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2438300356"/>
                  </a:ext>
                </a:extLst>
              </a:tr>
              <a:tr h="194128">
                <a:tc>
                  <a:txBody>
                    <a:bodyPr/>
                    <a:lstStyle/>
                    <a:p>
                      <a:pPr marL="0" indent="0">
                        <a:lnSpc>
                          <a:spcPct val="80000"/>
                        </a:lnSpc>
                        <a:buFont typeface="Wingdings" panose="05000000000000000000" pitchFamily="2" charset="2"/>
                        <a:buNone/>
                      </a:pP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Laporan</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Posisi</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Keuangan</a:t>
                      </a:r>
                      <a:endPar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indent="0" algn="r">
                        <a:lnSpc>
                          <a:spcPct val="80000"/>
                        </a:lnSpc>
                        <a:buFont typeface="Wingdings" panose="05000000000000000000" pitchFamily="2" charset="2"/>
                        <a:buNone/>
                      </a:pPr>
                      <a:endPar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2975173725"/>
                  </a:ext>
                </a:extLst>
              </a:tr>
              <a:tr h="194128">
                <a:tc>
                  <a:txBody>
                    <a:bodyPr/>
                    <a:lstStyle/>
                    <a:p>
                      <a:pPr marL="0" indent="0">
                        <a:lnSpc>
                          <a:spcPct val="80000"/>
                        </a:lnSpc>
                        <a:buFont typeface="Arial" panose="020B0604020202020204" pitchFamily="34" charset="0"/>
                        <a:buNone/>
                      </a:pP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Aset</a:t>
                      </a:r>
                      <a:endPar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indent="0" algn="r">
                        <a:lnSpc>
                          <a:spcPct val="80000"/>
                        </a:lnSpc>
                        <a:buFontTx/>
                        <a:buNone/>
                      </a:pP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1867630854"/>
                  </a:ext>
                </a:extLst>
              </a:tr>
              <a:tr h="194128">
                <a:tc>
                  <a:txBody>
                    <a:bodyPr/>
                    <a:lstStyle/>
                    <a:p>
                      <a:pPr marL="0" indent="0">
                        <a:lnSpc>
                          <a:spcPct val="80000"/>
                        </a:lnSpc>
                        <a:buFontTx/>
                        <a:buNone/>
                      </a:pP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Kas</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indent="0" algn="r">
                        <a:lnSpc>
                          <a:spcPct val="80000"/>
                        </a:lnSpc>
                        <a:buFontTx/>
                        <a:buNone/>
                      </a:pP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1.800</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4139401802"/>
                  </a:ext>
                </a:extLst>
              </a:tr>
              <a:tr h="194128">
                <a:tc>
                  <a:txBody>
                    <a:bodyPr/>
                    <a:lstStyle/>
                    <a:p>
                      <a:pPr marL="0" indent="0">
                        <a:lnSpc>
                          <a:spcPct val="80000"/>
                        </a:lnSpc>
                        <a:buFontTx/>
                        <a:buNone/>
                      </a:pP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Liabilitas</a:t>
                      </a:r>
                      <a:endPar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indent="0" algn="r">
                        <a:lnSpc>
                          <a:spcPct val="80000"/>
                        </a:lnSpc>
                        <a:buFontTx/>
                        <a:buNone/>
                      </a:pP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3350182452"/>
                  </a:ext>
                </a:extLst>
              </a:tr>
              <a:tr h="194128">
                <a:tc>
                  <a:txBody>
                    <a:bodyPr/>
                    <a:lstStyle/>
                    <a:p>
                      <a:pPr marL="0" indent="0">
                        <a:lnSpc>
                          <a:spcPct val="80000"/>
                        </a:lnSpc>
                        <a:buFontTx/>
                        <a:buNone/>
                      </a:pP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Liabilitas</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kontrak</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asuransi</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indent="0" algn="r">
                        <a:lnSpc>
                          <a:spcPct val="80000"/>
                        </a:lnSpc>
                        <a:buFontTx/>
                        <a:buNone/>
                      </a:pP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1155294678"/>
                  </a:ext>
                </a:extLst>
              </a:tr>
              <a:tr h="194128">
                <a:tc>
                  <a:txBody>
                    <a:bodyPr/>
                    <a:lstStyle/>
                    <a:p>
                      <a:pPr marL="0" indent="0">
                        <a:lnSpc>
                          <a:spcPct val="80000"/>
                        </a:lnSpc>
                        <a:buFontTx/>
                        <a:buNone/>
                      </a:pP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Pemenuhan</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kas di masa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depan</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indent="0" algn="r">
                        <a:lnSpc>
                          <a:spcPct val="80000"/>
                        </a:lnSpc>
                        <a:buFontTx/>
                        <a:buNone/>
                      </a:pP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1.200</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1445108226"/>
                  </a:ext>
                </a:extLst>
              </a:tr>
              <a:tr h="194128">
                <a:tc>
                  <a:txBody>
                    <a:bodyPr/>
                    <a:lstStyle/>
                    <a:p>
                      <a:pPr marL="0" indent="0">
                        <a:lnSpc>
                          <a:spcPct val="80000"/>
                        </a:lnSpc>
                        <a:buFontTx/>
                        <a:buNone/>
                      </a:pP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Penyesuaian</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Risiko</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indent="0" algn="r">
                        <a:lnSpc>
                          <a:spcPct val="80000"/>
                        </a:lnSpc>
                        <a:buFontTx/>
                        <a:buNone/>
                      </a:pP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40</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3191818112"/>
                  </a:ext>
                </a:extLst>
              </a:tr>
              <a:tr h="194128">
                <a:tc>
                  <a:txBody>
                    <a:bodyPr/>
                    <a:lstStyle/>
                    <a:p>
                      <a:pPr marL="0" indent="0">
                        <a:lnSpc>
                          <a:spcPct val="80000"/>
                        </a:lnSpc>
                        <a:buFontTx/>
                        <a:buNone/>
                      </a:pP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CSM</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indent="0" algn="r">
                        <a:lnSpc>
                          <a:spcPct val="80000"/>
                        </a:lnSpc>
                        <a:buFontTx/>
                        <a:buNone/>
                      </a:pP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560</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1053054286"/>
                  </a:ext>
                </a:extLst>
              </a:tr>
              <a:tr h="194128">
                <a:tc>
                  <a:txBody>
                    <a:bodyPr/>
                    <a:lstStyle/>
                    <a:p>
                      <a:pPr marL="0" indent="0">
                        <a:lnSpc>
                          <a:spcPct val="80000"/>
                        </a:lnSpc>
                        <a:buFontTx/>
                        <a:buNone/>
                      </a:pP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Ekuitas</a:t>
                      </a:r>
                      <a:endPar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indent="0" algn="r">
                        <a:lnSpc>
                          <a:spcPct val="80000"/>
                        </a:lnSpc>
                        <a:buFontTx/>
                        <a:buNone/>
                      </a:pP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423975557"/>
                  </a:ext>
                </a:extLst>
              </a:tr>
              <a:tr h="194128">
                <a:tc>
                  <a:txBody>
                    <a:bodyPr/>
                    <a:lstStyle/>
                    <a:p>
                      <a:pPr marL="0" indent="0">
                        <a:lnSpc>
                          <a:spcPct val="80000"/>
                        </a:lnSpc>
                        <a:buFontTx/>
                        <a:buNone/>
                      </a:pPr>
                      <a:r>
                        <a:rPr lang="en-US" sz="1200"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b="0" dirty="0" err="1">
                          <a:solidFill>
                            <a:schemeClr val="tx1"/>
                          </a:solidFill>
                          <a:latin typeface="Calibri" panose="020F0502020204030204" pitchFamily="34" charset="0"/>
                          <a:ea typeface="Calibri" panose="020F0502020204030204" pitchFamily="34" charset="0"/>
                          <a:cs typeface="Calibri" panose="020F0502020204030204" pitchFamily="34" charset="0"/>
                        </a:rPr>
                        <a:t>Laba</a:t>
                      </a:r>
                      <a:endParaRPr lang="en-ID" sz="1200" b="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indent="0" algn="r">
                        <a:lnSpc>
                          <a:spcPct val="80000"/>
                        </a:lnSpc>
                        <a:buFontTx/>
                        <a:buNone/>
                      </a:pP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0</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1668272789"/>
                  </a:ext>
                </a:extLst>
              </a:tr>
              <a:tr h="194128">
                <a:tc>
                  <a:txBody>
                    <a:bodyPr/>
                    <a:lstStyle/>
                    <a:p>
                      <a:pPr marL="0" indent="0">
                        <a:lnSpc>
                          <a:spcPct val="80000"/>
                        </a:lnSpc>
                        <a:buFontTx/>
                        <a:buNone/>
                      </a:pP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Total </a:t>
                      </a: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Liabiltias</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dan </a:t>
                      </a: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ekuitas</a:t>
                      </a:r>
                      <a:endPar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indent="0" algn="r">
                        <a:lnSpc>
                          <a:spcPct val="80000"/>
                        </a:lnSpc>
                        <a:buFontTx/>
                        <a:buNone/>
                      </a:pP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1.800</a:t>
                      </a:r>
                      <a:endPar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414159884"/>
                  </a:ext>
                </a:extLst>
              </a:tr>
            </a:tbl>
          </a:graphicData>
        </a:graphic>
      </p:graphicFrame>
      <p:graphicFrame>
        <p:nvGraphicFramePr>
          <p:cNvPr id="5" name="Table 3">
            <a:extLst>
              <a:ext uri="{FF2B5EF4-FFF2-40B4-BE49-F238E27FC236}">
                <a16:creationId xmlns:a16="http://schemas.microsoft.com/office/drawing/2014/main" id="{BE78480B-EE91-4DD8-856B-7C9CD34FC618}"/>
              </a:ext>
            </a:extLst>
          </p:cNvPr>
          <p:cNvGraphicFramePr>
            <a:graphicFrameLocks noGrp="1"/>
          </p:cNvGraphicFramePr>
          <p:nvPr>
            <p:extLst>
              <p:ext uri="{D42A27DB-BD31-4B8C-83A1-F6EECF244321}">
                <p14:modId xmlns:p14="http://schemas.microsoft.com/office/powerpoint/2010/main" val="2398692167"/>
              </p:ext>
            </p:extLst>
          </p:nvPr>
        </p:nvGraphicFramePr>
        <p:xfrm>
          <a:off x="474902" y="1415480"/>
          <a:ext cx="3374287" cy="2255520"/>
        </p:xfrm>
        <a:graphic>
          <a:graphicData uri="http://schemas.openxmlformats.org/drawingml/2006/table">
            <a:tbl>
              <a:tblPr firstRow="1" bandRow="1">
                <a:tableStyleId>{5C22544A-7EE6-4342-B048-85BDC9FD1C3A}</a:tableStyleId>
              </a:tblPr>
              <a:tblGrid>
                <a:gridCol w="2153014">
                  <a:extLst>
                    <a:ext uri="{9D8B030D-6E8A-4147-A177-3AD203B41FA5}">
                      <a16:colId xmlns:a16="http://schemas.microsoft.com/office/drawing/2014/main" val="2904373175"/>
                    </a:ext>
                  </a:extLst>
                </a:gridCol>
                <a:gridCol w="637185">
                  <a:extLst>
                    <a:ext uri="{9D8B030D-6E8A-4147-A177-3AD203B41FA5}">
                      <a16:colId xmlns:a16="http://schemas.microsoft.com/office/drawing/2014/main" val="4155478467"/>
                    </a:ext>
                  </a:extLst>
                </a:gridCol>
                <a:gridCol w="584088">
                  <a:extLst>
                    <a:ext uri="{9D8B030D-6E8A-4147-A177-3AD203B41FA5}">
                      <a16:colId xmlns:a16="http://schemas.microsoft.com/office/drawing/2014/main" val="2765700875"/>
                    </a:ext>
                  </a:extLst>
                </a:gridCol>
              </a:tblGrid>
              <a:tr h="258457">
                <a:tc>
                  <a:txBody>
                    <a:bodyPr/>
                    <a:lstStyle/>
                    <a:p>
                      <a:r>
                        <a:rPr lang="en-US" sz="1400" b="1" dirty="0" err="1">
                          <a:solidFill>
                            <a:schemeClr val="tx1"/>
                          </a:solidFill>
                          <a:latin typeface="Calibri" panose="020F0502020204030204" pitchFamily="34" charset="0"/>
                          <a:cs typeface="Calibri" panose="020F0502020204030204" pitchFamily="34" charset="0"/>
                        </a:rPr>
                        <a:t>Jurnal</a:t>
                      </a:r>
                      <a:r>
                        <a:rPr lang="en-US" sz="1400" b="1" dirty="0">
                          <a:solidFill>
                            <a:schemeClr val="tx1"/>
                          </a:solidFill>
                          <a:latin typeface="Calibri" panose="020F0502020204030204" pitchFamily="34" charset="0"/>
                          <a:cs typeface="Calibri" panose="020F0502020204030204" pitchFamily="34" charset="0"/>
                        </a:rPr>
                        <a:t> – </a:t>
                      </a:r>
                      <a:r>
                        <a:rPr lang="en-US" sz="1400" b="1" dirty="0" err="1">
                          <a:solidFill>
                            <a:schemeClr val="tx1"/>
                          </a:solidFill>
                          <a:latin typeface="Calibri" panose="020F0502020204030204" pitchFamily="34" charset="0"/>
                          <a:cs typeface="Calibri" panose="020F0502020204030204" pitchFamily="34" charset="0"/>
                        </a:rPr>
                        <a:t>pengakuan</a:t>
                      </a:r>
                      <a:r>
                        <a:rPr lang="en-US" sz="1400" b="1" dirty="0">
                          <a:solidFill>
                            <a:schemeClr val="tx1"/>
                          </a:solidFill>
                          <a:latin typeface="Calibri" panose="020F0502020204030204" pitchFamily="34" charset="0"/>
                          <a:cs typeface="Calibri" panose="020F0502020204030204" pitchFamily="34" charset="0"/>
                        </a:rPr>
                        <a:t> </a:t>
                      </a:r>
                      <a:r>
                        <a:rPr lang="en-US" sz="1400" b="1" dirty="0" err="1">
                          <a:solidFill>
                            <a:schemeClr val="tx1"/>
                          </a:solidFill>
                          <a:latin typeface="Calibri" panose="020F0502020204030204" pitchFamily="34" charset="0"/>
                          <a:cs typeface="Calibri" panose="020F0502020204030204" pitchFamily="34" charset="0"/>
                        </a:rPr>
                        <a:t>awal</a:t>
                      </a:r>
                      <a:endParaRPr lang="en-ID" sz="1400" b="1"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algn="r"/>
                      <a:r>
                        <a:rPr lang="en-US" sz="1400" b="0" dirty="0">
                          <a:solidFill>
                            <a:schemeClr val="tx1"/>
                          </a:solidFill>
                          <a:latin typeface="Calibri" panose="020F0502020204030204" pitchFamily="34" charset="0"/>
                          <a:cs typeface="Calibri" panose="020F0502020204030204" pitchFamily="34" charset="0"/>
                        </a:rPr>
                        <a:t>Db</a:t>
                      </a:r>
                      <a:endParaRPr lang="en-ID" sz="1400" b="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algn="r"/>
                      <a:r>
                        <a:rPr lang="en-US" sz="1400" b="0" dirty="0">
                          <a:solidFill>
                            <a:schemeClr val="tx1"/>
                          </a:solidFill>
                          <a:latin typeface="Calibri" panose="020F0502020204030204" pitchFamily="34" charset="0"/>
                          <a:cs typeface="Calibri" panose="020F0502020204030204" pitchFamily="34" charset="0"/>
                        </a:rPr>
                        <a:t>Cr</a:t>
                      </a:r>
                      <a:endParaRPr lang="en-ID" sz="1400" b="0" dirty="0">
                        <a:solidFill>
                          <a:schemeClr val="tx1"/>
                        </a:solidFill>
                        <a:latin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1407076437"/>
                  </a:ext>
                </a:extLst>
              </a:tr>
              <a:tr h="258457">
                <a:tc>
                  <a:txBody>
                    <a:bodyPr/>
                    <a:lstStyle/>
                    <a:p>
                      <a:r>
                        <a:rPr lang="en-US" sz="1400" dirty="0">
                          <a:latin typeface="Calibri" panose="020F0502020204030204" pitchFamily="34" charset="0"/>
                          <a:cs typeface="Calibri" panose="020F0502020204030204" pitchFamily="34" charset="0"/>
                        </a:rPr>
                        <a:t>Cash</a:t>
                      </a:r>
                      <a:endParaRPr lang="en-ID" sz="1400" dirty="0">
                        <a:latin typeface="Calibri" panose="020F0502020204030204" pitchFamily="34" charset="0"/>
                        <a:cs typeface="Calibri" panose="020F0502020204030204" pitchFamily="34" charset="0"/>
                      </a:endParaRPr>
                    </a:p>
                  </a:txBody>
                  <a:tcPr marL="68580" marR="68580" marT="34290" marB="34290"/>
                </a:tc>
                <a:tc>
                  <a:txBody>
                    <a:bodyPr/>
                    <a:lstStyle/>
                    <a:p>
                      <a:pPr algn="r"/>
                      <a:r>
                        <a:rPr lang="en-US" sz="1400" dirty="0">
                          <a:latin typeface="Calibri" panose="020F0502020204030204" pitchFamily="34" charset="0"/>
                          <a:cs typeface="Calibri" panose="020F0502020204030204" pitchFamily="34" charset="0"/>
                        </a:rPr>
                        <a:t>2.000</a:t>
                      </a:r>
                      <a:endParaRPr lang="en-ID" sz="1400" dirty="0">
                        <a:latin typeface="Calibri" panose="020F0502020204030204" pitchFamily="34" charset="0"/>
                        <a:cs typeface="Calibri" panose="020F0502020204030204" pitchFamily="34" charset="0"/>
                      </a:endParaRPr>
                    </a:p>
                  </a:txBody>
                  <a:tcPr marL="68580" marR="68580" marT="34290" marB="34290"/>
                </a:tc>
                <a:tc>
                  <a:txBody>
                    <a:bodyPr/>
                    <a:lstStyle/>
                    <a:p>
                      <a:pPr algn="r"/>
                      <a:endParaRPr lang="en-ID" sz="1400" dirty="0">
                        <a:latin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1667463594"/>
                  </a:ext>
                </a:extLst>
              </a:tr>
              <a:tr h="258457">
                <a:tc>
                  <a:txBody>
                    <a:bodyPr/>
                    <a:lstStyle/>
                    <a:p>
                      <a:r>
                        <a:rPr lang="en-US" sz="1400" dirty="0">
                          <a:latin typeface="Calibri" panose="020F0502020204030204" pitchFamily="34" charset="0"/>
                          <a:cs typeface="Calibri" panose="020F0502020204030204" pitchFamily="34" charset="0"/>
                        </a:rPr>
                        <a:t>   CSM</a:t>
                      </a:r>
                      <a:endParaRPr lang="en-ID" sz="1400" dirty="0">
                        <a:latin typeface="Calibri" panose="020F0502020204030204" pitchFamily="34" charset="0"/>
                        <a:cs typeface="Calibri" panose="020F0502020204030204" pitchFamily="34" charset="0"/>
                      </a:endParaRPr>
                    </a:p>
                  </a:txBody>
                  <a:tcPr marL="68580" marR="68580" marT="34290" marB="34290"/>
                </a:tc>
                <a:tc>
                  <a:txBody>
                    <a:bodyPr/>
                    <a:lstStyle/>
                    <a:p>
                      <a:pPr algn="r"/>
                      <a:endParaRPr lang="en-ID" sz="1400" dirty="0">
                        <a:latin typeface="Calibri" panose="020F0502020204030204" pitchFamily="34" charset="0"/>
                        <a:cs typeface="Calibri" panose="020F0502020204030204" pitchFamily="34" charset="0"/>
                      </a:endParaRPr>
                    </a:p>
                  </a:txBody>
                  <a:tcPr marL="68580" marR="68580" marT="34290" marB="34290"/>
                </a:tc>
                <a:tc>
                  <a:txBody>
                    <a:bodyPr/>
                    <a:lstStyle/>
                    <a:p>
                      <a:pPr algn="r"/>
                      <a:r>
                        <a:rPr lang="en-US" sz="1400" dirty="0">
                          <a:latin typeface="Calibri" panose="020F0502020204030204" pitchFamily="34" charset="0"/>
                          <a:cs typeface="Calibri" panose="020F0502020204030204" pitchFamily="34" charset="0"/>
                        </a:rPr>
                        <a:t>560</a:t>
                      </a:r>
                      <a:endParaRPr lang="en-ID" sz="1400" dirty="0">
                        <a:latin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1097773220"/>
                  </a:ext>
                </a:extLst>
              </a:tr>
              <a:tr h="258457">
                <a:tc>
                  <a:txBody>
                    <a:bodyPr/>
                    <a:lstStyle/>
                    <a:p>
                      <a:r>
                        <a:rPr lang="en-US" sz="1400" dirty="0">
                          <a:latin typeface="Calibri" panose="020F0502020204030204" pitchFamily="34" charset="0"/>
                          <a:cs typeface="Calibri" panose="020F0502020204030204" pitchFamily="34" charset="0"/>
                        </a:rPr>
                        <a:t>    Est future cash flow</a:t>
                      </a:r>
                      <a:endParaRPr lang="en-ID" sz="1400" dirty="0">
                        <a:latin typeface="Calibri" panose="020F0502020204030204" pitchFamily="34" charset="0"/>
                        <a:cs typeface="Calibri" panose="020F0502020204030204" pitchFamily="34" charset="0"/>
                      </a:endParaRPr>
                    </a:p>
                  </a:txBody>
                  <a:tcPr marL="68580" marR="68580" marT="34290" marB="34290"/>
                </a:tc>
                <a:tc>
                  <a:txBody>
                    <a:bodyPr/>
                    <a:lstStyle/>
                    <a:p>
                      <a:pPr algn="r"/>
                      <a:endParaRPr lang="en-ID" sz="1400" dirty="0">
                        <a:latin typeface="Calibri" panose="020F0502020204030204" pitchFamily="34" charset="0"/>
                        <a:cs typeface="Calibri" panose="020F0502020204030204" pitchFamily="34" charset="0"/>
                      </a:endParaRPr>
                    </a:p>
                  </a:txBody>
                  <a:tcPr marL="68580" marR="68580" marT="34290" marB="34290"/>
                </a:tc>
                <a:tc>
                  <a:txBody>
                    <a:bodyPr/>
                    <a:lstStyle/>
                    <a:p>
                      <a:pPr algn="r"/>
                      <a:r>
                        <a:rPr lang="en-US" sz="1400" dirty="0">
                          <a:latin typeface="Calibri" panose="020F0502020204030204" pitchFamily="34" charset="0"/>
                          <a:cs typeface="Calibri" panose="020F0502020204030204" pitchFamily="34" charset="0"/>
                        </a:rPr>
                        <a:t>1.200</a:t>
                      </a:r>
                      <a:endParaRPr lang="en-ID" sz="1400" dirty="0">
                        <a:latin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3133861667"/>
                  </a:ext>
                </a:extLst>
              </a:tr>
              <a:tr h="258457">
                <a:tc>
                  <a:txBody>
                    <a:bodyPr/>
                    <a:lstStyle/>
                    <a:p>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Acquistion</a:t>
                      </a:r>
                      <a:r>
                        <a:rPr lang="en-US" sz="1400" dirty="0">
                          <a:latin typeface="Calibri" panose="020F0502020204030204" pitchFamily="34" charset="0"/>
                          <a:cs typeface="Calibri" panose="020F0502020204030204" pitchFamily="34" charset="0"/>
                        </a:rPr>
                        <a:t> cost</a:t>
                      </a:r>
                      <a:endParaRPr lang="en-ID" sz="1400" dirty="0">
                        <a:latin typeface="Calibri" panose="020F0502020204030204" pitchFamily="34" charset="0"/>
                        <a:cs typeface="Calibri" panose="020F0502020204030204" pitchFamily="34" charset="0"/>
                      </a:endParaRPr>
                    </a:p>
                  </a:txBody>
                  <a:tcPr marL="68580" marR="68580" marT="34290" marB="34290"/>
                </a:tc>
                <a:tc>
                  <a:txBody>
                    <a:bodyPr/>
                    <a:lstStyle/>
                    <a:p>
                      <a:pPr algn="r"/>
                      <a:endParaRPr lang="en-ID" sz="1400" dirty="0">
                        <a:latin typeface="Calibri" panose="020F0502020204030204" pitchFamily="34" charset="0"/>
                        <a:cs typeface="Calibri" panose="020F0502020204030204" pitchFamily="34" charset="0"/>
                      </a:endParaRPr>
                    </a:p>
                  </a:txBody>
                  <a:tcPr marL="68580" marR="68580" marT="34290" marB="34290"/>
                </a:tc>
                <a:tc>
                  <a:txBody>
                    <a:bodyPr/>
                    <a:lstStyle/>
                    <a:p>
                      <a:pPr algn="r"/>
                      <a:r>
                        <a:rPr lang="en-US" sz="1400" dirty="0">
                          <a:latin typeface="Calibri" panose="020F0502020204030204" pitchFamily="34" charset="0"/>
                          <a:cs typeface="Calibri" panose="020F0502020204030204" pitchFamily="34" charset="0"/>
                        </a:rPr>
                        <a:t>200</a:t>
                      </a:r>
                      <a:endParaRPr lang="en-ID" sz="1400" dirty="0">
                        <a:latin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1380634071"/>
                  </a:ext>
                </a:extLst>
              </a:tr>
              <a:tr h="258457">
                <a:tc>
                  <a:txBody>
                    <a:bodyPr/>
                    <a:lstStyle/>
                    <a:p>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Penyesuaian</a:t>
                      </a: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risiko</a:t>
                      </a:r>
                      <a:endParaRPr lang="en-ID" sz="1400" dirty="0">
                        <a:latin typeface="Calibri" panose="020F0502020204030204" pitchFamily="34" charset="0"/>
                        <a:cs typeface="Calibri" panose="020F0502020204030204" pitchFamily="34" charset="0"/>
                      </a:endParaRPr>
                    </a:p>
                  </a:txBody>
                  <a:tcPr marL="68580" marR="68580" marT="34290" marB="34290"/>
                </a:tc>
                <a:tc>
                  <a:txBody>
                    <a:bodyPr/>
                    <a:lstStyle/>
                    <a:p>
                      <a:pPr algn="r"/>
                      <a:endParaRPr lang="en-ID" sz="1400" dirty="0">
                        <a:latin typeface="Calibri" panose="020F0502020204030204" pitchFamily="34" charset="0"/>
                        <a:cs typeface="Calibri" panose="020F0502020204030204" pitchFamily="34" charset="0"/>
                      </a:endParaRPr>
                    </a:p>
                  </a:txBody>
                  <a:tcPr marL="68580" marR="68580" marT="34290" marB="34290"/>
                </a:tc>
                <a:tc>
                  <a:txBody>
                    <a:bodyPr/>
                    <a:lstStyle/>
                    <a:p>
                      <a:pPr algn="r"/>
                      <a:r>
                        <a:rPr lang="en-US" sz="1400" dirty="0">
                          <a:latin typeface="Calibri" panose="020F0502020204030204" pitchFamily="34" charset="0"/>
                          <a:cs typeface="Calibri" panose="020F0502020204030204" pitchFamily="34" charset="0"/>
                        </a:rPr>
                        <a:t>40</a:t>
                      </a:r>
                      <a:endParaRPr lang="en-ID" sz="1400" dirty="0">
                        <a:latin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1319274758"/>
                  </a:ext>
                </a:extLst>
              </a:tr>
              <a:tr h="258457">
                <a:tc>
                  <a:txBody>
                    <a:bodyPr/>
                    <a:lstStyle/>
                    <a:p>
                      <a:r>
                        <a:rPr lang="en-US" sz="1400" dirty="0" err="1">
                          <a:latin typeface="Calibri" panose="020F0502020204030204" pitchFamily="34" charset="0"/>
                          <a:cs typeface="Calibri" panose="020F0502020204030204" pitchFamily="34" charset="0"/>
                        </a:rPr>
                        <a:t>Acquistion</a:t>
                      </a:r>
                      <a:r>
                        <a:rPr lang="en-US" sz="1400" dirty="0">
                          <a:latin typeface="Calibri" panose="020F0502020204030204" pitchFamily="34" charset="0"/>
                          <a:cs typeface="Calibri" panose="020F0502020204030204" pitchFamily="34" charset="0"/>
                        </a:rPr>
                        <a:t> cost</a:t>
                      </a:r>
                      <a:endParaRPr lang="en-ID" sz="1400" dirty="0">
                        <a:latin typeface="Calibri" panose="020F0502020204030204" pitchFamily="34" charset="0"/>
                        <a:cs typeface="Calibri" panose="020F0502020204030204" pitchFamily="34" charset="0"/>
                      </a:endParaRPr>
                    </a:p>
                  </a:txBody>
                  <a:tcPr marL="68580" marR="68580" marT="34290" marB="34290"/>
                </a:tc>
                <a:tc>
                  <a:txBody>
                    <a:bodyPr/>
                    <a:lstStyle/>
                    <a:p>
                      <a:pPr algn="r"/>
                      <a:r>
                        <a:rPr lang="en-US" sz="1400" dirty="0">
                          <a:latin typeface="Calibri" panose="020F0502020204030204" pitchFamily="34" charset="0"/>
                          <a:cs typeface="Calibri" panose="020F0502020204030204" pitchFamily="34" charset="0"/>
                        </a:rPr>
                        <a:t>200</a:t>
                      </a:r>
                      <a:endParaRPr lang="en-ID" sz="1400" dirty="0">
                        <a:latin typeface="Calibri" panose="020F0502020204030204" pitchFamily="34" charset="0"/>
                        <a:cs typeface="Calibri" panose="020F0502020204030204" pitchFamily="34" charset="0"/>
                      </a:endParaRPr>
                    </a:p>
                  </a:txBody>
                  <a:tcPr marL="68580" marR="68580" marT="34290" marB="34290"/>
                </a:tc>
                <a:tc>
                  <a:txBody>
                    <a:bodyPr/>
                    <a:lstStyle/>
                    <a:p>
                      <a:pPr algn="r"/>
                      <a:endParaRPr lang="en-ID" sz="1400" dirty="0">
                        <a:latin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558168417"/>
                  </a:ext>
                </a:extLst>
              </a:tr>
              <a:tr h="258457">
                <a:tc>
                  <a:txBody>
                    <a:bodyPr/>
                    <a:lstStyle/>
                    <a:p>
                      <a:r>
                        <a:rPr lang="en-US" sz="1400" dirty="0">
                          <a:latin typeface="Calibri" panose="020F0502020204030204" pitchFamily="34" charset="0"/>
                          <a:cs typeface="Calibri" panose="020F0502020204030204" pitchFamily="34" charset="0"/>
                        </a:rPr>
                        <a:t>   Cash</a:t>
                      </a:r>
                      <a:endParaRPr lang="en-ID" sz="1400" dirty="0">
                        <a:latin typeface="Calibri" panose="020F0502020204030204" pitchFamily="34" charset="0"/>
                        <a:cs typeface="Calibri" panose="020F0502020204030204" pitchFamily="34" charset="0"/>
                      </a:endParaRPr>
                    </a:p>
                  </a:txBody>
                  <a:tcPr marL="68580" marR="68580" marT="34290" marB="34290"/>
                </a:tc>
                <a:tc>
                  <a:txBody>
                    <a:bodyPr/>
                    <a:lstStyle/>
                    <a:p>
                      <a:pPr algn="r"/>
                      <a:endParaRPr lang="en-ID" sz="1400" dirty="0">
                        <a:latin typeface="Calibri" panose="020F0502020204030204" pitchFamily="34" charset="0"/>
                        <a:cs typeface="Calibri" panose="020F0502020204030204" pitchFamily="34" charset="0"/>
                      </a:endParaRPr>
                    </a:p>
                  </a:txBody>
                  <a:tcPr marL="68580" marR="68580" marT="34290" marB="34290"/>
                </a:tc>
                <a:tc>
                  <a:txBody>
                    <a:bodyPr/>
                    <a:lstStyle/>
                    <a:p>
                      <a:pPr algn="r"/>
                      <a:r>
                        <a:rPr lang="en-US" sz="1400" dirty="0">
                          <a:latin typeface="Calibri" panose="020F0502020204030204" pitchFamily="34" charset="0"/>
                          <a:cs typeface="Calibri" panose="020F0502020204030204" pitchFamily="34" charset="0"/>
                        </a:rPr>
                        <a:t>200</a:t>
                      </a:r>
                      <a:endParaRPr lang="en-ID" sz="1400" dirty="0">
                        <a:latin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1080100030"/>
                  </a:ext>
                </a:extLst>
              </a:tr>
            </a:tbl>
          </a:graphicData>
        </a:graphic>
      </p:graphicFrame>
      <p:sp>
        <p:nvSpPr>
          <p:cNvPr id="6" name="Rectangle 5">
            <a:extLst>
              <a:ext uri="{FF2B5EF4-FFF2-40B4-BE49-F238E27FC236}">
                <a16:creationId xmlns:a16="http://schemas.microsoft.com/office/drawing/2014/main" id="{CC11FF58-0296-4719-AAC7-71EE6A84E330}"/>
              </a:ext>
            </a:extLst>
          </p:cNvPr>
          <p:cNvSpPr/>
          <p:nvPr/>
        </p:nvSpPr>
        <p:spPr>
          <a:xfrm>
            <a:off x="-51435" y="4800600"/>
            <a:ext cx="6966585" cy="415498"/>
          </a:xfrm>
          <a:prstGeom prst="rect">
            <a:avLst/>
          </a:prstGeom>
        </p:spPr>
        <p:txBody>
          <a:bodyPr wrap="square">
            <a:spAutoFit/>
          </a:bodyPr>
          <a:lstStyle/>
          <a:p>
            <a:r>
              <a:rPr lang="en-US" sz="1050" b="1" dirty="0">
                <a:solidFill>
                  <a:schemeClr val="tx1"/>
                </a:solidFill>
                <a:latin typeface="Arial" charset="0"/>
              </a:rPr>
              <a:t>Ref: </a:t>
            </a:r>
            <a:r>
              <a:rPr lang="en-US" sz="1050" b="1" dirty="0" err="1">
                <a:solidFill>
                  <a:schemeClr val="tx1"/>
                </a:solidFill>
                <a:latin typeface="Arial" charset="0"/>
              </a:rPr>
              <a:t>Materi</a:t>
            </a:r>
            <a:r>
              <a:rPr lang="en-US" sz="1050" b="1" dirty="0">
                <a:solidFill>
                  <a:schemeClr val="tx1"/>
                </a:solidFill>
                <a:latin typeface="Arial" charset="0"/>
              </a:rPr>
              <a:t> Webinar </a:t>
            </a:r>
            <a:r>
              <a:rPr lang="en-US" sz="1050" b="1" dirty="0" err="1">
                <a:solidFill>
                  <a:schemeClr val="tx1"/>
                </a:solidFill>
                <a:latin typeface="Arial" charset="0"/>
              </a:rPr>
              <a:t>Penerapan</a:t>
            </a:r>
            <a:r>
              <a:rPr lang="en-US" sz="1050" b="1" dirty="0">
                <a:solidFill>
                  <a:schemeClr val="tx1"/>
                </a:solidFill>
                <a:latin typeface="Arial" charset="0"/>
              </a:rPr>
              <a:t> PSAK 74 </a:t>
            </a:r>
            <a:r>
              <a:rPr lang="en-US" sz="1050" b="1" dirty="0" err="1">
                <a:solidFill>
                  <a:schemeClr val="tx1"/>
                </a:solidFill>
                <a:latin typeface="Arial" charset="0"/>
              </a:rPr>
              <a:t>Kontrak</a:t>
            </a:r>
            <a:r>
              <a:rPr lang="en-US" sz="1050" b="1" dirty="0">
                <a:solidFill>
                  <a:schemeClr val="tx1"/>
                </a:solidFill>
                <a:latin typeface="Arial" charset="0"/>
              </a:rPr>
              <a:t> </a:t>
            </a:r>
            <a:r>
              <a:rPr lang="en-US" sz="1050" b="1" dirty="0" err="1">
                <a:solidFill>
                  <a:schemeClr val="tx1"/>
                </a:solidFill>
                <a:latin typeface="Arial" charset="0"/>
              </a:rPr>
              <a:t>Asuransi</a:t>
            </a:r>
            <a:r>
              <a:rPr lang="en-US" sz="1050" b="1" dirty="0">
                <a:solidFill>
                  <a:schemeClr val="tx1"/>
                </a:solidFill>
                <a:latin typeface="Arial" charset="0"/>
              </a:rPr>
              <a:t> </a:t>
            </a:r>
            <a:r>
              <a:rPr lang="en-US" sz="1050" b="1" dirty="0" err="1">
                <a:solidFill>
                  <a:schemeClr val="tx1"/>
                </a:solidFill>
                <a:latin typeface="Arial" charset="0"/>
              </a:rPr>
              <a:t>dalam</a:t>
            </a:r>
            <a:r>
              <a:rPr lang="en-US" sz="1050" b="1" dirty="0">
                <a:solidFill>
                  <a:schemeClr val="tx1"/>
                </a:solidFill>
                <a:latin typeface="Arial" charset="0"/>
              </a:rPr>
              <a:t> </a:t>
            </a:r>
            <a:r>
              <a:rPr lang="en-US" sz="1050" b="1" dirty="0" err="1">
                <a:solidFill>
                  <a:schemeClr val="tx1"/>
                </a:solidFill>
                <a:latin typeface="Arial" charset="0"/>
              </a:rPr>
              <a:t>Perhitungan</a:t>
            </a:r>
            <a:r>
              <a:rPr lang="en-US" sz="1050" b="1" dirty="0">
                <a:solidFill>
                  <a:schemeClr val="tx1"/>
                </a:solidFill>
                <a:latin typeface="Arial" charset="0"/>
              </a:rPr>
              <a:t> </a:t>
            </a:r>
            <a:r>
              <a:rPr lang="en-US" sz="1050" b="1" dirty="0" err="1">
                <a:solidFill>
                  <a:schemeClr val="tx1"/>
                </a:solidFill>
                <a:latin typeface="Arial" charset="0"/>
              </a:rPr>
              <a:t>Aktuaria</a:t>
            </a:r>
            <a:r>
              <a:rPr lang="en-US" sz="1050" b="1" dirty="0">
                <a:solidFill>
                  <a:schemeClr val="tx1"/>
                </a:solidFill>
                <a:latin typeface="Arial" charset="0"/>
              </a:rPr>
              <a:t> – PPPK</a:t>
            </a:r>
          </a:p>
          <a:p>
            <a:r>
              <a:rPr lang="en-US" sz="1050" b="1" dirty="0" err="1">
                <a:solidFill>
                  <a:schemeClr val="tx1"/>
                </a:solidFill>
                <a:latin typeface="Arial" charset="0"/>
              </a:rPr>
              <a:t>Materi</a:t>
            </a:r>
            <a:r>
              <a:rPr lang="en-US" sz="1050" b="1" dirty="0">
                <a:solidFill>
                  <a:schemeClr val="tx1"/>
                </a:solidFill>
                <a:latin typeface="Arial" charset="0"/>
              </a:rPr>
              <a:t>: </a:t>
            </a:r>
            <a:r>
              <a:rPr lang="en-US" sz="1050" b="1" dirty="0" err="1">
                <a:solidFill>
                  <a:schemeClr val="tx1"/>
                </a:solidFill>
                <a:latin typeface="Arial" charset="0"/>
              </a:rPr>
              <a:t>Sensi</a:t>
            </a:r>
            <a:r>
              <a:rPr lang="en-US" sz="1050" b="1" dirty="0">
                <a:solidFill>
                  <a:schemeClr val="tx1"/>
                </a:solidFill>
                <a:latin typeface="Arial" charset="0"/>
              </a:rPr>
              <a:t> </a:t>
            </a:r>
            <a:r>
              <a:rPr lang="en-US" sz="1050" b="1" dirty="0" err="1">
                <a:solidFill>
                  <a:schemeClr val="tx1"/>
                </a:solidFill>
                <a:latin typeface="Arial" charset="0"/>
              </a:rPr>
              <a:t>Wondabio</a:t>
            </a:r>
            <a:r>
              <a:rPr lang="en-US" sz="1050" b="1" dirty="0">
                <a:solidFill>
                  <a:schemeClr val="tx1"/>
                </a:solidFill>
                <a:latin typeface="Arial" charset="0"/>
              </a:rPr>
              <a:t> – Implementation Issues in </a:t>
            </a:r>
            <a:r>
              <a:rPr lang="en-US" sz="1050" b="1" dirty="0" err="1">
                <a:solidFill>
                  <a:schemeClr val="tx1"/>
                </a:solidFill>
                <a:latin typeface="Arial" charset="0"/>
              </a:rPr>
              <a:t>Insurani</a:t>
            </a:r>
            <a:r>
              <a:rPr lang="en-US" sz="1050" b="1" dirty="0">
                <a:solidFill>
                  <a:schemeClr val="tx1"/>
                </a:solidFill>
                <a:latin typeface="Arial" charset="0"/>
              </a:rPr>
              <a:t> Industry – 23 </a:t>
            </a:r>
            <a:r>
              <a:rPr lang="en-US" sz="1050" b="1" dirty="0" err="1">
                <a:solidFill>
                  <a:schemeClr val="tx1"/>
                </a:solidFill>
                <a:latin typeface="Arial" charset="0"/>
              </a:rPr>
              <a:t>Juni</a:t>
            </a:r>
            <a:r>
              <a:rPr lang="en-US" sz="1050" b="1" dirty="0">
                <a:solidFill>
                  <a:schemeClr val="tx1"/>
                </a:solidFill>
                <a:latin typeface="Arial" charset="0"/>
              </a:rPr>
              <a:t> 2021</a:t>
            </a:r>
            <a:endParaRPr lang="en-ID" sz="1050" b="1" dirty="0">
              <a:solidFill>
                <a:schemeClr val="tx1"/>
              </a:solidFill>
            </a:endParaRPr>
          </a:p>
        </p:txBody>
      </p:sp>
      <p:sp>
        <p:nvSpPr>
          <p:cNvPr id="7" name="Slide Number Placeholder 3">
            <a:extLst>
              <a:ext uri="{FF2B5EF4-FFF2-40B4-BE49-F238E27FC236}">
                <a16:creationId xmlns:a16="http://schemas.microsoft.com/office/drawing/2014/main" id="{4416128E-31B3-46EC-91FD-DA304645FEE0}"/>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71</a:t>
            </a:fld>
            <a:endParaRPr lang="en-US" sz="1200" b="1" dirty="0"/>
          </a:p>
        </p:txBody>
      </p:sp>
    </p:spTree>
    <p:extLst>
      <p:ext uri="{BB962C8B-B14F-4D97-AF65-F5344CB8AC3E}">
        <p14:creationId xmlns:p14="http://schemas.microsoft.com/office/powerpoint/2010/main" val="1763138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E6E75-BA91-4DD8-B508-DE40A76E3B37}"/>
              </a:ext>
            </a:extLst>
          </p:cNvPr>
          <p:cNvSpPr>
            <a:spLocks noGrp="1"/>
          </p:cNvSpPr>
          <p:nvPr>
            <p:ph type="title"/>
          </p:nvPr>
        </p:nvSpPr>
        <p:spPr>
          <a:xfrm>
            <a:off x="349542" y="151566"/>
            <a:ext cx="5967245" cy="967371"/>
          </a:xfrm>
        </p:spPr>
        <p:txBody>
          <a:bodyPr/>
          <a:lstStyle/>
          <a:p>
            <a:r>
              <a:rPr lang="en-US" sz="3000" dirty="0"/>
              <a:t>Building block approach - GMM</a:t>
            </a:r>
            <a:br>
              <a:rPr lang="en-US" sz="3000" dirty="0"/>
            </a:br>
            <a:r>
              <a:rPr lang="en-US" sz="1800" dirty="0"/>
              <a:t>case study</a:t>
            </a:r>
            <a:endParaRPr lang="en-ID" sz="3000" dirty="0"/>
          </a:p>
        </p:txBody>
      </p:sp>
      <p:sp>
        <p:nvSpPr>
          <p:cNvPr id="3" name="Arrow: Right 2">
            <a:extLst>
              <a:ext uri="{FF2B5EF4-FFF2-40B4-BE49-F238E27FC236}">
                <a16:creationId xmlns:a16="http://schemas.microsoft.com/office/drawing/2014/main" id="{FBCB6A0F-0361-4145-89F0-E89BA87F6FBC}"/>
              </a:ext>
            </a:extLst>
          </p:cNvPr>
          <p:cNvSpPr/>
          <p:nvPr/>
        </p:nvSpPr>
        <p:spPr bwMode="auto">
          <a:xfrm>
            <a:off x="3771691" y="2307772"/>
            <a:ext cx="423936" cy="438150"/>
          </a:xfrm>
          <a:prstGeom prst="rightArrow">
            <a:avLst/>
          </a:prstGeom>
          <a:solidFill>
            <a:schemeClr val="accent3">
              <a:lumMod val="5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endParaRPr lang="en-ID" sz="1500" dirty="0">
              <a:solidFill>
                <a:schemeClr val="tx1"/>
              </a:solidFill>
              <a:latin typeface="Arial" charset="0"/>
            </a:endParaRPr>
          </a:p>
        </p:txBody>
      </p:sp>
      <p:graphicFrame>
        <p:nvGraphicFramePr>
          <p:cNvPr id="4" name="Table 7">
            <a:extLst>
              <a:ext uri="{FF2B5EF4-FFF2-40B4-BE49-F238E27FC236}">
                <a16:creationId xmlns:a16="http://schemas.microsoft.com/office/drawing/2014/main" id="{D3908F4E-6CD5-4E7B-953C-96BCD230ADAC}"/>
              </a:ext>
            </a:extLst>
          </p:cNvPr>
          <p:cNvGraphicFramePr>
            <a:graphicFrameLocks noGrp="1"/>
          </p:cNvGraphicFramePr>
          <p:nvPr>
            <p:extLst>
              <p:ext uri="{D42A27DB-BD31-4B8C-83A1-F6EECF244321}">
                <p14:modId xmlns:p14="http://schemas.microsoft.com/office/powerpoint/2010/main" val="2874028371"/>
              </p:ext>
            </p:extLst>
          </p:nvPr>
        </p:nvGraphicFramePr>
        <p:xfrm>
          <a:off x="641542" y="1258075"/>
          <a:ext cx="2954011" cy="1651889"/>
        </p:xfrm>
        <a:graphic>
          <a:graphicData uri="http://schemas.openxmlformats.org/drawingml/2006/table">
            <a:tbl>
              <a:tblPr firstRow="1" bandRow="1">
                <a:tableStyleId>{3C2FFA5D-87B4-456A-9821-1D502468CF0F}</a:tableStyleId>
              </a:tblPr>
              <a:tblGrid>
                <a:gridCol w="2954011">
                  <a:extLst>
                    <a:ext uri="{9D8B030D-6E8A-4147-A177-3AD203B41FA5}">
                      <a16:colId xmlns:a16="http://schemas.microsoft.com/office/drawing/2014/main" val="185770775"/>
                    </a:ext>
                  </a:extLst>
                </a:gridCol>
              </a:tblGrid>
              <a:tr h="219867">
                <a:tc>
                  <a:txBody>
                    <a:bodyPr/>
                    <a:lstStyle/>
                    <a:p>
                      <a:pPr>
                        <a:lnSpc>
                          <a:spcPct val="90000"/>
                        </a:lnSpc>
                      </a:pPr>
                      <a:r>
                        <a:rPr lang="en-US" sz="1300" dirty="0" err="1">
                          <a:solidFill>
                            <a:schemeClr val="tx1"/>
                          </a:solidFill>
                          <a:latin typeface="Calibri" panose="020F0502020204030204" pitchFamily="34" charset="0"/>
                          <a:ea typeface="Calibri" panose="020F0502020204030204" pitchFamily="34" charset="0"/>
                          <a:cs typeface="Calibri" panose="020F0502020204030204" pitchFamily="34" charset="0"/>
                        </a:rPr>
                        <a:t>Informasi</a:t>
                      </a:r>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300" dirty="0" err="1">
                          <a:solidFill>
                            <a:schemeClr val="tx1"/>
                          </a:solidFill>
                          <a:latin typeface="Calibri" panose="020F0502020204030204" pitchFamily="34" charset="0"/>
                          <a:ea typeface="Calibri" panose="020F0502020204030204" pitchFamily="34" charset="0"/>
                          <a:cs typeface="Calibri" panose="020F0502020204030204" pitchFamily="34" charset="0"/>
                        </a:rPr>
                        <a:t>akhir</a:t>
                      </a:r>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300" dirty="0" err="1">
                          <a:solidFill>
                            <a:schemeClr val="tx1"/>
                          </a:solidFill>
                          <a:latin typeface="Calibri" panose="020F0502020204030204" pitchFamily="34" charset="0"/>
                          <a:ea typeface="Calibri" panose="020F0502020204030204" pitchFamily="34" charset="0"/>
                          <a:cs typeface="Calibri" panose="020F0502020204030204" pitchFamily="34" charset="0"/>
                        </a:rPr>
                        <a:t>tahun</a:t>
                      </a:r>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 1</a:t>
                      </a:r>
                      <a:endParaRPr lang="en-ID" sz="13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2378689323"/>
                  </a:ext>
                </a:extLst>
              </a:tr>
              <a:tr h="219867">
                <a:tc>
                  <a:txBody>
                    <a:bodyPr/>
                    <a:lstStyle/>
                    <a:p>
                      <a:pPr>
                        <a:lnSpc>
                          <a:spcPct val="90000"/>
                        </a:lnSpc>
                      </a:pPr>
                      <a:endParaRPr lang="en-ID" sz="1100" dirty="0">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2394148589"/>
                  </a:ext>
                </a:extLst>
              </a:tr>
              <a:tr h="219867">
                <a:tc>
                  <a:txBody>
                    <a:bodyPr/>
                    <a:lstStyle/>
                    <a:p>
                      <a:pPr marL="285750" indent="-285750">
                        <a:lnSpc>
                          <a:spcPct val="90000"/>
                        </a:lnSpc>
                        <a:buFont typeface="Wingdings" panose="05000000000000000000" pitchFamily="2" charset="2"/>
                        <a:buChar char="§"/>
                      </a:pP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Terdapat</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15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klaim</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tidak</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10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seperti</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estimasi</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3661319086"/>
                  </a:ext>
                </a:extLst>
              </a:tr>
              <a:tr h="356616">
                <a:tc>
                  <a:txBody>
                    <a:bodyPr/>
                    <a:lstStyle/>
                    <a:p>
                      <a:pPr marL="285750" indent="-285750">
                        <a:lnSpc>
                          <a:spcPct val="90000"/>
                        </a:lnSpc>
                        <a:buFont typeface="Wingdings" panose="05000000000000000000" pitchFamily="2" charset="2"/>
                        <a:buChar char="§"/>
                      </a:pP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Melakukan</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estimasi</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ulang</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klaim</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tahun</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kedua</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8,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turun</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dari</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estimasi</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awal</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10</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2921942439"/>
                  </a:ext>
                </a:extLst>
              </a:tr>
              <a:tr h="219867">
                <a:tc>
                  <a:txBody>
                    <a:bodyPr/>
                    <a:lstStyle/>
                    <a:p>
                      <a:pPr marL="285750" indent="-285750">
                        <a:lnSpc>
                          <a:spcPct val="90000"/>
                        </a:lnSpc>
                        <a:buFont typeface="Wingdings" panose="05000000000000000000" pitchFamily="2" charset="2"/>
                        <a:buChar char="§"/>
                      </a:pP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Penyesuaian</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risiko</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turun</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menjadi</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20juta</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452191569"/>
                  </a:ext>
                </a:extLst>
              </a:tr>
              <a:tr h="375068">
                <a:tc>
                  <a:txBody>
                    <a:bodyPr/>
                    <a:lstStyle/>
                    <a:p>
                      <a:pPr marL="285750" indent="-285750">
                        <a:lnSpc>
                          <a:spcPct val="90000"/>
                        </a:lnSpc>
                        <a:buFont typeface="Wingdings" panose="05000000000000000000" pitchFamily="2" charset="2"/>
                        <a:buChar char="§"/>
                      </a:pP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Tidak</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ada</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perubahan</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asumsi</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2438300356"/>
                  </a:ext>
                </a:extLst>
              </a:tr>
            </a:tbl>
          </a:graphicData>
        </a:graphic>
      </p:graphicFrame>
      <p:graphicFrame>
        <p:nvGraphicFramePr>
          <p:cNvPr id="5" name="Table 7">
            <a:extLst>
              <a:ext uri="{FF2B5EF4-FFF2-40B4-BE49-F238E27FC236}">
                <a16:creationId xmlns:a16="http://schemas.microsoft.com/office/drawing/2014/main" id="{3225CDEA-9147-44CE-A9CB-B1DBE852C04A}"/>
              </a:ext>
            </a:extLst>
          </p:cNvPr>
          <p:cNvGraphicFramePr>
            <a:graphicFrameLocks noGrp="1"/>
          </p:cNvGraphicFramePr>
          <p:nvPr>
            <p:extLst>
              <p:ext uri="{D42A27DB-BD31-4B8C-83A1-F6EECF244321}">
                <p14:modId xmlns:p14="http://schemas.microsoft.com/office/powerpoint/2010/main" val="2032026976"/>
              </p:ext>
            </p:extLst>
          </p:nvPr>
        </p:nvGraphicFramePr>
        <p:xfrm>
          <a:off x="4259496" y="1255590"/>
          <a:ext cx="4471647" cy="3648456"/>
        </p:xfrm>
        <a:graphic>
          <a:graphicData uri="http://schemas.openxmlformats.org/drawingml/2006/table">
            <a:tbl>
              <a:tblPr firstRow="1" bandRow="1">
                <a:tableStyleId>{3C2FFA5D-87B4-456A-9821-1D502468CF0F}</a:tableStyleId>
              </a:tblPr>
              <a:tblGrid>
                <a:gridCol w="4471647">
                  <a:extLst>
                    <a:ext uri="{9D8B030D-6E8A-4147-A177-3AD203B41FA5}">
                      <a16:colId xmlns:a16="http://schemas.microsoft.com/office/drawing/2014/main" val="185770775"/>
                    </a:ext>
                  </a:extLst>
                </a:gridCol>
              </a:tblGrid>
              <a:tr h="213441">
                <a:tc>
                  <a:txBody>
                    <a:bodyPr/>
                    <a:lstStyle/>
                    <a:p>
                      <a:pPr>
                        <a:lnSpc>
                          <a:spcPct val="90000"/>
                        </a:lnSpc>
                      </a:pPr>
                      <a:endParaRPr lang="en-ID" sz="1100" dirty="0">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2378689323"/>
                  </a:ext>
                </a:extLst>
              </a:tr>
              <a:tr h="213441">
                <a:tc>
                  <a:txBody>
                    <a:bodyPr/>
                    <a:lstStyle/>
                    <a:p>
                      <a:pPr>
                        <a:lnSpc>
                          <a:spcPct val="90000"/>
                        </a:lnSpc>
                      </a:pPr>
                      <a:r>
                        <a:rPr lang="en-US" sz="1200" b="1" dirty="0" err="1">
                          <a:latin typeface="Calibri" panose="020F0502020204030204" pitchFamily="34" charset="0"/>
                          <a:ea typeface="Calibri" panose="020F0502020204030204" pitchFamily="34" charset="0"/>
                          <a:cs typeface="Calibri" panose="020F0502020204030204" pitchFamily="34" charset="0"/>
                        </a:rPr>
                        <a:t>Diasumsikan</a:t>
                      </a:r>
                      <a:r>
                        <a:rPr lang="en-US" sz="1200" b="1" dirty="0">
                          <a:latin typeface="Calibri" panose="020F0502020204030204" pitchFamily="34" charset="0"/>
                          <a:ea typeface="Calibri" panose="020F0502020204030204" pitchFamily="34" charset="0"/>
                          <a:cs typeface="Calibri" panose="020F0502020204030204" pitchFamily="34" charset="0"/>
                        </a:rPr>
                        <a:t> </a:t>
                      </a:r>
                      <a:r>
                        <a:rPr lang="en-US" sz="1200" b="1" dirty="0" err="1">
                          <a:latin typeface="Calibri" panose="020F0502020204030204" pitchFamily="34" charset="0"/>
                          <a:ea typeface="Calibri" panose="020F0502020204030204" pitchFamily="34" charset="0"/>
                          <a:cs typeface="Calibri" panose="020F0502020204030204" pitchFamily="34" charset="0"/>
                        </a:rPr>
                        <a:t>tidak</a:t>
                      </a:r>
                      <a:r>
                        <a:rPr lang="en-US" sz="1200" b="1" dirty="0">
                          <a:latin typeface="Calibri" panose="020F0502020204030204" pitchFamily="34" charset="0"/>
                          <a:ea typeface="Calibri" panose="020F0502020204030204" pitchFamily="34" charset="0"/>
                          <a:cs typeface="Calibri" panose="020F0502020204030204" pitchFamily="34" charset="0"/>
                        </a:rPr>
                        <a:t> </a:t>
                      </a:r>
                      <a:r>
                        <a:rPr lang="en-US" sz="1200" b="1" dirty="0" err="1">
                          <a:latin typeface="Calibri" panose="020F0502020204030204" pitchFamily="34" charset="0"/>
                          <a:ea typeface="Calibri" panose="020F0502020204030204" pitchFamily="34" charset="0"/>
                          <a:cs typeface="Calibri" panose="020F0502020204030204" pitchFamily="34" charset="0"/>
                        </a:rPr>
                        <a:t>ada</a:t>
                      </a:r>
                      <a:r>
                        <a:rPr lang="en-US" sz="1200" b="1" dirty="0">
                          <a:latin typeface="Calibri" panose="020F0502020204030204" pitchFamily="34" charset="0"/>
                          <a:ea typeface="Calibri" panose="020F0502020204030204" pitchFamily="34" charset="0"/>
                          <a:cs typeface="Calibri" panose="020F0502020204030204" pitchFamily="34" charset="0"/>
                        </a:rPr>
                        <a:t> </a:t>
                      </a:r>
                      <a:r>
                        <a:rPr lang="en-US" sz="1200" b="1" dirty="0" err="1">
                          <a:latin typeface="Calibri" panose="020F0502020204030204" pitchFamily="34" charset="0"/>
                          <a:ea typeface="Calibri" panose="020F0502020204030204" pitchFamily="34" charset="0"/>
                          <a:cs typeface="Calibri" panose="020F0502020204030204" pitchFamily="34" charset="0"/>
                        </a:rPr>
                        <a:t>perubahan</a:t>
                      </a:r>
                      <a:r>
                        <a:rPr lang="en-US" sz="1200" b="1" dirty="0">
                          <a:latin typeface="Calibri" panose="020F0502020204030204" pitchFamily="34" charset="0"/>
                          <a:ea typeface="Calibri" panose="020F0502020204030204" pitchFamily="34" charset="0"/>
                          <a:cs typeface="Calibri" panose="020F0502020204030204" pitchFamily="34" charset="0"/>
                        </a:rPr>
                        <a:t> </a:t>
                      </a:r>
                      <a:r>
                        <a:rPr lang="en-US" sz="1200" b="1" dirty="0" err="1">
                          <a:latin typeface="Calibri" panose="020F0502020204030204" pitchFamily="34" charset="0"/>
                          <a:ea typeface="Calibri" panose="020F0502020204030204" pitchFamily="34" charset="0"/>
                          <a:cs typeface="Calibri" panose="020F0502020204030204" pitchFamily="34" charset="0"/>
                        </a:rPr>
                        <a:t>kebijakan</a:t>
                      </a:r>
                      <a:endParaRPr lang="en-ID" sz="1200" b="1" dirty="0">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2394148589"/>
                  </a:ext>
                </a:extLst>
              </a:tr>
              <a:tr h="216302">
                <a:tc>
                  <a:txBody>
                    <a:bodyPr/>
                    <a:lstStyle/>
                    <a:p>
                      <a:pPr marL="285750" indent="-285750">
                        <a:lnSpc>
                          <a:spcPct val="90000"/>
                        </a:lnSpc>
                        <a:buFont typeface="Wingdings" panose="05000000000000000000" pitchFamily="2" charset="2"/>
                        <a:buChar char="§"/>
                      </a:pP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Faktor</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amortisasi</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 560 / (90+80) = 3,294</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3661319086"/>
                  </a:ext>
                </a:extLst>
              </a:tr>
              <a:tr h="356616">
                <a:tc>
                  <a:txBody>
                    <a:bodyPr/>
                    <a:lstStyle/>
                    <a:p>
                      <a:pPr marL="285750" indent="-285750">
                        <a:lnSpc>
                          <a:spcPct val="90000"/>
                        </a:lnSpc>
                        <a:buFont typeface="Wingdings" panose="05000000000000000000" pitchFamily="2" charset="2"/>
                        <a:buChar char="§"/>
                      </a:pP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Berdasarkan</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sisa</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polis pada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akhir</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tahun</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1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yaitu</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(100 – 15 =85),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amortisasi</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CSM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sebesar</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3,294 x 85 = 280</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2921942439"/>
                  </a:ext>
                </a:extLst>
              </a:tr>
              <a:tr h="356616">
                <a:tc>
                  <a:txBody>
                    <a:bodyPr/>
                    <a:lstStyle/>
                    <a:p>
                      <a:pPr marL="285750" indent="-285750">
                        <a:lnSpc>
                          <a:spcPct val="90000"/>
                        </a:lnSpc>
                        <a:buFont typeface="Wingdings" panose="05000000000000000000" pitchFamily="2" charset="2"/>
                        <a:buChar char="§"/>
                      </a:pP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Akibat</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asumsi</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yang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lebih</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baik</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maka</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klaim</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akan</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berkurang</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menjadi</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8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sehingga</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dibuat</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penyesuaian</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(10-8) * 60 = 120</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452191569"/>
                  </a:ext>
                </a:extLst>
              </a:tr>
              <a:tr h="213441">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CSM pada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akhir</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tahun</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pertama</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sebesar</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560 – 280 + 120 = 400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440345747"/>
                  </a:ext>
                </a:extLst>
              </a:tr>
              <a:tr h="150876">
                <a:tc>
                  <a:txBody>
                    <a:bodyPr/>
                    <a:lstStyle/>
                    <a:p>
                      <a:pPr marL="285750" indent="-285750">
                        <a:lnSpc>
                          <a:spcPct val="90000"/>
                        </a:lnSpc>
                        <a:buFont typeface="Wingdings" panose="05000000000000000000" pitchFamily="2" charset="2"/>
                        <a:buChar char="§"/>
                      </a:pPr>
                      <a:endParaRPr lang="en-ID" sz="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2438300356"/>
                  </a:ext>
                </a:extLst>
              </a:tr>
              <a:tr h="213441">
                <a:tc>
                  <a:txBody>
                    <a:bodyPr/>
                    <a:lstStyle/>
                    <a:p>
                      <a:pPr marL="0" indent="0">
                        <a:lnSpc>
                          <a:spcPct val="90000"/>
                        </a:lnSpc>
                        <a:buFont typeface="Wingdings" panose="05000000000000000000" pitchFamily="2" charset="2"/>
                        <a:buNone/>
                      </a:pP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Akhir</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tahun</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1</a:t>
                      </a:r>
                    </a:p>
                  </a:txBody>
                  <a:tcPr marL="68580" marR="68580" marT="34290" marB="34290"/>
                </a:tc>
                <a:extLst>
                  <a:ext uri="{0D108BD9-81ED-4DB2-BD59-A6C34878D82A}">
                    <a16:rowId xmlns:a16="http://schemas.microsoft.com/office/drawing/2014/main" val="2975173725"/>
                  </a:ext>
                </a:extLst>
              </a:tr>
              <a:tr h="213441">
                <a:tc>
                  <a:txBody>
                    <a:bodyPr/>
                    <a:lstStyle/>
                    <a:p>
                      <a:pPr marL="285750" indent="-285750">
                        <a:lnSpc>
                          <a:spcPct val="90000"/>
                        </a:lnSpc>
                        <a:buFont typeface="Arial" panose="020B0604020202020204" pitchFamily="34" charset="0"/>
                        <a:buChar char="•"/>
                      </a:pP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Arus</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kas masa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depan</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 8 * 60 = 480</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1867630854"/>
                  </a:ext>
                </a:extLst>
              </a:tr>
              <a:tr h="150876">
                <a:tc>
                  <a:txBody>
                    <a:bodyPr/>
                    <a:lstStyle/>
                    <a:p>
                      <a:pPr marL="0" indent="0">
                        <a:lnSpc>
                          <a:spcPct val="90000"/>
                        </a:lnSpc>
                        <a:buFont typeface="Wingdings" panose="05000000000000000000" pitchFamily="2" charset="2"/>
                        <a:buNone/>
                      </a:pPr>
                      <a:endParaRPr lang="en-ID" sz="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4139401802"/>
                  </a:ext>
                </a:extLst>
              </a:tr>
              <a:tr h="212598">
                <a:tc>
                  <a:txBody>
                    <a:bodyPr/>
                    <a:lstStyle/>
                    <a:p>
                      <a:pPr marL="0" indent="0">
                        <a:lnSpc>
                          <a:spcPct val="90000"/>
                        </a:lnSpc>
                        <a:buFont typeface="Wingdings" panose="05000000000000000000" pitchFamily="2" charset="2"/>
                        <a:buNone/>
                      </a:pP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Akhir</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tahun</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1</a:t>
                      </a:r>
                    </a:p>
                  </a:txBody>
                  <a:tcPr marL="68580" marR="68580" marT="34290" marB="34290"/>
                </a:tc>
                <a:extLst>
                  <a:ext uri="{0D108BD9-81ED-4DB2-BD59-A6C34878D82A}">
                    <a16:rowId xmlns:a16="http://schemas.microsoft.com/office/drawing/2014/main" val="3350182452"/>
                  </a:ext>
                </a:extLst>
              </a:tr>
              <a:tr h="215521">
                <a:tc>
                  <a:txBody>
                    <a:bodyPr/>
                    <a:lstStyle/>
                    <a:p>
                      <a:pPr marL="285750" indent="-285750">
                        <a:lnSpc>
                          <a:spcPct val="90000"/>
                        </a:lnSpc>
                        <a:buFont typeface="Arial" panose="020B0604020202020204" pitchFamily="34" charset="0"/>
                        <a:buChar char="•"/>
                      </a:pP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Pemenuhan</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arus</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kas = 480 + 20 = 500</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2371999195"/>
                  </a:ext>
                </a:extLst>
              </a:tr>
              <a:tr h="212598">
                <a:tc>
                  <a:txBody>
                    <a:bodyPr/>
                    <a:lstStyle/>
                    <a:p>
                      <a:pPr marL="285750" indent="-285750">
                        <a:lnSpc>
                          <a:spcPct val="90000"/>
                        </a:lnSpc>
                        <a:buFont typeface="Wingdings" panose="05000000000000000000" pitchFamily="2" charset="2"/>
                        <a:buChar char="§"/>
                      </a:pP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CSM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sebesar</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400</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636990855"/>
                  </a:ext>
                </a:extLst>
              </a:tr>
              <a:tr h="356616">
                <a:tc>
                  <a:txBody>
                    <a:bodyPr/>
                    <a:lstStyle/>
                    <a:p>
                      <a:pPr marL="285750" indent="-285750">
                        <a:lnSpc>
                          <a:spcPct val="90000"/>
                        </a:lnSpc>
                        <a:buFont typeface="Wingdings" panose="05000000000000000000" pitchFamily="2" charset="2"/>
                        <a:buChar char="§"/>
                      </a:pP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Total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liabilitas</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asuransi</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 500 + 400 = 900  </a:t>
                      </a:r>
                    </a:p>
                    <a:p>
                      <a:pPr marL="285750" indent="-285750">
                        <a:lnSpc>
                          <a:spcPct val="90000"/>
                        </a:lnSpc>
                        <a:buFont typeface="Wingdings" panose="05000000000000000000" pitchFamily="2" charset="2"/>
                        <a:buChar char="§"/>
                      </a:pP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Jumlah</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saldo</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kas 2.000 – 200 – (15*60) = 900</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283139496"/>
                  </a:ext>
                </a:extLst>
              </a:tr>
              <a:tr h="212598">
                <a:tc>
                  <a:txBody>
                    <a:bodyPr/>
                    <a:lstStyle/>
                    <a:p>
                      <a:pPr marL="285750" indent="-285750">
                        <a:lnSpc>
                          <a:spcPct val="90000"/>
                        </a:lnSpc>
                        <a:buFont typeface="Arial" panose="020B0604020202020204" pitchFamily="34" charset="0"/>
                        <a:buChar char="•"/>
                      </a:pP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2391282886"/>
                  </a:ext>
                </a:extLst>
              </a:tr>
            </a:tbl>
          </a:graphicData>
        </a:graphic>
      </p:graphicFrame>
      <p:sp>
        <p:nvSpPr>
          <p:cNvPr id="6" name="Slide Number Placeholder 3">
            <a:extLst>
              <a:ext uri="{FF2B5EF4-FFF2-40B4-BE49-F238E27FC236}">
                <a16:creationId xmlns:a16="http://schemas.microsoft.com/office/drawing/2014/main" id="{74781B9A-C62B-421C-8494-827D7D9FF9F8}"/>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72</a:t>
            </a:fld>
            <a:endParaRPr lang="en-US" sz="1200" b="1" dirty="0"/>
          </a:p>
        </p:txBody>
      </p:sp>
    </p:spTree>
    <p:extLst>
      <p:ext uri="{BB962C8B-B14F-4D97-AF65-F5344CB8AC3E}">
        <p14:creationId xmlns:p14="http://schemas.microsoft.com/office/powerpoint/2010/main" val="2926617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E6E75-BA91-4DD8-B508-DE40A76E3B37}"/>
              </a:ext>
            </a:extLst>
          </p:cNvPr>
          <p:cNvSpPr>
            <a:spLocks noGrp="1"/>
          </p:cNvSpPr>
          <p:nvPr>
            <p:ph type="title"/>
          </p:nvPr>
        </p:nvSpPr>
        <p:spPr>
          <a:xfrm>
            <a:off x="349542" y="151566"/>
            <a:ext cx="5967245" cy="722739"/>
          </a:xfrm>
        </p:spPr>
        <p:txBody>
          <a:bodyPr/>
          <a:lstStyle/>
          <a:p>
            <a:r>
              <a:rPr lang="en-US" sz="3000" dirty="0"/>
              <a:t>Building block approach - GMM</a:t>
            </a:r>
            <a:br>
              <a:rPr lang="en-US" sz="3000" dirty="0"/>
            </a:br>
            <a:r>
              <a:rPr lang="en-US" sz="1800" dirty="0"/>
              <a:t>case study</a:t>
            </a:r>
            <a:endParaRPr lang="en-ID" sz="3000" dirty="0"/>
          </a:p>
        </p:txBody>
      </p:sp>
      <p:sp>
        <p:nvSpPr>
          <p:cNvPr id="7" name="Arrow: Right 6">
            <a:extLst>
              <a:ext uri="{FF2B5EF4-FFF2-40B4-BE49-F238E27FC236}">
                <a16:creationId xmlns:a16="http://schemas.microsoft.com/office/drawing/2014/main" id="{4912FC33-06B1-49DF-980F-17AD1D7974A8}"/>
              </a:ext>
            </a:extLst>
          </p:cNvPr>
          <p:cNvSpPr/>
          <p:nvPr/>
        </p:nvSpPr>
        <p:spPr bwMode="auto">
          <a:xfrm>
            <a:off x="4140663" y="2926080"/>
            <a:ext cx="659284" cy="513352"/>
          </a:xfrm>
          <a:prstGeom prst="rightArrow">
            <a:avLst/>
          </a:prstGeom>
          <a:solidFill>
            <a:schemeClr val="accent3">
              <a:lumMod val="5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endParaRPr lang="en-ID" sz="1500" dirty="0">
              <a:solidFill>
                <a:schemeClr val="tx1"/>
              </a:solidFill>
              <a:latin typeface="Arial" charset="0"/>
            </a:endParaRPr>
          </a:p>
        </p:txBody>
      </p:sp>
      <p:graphicFrame>
        <p:nvGraphicFramePr>
          <p:cNvPr id="8" name="Table 7">
            <a:extLst>
              <a:ext uri="{FF2B5EF4-FFF2-40B4-BE49-F238E27FC236}">
                <a16:creationId xmlns:a16="http://schemas.microsoft.com/office/drawing/2014/main" id="{8A6CDC3E-EAA3-4AFE-B759-824C638C0012}"/>
              </a:ext>
            </a:extLst>
          </p:cNvPr>
          <p:cNvGraphicFramePr>
            <a:graphicFrameLocks noGrp="1"/>
          </p:cNvGraphicFramePr>
          <p:nvPr>
            <p:extLst>
              <p:ext uri="{D42A27DB-BD31-4B8C-83A1-F6EECF244321}">
                <p14:modId xmlns:p14="http://schemas.microsoft.com/office/powerpoint/2010/main" val="3172205755"/>
              </p:ext>
            </p:extLst>
          </p:nvPr>
        </p:nvGraphicFramePr>
        <p:xfrm>
          <a:off x="4877072" y="751502"/>
          <a:ext cx="4076155" cy="4032504"/>
        </p:xfrm>
        <a:graphic>
          <a:graphicData uri="http://schemas.openxmlformats.org/drawingml/2006/table">
            <a:tbl>
              <a:tblPr firstRow="1" bandRow="1">
                <a:tableStyleId>{3C2FFA5D-87B4-456A-9821-1D502468CF0F}</a:tableStyleId>
              </a:tblPr>
              <a:tblGrid>
                <a:gridCol w="3012810">
                  <a:extLst>
                    <a:ext uri="{9D8B030D-6E8A-4147-A177-3AD203B41FA5}">
                      <a16:colId xmlns:a16="http://schemas.microsoft.com/office/drawing/2014/main" val="185770775"/>
                    </a:ext>
                  </a:extLst>
                </a:gridCol>
                <a:gridCol w="1063345">
                  <a:extLst>
                    <a:ext uri="{9D8B030D-6E8A-4147-A177-3AD203B41FA5}">
                      <a16:colId xmlns:a16="http://schemas.microsoft.com/office/drawing/2014/main" val="690810796"/>
                    </a:ext>
                  </a:extLst>
                </a:gridCol>
              </a:tblGrid>
              <a:tr h="212257">
                <a:tc>
                  <a:txBody>
                    <a:bodyPr/>
                    <a:lstStyle/>
                    <a:p>
                      <a:pPr>
                        <a:lnSpc>
                          <a:spcPct val="90000"/>
                        </a:lnSpc>
                      </a:pP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Income statement –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Akhir</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Tahun</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1</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a:lnSpc>
                          <a:spcPct val="90000"/>
                        </a:lnSpc>
                      </a:pP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2378689323"/>
                  </a:ext>
                </a:extLst>
              </a:tr>
              <a:tr h="212257">
                <a:tc>
                  <a:txBody>
                    <a:bodyPr/>
                    <a:lstStyle/>
                    <a:p>
                      <a:pPr>
                        <a:lnSpc>
                          <a:spcPct val="90000"/>
                        </a:lnSpc>
                      </a:pPr>
                      <a:r>
                        <a:rPr lang="en-US" sz="1100" dirty="0">
                          <a:latin typeface="Calibri" panose="020F0502020204030204" pitchFamily="34" charset="0"/>
                          <a:ea typeface="Calibri" panose="020F0502020204030204" pitchFamily="34" charset="0"/>
                          <a:cs typeface="Calibri" panose="020F0502020204030204" pitchFamily="34" charset="0"/>
                        </a:rPr>
                        <a:t>Insurance contract revenue</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algn="r">
                        <a:lnSpc>
                          <a:spcPct val="90000"/>
                        </a:lnSpc>
                      </a:pPr>
                      <a:r>
                        <a:rPr lang="en-US" sz="1100" dirty="0">
                          <a:latin typeface="Calibri" panose="020F0502020204030204" pitchFamily="34" charset="0"/>
                          <a:ea typeface="Calibri" panose="020F0502020204030204" pitchFamily="34" charset="0"/>
                          <a:cs typeface="Calibri" panose="020F0502020204030204" pitchFamily="34" charset="0"/>
                        </a:rPr>
                        <a:t>1.000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2394148589"/>
                  </a:ext>
                </a:extLst>
              </a:tr>
              <a:tr h="212257">
                <a:tc>
                  <a:txBody>
                    <a:bodyPr/>
                    <a:lstStyle/>
                    <a:p>
                      <a:pPr marL="0" indent="0">
                        <a:lnSpc>
                          <a:spcPct val="90000"/>
                        </a:lnSpc>
                        <a:buFont typeface="Wingdings" panose="05000000000000000000" pitchFamily="2" charset="2"/>
                        <a:buNone/>
                      </a:pP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Incurred claims and expense</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indent="0" algn="r">
                        <a:lnSpc>
                          <a:spcPct val="90000"/>
                        </a:lnSpc>
                        <a:buFont typeface="Wingdings" panose="05000000000000000000" pitchFamily="2" charset="2"/>
                        <a:buNone/>
                      </a:pP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900</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3661319086"/>
                  </a:ext>
                </a:extLst>
              </a:tr>
              <a:tr h="212257">
                <a:tc>
                  <a:txBody>
                    <a:bodyPr/>
                    <a:lstStyle/>
                    <a:p>
                      <a:pPr marL="0" indent="0">
                        <a:lnSpc>
                          <a:spcPct val="90000"/>
                        </a:lnSpc>
                        <a:buFont typeface="Wingdings" panose="05000000000000000000" pitchFamily="2" charset="2"/>
                        <a:buNone/>
                      </a:pP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Biaya</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akuisisi</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algn="r">
                        <a:lnSpc>
                          <a:spcPct val="90000"/>
                        </a:lnSpc>
                      </a:pPr>
                      <a:r>
                        <a:rPr lang="en-US" sz="1100" dirty="0">
                          <a:latin typeface="Calibri" panose="020F0502020204030204" pitchFamily="34" charset="0"/>
                          <a:ea typeface="Calibri" panose="020F0502020204030204" pitchFamily="34" charset="0"/>
                          <a:cs typeface="Calibri" panose="020F0502020204030204" pitchFamily="34" charset="0"/>
                        </a:rPr>
                        <a:t>100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2921942439"/>
                  </a:ext>
                </a:extLst>
              </a:tr>
              <a:tr h="212257">
                <a:tc>
                  <a:txBody>
                    <a:bodyPr/>
                    <a:lstStyle/>
                    <a:p>
                      <a:pPr marL="0" indent="0">
                        <a:lnSpc>
                          <a:spcPct val="90000"/>
                        </a:lnSpc>
                        <a:buFont typeface="Wingdings" panose="05000000000000000000" pitchFamily="2" charset="2"/>
                        <a:buNone/>
                      </a:pP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Hasil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operasi</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indent="0" algn="r">
                        <a:lnSpc>
                          <a:spcPct val="90000"/>
                        </a:lnSpc>
                        <a:buFont typeface="Wingdings" panose="05000000000000000000" pitchFamily="2" charset="2"/>
                        <a:buNone/>
                      </a:pP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452191569"/>
                  </a:ext>
                </a:extLst>
              </a:tr>
              <a:tr h="212257">
                <a:tc>
                  <a:txBody>
                    <a:bodyPr/>
                    <a:lstStyle/>
                    <a:p>
                      <a:pPr>
                        <a:lnSpc>
                          <a:spcPct val="90000"/>
                        </a:lnSpc>
                      </a:pPr>
                      <a:r>
                        <a:rPr lang="en-US" sz="1100" b="0" dirty="0" err="1">
                          <a:latin typeface="Calibri" panose="020F0502020204030204" pitchFamily="34" charset="0"/>
                          <a:ea typeface="Calibri" panose="020F0502020204030204" pitchFamily="34" charset="0"/>
                          <a:cs typeface="Calibri" panose="020F0502020204030204" pitchFamily="34" charset="0"/>
                        </a:rPr>
                        <a:t>Pendapatan</a:t>
                      </a:r>
                      <a:r>
                        <a:rPr lang="en-US" sz="1100" b="0" dirty="0">
                          <a:latin typeface="Calibri" panose="020F0502020204030204" pitchFamily="34" charset="0"/>
                          <a:ea typeface="Calibri" panose="020F0502020204030204" pitchFamily="34" charset="0"/>
                          <a:cs typeface="Calibri" panose="020F0502020204030204" pitchFamily="34" charset="0"/>
                        </a:rPr>
                        <a:t> </a:t>
                      </a:r>
                      <a:r>
                        <a:rPr lang="en-US" sz="1100" b="0" dirty="0" err="1">
                          <a:latin typeface="Calibri" panose="020F0502020204030204" pitchFamily="34" charset="0"/>
                          <a:ea typeface="Calibri" panose="020F0502020204030204" pitchFamily="34" charset="0"/>
                          <a:cs typeface="Calibri" panose="020F0502020204030204" pitchFamily="34" charset="0"/>
                        </a:rPr>
                        <a:t>investasi</a:t>
                      </a:r>
                      <a:endParaRPr lang="en-ID" sz="1100" b="0" dirty="0">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algn="r">
                        <a:lnSpc>
                          <a:spcPct val="90000"/>
                        </a:lnSpc>
                      </a:pPr>
                      <a:r>
                        <a:rPr lang="en-US" sz="1100" dirty="0">
                          <a:latin typeface="Calibri" panose="020F0502020204030204" pitchFamily="34" charset="0"/>
                          <a:ea typeface="Calibri" panose="020F0502020204030204" pitchFamily="34" charset="0"/>
                          <a:cs typeface="Calibri" panose="020F0502020204030204" pitchFamily="34" charset="0"/>
                        </a:rPr>
                        <a:t>-</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440345747"/>
                  </a:ext>
                </a:extLst>
              </a:tr>
              <a:tr h="212257">
                <a:tc>
                  <a:txBody>
                    <a:bodyPr/>
                    <a:lstStyle/>
                    <a:p>
                      <a:pPr marL="0" indent="0">
                        <a:lnSpc>
                          <a:spcPct val="90000"/>
                        </a:lnSpc>
                        <a:buFont typeface="Wingdings" panose="05000000000000000000" pitchFamily="2" charset="2"/>
                        <a:buNone/>
                      </a:pP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Total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Laba</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indent="0" algn="r">
                        <a:lnSpc>
                          <a:spcPct val="90000"/>
                        </a:lnSpc>
                        <a:buFont typeface="Wingdings" panose="05000000000000000000" pitchFamily="2" charset="2"/>
                        <a:buNone/>
                      </a:pP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0</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2438300356"/>
                  </a:ext>
                </a:extLst>
              </a:tr>
              <a:tr h="212257">
                <a:tc>
                  <a:txBody>
                    <a:bodyPr/>
                    <a:lstStyle/>
                    <a:p>
                      <a:pPr marL="0" indent="0">
                        <a:lnSpc>
                          <a:spcPct val="90000"/>
                        </a:lnSpc>
                        <a:buFont typeface="Wingdings" panose="05000000000000000000" pitchFamily="2" charset="2"/>
                        <a:buNone/>
                      </a:pP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Laporan</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Posisi</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Keuangan</a:t>
                      </a:r>
                      <a:endPar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indent="0" algn="r">
                        <a:lnSpc>
                          <a:spcPct val="90000"/>
                        </a:lnSpc>
                        <a:buFont typeface="Wingdings" panose="05000000000000000000" pitchFamily="2" charset="2"/>
                        <a:buNone/>
                      </a:pPr>
                      <a:endParaRPr lang="en-US" sz="11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2975173725"/>
                  </a:ext>
                </a:extLst>
              </a:tr>
              <a:tr h="212257">
                <a:tc>
                  <a:txBody>
                    <a:bodyPr/>
                    <a:lstStyle/>
                    <a:p>
                      <a:pPr marL="0" indent="0">
                        <a:lnSpc>
                          <a:spcPct val="90000"/>
                        </a:lnSpc>
                        <a:buFont typeface="Arial" panose="020B0604020202020204" pitchFamily="34" charset="0"/>
                        <a:buNone/>
                      </a:pP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Aset</a:t>
                      </a:r>
                      <a:endPar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indent="0" algn="r">
                        <a:lnSpc>
                          <a:spcPct val="90000"/>
                        </a:lnSpc>
                        <a:buFontTx/>
                        <a:buNone/>
                      </a:pP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1867630854"/>
                  </a:ext>
                </a:extLst>
              </a:tr>
              <a:tr h="212257">
                <a:tc>
                  <a:txBody>
                    <a:bodyPr/>
                    <a:lstStyle/>
                    <a:p>
                      <a:pPr marL="0" indent="0">
                        <a:lnSpc>
                          <a:spcPct val="90000"/>
                        </a:lnSpc>
                        <a:buFontTx/>
                        <a:buNone/>
                      </a:pP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Kas</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indent="0" algn="r">
                        <a:lnSpc>
                          <a:spcPct val="90000"/>
                        </a:lnSpc>
                        <a:buFontTx/>
                        <a:buNone/>
                      </a:pP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900</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4139401802"/>
                  </a:ext>
                </a:extLst>
              </a:tr>
              <a:tr h="212257">
                <a:tc>
                  <a:txBody>
                    <a:bodyPr/>
                    <a:lstStyle/>
                    <a:p>
                      <a:pPr marL="0" indent="0">
                        <a:lnSpc>
                          <a:spcPct val="90000"/>
                        </a:lnSpc>
                        <a:buFontTx/>
                        <a:buNone/>
                      </a:pP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Liabilitas</a:t>
                      </a:r>
                      <a:endPar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indent="0" algn="r">
                        <a:lnSpc>
                          <a:spcPct val="90000"/>
                        </a:lnSpc>
                        <a:buFontTx/>
                        <a:buNone/>
                      </a:pP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3350182452"/>
                  </a:ext>
                </a:extLst>
              </a:tr>
              <a:tr h="212257">
                <a:tc>
                  <a:txBody>
                    <a:bodyPr/>
                    <a:lstStyle/>
                    <a:p>
                      <a:pPr marL="0" indent="0">
                        <a:lnSpc>
                          <a:spcPct val="90000"/>
                        </a:lnSpc>
                        <a:buFontTx/>
                        <a:buNone/>
                      </a:pP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Liabilitas</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kontrak</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asuransi</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indent="0" algn="r">
                        <a:lnSpc>
                          <a:spcPct val="90000"/>
                        </a:lnSpc>
                        <a:buFontTx/>
                        <a:buNone/>
                      </a:pP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1155294678"/>
                  </a:ext>
                </a:extLst>
              </a:tr>
              <a:tr h="212257">
                <a:tc>
                  <a:txBody>
                    <a:bodyPr/>
                    <a:lstStyle/>
                    <a:p>
                      <a:pPr marL="0" indent="0">
                        <a:lnSpc>
                          <a:spcPct val="90000"/>
                        </a:lnSpc>
                        <a:buFontTx/>
                        <a:buNone/>
                      </a:pP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Pemenuhan</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kas di masa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depan</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indent="0" algn="r">
                        <a:lnSpc>
                          <a:spcPct val="90000"/>
                        </a:lnSpc>
                        <a:buFontTx/>
                        <a:buNone/>
                      </a:pP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480</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1445108226"/>
                  </a:ext>
                </a:extLst>
              </a:tr>
              <a:tr h="212257">
                <a:tc>
                  <a:txBody>
                    <a:bodyPr/>
                    <a:lstStyle/>
                    <a:p>
                      <a:pPr marL="0" indent="0">
                        <a:lnSpc>
                          <a:spcPct val="90000"/>
                        </a:lnSpc>
                        <a:buFontTx/>
                        <a:buNone/>
                      </a:pP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Penyesuaian</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Risiko</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indent="0" algn="r">
                        <a:lnSpc>
                          <a:spcPct val="90000"/>
                        </a:lnSpc>
                        <a:buFontTx/>
                        <a:buNone/>
                      </a:pP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20</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3191818112"/>
                  </a:ext>
                </a:extLst>
              </a:tr>
              <a:tr h="212257">
                <a:tc>
                  <a:txBody>
                    <a:bodyPr/>
                    <a:lstStyle/>
                    <a:p>
                      <a:pPr marL="0" indent="0">
                        <a:lnSpc>
                          <a:spcPct val="90000"/>
                        </a:lnSpc>
                        <a:buFontTx/>
                        <a:buNone/>
                      </a:pP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CSM</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indent="0" algn="r">
                        <a:lnSpc>
                          <a:spcPct val="90000"/>
                        </a:lnSpc>
                        <a:buFontTx/>
                        <a:buNone/>
                      </a:pP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400</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1053054286"/>
                  </a:ext>
                </a:extLst>
              </a:tr>
              <a:tr h="212257">
                <a:tc>
                  <a:txBody>
                    <a:bodyPr/>
                    <a:lstStyle/>
                    <a:p>
                      <a:pPr marL="0" indent="0">
                        <a:lnSpc>
                          <a:spcPct val="90000"/>
                        </a:lnSpc>
                        <a:buFontTx/>
                        <a:buNone/>
                      </a:pP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Ekuitas</a:t>
                      </a:r>
                      <a:endPar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indent="0" algn="r">
                        <a:lnSpc>
                          <a:spcPct val="90000"/>
                        </a:lnSpc>
                        <a:buFontTx/>
                        <a:buNone/>
                      </a:pP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423975557"/>
                  </a:ext>
                </a:extLst>
              </a:tr>
              <a:tr h="212257">
                <a:tc>
                  <a:txBody>
                    <a:bodyPr/>
                    <a:lstStyle/>
                    <a:p>
                      <a:pPr marL="0" indent="0">
                        <a:lnSpc>
                          <a:spcPct val="90000"/>
                        </a:lnSpc>
                        <a:buFontTx/>
                        <a:buNone/>
                      </a:pPr>
                      <a:r>
                        <a:rPr lang="en-US" sz="1100"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b="0" dirty="0" err="1">
                          <a:solidFill>
                            <a:schemeClr val="tx1"/>
                          </a:solidFill>
                          <a:latin typeface="Calibri" panose="020F0502020204030204" pitchFamily="34" charset="0"/>
                          <a:ea typeface="Calibri" panose="020F0502020204030204" pitchFamily="34" charset="0"/>
                          <a:cs typeface="Calibri" panose="020F0502020204030204" pitchFamily="34" charset="0"/>
                        </a:rPr>
                        <a:t>Laba</a:t>
                      </a:r>
                      <a:endParaRPr lang="en-ID" sz="1100" b="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indent="0" algn="r">
                        <a:lnSpc>
                          <a:spcPct val="90000"/>
                        </a:lnSpc>
                        <a:buFontTx/>
                        <a:buNone/>
                      </a:pP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0</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1668272789"/>
                  </a:ext>
                </a:extLst>
              </a:tr>
              <a:tr h="212257">
                <a:tc>
                  <a:txBody>
                    <a:bodyPr/>
                    <a:lstStyle/>
                    <a:p>
                      <a:pPr marL="0" indent="0">
                        <a:lnSpc>
                          <a:spcPct val="90000"/>
                        </a:lnSpc>
                        <a:buFontTx/>
                        <a:buNone/>
                      </a:pP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Total </a:t>
                      </a: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Liabiltias</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dan </a:t>
                      </a: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ekuitas</a:t>
                      </a:r>
                      <a:endPar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indent="0" algn="r">
                        <a:lnSpc>
                          <a:spcPct val="90000"/>
                        </a:lnSpc>
                        <a:buFontTx/>
                        <a:buNone/>
                      </a:pP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900</a:t>
                      </a:r>
                      <a:endPar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414159884"/>
                  </a:ext>
                </a:extLst>
              </a:tr>
            </a:tbl>
          </a:graphicData>
        </a:graphic>
      </p:graphicFrame>
      <p:graphicFrame>
        <p:nvGraphicFramePr>
          <p:cNvPr id="10" name="Table 3">
            <a:extLst>
              <a:ext uri="{FF2B5EF4-FFF2-40B4-BE49-F238E27FC236}">
                <a16:creationId xmlns:a16="http://schemas.microsoft.com/office/drawing/2014/main" id="{03B69DF0-E42A-4FE4-A34B-ECA1BA227868}"/>
              </a:ext>
            </a:extLst>
          </p:cNvPr>
          <p:cNvGraphicFramePr>
            <a:graphicFrameLocks noGrp="1"/>
          </p:cNvGraphicFramePr>
          <p:nvPr/>
        </p:nvGraphicFramePr>
        <p:xfrm>
          <a:off x="722811" y="1098321"/>
          <a:ext cx="3417852" cy="3268980"/>
        </p:xfrm>
        <a:graphic>
          <a:graphicData uri="http://schemas.openxmlformats.org/drawingml/2006/table">
            <a:tbl>
              <a:tblPr firstRow="1" bandRow="1">
                <a:tableStyleId>{5C22544A-7EE6-4342-B048-85BDC9FD1C3A}</a:tableStyleId>
              </a:tblPr>
              <a:tblGrid>
                <a:gridCol w="2180812">
                  <a:extLst>
                    <a:ext uri="{9D8B030D-6E8A-4147-A177-3AD203B41FA5}">
                      <a16:colId xmlns:a16="http://schemas.microsoft.com/office/drawing/2014/main" val="2904373175"/>
                    </a:ext>
                  </a:extLst>
                </a:gridCol>
                <a:gridCol w="645411">
                  <a:extLst>
                    <a:ext uri="{9D8B030D-6E8A-4147-A177-3AD203B41FA5}">
                      <a16:colId xmlns:a16="http://schemas.microsoft.com/office/drawing/2014/main" val="4155478467"/>
                    </a:ext>
                  </a:extLst>
                </a:gridCol>
                <a:gridCol w="591629">
                  <a:extLst>
                    <a:ext uri="{9D8B030D-6E8A-4147-A177-3AD203B41FA5}">
                      <a16:colId xmlns:a16="http://schemas.microsoft.com/office/drawing/2014/main" val="2765700875"/>
                    </a:ext>
                  </a:extLst>
                </a:gridCol>
              </a:tblGrid>
              <a:tr h="235002">
                <a:tc>
                  <a:txBody>
                    <a:bodyPr/>
                    <a:lstStyle/>
                    <a:p>
                      <a:r>
                        <a:rPr lang="en-US" sz="1200" b="1" dirty="0" err="1">
                          <a:solidFill>
                            <a:schemeClr val="tx1"/>
                          </a:solidFill>
                          <a:latin typeface="Calibri" panose="020F0502020204030204" pitchFamily="34" charset="0"/>
                          <a:cs typeface="Calibri" panose="020F0502020204030204" pitchFamily="34" charset="0"/>
                        </a:rPr>
                        <a:t>Jurnal</a:t>
                      </a:r>
                      <a:r>
                        <a:rPr lang="en-US" sz="1200" b="1" dirty="0">
                          <a:solidFill>
                            <a:schemeClr val="tx1"/>
                          </a:solidFill>
                          <a:latin typeface="Calibri" panose="020F0502020204030204" pitchFamily="34" charset="0"/>
                          <a:cs typeface="Calibri" panose="020F0502020204030204" pitchFamily="34" charset="0"/>
                        </a:rPr>
                        <a:t> – </a:t>
                      </a:r>
                      <a:r>
                        <a:rPr lang="en-US" sz="1200" b="1" dirty="0" err="1">
                          <a:solidFill>
                            <a:schemeClr val="tx1"/>
                          </a:solidFill>
                          <a:latin typeface="Calibri" panose="020F0502020204030204" pitchFamily="34" charset="0"/>
                          <a:cs typeface="Calibri" panose="020F0502020204030204" pitchFamily="34" charset="0"/>
                        </a:rPr>
                        <a:t>akhir</a:t>
                      </a:r>
                      <a:r>
                        <a:rPr lang="en-US" sz="1200" b="1" dirty="0">
                          <a:solidFill>
                            <a:schemeClr val="tx1"/>
                          </a:solidFill>
                          <a:latin typeface="Calibri" panose="020F0502020204030204" pitchFamily="34" charset="0"/>
                          <a:cs typeface="Calibri" panose="020F0502020204030204" pitchFamily="34" charset="0"/>
                        </a:rPr>
                        <a:t> </a:t>
                      </a:r>
                      <a:r>
                        <a:rPr lang="en-US" sz="1200" b="1" dirty="0" err="1">
                          <a:solidFill>
                            <a:schemeClr val="tx1"/>
                          </a:solidFill>
                          <a:latin typeface="Calibri" panose="020F0502020204030204" pitchFamily="34" charset="0"/>
                          <a:cs typeface="Calibri" panose="020F0502020204030204" pitchFamily="34" charset="0"/>
                        </a:rPr>
                        <a:t>tahun</a:t>
                      </a:r>
                      <a:r>
                        <a:rPr lang="en-US" sz="1200" b="1" dirty="0">
                          <a:solidFill>
                            <a:schemeClr val="tx1"/>
                          </a:solidFill>
                          <a:latin typeface="Calibri" panose="020F0502020204030204" pitchFamily="34" charset="0"/>
                          <a:cs typeface="Calibri" panose="020F0502020204030204" pitchFamily="34" charset="0"/>
                        </a:rPr>
                        <a:t> 1</a:t>
                      </a:r>
                      <a:endParaRPr lang="en-ID" sz="1200" b="1"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algn="r"/>
                      <a:r>
                        <a:rPr lang="en-US" sz="1200" b="0" dirty="0">
                          <a:solidFill>
                            <a:schemeClr val="tx1"/>
                          </a:solidFill>
                          <a:latin typeface="Calibri" panose="020F0502020204030204" pitchFamily="34" charset="0"/>
                          <a:cs typeface="Calibri" panose="020F0502020204030204" pitchFamily="34" charset="0"/>
                        </a:rPr>
                        <a:t>Db</a:t>
                      </a:r>
                      <a:endParaRPr lang="en-ID" sz="1200" b="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algn="r"/>
                      <a:r>
                        <a:rPr lang="en-US" sz="1200" b="0" dirty="0">
                          <a:solidFill>
                            <a:schemeClr val="tx1"/>
                          </a:solidFill>
                          <a:latin typeface="Calibri" panose="020F0502020204030204" pitchFamily="34" charset="0"/>
                          <a:cs typeface="Calibri" panose="020F0502020204030204" pitchFamily="34" charset="0"/>
                        </a:rPr>
                        <a:t>Cr</a:t>
                      </a:r>
                      <a:endParaRPr lang="en-ID" sz="1200" b="0" dirty="0">
                        <a:solidFill>
                          <a:schemeClr val="tx1"/>
                        </a:solidFill>
                        <a:latin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1407076437"/>
                  </a:ext>
                </a:extLst>
              </a:tr>
              <a:tr h="235002">
                <a:tc>
                  <a:txBody>
                    <a:bodyPr/>
                    <a:lstStyle/>
                    <a:p>
                      <a:r>
                        <a:rPr lang="en-US" sz="1200" dirty="0">
                          <a:latin typeface="Calibri" panose="020F0502020204030204" pitchFamily="34" charset="0"/>
                          <a:cs typeface="Calibri" panose="020F0502020204030204" pitchFamily="34" charset="0"/>
                        </a:rPr>
                        <a:t>CSM</a:t>
                      </a:r>
                      <a:endParaRPr lang="en-ID" sz="1200" dirty="0">
                        <a:latin typeface="Calibri" panose="020F0502020204030204" pitchFamily="34" charset="0"/>
                        <a:cs typeface="Calibri" panose="020F0502020204030204" pitchFamily="34" charset="0"/>
                      </a:endParaRPr>
                    </a:p>
                  </a:txBody>
                  <a:tcPr marL="68580" marR="68580" marT="34290" marB="34290"/>
                </a:tc>
                <a:tc>
                  <a:txBody>
                    <a:bodyPr/>
                    <a:lstStyle/>
                    <a:p>
                      <a:pPr algn="r"/>
                      <a:r>
                        <a:rPr lang="en-US" sz="1200" dirty="0">
                          <a:latin typeface="Calibri" panose="020F0502020204030204" pitchFamily="34" charset="0"/>
                          <a:cs typeface="Calibri" panose="020F0502020204030204" pitchFamily="34" charset="0"/>
                        </a:rPr>
                        <a:t>280</a:t>
                      </a:r>
                      <a:endParaRPr lang="en-ID" sz="1200" dirty="0">
                        <a:latin typeface="Calibri" panose="020F0502020204030204" pitchFamily="34" charset="0"/>
                        <a:cs typeface="Calibri" panose="020F0502020204030204" pitchFamily="34" charset="0"/>
                      </a:endParaRPr>
                    </a:p>
                  </a:txBody>
                  <a:tcPr marL="68580" marR="68580" marT="34290" marB="34290"/>
                </a:tc>
                <a:tc>
                  <a:txBody>
                    <a:bodyPr/>
                    <a:lstStyle/>
                    <a:p>
                      <a:pPr algn="r"/>
                      <a:endParaRPr lang="en-ID" sz="1200" dirty="0">
                        <a:latin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1667463594"/>
                  </a:ext>
                </a:extLst>
              </a:tr>
              <a:tr h="235002">
                <a:tc>
                  <a:txBody>
                    <a:bodyPr/>
                    <a:lstStyle/>
                    <a:p>
                      <a:r>
                        <a:rPr lang="en-US" sz="1200" dirty="0" err="1">
                          <a:latin typeface="Calibri" panose="020F0502020204030204" pitchFamily="34" charset="0"/>
                          <a:cs typeface="Calibri" panose="020F0502020204030204" pitchFamily="34" charset="0"/>
                        </a:rPr>
                        <a:t>Penyesuaian</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risiko</a:t>
                      </a:r>
                      <a:endParaRPr lang="en-ID" sz="1200" dirty="0">
                        <a:latin typeface="Calibri" panose="020F0502020204030204" pitchFamily="34" charset="0"/>
                        <a:cs typeface="Calibri" panose="020F0502020204030204" pitchFamily="34" charset="0"/>
                      </a:endParaRPr>
                    </a:p>
                  </a:txBody>
                  <a:tcPr marL="68580" marR="68580" marT="34290" marB="34290"/>
                </a:tc>
                <a:tc>
                  <a:txBody>
                    <a:bodyPr/>
                    <a:lstStyle/>
                    <a:p>
                      <a:pPr algn="r"/>
                      <a:r>
                        <a:rPr lang="en-US" sz="1200" dirty="0">
                          <a:latin typeface="Calibri" panose="020F0502020204030204" pitchFamily="34" charset="0"/>
                          <a:cs typeface="Calibri" panose="020F0502020204030204" pitchFamily="34" charset="0"/>
                        </a:rPr>
                        <a:t>20</a:t>
                      </a:r>
                      <a:endParaRPr lang="en-ID" sz="1200" dirty="0">
                        <a:latin typeface="Calibri" panose="020F0502020204030204" pitchFamily="34" charset="0"/>
                        <a:cs typeface="Calibri" panose="020F0502020204030204" pitchFamily="34" charset="0"/>
                      </a:endParaRPr>
                    </a:p>
                  </a:txBody>
                  <a:tcPr marL="68580" marR="68580" marT="34290" marB="34290"/>
                </a:tc>
                <a:tc>
                  <a:txBody>
                    <a:bodyPr/>
                    <a:lstStyle/>
                    <a:p>
                      <a:pPr algn="r"/>
                      <a:endParaRPr lang="en-ID" sz="1200" dirty="0">
                        <a:latin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1097773220"/>
                  </a:ext>
                </a:extLst>
              </a:tr>
              <a:tr h="235002">
                <a:tc>
                  <a:txBody>
                    <a:bodyPr/>
                    <a:lstStyle/>
                    <a:p>
                      <a:r>
                        <a:rPr lang="en-US" sz="1200" dirty="0">
                          <a:latin typeface="Calibri" panose="020F0502020204030204" pitchFamily="34" charset="0"/>
                          <a:cs typeface="Calibri" panose="020F0502020204030204" pitchFamily="34" charset="0"/>
                        </a:rPr>
                        <a:t>Est </a:t>
                      </a:r>
                      <a:r>
                        <a:rPr lang="en-US" sz="1200" dirty="0" err="1">
                          <a:latin typeface="Calibri" panose="020F0502020204030204" pitchFamily="34" charset="0"/>
                          <a:cs typeface="Calibri" panose="020F0502020204030204" pitchFamily="34" charset="0"/>
                        </a:rPr>
                        <a:t>arus</a:t>
                      </a:r>
                      <a:r>
                        <a:rPr lang="en-US" sz="1200" dirty="0">
                          <a:latin typeface="Calibri" panose="020F0502020204030204" pitchFamily="34" charset="0"/>
                          <a:cs typeface="Calibri" panose="020F0502020204030204" pitchFamily="34" charset="0"/>
                        </a:rPr>
                        <a:t> kas – </a:t>
                      </a:r>
                      <a:r>
                        <a:rPr lang="en-US" sz="1200" dirty="0" err="1">
                          <a:latin typeface="Calibri" panose="020F0502020204030204" pitchFamily="34" charset="0"/>
                          <a:cs typeface="Calibri" panose="020F0502020204030204" pitchFamily="34" charset="0"/>
                        </a:rPr>
                        <a:t>atas</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klaim</a:t>
                      </a:r>
                      <a:endParaRPr lang="en-ID" sz="1200" dirty="0">
                        <a:latin typeface="Calibri" panose="020F0502020204030204" pitchFamily="34" charset="0"/>
                        <a:cs typeface="Calibri" panose="020F0502020204030204" pitchFamily="34" charset="0"/>
                      </a:endParaRPr>
                    </a:p>
                  </a:txBody>
                  <a:tcPr marL="68580" marR="68580" marT="34290" marB="34290"/>
                </a:tc>
                <a:tc>
                  <a:txBody>
                    <a:bodyPr/>
                    <a:lstStyle/>
                    <a:p>
                      <a:pPr algn="r"/>
                      <a:r>
                        <a:rPr lang="en-US" sz="1200" dirty="0">
                          <a:latin typeface="Calibri" panose="020F0502020204030204" pitchFamily="34" charset="0"/>
                          <a:cs typeface="Calibri" panose="020F0502020204030204" pitchFamily="34" charset="0"/>
                        </a:rPr>
                        <a:t>600</a:t>
                      </a:r>
                      <a:endParaRPr lang="en-ID" sz="1200" dirty="0">
                        <a:latin typeface="Calibri" panose="020F0502020204030204" pitchFamily="34" charset="0"/>
                        <a:cs typeface="Calibri" panose="020F0502020204030204" pitchFamily="34" charset="0"/>
                      </a:endParaRPr>
                    </a:p>
                  </a:txBody>
                  <a:tcPr marL="68580" marR="68580" marT="34290" marB="34290"/>
                </a:tc>
                <a:tc>
                  <a:txBody>
                    <a:bodyPr/>
                    <a:lstStyle/>
                    <a:p>
                      <a:pPr algn="r"/>
                      <a:endParaRPr lang="en-ID" sz="1200" dirty="0">
                        <a:latin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3133861667"/>
                  </a:ext>
                </a:extLst>
              </a:tr>
              <a:tr h="235002">
                <a:tc>
                  <a:txBody>
                    <a:bodyPr/>
                    <a:lstStyle/>
                    <a:p>
                      <a:r>
                        <a:rPr lang="en-US" sz="1200" dirty="0" err="1">
                          <a:latin typeface="Calibri" panose="020F0502020204030204" pitchFamily="34" charset="0"/>
                          <a:cs typeface="Calibri" panose="020F0502020204030204" pitchFamily="34" charset="0"/>
                        </a:rPr>
                        <a:t>Biaya</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akuisisi</a:t>
                      </a:r>
                      <a:endParaRPr lang="en-ID" sz="1200" dirty="0">
                        <a:latin typeface="Calibri" panose="020F0502020204030204" pitchFamily="34" charset="0"/>
                        <a:cs typeface="Calibri" panose="020F0502020204030204" pitchFamily="34" charset="0"/>
                      </a:endParaRPr>
                    </a:p>
                  </a:txBody>
                  <a:tcPr marL="68580" marR="68580" marT="34290" marB="34290"/>
                </a:tc>
                <a:tc>
                  <a:txBody>
                    <a:bodyPr/>
                    <a:lstStyle/>
                    <a:p>
                      <a:pPr algn="r"/>
                      <a:r>
                        <a:rPr lang="en-US" sz="1200" dirty="0">
                          <a:latin typeface="Calibri" panose="020F0502020204030204" pitchFamily="34" charset="0"/>
                          <a:cs typeface="Calibri" panose="020F0502020204030204" pitchFamily="34" charset="0"/>
                        </a:rPr>
                        <a:t>100</a:t>
                      </a:r>
                      <a:endParaRPr lang="en-ID" sz="1200" dirty="0">
                        <a:latin typeface="Calibri" panose="020F0502020204030204" pitchFamily="34" charset="0"/>
                        <a:cs typeface="Calibri" panose="020F0502020204030204" pitchFamily="34" charset="0"/>
                      </a:endParaRPr>
                    </a:p>
                  </a:txBody>
                  <a:tcPr marL="68580" marR="68580" marT="34290" marB="34290"/>
                </a:tc>
                <a:tc>
                  <a:txBody>
                    <a:bodyPr/>
                    <a:lstStyle/>
                    <a:p>
                      <a:pPr algn="r"/>
                      <a:endParaRPr lang="en-ID" sz="1200" dirty="0">
                        <a:latin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1380634071"/>
                  </a:ext>
                </a:extLst>
              </a:tr>
              <a:tr h="235002">
                <a:tc>
                  <a:txBody>
                    <a:bodyPr/>
                    <a:lstStyle/>
                    <a:p>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Pendapatan</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kontrak</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asuransi</a:t>
                      </a:r>
                      <a:endParaRPr lang="en-ID" sz="1200" dirty="0">
                        <a:latin typeface="Calibri" panose="020F0502020204030204" pitchFamily="34" charset="0"/>
                        <a:cs typeface="Calibri" panose="020F0502020204030204" pitchFamily="34" charset="0"/>
                      </a:endParaRPr>
                    </a:p>
                  </a:txBody>
                  <a:tcPr marL="68580" marR="68580" marT="34290" marB="34290"/>
                </a:tc>
                <a:tc>
                  <a:txBody>
                    <a:bodyPr/>
                    <a:lstStyle/>
                    <a:p>
                      <a:pPr algn="r"/>
                      <a:endParaRPr lang="en-ID" sz="1200" dirty="0">
                        <a:latin typeface="Calibri" panose="020F0502020204030204" pitchFamily="34" charset="0"/>
                        <a:cs typeface="Calibri" panose="020F0502020204030204" pitchFamily="34" charset="0"/>
                      </a:endParaRPr>
                    </a:p>
                  </a:txBody>
                  <a:tcPr marL="68580" marR="68580" marT="34290" marB="34290"/>
                </a:tc>
                <a:tc>
                  <a:txBody>
                    <a:bodyPr/>
                    <a:lstStyle/>
                    <a:p>
                      <a:pPr algn="r"/>
                      <a:r>
                        <a:rPr lang="en-US" sz="1200" dirty="0">
                          <a:latin typeface="Calibri" panose="020F0502020204030204" pitchFamily="34" charset="0"/>
                          <a:cs typeface="Calibri" panose="020F0502020204030204" pitchFamily="34" charset="0"/>
                        </a:rPr>
                        <a:t>1.000</a:t>
                      </a:r>
                      <a:endParaRPr lang="en-ID" sz="1200" dirty="0">
                        <a:latin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1319274758"/>
                  </a:ext>
                </a:extLst>
              </a:tr>
              <a:tr h="235002">
                <a:tc>
                  <a:txBody>
                    <a:bodyPr/>
                    <a:lstStyle/>
                    <a:p>
                      <a:r>
                        <a:rPr lang="en-US" sz="1200" i="1" dirty="0" err="1">
                          <a:solidFill>
                            <a:srgbClr val="FF0000"/>
                          </a:solidFill>
                          <a:latin typeface="Calibri" panose="020F0502020204030204" pitchFamily="34" charset="0"/>
                          <a:cs typeface="Calibri" panose="020F0502020204030204" pitchFamily="34" charset="0"/>
                        </a:rPr>
                        <a:t>Pengakuan</a:t>
                      </a:r>
                      <a:r>
                        <a:rPr lang="en-US" sz="1200" i="1" dirty="0">
                          <a:solidFill>
                            <a:srgbClr val="FF0000"/>
                          </a:solidFill>
                          <a:latin typeface="Calibri" panose="020F0502020204030204" pitchFamily="34" charset="0"/>
                          <a:cs typeface="Calibri" panose="020F0502020204030204" pitchFamily="34" charset="0"/>
                        </a:rPr>
                        <a:t> </a:t>
                      </a:r>
                      <a:r>
                        <a:rPr lang="en-US" sz="1200" i="1" dirty="0" err="1">
                          <a:solidFill>
                            <a:srgbClr val="FF0000"/>
                          </a:solidFill>
                          <a:latin typeface="Calibri" panose="020F0502020204030204" pitchFamily="34" charset="0"/>
                          <a:cs typeface="Calibri" panose="020F0502020204030204" pitchFamily="34" charset="0"/>
                        </a:rPr>
                        <a:t>pendapatan</a:t>
                      </a:r>
                      <a:endParaRPr lang="en-ID" sz="1200" i="1" dirty="0">
                        <a:solidFill>
                          <a:srgbClr val="FF0000"/>
                        </a:solidFill>
                        <a:latin typeface="Calibri" panose="020F0502020204030204" pitchFamily="34" charset="0"/>
                        <a:cs typeface="Calibri" panose="020F0502020204030204" pitchFamily="34" charset="0"/>
                      </a:endParaRPr>
                    </a:p>
                  </a:txBody>
                  <a:tcPr marL="68580" marR="68580" marT="34290" marB="34290"/>
                </a:tc>
                <a:tc>
                  <a:txBody>
                    <a:bodyPr/>
                    <a:lstStyle/>
                    <a:p>
                      <a:pPr algn="r"/>
                      <a:endParaRPr lang="en-ID" sz="1200" dirty="0">
                        <a:latin typeface="Calibri" panose="020F0502020204030204" pitchFamily="34" charset="0"/>
                        <a:cs typeface="Calibri" panose="020F0502020204030204" pitchFamily="34" charset="0"/>
                      </a:endParaRPr>
                    </a:p>
                  </a:txBody>
                  <a:tcPr marL="68580" marR="68580" marT="34290" marB="34290"/>
                </a:tc>
                <a:tc>
                  <a:txBody>
                    <a:bodyPr/>
                    <a:lstStyle/>
                    <a:p>
                      <a:pPr algn="r"/>
                      <a:endParaRPr lang="en-ID" sz="1200" dirty="0">
                        <a:latin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2412083171"/>
                  </a:ext>
                </a:extLst>
              </a:tr>
              <a:tr h="235002">
                <a:tc>
                  <a:txBody>
                    <a:bodyPr/>
                    <a:lstStyle/>
                    <a:p>
                      <a:r>
                        <a:rPr lang="en-US" sz="1200" dirty="0" err="1">
                          <a:latin typeface="Calibri" panose="020F0502020204030204" pitchFamily="34" charset="0"/>
                          <a:cs typeface="Calibri" panose="020F0502020204030204" pitchFamily="34" charset="0"/>
                        </a:rPr>
                        <a:t>Klaim</a:t>
                      </a:r>
                      <a:r>
                        <a:rPr lang="en-US" sz="1200" dirty="0">
                          <a:latin typeface="Calibri" panose="020F0502020204030204" pitchFamily="34" charset="0"/>
                          <a:cs typeface="Calibri" panose="020F0502020204030204" pitchFamily="34" charset="0"/>
                        </a:rPr>
                        <a:t> yang </a:t>
                      </a:r>
                      <a:r>
                        <a:rPr lang="en-US" sz="1200" dirty="0" err="1">
                          <a:latin typeface="Calibri" panose="020F0502020204030204" pitchFamily="34" charset="0"/>
                          <a:cs typeface="Calibri" panose="020F0502020204030204" pitchFamily="34" charset="0"/>
                        </a:rPr>
                        <a:t>terjadi</a:t>
                      </a:r>
                      <a:endParaRPr lang="en-ID" sz="1200" dirty="0">
                        <a:latin typeface="Calibri" panose="020F0502020204030204" pitchFamily="34" charset="0"/>
                        <a:cs typeface="Calibri" panose="020F0502020204030204" pitchFamily="34" charset="0"/>
                      </a:endParaRPr>
                    </a:p>
                  </a:txBody>
                  <a:tcPr marL="68580" marR="68580" marT="34290" marB="34290"/>
                </a:tc>
                <a:tc>
                  <a:txBody>
                    <a:bodyPr/>
                    <a:lstStyle/>
                    <a:p>
                      <a:pPr algn="r"/>
                      <a:r>
                        <a:rPr lang="en-US" sz="1200" dirty="0">
                          <a:latin typeface="Calibri" panose="020F0502020204030204" pitchFamily="34" charset="0"/>
                          <a:cs typeface="Calibri" panose="020F0502020204030204" pitchFamily="34" charset="0"/>
                        </a:rPr>
                        <a:t>900</a:t>
                      </a:r>
                      <a:endParaRPr lang="en-ID" sz="1200" dirty="0">
                        <a:latin typeface="Calibri" panose="020F0502020204030204" pitchFamily="34" charset="0"/>
                        <a:cs typeface="Calibri" panose="020F0502020204030204" pitchFamily="34" charset="0"/>
                      </a:endParaRPr>
                    </a:p>
                  </a:txBody>
                  <a:tcPr marL="68580" marR="68580" marT="34290" marB="34290"/>
                </a:tc>
                <a:tc>
                  <a:txBody>
                    <a:bodyPr/>
                    <a:lstStyle/>
                    <a:p>
                      <a:pPr algn="r"/>
                      <a:endParaRPr lang="en-ID" sz="1200" dirty="0">
                        <a:latin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930409648"/>
                  </a:ext>
                </a:extLst>
              </a:tr>
              <a:tr h="235002">
                <a:tc>
                  <a:txBody>
                    <a:bodyPr/>
                    <a:lstStyle/>
                    <a:p>
                      <a:r>
                        <a:rPr lang="en-US" sz="1200" dirty="0">
                          <a:latin typeface="Calibri" panose="020F0502020204030204" pitchFamily="34" charset="0"/>
                          <a:cs typeface="Calibri" panose="020F0502020204030204" pitchFamily="34" charset="0"/>
                        </a:rPr>
                        <a:t>   Cash</a:t>
                      </a:r>
                      <a:endParaRPr lang="en-ID" sz="1200" dirty="0">
                        <a:latin typeface="Calibri" panose="020F0502020204030204" pitchFamily="34" charset="0"/>
                        <a:cs typeface="Calibri" panose="020F0502020204030204" pitchFamily="34" charset="0"/>
                      </a:endParaRPr>
                    </a:p>
                  </a:txBody>
                  <a:tcPr marL="68580" marR="68580" marT="34290" marB="34290"/>
                </a:tc>
                <a:tc>
                  <a:txBody>
                    <a:bodyPr/>
                    <a:lstStyle/>
                    <a:p>
                      <a:pPr algn="r"/>
                      <a:endParaRPr lang="en-ID" sz="1200" dirty="0">
                        <a:latin typeface="Calibri" panose="020F0502020204030204" pitchFamily="34" charset="0"/>
                        <a:cs typeface="Calibri" panose="020F0502020204030204" pitchFamily="34" charset="0"/>
                      </a:endParaRPr>
                    </a:p>
                  </a:txBody>
                  <a:tcPr marL="68580" marR="68580" marT="34290" marB="34290"/>
                </a:tc>
                <a:tc>
                  <a:txBody>
                    <a:bodyPr/>
                    <a:lstStyle/>
                    <a:p>
                      <a:pPr algn="r"/>
                      <a:r>
                        <a:rPr lang="en-US" sz="1200" dirty="0">
                          <a:latin typeface="Calibri" panose="020F0502020204030204" pitchFamily="34" charset="0"/>
                          <a:cs typeface="Calibri" panose="020F0502020204030204" pitchFamily="34" charset="0"/>
                        </a:rPr>
                        <a:t>900</a:t>
                      </a:r>
                      <a:endParaRPr lang="en-ID" sz="1200" dirty="0">
                        <a:latin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2586518488"/>
                  </a:ext>
                </a:extLst>
              </a:tr>
              <a:tr h="23500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err="1">
                          <a:solidFill>
                            <a:srgbClr val="FF0000"/>
                          </a:solidFill>
                          <a:latin typeface="Calibri" panose="020F0502020204030204" pitchFamily="34" charset="0"/>
                          <a:cs typeface="Calibri" panose="020F0502020204030204" pitchFamily="34" charset="0"/>
                        </a:rPr>
                        <a:t>Pencatatan</a:t>
                      </a:r>
                      <a:r>
                        <a:rPr lang="en-US" sz="1200" i="1" dirty="0">
                          <a:solidFill>
                            <a:srgbClr val="FF0000"/>
                          </a:solidFill>
                          <a:latin typeface="Calibri" panose="020F0502020204030204" pitchFamily="34" charset="0"/>
                          <a:cs typeface="Calibri" panose="020F0502020204030204" pitchFamily="34" charset="0"/>
                        </a:rPr>
                        <a:t> </a:t>
                      </a:r>
                      <a:r>
                        <a:rPr lang="en-US" sz="1200" i="1" dirty="0" err="1">
                          <a:solidFill>
                            <a:srgbClr val="FF0000"/>
                          </a:solidFill>
                          <a:latin typeface="Calibri" panose="020F0502020204030204" pitchFamily="34" charset="0"/>
                          <a:cs typeface="Calibri" panose="020F0502020204030204" pitchFamily="34" charset="0"/>
                        </a:rPr>
                        <a:t>klaim</a:t>
                      </a:r>
                      <a:r>
                        <a:rPr lang="en-US" sz="1200" i="1" dirty="0">
                          <a:solidFill>
                            <a:srgbClr val="FF0000"/>
                          </a:solidFill>
                          <a:latin typeface="Calibri" panose="020F0502020204030204" pitchFamily="34" charset="0"/>
                          <a:cs typeface="Calibri" panose="020F0502020204030204" pitchFamily="34" charset="0"/>
                        </a:rPr>
                        <a:t> yang </a:t>
                      </a:r>
                      <a:r>
                        <a:rPr lang="en-US" sz="1200" i="1" dirty="0" err="1">
                          <a:solidFill>
                            <a:srgbClr val="FF0000"/>
                          </a:solidFill>
                          <a:latin typeface="Calibri" panose="020F0502020204030204" pitchFamily="34" charset="0"/>
                          <a:cs typeface="Calibri" panose="020F0502020204030204" pitchFamily="34" charset="0"/>
                        </a:rPr>
                        <a:t>terjadi</a:t>
                      </a:r>
                      <a:endParaRPr lang="en-ID" sz="1200" i="1" dirty="0">
                        <a:solidFill>
                          <a:srgbClr val="FF0000"/>
                        </a:solidFill>
                        <a:latin typeface="Calibri" panose="020F0502020204030204" pitchFamily="34" charset="0"/>
                        <a:cs typeface="Calibri" panose="020F0502020204030204" pitchFamily="34" charset="0"/>
                      </a:endParaRPr>
                    </a:p>
                  </a:txBody>
                  <a:tcPr marL="68580" marR="68580" marT="34290" marB="34290"/>
                </a:tc>
                <a:tc>
                  <a:txBody>
                    <a:bodyPr/>
                    <a:lstStyle/>
                    <a:p>
                      <a:pPr algn="r"/>
                      <a:endParaRPr lang="en-ID" sz="1200" dirty="0">
                        <a:latin typeface="Calibri" panose="020F0502020204030204" pitchFamily="34" charset="0"/>
                        <a:cs typeface="Calibri" panose="020F0502020204030204" pitchFamily="34" charset="0"/>
                      </a:endParaRPr>
                    </a:p>
                  </a:txBody>
                  <a:tcPr marL="68580" marR="68580" marT="34290" marB="34290"/>
                </a:tc>
                <a:tc>
                  <a:txBody>
                    <a:bodyPr/>
                    <a:lstStyle/>
                    <a:p>
                      <a:pPr algn="r"/>
                      <a:endParaRPr lang="en-ID" sz="1200" dirty="0">
                        <a:latin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1200080662"/>
                  </a:ext>
                </a:extLst>
              </a:tr>
              <a:tr h="235002">
                <a:tc>
                  <a:txBody>
                    <a:bodyPr/>
                    <a:lstStyle/>
                    <a:p>
                      <a:r>
                        <a:rPr lang="en-US" sz="1200" dirty="0">
                          <a:latin typeface="Calibri" panose="020F0502020204030204" pitchFamily="34" charset="0"/>
                          <a:cs typeface="Calibri" panose="020F0502020204030204" pitchFamily="34" charset="0"/>
                        </a:rPr>
                        <a:t>Est </a:t>
                      </a:r>
                      <a:r>
                        <a:rPr lang="en-US" sz="1200" dirty="0" err="1">
                          <a:latin typeface="Calibri" panose="020F0502020204030204" pitchFamily="34" charset="0"/>
                          <a:cs typeface="Calibri" panose="020F0502020204030204" pitchFamily="34" charset="0"/>
                        </a:rPr>
                        <a:t>arus</a:t>
                      </a:r>
                      <a:r>
                        <a:rPr lang="en-US" sz="1200" dirty="0">
                          <a:latin typeface="Calibri" panose="020F0502020204030204" pitchFamily="34" charset="0"/>
                          <a:cs typeface="Calibri" panose="020F0502020204030204" pitchFamily="34" charset="0"/>
                        </a:rPr>
                        <a:t> kas – </a:t>
                      </a:r>
                      <a:r>
                        <a:rPr lang="en-US" sz="1200" dirty="0" err="1">
                          <a:latin typeface="Calibri" panose="020F0502020204030204" pitchFamily="34" charset="0"/>
                          <a:cs typeface="Calibri" panose="020F0502020204030204" pitchFamily="34" charset="0"/>
                        </a:rPr>
                        <a:t>atas</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klaim</a:t>
                      </a:r>
                      <a:endParaRPr lang="en-ID" sz="1200" dirty="0">
                        <a:latin typeface="Calibri" panose="020F0502020204030204" pitchFamily="34" charset="0"/>
                        <a:cs typeface="Calibri" panose="020F0502020204030204" pitchFamily="34" charset="0"/>
                      </a:endParaRPr>
                    </a:p>
                  </a:txBody>
                  <a:tcPr marL="68580" marR="68580" marT="34290" marB="34290"/>
                </a:tc>
                <a:tc>
                  <a:txBody>
                    <a:bodyPr/>
                    <a:lstStyle/>
                    <a:p>
                      <a:pPr algn="r"/>
                      <a:r>
                        <a:rPr lang="en-US" sz="1200" dirty="0">
                          <a:latin typeface="Calibri" panose="020F0502020204030204" pitchFamily="34" charset="0"/>
                          <a:cs typeface="Calibri" panose="020F0502020204030204" pitchFamily="34" charset="0"/>
                        </a:rPr>
                        <a:t>120</a:t>
                      </a:r>
                      <a:endParaRPr lang="en-ID" sz="1200" dirty="0">
                        <a:latin typeface="Calibri" panose="020F0502020204030204" pitchFamily="34" charset="0"/>
                        <a:cs typeface="Calibri" panose="020F0502020204030204" pitchFamily="34" charset="0"/>
                      </a:endParaRPr>
                    </a:p>
                  </a:txBody>
                  <a:tcPr marL="68580" marR="68580" marT="34290" marB="34290"/>
                </a:tc>
                <a:tc>
                  <a:txBody>
                    <a:bodyPr/>
                    <a:lstStyle/>
                    <a:p>
                      <a:pPr algn="r"/>
                      <a:endParaRPr lang="en-ID" sz="1200" dirty="0">
                        <a:latin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3842985575"/>
                  </a:ext>
                </a:extLst>
              </a:tr>
              <a:tr h="235002">
                <a:tc>
                  <a:txBody>
                    <a:bodyPr/>
                    <a:lstStyle/>
                    <a:p>
                      <a:r>
                        <a:rPr lang="en-US" sz="1200" dirty="0">
                          <a:latin typeface="Calibri" panose="020F0502020204030204" pitchFamily="34" charset="0"/>
                          <a:cs typeface="Calibri" panose="020F0502020204030204" pitchFamily="34" charset="0"/>
                        </a:rPr>
                        <a:t>   CSM</a:t>
                      </a:r>
                      <a:endParaRPr lang="en-ID" sz="1200" dirty="0">
                        <a:latin typeface="Calibri" panose="020F0502020204030204" pitchFamily="34" charset="0"/>
                        <a:cs typeface="Calibri" panose="020F0502020204030204" pitchFamily="34" charset="0"/>
                      </a:endParaRPr>
                    </a:p>
                  </a:txBody>
                  <a:tcPr marL="68580" marR="68580" marT="34290" marB="34290"/>
                </a:tc>
                <a:tc>
                  <a:txBody>
                    <a:bodyPr/>
                    <a:lstStyle/>
                    <a:p>
                      <a:pPr algn="r"/>
                      <a:endParaRPr lang="en-ID" sz="1200" dirty="0">
                        <a:latin typeface="Calibri" panose="020F0502020204030204" pitchFamily="34" charset="0"/>
                        <a:cs typeface="Calibri" panose="020F0502020204030204" pitchFamily="34" charset="0"/>
                      </a:endParaRPr>
                    </a:p>
                  </a:txBody>
                  <a:tcPr marL="68580" marR="68580" marT="34290" marB="34290"/>
                </a:tc>
                <a:tc>
                  <a:txBody>
                    <a:bodyPr/>
                    <a:lstStyle/>
                    <a:p>
                      <a:pPr algn="r"/>
                      <a:r>
                        <a:rPr lang="en-US" sz="1200" dirty="0">
                          <a:latin typeface="Calibri" panose="020F0502020204030204" pitchFamily="34" charset="0"/>
                          <a:cs typeface="Calibri" panose="020F0502020204030204" pitchFamily="34" charset="0"/>
                        </a:rPr>
                        <a:t>120</a:t>
                      </a:r>
                      <a:endParaRPr lang="en-ID" sz="1200" dirty="0">
                        <a:latin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3517216375"/>
                  </a:ext>
                </a:extLst>
              </a:tr>
              <a:tr h="23500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err="1">
                          <a:solidFill>
                            <a:srgbClr val="FF0000"/>
                          </a:solidFill>
                          <a:latin typeface="Calibri" panose="020F0502020204030204" pitchFamily="34" charset="0"/>
                          <a:cs typeface="Calibri" panose="020F0502020204030204" pitchFamily="34" charset="0"/>
                        </a:rPr>
                        <a:t>Penyesuaian</a:t>
                      </a:r>
                      <a:r>
                        <a:rPr lang="en-US" sz="1200" i="1" dirty="0">
                          <a:solidFill>
                            <a:srgbClr val="FF0000"/>
                          </a:solidFill>
                          <a:latin typeface="Calibri" panose="020F0502020204030204" pitchFamily="34" charset="0"/>
                          <a:cs typeface="Calibri" panose="020F0502020204030204" pitchFamily="34" charset="0"/>
                        </a:rPr>
                        <a:t> </a:t>
                      </a:r>
                      <a:r>
                        <a:rPr lang="en-US" sz="1200" i="1" dirty="0" err="1">
                          <a:solidFill>
                            <a:srgbClr val="FF0000"/>
                          </a:solidFill>
                          <a:latin typeface="Calibri" panose="020F0502020204030204" pitchFamily="34" charset="0"/>
                          <a:cs typeface="Calibri" panose="020F0502020204030204" pitchFamily="34" charset="0"/>
                        </a:rPr>
                        <a:t>estimasi</a:t>
                      </a:r>
                      <a:r>
                        <a:rPr lang="en-US" sz="1200" i="1" dirty="0">
                          <a:solidFill>
                            <a:srgbClr val="FF0000"/>
                          </a:solidFill>
                          <a:latin typeface="Calibri" panose="020F0502020204030204" pitchFamily="34" charset="0"/>
                          <a:cs typeface="Calibri" panose="020F0502020204030204" pitchFamily="34" charset="0"/>
                        </a:rPr>
                        <a:t> </a:t>
                      </a:r>
                      <a:r>
                        <a:rPr lang="en-US" sz="1200" i="1" dirty="0" err="1">
                          <a:solidFill>
                            <a:srgbClr val="FF0000"/>
                          </a:solidFill>
                          <a:latin typeface="Calibri" panose="020F0502020204030204" pitchFamily="34" charset="0"/>
                          <a:cs typeface="Calibri" panose="020F0502020204030204" pitchFamily="34" charset="0"/>
                        </a:rPr>
                        <a:t>klaim</a:t>
                      </a:r>
                      <a:endParaRPr lang="en-ID" sz="1200" i="1" dirty="0">
                        <a:solidFill>
                          <a:srgbClr val="FF0000"/>
                        </a:solidFill>
                        <a:latin typeface="Calibri" panose="020F0502020204030204" pitchFamily="34" charset="0"/>
                        <a:cs typeface="Calibri" panose="020F0502020204030204" pitchFamily="34" charset="0"/>
                      </a:endParaRPr>
                    </a:p>
                  </a:txBody>
                  <a:tcPr marL="68580" marR="68580" marT="34290" marB="34290"/>
                </a:tc>
                <a:tc>
                  <a:txBody>
                    <a:bodyPr/>
                    <a:lstStyle/>
                    <a:p>
                      <a:pPr algn="r"/>
                      <a:endParaRPr lang="en-ID" sz="1200" dirty="0">
                        <a:latin typeface="Calibri" panose="020F0502020204030204" pitchFamily="34" charset="0"/>
                        <a:cs typeface="Calibri" panose="020F0502020204030204" pitchFamily="34" charset="0"/>
                      </a:endParaRPr>
                    </a:p>
                  </a:txBody>
                  <a:tcPr marL="68580" marR="68580" marT="34290" marB="34290"/>
                </a:tc>
                <a:tc>
                  <a:txBody>
                    <a:bodyPr/>
                    <a:lstStyle/>
                    <a:p>
                      <a:pPr algn="r"/>
                      <a:endParaRPr lang="en-ID" sz="1200" dirty="0">
                        <a:latin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2509719647"/>
                  </a:ext>
                </a:extLst>
              </a:tr>
            </a:tbl>
          </a:graphicData>
        </a:graphic>
      </p:graphicFrame>
      <p:sp>
        <p:nvSpPr>
          <p:cNvPr id="6" name="Rectangle 5">
            <a:extLst>
              <a:ext uri="{FF2B5EF4-FFF2-40B4-BE49-F238E27FC236}">
                <a16:creationId xmlns:a16="http://schemas.microsoft.com/office/drawing/2014/main" id="{F13D92B1-6BF4-4345-A509-18302DB82BF5}"/>
              </a:ext>
            </a:extLst>
          </p:cNvPr>
          <p:cNvSpPr/>
          <p:nvPr/>
        </p:nvSpPr>
        <p:spPr>
          <a:xfrm>
            <a:off x="67498" y="4770290"/>
            <a:ext cx="6966585" cy="415498"/>
          </a:xfrm>
          <a:prstGeom prst="rect">
            <a:avLst/>
          </a:prstGeom>
        </p:spPr>
        <p:txBody>
          <a:bodyPr wrap="square">
            <a:spAutoFit/>
          </a:bodyPr>
          <a:lstStyle/>
          <a:p>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Ref: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Webinar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Kontrak</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Asuransi</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Perhitungan</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Aktuaria</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 PPPK</a:t>
            </a:r>
          </a:p>
          <a:p>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Sensi</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Wondabio</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 Implementation Issues in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Insurani</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Industry – 23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Juni</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2021</a:t>
            </a:r>
            <a:endParaRPr lang="en-ID" sz="105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9" name="Slide Number Placeholder 3">
            <a:extLst>
              <a:ext uri="{FF2B5EF4-FFF2-40B4-BE49-F238E27FC236}">
                <a16:creationId xmlns:a16="http://schemas.microsoft.com/office/drawing/2014/main" id="{CB77BF2C-29DD-4835-86EB-D616311D4C21}"/>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73</a:t>
            </a:fld>
            <a:endParaRPr lang="en-US" sz="1200" b="1" dirty="0"/>
          </a:p>
        </p:txBody>
      </p:sp>
    </p:spTree>
    <p:extLst>
      <p:ext uri="{BB962C8B-B14F-4D97-AF65-F5344CB8AC3E}">
        <p14:creationId xmlns:p14="http://schemas.microsoft.com/office/powerpoint/2010/main" val="194662180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E6E75-BA91-4DD8-B508-DE40A76E3B37}"/>
              </a:ext>
            </a:extLst>
          </p:cNvPr>
          <p:cNvSpPr>
            <a:spLocks noGrp="1"/>
          </p:cNvSpPr>
          <p:nvPr>
            <p:ph type="title"/>
          </p:nvPr>
        </p:nvSpPr>
        <p:spPr>
          <a:xfrm>
            <a:off x="349542" y="151566"/>
            <a:ext cx="5967245" cy="722739"/>
          </a:xfrm>
        </p:spPr>
        <p:txBody>
          <a:bodyPr/>
          <a:lstStyle/>
          <a:p>
            <a:r>
              <a:rPr lang="en-US" sz="3000" dirty="0"/>
              <a:t>Building block approach - GMM</a:t>
            </a:r>
            <a:br>
              <a:rPr lang="en-US" sz="3000" dirty="0"/>
            </a:br>
            <a:r>
              <a:rPr lang="en-US" sz="1800" dirty="0"/>
              <a:t>case study</a:t>
            </a:r>
            <a:endParaRPr lang="en-ID" sz="3000" dirty="0"/>
          </a:p>
        </p:txBody>
      </p:sp>
      <p:sp>
        <p:nvSpPr>
          <p:cNvPr id="5" name="Arrow: Right 4">
            <a:extLst>
              <a:ext uri="{FF2B5EF4-FFF2-40B4-BE49-F238E27FC236}">
                <a16:creationId xmlns:a16="http://schemas.microsoft.com/office/drawing/2014/main" id="{C4CB8FF8-1B47-405B-B332-B1E572813B6F}"/>
              </a:ext>
            </a:extLst>
          </p:cNvPr>
          <p:cNvSpPr/>
          <p:nvPr/>
        </p:nvSpPr>
        <p:spPr bwMode="auto">
          <a:xfrm>
            <a:off x="3984485" y="2966448"/>
            <a:ext cx="709435" cy="656318"/>
          </a:xfrm>
          <a:prstGeom prst="rightArrow">
            <a:avLst/>
          </a:prstGeom>
          <a:solidFill>
            <a:schemeClr val="accent3">
              <a:lumMod val="50000"/>
            </a:schemeClr>
          </a:solidFill>
          <a:ln w="9525" cap="flat" cmpd="sng" algn="ctr">
            <a:noFill/>
            <a:prstDash val="solid"/>
            <a:round/>
            <a:headEnd type="none" w="med" len="med"/>
            <a:tailEnd type="none" w="med" len="med"/>
          </a:ln>
          <a:effectLst>
            <a:outerShdw dist="53882" dir="2700000" algn="ctr" rotWithShape="0">
              <a:schemeClr val="bg2"/>
            </a:outerShdw>
          </a:effectLst>
        </p:spPr>
        <p:txBody>
          <a:bodyPr vert="horz" wrap="square" lIns="68580" tIns="68580" rIns="68580" bIns="68580" numCol="1" rtlCol="0" anchor="t" anchorCtr="0" compatLnSpc="1">
            <a:prstTxWarp prst="textNoShape">
              <a:avLst/>
            </a:prstTxWarp>
          </a:bodyPr>
          <a:lstStyle/>
          <a:p>
            <a:pPr defTabSz="685800" fontAlgn="base">
              <a:spcBef>
                <a:spcPct val="20000"/>
              </a:spcBef>
              <a:spcAft>
                <a:spcPct val="0"/>
              </a:spcAft>
              <a:buClrTx/>
            </a:pPr>
            <a:endParaRPr lang="en-ID" sz="1500" dirty="0">
              <a:solidFill>
                <a:schemeClr val="tx1"/>
              </a:solidFill>
              <a:latin typeface="Arial" charset="0"/>
            </a:endParaRPr>
          </a:p>
        </p:txBody>
      </p:sp>
      <p:graphicFrame>
        <p:nvGraphicFramePr>
          <p:cNvPr id="9" name="Table 7">
            <a:extLst>
              <a:ext uri="{FF2B5EF4-FFF2-40B4-BE49-F238E27FC236}">
                <a16:creationId xmlns:a16="http://schemas.microsoft.com/office/drawing/2014/main" id="{8D23EAB3-5A18-4B05-B2B0-390313DEBFFC}"/>
              </a:ext>
            </a:extLst>
          </p:cNvPr>
          <p:cNvGraphicFramePr>
            <a:graphicFrameLocks noGrp="1"/>
          </p:cNvGraphicFramePr>
          <p:nvPr>
            <p:extLst>
              <p:ext uri="{D42A27DB-BD31-4B8C-83A1-F6EECF244321}">
                <p14:modId xmlns:p14="http://schemas.microsoft.com/office/powerpoint/2010/main" val="2946223320"/>
              </p:ext>
            </p:extLst>
          </p:nvPr>
        </p:nvGraphicFramePr>
        <p:xfrm>
          <a:off x="4779972" y="742950"/>
          <a:ext cx="4014486" cy="4032504"/>
        </p:xfrm>
        <a:graphic>
          <a:graphicData uri="http://schemas.openxmlformats.org/drawingml/2006/table">
            <a:tbl>
              <a:tblPr firstRow="1" bandRow="1">
                <a:tableStyleId>{3C2FFA5D-87B4-456A-9821-1D502468CF0F}</a:tableStyleId>
              </a:tblPr>
              <a:tblGrid>
                <a:gridCol w="2967229">
                  <a:extLst>
                    <a:ext uri="{9D8B030D-6E8A-4147-A177-3AD203B41FA5}">
                      <a16:colId xmlns:a16="http://schemas.microsoft.com/office/drawing/2014/main" val="185770775"/>
                    </a:ext>
                  </a:extLst>
                </a:gridCol>
                <a:gridCol w="1047257">
                  <a:extLst>
                    <a:ext uri="{9D8B030D-6E8A-4147-A177-3AD203B41FA5}">
                      <a16:colId xmlns:a16="http://schemas.microsoft.com/office/drawing/2014/main" val="690810796"/>
                    </a:ext>
                  </a:extLst>
                </a:gridCol>
              </a:tblGrid>
              <a:tr h="186255">
                <a:tc>
                  <a:txBody>
                    <a:bodyPr/>
                    <a:lstStyle/>
                    <a:p>
                      <a:pPr>
                        <a:lnSpc>
                          <a:spcPct val="90000"/>
                        </a:lnSpc>
                      </a:pP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Income statement –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Akhir</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Tahun</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 2</a:t>
                      </a: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a:lnSpc>
                          <a:spcPct val="90000"/>
                        </a:lnSpc>
                      </a:pP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2378689323"/>
                  </a:ext>
                </a:extLst>
              </a:tr>
              <a:tr h="186255">
                <a:tc>
                  <a:txBody>
                    <a:bodyPr/>
                    <a:lstStyle/>
                    <a:p>
                      <a:pPr>
                        <a:lnSpc>
                          <a:spcPct val="90000"/>
                        </a:lnSpc>
                      </a:pPr>
                      <a:r>
                        <a:rPr lang="en-US" sz="1100" dirty="0">
                          <a:latin typeface="Calibri" panose="020F0502020204030204" pitchFamily="34" charset="0"/>
                          <a:ea typeface="Calibri" panose="020F0502020204030204" pitchFamily="34" charset="0"/>
                          <a:cs typeface="Calibri" panose="020F0502020204030204" pitchFamily="34" charset="0"/>
                        </a:rPr>
                        <a:t>Insurance contract revenue</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algn="r">
                        <a:lnSpc>
                          <a:spcPct val="90000"/>
                        </a:lnSpc>
                      </a:pPr>
                      <a:r>
                        <a:rPr lang="en-US" sz="1100" dirty="0">
                          <a:latin typeface="Calibri" panose="020F0502020204030204" pitchFamily="34" charset="0"/>
                          <a:ea typeface="Calibri" panose="020F0502020204030204" pitchFamily="34" charset="0"/>
                          <a:cs typeface="Calibri" panose="020F0502020204030204" pitchFamily="34" charset="0"/>
                        </a:rPr>
                        <a:t>1.000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2394148589"/>
                  </a:ext>
                </a:extLst>
              </a:tr>
              <a:tr h="186255">
                <a:tc>
                  <a:txBody>
                    <a:bodyPr/>
                    <a:lstStyle/>
                    <a:p>
                      <a:pPr marL="0" indent="0">
                        <a:lnSpc>
                          <a:spcPct val="90000"/>
                        </a:lnSpc>
                        <a:buFont typeface="Wingdings" panose="05000000000000000000" pitchFamily="2" charset="2"/>
                        <a:buNone/>
                      </a:pP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Incurred claims and expense</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indent="0" algn="r">
                        <a:lnSpc>
                          <a:spcPct val="90000"/>
                        </a:lnSpc>
                        <a:buFont typeface="Wingdings" panose="05000000000000000000" pitchFamily="2" charset="2"/>
                        <a:buNone/>
                      </a:pP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480</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3661319086"/>
                  </a:ext>
                </a:extLst>
              </a:tr>
              <a:tr h="186255">
                <a:tc>
                  <a:txBody>
                    <a:bodyPr/>
                    <a:lstStyle/>
                    <a:p>
                      <a:pPr marL="0" indent="0">
                        <a:lnSpc>
                          <a:spcPct val="90000"/>
                        </a:lnSpc>
                        <a:buFont typeface="Wingdings" panose="05000000000000000000" pitchFamily="2" charset="2"/>
                        <a:buNone/>
                      </a:pP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Biaya</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akuisisi</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algn="r">
                        <a:lnSpc>
                          <a:spcPct val="90000"/>
                        </a:lnSpc>
                      </a:pPr>
                      <a:r>
                        <a:rPr lang="en-US" sz="1100" dirty="0">
                          <a:latin typeface="Calibri" panose="020F0502020204030204" pitchFamily="34" charset="0"/>
                          <a:ea typeface="Calibri" panose="020F0502020204030204" pitchFamily="34" charset="0"/>
                          <a:cs typeface="Calibri" panose="020F0502020204030204" pitchFamily="34" charset="0"/>
                        </a:rPr>
                        <a:t>100</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2921942439"/>
                  </a:ext>
                </a:extLst>
              </a:tr>
              <a:tr h="186255">
                <a:tc>
                  <a:txBody>
                    <a:bodyPr/>
                    <a:lstStyle/>
                    <a:p>
                      <a:pPr marL="0" indent="0">
                        <a:lnSpc>
                          <a:spcPct val="90000"/>
                        </a:lnSpc>
                        <a:buFont typeface="Wingdings" panose="05000000000000000000" pitchFamily="2" charset="2"/>
                        <a:buNone/>
                      </a:pP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Hasil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operasi</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indent="0" algn="r">
                        <a:lnSpc>
                          <a:spcPct val="90000"/>
                        </a:lnSpc>
                        <a:buFont typeface="Wingdings" panose="05000000000000000000" pitchFamily="2" charset="2"/>
                        <a:buNone/>
                      </a:pP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420</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452191569"/>
                  </a:ext>
                </a:extLst>
              </a:tr>
              <a:tr h="186255">
                <a:tc>
                  <a:txBody>
                    <a:bodyPr/>
                    <a:lstStyle/>
                    <a:p>
                      <a:pPr>
                        <a:lnSpc>
                          <a:spcPct val="90000"/>
                        </a:lnSpc>
                      </a:pPr>
                      <a:r>
                        <a:rPr lang="en-US" sz="1100" b="0" dirty="0" err="1">
                          <a:latin typeface="Calibri" panose="020F0502020204030204" pitchFamily="34" charset="0"/>
                          <a:ea typeface="Calibri" panose="020F0502020204030204" pitchFamily="34" charset="0"/>
                          <a:cs typeface="Calibri" panose="020F0502020204030204" pitchFamily="34" charset="0"/>
                        </a:rPr>
                        <a:t>Pendapatan</a:t>
                      </a:r>
                      <a:r>
                        <a:rPr lang="en-US" sz="1100" b="0" dirty="0">
                          <a:latin typeface="Calibri" panose="020F0502020204030204" pitchFamily="34" charset="0"/>
                          <a:ea typeface="Calibri" panose="020F0502020204030204" pitchFamily="34" charset="0"/>
                          <a:cs typeface="Calibri" panose="020F0502020204030204" pitchFamily="34" charset="0"/>
                        </a:rPr>
                        <a:t> </a:t>
                      </a:r>
                      <a:r>
                        <a:rPr lang="en-US" sz="1100" b="0" dirty="0" err="1">
                          <a:latin typeface="Calibri" panose="020F0502020204030204" pitchFamily="34" charset="0"/>
                          <a:ea typeface="Calibri" panose="020F0502020204030204" pitchFamily="34" charset="0"/>
                          <a:cs typeface="Calibri" panose="020F0502020204030204" pitchFamily="34" charset="0"/>
                        </a:rPr>
                        <a:t>investasi</a:t>
                      </a:r>
                      <a:endParaRPr lang="en-ID" sz="1100" b="0" dirty="0">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algn="r">
                        <a:lnSpc>
                          <a:spcPct val="90000"/>
                        </a:lnSpc>
                      </a:pPr>
                      <a:r>
                        <a:rPr lang="en-US" sz="1100" dirty="0">
                          <a:latin typeface="Calibri" panose="020F0502020204030204" pitchFamily="34" charset="0"/>
                          <a:ea typeface="Calibri" panose="020F0502020204030204" pitchFamily="34" charset="0"/>
                          <a:cs typeface="Calibri" panose="020F0502020204030204" pitchFamily="34" charset="0"/>
                        </a:rPr>
                        <a:t>-</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440345747"/>
                  </a:ext>
                </a:extLst>
              </a:tr>
              <a:tr h="186255">
                <a:tc>
                  <a:txBody>
                    <a:bodyPr/>
                    <a:lstStyle/>
                    <a:p>
                      <a:pPr marL="0" indent="0">
                        <a:lnSpc>
                          <a:spcPct val="90000"/>
                        </a:lnSpc>
                        <a:buFont typeface="Wingdings" panose="05000000000000000000" pitchFamily="2" charset="2"/>
                        <a:buNone/>
                      </a:pP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Total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Laba</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indent="0" algn="r">
                        <a:lnSpc>
                          <a:spcPct val="90000"/>
                        </a:lnSpc>
                        <a:buFont typeface="Wingdings" panose="05000000000000000000" pitchFamily="2" charset="2"/>
                        <a:buNone/>
                      </a:pP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420</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2438300356"/>
                  </a:ext>
                </a:extLst>
              </a:tr>
              <a:tr h="186255">
                <a:tc>
                  <a:txBody>
                    <a:bodyPr/>
                    <a:lstStyle/>
                    <a:p>
                      <a:pPr marL="0" indent="0">
                        <a:lnSpc>
                          <a:spcPct val="90000"/>
                        </a:lnSpc>
                        <a:buFont typeface="Wingdings" panose="05000000000000000000" pitchFamily="2" charset="2"/>
                        <a:buNone/>
                      </a:pP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Laporan</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Posisi</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Keuangan</a:t>
                      </a:r>
                      <a:endPar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indent="0" algn="r">
                        <a:lnSpc>
                          <a:spcPct val="90000"/>
                        </a:lnSpc>
                        <a:buFont typeface="Wingdings" panose="05000000000000000000" pitchFamily="2" charset="2"/>
                        <a:buNone/>
                      </a:pPr>
                      <a:endParaRPr lang="en-US" sz="11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2975173725"/>
                  </a:ext>
                </a:extLst>
              </a:tr>
              <a:tr h="186255">
                <a:tc>
                  <a:txBody>
                    <a:bodyPr/>
                    <a:lstStyle/>
                    <a:p>
                      <a:pPr marL="0" indent="0">
                        <a:lnSpc>
                          <a:spcPct val="90000"/>
                        </a:lnSpc>
                        <a:buFont typeface="Arial" panose="020B0604020202020204" pitchFamily="34" charset="0"/>
                        <a:buNone/>
                      </a:pP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Aset</a:t>
                      </a:r>
                      <a:endPar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indent="0" algn="r">
                        <a:lnSpc>
                          <a:spcPct val="90000"/>
                        </a:lnSpc>
                        <a:buFontTx/>
                        <a:buNone/>
                      </a:pP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1867630854"/>
                  </a:ext>
                </a:extLst>
              </a:tr>
              <a:tr h="186255">
                <a:tc>
                  <a:txBody>
                    <a:bodyPr/>
                    <a:lstStyle/>
                    <a:p>
                      <a:pPr marL="0" indent="0">
                        <a:lnSpc>
                          <a:spcPct val="90000"/>
                        </a:lnSpc>
                        <a:buFontTx/>
                        <a:buNone/>
                      </a:pP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Kas</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indent="0" algn="r">
                        <a:lnSpc>
                          <a:spcPct val="90000"/>
                        </a:lnSpc>
                        <a:buFontTx/>
                        <a:buNone/>
                      </a:pP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4139401802"/>
                  </a:ext>
                </a:extLst>
              </a:tr>
              <a:tr h="186255">
                <a:tc>
                  <a:txBody>
                    <a:bodyPr/>
                    <a:lstStyle/>
                    <a:p>
                      <a:pPr marL="0" indent="0">
                        <a:lnSpc>
                          <a:spcPct val="90000"/>
                        </a:lnSpc>
                        <a:buFontTx/>
                        <a:buNone/>
                      </a:pP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Liabilitas</a:t>
                      </a:r>
                      <a:endPar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indent="0" algn="r">
                        <a:lnSpc>
                          <a:spcPct val="90000"/>
                        </a:lnSpc>
                        <a:buFontTx/>
                        <a:buNone/>
                      </a:pP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3350182452"/>
                  </a:ext>
                </a:extLst>
              </a:tr>
              <a:tr h="186255">
                <a:tc>
                  <a:txBody>
                    <a:bodyPr/>
                    <a:lstStyle/>
                    <a:p>
                      <a:pPr marL="0" indent="0">
                        <a:lnSpc>
                          <a:spcPct val="90000"/>
                        </a:lnSpc>
                        <a:buFontTx/>
                        <a:buNone/>
                      </a:pP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Liabilitas</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kontrak</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asuransi</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indent="0" algn="r">
                        <a:lnSpc>
                          <a:spcPct val="90000"/>
                        </a:lnSpc>
                        <a:buFontTx/>
                        <a:buNone/>
                      </a:pP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1155294678"/>
                  </a:ext>
                </a:extLst>
              </a:tr>
              <a:tr h="186255">
                <a:tc>
                  <a:txBody>
                    <a:bodyPr/>
                    <a:lstStyle/>
                    <a:p>
                      <a:pPr marL="0" indent="0">
                        <a:lnSpc>
                          <a:spcPct val="90000"/>
                        </a:lnSpc>
                        <a:buFontTx/>
                        <a:buNone/>
                      </a:pP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Pemenuhan</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kas di masa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depan</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indent="0" algn="r">
                        <a:lnSpc>
                          <a:spcPct val="90000"/>
                        </a:lnSpc>
                        <a:buFontTx/>
                        <a:buNone/>
                      </a:pP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1445108226"/>
                  </a:ext>
                </a:extLst>
              </a:tr>
              <a:tr h="186255">
                <a:tc>
                  <a:txBody>
                    <a:bodyPr/>
                    <a:lstStyle/>
                    <a:p>
                      <a:pPr marL="0" indent="0">
                        <a:lnSpc>
                          <a:spcPct val="90000"/>
                        </a:lnSpc>
                        <a:buFontTx/>
                        <a:buNone/>
                      </a:pP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Penyesuaian</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Risiko</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indent="0" algn="r">
                        <a:lnSpc>
                          <a:spcPct val="90000"/>
                        </a:lnSpc>
                        <a:buFontTx/>
                        <a:buNone/>
                      </a:pP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3191818112"/>
                  </a:ext>
                </a:extLst>
              </a:tr>
              <a:tr h="186255">
                <a:tc>
                  <a:txBody>
                    <a:bodyPr/>
                    <a:lstStyle/>
                    <a:p>
                      <a:pPr marL="0" indent="0">
                        <a:lnSpc>
                          <a:spcPct val="90000"/>
                        </a:lnSpc>
                        <a:buFontTx/>
                        <a:buNone/>
                      </a:pP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CSM</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indent="0" algn="r">
                        <a:lnSpc>
                          <a:spcPct val="90000"/>
                        </a:lnSpc>
                        <a:buFontTx/>
                        <a:buNone/>
                      </a:pP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1053054286"/>
                  </a:ext>
                </a:extLst>
              </a:tr>
              <a:tr h="186255">
                <a:tc>
                  <a:txBody>
                    <a:bodyPr/>
                    <a:lstStyle/>
                    <a:p>
                      <a:pPr marL="0" indent="0">
                        <a:lnSpc>
                          <a:spcPct val="90000"/>
                        </a:lnSpc>
                        <a:buFontTx/>
                        <a:buNone/>
                      </a:pP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Ekuitas</a:t>
                      </a:r>
                      <a:endPar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indent="0" algn="r">
                        <a:lnSpc>
                          <a:spcPct val="90000"/>
                        </a:lnSpc>
                        <a:buFontTx/>
                        <a:buNone/>
                      </a:pP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423975557"/>
                  </a:ext>
                </a:extLst>
              </a:tr>
              <a:tr h="186255">
                <a:tc>
                  <a:txBody>
                    <a:bodyPr/>
                    <a:lstStyle/>
                    <a:p>
                      <a:pPr marL="0" indent="0">
                        <a:lnSpc>
                          <a:spcPct val="90000"/>
                        </a:lnSpc>
                        <a:buFontTx/>
                        <a:buNone/>
                      </a:pPr>
                      <a:r>
                        <a:rPr lang="en-US" sz="1100" b="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b="0" dirty="0" err="1">
                          <a:solidFill>
                            <a:schemeClr val="tx1"/>
                          </a:solidFill>
                          <a:latin typeface="Calibri" panose="020F0502020204030204" pitchFamily="34" charset="0"/>
                          <a:ea typeface="Calibri" panose="020F0502020204030204" pitchFamily="34" charset="0"/>
                          <a:cs typeface="Calibri" panose="020F0502020204030204" pitchFamily="34" charset="0"/>
                        </a:rPr>
                        <a:t>Laba</a:t>
                      </a:r>
                      <a:endParaRPr lang="en-ID" sz="1100" b="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indent="0" algn="r">
                        <a:lnSpc>
                          <a:spcPct val="90000"/>
                        </a:lnSpc>
                        <a:buFontTx/>
                        <a:buNone/>
                      </a:pP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420</a:t>
                      </a:r>
                      <a:endParaRPr lang="en-ID"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1668272789"/>
                  </a:ext>
                </a:extLst>
              </a:tr>
              <a:tr h="186255">
                <a:tc>
                  <a:txBody>
                    <a:bodyPr/>
                    <a:lstStyle/>
                    <a:p>
                      <a:pPr marL="0" indent="0">
                        <a:lnSpc>
                          <a:spcPct val="90000"/>
                        </a:lnSpc>
                        <a:buFontTx/>
                        <a:buNone/>
                      </a:pP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Total </a:t>
                      </a: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Liabiltias</a:t>
                      </a: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 dan </a:t>
                      </a:r>
                      <a:r>
                        <a:rPr lang="en-US" sz="1200" b="1" dirty="0" err="1">
                          <a:solidFill>
                            <a:schemeClr val="tx1"/>
                          </a:solidFill>
                          <a:latin typeface="Calibri" panose="020F0502020204030204" pitchFamily="34" charset="0"/>
                          <a:ea typeface="Calibri" panose="020F0502020204030204" pitchFamily="34" charset="0"/>
                          <a:cs typeface="Calibri" panose="020F0502020204030204" pitchFamily="34" charset="0"/>
                        </a:rPr>
                        <a:t>ekuitas</a:t>
                      </a:r>
                      <a:endPar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tc>
                  <a:txBody>
                    <a:bodyPr/>
                    <a:lstStyle/>
                    <a:p>
                      <a:pPr marL="0" indent="0" algn="r">
                        <a:lnSpc>
                          <a:spcPct val="90000"/>
                        </a:lnSpc>
                        <a:buFontTx/>
                        <a:buNone/>
                      </a:pP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420</a:t>
                      </a:r>
                      <a:endPar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414159884"/>
                  </a:ext>
                </a:extLst>
              </a:tr>
            </a:tbl>
          </a:graphicData>
        </a:graphic>
      </p:graphicFrame>
      <p:graphicFrame>
        <p:nvGraphicFramePr>
          <p:cNvPr id="3" name="Table 3">
            <a:extLst>
              <a:ext uri="{FF2B5EF4-FFF2-40B4-BE49-F238E27FC236}">
                <a16:creationId xmlns:a16="http://schemas.microsoft.com/office/drawing/2014/main" id="{42A74DD9-B0CA-45E3-81BC-9F0FEF4FE015}"/>
              </a:ext>
            </a:extLst>
          </p:cNvPr>
          <p:cNvGraphicFramePr>
            <a:graphicFrameLocks noGrp="1"/>
          </p:cNvGraphicFramePr>
          <p:nvPr/>
        </p:nvGraphicFramePr>
        <p:xfrm>
          <a:off x="611210" y="1460754"/>
          <a:ext cx="3287223" cy="2514600"/>
        </p:xfrm>
        <a:graphic>
          <a:graphicData uri="http://schemas.openxmlformats.org/drawingml/2006/table">
            <a:tbl>
              <a:tblPr firstRow="1" bandRow="1">
                <a:tableStyleId>{5C22544A-7EE6-4342-B048-85BDC9FD1C3A}</a:tableStyleId>
              </a:tblPr>
              <a:tblGrid>
                <a:gridCol w="2097462">
                  <a:extLst>
                    <a:ext uri="{9D8B030D-6E8A-4147-A177-3AD203B41FA5}">
                      <a16:colId xmlns:a16="http://schemas.microsoft.com/office/drawing/2014/main" val="2904373175"/>
                    </a:ext>
                  </a:extLst>
                </a:gridCol>
                <a:gridCol w="620744">
                  <a:extLst>
                    <a:ext uri="{9D8B030D-6E8A-4147-A177-3AD203B41FA5}">
                      <a16:colId xmlns:a16="http://schemas.microsoft.com/office/drawing/2014/main" val="4155478467"/>
                    </a:ext>
                  </a:extLst>
                </a:gridCol>
                <a:gridCol w="569017">
                  <a:extLst>
                    <a:ext uri="{9D8B030D-6E8A-4147-A177-3AD203B41FA5}">
                      <a16:colId xmlns:a16="http://schemas.microsoft.com/office/drawing/2014/main" val="2765700875"/>
                    </a:ext>
                  </a:extLst>
                </a:gridCol>
              </a:tblGrid>
              <a:tr h="251460">
                <a:tc>
                  <a:txBody>
                    <a:bodyPr/>
                    <a:lstStyle/>
                    <a:p>
                      <a:r>
                        <a:rPr lang="en-US" sz="1200" b="1" dirty="0" err="1">
                          <a:solidFill>
                            <a:schemeClr val="tx1"/>
                          </a:solidFill>
                          <a:latin typeface="Calibri" panose="020F0502020204030204" pitchFamily="34" charset="0"/>
                          <a:cs typeface="Calibri" panose="020F0502020204030204" pitchFamily="34" charset="0"/>
                        </a:rPr>
                        <a:t>Jurnal</a:t>
                      </a:r>
                      <a:r>
                        <a:rPr lang="en-US" sz="1200" b="1" dirty="0">
                          <a:solidFill>
                            <a:schemeClr val="tx1"/>
                          </a:solidFill>
                          <a:latin typeface="Calibri" panose="020F0502020204030204" pitchFamily="34" charset="0"/>
                          <a:cs typeface="Calibri" panose="020F0502020204030204" pitchFamily="34" charset="0"/>
                        </a:rPr>
                        <a:t> – </a:t>
                      </a:r>
                      <a:r>
                        <a:rPr lang="en-US" sz="1200" b="1" dirty="0" err="1">
                          <a:solidFill>
                            <a:schemeClr val="tx1"/>
                          </a:solidFill>
                          <a:latin typeface="Calibri" panose="020F0502020204030204" pitchFamily="34" charset="0"/>
                          <a:cs typeface="Calibri" panose="020F0502020204030204" pitchFamily="34" charset="0"/>
                        </a:rPr>
                        <a:t>akhir</a:t>
                      </a:r>
                      <a:r>
                        <a:rPr lang="en-US" sz="1200" b="1" dirty="0">
                          <a:solidFill>
                            <a:schemeClr val="tx1"/>
                          </a:solidFill>
                          <a:latin typeface="Calibri" panose="020F0502020204030204" pitchFamily="34" charset="0"/>
                          <a:cs typeface="Calibri" panose="020F0502020204030204" pitchFamily="34" charset="0"/>
                        </a:rPr>
                        <a:t> </a:t>
                      </a:r>
                      <a:r>
                        <a:rPr lang="en-US" sz="1200" b="1" dirty="0" err="1">
                          <a:solidFill>
                            <a:schemeClr val="tx1"/>
                          </a:solidFill>
                          <a:latin typeface="Calibri" panose="020F0502020204030204" pitchFamily="34" charset="0"/>
                          <a:cs typeface="Calibri" panose="020F0502020204030204" pitchFamily="34" charset="0"/>
                        </a:rPr>
                        <a:t>tahun</a:t>
                      </a:r>
                      <a:r>
                        <a:rPr lang="en-US" sz="1200" b="1" dirty="0">
                          <a:solidFill>
                            <a:schemeClr val="tx1"/>
                          </a:solidFill>
                          <a:latin typeface="Calibri" panose="020F0502020204030204" pitchFamily="34" charset="0"/>
                          <a:cs typeface="Calibri" panose="020F0502020204030204" pitchFamily="34" charset="0"/>
                        </a:rPr>
                        <a:t> 2</a:t>
                      </a:r>
                      <a:endParaRPr lang="en-ID" sz="1200" b="1"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algn="r"/>
                      <a:r>
                        <a:rPr lang="en-US" sz="1200" b="0" dirty="0">
                          <a:solidFill>
                            <a:schemeClr val="tx1"/>
                          </a:solidFill>
                          <a:latin typeface="Calibri" panose="020F0502020204030204" pitchFamily="34" charset="0"/>
                          <a:cs typeface="Calibri" panose="020F0502020204030204" pitchFamily="34" charset="0"/>
                        </a:rPr>
                        <a:t>Db</a:t>
                      </a:r>
                      <a:endParaRPr lang="en-ID" sz="1200" b="0" dirty="0">
                        <a:solidFill>
                          <a:schemeClr val="tx1"/>
                        </a:solidFill>
                        <a:latin typeface="Calibri" panose="020F0502020204030204" pitchFamily="34" charset="0"/>
                        <a:cs typeface="Calibri" panose="020F0502020204030204" pitchFamily="34" charset="0"/>
                      </a:endParaRPr>
                    </a:p>
                  </a:txBody>
                  <a:tcPr marL="68580" marR="68580" marT="34290" marB="34290"/>
                </a:tc>
                <a:tc>
                  <a:txBody>
                    <a:bodyPr/>
                    <a:lstStyle/>
                    <a:p>
                      <a:pPr algn="r"/>
                      <a:r>
                        <a:rPr lang="en-US" sz="1200" b="0" dirty="0">
                          <a:solidFill>
                            <a:schemeClr val="tx1"/>
                          </a:solidFill>
                          <a:latin typeface="Calibri" panose="020F0502020204030204" pitchFamily="34" charset="0"/>
                          <a:cs typeface="Calibri" panose="020F0502020204030204" pitchFamily="34" charset="0"/>
                        </a:rPr>
                        <a:t>Cr</a:t>
                      </a:r>
                      <a:endParaRPr lang="en-ID" sz="1200" b="0" dirty="0">
                        <a:solidFill>
                          <a:schemeClr val="tx1"/>
                        </a:solidFill>
                        <a:latin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1407076437"/>
                  </a:ext>
                </a:extLst>
              </a:tr>
              <a:tr h="251460">
                <a:tc>
                  <a:txBody>
                    <a:bodyPr/>
                    <a:lstStyle/>
                    <a:p>
                      <a:r>
                        <a:rPr lang="en-US" sz="1200" dirty="0">
                          <a:latin typeface="Calibri" panose="020F0502020204030204" pitchFamily="34" charset="0"/>
                          <a:cs typeface="Calibri" panose="020F0502020204030204" pitchFamily="34" charset="0"/>
                        </a:rPr>
                        <a:t>CSM</a:t>
                      </a:r>
                      <a:endParaRPr lang="en-ID" sz="1200" dirty="0">
                        <a:latin typeface="Calibri" panose="020F0502020204030204" pitchFamily="34" charset="0"/>
                        <a:cs typeface="Calibri" panose="020F0502020204030204" pitchFamily="34" charset="0"/>
                      </a:endParaRPr>
                    </a:p>
                  </a:txBody>
                  <a:tcPr marL="68580" marR="68580" marT="34290" marB="34290"/>
                </a:tc>
                <a:tc>
                  <a:txBody>
                    <a:bodyPr/>
                    <a:lstStyle/>
                    <a:p>
                      <a:pPr algn="r"/>
                      <a:r>
                        <a:rPr lang="en-US" sz="1200" dirty="0">
                          <a:latin typeface="Calibri" panose="020F0502020204030204" pitchFamily="34" charset="0"/>
                          <a:cs typeface="Calibri" panose="020F0502020204030204" pitchFamily="34" charset="0"/>
                        </a:rPr>
                        <a:t>400</a:t>
                      </a:r>
                      <a:endParaRPr lang="en-ID" sz="1200" dirty="0">
                        <a:latin typeface="Calibri" panose="020F0502020204030204" pitchFamily="34" charset="0"/>
                        <a:cs typeface="Calibri" panose="020F0502020204030204" pitchFamily="34" charset="0"/>
                      </a:endParaRPr>
                    </a:p>
                  </a:txBody>
                  <a:tcPr marL="68580" marR="68580" marT="34290" marB="34290"/>
                </a:tc>
                <a:tc>
                  <a:txBody>
                    <a:bodyPr/>
                    <a:lstStyle/>
                    <a:p>
                      <a:pPr algn="r"/>
                      <a:endParaRPr lang="en-ID" sz="1200" dirty="0">
                        <a:latin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1667463594"/>
                  </a:ext>
                </a:extLst>
              </a:tr>
              <a:tr h="251460">
                <a:tc>
                  <a:txBody>
                    <a:bodyPr/>
                    <a:lstStyle/>
                    <a:p>
                      <a:r>
                        <a:rPr lang="en-US" sz="1200" dirty="0" err="1">
                          <a:latin typeface="Calibri" panose="020F0502020204030204" pitchFamily="34" charset="0"/>
                          <a:cs typeface="Calibri" panose="020F0502020204030204" pitchFamily="34" charset="0"/>
                        </a:rPr>
                        <a:t>Penyesuaian</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risiko</a:t>
                      </a:r>
                      <a:endParaRPr lang="en-ID" sz="1200" dirty="0">
                        <a:latin typeface="Calibri" panose="020F0502020204030204" pitchFamily="34" charset="0"/>
                        <a:cs typeface="Calibri" panose="020F0502020204030204" pitchFamily="34" charset="0"/>
                      </a:endParaRPr>
                    </a:p>
                  </a:txBody>
                  <a:tcPr marL="68580" marR="68580" marT="34290" marB="34290"/>
                </a:tc>
                <a:tc>
                  <a:txBody>
                    <a:bodyPr/>
                    <a:lstStyle/>
                    <a:p>
                      <a:pPr algn="r"/>
                      <a:r>
                        <a:rPr lang="en-US" sz="1200" dirty="0">
                          <a:latin typeface="Calibri" panose="020F0502020204030204" pitchFamily="34" charset="0"/>
                          <a:cs typeface="Calibri" panose="020F0502020204030204" pitchFamily="34" charset="0"/>
                        </a:rPr>
                        <a:t>20</a:t>
                      </a:r>
                      <a:endParaRPr lang="en-ID" sz="1200" dirty="0">
                        <a:latin typeface="Calibri" panose="020F0502020204030204" pitchFamily="34" charset="0"/>
                        <a:cs typeface="Calibri" panose="020F0502020204030204" pitchFamily="34" charset="0"/>
                      </a:endParaRPr>
                    </a:p>
                  </a:txBody>
                  <a:tcPr marL="68580" marR="68580" marT="34290" marB="34290"/>
                </a:tc>
                <a:tc>
                  <a:txBody>
                    <a:bodyPr/>
                    <a:lstStyle/>
                    <a:p>
                      <a:pPr algn="r"/>
                      <a:endParaRPr lang="en-ID" sz="1200" dirty="0">
                        <a:latin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1097773220"/>
                  </a:ext>
                </a:extLst>
              </a:tr>
              <a:tr h="251460">
                <a:tc>
                  <a:txBody>
                    <a:bodyPr/>
                    <a:lstStyle/>
                    <a:p>
                      <a:r>
                        <a:rPr lang="en-US" sz="1200" dirty="0">
                          <a:latin typeface="Calibri" panose="020F0502020204030204" pitchFamily="34" charset="0"/>
                          <a:cs typeface="Calibri" panose="020F0502020204030204" pitchFamily="34" charset="0"/>
                        </a:rPr>
                        <a:t>Est </a:t>
                      </a:r>
                      <a:r>
                        <a:rPr lang="en-US" sz="1200" dirty="0" err="1">
                          <a:latin typeface="Calibri" panose="020F0502020204030204" pitchFamily="34" charset="0"/>
                          <a:cs typeface="Calibri" panose="020F0502020204030204" pitchFamily="34" charset="0"/>
                        </a:rPr>
                        <a:t>arus</a:t>
                      </a:r>
                      <a:r>
                        <a:rPr lang="en-US" sz="1200" dirty="0">
                          <a:latin typeface="Calibri" panose="020F0502020204030204" pitchFamily="34" charset="0"/>
                          <a:cs typeface="Calibri" panose="020F0502020204030204" pitchFamily="34" charset="0"/>
                        </a:rPr>
                        <a:t> kas – </a:t>
                      </a:r>
                      <a:r>
                        <a:rPr lang="en-US" sz="1200" dirty="0" err="1">
                          <a:latin typeface="Calibri" panose="020F0502020204030204" pitchFamily="34" charset="0"/>
                          <a:cs typeface="Calibri" panose="020F0502020204030204" pitchFamily="34" charset="0"/>
                        </a:rPr>
                        <a:t>atas</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klaim</a:t>
                      </a:r>
                      <a:endParaRPr lang="en-ID" sz="1200" dirty="0">
                        <a:latin typeface="Calibri" panose="020F0502020204030204" pitchFamily="34" charset="0"/>
                        <a:cs typeface="Calibri" panose="020F0502020204030204" pitchFamily="34" charset="0"/>
                      </a:endParaRPr>
                    </a:p>
                  </a:txBody>
                  <a:tcPr marL="68580" marR="68580" marT="34290" marB="34290"/>
                </a:tc>
                <a:tc>
                  <a:txBody>
                    <a:bodyPr/>
                    <a:lstStyle/>
                    <a:p>
                      <a:pPr algn="r"/>
                      <a:r>
                        <a:rPr lang="en-US" sz="1200" dirty="0">
                          <a:latin typeface="Calibri" panose="020F0502020204030204" pitchFamily="34" charset="0"/>
                          <a:cs typeface="Calibri" panose="020F0502020204030204" pitchFamily="34" charset="0"/>
                        </a:rPr>
                        <a:t>480</a:t>
                      </a:r>
                      <a:endParaRPr lang="en-ID" sz="1200" dirty="0">
                        <a:latin typeface="Calibri" panose="020F0502020204030204" pitchFamily="34" charset="0"/>
                        <a:cs typeface="Calibri" panose="020F0502020204030204" pitchFamily="34" charset="0"/>
                      </a:endParaRPr>
                    </a:p>
                  </a:txBody>
                  <a:tcPr marL="68580" marR="68580" marT="34290" marB="34290"/>
                </a:tc>
                <a:tc>
                  <a:txBody>
                    <a:bodyPr/>
                    <a:lstStyle/>
                    <a:p>
                      <a:pPr algn="r"/>
                      <a:endParaRPr lang="en-ID" sz="1200" dirty="0">
                        <a:latin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3133861667"/>
                  </a:ext>
                </a:extLst>
              </a:tr>
              <a:tr h="251460">
                <a:tc>
                  <a:txBody>
                    <a:bodyPr/>
                    <a:lstStyle/>
                    <a:p>
                      <a:r>
                        <a:rPr lang="en-US" sz="1200" dirty="0" err="1">
                          <a:latin typeface="Calibri" panose="020F0502020204030204" pitchFamily="34" charset="0"/>
                          <a:cs typeface="Calibri" panose="020F0502020204030204" pitchFamily="34" charset="0"/>
                        </a:rPr>
                        <a:t>Biaya</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akuisisi</a:t>
                      </a:r>
                      <a:endParaRPr lang="en-ID" sz="1200" dirty="0">
                        <a:latin typeface="Calibri" panose="020F0502020204030204" pitchFamily="34" charset="0"/>
                        <a:cs typeface="Calibri" panose="020F0502020204030204" pitchFamily="34" charset="0"/>
                      </a:endParaRPr>
                    </a:p>
                  </a:txBody>
                  <a:tcPr marL="68580" marR="68580" marT="34290" marB="34290"/>
                </a:tc>
                <a:tc>
                  <a:txBody>
                    <a:bodyPr/>
                    <a:lstStyle/>
                    <a:p>
                      <a:pPr algn="r"/>
                      <a:r>
                        <a:rPr lang="en-US" sz="1200" dirty="0">
                          <a:latin typeface="Calibri" panose="020F0502020204030204" pitchFamily="34" charset="0"/>
                          <a:cs typeface="Calibri" panose="020F0502020204030204" pitchFamily="34" charset="0"/>
                        </a:rPr>
                        <a:t>100</a:t>
                      </a:r>
                      <a:endParaRPr lang="en-ID" sz="1200" dirty="0">
                        <a:latin typeface="Calibri" panose="020F0502020204030204" pitchFamily="34" charset="0"/>
                        <a:cs typeface="Calibri" panose="020F0502020204030204" pitchFamily="34" charset="0"/>
                      </a:endParaRPr>
                    </a:p>
                  </a:txBody>
                  <a:tcPr marL="68580" marR="68580" marT="34290" marB="34290"/>
                </a:tc>
                <a:tc>
                  <a:txBody>
                    <a:bodyPr/>
                    <a:lstStyle/>
                    <a:p>
                      <a:pPr algn="r"/>
                      <a:endParaRPr lang="en-ID" sz="1200" dirty="0">
                        <a:latin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1380634071"/>
                  </a:ext>
                </a:extLst>
              </a:tr>
              <a:tr h="251460">
                <a:tc>
                  <a:txBody>
                    <a:bodyPr/>
                    <a:lstStyle/>
                    <a:p>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Pendapatan</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kontrak</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asuransi</a:t>
                      </a:r>
                      <a:endParaRPr lang="en-ID" sz="1200" dirty="0">
                        <a:latin typeface="Calibri" panose="020F0502020204030204" pitchFamily="34" charset="0"/>
                        <a:cs typeface="Calibri" panose="020F0502020204030204" pitchFamily="34" charset="0"/>
                      </a:endParaRPr>
                    </a:p>
                  </a:txBody>
                  <a:tcPr marL="68580" marR="68580" marT="34290" marB="34290"/>
                </a:tc>
                <a:tc>
                  <a:txBody>
                    <a:bodyPr/>
                    <a:lstStyle/>
                    <a:p>
                      <a:pPr algn="r"/>
                      <a:endParaRPr lang="en-ID" sz="1200" dirty="0">
                        <a:latin typeface="Calibri" panose="020F0502020204030204" pitchFamily="34" charset="0"/>
                        <a:cs typeface="Calibri" panose="020F0502020204030204" pitchFamily="34" charset="0"/>
                      </a:endParaRPr>
                    </a:p>
                  </a:txBody>
                  <a:tcPr marL="68580" marR="68580" marT="34290" marB="34290"/>
                </a:tc>
                <a:tc>
                  <a:txBody>
                    <a:bodyPr/>
                    <a:lstStyle/>
                    <a:p>
                      <a:pPr algn="r"/>
                      <a:r>
                        <a:rPr lang="en-US" sz="1200" dirty="0">
                          <a:latin typeface="Calibri" panose="020F0502020204030204" pitchFamily="34" charset="0"/>
                          <a:cs typeface="Calibri" panose="020F0502020204030204" pitchFamily="34" charset="0"/>
                        </a:rPr>
                        <a:t>1.000</a:t>
                      </a:r>
                      <a:endParaRPr lang="en-ID" sz="1200" dirty="0">
                        <a:latin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1319274758"/>
                  </a:ext>
                </a:extLst>
              </a:tr>
              <a:tr h="251460">
                <a:tc>
                  <a:txBody>
                    <a:bodyPr/>
                    <a:lstStyle/>
                    <a:p>
                      <a:r>
                        <a:rPr lang="en-US" sz="1200" i="1" dirty="0" err="1">
                          <a:solidFill>
                            <a:srgbClr val="FF0000"/>
                          </a:solidFill>
                          <a:latin typeface="Calibri" panose="020F0502020204030204" pitchFamily="34" charset="0"/>
                          <a:cs typeface="Calibri" panose="020F0502020204030204" pitchFamily="34" charset="0"/>
                        </a:rPr>
                        <a:t>Pengakuan</a:t>
                      </a:r>
                      <a:r>
                        <a:rPr lang="en-US" sz="1200" i="1" dirty="0">
                          <a:solidFill>
                            <a:srgbClr val="FF0000"/>
                          </a:solidFill>
                          <a:latin typeface="Calibri" panose="020F0502020204030204" pitchFamily="34" charset="0"/>
                          <a:cs typeface="Calibri" panose="020F0502020204030204" pitchFamily="34" charset="0"/>
                        </a:rPr>
                        <a:t> </a:t>
                      </a:r>
                      <a:r>
                        <a:rPr lang="en-US" sz="1200" i="1" dirty="0" err="1">
                          <a:solidFill>
                            <a:srgbClr val="FF0000"/>
                          </a:solidFill>
                          <a:latin typeface="Calibri" panose="020F0502020204030204" pitchFamily="34" charset="0"/>
                          <a:cs typeface="Calibri" panose="020F0502020204030204" pitchFamily="34" charset="0"/>
                        </a:rPr>
                        <a:t>pendapatan</a:t>
                      </a:r>
                      <a:endParaRPr lang="en-ID" sz="1200" i="1" dirty="0">
                        <a:solidFill>
                          <a:srgbClr val="FF0000"/>
                        </a:solidFill>
                        <a:latin typeface="Calibri" panose="020F0502020204030204" pitchFamily="34" charset="0"/>
                        <a:cs typeface="Calibri" panose="020F0502020204030204" pitchFamily="34" charset="0"/>
                      </a:endParaRPr>
                    </a:p>
                  </a:txBody>
                  <a:tcPr marL="68580" marR="68580" marT="34290" marB="34290"/>
                </a:tc>
                <a:tc>
                  <a:txBody>
                    <a:bodyPr/>
                    <a:lstStyle/>
                    <a:p>
                      <a:pPr algn="r"/>
                      <a:endParaRPr lang="en-ID" sz="1200" dirty="0">
                        <a:latin typeface="Calibri" panose="020F0502020204030204" pitchFamily="34" charset="0"/>
                        <a:cs typeface="Calibri" panose="020F0502020204030204" pitchFamily="34" charset="0"/>
                      </a:endParaRPr>
                    </a:p>
                  </a:txBody>
                  <a:tcPr marL="68580" marR="68580" marT="34290" marB="34290"/>
                </a:tc>
                <a:tc>
                  <a:txBody>
                    <a:bodyPr/>
                    <a:lstStyle/>
                    <a:p>
                      <a:pPr algn="r"/>
                      <a:endParaRPr lang="en-ID" sz="1200" dirty="0">
                        <a:latin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2412083171"/>
                  </a:ext>
                </a:extLst>
              </a:tr>
              <a:tr h="251460">
                <a:tc>
                  <a:txBody>
                    <a:bodyPr/>
                    <a:lstStyle/>
                    <a:p>
                      <a:r>
                        <a:rPr lang="en-US" sz="1200" dirty="0" err="1">
                          <a:latin typeface="Calibri" panose="020F0502020204030204" pitchFamily="34" charset="0"/>
                          <a:cs typeface="Calibri" panose="020F0502020204030204" pitchFamily="34" charset="0"/>
                        </a:rPr>
                        <a:t>Klaim</a:t>
                      </a:r>
                      <a:r>
                        <a:rPr lang="en-US" sz="1200" dirty="0">
                          <a:latin typeface="Calibri" panose="020F0502020204030204" pitchFamily="34" charset="0"/>
                          <a:cs typeface="Calibri" panose="020F0502020204030204" pitchFamily="34" charset="0"/>
                        </a:rPr>
                        <a:t> yang </a:t>
                      </a:r>
                      <a:r>
                        <a:rPr lang="en-US" sz="1200" dirty="0" err="1">
                          <a:latin typeface="Calibri" panose="020F0502020204030204" pitchFamily="34" charset="0"/>
                          <a:cs typeface="Calibri" panose="020F0502020204030204" pitchFamily="34" charset="0"/>
                        </a:rPr>
                        <a:t>terjadi</a:t>
                      </a:r>
                      <a:endParaRPr lang="en-ID" sz="1200" dirty="0">
                        <a:latin typeface="Calibri" panose="020F0502020204030204" pitchFamily="34" charset="0"/>
                        <a:cs typeface="Calibri" panose="020F0502020204030204" pitchFamily="34" charset="0"/>
                      </a:endParaRPr>
                    </a:p>
                  </a:txBody>
                  <a:tcPr marL="68580" marR="68580" marT="34290" marB="34290"/>
                </a:tc>
                <a:tc>
                  <a:txBody>
                    <a:bodyPr/>
                    <a:lstStyle/>
                    <a:p>
                      <a:pPr algn="r"/>
                      <a:r>
                        <a:rPr lang="en-US" sz="1200" dirty="0">
                          <a:latin typeface="Calibri" panose="020F0502020204030204" pitchFamily="34" charset="0"/>
                          <a:cs typeface="Calibri" panose="020F0502020204030204" pitchFamily="34" charset="0"/>
                        </a:rPr>
                        <a:t>480</a:t>
                      </a:r>
                      <a:endParaRPr lang="en-ID" sz="1200" dirty="0">
                        <a:latin typeface="Calibri" panose="020F0502020204030204" pitchFamily="34" charset="0"/>
                        <a:cs typeface="Calibri" panose="020F0502020204030204" pitchFamily="34" charset="0"/>
                      </a:endParaRPr>
                    </a:p>
                  </a:txBody>
                  <a:tcPr marL="68580" marR="68580" marT="34290" marB="34290"/>
                </a:tc>
                <a:tc>
                  <a:txBody>
                    <a:bodyPr/>
                    <a:lstStyle/>
                    <a:p>
                      <a:pPr algn="r"/>
                      <a:endParaRPr lang="en-ID" sz="1200" dirty="0">
                        <a:latin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930409648"/>
                  </a:ext>
                </a:extLst>
              </a:tr>
              <a:tr h="251460">
                <a:tc>
                  <a:txBody>
                    <a:bodyPr/>
                    <a:lstStyle/>
                    <a:p>
                      <a:r>
                        <a:rPr lang="en-US" sz="1200" dirty="0">
                          <a:latin typeface="Calibri" panose="020F0502020204030204" pitchFamily="34" charset="0"/>
                          <a:cs typeface="Calibri" panose="020F0502020204030204" pitchFamily="34" charset="0"/>
                        </a:rPr>
                        <a:t>   Cash</a:t>
                      </a:r>
                      <a:endParaRPr lang="en-ID" sz="1200" dirty="0">
                        <a:latin typeface="Calibri" panose="020F0502020204030204" pitchFamily="34" charset="0"/>
                        <a:cs typeface="Calibri" panose="020F0502020204030204" pitchFamily="34" charset="0"/>
                      </a:endParaRPr>
                    </a:p>
                  </a:txBody>
                  <a:tcPr marL="68580" marR="68580" marT="34290" marB="34290"/>
                </a:tc>
                <a:tc>
                  <a:txBody>
                    <a:bodyPr/>
                    <a:lstStyle/>
                    <a:p>
                      <a:pPr algn="r"/>
                      <a:endParaRPr lang="en-ID" sz="1200" dirty="0">
                        <a:latin typeface="Calibri" panose="020F0502020204030204" pitchFamily="34" charset="0"/>
                        <a:cs typeface="Calibri" panose="020F0502020204030204" pitchFamily="34" charset="0"/>
                      </a:endParaRPr>
                    </a:p>
                  </a:txBody>
                  <a:tcPr marL="68580" marR="68580" marT="34290" marB="34290"/>
                </a:tc>
                <a:tc>
                  <a:txBody>
                    <a:bodyPr/>
                    <a:lstStyle/>
                    <a:p>
                      <a:pPr algn="r"/>
                      <a:r>
                        <a:rPr lang="en-US" sz="1200" dirty="0">
                          <a:latin typeface="Calibri" panose="020F0502020204030204" pitchFamily="34" charset="0"/>
                          <a:cs typeface="Calibri" panose="020F0502020204030204" pitchFamily="34" charset="0"/>
                        </a:rPr>
                        <a:t>480</a:t>
                      </a:r>
                      <a:endParaRPr lang="en-ID" sz="1200" dirty="0">
                        <a:latin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2586518488"/>
                  </a:ext>
                </a:extLst>
              </a:tr>
              <a:tr h="2514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err="1">
                          <a:solidFill>
                            <a:srgbClr val="FF0000"/>
                          </a:solidFill>
                          <a:latin typeface="Calibri" panose="020F0502020204030204" pitchFamily="34" charset="0"/>
                          <a:cs typeface="Calibri" panose="020F0502020204030204" pitchFamily="34" charset="0"/>
                        </a:rPr>
                        <a:t>Pencatatan</a:t>
                      </a:r>
                      <a:r>
                        <a:rPr lang="en-US" sz="1200" i="1" dirty="0">
                          <a:solidFill>
                            <a:srgbClr val="FF0000"/>
                          </a:solidFill>
                          <a:latin typeface="Calibri" panose="020F0502020204030204" pitchFamily="34" charset="0"/>
                          <a:cs typeface="Calibri" panose="020F0502020204030204" pitchFamily="34" charset="0"/>
                        </a:rPr>
                        <a:t> </a:t>
                      </a:r>
                      <a:r>
                        <a:rPr lang="en-US" sz="1200" i="1" dirty="0" err="1">
                          <a:solidFill>
                            <a:srgbClr val="FF0000"/>
                          </a:solidFill>
                          <a:latin typeface="Calibri" panose="020F0502020204030204" pitchFamily="34" charset="0"/>
                          <a:cs typeface="Calibri" panose="020F0502020204030204" pitchFamily="34" charset="0"/>
                        </a:rPr>
                        <a:t>klaim</a:t>
                      </a:r>
                      <a:r>
                        <a:rPr lang="en-US" sz="1200" i="1" dirty="0">
                          <a:solidFill>
                            <a:srgbClr val="FF0000"/>
                          </a:solidFill>
                          <a:latin typeface="Calibri" panose="020F0502020204030204" pitchFamily="34" charset="0"/>
                          <a:cs typeface="Calibri" panose="020F0502020204030204" pitchFamily="34" charset="0"/>
                        </a:rPr>
                        <a:t> yang </a:t>
                      </a:r>
                      <a:r>
                        <a:rPr lang="en-US" sz="1200" i="1" dirty="0" err="1">
                          <a:solidFill>
                            <a:srgbClr val="FF0000"/>
                          </a:solidFill>
                          <a:latin typeface="Calibri" panose="020F0502020204030204" pitchFamily="34" charset="0"/>
                          <a:cs typeface="Calibri" panose="020F0502020204030204" pitchFamily="34" charset="0"/>
                        </a:rPr>
                        <a:t>terjadi</a:t>
                      </a:r>
                      <a:endParaRPr lang="en-ID" sz="1200" i="1" dirty="0">
                        <a:solidFill>
                          <a:srgbClr val="FF0000"/>
                        </a:solidFill>
                        <a:latin typeface="Calibri" panose="020F0502020204030204" pitchFamily="34" charset="0"/>
                        <a:cs typeface="Calibri" panose="020F0502020204030204" pitchFamily="34" charset="0"/>
                      </a:endParaRPr>
                    </a:p>
                  </a:txBody>
                  <a:tcPr marL="68580" marR="68580" marT="34290" marB="34290"/>
                </a:tc>
                <a:tc>
                  <a:txBody>
                    <a:bodyPr/>
                    <a:lstStyle/>
                    <a:p>
                      <a:pPr algn="r"/>
                      <a:endParaRPr lang="en-ID" sz="1200" dirty="0">
                        <a:latin typeface="Calibri" panose="020F0502020204030204" pitchFamily="34" charset="0"/>
                        <a:cs typeface="Calibri" panose="020F0502020204030204" pitchFamily="34" charset="0"/>
                      </a:endParaRPr>
                    </a:p>
                  </a:txBody>
                  <a:tcPr marL="68580" marR="68580" marT="34290" marB="34290"/>
                </a:tc>
                <a:tc>
                  <a:txBody>
                    <a:bodyPr/>
                    <a:lstStyle/>
                    <a:p>
                      <a:pPr algn="r"/>
                      <a:endParaRPr lang="en-ID" sz="1200" dirty="0">
                        <a:latin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1200080662"/>
                  </a:ext>
                </a:extLst>
              </a:tr>
            </a:tbl>
          </a:graphicData>
        </a:graphic>
      </p:graphicFrame>
      <p:sp>
        <p:nvSpPr>
          <p:cNvPr id="6" name="Rectangle 5">
            <a:extLst>
              <a:ext uri="{FF2B5EF4-FFF2-40B4-BE49-F238E27FC236}">
                <a16:creationId xmlns:a16="http://schemas.microsoft.com/office/drawing/2014/main" id="{5C8D4FCD-78A0-4EF8-854F-7794D37ADFB2}"/>
              </a:ext>
            </a:extLst>
          </p:cNvPr>
          <p:cNvSpPr/>
          <p:nvPr/>
        </p:nvSpPr>
        <p:spPr>
          <a:xfrm>
            <a:off x="-51435" y="4800600"/>
            <a:ext cx="6966585" cy="415498"/>
          </a:xfrm>
          <a:prstGeom prst="rect">
            <a:avLst/>
          </a:prstGeom>
        </p:spPr>
        <p:txBody>
          <a:bodyPr wrap="square">
            <a:spAutoFit/>
          </a:bodyPr>
          <a:lstStyle/>
          <a:p>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Ref: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Webinar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Penerapan</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PSAK 74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Kontrak</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Asuransi</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dalam</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Perhitungan</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Aktuaria</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 PPPK</a:t>
            </a:r>
          </a:p>
          <a:p>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Materi</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Sensi</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Wondabio</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 Implementation Issues in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Insurani</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Industry – 23 </a:t>
            </a:r>
            <a:r>
              <a:rPr lang="en-US" sz="1050" b="1" dirty="0" err="1">
                <a:solidFill>
                  <a:schemeClr val="tx1"/>
                </a:solidFill>
                <a:latin typeface="Calibri" panose="020F0502020204030204" pitchFamily="34" charset="0"/>
                <a:ea typeface="Calibri" panose="020F0502020204030204" pitchFamily="34" charset="0"/>
                <a:cs typeface="Calibri" panose="020F0502020204030204" pitchFamily="34" charset="0"/>
              </a:rPr>
              <a:t>Juni</a:t>
            </a:r>
            <a:r>
              <a:rPr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 2021</a:t>
            </a:r>
            <a:endParaRPr lang="en-ID" sz="105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7" name="Slide Number Placeholder 3">
            <a:extLst>
              <a:ext uri="{FF2B5EF4-FFF2-40B4-BE49-F238E27FC236}">
                <a16:creationId xmlns:a16="http://schemas.microsoft.com/office/drawing/2014/main" id="{456BFEAF-42A8-4A24-A319-45B61BB2630F}"/>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74</a:t>
            </a:fld>
            <a:endParaRPr lang="en-US" sz="1200" b="1" dirty="0"/>
          </a:p>
        </p:txBody>
      </p:sp>
    </p:spTree>
    <p:extLst>
      <p:ext uri="{BB962C8B-B14F-4D97-AF65-F5344CB8AC3E}">
        <p14:creationId xmlns:p14="http://schemas.microsoft.com/office/powerpoint/2010/main" val="351082296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1B20E8F-7B2A-498D-A91C-0223B07814E7}"/>
              </a:ext>
            </a:extLst>
          </p:cNvPr>
          <p:cNvSpPr txBox="1"/>
          <p:nvPr/>
        </p:nvSpPr>
        <p:spPr>
          <a:xfrm>
            <a:off x="2203269" y="1516250"/>
            <a:ext cx="4911633" cy="1902000"/>
          </a:xfrm>
          <a:prstGeom prst="rect">
            <a:avLst/>
          </a:prstGeom>
          <a:noFill/>
          <a:ln>
            <a:noFill/>
          </a:ln>
        </p:spPr>
        <p:txBody>
          <a:bodyPr spcFirstLastPara="1" wrap="square" lIns="91425" tIns="91425" rIns="91425" bIns="91425" rtlCol="0" anchor="ctr" anchorCtr="0">
            <a:normAutofit/>
          </a:bodyPr>
          <a:lstStyle/>
          <a:p>
            <a:pPr algn="ctr">
              <a:lnSpc>
                <a:spcPct val="90000"/>
              </a:lnSpc>
              <a:spcAft>
                <a:spcPts val="600"/>
              </a:spcAft>
              <a:buClr>
                <a:schemeClr val="dk2"/>
              </a:buClr>
              <a:buSzPts val="6000"/>
            </a:pPr>
            <a:r>
              <a:rPr lang="en-US" sz="3500" b="1" dirty="0">
                <a:solidFill>
                  <a:schemeClr val="dk2"/>
                </a:solidFill>
                <a:latin typeface="Fjalla One"/>
                <a:sym typeface="Fjalla One"/>
              </a:rPr>
              <a:t>ILUSTRASI</a:t>
            </a:r>
          </a:p>
          <a:p>
            <a:pPr algn="ctr">
              <a:lnSpc>
                <a:spcPct val="90000"/>
              </a:lnSpc>
              <a:spcAft>
                <a:spcPts val="600"/>
              </a:spcAft>
              <a:buClr>
                <a:schemeClr val="dk2"/>
              </a:buClr>
              <a:buSzPts val="6000"/>
            </a:pPr>
            <a:r>
              <a:rPr lang="en-US" sz="3500" b="1" dirty="0">
                <a:solidFill>
                  <a:schemeClr val="dk2"/>
                </a:solidFill>
                <a:latin typeface="Fjalla One"/>
                <a:sym typeface="Fjalla One"/>
              </a:rPr>
              <a:t>LAPORAN KEUANGAN &amp; KPI</a:t>
            </a:r>
          </a:p>
          <a:p>
            <a:pPr algn="ctr">
              <a:lnSpc>
                <a:spcPct val="90000"/>
              </a:lnSpc>
              <a:spcAft>
                <a:spcPts val="600"/>
              </a:spcAft>
              <a:buClr>
                <a:schemeClr val="dk2"/>
              </a:buClr>
              <a:buSzPts val="6000"/>
            </a:pPr>
            <a:r>
              <a:rPr lang="en-US" sz="3500" b="1" dirty="0">
                <a:solidFill>
                  <a:schemeClr val="dk2"/>
                </a:solidFill>
                <a:latin typeface="Fjalla One"/>
                <a:sym typeface="Fjalla One"/>
              </a:rPr>
              <a:t>PSAK 117</a:t>
            </a:r>
          </a:p>
        </p:txBody>
      </p:sp>
    </p:spTree>
    <p:extLst>
      <p:ext uri="{BB962C8B-B14F-4D97-AF65-F5344CB8AC3E}">
        <p14:creationId xmlns:p14="http://schemas.microsoft.com/office/powerpoint/2010/main" val="1691881476"/>
      </p:ext>
    </p:extLst>
  </p:cSld>
  <p:clrMapOvr>
    <a:masterClrMapping/>
  </p:clrMapOvr>
  <p:transition spd="slow">
    <p:strips dir="rd"/>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2">
            <a:extLst>
              <a:ext uri="{FF2B5EF4-FFF2-40B4-BE49-F238E27FC236}">
                <a16:creationId xmlns:a16="http://schemas.microsoft.com/office/drawing/2014/main" id="{1103FF27-2F88-49C3-AC5D-08806C698E70}"/>
              </a:ext>
            </a:extLst>
          </p:cNvPr>
          <p:cNvSpPr>
            <a:spLocks noGrp="1"/>
          </p:cNvSpPr>
          <p:nvPr>
            <p:ph type="title"/>
          </p:nvPr>
        </p:nvSpPr>
        <p:spPr>
          <a:xfrm>
            <a:off x="-19118" y="260064"/>
            <a:ext cx="6853144" cy="576000"/>
          </a:xfrm>
        </p:spPr>
        <p:txBody>
          <a:bodyPr>
            <a:noAutofit/>
          </a:bodyPr>
          <a:lstStyle/>
          <a:p>
            <a:r>
              <a:rPr lang="fi-FI" sz="2700" dirty="0">
                <a:solidFill>
                  <a:schemeClr val="tx2">
                    <a:lumMod val="50000"/>
                  </a:schemeClr>
                </a:solidFill>
                <a:latin typeface="Fjalla One" panose="02000506040000020004" pitchFamily="2" charset="0"/>
                <a:ea typeface="Segoe UI Black" panose="020B0A02040204020203" pitchFamily="34" charset="0"/>
              </a:rPr>
              <a:t>PENYAJIAN PADA LAPORAN POSISI KEUANGAN</a:t>
            </a:r>
            <a:endParaRPr lang="en-ID" sz="2700" dirty="0">
              <a:latin typeface="Fjalla One" panose="02000506040000020004" pitchFamily="2" charset="0"/>
            </a:endParaRPr>
          </a:p>
        </p:txBody>
      </p:sp>
      <p:graphicFrame>
        <p:nvGraphicFramePr>
          <p:cNvPr id="5" name="Diagram 4">
            <a:extLst>
              <a:ext uri="{FF2B5EF4-FFF2-40B4-BE49-F238E27FC236}">
                <a16:creationId xmlns:a16="http://schemas.microsoft.com/office/drawing/2014/main" id="{FF96BE74-925D-48CF-B4C5-400D48E21E3C}"/>
              </a:ext>
            </a:extLst>
          </p:cNvPr>
          <p:cNvGraphicFramePr/>
          <p:nvPr>
            <p:extLst>
              <p:ext uri="{D42A27DB-BD31-4B8C-83A1-F6EECF244321}">
                <p14:modId xmlns:p14="http://schemas.microsoft.com/office/powerpoint/2010/main" val="1843457982"/>
              </p:ext>
            </p:extLst>
          </p:nvPr>
        </p:nvGraphicFramePr>
        <p:xfrm>
          <a:off x="274893" y="1594884"/>
          <a:ext cx="4447794" cy="32885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a:extLst>
              <a:ext uri="{FF2B5EF4-FFF2-40B4-BE49-F238E27FC236}">
                <a16:creationId xmlns:a16="http://schemas.microsoft.com/office/drawing/2014/main" id="{170DBF93-A270-45AB-BE16-1D433332CD31}"/>
              </a:ext>
            </a:extLst>
          </p:cNvPr>
          <p:cNvSpPr txBox="1"/>
          <p:nvPr/>
        </p:nvSpPr>
        <p:spPr>
          <a:xfrm>
            <a:off x="147993" y="1099059"/>
            <a:ext cx="4646428" cy="523220"/>
          </a:xfrm>
          <a:prstGeom prst="rect">
            <a:avLst/>
          </a:prstGeom>
          <a:noFill/>
        </p:spPr>
        <p:txBody>
          <a:bodyPr wrap="square" rtlCol="0">
            <a:spAutoFit/>
          </a:bodyPr>
          <a:lstStyle/>
          <a:p>
            <a:r>
              <a:rPr lang="en-US" b="1" dirty="0">
                <a:latin typeface="Calibri" panose="020F0502020204030204" pitchFamily="34" charset="0"/>
                <a:ea typeface="Calibri" panose="020F0502020204030204" pitchFamily="34" charset="0"/>
                <a:cs typeface="Calibri" panose="020F0502020204030204" pitchFamily="34" charset="0"/>
              </a:rPr>
              <a:t>[Par.78] </a:t>
            </a:r>
            <a:r>
              <a:rPr lang="en-US" b="1" dirty="0" err="1">
                <a:latin typeface="Calibri" panose="020F0502020204030204" pitchFamily="34" charset="0"/>
                <a:ea typeface="Calibri" panose="020F0502020204030204" pitchFamily="34" charset="0"/>
                <a:cs typeface="Calibri" panose="020F0502020204030204" pitchFamily="34" charset="0"/>
              </a:rPr>
              <a:t>Entitas</a:t>
            </a:r>
            <a:r>
              <a:rPr lang="en-US" b="1" dirty="0">
                <a:latin typeface="Calibri" panose="020F0502020204030204" pitchFamily="34" charset="0"/>
                <a:ea typeface="Calibri" panose="020F0502020204030204" pitchFamily="34" charset="0"/>
                <a:cs typeface="Calibri" panose="020F0502020204030204" pitchFamily="34" charset="0"/>
              </a:rPr>
              <a:t> </a:t>
            </a:r>
            <a:r>
              <a:rPr lang="en-US" b="1" dirty="0" err="1">
                <a:latin typeface="Calibri" panose="020F0502020204030204" pitchFamily="34" charset="0"/>
                <a:ea typeface="Calibri" panose="020F0502020204030204" pitchFamily="34" charset="0"/>
                <a:cs typeface="Calibri" panose="020F0502020204030204" pitchFamily="34" charset="0"/>
              </a:rPr>
              <a:t>menyajikan</a:t>
            </a:r>
            <a:r>
              <a:rPr lang="en-US" b="1" dirty="0">
                <a:latin typeface="Calibri" panose="020F0502020204030204" pitchFamily="34" charset="0"/>
                <a:ea typeface="Calibri" panose="020F0502020204030204" pitchFamily="34" charset="0"/>
                <a:cs typeface="Calibri" panose="020F0502020204030204" pitchFamily="34" charset="0"/>
              </a:rPr>
              <a:t> </a:t>
            </a:r>
            <a:r>
              <a:rPr lang="en-US" b="1" dirty="0" err="1">
                <a:latin typeface="Calibri" panose="020F0502020204030204" pitchFamily="34" charset="0"/>
                <a:ea typeface="Calibri" panose="020F0502020204030204" pitchFamily="34" charset="0"/>
                <a:cs typeface="Calibri" panose="020F0502020204030204" pitchFamily="34" charset="0"/>
              </a:rPr>
              <a:t>secara</a:t>
            </a:r>
            <a:r>
              <a:rPr lang="en-US" b="1" dirty="0">
                <a:latin typeface="Calibri" panose="020F0502020204030204" pitchFamily="34" charset="0"/>
                <a:ea typeface="Calibri" panose="020F0502020204030204" pitchFamily="34" charset="0"/>
                <a:cs typeface="Calibri" panose="020F0502020204030204" pitchFamily="34" charset="0"/>
              </a:rPr>
              <a:t> </a:t>
            </a:r>
            <a:r>
              <a:rPr lang="en-US" b="1" dirty="0" err="1">
                <a:latin typeface="Calibri" panose="020F0502020204030204" pitchFamily="34" charset="0"/>
                <a:ea typeface="Calibri" panose="020F0502020204030204" pitchFamily="34" charset="0"/>
                <a:cs typeface="Calibri" panose="020F0502020204030204" pitchFamily="34" charset="0"/>
              </a:rPr>
              <a:t>terpisah</a:t>
            </a:r>
            <a:r>
              <a:rPr lang="en-US" b="1" dirty="0">
                <a:latin typeface="Calibri" panose="020F0502020204030204" pitchFamily="34" charset="0"/>
                <a:ea typeface="Calibri" panose="020F0502020204030204" pitchFamily="34" charset="0"/>
                <a:cs typeface="Calibri" panose="020F0502020204030204" pitchFamily="34" charset="0"/>
              </a:rPr>
              <a:t> </a:t>
            </a:r>
            <a:r>
              <a:rPr lang="en-US" b="1" dirty="0" err="1">
                <a:latin typeface="Calibri" panose="020F0502020204030204" pitchFamily="34" charset="0"/>
                <a:ea typeface="Calibri" panose="020F0502020204030204" pitchFamily="34" charset="0"/>
                <a:cs typeface="Calibri" panose="020F0502020204030204" pitchFamily="34" charset="0"/>
              </a:rPr>
              <a:t>dalam</a:t>
            </a:r>
            <a:r>
              <a:rPr lang="en-US" b="1" dirty="0">
                <a:latin typeface="Calibri" panose="020F0502020204030204" pitchFamily="34" charset="0"/>
                <a:ea typeface="Calibri" panose="020F0502020204030204" pitchFamily="34" charset="0"/>
                <a:cs typeface="Calibri" panose="020F0502020204030204" pitchFamily="34" charset="0"/>
              </a:rPr>
              <a:t> </a:t>
            </a:r>
            <a:r>
              <a:rPr lang="en-US" b="1" dirty="0" err="1">
                <a:latin typeface="Calibri" panose="020F0502020204030204" pitchFamily="34" charset="0"/>
                <a:ea typeface="Calibri" panose="020F0502020204030204" pitchFamily="34" charset="0"/>
                <a:cs typeface="Calibri" panose="020F0502020204030204" pitchFamily="34" charset="0"/>
              </a:rPr>
              <a:t>laporan</a:t>
            </a:r>
            <a:r>
              <a:rPr lang="en-US" b="1" dirty="0">
                <a:latin typeface="Calibri" panose="020F0502020204030204" pitchFamily="34" charset="0"/>
                <a:ea typeface="Calibri" panose="020F0502020204030204" pitchFamily="34" charset="0"/>
                <a:cs typeface="Calibri" panose="020F0502020204030204" pitchFamily="34" charset="0"/>
              </a:rPr>
              <a:t> </a:t>
            </a:r>
            <a:r>
              <a:rPr lang="en-US" b="1" dirty="0" err="1">
                <a:latin typeface="Calibri" panose="020F0502020204030204" pitchFamily="34" charset="0"/>
                <a:ea typeface="Calibri" panose="020F0502020204030204" pitchFamily="34" charset="0"/>
                <a:cs typeface="Calibri" panose="020F0502020204030204" pitchFamily="34" charset="0"/>
              </a:rPr>
              <a:t>posisi</a:t>
            </a:r>
            <a:r>
              <a:rPr lang="en-US" b="1" dirty="0">
                <a:latin typeface="Calibri" panose="020F0502020204030204" pitchFamily="34" charset="0"/>
                <a:ea typeface="Calibri" panose="020F0502020204030204" pitchFamily="34" charset="0"/>
                <a:cs typeface="Calibri" panose="020F0502020204030204" pitchFamily="34" charset="0"/>
              </a:rPr>
              <a:t> </a:t>
            </a:r>
            <a:r>
              <a:rPr lang="en-US" b="1" dirty="0" err="1">
                <a:latin typeface="Calibri" panose="020F0502020204030204" pitchFamily="34" charset="0"/>
                <a:ea typeface="Calibri" panose="020F0502020204030204" pitchFamily="34" charset="0"/>
                <a:cs typeface="Calibri" panose="020F0502020204030204" pitchFamily="34" charset="0"/>
              </a:rPr>
              <a:t>keuangan</a:t>
            </a:r>
            <a:r>
              <a:rPr lang="en-US" b="1" dirty="0">
                <a:latin typeface="Calibri" panose="020F0502020204030204" pitchFamily="34" charset="0"/>
                <a:ea typeface="Calibri" panose="020F0502020204030204" pitchFamily="34" charset="0"/>
                <a:cs typeface="Calibri" panose="020F0502020204030204" pitchFamily="34" charset="0"/>
              </a:rPr>
              <a:t> </a:t>
            </a:r>
            <a:r>
              <a:rPr lang="en-US" b="1" dirty="0" err="1">
                <a:latin typeface="Calibri" panose="020F0502020204030204" pitchFamily="34" charset="0"/>
                <a:ea typeface="Calibri" panose="020F0502020204030204" pitchFamily="34" charset="0"/>
                <a:cs typeface="Calibri" panose="020F0502020204030204" pitchFamily="34" charset="0"/>
              </a:rPr>
              <a:t>jumlah</a:t>
            </a:r>
            <a:r>
              <a:rPr lang="en-US" b="1" dirty="0">
                <a:latin typeface="Calibri" panose="020F0502020204030204" pitchFamily="34" charset="0"/>
                <a:ea typeface="Calibri" panose="020F0502020204030204" pitchFamily="34" charset="0"/>
                <a:cs typeface="Calibri" panose="020F0502020204030204" pitchFamily="34" charset="0"/>
              </a:rPr>
              <a:t> </a:t>
            </a:r>
            <a:r>
              <a:rPr lang="en-US" b="1" dirty="0" err="1">
                <a:latin typeface="Calibri" panose="020F0502020204030204" pitchFamily="34" charset="0"/>
                <a:ea typeface="Calibri" panose="020F0502020204030204" pitchFamily="34" charset="0"/>
                <a:cs typeface="Calibri" panose="020F0502020204030204" pitchFamily="34" charset="0"/>
              </a:rPr>
              <a:t>tercatat</a:t>
            </a:r>
            <a:r>
              <a:rPr lang="en-US" b="1" dirty="0">
                <a:latin typeface="Calibri" panose="020F0502020204030204" pitchFamily="34" charset="0"/>
                <a:ea typeface="Calibri" panose="020F0502020204030204" pitchFamily="34" charset="0"/>
                <a:cs typeface="Calibri" panose="020F0502020204030204" pitchFamily="34" charset="0"/>
              </a:rPr>
              <a:t> </a:t>
            </a:r>
            <a:r>
              <a:rPr lang="en-US" b="1" dirty="0" err="1">
                <a:latin typeface="Calibri" panose="020F0502020204030204" pitchFamily="34" charset="0"/>
                <a:ea typeface="Calibri" panose="020F0502020204030204" pitchFamily="34" charset="0"/>
                <a:cs typeface="Calibri" panose="020F0502020204030204" pitchFamily="34" charset="0"/>
              </a:rPr>
              <a:t>kelompok</a:t>
            </a:r>
            <a:r>
              <a:rPr lang="en-US" b="1" dirty="0">
                <a:latin typeface="Calibri" panose="020F0502020204030204" pitchFamily="34" charset="0"/>
                <a:ea typeface="Calibri" panose="020F0502020204030204" pitchFamily="34" charset="0"/>
                <a:cs typeface="Calibri" panose="020F0502020204030204" pitchFamily="34" charset="0"/>
              </a:rPr>
              <a:t> </a:t>
            </a:r>
            <a:r>
              <a:rPr lang="en-US" b="1" dirty="0" err="1">
                <a:latin typeface="Calibri" panose="020F0502020204030204" pitchFamily="34" charset="0"/>
                <a:ea typeface="Calibri" panose="020F0502020204030204" pitchFamily="34" charset="0"/>
                <a:cs typeface="Calibri" panose="020F0502020204030204" pitchFamily="34" charset="0"/>
              </a:rPr>
              <a:t>berikut</a:t>
            </a:r>
            <a:r>
              <a:rPr lang="en-US" b="1" dirty="0">
                <a:latin typeface="Calibri" panose="020F0502020204030204" pitchFamily="34" charset="0"/>
                <a:ea typeface="Calibri" panose="020F0502020204030204" pitchFamily="34" charset="0"/>
                <a:cs typeface="Calibri" panose="020F0502020204030204" pitchFamily="34" charset="0"/>
              </a:rPr>
              <a:t>:</a:t>
            </a:r>
          </a:p>
        </p:txBody>
      </p:sp>
      <p:sp>
        <p:nvSpPr>
          <p:cNvPr id="11" name="TextBox 10">
            <a:extLst>
              <a:ext uri="{FF2B5EF4-FFF2-40B4-BE49-F238E27FC236}">
                <a16:creationId xmlns:a16="http://schemas.microsoft.com/office/drawing/2014/main" id="{33E7B344-9F5F-4EBF-984C-0E5985302ADA}"/>
              </a:ext>
            </a:extLst>
          </p:cNvPr>
          <p:cNvSpPr txBox="1"/>
          <p:nvPr/>
        </p:nvSpPr>
        <p:spPr>
          <a:xfrm>
            <a:off x="4722687" y="999561"/>
            <a:ext cx="4222679" cy="2323713"/>
          </a:xfrm>
          <a:prstGeom prst="rect">
            <a:avLst/>
          </a:prstGeom>
          <a:noFill/>
        </p:spPr>
        <p:txBody>
          <a:bodyPr wrap="square" rtlCol="0">
            <a:spAutoFit/>
          </a:bodyPr>
          <a:lstStyle/>
          <a:p>
            <a:pPr algn="just">
              <a:spcBef>
                <a:spcPts val="600"/>
              </a:spcBef>
            </a:pPr>
            <a:r>
              <a:rPr lang="en-US" sz="1500" b="1" dirty="0">
                <a:latin typeface="Calibri" panose="020F0502020204030204" pitchFamily="34" charset="0"/>
                <a:ea typeface="Calibri" panose="020F0502020204030204" pitchFamily="34" charset="0"/>
                <a:cs typeface="Calibri" panose="020F0502020204030204" pitchFamily="34" charset="0"/>
              </a:rPr>
              <a:t>[Par.79] </a:t>
            </a:r>
            <a:r>
              <a:rPr lang="en-US" sz="1500" dirty="0" err="1">
                <a:latin typeface="Calibri" panose="020F0502020204030204" pitchFamily="34" charset="0"/>
                <a:ea typeface="Calibri" panose="020F0502020204030204" pitchFamily="34" charset="0"/>
                <a:cs typeface="Calibri" panose="020F0502020204030204" pitchFamily="34" charset="0"/>
              </a:rPr>
              <a:t>Entitas</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memasukkan</a:t>
            </a:r>
            <a:r>
              <a:rPr lang="en-US" sz="1500" dirty="0">
                <a:latin typeface="Calibri" panose="020F0502020204030204" pitchFamily="34" charset="0"/>
                <a:ea typeface="Calibri" panose="020F0502020204030204" pitchFamily="34" charset="0"/>
                <a:cs typeface="Calibri" panose="020F0502020204030204" pitchFamily="34" charset="0"/>
              </a:rPr>
              <a:t>:</a:t>
            </a:r>
          </a:p>
          <a:p>
            <a:pPr marL="285750" indent="-285750" algn="just">
              <a:spcBef>
                <a:spcPts val="600"/>
              </a:spcBef>
              <a:buFont typeface="Arial" panose="020B0604020202020204" pitchFamily="34" charset="0"/>
              <a:buChar char="•"/>
            </a:pPr>
            <a:r>
              <a:rPr lang="en-US" sz="1500" dirty="0" err="1">
                <a:latin typeface="Calibri" panose="020F0502020204030204" pitchFamily="34" charset="0"/>
                <a:ea typeface="Calibri" panose="020F0502020204030204" pitchFamily="34" charset="0"/>
                <a:cs typeface="Calibri" panose="020F0502020204030204" pitchFamily="34" charset="0"/>
              </a:rPr>
              <a:t>aset</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atau</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liabilitas</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atas</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arus</a:t>
            </a:r>
            <a:r>
              <a:rPr lang="en-US" sz="1500" dirty="0">
                <a:latin typeface="Calibri" panose="020F0502020204030204" pitchFamily="34" charset="0"/>
                <a:ea typeface="Calibri" panose="020F0502020204030204" pitchFamily="34" charset="0"/>
                <a:cs typeface="Calibri" panose="020F0502020204030204" pitchFamily="34" charset="0"/>
              </a:rPr>
              <a:t> kas </a:t>
            </a:r>
            <a:r>
              <a:rPr lang="en-US" sz="1500" dirty="0" err="1">
                <a:latin typeface="Calibri" panose="020F0502020204030204" pitchFamily="34" charset="0"/>
                <a:ea typeface="Calibri" panose="020F0502020204030204" pitchFamily="34" charset="0"/>
                <a:cs typeface="Calibri" panose="020F0502020204030204" pitchFamily="34" charset="0"/>
              </a:rPr>
              <a:t>akuisisi</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asuransi</a:t>
            </a:r>
            <a:r>
              <a:rPr lang="en-US" sz="1500" dirty="0">
                <a:latin typeface="Calibri" panose="020F0502020204030204" pitchFamily="34" charset="0"/>
                <a:ea typeface="Calibri" panose="020F0502020204030204" pitchFamily="34" charset="0"/>
                <a:cs typeface="Calibri" panose="020F0502020204030204" pitchFamily="34" charset="0"/>
              </a:rPr>
              <a:t> yang </a:t>
            </a:r>
            <a:r>
              <a:rPr lang="en-US" sz="1500" dirty="0" err="1">
                <a:latin typeface="Calibri" panose="020F0502020204030204" pitchFamily="34" charset="0"/>
                <a:ea typeface="Calibri" panose="020F0502020204030204" pitchFamily="34" charset="0"/>
                <a:cs typeface="Calibri" panose="020F0502020204030204" pitchFamily="34" charset="0"/>
              </a:rPr>
              <a:t>diakui</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dengan</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menerapkan</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paragraf</a:t>
            </a:r>
            <a:r>
              <a:rPr lang="en-US" sz="1500" dirty="0">
                <a:latin typeface="Calibri" panose="020F0502020204030204" pitchFamily="34" charset="0"/>
                <a:ea typeface="Calibri" panose="020F0502020204030204" pitchFamily="34" charset="0"/>
                <a:cs typeface="Calibri" panose="020F0502020204030204" pitchFamily="34" charset="0"/>
              </a:rPr>
              <a:t> 27 </a:t>
            </a:r>
            <a:r>
              <a:rPr lang="en-US" sz="1500" dirty="0" err="1">
                <a:latin typeface="Calibri" panose="020F0502020204030204" pitchFamily="34" charset="0"/>
                <a:ea typeface="Calibri" panose="020F0502020204030204" pitchFamily="34" charset="0"/>
                <a:cs typeface="Calibri" panose="020F0502020204030204" pitchFamily="34" charset="0"/>
              </a:rPr>
              <a:t>dalam</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jumlah</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tercatat</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kelompok</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kontrak</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asuransi</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terbitan</a:t>
            </a:r>
            <a:r>
              <a:rPr lang="en-US" sz="1500" dirty="0">
                <a:latin typeface="Calibri" panose="020F0502020204030204" pitchFamily="34" charset="0"/>
                <a:ea typeface="Calibri" panose="020F0502020204030204" pitchFamily="34" charset="0"/>
                <a:cs typeface="Calibri" panose="020F0502020204030204" pitchFamily="34" charset="0"/>
              </a:rPr>
              <a:t> yang </a:t>
            </a:r>
            <a:r>
              <a:rPr lang="en-US" sz="1500" dirty="0" err="1">
                <a:latin typeface="Calibri" panose="020F0502020204030204" pitchFamily="34" charset="0"/>
                <a:ea typeface="Calibri" panose="020F0502020204030204" pitchFamily="34" charset="0"/>
                <a:cs typeface="Calibri" panose="020F0502020204030204" pitchFamily="34" charset="0"/>
              </a:rPr>
              <a:t>terkait</a:t>
            </a:r>
            <a:r>
              <a:rPr lang="en-US" sz="1500" dirty="0">
                <a:latin typeface="Calibri" panose="020F0502020204030204" pitchFamily="34" charset="0"/>
                <a:ea typeface="Calibri" panose="020F0502020204030204" pitchFamily="34" charset="0"/>
                <a:cs typeface="Calibri" panose="020F0502020204030204" pitchFamily="34" charset="0"/>
              </a:rPr>
              <a:t>, dan </a:t>
            </a:r>
          </a:p>
          <a:p>
            <a:pPr marL="285750" indent="-285750" algn="just">
              <a:spcBef>
                <a:spcPts val="600"/>
              </a:spcBef>
              <a:buFont typeface="Arial" panose="020B0604020202020204" pitchFamily="34" charset="0"/>
              <a:buChar char="•"/>
            </a:pPr>
            <a:r>
              <a:rPr lang="en-US" sz="1500" dirty="0" err="1">
                <a:latin typeface="Calibri" panose="020F0502020204030204" pitchFamily="34" charset="0"/>
                <a:ea typeface="Calibri" panose="020F0502020204030204" pitchFamily="34" charset="0"/>
                <a:cs typeface="Calibri" panose="020F0502020204030204" pitchFamily="34" charset="0"/>
              </a:rPr>
              <a:t>aset</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atau</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liabilitas</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atas</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arus</a:t>
            </a:r>
            <a:r>
              <a:rPr lang="en-US" sz="1500" dirty="0">
                <a:latin typeface="Calibri" panose="020F0502020204030204" pitchFamily="34" charset="0"/>
                <a:ea typeface="Calibri" panose="020F0502020204030204" pitchFamily="34" charset="0"/>
                <a:cs typeface="Calibri" panose="020F0502020204030204" pitchFamily="34" charset="0"/>
              </a:rPr>
              <a:t> kas </a:t>
            </a:r>
            <a:r>
              <a:rPr lang="en-US" sz="1500" dirty="0" err="1">
                <a:latin typeface="Calibri" panose="020F0502020204030204" pitchFamily="34" charset="0"/>
                <a:ea typeface="Calibri" panose="020F0502020204030204" pitchFamily="34" charset="0"/>
                <a:cs typeface="Calibri" panose="020F0502020204030204" pitchFamily="34" charset="0"/>
              </a:rPr>
              <a:t>kelompok</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kontrak</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reasuransi</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milikan</a:t>
            </a:r>
            <a:r>
              <a:rPr lang="en-US" sz="1500" dirty="0">
                <a:latin typeface="Calibri" panose="020F0502020204030204" pitchFamily="34" charset="0"/>
                <a:ea typeface="Calibri" panose="020F0502020204030204" pitchFamily="34" charset="0"/>
                <a:cs typeface="Calibri" panose="020F0502020204030204" pitchFamily="34" charset="0"/>
              </a:rPr>
              <a:t> yang </a:t>
            </a:r>
            <a:r>
              <a:rPr lang="en-US" sz="1500" dirty="0" err="1">
                <a:latin typeface="Calibri" panose="020F0502020204030204" pitchFamily="34" charset="0"/>
                <a:ea typeface="Calibri" panose="020F0502020204030204" pitchFamily="34" charset="0"/>
                <a:cs typeface="Calibri" panose="020F0502020204030204" pitchFamily="34" charset="0"/>
              </a:rPr>
              <a:t>terkait</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lihat</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paragraf</a:t>
            </a:r>
            <a:r>
              <a:rPr lang="en-US" sz="1500" dirty="0">
                <a:latin typeface="Calibri" panose="020F0502020204030204" pitchFamily="34" charset="0"/>
                <a:ea typeface="Calibri" panose="020F0502020204030204" pitchFamily="34" charset="0"/>
                <a:cs typeface="Calibri" panose="020F0502020204030204" pitchFamily="34" charset="0"/>
              </a:rPr>
              <a:t> 65(a)) </a:t>
            </a:r>
            <a:r>
              <a:rPr lang="en-US" sz="1500" dirty="0" err="1">
                <a:latin typeface="Calibri" panose="020F0502020204030204" pitchFamily="34" charset="0"/>
                <a:ea typeface="Calibri" panose="020F0502020204030204" pitchFamily="34" charset="0"/>
                <a:cs typeface="Calibri" panose="020F0502020204030204" pitchFamily="34" charset="0"/>
              </a:rPr>
              <a:t>dalam</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jumlah</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tercatat</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kelompok</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kontrak</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reasuransi</a:t>
            </a:r>
            <a:r>
              <a:rPr lang="en-US" sz="1500" dirty="0">
                <a:latin typeface="Calibri" panose="020F0502020204030204" pitchFamily="34" charset="0"/>
                <a:ea typeface="Calibri" panose="020F0502020204030204" pitchFamily="34" charset="0"/>
                <a:cs typeface="Calibri" panose="020F0502020204030204" pitchFamily="34" charset="0"/>
              </a:rPr>
              <a:t> </a:t>
            </a:r>
            <a:r>
              <a:rPr lang="en-US" sz="1500" dirty="0" err="1">
                <a:latin typeface="Calibri" panose="020F0502020204030204" pitchFamily="34" charset="0"/>
                <a:ea typeface="Calibri" panose="020F0502020204030204" pitchFamily="34" charset="0"/>
                <a:cs typeface="Calibri" panose="020F0502020204030204" pitchFamily="34" charset="0"/>
              </a:rPr>
              <a:t>milikan</a:t>
            </a:r>
            <a:r>
              <a:rPr lang="en-US" sz="1500" dirty="0">
                <a:latin typeface="Calibri" panose="020F0502020204030204" pitchFamily="34" charset="0"/>
                <a:ea typeface="Calibri" panose="020F0502020204030204" pitchFamily="34" charset="0"/>
                <a:cs typeface="Calibri" panose="020F0502020204030204" pitchFamily="34" charset="0"/>
              </a:rPr>
              <a:t>.</a:t>
            </a:r>
            <a:endParaRPr lang="en-US" sz="1500" b="1" dirty="0">
              <a:latin typeface="Calibri" panose="020F0502020204030204" pitchFamily="34" charset="0"/>
              <a:ea typeface="Calibri" panose="020F0502020204030204" pitchFamily="34" charset="0"/>
              <a:cs typeface="Calibri" panose="020F0502020204030204" pitchFamily="34" charset="0"/>
            </a:endParaRPr>
          </a:p>
        </p:txBody>
      </p:sp>
      <p:sp>
        <p:nvSpPr>
          <p:cNvPr id="7" name="Slide Number Placeholder 3">
            <a:extLst>
              <a:ext uri="{FF2B5EF4-FFF2-40B4-BE49-F238E27FC236}">
                <a16:creationId xmlns:a16="http://schemas.microsoft.com/office/drawing/2014/main" id="{69F04106-6EDC-42C2-8806-3455B223A2ED}"/>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76</a:t>
            </a:fld>
            <a:endParaRPr lang="en-US" sz="1200" b="1" dirty="0"/>
          </a:p>
        </p:txBody>
      </p:sp>
    </p:spTree>
    <p:extLst>
      <p:ext uri="{BB962C8B-B14F-4D97-AF65-F5344CB8AC3E}">
        <p14:creationId xmlns:p14="http://schemas.microsoft.com/office/powerpoint/2010/main" val="115446637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B299737-89FB-47B5-9838-8E637E452AD3}"/>
              </a:ext>
            </a:extLst>
          </p:cNvPr>
          <p:cNvSpPr txBox="1"/>
          <p:nvPr/>
        </p:nvSpPr>
        <p:spPr>
          <a:xfrm>
            <a:off x="1635826" y="141842"/>
            <a:ext cx="5872348" cy="507831"/>
          </a:xfrm>
          <a:prstGeom prst="rect">
            <a:avLst/>
          </a:prstGeom>
          <a:noFill/>
        </p:spPr>
        <p:txBody>
          <a:bodyPr wrap="square">
            <a:spAutoFit/>
          </a:bodyPr>
          <a:lstStyle/>
          <a:p>
            <a:pPr algn="ctr"/>
            <a:r>
              <a:rPr lang="fi-FI" sz="2700" dirty="0">
                <a:solidFill>
                  <a:schemeClr val="tx2">
                    <a:lumMod val="50000"/>
                  </a:schemeClr>
                </a:solidFill>
                <a:latin typeface="Fjalla One" panose="02000506040000020004" pitchFamily="2" charset="0"/>
                <a:ea typeface="Segoe UI Black" panose="020B0A02040204020203" pitchFamily="34" charset="0"/>
              </a:rPr>
              <a:t>PENYAJIAN PADA LAPORAN KINERJA</a:t>
            </a:r>
          </a:p>
        </p:txBody>
      </p:sp>
      <p:sp>
        <p:nvSpPr>
          <p:cNvPr id="17" name="Rectangle 16">
            <a:extLst>
              <a:ext uri="{FF2B5EF4-FFF2-40B4-BE49-F238E27FC236}">
                <a16:creationId xmlns:a16="http://schemas.microsoft.com/office/drawing/2014/main" id="{235DE93C-1B2C-4FA8-A3E2-253CE6B7A90A}"/>
              </a:ext>
            </a:extLst>
          </p:cNvPr>
          <p:cNvSpPr/>
          <p:nvPr/>
        </p:nvSpPr>
        <p:spPr>
          <a:xfrm>
            <a:off x="0" y="4889584"/>
            <a:ext cx="6917872" cy="253916"/>
          </a:xfrm>
          <a:prstGeom prst="rect">
            <a:avLst/>
          </a:prstGeom>
        </p:spPr>
        <p:txBody>
          <a:bodyPr wrap="square">
            <a:spAutoFit/>
          </a:bodyPr>
          <a:lstStyle/>
          <a:p>
            <a:r>
              <a:rPr lang="en-US" sz="1050" b="1" i="1" dirty="0">
                <a:solidFill>
                  <a:schemeClr val="tx1"/>
                </a:solidFill>
                <a:latin typeface="Calibri" panose="020F0502020204030204" pitchFamily="34" charset="0"/>
                <a:ea typeface="Calibri" panose="020F0502020204030204" pitchFamily="34" charset="0"/>
                <a:cs typeface="Calibri" panose="020F0502020204030204" pitchFamily="34" charset="0"/>
              </a:rPr>
              <a:t>Ref. RAD, </a:t>
            </a:r>
            <a:r>
              <a:rPr lang="en-US" sz="1050" b="1" i="1" dirty="0" err="1">
                <a:solidFill>
                  <a:schemeClr val="tx1"/>
                </a:solidFill>
                <a:latin typeface="Calibri" panose="020F0502020204030204" pitchFamily="34" charset="0"/>
                <a:ea typeface="Calibri" panose="020F0502020204030204" pitchFamily="34" charset="0"/>
                <a:cs typeface="Calibri" panose="020F0502020204030204" pitchFamily="34" charset="0"/>
              </a:rPr>
              <a:t>Penerapan</a:t>
            </a:r>
            <a:r>
              <a:rPr lang="en-US" sz="1050" b="1" i="1" dirty="0">
                <a:solidFill>
                  <a:schemeClr val="tx1"/>
                </a:solidFill>
                <a:latin typeface="Calibri" panose="020F0502020204030204" pitchFamily="34" charset="0"/>
                <a:ea typeface="Calibri" panose="020F0502020204030204" pitchFamily="34" charset="0"/>
                <a:cs typeface="Calibri" panose="020F0502020204030204" pitchFamily="34" charset="0"/>
              </a:rPr>
              <a:t> PSAK 74 pada </a:t>
            </a:r>
            <a:r>
              <a:rPr lang="en-US" sz="1050" b="1" i="1" dirty="0" err="1">
                <a:solidFill>
                  <a:schemeClr val="tx1"/>
                </a:solidFill>
                <a:latin typeface="Calibri" panose="020F0502020204030204" pitchFamily="34" charset="0"/>
                <a:ea typeface="Calibri" panose="020F0502020204030204" pitchFamily="34" charset="0"/>
                <a:cs typeface="Calibri" panose="020F0502020204030204" pitchFamily="34" charset="0"/>
              </a:rPr>
              <a:t>Asuransi</a:t>
            </a:r>
            <a:r>
              <a:rPr lang="en-US" sz="1050" b="1" i="1" dirty="0">
                <a:solidFill>
                  <a:schemeClr val="tx1"/>
                </a:solidFill>
                <a:latin typeface="Calibri" panose="020F0502020204030204" pitchFamily="34" charset="0"/>
                <a:ea typeface="Calibri" panose="020F0502020204030204" pitchFamily="34" charset="0"/>
                <a:cs typeface="Calibri" panose="020F0502020204030204" pitchFamily="34" charset="0"/>
              </a:rPr>
              <a:t> Jiwa, 12 </a:t>
            </a:r>
            <a:r>
              <a:rPr lang="en-US" sz="1050" b="1" i="1" dirty="0" err="1">
                <a:solidFill>
                  <a:schemeClr val="tx1"/>
                </a:solidFill>
                <a:latin typeface="Calibri" panose="020F0502020204030204" pitchFamily="34" charset="0"/>
                <a:ea typeface="Calibri" panose="020F0502020204030204" pitchFamily="34" charset="0"/>
                <a:cs typeface="Calibri" panose="020F0502020204030204" pitchFamily="34" charset="0"/>
              </a:rPr>
              <a:t>Januari</a:t>
            </a:r>
            <a:r>
              <a:rPr lang="en-US" sz="1050" b="1" i="1" dirty="0">
                <a:solidFill>
                  <a:schemeClr val="tx1"/>
                </a:solidFill>
                <a:latin typeface="Calibri" panose="020F0502020204030204" pitchFamily="34" charset="0"/>
                <a:ea typeface="Calibri" panose="020F0502020204030204" pitchFamily="34" charset="0"/>
                <a:cs typeface="Calibri" panose="020F0502020204030204" pitchFamily="34" charset="0"/>
              </a:rPr>
              <a:t> 2023</a:t>
            </a:r>
          </a:p>
        </p:txBody>
      </p:sp>
      <p:sp>
        <p:nvSpPr>
          <p:cNvPr id="14" name="Slide Number Placeholder 3">
            <a:extLst>
              <a:ext uri="{FF2B5EF4-FFF2-40B4-BE49-F238E27FC236}">
                <a16:creationId xmlns:a16="http://schemas.microsoft.com/office/drawing/2014/main" id="{0FBCF5B5-EE38-47B9-9D80-25023C61729B}"/>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77</a:t>
            </a:fld>
            <a:endParaRPr lang="en-US" sz="1200" b="1" dirty="0"/>
          </a:p>
        </p:txBody>
      </p:sp>
      <p:sp>
        <p:nvSpPr>
          <p:cNvPr id="3" name="TextBox 2">
            <a:extLst>
              <a:ext uri="{FF2B5EF4-FFF2-40B4-BE49-F238E27FC236}">
                <a16:creationId xmlns:a16="http://schemas.microsoft.com/office/drawing/2014/main" id="{72129338-C064-C0BB-FF92-5D246BDF5328}"/>
              </a:ext>
            </a:extLst>
          </p:cNvPr>
          <p:cNvSpPr txBox="1"/>
          <p:nvPr/>
        </p:nvSpPr>
        <p:spPr>
          <a:xfrm>
            <a:off x="768865" y="662711"/>
            <a:ext cx="4572000" cy="307777"/>
          </a:xfrm>
          <a:prstGeom prst="rect">
            <a:avLst/>
          </a:prstGeom>
          <a:noFill/>
        </p:spPr>
        <p:txBody>
          <a:bodyPr wrap="square">
            <a:spAutoFit/>
          </a:bodyPr>
          <a:lstStyle/>
          <a:p>
            <a:r>
              <a:rPr lang="en-US" b="1" i="1" dirty="0">
                <a:solidFill>
                  <a:schemeClr val="tx1"/>
                </a:solidFill>
                <a:latin typeface="Calibri" panose="020F0502020204030204" pitchFamily="34" charset="0"/>
                <a:ea typeface="Calibri" panose="020F0502020204030204" pitchFamily="34" charset="0"/>
                <a:cs typeface="Calibri" panose="020F0502020204030204" pitchFamily="34" charset="0"/>
              </a:rPr>
              <a:t>Brand new insurance comprehensive income </a:t>
            </a:r>
            <a:endParaRPr lang="en-ID" dirty="0"/>
          </a:p>
        </p:txBody>
      </p:sp>
      <p:sp>
        <p:nvSpPr>
          <p:cNvPr id="7" name="Rectangle: Rounded Corners 6">
            <a:extLst>
              <a:ext uri="{FF2B5EF4-FFF2-40B4-BE49-F238E27FC236}">
                <a16:creationId xmlns:a16="http://schemas.microsoft.com/office/drawing/2014/main" id="{56CA7A18-D618-5887-5D69-8DCE123B4496}"/>
              </a:ext>
            </a:extLst>
          </p:cNvPr>
          <p:cNvSpPr/>
          <p:nvPr/>
        </p:nvSpPr>
        <p:spPr>
          <a:xfrm>
            <a:off x="781394" y="1203960"/>
            <a:ext cx="7589522" cy="1065416"/>
          </a:xfrm>
          <a:prstGeom prst="roundRect">
            <a:avLst/>
          </a:prstGeom>
          <a:solidFill>
            <a:schemeClr val="tx2">
              <a:lumMod val="90000"/>
            </a:schemeClr>
          </a:solidFill>
          <a:ln>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b="1" dirty="0">
              <a:ln w="22225">
                <a:solidFill>
                  <a:schemeClr val="accent2"/>
                </a:solidFill>
                <a:prstDash val="solid"/>
              </a:ln>
              <a:solidFill>
                <a:schemeClr val="accent2">
                  <a:lumMod val="40000"/>
                  <a:lumOff val="60000"/>
                </a:schemeClr>
              </a:solidFill>
            </a:endParaRPr>
          </a:p>
        </p:txBody>
      </p:sp>
      <p:sp>
        <p:nvSpPr>
          <p:cNvPr id="8" name="Rectangle: Rounded Corners 7">
            <a:extLst>
              <a:ext uri="{FF2B5EF4-FFF2-40B4-BE49-F238E27FC236}">
                <a16:creationId xmlns:a16="http://schemas.microsoft.com/office/drawing/2014/main" id="{26302A44-FD43-DD84-18B1-0BECEB246D7F}"/>
              </a:ext>
            </a:extLst>
          </p:cNvPr>
          <p:cNvSpPr/>
          <p:nvPr/>
        </p:nvSpPr>
        <p:spPr>
          <a:xfrm>
            <a:off x="781394" y="946403"/>
            <a:ext cx="7589522" cy="205858"/>
          </a:xfrm>
          <a:prstGeom prst="roundRect">
            <a:avLst/>
          </a:prstGeom>
          <a:solidFill>
            <a:schemeClr val="accent6">
              <a:lumMod val="50000"/>
            </a:schemeClr>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Calibri" panose="020F0502020204030204" pitchFamily="34" charset="0"/>
                <a:ea typeface="Calibri" panose="020F0502020204030204" pitchFamily="34" charset="0"/>
                <a:cs typeface="Calibri" panose="020F0502020204030204" pitchFamily="34" charset="0"/>
              </a:rPr>
              <a:t>Statement of Profit or loss</a:t>
            </a:r>
            <a:endParaRPr lang="en-ID" dirty="0">
              <a:latin typeface="Calibri" panose="020F0502020204030204" pitchFamily="34" charset="0"/>
              <a:ea typeface="Calibri" panose="020F0502020204030204" pitchFamily="34" charset="0"/>
              <a:cs typeface="Calibri" panose="020F0502020204030204" pitchFamily="34" charset="0"/>
            </a:endParaRPr>
          </a:p>
        </p:txBody>
      </p:sp>
      <p:sp>
        <p:nvSpPr>
          <p:cNvPr id="11" name="Rectangle: Rounded Corners 10">
            <a:extLst>
              <a:ext uri="{FF2B5EF4-FFF2-40B4-BE49-F238E27FC236}">
                <a16:creationId xmlns:a16="http://schemas.microsoft.com/office/drawing/2014/main" id="{7E93D7AE-F137-92BE-2661-685DF09B8304}"/>
              </a:ext>
            </a:extLst>
          </p:cNvPr>
          <p:cNvSpPr/>
          <p:nvPr/>
        </p:nvSpPr>
        <p:spPr>
          <a:xfrm>
            <a:off x="1201127" y="1467634"/>
            <a:ext cx="1853738" cy="610021"/>
          </a:xfrm>
          <a:prstGeom prst="round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latin typeface="Calibri" panose="020F0502020204030204" pitchFamily="34" charset="0"/>
                <a:ea typeface="Calibri" panose="020F0502020204030204" pitchFamily="34" charset="0"/>
                <a:cs typeface="Calibri" panose="020F0502020204030204" pitchFamily="34" charset="0"/>
              </a:rPr>
              <a:t>Expected net cash outflows during the period (excl inv. component) </a:t>
            </a:r>
            <a:endParaRPr lang="en-ID" sz="1100" dirty="0">
              <a:latin typeface="Calibri" panose="020F0502020204030204" pitchFamily="34" charset="0"/>
              <a:ea typeface="Calibri" panose="020F0502020204030204" pitchFamily="34" charset="0"/>
              <a:cs typeface="Calibri" panose="020F0502020204030204" pitchFamily="34" charset="0"/>
            </a:endParaRPr>
          </a:p>
        </p:txBody>
      </p:sp>
      <p:pic>
        <p:nvPicPr>
          <p:cNvPr id="19" name="Graphic 18" descr="Add">
            <a:extLst>
              <a:ext uri="{FF2B5EF4-FFF2-40B4-BE49-F238E27FC236}">
                <a16:creationId xmlns:a16="http://schemas.microsoft.com/office/drawing/2014/main" id="{366AA276-37D4-F56A-FD88-A258317B3B3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44031" y="1647687"/>
            <a:ext cx="294019" cy="294019"/>
          </a:xfrm>
          <a:prstGeom prst="rect">
            <a:avLst/>
          </a:prstGeom>
        </p:spPr>
      </p:pic>
      <p:pic>
        <p:nvPicPr>
          <p:cNvPr id="21" name="Graphic 20" descr="Add">
            <a:extLst>
              <a:ext uri="{FF2B5EF4-FFF2-40B4-BE49-F238E27FC236}">
                <a16:creationId xmlns:a16="http://schemas.microsoft.com/office/drawing/2014/main" id="{46FEC4F4-7B5C-C326-8B82-1352A212878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076917" y="1630178"/>
            <a:ext cx="294019" cy="294019"/>
          </a:xfrm>
          <a:prstGeom prst="rect">
            <a:avLst/>
          </a:prstGeom>
        </p:spPr>
      </p:pic>
      <p:sp>
        <p:nvSpPr>
          <p:cNvPr id="23" name="Rectangle: Rounded Corners 22">
            <a:extLst>
              <a:ext uri="{FF2B5EF4-FFF2-40B4-BE49-F238E27FC236}">
                <a16:creationId xmlns:a16="http://schemas.microsoft.com/office/drawing/2014/main" id="{2186A7A0-DC6C-7C62-B821-E08F8DBBF51F}"/>
              </a:ext>
            </a:extLst>
          </p:cNvPr>
          <p:cNvSpPr/>
          <p:nvPr/>
        </p:nvSpPr>
        <p:spPr>
          <a:xfrm>
            <a:off x="3424974" y="1467635"/>
            <a:ext cx="1373769" cy="610021"/>
          </a:xfrm>
          <a:prstGeom prst="round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latin typeface="Calibri" panose="020F0502020204030204" pitchFamily="34" charset="0"/>
                <a:ea typeface="Calibri" panose="020F0502020204030204" pitchFamily="34" charset="0"/>
                <a:cs typeface="Calibri" panose="020F0502020204030204" pitchFamily="34" charset="0"/>
              </a:rPr>
              <a:t>PAA liability</a:t>
            </a:r>
          </a:p>
          <a:p>
            <a:pPr algn="ctr"/>
            <a:r>
              <a:rPr lang="en-US" sz="1100" dirty="0">
                <a:latin typeface="Calibri" panose="020F0502020204030204" pitchFamily="34" charset="0"/>
                <a:ea typeface="Calibri" panose="020F0502020204030204" pitchFamily="34" charset="0"/>
                <a:cs typeface="Calibri" panose="020F0502020204030204" pitchFamily="34" charset="0"/>
              </a:rPr>
              <a:t>release</a:t>
            </a:r>
            <a:endParaRPr lang="en-ID" sz="1100" dirty="0">
              <a:latin typeface="Calibri" panose="020F0502020204030204" pitchFamily="34" charset="0"/>
              <a:ea typeface="Calibri" panose="020F0502020204030204" pitchFamily="34" charset="0"/>
              <a:cs typeface="Calibri" panose="020F0502020204030204" pitchFamily="34" charset="0"/>
            </a:endParaRPr>
          </a:p>
        </p:txBody>
      </p:sp>
      <p:sp>
        <p:nvSpPr>
          <p:cNvPr id="24" name="Rectangle: Rounded Corners 23">
            <a:extLst>
              <a:ext uri="{FF2B5EF4-FFF2-40B4-BE49-F238E27FC236}">
                <a16:creationId xmlns:a16="http://schemas.microsoft.com/office/drawing/2014/main" id="{B25D0EEE-FD2C-8B08-54CB-47D3E9B3C6D3}"/>
              </a:ext>
            </a:extLst>
          </p:cNvPr>
          <p:cNvSpPr/>
          <p:nvPr/>
        </p:nvSpPr>
        <p:spPr>
          <a:xfrm>
            <a:off x="5219327" y="1467636"/>
            <a:ext cx="1249141" cy="610021"/>
          </a:xfrm>
          <a:prstGeom prst="round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latin typeface="Calibri" panose="020F0502020204030204" pitchFamily="34" charset="0"/>
                <a:ea typeface="Calibri" panose="020F0502020204030204" pitchFamily="34" charset="0"/>
                <a:cs typeface="Calibri" panose="020F0502020204030204" pitchFamily="34" charset="0"/>
              </a:rPr>
              <a:t>Change in RA from LRC</a:t>
            </a:r>
            <a:endParaRPr lang="en-ID" sz="1100" dirty="0">
              <a:latin typeface="Calibri" panose="020F0502020204030204" pitchFamily="34" charset="0"/>
              <a:ea typeface="Calibri" panose="020F0502020204030204" pitchFamily="34" charset="0"/>
              <a:cs typeface="Calibri" panose="020F0502020204030204" pitchFamily="34" charset="0"/>
            </a:endParaRPr>
          </a:p>
        </p:txBody>
      </p:sp>
      <p:pic>
        <p:nvPicPr>
          <p:cNvPr id="25" name="Graphic 24" descr="Add">
            <a:extLst>
              <a:ext uri="{FF2B5EF4-FFF2-40B4-BE49-F238E27FC236}">
                <a16:creationId xmlns:a16="http://schemas.microsoft.com/office/drawing/2014/main" id="{CBE65937-E814-CE49-C5BB-D0B04673D46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829162" y="1630178"/>
            <a:ext cx="294019" cy="294019"/>
          </a:xfrm>
          <a:prstGeom prst="rect">
            <a:avLst/>
          </a:prstGeom>
        </p:spPr>
      </p:pic>
      <p:sp>
        <p:nvSpPr>
          <p:cNvPr id="26" name="Minus Sign 25">
            <a:extLst>
              <a:ext uri="{FF2B5EF4-FFF2-40B4-BE49-F238E27FC236}">
                <a16:creationId xmlns:a16="http://schemas.microsoft.com/office/drawing/2014/main" id="{7730D209-ACF2-7A6F-5CCF-770F0B36EF9F}"/>
              </a:ext>
            </a:extLst>
          </p:cNvPr>
          <p:cNvSpPr/>
          <p:nvPr/>
        </p:nvSpPr>
        <p:spPr>
          <a:xfrm>
            <a:off x="4812794" y="1873599"/>
            <a:ext cx="326754" cy="253916"/>
          </a:xfrm>
          <a:prstGeom prst="mathMinus">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D" dirty="0"/>
          </a:p>
        </p:txBody>
      </p:sp>
      <p:pic>
        <p:nvPicPr>
          <p:cNvPr id="27" name="Graphic 26" descr="Add">
            <a:extLst>
              <a:ext uri="{FF2B5EF4-FFF2-40B4-BE49-F238E27FC236}">
                <a16:creationId xmlns:a16="http://schemas.microsoft.com/office/drawing/2014/main" id="{BB1EC5AD-3B56-24BE-908A-0098A2A0A09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486631" y="1630178"/>
            <a:ext cx="294019" cy="294019"/>
          </a:xfrm>
          <a:prstGeom prst="rect">
            <a:avLst/>
          </a:prstGeom>
        </p:spPr>
      </p:pic>
      <p:sp>
        <p:nvSpPr>
          <p:cNvPr id="28" name="Rectangle: Rounded Corners 27">
            <a:extLst>
              <a:ext uri="{FF2B5EF4-FFF2-40B4-BE49-F238E27FC236}">
                <a16:creationId xmlns:a16="http://schemas.microsoft.com/office/drawing/2014/main" id="{C1FEE5B3-B51B-4FCC-F391-1DB2E739FDB2}"/>
              </a:ext>
            </a:extLst>
          </p:cNvPr>
          <p:cNvSpPr/>
          <p:nvPr/>
        </p:nvSpPr>
        <p:spPr>
          <a:xfrm>
            <a:off x="6816975" y="1472175"/>
            <a:ext cx="1249141" cy="610021"/>
          </a:xfrm>
          <a:prstGeom prst="round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latin typeface="Calibri" panose="020F0502020204030204" pitchFamily="34" charset="0"/>
                <a:ea typeface="Calibri" panose="020F0502020204030204" pitchFamily="34" charset="0"/>
                <a:cs typeface="Calibri" panose="020F0502020204030204" pitchFamily="34" charset="0"/>
              </a:rPr>
              <a:t>Change in RA from LRC</a:t>
            </a:r>
            <a:endParaRPr lang="en-ID" sz="1100" dirty="0">
              <a:latin typeface="Calibri" panose="020F0502020204030204" pitchFamily="34" charset="0"/>
              <a:ea typeface="Calibri" panose="020F0502020204030204" pitchFamily="34" charset="0"/>
              <a:cs typeface="Calibri" panose="020F0502020204030204" pitchFamily="34" charset="0"/>
            </a:endParaRPr>
          </a:p>
        </p:txBody>
      </p:sp>
      <p:sp>
        <p:nvSpPr>
          <p:cNvPr id="30" name="TextBox 29">
            <a:extLst>
              <a:ext uri="{FF2B5EF4-FFF2-40B4-BE49-F238E27FC236}">
                <a16:creationId xmlns:a16="http://schemas.microsoft.com/office/drawing/2014/main" id="{45BDCF62-702B-C605-2AB9-25422993A471}"/>
              </a:ext>
            </a:extLst>
          </p:cNvPr>
          <p:cNvSpPr txBox="1"/>
          <p:nvPr/>
        </p:nvSpPr>
        <p:spPr>
          <a:xfrm>
            <a:off x="2286000" y="1163335"/>
            <a:ext cx="4572000" cy="307777"/>
          </a:xfrm>
          <a:prstGeom prst="rect">
            <a:avLst/>
          </a:prstGeom>
          <a:noFill/>
        </p:spPr>
        <p:txBody>
          <a:bodyPr wrap="square">
            <a:spAutoFit/>
          </a:bodyPr>
          <a:lstStyle/>
          <a:p>
            <a:pPr algn="ctr"/>
            <a:r>
              <a:rPr lang="en-US" b="1" dirty="0">
                <a:latin typeface="Calibri" panose="020F0502020204030204" pitchFamily="34" charset="0"/>
                <a:ea typeface="Calibri" panose="020F0502020204030204" pitchFamily="34" charset="0"/>
                <a:cs typeface="Calibri" panose="020F0502020204030204" pitchFamily="34" charset="0"/>
              </a:rPr>
              <a:t>Insurance revenue</a:t>
            </a:r>
            <a:endParaRPr lang="en-ID" b="1" dirty="0">
              <a:latin typeface="Calibri" panose="020F0502020204030204" pitchFamily="34" charset="0"/>
              <a:ea typeface="Calibri" panose="020F0502020204030204" pitchFamily="34" charset="0"/>
              <a:cs typeface="Calibri" panose="020F0502020204030204" pitchFamily="34" charset="0"/>
            </a:endParaRPr>
          </a:p>
        </p:txBody>
      </p:sp>
      <p:sp>
        <p:nvSpPr>
          <p:cNvPr id="31" name="Rectangle: Rounded Corners 30">
            <a:extLst>
              <a:ext uri="{FF2B5EF4-FFF2-40B4-BE49-F238E27FC236}">
                <a16:creationId xmlns:a16="http://schemas.microsoft.com/office/drawing/2014/main" id="{CF79D8E9-5F8C-4F6A-8374-E67FD0CE367D}"/>
              </a:ext>
            </a:extLst>
          </p:cNvPr>
          <p:cNvSpPr/>
          <p:nvPr/>
        </p:nvSpPr>
        <p:spPr>
          <a:xfrm>
            <a:off x="781395" y="2321075"/>
            <a:ext cx="7589522" cy="1181369"/>
          </a:xfrm>
          <a:prstGeom prst="roundRect">
            <a:avLst/>
          </a:prstGeom>
          <a:solidFill>
            <a:schemeClr val="tx2">
              <a:lumMod val="90000"/>
            </a:schemeClr>
          </a:solidFill>
          <a:ln>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b="1" dirty="0">
              <a:ln w="22225">
                <a:solidFill>
                  <a:schemeClr val="accent2"/>
                </a:solidFill>
                <a:prstDash val="solid"/>
              </a:ln>
              <a:solidFill>
                <a:schemeClr val="accent2">
                  <a:lumMod val="40000"/>
                  <a:lumOff val="60000"/>
                </a:schemeClr>
              </a:solidFill>
            </a:endParaRPr>
          </a:p>
        </p:txBody>
      </p:sp>
      <p:sp>
        <p:nvSpPr>
          <p:cNvPr id="32" name="Minus Sign 31">
            <a:extLst>
              <a:ext uri="{FF2B5EF4-FFF2-40B4-BE49-F238E27FC236}">
                <a16:creationId xmlns:a16="http://schemas.microsoft.com/office/drawing/2014/main" id="{95EB0D82-BF84-821B-5291-A12851759C27}"/>
              </a:ext>
            </a:extLst>
          </p:cNvPr>
          <p:cNvSpPr/>
          <p:nvPr/>
        </p:nvSpPr>
        <p:spPr>
          <a:xfrm>
            <a:off x="813851" y="2577405"/>
            <a:ext cx="326754" cy="253916"/>
          </a:xfrm>
          <a:prstGeom prst="mathMinus">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D" dirty="0"/>
          </a:p>
        </p:txBody>
      </p:sp>
      <p:sp>
        <p:nvSpPr>
          <p:cNvPr id="33" name="Rectangle: Rounded Corners 32">
            <a:extLst>
              <a:ext uri="{FF2B5EF4-FFF2-40B4-BE49-F238E27FC236}">
                <a16:creationId xmlns:a16="http://schemas.microsoft.com/office/drawing/2014/main" id="{2A757B31-1428-F890-04D7-D19DC51716B3}"/>
              </a:ext>
            </a:extLst>
          </p:cNvPr>
          <p:cNvSpPr/>
          <p:nvPr/>
        </p:nvSpPr>
        <p:spPr>
          <a:xfrm>
            <a:off x="1138050" y="2550474"/>
            <a:ext cx="3591892" cy="307777"/>
          </a:xfrm>
          <a:prstGeom prst="roundRect">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latin typeface="Calibri" panose="020F0502020204030204" pitchFamily="34" charset="0"/>
                <a:ea typeface="Calibri" panose="020F0502020204030204" pitchFamily="34" charset="0"/>
                <a:cs typeface="Calibri" panose="020F0502020204030204" pitchFamily="34" charset="0"/>
              </a:rPr>
              <a:t>Actual net cash outflows during the period (excl inv. Component)</a:t>
            </a:r>
          </a:p>
        </p:txBody>
      </p:sp>
      <p:sp>
        <p:nvSpPr>
          <p:cNvPr id="34" name="TextBox 33">
            <a:extLst>
              <a:ext uri="{FF2B5EF4-FFF2-40B4-BE49-F238E27FC236}">
                <a16:creationId xmlns:a16="http://schemas.microsoft.com/office/drawing/2014/main" id="{9B409166-350A-8ADB-C5D2-9324628FB812}"/>
              </a:ext>
            </a:extLst>
          </p:cNvPr>
          <p:cNvSpPr txBox="1"/>
          <p:nvPr/>
        </p:nvSpPr>
        <p:spPr>
          <a:xfrm>
            <a:off x="2255587" y="2269628"/>
            <a:ext cx="4572000" cy="307777"/>
          </a:xfrm>
          <a:prstGeom prst="rect">
            <a:avLst/>
          </a:prstGeom>
          <a:noFill/>
        </p:spPr>
        <p:txBody>
          <a:bodyPr wrap="square">
            <a:spAutoFit/>
          </a:bodyPr>
          <a:lstStyle/>
          <a:p>
            <a:pPr algn="ctr"/>
            <a:r>
              <a:rPr lang="en-US" b="1" dirty="0">
                <a:latin typeface="Calibri" panose="020F0502020204030204" pitchFamily="34" charset="0"/>
                <a:ea typeface="Calibri" panose="020F0502020204030204" pitchFamily="34" charset="0"/>
                <a:cs typeface="Calibri" panose="020F0502020204030204" pitchFamily="34" charset="0"/>
              </a:rPr>
              <a:t>Insurance service expenses</a:t>
            </a:r>
            <a:endParaRPr lang="en-ID" b="1" dirty="0">
              <a:latin typeface="Calibri" panose="020F0502020204030204" pitchFamily="34" charset="0"/>
              <a:ea typeface="Calibri" panose="020F0502020204030204" pitchFamily="34" charset="0"/>
              <a:cs typeface="Calibri" panose="020F0502020204030204" pitchFamily="34" charset="0"/>
            </a:endParaRPr>
          </a:p>
        </p:txBody>
      </p:sp>
      <p:sp>
        <p:nvSpPr>
          <p:cNvPr id="35" name="Rectangle: Rounded Corners 34">
            <a:extLst>
              <a:ext uri="{FF2B5EF4-FFF2-40B4-BE49-F238E27FC236}">
                <a16:creationId xmlns:a16="http://schemas.microsoft.com/office/drawing/2014/main" id="{B4D921F5-D99E-423F-E0BA-625EC08C1E16}"/>
              </a:ext>
            </a:extLst>
          </p:cNvPr>
          <p:cNvSpPr/>
          <p:nvPr/>
        </p:nvSpPr>
        <p:spPr>
          <a:xfrm>
            <a:off x="5106605" y="2527682"/>
            <a:ext cx="3195175" cy="307777"/>
          </a:xfrm>
          <a:prstGeom prst="roundRect">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50" dirty="0">
                <a:latin typeface="Calibri" panose="020F0502020204030204" pitchFamily="34" charset="0"/>
                <a:ea typeface="Calibri" panose="020F0502020204030204" pitchFamily="34" charset="0"/>
                <a:cs typeface="Calibri" panose="020F0502020204030204" pitchFamily="34" charset="0"/>
              </a:rPr>
              <a:t>Amort. Of acquisition CF</a:t>
            </a:r>
          </a:p>
        </p:txBody>
      </p:sp>
      <p:sp>
        <p:nvSpPr>
          <p:cNvPr id="36" name="Minus Sign 35">
            <a:extLst>
              <a:ext uri="{FF2B5EF4-FFF2-40B4-BE49-F238E27FC236}">
                <a16:creationId xmlns:a16="http://schemas.microsoft.com/office/drawing/2014/main" id="{4EDACE68-A5AB-410E-4510-159B01747422}"/>
              </a:ext>
            </a:extLst>
          </p:cNvPr>
          <p:cNvSpPr/>
          <p:nvPr/>
        </p:nvSpPr>
        <p:spPr>
          <a:xfrm>
            <a:off x="4747313" y="2571750"/>
            <a:ext cx="326754" cy="253916"/>
          </a:xfrm>
          <a:prstGeom prst="mathMinus">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D" dirty="0"/>
          </a:p>
        </p:txBody>
      </p:sp>
      <p:sp>
        <p:nvSpPr>
          <p:cNvPr id="37" name="Minus Sign 36">
            <a:extLst>
              <a:ext uri="{FF2B5EF4-FFF2-40B4-BE49-F238E27FC236}">
                <a16:creationId xmlns:a16="http://schemas.microsoft.com/office/drawing/2014/main" id="{053E80E9-4F3F-24E5-580F-D185D0FCEFBE}"/>
              </a:ext>
            </a:extLst>
          </p:cNvPr>
          <p:cNvSpPr/>
          <p:nvPr/>
        </p:nvSpPr>
        <p:spPr>
          <a:xfrm>
            <a:off x="813851" y="3033784"/>
            <a:ext cx="326754" cy="253916"/>
          </a:xfrm>
          <a:prstGeom prst="mathMinus">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D" dirty="0"/>
          </a:p>
        </p:txBody>
      </p:sp>
      <p:sp>
        <p:nvSpPr>
          <p:cNvPr id="38" name="Rectangle: Rounded Corners 37">
            <a:extLst>
              <a:ext uri="{FF2B5EF4-FFF2-40B4-BE49-F238E27FC236}">
                <a16:creationId xmlns:a16="http://schemas.microsoft.com/office/drawing/2014/main" id="{341B1661-9BBF-DF73-D6B6-9A74E9F7D0BE}"/>
              </a:ext>
            </a:extLst>
          </p:cNvPr>
          <p:cNvSpPr/>
          <p:nvPr/>
        </p:nvSpPr>
        <p:spPr>
          <a:xfrm>
            <a:off x="1138051" y="2934947"/>
            <a:ext cx="2054078" cy="479711"/>
          </a:xfrm>
          <a:prstGeom prst="round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latin typeface="Calibri" panose="020F0502020204030204" pitchFamily="34" charset="0"/>
                <a:ea typeface="Calibri" panose="020F0502020204030204" pitchFamily="34" charset="0"/>
                <a:cs typeface="Calibri" panose="020F0502020204030204" pitchFamily="34" charset="0"/>
              </a:rPr>
              <a:t>Loss recognition on onerous contracts (incl. initial)</a:t>
            </a:r>
            <a:endParaRPr lang="en-ID" sz="1000" dirty="0">
              <a:latin typeface="Calibri" panose="020F0502020204030204" pitchFamily="34" charset="0"/>
              <a:ea typeface="Calibri" panose="020F0502020204030204" pitchFamily="34" charset="0"/>
              <a:cs typeface="Calibri" panose="020F0502020204030204" pitchFamily="34" charset="0"/>
            </a:endParaRPr>
          </a:p>
        </p:txBody>
      </p:sp>
      <p:sp>
        <p:nvSpPr>
          <p:cNvPr id="39" name="Minus Sign 38">
            <a:extLst>
              <a:ext uri="{FF2B5EF4-FFF2-40B4-BE49-F238E27FC236}">
                <a16:creationId xmlns:a16="http://schemas.microsoft.com/office/drawing/2014/main" id="{C7BBE4A0-E7D9-5151-CDAA-4C8F374A17DD}"/>
              </a:ext>
            </a:extLst>
          </p:cNvPr>
          <p:cNvSpPr/>
          <p:nvPr/>
        </p:nvSpPr>
        <p:spPr>
          <a:xfrm>
            <a:off x="3221303" y="3169733"/>
            <a:ext cx="326754" cy="253916"/>
          </a:xfrm>
          <a:prstGeom prst="mathMinus">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D" dirty="0"/>
          </a:p>
        </p:txBody>
      </p:sp>
      <p:pic>
        <p:nvPicPr>
          <p:cNvPr id="40" name="Graphic 39" descr="Add">
            <a:extLst>
              <a:ext uri="{FF2B5EF4-FFF2-40B4-BE49-F238E27FC236}">
                <a16:creationId xmlns:a16="http://schemas.microsoft.com/office/drawing/2014/main" id="{6C75588A-CC64-9113-0EA0-E43B31F3C8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243853" y="2959060"/>
            <a:ext cx="294019" cy="294019"/>
          </a:xfrm>
          <a:prstGeom prst="rect">
            <a:avLst/>
          </a:prstGeom>
        </p:spPr>
      </p:pic>
      <p:sp>
        <p:nvSpPr>
          <p:cNvPr id="41" name="Rectangle: Rounded Corners 40">
            <a:extLst>
              <a:ext uri="{FF2B5EF4-FFF2-40B4-BE49-F238E27FC236}">
                <a16:creationId xmlns:a16="http://schemas.microsoft.com/office/drawing/2014/main" id="{4E203E41-93A2-728D-BAA3-DEBF70FBF7B3}"/>
              </a:ext>
            </a:extLst>
          </p:cNvPr>
          <p:cNvSpPr/>
          <p:nvPr/>
        </p:nvSpPr>
        <p:spPr>
          <a:xfrm>
            <a:off x="3577231" y="2934948"/>
            <a:ext cx="2249991" cy="488702"/>
          </a:xfrm>
          <a:prstGeom prst="round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latin typeface="Calibri" panose="020F0502020204030204" pitchFamily="34" charset="0"/>
                <a:ea typeface="Calibri" panose="020F0502020204030204" pitchFamily="34" charset="0"/>
                <a:cs typeface="Calibri" panose="020F0502020204030204" pitchFamily="34" charset="0"/>
              </a:rPr>
              <a:t>Change in estimates of cash flows from </a:t>
            </a:r>
          </a:p>
          <a:p>
            <a:pPr algn="ctr"/>
            <a:r>
              <a:rPr lang="en-US" sz="1000" dirty="0">
                <a:latin typeface="Calibri" panose="020F0502020204030204" pitchFamily="34" charset="0"/>
                <a:ea typeface="Calibri" panose="020F0502020204030204" pitchFamily="34" charset="0"/>
                <a:cs typeface="Calibri" panose="020F0502020204030204" pitchFamily="34" charset="0"/>
              </a:rPr>
              <a:t>Liabilities for incurred claims (BEL+RA)</a:t>
            </a:r>
            <a:endParaRPr lang="en-ID" sz="1000" dirty="0">
              <a:latin typeface="Calibri" panose="020F0502020204030204" pitchFamily="34" charset="0"/>
              <a:ea typeface="Calibri" panose="020F0502020204030204" pitchFamily="34" charset="0"/>
              <a:cs typeface="Calibri" panose="020F0502020204030204" pitchFamily="34" charset="0"/>
            </a:endParaRPr>
          </a:p>
        </p:txBody>
      </p:sp>
      <p:sp>
        <p:nvSpPr>
          <p:cNvPr id="42" name="Rectangle: Rounded Corners 41">
            <a:extLst>
              <a:ext uri="{FF2B5EF4-FFF2-40B4-BE49-F238E27FC236}">
                <a16:creationId xmlns:a16="http://schemas.microsoft.com/office/drawing/2014/main" id="{84304AB6-1675-5419-765B-A08FC869D3C1}"/>
              </a:ext>
            </a:extLst>
          </p:cNvPr>
          <p:cNvSpPr/>
          <p:nvPr/>
        </p:nvSpPr>
        <p:spPr>
          <a:xfrm>
            <a:off x="6222017" y="2932169"/>
            <a:ext cx="2054078" cy="479712"/>
          </a:xfrm>
          <a:prstGeom prst="round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latin typeface="Calibri" panose="020F0502020204030204" pitchFamily="34" charset="0"/>
                <a:ea typeface="Calibri" panose="020F0502020204030204" pitchFamily="34" charset="0"/>
                <a:cs typeface="Calibri" panose="020F0502020204030204" pitchFamily="34" charset="0"/>
              </a:rPr>
              <a:t>Experience variance from loss</a:t>
            </a:r>
          </a:p>
          <a:p>
            <a:pPr algn="ctr"/>
            <a:r>
              <a:rPr lang="en-US" sz="1000" dirty="0">
                <a:latin typeface="Calibri" panose="020F0502020204030204" pitchFamily="34" charset="0"/>
                <a:ea typeface="Calibri" panose="020F0502020204030204" pitchFamily="34" charset="0"/>
                <a:cs typeface="Calibri" panose="020F0502020204030204" pitchFamily="34" charset="0"/>
              </a:rPr>
              <a:t>components</a:t>
            </a:r>
            <a:endParaRPr lang="en-ID" sz="1000" dirty="0">
              <a:latin typeface="Calibri" panose="020F0502020204030204" pitchFamily="34" charset="0"/>
              <a:ea typeface="Calibri" panose="020F0502020204030204" pitchFamily="34" charset="0"/>
              <a:cs typeface="Calibri" panose="020F0502020204030204" pitchFamily="34" charset="0"/>
            </a:endParaRPr>
          </a:p>
        </p:txBody>
      </p:sp>
      <p:pic>
        <p:nvPicPr>
          <p:cNvPr id="43" name="Graphic 42" descr="Add">
            <a:extLst>
              <a:ext uri="{FF2B5EF4-FFF2-40B4-BE49-F238E27FC236}">
                <a16:creationId xmlns:a16="http://schemas.microsoft.com/office/drawing/2014/main" id="{331F6BEE-5C51-8F11-E14C-9A8411A3653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877610" y="2959060"/>
            <a:ext cx="294019" cy="294019"/>
          </a:xfrm>
          <a:prstGeom prst="rect">
            <a:avLst/>
          </a:prstGeom>
        </p:spPr>
      </p:pic>
      <p:sp>
        <p:nvSpPr>
          <p:cNvPr id="45" name="Minus Sign 44">
            <a:extLst>
              <a:ext uri="{FF2B5EF4-FFF2-40B4-BE49-F238E27FC236}">
                <a16:creationId xmlns:a16="http://schemas.microsoft.com/office/drawing/2014/main" id="{3D96D1ED-B0B3-AEF5-11A7-A379C5E918E2}"/>
              </a:ext>
            </a:extLst>
          </p:cNvPr>
          <p:cNvSpPr/>
          <p:nvPr/>
        </p:nvSpPr>
        <p:spPr>
          <a:xfrm>
            <a:off x="5866581" y="3177568"/>
            <a:ext cx="326754" cy="253916"/>
          </a:xfrm>
          <a:prstGeom prst="mathMinus">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D" dirty="0"/>
          </a:p>
        </p:txBody>
      </p:sp>
      <p:sp>
        <p:nvSpPr>
          <p:cNvPr id="46" name="Rectangle: Rounded Corners 45">
            <a:extLst>
              <a:ext uri="{FF2B5EF4-FFF2-40B4-BE49-F238E27FC236}">
                <a16:creationId xmlns:a16="http://schemas.microsoft.com/office/drawing/2014/main" id="{293D104B-3B36-31E3-6722-5FA68A98C049}"/>
              </a:ext>
            </a:extLst>
          </p:cNvPr>
          <p:cNvSpPr/>
          <p:nvPr/>
        </p:nvSpPr>
        <p:spPr>
          <a:xfrm>
            <a:off x="768865" y="3547251"/>
            <a:ext cx="7602051" cy="698140"/>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ID" b="1" dirty="0">
              <a:ln w="22225">
                <a:solidFill>
                  <a:schemeClr val="accent2"/>
                </a:solidFill>
                <a:prstDash val="solid"/>
              </a:ln>
              <a:solidFill>
                <a:schemeClr val="accent2">
                  <a:lumMod val="40000"/>
                  <a:lumOff val="60000"/>
                </a:schemeClr>
              </a:solidFill>
            </a:endParaRPr>
          </a:p>
        </p:txBody>
      </p:sp>
      <p:pic>
        <p:nvPicPr>
          <p:cNvPr id="47" name="Graphic 46" descr="Add">
            <a:extLst>
              <a:ext uri="{FF2B5EF4-FFF2-40B4-BE49-F238E27FC236}">
                <a16:creationId xmlns:a16="http://schemas.microsoft.com/office/drawing/2014/main" id="{D7235282-1340-0B7B-5D74-B5C2C8F8791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0218" y="3704907"/>
            <a:ext cx="294019" cy="294019"/>
          </a:xfrm>
          <a:prstGeom prst="rect">
            <a:avLst/>
          </a:prstGeom>
        </p:spPr>
      </p:pic>
      <p:sp>
        <p:nvSpPr>
          <p:cNvPr id="48" name="Minus Sign 47">
            <a:extLst>
              <a:ext uri="{FF2B5EF4-FFF2-40B4-BE49-F238E27FC236}">
                <a16:creationId xmlns:a16="http://schemas.microsoft.com/office/drawing/2014/main" id="{EB372287-C022-7CF8-EEC8-4DF030C94C1A}"/>
              </a:ext>
            </a:extLst>
          </p:cNvPr>
          <p:cNvSpPr/>
          <p:nvPr/>
        </p:nvSpPr>
        <p:spPr>
          <a:xfrm>
            <a:off x="818489" y="3916775"/>
            <a:ext cx="326754" cy="253916"/>
          </a:xfrm>
          <a:prstGeom prst="mathMinus">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D" dirty="0"/>
          </a:p>
        </p:txBody>
      </p:sp>
      <p:sp>
        <p:nvSpPr>
          <p:cNvPr id="49" name="Rectangle: Rounded Corners 48">
            <a:extLst>
              <a:ext uri="{FF2B5EF4-FFF2-40B4-BE49-F238E27FC236}">
                <a16:creationId xmlns:a16="http://schemas.microsoft.com/office/drawing/2014/main" id="{76EB370E-CF1E-CCE2-1091-3CBF78B789EC}"/>
              </a:ext>
            </a:extLst>
          </p:cNvPr>
          <p:cNvSpPr/>
          <p:nvPr/>
        </p:nvSpPr>
        <p:spPr>
          <a:xfrm>
            <a:off x="1156972" y="3724342"/>
            <a:ext cx="3298648" cy="460027"/>
          </a:xfrm>
          <a:prstGeom prst="roundRect">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latin typeface="Calibri" panose="020F0502020204030204" pitchFamily="34" charset="0"/>
                <a:ea typeface="Calibri" panose="020F0502020204030204" pitchFamily="34" charset="0"/>
                <a:cs typeface="Calibri" panose="020F0502020204030204" pitchFamily="34" charset="0"/>
              </a:rPr>
              <a:t>Expected unwind of discount rates on insurance liabilities</a:t>
            </a:r>
          </a:p>
          <a:p>
            <a:pPr algn="ctr"/>
            <a:r>
              <a:rPr lang="en-US" sz="1100" dirty="0">
                <a:latin typeface="Calibri" panose="020F0502020204030204" pitchFamily="34" charset="0"/>
                <a:ea typeface="Calibri" panose="020F0502020204030204" pitchFamily="34" charset="0"/>
                <a:cs typeface="Calibri" panose="020F0502020204030204" pitchFamily="34" charset="0"/>
              </a:rPr>
              <a:t>(P&amp;L disc. rates)</a:t>
            </a:r>
          </a:p>
        </p:txBody>
      </p:sp>
      <p:pic>
        <p:nvPicPr>
          <p:cNvPr id="50" name="Graphic 49" descr="Add">
            <a:extLst>
              <a:ext uri="{FF2B5EF4-FFF2-40B4-BE49-F238E27FC236}">
                <a16:creationId xmlns:a16="http://schemas.microsoft.com/office/drawing/2014/main" id="{C60579F5-72A1-C7B0-F697-2B29542B55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557993" y="3781193"/>
            <a:ext cx="294019" cy="294019"/>
          </a:xfrm>
          <a:prstGeom prst="rect">
            <a:avLst/>
          </a:prstGeom>
        </p:spPr>
      </p:pic>
      <p:sp>
        <p:nvSpPr>
          <p:cNvPr id="51" name="Minus Sign 50">
            <a:extLst>
              <a:ext uri="{FF2B5EF4-FFF2-40B4-BE49-F238E27FC236}">
                <a16:creationId xmlns:a16="http://schemas.microsoft.com/office/drawing/2014/main" id="{424A33BD-BA2A-23FD-2940-1C6129AA50BB}"/>
              </a:ext>
            </a:extLst>
          </p:cNvPr>
          <p:cNvSpPr/>
          <p:nvPr/>
        </p:nvSpPr>
        <p:spPr>
          <a:xfrm>
            <a:off x="4551980" y="3993061"/>
            <a:ext cx="326754" cy="253916"/>
          </a:xfrm>
          <a:prstGeom prst="mathMinus">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D" dirty="0"/>
          </a:p>
        </p:txBody>
      </p:sp>
      <p:sp>
        <p:nvSpPr>
          <p:cNvPr id="52" name="Rectangle: Rounded Corners 51">
            <a:extLst>
              <a:ext uri="{FF2B5EF4-FFF2-40B4-BE49-F238E27FC236}">
                <a16:creationId xmlns:a16="http://schemas.microsoft.com/office/drawing/2014/main" id="{6F86F599-0B06-0ED3-B45A-EF4E280650AF}"/>
              </a:ext>
            </a:extLst>
          </p:cNvPr>
          <p:cNvSpPr/>
          <p:nvPr/>
        </p:nvSpPr>
        <p:spPr>
          <a:xfrm>
            <a:off x="4954385" y="3731758"/>
            <a:ext cx="3321710" cy="452612"/>
          </a:xfrm>
          <a:prstGeom prst="roundRect">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latin typeface="Calibri" panose="020F0502020204030204" pitchFamily="34" charset="0"/>
                <a:ea typeface="Calibri" panose="020F0502020204030204" pitchFamily="34" charset="0"/>
                <a:cs typeface="Calibri" panose="020F0502020204030204" pitchFamily="34" charset="0"/>
              </a:rPr>
              <a:t>Actual investment earnings on assets backing liabilities</a:t>
            </a:r>
          </a:p>
        </p:txBody>
      </p:sp>
      <p:sp>
        <p:nvSpPr>
          <p:cNvPr id="53" name="TextBox 52">
            <a:extLst>
              <a:ext uri="{FF2B5EF4-FFF2-40B4-BE49-F238E27FC236}">
                <a16:creationId xmlns:a16="http://schemas.microsoft.com/office/drawing/2014/main" id="{0675117B-39D6-90E7-A9CA-1E052D8B677A}"/>
              </a:ext>
            </a:extLst>
          </p:cNvPr>
          <p:cNvSpPr txBox="1"/>
          <p:nvPr/>
        </p:nvSpPr>
        <p:spPr>
          <a:xfrm>
            <a:off x="502067" y="3486634"/>
            <a:ext cx="4572000" cy="292388"/>
          </a:xfrm>
          <a:prstGeom prst="rect">
            <a:avLst/>
          </a:prstGeom>
          <a:noFill/>
        </p:spPr>
        <p:txBody>
          <a:bodyPr wrap="square">
            <a:spAutoFit/>
          </a:bodyPr>
          <a:lstStyle/>
          <a:p>
            <a:pPr algn="ctr"/>
            <a:r>
              <a:rPr lang="en-US" sz="1300" b="1" dirty="0">
                <a:latin typeface="Calibri" panose="020F0502020204030204" pitchFamily="34" charset="0"/>
                <a:ea typeface="Calibri" panose="020F0502020204030204" pitchFamily="34" charset="0"/>
                <a:cs typeface="Calibri" panose="020F0502020204030204" pitchFamily="34" charset="0"/>
              </a:rPr>
              <a:t>Insurance finance income or expenses</a:t>
            </a:r>
            <a:endParaRPr lang="en-ID" sz="1300" b="1" dirty="0">
              <a:latin typeface="Calibri" panose="020F0502020204030204" pitchFamily="34" charset="0"/>
              <a:ea typeface="Calibri" panose="020F0502020204030204" pitchFamily="34" charset="0"/>
              <a:cs typeface="Calibri" panose="020F0502020204030204" pitchFamily="34" charset="0"/>
            </a:endParaRPr>
          </a:p>
        </p:txBody>
      </p:sp>
      <p:sp>
        <p:nvSpPr>
          <p:cNvPr id="54" name="TextBox 53">
            <a:extLst>
              <a:ext uri="{FF2B5EF4-FFF2-40B4-BE49-F238E27FC236}">
                <a16:creationId xmlns:a16="http://schemas.microsoft.com/office/drawing/2014/main" id="{71CC35FD-1FB7-6306-E00A-E43454DB0CA8}"/>
              </a:ext>
            </a:extLst>
          </p:cNvPr>
          <p:cNvSpPr txBox="1"/>
          <p:nvPr/>
        </p:nvSpPr>
        <p:spPr>
          <a:xfrm>
            <a:off x="5219327" y="3481205"/>
            <a:ext cx="2601002" cy="292388"/>
          </a:xfrm>
          <a:prstGeom prst="rect">
            <a:avLst/>
          </a:prstGeom>
          <a:noFill/>
        </p:spPr>
        <p:txBody>
          <a:bodyPr wrap="square">
            <a:spAutoFit/>
          </a:bodyPr>
          <a:lstStyle/>
          <a:p>
            <a:pPr algn="ctr"/>
            <a:r>
              <a:rPr lang="en-US" sz="1300" b="1" dirty="0">
                <a:latin typeface="Calibri" panose="020F0502020204030204" pitchFamily="34" charset="0"/>
                <a:ea typeface="Calibri" panose="020F0502020204030204" pitchFamily="34" charset="0"/>
                <a:cs typeface="Calibri" panose="020F0502020204030204" pitchFamily="34" charset="0"/>
              </a:rPr>
              <a:t>Investment income</a:t>
            </a:r>
            <a:endParaRPr lang="en-ID" sz="1300" b="1" dirty="0">
              <a:latin typeface="Calibri" panose="020F0502020204030204" pitchFamily="34" charset="0"/>
              <a:ea typeface="Calibri" panose="020F0502020204030204" pitchFamily="34" charset="0"/>
              <a:cs typeface="Calibri" panose="020F0502020204030204" pitchFamily="34" charset="0"/>
            </a:endParaRPr>
          </a:p>
        </p:txBody>
      </p:sp>
      <p:sp>
        <p:nvSpPr>
          <p:cNvPr id="55" name="Rectangle: Rounded Corners 54">
            <a:extLst>
              <a:ext uri="{FF2B5EF4-FFF2-40B4-BE49-F238E27FC236}">
                <a16:creationId xmlns:a16="http://schemas.microsoft.com/office/drawing/2014/main" id="{9CB43830-92C7-5D44-6C3D-C9FC4881E3D6}"/>
              </a:ext>
            </a:extLst>
          </p:cNvPr>
          <p:cNvSpPr/>
          <p:nvPr/>
        </p:nvSpPr>
        <p:spPr>
          <a:xfrm>
            <a:off x="813851" y="4274196"/>
            <a:ext cx="7589522" cy="205858"/>
          </a:xfrm>
          <a:prstGeom prst="roundRect">
            <a:avLst/>
          </a:prstGeom>
          <a:solidFill>
            <a:schemeClr val="accent6">
              <a:lumMod val="50000"/>
            </a:schemeClr>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latin typeface="Calibri" panose="020F0502020204030204" pitchFamily="34" charset="0"/>
                <a:ea typeface="Calibri" panose="020F0502020204030204" pitchFamily="34" charset="0"/>
                <a:cs typeface="Calibri" panose="020F0502020204030204" pitchFamily="34" charset="0"/>
              </a:rPr>
              <a:t>Other Comprehensive Income (optional)</a:t>
            </a:r>
            <a:endParaRPr lang="en-ID" sz="1100" dirty="0">
              <a:latin typeface="Calibri" panose="020F0502020204030204" pitchFamily="34" charset="0"/>
              <a:ea typeface="Calibri" panose="020F0502020204030204" pitchFamily="34" charset="0"/>
              <a:cs typeface="Calibri" panose="020F0502020204030204" pitchFamily="34" charset="0"/>
            </a:endParaRPr>
          </a:p>
        </p:txBody>
      </p:sp>
      <p:sp>
        <p:nvSpPr>
          <p:cNvPr id="56" name="Rectangle: Rounded Corners 55">
            <a:extLst>
              <a:ext uri="{FF2B5EF4-FFF2-40B4-BE49-F238E27FC236}">
                <a16:creationId xmlns:a16="http://schemas.microsoft.com/office/drawing/2014/main" id="{53778903-E549-5A43-FB11-1A24B1A62EAF}"/>
              </a:ext>
            </a:extLst>
          </p:cNvPr>
          <p:cNvSpPr/>
          <p:nvPr/>
        </p:nvSpPr>
        <p:spPr>
          <a:xfrm>
            <a:off x="781394" y="4505369"/>
            <a:ext cx="7602051" cy="433783"/>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ID" b="1" dirty="0">
              <a:ln w="22225">
                <a:solidFill>
                  <a:schemeClr val="accent2"/>
                </a:solidFill>
                <a:prstDash val="solid"/>
              </a:ln>
              <a:solidFill>
                <a:schemeClr val="accent2">
                  <a:lumMod val="40000"/>
                  <a:lumOff val="60000"/>
                </a:schemeClr>
              </a:solidFill>
            </a:endParaRPr>
          </a:p>
        </p:txBody>
      </p:sp>
      <p:sp>
        <p:nvSpPr>
          <p:cNvPr id="57" name="Rectangle: Rounded Corners 56">
            <a:extLst>
              <a:ext uri="{FF2B5EF4-FFF2-40B4-BE49-F238E27FC236}">
                <a16:creationId xmlns:a16="http://schemas.microsoft.com/office/drawing/2014/main" id="{6574A341-1AA3-398D-9315-28BAB0779766}"/>
              </a:ext>
            </a:extLst>
          </p:cNvPr>
          <p:cNvSpPr/>
          <p:nvPr/>
        </p:nvSpPr>
        <p:spPr>
          <a:xfrm>
            <a:off x="1064669" y="4558963"/>
            <a:ext cx="3350853" cy="312264"/>
          </a:xfrm>
          <a:prstGeom prst="round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latin typeface="Calibri" panose="020F0502020204030204" pitchFamily="34" charset="0"/>
                <a:ea typeface="Calibri" panose="020F0502020204030204" pitchFamily="34" charset="0"/>
                <a:cs typeface="Calibri" panose="020F0502020204030204" pitchFamily="34" charset="0"/>
              </a:rPr>
              <a:t>Present value of projected cash flows using current</a:t>
            </a:r>
          </a:p>
          <a:p>
            <a:pPr algn="ctr"/>
            <a:r>
              <a:rPr lang="en-US" sz="1100" dirty="0">
                <a:latin typeface="Calibri" panose="020F0502020204030204" pitchFamily="34" charset="0"/>
                <a:ea typeface="Calibri" panose="020F0502020204030204" pitchFamily="34" charset="0"/>
                <a:cs typeface="Calibri" panose="020F0502020204030204" pitchFamily="34" charset="0"/>
              </a:rPr>
              <a:t>Discount rates</a:t>
            </a:r>
            <a:endParaRPr lang="en-ID" sz="1100" dirty="0">
              <a:latin typeface="Calibri" panose="020F0502020204030204" pitchFamily="34" charset="0"/>
              <a:ea typeface="Calibri" panose="020F0502020204030204" pitchFamily="34" charset="0"/>
              <a:cs typeface="Calibri" panose="020F0502020204030204" pitchFamily="34" charset="0"/>
            </a:endParaRPr>
          </a:p>
        </p:txBody>
      </p:sp>
      <p:sp>
        <p:nvSpPr>
          <p:cNvPr id="58" name="Rectangle: Rounded Corners 57">
            <a:extLst>
              <a:ext uri="{FF2B5EF4-FFF2-40B4-BE49-F238E27FC236}">
                <a16:creationId xmlns:a16="http://schemas.microsoft.com/office/drawing/2014/main" id="{18313BF3-947A-23B4-3949-F6FC48202CA0}"/>
              </a:ext>
            </a:extLst>
          </p:cNvPr>
          <p:cNvSpPr/>
          <p:nvPr/>
        </p:nvSpPr>
        <p:spPr>
          <a:xfrm>
            <a:off x="4806220" y="4546888"/>
            <a:ext cx="3273111" cy="344282"/>
          </a:xfrm>
          <a:prstGeom prst="round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latin typeface="Calibri" panose="020F0502020204030204" pitchFamily="34" charset="0"/>
                <a:ea typeface="Calibri" panose="020F0502020204030204" pitchFamily="34" charset="0"/>
                <a:cs typeface="Calibri" panose="020F0502020204030204" pitchFamily="34" charset="0"/>
              </a:rPr>
              <a:t>Present value of projected cash flows </a:t>
            </a:r>
            <a:r>
              <a:rPr lang="en-US" sz="1100" dirty="0" err="1">
                <a:latin typeface="Calibri" panose="020F0502020204030204" pitchFamily="34" charset="0"/>
                <a:ea typeface="Calibri" panose="020F0502020204030204" pitchFamily="34" charset="0"/>
                <a:cs typeface="Calibri" panose="020F0502020204030204" pitchFamily="34" charset="0"/>
              </a:rPr>
              <a:t>usingP&amp;L</a:t>
            </a:r>
            <a:r>
              <a:rPr lang="en-US" sz="1100" dirty="0">
                <a:latin typeface="Calibri" panose="020F0502020204030204" pitchFamily="34" charset="0"/>
                <a:ea typeface="Calibri" panose="020F0502020204030204" pitchFamily="34" charset="0"/>
                <a:cs typeface="Calibri" panose="020F0502020204030204" pitchFamily="34" charset="0"/>
              </a:rPr>
              <a:t>) discount rates</a:t>
            </a:r>
            <a:endParaRPr lang="en-ID" sz="1100" dirty="0">
              <a:latin typeface="Calibri" panose="020F0502020204030204" pitchFamily="34" charset="0"/>
              <a:ea typeface="Calibri" panose="020F0502020204030204" pitchFamily="34" charset="0"/>
              <a:cs typeface="Calibri" panose="020F0502020204030204" pitchFamily="34" charset="0"/>
            </a:endParaRPr>
          </a:p>
        </p:txBody>
      </p:sp>
      <p:pic>
        <p:nvPicPr>
          <p:cNvPr id="60" name="Graphic 59" descr="Add">
            <a:extLst>
              <a:ext uri="{FF2B5EF4-FFF2-40B4-BE49-F238E27FC236}">
                <a16:creationId xmlns:a16="http://schemas.microsoft.com/office/drawing/2014/main" id="{2EC9A1B6-55FE-EC0C-A553-77CE6D1E3C3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87919" y="4552060"/>
            <a:ext cx="245285" cy="245285"/>
          </a:xfrm>
          <a:prstGeom prst="rect">
            <a:avLst/>
          </a:prstGeom>
        </p:spPr>
      </p:pic>
      <p:sp>
        <p:nvSpPr>
          <p:cNvPr id="63" name="Minus Sign 62">
            <a:extLst>
              <a:ext uri="{FF2B5EF4-FFF2-40B4-BE49-F238E27FC236}">
                <a16:creationId xmlns:a16="http://schemas.microsoft.com/office/drawing/2014/main" id="{18595C9E-9B11-748E-2ADB-2F915FB5153F}"/>
              </a:ext>
            </a:extLst>
          </p:cNvPr>
          <p:cNvSpPr/>
          <p:nvPr/>
        </p:nvSpPr>
        <p:spPr>
          <a:xfrm>
            <a:off x="4464981" y="4629606"/>
            <a:ext cx="234876" cy="224564"/>
          </a:xfrm>
          <a:prstGeom prst="mathMinus">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D" dirty="0"/>
          </a:p>
        </p:txBody>
      </p:sp>
    </p:spTree>
    <p:extLst>
      <p:ext uri="{BB962C8B-B14F-4D97-AF65-F5344CB8AC3E}">
        <p14:creationId xmlns:p14="http://schemas.microsoft.com/office/powerpoint/2010/main" val="266349112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167178-D361-5F38-2467-8D986D8758B2}"/>
              </a:ext>
            </a:extLst>
          </p:cNvPr>
          <p:cNvSpPr txBox="1"/>
          <p:nvPr/>
        </p:nvSpPr>
        <p:spPr>
          <a:xfrm>
            <a:off x="1455247" y="280253"/>
            <a:ext cx="6728114" cy="507831"/>
          </a:xfrm>
          <a:prstGeom prst="rect">
            <a:avLst/>
          </a:prstGeom>
          <a:noFill/>
        </p:spPr>
        <p:txBody>
          <a:bodyPr wrap="square">
            <a:spAutoFit/>
          </a:bodyPr>
          <a:lstStyle/>
          <a:p>
            <a:r>
              <a:rPr lang="en-US" sz="2700" dirty="0">
                <a:latin typeface="Fjalla One" panose="02000506040000020004" pitchFamily="2" charset="0"/>
              </a:rPr>
              <a:t>IFRS 17 Income Statement (simplified view)</a:t>
            </a:r>
            <a:endParaRPr lang="en-US" sz="1650" dirty="0">
              <a:latin typeface="Fjalla One" panose="02000506040000020004" pitchFamily="2" charset="0"/>
            </a:endParaRPr>
          </a:p>
        </p:txBody>
      </p:sp>
      <p:sp>
        <p:nvSpPr>
          <p:cNvPr id="5" name="TextBox 4">
            <a:extLst>
              <a:ext uri="{FF2B5EF4-FFF2-40B4-BE49-F238E27FC236}">
                <a16:creationId xmlns:a16="http://schemas.microsoft.com/office/drawing/2014/main" id="{ED7EE04B-B50E-4B08-9797-3E7C25878BD7}"/>
              </a:ext>
            </a:extLst>
          </p:cNvPr>
          <p:cNvSpPr txBox="1"/>
          <p:nvPr/>
        </p:nvSpPr>
        <p:spPr>
          <a:xfrm>
            <a:off x="0" y="4853213"/>
            <a:ext cx="4577936" cy="276999"/>
          </a:xfrm>
          <a:prstGeom prst="rect">
            <a:avLst/>
          </a:prstGeom>
          <a:noFill/>
        </p:spPr>
        <p:txBody>
          <a:bodyPr wrap="square">
            <a:spAutoFit/>
          </a:bodyPr>
          <a:lstStyle/>
          <a:p>
            <a:r>
              <a:rPr lang="en-US" sz="1200" i="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Ref: </a:t>
            </a:r>
            <a:r>
              <a:rPr lang="en-US" sz="1200" i="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Materi</a:t>
            </a:r>
            <a:r>
              <a:rPr lang="en-US" sz="1200" i="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Dwi Hendry </a:t>
            </a:r>
            <a:r>
              <a:rPr lang="en-US" sz="1200" i="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Nathanel</a:t>
            </a:r>
            <a:r>
              <a:rPr lang="en-US" sz="1200" i="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Training PSAK 117 </a:t>
            </a:r>
            <a:endParaRPr lang="en-ID" sz="1200" i="1" dirty="0"/>
          </a:p>
        </p:txBody>
      </p:sp>
      <p:sp>
        <p:nvSpPr>
          <p:cNvPr id="6" name="Slide Number Placeholder 3">
            <a:extLst>
              <a:ext uri="{FF2B5EF4-FFF2-40B4-BE49-F238E27FC236}">
                <a16:creationId xmlns:a16="http://schemas.microsoft.com/office/drawing/2014/main" id="{786A684B-9331-478D-9912-E33F9520B8B6}"/>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78</a:t>
            </a:fld>
            <a:endParaRPr lang="en-US" sz="1200" b="1" dirty="0"/>
          </a:p>
        </p:txBody>
      </p:sp>
      <p:graphicFrame>
        <p:nvGraphicFramePr>
          <p:cNvPr id="10" name="Table 9">
            <a:extLst>
              <a:ext uri="{FF2B5EF4-FFF2-40B4-BE49-F238E27FC236}">
                <a16:creationId xmlns:a16="http://schemas.microsoft.com/office/drawing/2014/main" id="{1E31D05A-20AF-469F-6F78-8318145B079D}"/>
              </a:ext>
            </a:extLst>
          </p:cNvPr>
          <p:cNvGraphicFramePr>
            <a:graphicFrameLocks noGrp="1"/>
          </p:cNvGraphicFramePr>
          <p:nvPr>
            <p:extLst>
              <p:ext uri="{D42A27DB-BD31-4B8C-83A1-F6EECF244321}">
                <p14:modId xmlns:p14="http://schemas.microsoft.com/office/powerpoint/2010/main" val="807659598"/>
              </p:ext>
            </p:extLst>
          </p:nvPr>
        </p:nvGraphicFramePr>
        <p:xfrm>
          <a:off x="764876" y="1024382"/>
          <a:ext cx="4272952" cy="3200395"/>
        </p:xfrm>
        <a:graphic>
          <a:graphicData uri="http://schemas.openxmlformats.org/drawingml/2006/table">
            <a:tbl>
              <a:tblPr firstRow="1" bandRow="1">
                <a:tableStyleId>{F2161000-0E79-4523-977C-71E063B8A331}</a:tableStyleId>
              </a:tblPr>
              <a:tblGrid>
                <a:gridCol w="4272952">
                  <a:extLst>
                    <a:ext uri="{9D8B030D-6E8A-4147-A177-3AD203B41FA5}">
                      <a16:colId xmlns:a16="http://schemas.microsoft.com/office/drawing/2014/main" val="801026527"/>
                    </a:ext>
                  </a:extLst>
                </a:gridCol>
              </a:tblGrid>
              <a:tr h="29094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IFRS 17 Income Statement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32772479"/>
                  </a:ext>
                </a:extLst>
              </a:tr>
              <a:tr h="29094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b="0" dirty="0">
                          <a:latin typeface="Calibri" panose="020F0502020204030204" pitchFamily="34" charset="0"/>
                          <a:ea typeface="Calibri" panose="020F0502020204030204" pitchFamily="34" charset="0"/>
                          <a:cs typeface="Calibri" panose="020F0502020204030204" pitchFamily="34" charset="0"/>
                        </a:rPr>
                        <a:t>Insurance revenue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336761374"/>
                  </a:ext>
                </a:extLst>
              </a:tr>
              <a:tr h="29094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b="0" dirty="0">
                          <a:latin typeface="Calibri" panose="020F0502020204030204" pitchFamily="34" charset="0"/>
                          <a:ea typeface="Calibri" panose="020F0502020204030204" pitchFamily="34" charset="0"/>
                          <a:cs typeface="Calibri" panose="020F0502020204030204" pitchFamily="34" charset="0"/>
                        </a:rPr>
                        <a:t>Insurance service expense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75049099"/>
                  </a:ext>
                </a:extLst>
              </a:tr>
              <a:tr h="29094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Net Insurance Service result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96024919"/>
                  </a:ext>
                </a:extLst>
              </a:tr>
              <a:tr h="29094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b="0" dirty="0">
                          <a:latin typeface="Calibri" panose="020F0502020204030204" pitchFamily="34" charset="0"/>
                          <a:ea typeface="Calibri" panose="020F0502020204030204" pitchFamily="34" charset="0"/>
                          <a:cs typeface="Calibri" panose="020F0502020204030204" pitchFamily="34" charset="0"/>
                        </a:rPr>
                        <a:t>Net Investment income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3458158585"/>
                  </a:ext>
                </a:extLst>
              </a:tr>
              <a:tr h="29094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b="0" dirty="0">
                          <a:latin typeface="Calibri" panose="020F0502020204030204" pitchFamily="34" charset="0"/>
                          <a:ea typeface="Calibri" panose="020F0502020204030204" pitchFamily="34" charset="0"/>
                          <a:cs typeface="Calibri" panose="020F0502020204030204" pitchFamily="34" charset="0"/>
                        </a:rPr>
                        <a:t>Net finance expenses from insurance contract</a:t>
                      </a:r>
                      <a:endParaRPr lang="en-ID" sz="1200" b="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348536161"/>
                  </a:ext>
                </a:extLst>
              </a:tr>
              <a:tr h="29094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b="0" dirty="0">
                          <a:latin typeface="Calibri" panose="020F0502020204030204" pitchFamily="34" charset="0"/>
                          <a:ea typeface="Calibri" panose="020F0502020204030204" pitchFamily="34" charset="0"/>
                          <a:cs typeface="Calibri" panose="020F0502020204030204" pitchFamily="34" charset="0"/>
                        </a:rPr>
                        <a:t>Changes in Investment contract liabilities</a:t>
                      </a:r>
                      <a:endParaRPr lang="en-ID" sz="1200" b="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70775769"/>
                  </a:ext>
                </a:extLst>
              </a:tr>
              <a:tr h="29094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Net Investment Result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18762604"/>
                  </a:ext>
                </a:extLst>
              </a:tr>
              <a:tr h="29094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b="0" dirty="0">
                          <a:latin typeface="Calibri" panose="020F0502020204030204" pitchFamily="34" charset="0"/>
                          <a:ea typeface="Calibri" panose="020F0502020204030204" pitchFamily="34" charset="0"/>
                          <a:cs typeface="Calibri" panose="020F0502020204030204" pitchFamily="34" charset="0"/>
                        </a:rPr>
                        <a:t>Net fee income (asset management and wealth businesses)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718626220"/>
                  </a:ext>
                </a:extLst>
              </a:tr>
              <a:tr h="29094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b="0" dirty="0">
                          <a:latin typeface="Calibri" panose="020F0502020204030204" pitchFamily="34" charset="0"/>
                          <a:ea typeface="Calibri" panose="020F0502020204030204" pitchFamily="34" charset="0"/>
                          <a:cs typeface="Calibri" panose="020F0502020204030204" pitchFamily="34" charset="0"/>
                        </a:rPr>
                        <a:t>Non-attributable expenses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41479820"/>
                  </a:ext>
                </a:extLst>
              </a:tr>
              <a:tr h="29094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Net Income / (Loss)</a:t>
                      </a:r>
                      <a:endParaRPr lang="en-ID" sz="1200" b="1"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82330278"/>
                  </a:ext>
                </a:extLst>
              </a:tr>
            </a:tbl>
          </a:graphicData>
        </a:graphic>
      </p:graphicFrame>
      <p:sp>
        <p:nvSpPr>
          <p:cNvPr id="11" name="Rectangle 10">
            <a:extLst>
              <a:ext uri="{FF2B5EF4-FFF2-40B4-BE49-F238E27FC236}">
                <a16:creationId xmlns:a16="http://schemas.microsoft.com/office/drawing/2014/main" id="{221C36AD-EBFD-1C8D-78ED-9B163D391FA1}"/>
              </a:ext>
            </a:extLst>
          </p:cNvPr>
          <p:cNvSpPr/>
          <p:nvPr/>
        </p:nvSpPr>
        <p:spPr>
          <a:xfrm>
            <a:off x="5319622" y="913058"/>
            <a:ext cx="3329798" cy="649143"/>
          </a:xfrm>
          <a:prstGeom prst="rect">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r>
              <a:rPr lang="en-US" sz="900" b="1" dirty="0">
                <a:solidFill>
                  <a:schemeClr val="tx1"/>
                </a:solidFill>
                <a:latin typeface="Calibri" panose="020F0502020204030204" pitchFamily="34" charset="0"/>
                <a:ea typeface="Calibri" panose="020F0502020204030204" pitchFamily="34" charset="0"/>
                <a:cs typeface="Calibri" panose="020F0502020204030204" pitchFamily="34" charset="0"/>
              </a:rPr>
              <a:t>Medium and longer-term contracts include</a:t>
            </a:r>
          </a:p>
          <a:p>
            <a:pPr marL="285750" indent="-285750" algn="ctr">
              <a:buFont typeface="Arial" panose="020B0604020202020204" pitchFamily="34" charset="0"/>
              <a:buChar char="•"/>
            </a:pPr>
            <a:r>
              <a:rPr lang="en-US" sz="900" b="1" dirty="0">
                <a:solidFill>
                  <a:schemeClr val="tx1"/>
                </a:solidFill>
                <a:latin typeface="Calibri" panose="020F0502020204030204" pitchFamily="34" charset="0"/>
                <a:ea typeface="Calibri" panose="020F0502020204030204" pitchFamily="34" charset="0"/>
                <a:cs typeface="Calibri" panose="020F0502020204030204" pitchFamily="34" charset="0"/>
              </a:rPr>
              <a:t>Expected claims and expenses</a:t>
            </a:r>
          </a:p>
          <a:p>
            <a:pPr marL="285750" indent="-285750" algn="ctr">
              <a:buFont typeface="Arial" panose="020B0604020202020204" pitchFamily="34" charset="0"/>
              <a:buChar char="•"/>
            </a:pPr>
            <a:r>
              <a:rPr lang="en-US" sz="900" b="1" dirty="0">
                <a:solidFill>
                  <a:schemeClr val="tx1"/>
                </a:solidFill>
                <a:latin typeface="Calibri" panose="020F0502020204030204" pitchFamily="34" charset="0"/>
                <a:ea typeface="Calibri" panose="020F0502020204030204" pitchFamily="34" charset="0"/>
                <a:cs typeface="Calibri" panose="020F0502020204030204" pitchFamily="34" charset="0"/>
              </a:rPr>
              <a:t>Release of Risk Adjustment; and</a:t>
            </a:r>
          </a:p>
          <a:p>
            <a:pPr marL="285750" indent="-285750" algn="ctr">
              <a:buFont typeface="Arial" panose="020B0604020202020204" pitchFamily="34" charset="0"/>
              <a:buChar char="•"/>
            </a:pPr>
            <a:r>
              <a:rPr lang="en-US" sz="900" b="1" dirty="0">
                <a:solidFill>
                  <a:schemeClr val="tx1"/>
                </a:solidFill>
                <a:latin typeface="Calibri" panose="020F0502020204030204" pitchFamily="34" charset="0"/>
                <a:ea typeface="Calibri" panose="020F0502020204030204" pitchFamily="34" charset="0"/>
                <a:cs typeface="Calibri" panose="020F0502020204030204" pitchFamily="34" charset="0"/>
              </a:rPr>
              <a:t>Release of CSM</a:t>
            </a:r>
          </a:p>
          <a:p>
            <a:pPr marL="285750" indent="-285750" algn="ctr">
              <a:buFont typeface="Arial" panose="020B0604020202020204" pitchFamily="34" charset="0"/>
              <a:buChar char="•"/>
            </a:pPr>
            <a:r>
              <a:rPr lang="en-US" sz="900" b="1" dirty="0">
                <a:solidFill>
                  <a:schemeClr val="tx1"/>
                </a:solidFill>
                <a:latin typeface="Calibri" panose="020F0502020204030204" pitchFamily="34" charset="0"/>
                <a:ea typeface="Calibri" panose="020F0502020204030204" pitchFamily="34" charset="0"/>
                <a:cs typeface="Calibri" panose="020F0502020204030204" pitchFamily="34" charset="0"/>
              </a:rPr>
              <a:t>Shorter-term contracts (</a:t>
            </a:r>
            <a:r>
              <a:rPr lang="en-US" sz="900" b="1" dirty="0" err="1">
                <a:solidFill>
                  <a:schemeClr val="tx1"/>
                </a:solidFill>
                <a:latin typeface="Calibri" panose="020F0502020204030204" pitchFamily="34" charset="0"/>
                <a:ea typeface="Calibri" panose="020F0502020204030204" pitchFamily="34" charset="0"/>
                <a:cs typeface="Calibri" panose="020F0502020204030204" pitchFamily="34" charset="0"/>
              </a:rPr>
              <a:t>i.e</a:t>
            </a:r>
            <a:r>
              <a:rPr lang="en-US" sz="900" b="1" dirty="0">
                <a:solidFill>
                  <a:schemeClr val="tx1"/>
                </a:solidFill>
                <a:latin typeface="Calibri" panose="020F0502020204030204" pitchFamily="34" charset="0"/>
                <a:ea typeface="Calibri" panose="020F0502020204030204" pitchFamily="34" charset="0"/>
                <a:cs typeface="Calibri" panose="020F0502020204030204" pitchFamily="34" charset="0"/>
              </a:rPr>
              <a:t> PAA)</a:t>
            </a:r>
            <a:r>
              <a:rPr lang="en-US" sz="600" b="1" dirty="0">
                <a:solidFill>
                  <a:schemeClr val="tx1"/>
                </a:solidFill>
                <a:latin typeface="Calibri" panose="020F0502020204030204" pitchFamily="34" charset="0"/>
                <a:ea typeface="Calibri" panose="020F0502020204030204" pitchFamily="34" charset="0"/>
                <a:cs typeface="Calibri" panose="020F0502020204030204" pitchFamily="34" charset="0"/>
              </a:rPr>
              <a:t>1</a:t>
            </a:r>
            <a:r>
              <a:rPr lang="en-US" sz="900" b="1" dirty="0">
                <a:solidFill>
                  <a:schemeClr val="tx1"/>
                </a:solidFill>
                <a:latin typeface="Calibri" panose="020F0502020204030204" pitchFamily="34" charset="0"/>
                <a:ea typeface="Calibri" panose="020F0502020204030204" pitchFamily="34" charset="0"/>
                <a:cs typeface="Calibri" panose="020F0502020204030204" pitchFamily="34" charset="0"/>
              </a:rPr>
              <a:t>. include premium revenue </a:t>
            </a:r>
            <a:endParaRPr lang="en-ID" sz="9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2" name="Rectangle 11">
            <a:extLst>
              <a:ext uri="{FF2B5EF4-FFF2-40B4-BE49-F238E27FC236}">
                <a16:creationId xmlns:a16="http://schemas.microsoft.com/office/drawing/2014/main" id="{705E5E7C-3163-3BB4-891D-271BE595E1F8}"/>
              </a:ext>
            </a:extLst>
          </p:cNvPr>
          <p:cNvSpPr/>
          <p:nvPr/>
        </p:nvSpPr>
        <p:spPr>
          <a:xfrm>
            <a:off x="5322498" y="1601288"/>
            <a:ext cx="3326922" cy="383618"/>
          </a:xfrm>
          <a:prstGeom prst="rect">
            <a:avLst/>
          </a:prstGeom>
          <a:solidFill>
            <a:schemeClr val="bg1">
              <a:lumMod val="7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solidFill>
                <a:latin typeface="Calibri" panose="020F0502020204030204" pitchFamily="34" charset="0"/>
                <a:ea typeface="Calibri" panose="020F0502020204030204" pitchFamily="34" charset="0"/>
                <a:cs typeface="Calibri" panose="020F0502020204030204" pitchFamily="34" charset="0"/>
              </a:rPr>
              <a:t>Includes :</a:t>
            </a:r>
          </a:p>
          <a:p>
            <a:pPr algn="ctr"/>
            <a:r>
              <a:rPr lang="en-US" sz="900" b="1" dirty="0">
                <a:solidFill>
                  <a:schemeClr val="tx1"/>
                </a:solidFill>
                <a:latin typeface="Calibri" panose="020F0502020204030204" pitchFamily="34" charset="0"/>
                <a:ea typeface="Calibri" panose="020F0502020204030204" pitchFamily="34" charset="0"/>
                <a:cs typeface="Calibri" panose="020F0502020204030204" pitchFamily="34" charset="0"/>
              </a:rPr>
              <a:t>Actual claims and expenses</a:t>
            </a:r>
          </a:p>
          <a:p>
            <a:pPr marL="171450" indent="-171450" algn="ctr">
              <a:buFont typeface="Arial" panose="020B0604020202020204" pitchFamily="34" charset="0"/>
              <a:buChar char="•"/>
            </a:pPr>
            <a:r>
              <a:rPr lang="en-US" sz="900" b="1" dirty="0">
                <a:solidFill>
                  <a:schemeClr val="tx1"/>
                </a:solidFill>
                <a:latin typeface="Calibri" panose="020F0502020204030204" pitchFamily="34" charset="0"/>
                <a:ea typeface="Calibri" panose="020F0502020204030204" pitchFamily="34" charset="0"/>
                <a:cs typeface="Calibri" panose="020F0502020204030204" pitchFamily="34" charset="0"/>
              </a:rPr>
              <a:t>Losses and </a:t>
            </a:r>
            <a:r>
              <a:rPr lang="en-US" sz="900" b="1" dirty="0" err="1">
                <a:solidFill>
                  <a:schemeClr val="tx1"/>
                </a:solidFill>
                <a:latin typeface="Calibri" panose="020F0502020204030204" pitchFamily="34" charset="0"/>
                <a:ea typeface="Calibri" panose="020F0502020204030204" pitchFamily="34" charset="0"/>
                <a:cs typeface="Calibri" panose="020F0502020204030204" pitchFamily="34" charset="0"/>
              </a:rPr>
              <a:t>revelsal</a:t>
            </a:r>
            <a:r>
              <a:rPr lang="en-US" sz="900" b="1" dirty="0">
                <a:solidFill>
                  <a:schemeClr val="tx1"/>
                </a:solidFill>
                <a:latin typeface="Calibri" panose="020F0502020204030204" pitchFamily="34" charset="0"/>
                <a:ea typeface="Calibri" panose="020F0502020204030204" pitchFamily="34" charset="0"/>
                <a:cs typeface="Calibri" panose="020F0502020204030204" pitchFamily="34" charset="0"/>
              </a:rPr>
              <a:t> of losses on onerous business</a:t>
            </a:r>
            <a:r>
              <a:rPr lang="en-US" sz="600" b="1" dirty="0">
                <a:solidFill>
                  <a:schemeClr val="tx1"/>
                </a:solidFill>
                <a:latin typeface="Calibri" panose="020F0502020204030204" pitchFamily="34" charset="0"/>
                <a:ea typeface="Calibri" panose="020F0502020204030204" pitchFamily="34" charset="0"/>
                <a:cs typeface="Calibri" panose="020F0502020204030204" pitchFamily="34" charset="0"/>
              </a:rPr>
              <a:t>2</a:t>
            </a:r>
          </a:p>
        </p:txBody>
      </p:sp>
      <p:sp>
        <p:nvSpPr>
          <p:cNvPr id="13" name="Rectangle 12">
            <a:extLst>
              <a:ext uri="{FF2B5EF4-FFF2-40B4-BE49-F238E27FC236}">
                <a16:creationId xmlns:a16="http://schemas.microsoft.com/office/drawing/2014/main" id="{1A809AE8-244B-6316-3059-DC658C7820B0}"/>
              </a:ext>
            </a:extLst>
          </p:cNvPr>
          <p:cNvSpPr/>
          <p:nvPr/>
        </p:nvSpPr>
        <p:spPr>
          <a:xfrm>
            <a:off x="5319621" y="2012314"/>
            <a:ext cx="3326921" cy="502617"/>
          </a:xfrm>
          <a:prstGeom prst="rect">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solidFill>
                <a:latin typeface="Calibri" panose="020F0502020204030204" pitchFamily="34" charset="0"/>
                <a:ea typeface="Calibri" panose="020F0502020204030204" pitchFamily="34" charset="0"/>
                <a:cs typeface="Calibri" panose="020F0502020204030204" pitchFamily="34" charset="0"/>
              </a:rPr>
              <a:t>Includes :</a:t>
            </a:r>
          </a:p>
          <a:p>
            <a:pPr marL="171450" indent="-171450" algn="ctr">
              <a:buFont typeface="Arial" panose="020B0604020202020204" pitchFamily="34" charset="0"/>
              <a:buChar char="•"/>
            </a:pPr>
            <a:r>
              <a:rPr lang="en-ID" sz="900" b="1" dirty="0">
                <a:solidFill>
                  <a:schemeClr val="tx1"/>
                </a:solidFill>
                <a:latin typeface="Calibri" panose="020F0502020204030204" pitchFamily="34" charset="0"/>
                <a:ea typeface="Calibri" panose="020F0502020204030204" pitchFamily="34" charset="0"/>
                <a:cs typeface="Calibri" panose="020F0502020204030204" pitchFamily="34" charset="0"/>
              </a:rPr>
              <a:t>Interest, </a:t>
            </a:r>
            <a:r>
              <a:rPr lang="en-ID" sz="900" b="1" dirty="0" err="1">
                <a:solidFill>
                  <a:schemeClr val="tx1"/>
                </a:solidFill>
                <a:latin typeface="Calibri" panose="020F0502020204030204" pitchFamily="34" charset="0"/>
                <a:ea typeface="Calibri" panose="020F0502020204030204" pitchFamily="34" charset="0"/>
                <a:cs typeface="Calibri" panose="020F0502020204030204" pitchFamily="34" charset="0"/>
              </a:rPr>
              <a:t>dividens</a:t>
            </a:r>
            <a:r>
              <a:rPr lang="en-ID" sz="900" b="1" dirty="0">
                <a:solidFill>
                  <a:schemeClr val="tx1"/>
                </a:solidFill>
                <a:latin typeface="Calibri" panose="020F0502020204030204" pitchFamily="34" charset="0"/>
                <a:ea typeface="Calibri" panose="020F0502020204030204" pitchFamily="34" charset="0"/>
                <a:cs typeface="Calibri" panose="020F0502020204030204" pitchFamily="34" charset="0"/>
              </a:rPr>
              <a:t>, and other</a:t>
            </a:r>
          </a:p>
          <a:p>
            <a:pPr marL="171450" indent="-171450" algn="ctr">
              <a:buFont typeface="Arial" panose="020B0604020202020204" pitchFamily="34" charset="0"/>
              <a:buChar char="•"/>
            </a:pPr>
            <a:r>
              <a:rPr lang="en-ID" sz="900" b="1" dirty="0">
                <a:solidFill>
                  <a:schemeClr val="tx1"/>
                </a:solidFill>
                <a:latin typeface="Calibri" panose="020F0502020204030204" pitchFamily="34" charset="0"/>
                <a:ea typeface="Calibri" panose="020F0502020204030204" pitchFamily="34" charset="0"/>
                <a:cs typeface="Calibri" panose="020F0502020204030204" pitchFamily="34" charset="0"/>
              </a:rPr>
              <a:t>Changes in fair value on FVTPL and realized gains/losses on FVTOCI assets</a:t>
            </a:r>
          </a:p>
        </p:txBody>
      </p:sp>
      <p:sp>
        <p:nvSpPr>
          <p:cNvPr id="14" name="Rectangle 13">
            <a:extLst>
              <a:ext uri="{FF2B5EF4-FFF2-40B4-BE49-F238E27FC236}">
                <a16:creationId xmlns:a16="http://schemas.microsoft.com/office/drawing/2014/main" id="{D3863FBE-90F4-EE7D-F240-29D799C98D1E}"/>
              </a:ext>
            </a:extLst>
          </p:cNvPr>
          <p:cNvSpPr/>
          <p:nvPr/>
        </p:nvSpPr>
        <p:spPr>
          <a:xfrm>
            <a:off x="5319621" y="2547951"/>
            <a:ext cx="3329798" cy="438686"/>
          </a:xfrm>
          <a:prstGeom prst="rect">
            <a:avLst/>
          </a:prstGeom>
          <a:solidFill>
            <a:schemeClr val="bg1">
              <a:lumMod val="7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solidFill>
                <a:latin typeface="Calibri" panose="020F0502020204030204" pitchFamily="34" charset="0"/>
                <a:ea typeface="Calibri" panose="020F0502020204030204" pitchFamily="34" charset="0"/>
                <a:cs typeface="Calibri" panose="020F0502020204030204" pitchFamily="34" charset="0"/>
              </a:rPr>
              <a:t>Includes  unwind of liability discount rate (also known as interest accretion)</a:t>
            </a:r>
          </a:p>
        </p:txBody>
      </p:sp>
      <p:sp>
        <p:nvSpPr>
          <p:cNvPr id="15" name="Rectangle 14">
            <a:extLst>
              <a:ext uri="{FF2B5EF4-FFF2-40B4-BE49-F238E27FC236}">
                <a16:creationId xmlns:a16="http://schemas.microsoft.com/office/drawing/2014/main" id="{CA6D3529-89F4-05B4-2186-95414080749F}"/>
              </a:ext>
            </a:extLst>
          </p:cNvPr>
          <p:cNvSpPr/>
          <p:nvPr/>
        </p:nvSpPr>
        <p:spPr>
          <a:xfrm>
            <a:off x="5319621" y="3689971"/>
            <a:ext cx="3329798" cy="209635"/>
          </a:xfrm>
          <a:prstGeom prst="rect">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solidFill>
                <a:latin typeface="Calibri" panose="020F0502020204030204" pitchFamily="34" charset="0"/>
                <a:ea typeface="Calibri" panose="020F0502020204030204" pitchFamily="34" charset="0"/>
                <a:cs typeface="Calibri" panose="020F0502020204030204" pitchFamily="34" charset="0"/>
              </a:rPr>
              <a:t>Expenses not directly attributable to insurance business</a:t>
            </a:r>
            <a:endParaRPr lang="en-ID" sz="9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Arrow: Right 15">
            <a:extLst>
              <a:ext uri="{FF2B5EF4-FFF2-40B4-BE49-F238E27FC236}">
                <a16:creationId xmlns:a16="http://schemas.microsoft.com/office/drawing/2014/main" id="{5107C157-6036-6C76-51B0-747CEBB88AB8}"/>
              </a:ext>
            </a:extLst>
          </p:cNvPr>
          <p:cNvSpPr/>
          <p:nvPr/>
        </p:nvSpPr>
        <p:spPr>
          <a:xfrm>
            <a:off x="2113472" y="1378113"/>
            <a:ext cx="3065253" cy="132063"/>
          </a:xfrm>
          <a:prstGeom prst="rightArrow">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7" name="Arrow: Right 16">
            <a:extLst>
              <a:ext uri="{FF2B5EF4-FFF2-40B4-BE49-F238E27FC236}">
                <a16:creationId xmlns:a16="http://schemas.microsoft.com/office/drawing/2014/main" id="{EBA65752-35B0-210B-7AB9-32062D16EFFF}"/>
              </a:ext>
            </a:extLst>
          </p:cNvPr>
          <p:cNvSpPr/>
          <p:nvPr/>
        </p:nvSpPr>
        <p:spPr>
          <a:xfrm>
            <a:off x="2579298" y="1688517"/>
            <a:ext cx="2599427" cy="132063"/>
          </a:xfrm>
          <a:prstGeom prst="rightArrow">
            <a:avLst/>
          </a:prstGeom>
          <a:solidFill>
            <a:schemeClr val="bg1">
              <a:lumMod val="7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8" name="Arrow: Right 17">
            <a:extLst>
              <a:ext uri="{FF2B5EF4-FFF2-40B4-BE49-F238E27FC236}">
                <a16:creationId xmlns:a16="http://schemas.microsoft.com/office/drawing/2014/main" id="{7A43146C-740A-90B7-E363-68019C10141F}"/>
              </a:ext>
            </a:extLst>
          </p:cNvPr>
          <p:cNvSpPr/>
          <p:nvPr/>
        </p:nvSpPr>
        <p:spPr>
          <a:xfrm>
            <a:off x="2346385" y="2271583"/>
            <a:ext cx="2832340" cy="132063"/>
          </a:xfrm>
          <a:prstGeom prst="rightArrow">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9" name="Arrow: Right 18">
            <a:extLst>
              <a:ext uri="{FF2B5EF4-FFF2-40B4-BE49-F238E27FC236}">
                <a16:creationId xmlns:a16="http://schemas.microsoft.com/office/drawing/2014/main" id="{6A6DC519-1B01-CE06-143C-9F898B20D1A2}"/>
              </a:ext>
            </a:extLst>
          </p:cNvPr>
          <p:cNvSpPr/>
          <p:nvPr/>
        </p:nvSpPr>
        <p:spPr>
          <a:xfrm>
            <a:off x="2589023" y="3708100"/>
            <a:ext cx="2589702" cy="132063"/>
          </a:xfrm>
          <a:prstGeom prst="rightArrow">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0" name="Arrow: Right 19">
            <a:extLst>
              <a:ext uri="{FF2B5EF4-FFF2-40B4-BE49-F238E27FC236}">
                <a16:creationId xmlns:a16="http://schemas.microsoft.com/office/drawing/2014/main" id="{321BC4F3-5F1B-297C-FA39-0D03B45FCB50}"/>
              </a:ext>
            </a:extLst>
          </p:cNvPr>
          <p:cNvSpPr/>
          <p:nvPr/>
        </p:nvSpPr>
        <p:spPr>
          <a:xfrm>
            <a:off x="3762555" y="2547951"/>
            <a:ext cx="1416170" cy="132063"/>
          </a:xfrm>
          <a:prstGeom prst="rightArrow">
            <a:avLst/>
          </a:prstGeom>
          <a:solidFill>
            <a:schemeClr val="bg1">
              <a:lumMod val="7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Tree>
    <p:extLst>
      <p:ext uri="{BB962C8B-B14F-4D97-AF65-F5344CB8AC3E}">
        <p14:creationId xmlns:p14="http://schemas.microsoft.com/office/powerpoint/2010/main" val="304290245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E6B67B2-8735-FF83-D826-B83BA0822628}"/>
              </a:ext>
            </a:extLst>
          </p:cNvPr>
          <p:cNvSpPr/>
          <p:nvPr/>
        </p:nvSpPr>
        <p:spPr>
          <a:xfrm>
            <a:off x="7677546" y="901048"/>
            <a:ext cx="790641" cy="244871"/>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b="1" dirty="0">
                <a:latin typeface="Calibri" panose="020F0502020204030204" pitchFamily="34" charset="0"/>
                <a:ea typeface="Calibri" panose="020F0502020204030204" pitchFamily="34" charset="0"/>
                <a:cs typeface="Calibri" panose="020F0502020204030204" pitchFamily="34" charset="0"/>
              </a:rPr>
              <a:t>IFRS 4</a:t>
            </a:r>
            <a:endParaRPr lang="en-ID" b="1" dirty="0">
              <a:latin typeface="Calibri" panose="020F0502020204030204" pitchFamily="34" charset="0"/>
              <a:ea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8357EA91-5E8A-BA06-9995-97DD0092F8CF}"/>
              </a:ext>
            </a:extLst>
          </p:cNvPr>
          <p:cNvSpPr txBox="1"/>
          <p:nvPr/>
        </p:nvSpPr>
        <p:spPr>
          <a:xfrm>
            <a:off x="1466454" y="39274"/>
            <a:ext cx="6728114" cy="861774"/>
          </a:xfrm>
          <a:prstGeom prst="rect">
            <a:avLst/>
          </a:prstGeom>
          <a:noFill/>
        </p:spPr>
        <p:txBody>
          <a:bodyPr wrap="square">
            <a:spAutoFit/>
          </a:bodyPr>
          <a:lstStyle/>
          <a:p>
            <a:pPr algn="ctr"/>
            <a:r>
              <a:rPr lang="en-US" sz="2500" dirty="0">
                <a:latin typeface="Fjalla One" panose="02000506040000020004" pitchFamily="2" charset="0"/>
              </a:rPr>
              <a:t>Drivers of Earnings, a non-GAAP measure (illustrative)</a:t>
            </a:r>
          </a:p>
        </p:txBody>
      </p:sp>
      <p:sp>
        <p:nvSpPr>
          <p:cNvPr id="8" name="TextBox 7">
            <a:extLst>
              <a:ext uri="{FF2B5EF4-FFF2-40B4-BE49-F238E27FC236}">
                <a16:creationId xmlns:a16="http://schemas.microsoft.com/office/drawing/2014/main" id="{F0FC1AAA-CDE9-45D9-9C0E-1A96DB54C7D4}"/>
              </a:ext>
            </a:extLst>
          </p:cNvPr>
          <p:cNvSpPr txBox="1"/>
          <p:nvPr/>
        </p:nvSpPr>
        <p:spPr>
          <a:xfrm>
            <a:off x="-36065" y="4873394"/>
            <a:ext cx="4577936" cy="230832"/>
          </a:xfrm>
          <a:prstGeom prst="rect">
            <a:avLst/>
          </a:prstGeom>
          <a:noFill/>
        </p:spPr>
        <p:txBody>
          <a:bodyPr wrap="square">
            <a:spAutoFit/>
          </a:bodyPr>
          <a:lstStyle/>
          <a:p>
            <a:r>
              <a:rPr lang="en-US" sz="900" i="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Ref: </a:t>
            </a:r>
            <a:r>
              <a:rPr lang="en-US" sz="900" i="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Materi</a:t>
            </a:r>
            <a:r>
              <a:rPr lang="en-US" sz="900" i="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Dwi Hendry </a:t>
            </a:r>
            <a:r>
              <a:rPr lang="en-US" sz="900" i="1" dirty="0" err="1">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Nathanel</a:t>
            </a:r>
            <a:r>
              <a:rPr lang="en-US" sz="900" i="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 Training PSAK 117 </a:t>
            </a:r>
            <a:endParaRPr lang="en-ID" sz="900" i="1" dirty="0"/>
          </a:p>
        </p:txBody>
      </p:sp>
      <p:sp>
        <p:nvSpPr>
          <p:cNvPr id="9" name="Slide Number Placeholder 3">
            <a:extLst>
              <a:ext uri="{FF2B5EF4-FFF2-40B4-BE49-F238E27FC236}">
                <a16:creationId xmlns:a16="http://schemas.microsoft.com/office/drawing/2014/main" id="{F67F2420-0288-4A2D-9146-4B17383F3DB7}"/>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79</a:t>
            </a:fld>
            <a:endParaRPr lang="en-US" sz="1200" b="1" dirty="0"/>
          </a:p>
        </p:txBody>
      </p:sp>
      <p:graphicFrame>
        <p:nvGraphicFramePr>
          <p:cNvPr id="2" name="Table 1">
            <a:extLst>
              <a:ext uri="{FF2B5EF4-FFF2-40B4-BE49-F238E27FC236}">
                <a16:creationId xmlns:a16="http://schemas.microsoft.com/office/drawing/2014/main" id="{43162D31-8934-36A1-D1A3-72C61149F06E}"/>
              </a:ext>
            </a:extLst>
          </p:cNvPr>
          <p:cNvGraphicFramePr>
            <a:graphicFrameLocks noGrp="1"/>
          </p:cNvGraphicFramePr>
          <p:nvPr>
            <p:extLst>
              <p:ext uri="{D42A27DB-BD31-4B8C-83A1-F6EECF244321}">
                <p14:modId xmlns:p14="http://schemas.microsoft.com/office/powerpoint/2010/main" val="455390257"/>
              </p:ext>
            </p:extLst>
          </p:nvPr>
        </p:nvGraphicFramePr>
        <p:xfrm>
          <a:off x="761495" y="750525"/>
          <a:ext cx="4180370" cy="4142542"/>
        </p:xfrm>
        <a:graphic>
          <a:graphicData uri="http://schemas.openxmlformats.org/drawingml/2006/table">
            <a:tbl>
              <a:tblPr firstRow="1" bandRow="1">
                <a:tableStyleId>{F2161000-0E79-4523-977C-71E063B8A331}</a:tableStyleId>
              </a:tblPr>
              <a:tblGrid>
                <a:gridCol w="4180370">
                  <a:extLst>
                    <a:ext uri="{9D8B030D-6E8A-4147-A177-3AD203B41FA5}">
                      <a16:colId xmlns:a16="http://schemas.microsoft.com/office/drawing/2014/main" val="3652471838"/>
                    </a:ext>
                  </a:extLst>
                </a:gridCol>
              </a:tblGrid>
              <a:tr h="205951">
                <a:tc>
                  <a:txBody>
                    <a:bodyPr/>
                    <a:lstStyle/>
                    <a:p>
                      <a:r>
                        <a:rPr lang="en-US" sz="800" b="1" dirty="0">
                          <a:latin typeface="Calibri" panose="020F0502020204030204" pitchFamily="34" charset="0"/>
                          <a:ea typeface="Calibri" panose="020F0502020204030204" pitchFamily="34" charset="0"/>
                          <a:cs typeface="Calibri" panose="020F0502020204030204" pitchFamily="34" charset="0"/>
                        </a:rPr>
                        <a:t>Drivers of Earnings: Net Income Analysis</a:t>
                      </a:r>
                      <a:endParaRPr lang="en-ID" sz="800" b="1"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73380252"/>
                  </a:ext>
                </a:extLst>
              </a:tr>
              <a:tr h="192221">
                <a:tc>
                  <a:txBody>
                    <a:bodyPr/>
                    <a:lstStyle/>
                    <a:p>
                      <a:pPr algn="l"/>
                      <a:r>
                        <a:rPr lang="en-ID" sz="800" dirty="0">
                          <a:latin typeface="Calibri" panose="020F0502020204030204" pitchFamily="34" charset="0"/>
                          <a:ea typeface="Calibri" panose="020F0502020204030204" pitchFamily="34" charset="0"/>
                          <a:cs typeface="Calibri" panose="020F0502020204030204" pitchFamily="34" charset="0"/>
                        </a:rPr>
                        <a:t>         Risk Adjustment Release</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3327060353"/>
                  </a:ext>
                </a:extLst>
              </a:tr>
              <a:tr h="302062">
                <a:tc>
                  <a:txBody>
                    <a:bodyPr/>
                    <a:lstStyle/>
                    <a:p>
                      <a:r>
                        <a:rPr lang="en-ID" sz="800" dirty="0">
                          <a:latin typeface="Calibri" panose="020F0502020204030204" pitchFamily="34" charset="0"/>
                          <a:ea typeface="Calibri" panose="020F0502020204030204" pitchFamily="34" charset="0"/>
                          <a:cs typeface="Calibri" panose="020F0502020204030204" pitchFamily="34" charset="0"/>
                        </a:rPr>
                        <a:t>       CSM Amortization Includes amortization of </a:t>
                      </a:r>
                      <a:r>
                        <a:rPr lang="en-ID" sz="800" dirty="0" err="1">
                          <a:latin typeface="Calibri" panose="020F0502020204030204" pitchFamily="34" charset="0"/>
                          <a:ea typeface="Calibri" panose="020F0502020204030204" pitchFamily="34" charset="0"/>
                          <a:cs typeface="Calibri" panose="020F0502020204030204" pitchFamily="34" charset="0"/>
                        </a:rPr>
                        <a:t>essumption</a:t>
                      </a:r>
                      <a:r>
                        <a:rPr lang="en-ID" sz="800" dirty="0">
                          <a:latin typeface="Calibri" panose="020F0502020204030204" pitchFamily="34" charset="0"/>
                          <a:ea typeface="Calibri" panose="020F0502020204030204" pitchFamily="34" charset="0"/>
                          <a:cs typeface="Calibri" panose="020F0502020204030204" pitchFamily="34" charset="0"/>
                        </a:rPr>
                        <a:t> changes previously reported in CSM</a:t>
                      </a: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4176346495"/>
                  </a:ext>
                </a:extLst>
              </a:tr>
              <a:tr h="192221">
                <a:tc>
                  <a:txBody>
                    <a:bodyPr/>
                    <a:lstStyle/>
                    <a:p>
                      <a:r>
                        <a:rPr lang="en-US" sz="800" dirty="0">
                          <a:latin typeface="Calibri" panose="020F0502020204030204" pitchFamily="34" charset="0"/>
                          <a:ea typeface="Calibri" panose="020F0502020204030204" pitchFamily="34" charset="0"/>
                          <a:cs typeface="Calibri" panose="020F0502020204030204" pitchFamily="34" charset="0"/>
                        </a:rPr>
                        <a:t>   Expected Insurance Earnings on insurance contracts</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020529293"/>
                  </a:ext>
                </a:extLst>
              </a:tr>
              <a:tr h="192221">
                <a:tc>
                  <a:txBody>
                    <a:bodyPr/>
                    <a:lstStyle/>
                    <a:p>
                      <a:r>
                        <a:rPr lang="en-US" sz="800" dirty="0">
                          <a:latin typeface="Calibri" panose="020F0502020204030204" pitchFamily="34" charset="0"/>
                          <a:ea typeface="Calibri" panose="020F0502020204030204" pitchFamily="34" charset="0"/>
                          <a:cs typeface="Calibri" panose="020F0502020204030204" pitchFamily="34" charset="0"/>
                        </a:rPr>
                        <a:t>   Earnings on other insurance businesses (e g, short-term contracts under PAA)</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913402233"/>
                  </a:ext>
                </a:extLst>
              </a:tr>
              <a:tr h="192221">
                <a:tc>
                  <a:txBody>
                    <a:bodyPr/>
                    <a:lstStyle/>
                    <a:p>
                      <a:r>
                        <a:rPr lang="en-US" sz="800" dirty="0">
                          <a:latin typeface="Calibri" panose="020F0502020204030204" pitchFamily="34" charset="0"/>
                          <a:ea typeface="Calibri" panose="020F0502020204030204" pitchFamily="34" charset="0"/>
                          <a:cs typeface="Calibri" panose="020F0502020204030204" pitchFamily="34" charset="0"/>
                        </a:rPr>
                        <a:t>   Impact of New Insurance Business (Onerous Contracts)</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230838384"/>
                  </a:ext>
                </a:extLst>
              </a:tr>
              <a:tr h="192221">
                <a:tc>
                  <a:txBody>
                    <a:bodyPr/>
                    <a:lstStyle/>
                    <a:p>
                      <a:r>
                        <a:rPr lang="en-ID" sz="800" dirty="0">
                          <a:latin typeface="Calibri" panose="020F0502020204030204" pitchFamily="34" charset="0"/>
                          <a:ea typeface="Calibri" panose="020F0502020204030204" pitchFamily="34" charset="0"/>
                          <a:cs typeface="Calibri" panose="020F0502020204030204" pitchFamily="34" charset="0"/>
                        </a:rPr>
                        <a:t>   Experience Gains / Losses1</a:t>
                      </a: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3566568784"/>
                  </a:ext>
                </a:extLst>
              </a:tr>
              <a:tr h="192221">
                <a:tc>
                  <a:txBody>
                    <a:bodyPr/>
                    <a:lstStyle/>
                    <a:p>
                      <a:r>
                        <a:rPr lang="en-US" sz="800" dirty="0">
                          <a:latin typeface="Calibri" panose="020F0502020204030204" pitchFamily="34" charset="0"/>
                          <a:ea typeface="Calibri" panose="020F0502020204030204" pitchFamily="34" charset="0"/>
                          <a:cs typeface="Calibri" panose="020F0502020204030204" pitchFamily="34" charset="0"/>
                        </a:rPr>
                        <a:t>   Insurance assumption changes that flow directly through income2</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27768443"/>
                  </a:ext>
                </a:extLst>
              </a:tr>
              <a:tr h="205951">
                <a:tc>
                  <a:txBody>
                    <a:bodyPr/>
                    <a:lstStyle/>
                    <a:p>
                      <a:r>
                        <a:rPr lang="en-ID" sz="800" b="1" dirty="0">
                          <a:latin typeface="Calibri" panose="020F0502020204030204" pitchFamily="34" charset="0"/>
                          <a:ea typeface="Calibri" panose="020F0502020204030204" pitchFamily="34" charset="0"/>
                          <a:cs typeface="Calibri" panose="020F0502020204030204" pitchFamily="34" charset="0"/>
                        </a:rPr>
                        <a:t>Net Insurance Service Result</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61837482"/>
                  </a:ext>
                </a:extLst>
              </a:tr>
              <a:tr h="192221">
                <a:tc>
                  <a:txBody>
                    <a:bodyPr/>
                    <a:lstStyle/>
                    <a:p>
                      <a:r>
                        <a:rPr lang="en-ID" sz="800" dirty="0">
                          <a:latin typeface="Calibri" panose="020F0502020204030204" pitchFamily="34" charset="0"/>
                          <a:ea typeface="Calibri" panose="020F0502020204030204" pitchFamily="34" charset="0"/>
                          <a:cs typeface="Calibri" panose="020F0502020204030204" pitchFamily="34" charset="0"/>
                        </a:rPr>
                        <a:t>    Expected Investment Earnings3</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3257473493"/>
                  </a:ext>
                </a:extLst>
              </a:tr>
              <a:tr h="192221">
                <a:tc>
                  <a:txBody>
                    <a:bodyPr/>
                    <a:lstStyle/>
                    <a:p>
                      <a:r>
                        <a:rPr lang="en-ID" sz="800" dirty="0">
                          <a:latin typeface="Calibri" panose="020F0502020204030204" pitchFamily="34" charset="0"/>
                          <a:ea typeface="Calibri" panose="020F0502020204030204" pitchFamily="34" charset="0"/>
                          <a:cs typeface="Calibri" panose="020F0502020204030204" pitchFamily="34" charset="0"/>
                        </a:rPr>
                        <a:t>    Market  Experience Gains/Losses</a:t>
                      </a: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2536021803"/>
                  </a:ext>
                </a:extLst>
              </a:tr>
              <a:tr h="192221">
                <a:tc>
                  <a:txBody>
                    <a:bodyPr/>
                    <a:lstStyle/>
                    <a:p>
                      <a:r>
                        <a:rPr lang="en-US" sz="800" dirty="0">
                          <a:latin typeface="Calibri" panose="020F0502020204030204" pitchFamily="34" charset="0"/>
                          <a:ea typeface="Calibri" panose="020F0502020204030204" pitchFamily="34" charset="0"/>
                          <a:cs typeface="Calibri" panose="020F0502020204030204" pitchFamily="34" charset="0"/>
                        </a:rPr>
                        <a:t>    Economic assumption changes that flow directly through income4 </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958175826"/>
                  </a:ext>
                </a:extLst>
              </a:tr>
              <a:tr h="192221">
                <a:tc>
                  <a:txBody>
                    <a:bodyPr/>
                    <a:lstStyle/>
                    <a:p>
                      <a:r>
                        <a:rPr lang="en-ID" sz="800" dirty="0">
                          <a:latin typeface="Calibri" panose="020F0502020204030204" pitchFamily="34" charset="0"/>
                          <a:ea typeface="Calibri" panose="020F0502020204030204" pitchFamily="34" charset="0"/>
                          <a:cs typeface="Calibri" panose="020F0502020204030204" pitchFamily="34" charset="0"/>
                        </a:rPr>
                        <a:t>    </a:t>
                      </a:r>
                      <a:r>
                        <a:rPr lang="en-ID" sz="800" dirty="0" err="1">
                          <a:latin typeface="Calibri" panose="020F0502020204030204" pitchFamily="34" charset="0"/>
                          <a:ea typeface="Calibri" panose="020F0502020204030204" pitchFamily="34" charset="0"/>
                          <a:cs typeface="Calibri" panose="020F0502020204030204" pitchFamily="34" charset="0"/>
                        </a:rPr>
                        <a:t>Earings</a:t>
                      </a:r>
                      <a:r>
                        <a:rPr lang="en-ID" sz="800" dirty="0">
                          <a:latin typeface="Calibri" panose="020F0502020204030204" pitchFamily="34" charset="0"/>
                          <a:ea typeface="Calibri" panose="020F0502020204030204" pitchFamily="34" charset="0"/>
                          <a:cs typeface="Calibri" panose="020F0502020204030204" pitchFamily="34" charset="0"/>
                        </a:rPr>
                        <a:t> on Surplus</a:t>
                      </a: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64068088"/>
                  </a:ext>
                </a:extLst>
              </a:tr>
              <a:tr h="205951">
                <a:tc>
                  <a:txBody>
                    <a:bodyPr/>
                    <a:lstStyle/>
                    <a:p>
                      <a:r>
                        <a:rPr lang="en-ID" sz="800" b="1" dirty="0">
                          <a:latin typeface="Calibri" panose="020F0502020204030204" pitchFamily="34" charset="0"/>
                          <a:ea typeface="Calibri" panose="020F0502020204030204" pitchFamily="34" charset="0"/>
                          <a:cs typeface="Calibri" panose="020F0502020204030204" pitchFamily="34" charset="0"/>
                        </a:rPr>
                        <a:t>Net Investment Result</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73044407"/>
                  </a:ext>
                </a:extLst>
              </a:tr>
              <a:tr h="192221">
                <a:tc>
                  <a:txBody>
                    <a:bodyPr/>
                    <a:lstStyle/>
                    <a:p>
                      <a:r>
                        <a:rPr lang="en-ID" sz="800" dirty="0">
                          <a:latin typeface="Calibri" panose="020F0502020204030204" pitchFamily="34" charset="0"/>
                          <a:ea typeface="Calibri" panose="020F0502020204030204" pitchFamily="34" charset="0"/>
                          <a:cs typeface="Calibri" panose="020F0502020204030204" pitchFamily="34" charset="0"/>
                        </a:rPr>
                        <a:t>    Asset Management</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212390090"/>
                  </a:ext>
                </a:extLst>
              </a:tr>
              <a:tr h="192221">
                <a:tc>
                  <a:txBody>
                    <a:bodyPr/>
                    <a:lstStyle/>
                    <a:p>
                      <a:r>
                        <a:rPr lang="en-ID" sz="800" dirty="0">
                          <a:latin typeface="Calibri" panose="020F0502020204030204" pitchFamily="34" charset="0"/>
                          <a:ea typeface="Calibri" panose="020F0502020204030204" pitchFamily="34" charset="0"/>
                          <a:cs typeface="Calibri" panose="020F0502020204030204" pitchFamily="34" charset="0"/>
                        </a:rPr>
                        <a:t>    Other Fee Income</a:t>
                      </a: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2361418057"/>
                  </a:ext>
                </a:extLst>
              </a:tr>
              <a:tr h="192221">
                <a:tc>
                  <a:txBody>
                    <a:bodyPr/>
                    <a:lstStyle/>
                    <a:p>
                      <a:r>
                        <a:rPr lang="en-US" sz="800" dirty="0">
                          <a:latin typeface="Calibri" panose="020F0502020204030204" pitchFamily="34" charset="0"/>
                          <a:ea typeface="Calibri" panose="020F0502020204030204" pitchFamily="34" charset="0"/>
                          <a:cs typeface="Calibri" panose="020F0502020204030204" pitchFamily="34" charset="0"/>
                        </a:rPr>
                        <a:t>    Non-directly </a:t>
                      </a:r>
                      <a:r>
                        <a:rPr lang="en-US" sz="800" dirty="0" err="1">
                          <a:latin typeface="Calibri" panose="020F0502020204030204" pitchFamily="34" charset="0"/>
                          <a:ea typeface="Calibri" panose="020F0502020204030204" pitchFamily="34" charset="0"/>
                          <a:cs typeface="Calibri" panose="020F0502020204030204" pitchFamily="34" charset="0"/>
                        </a:rPr>
                        <a:t>atinbutable</a:t>
                      </a:r>
                      <a:r>
                        <a:rPr lang="en-US" sz="800" dirty="0">
                          <a:latin typeface="Calibri" panose="020F0502020204030204" pitchFamily="34" charset="0"/>
                          <a:ea typeface="Calibri" panose="020F0502020204030204" pitchFamily="34" charset="0"/>
                          <a:cs typeface="Calibri" panose="020F0502020204030204" pitchFamily="34" charset="0"/>
                        </a:rPr>
                        <a:t> and other expenses</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248442031"/>
                  </a:ext>
                </a:extLst>
              </a:tr>
              <a:tr h="192221">
                <a:tc>
                  <a:txBody>
                    <a:bodyPr/>
                    <a:lstStyle/>
                    <a:p>
                      <a:r>
                        <a:rPr lang="en-US" sz="800" dirty="0">
                          <a:latin typeface="Calibri" panose="020F0502020204030204" pitchFamily="34" charset="0"/>
                          <a:ea typeface="Calibri" panose="020F0502020204030204" pitchFamily="34" charset="0"/>
                          <a:cs typeface="Calibri" panose="020F0502020204030204" pitchFamily="34" charset="0"/>
                        </a:rPr>
                        <a:t>    Tax, income attributed to non-controlling interest and participating policyholders</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58921389"/>
                  </a:ext>
                </a:extLst>
              </a:tr>
              <a:tr h="205951">
                <a:tc>
                  <a:txBody>
                    <a:bodyPr/>
                    <a:lstStyle/>
                    <a:p>
                      <a:r>
                        <a:rPr lang="en-ID" sz="800" b="1" dirty="0">
                          <a:latin typeface="Calibri" panose="020F0502020204030204" pitchFamily="34" charset="0"/>
                          <a:ea typeface="Calibri" panose="020F0502020204030204" pitchFamily="34" charset="0"/>
                          <a:cs typeface="Calibri" panose="020F0502020204030204" pitchFamily="34" charset="0"/>
                        </a:rPr>
                        <a:t>Net Income</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06594628"/>
                  </a:ext>
                </a:extLst>
              </a:tr>
            </a:tbl>
          </a:graphicData>
        </a:graphic>
      </p:graphicFrame>
      <p:sp>
        <p:nvSpPr>
          <p:cNvPr id="10" name="Rectangle 9">
            <a:extLst>
              <a:ext uri="{FF2B5EF4-FFF2-40B4-BE49-F238E27FC236}">
                <a16:creationId xmlns:a16="http://schemas.microsoft.com/office/drawing/2014/main" id="{90709F00-AE95-CE9E-7DFE-26601D7CEC97}"/>
              </a:ext>
            </a:extLst>
          </p:cNvPr>
          <p:cNvSpPr/>
          <p:nvPr/>
        </p:nvSpPr>
        <p:spPr>
          <a:xfrm>
            <a:off x="3034146" y="677234"/>
            <a:ext cx="798022" cy="230833"/>
          </a:xfrm>
          <a:prstGeom prst="rect">
            <a:avLst/>
          </a:prstGeom>
          <a:solidFill>
            <a:srgbClr val="92D050"/>
          </a:solidFill>
          <a:ln>
            <a:solidFill>
              <a:srgbClr val="BBA75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70C0"/>
                </a:solidFill>
                <a:latin typeface="Calibri" panose="020F0502020204030204" pitchFamily="34" charset="0"/>
                <a:ea typeface="Calibri" panose="020F0502020204030204" pitchFamily="34" charset="0"/>
                <a:cs typeface="Calibri" panose="020F0502020204030204" pitchFamily="34" charset="0"/>
              </a:rPr>
              <a:t>IFRS 17</a:t>
            </a:r>
            <a:endParaRPr lang="en-ID" b="1"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11" name="Table 10">
            <a:extLst>
              <a:ext uri="{FF2B5EF4-FFF2-40B4-BE49-F238E27FC236}">
                <a16:creationId xmlns:a16="http://schemas.microsoft.com/office/drawing/2014/main" id="{D098BEFB-C258-78A2-63B8-4F436B68CAB6}"/>
              </a:ext>
            </a:extLst>
          </p:cNvPr>
          <p:cNvGraphicFramePr>
            <a:graphicFrameLocks noGrp="1"/>
          </p:cNvGraphicFramePr>
          <p:nvPr>
            <p:extLst>
              <p:ext uri="{D42A27DB-BD31-4B8C-83A1-F6EECF244321}">
                <p14:modId xmlns:p14="http://schemas.microsoft.com/office/powerpoint/2010/main" val="4023794011"/>
              </p:ext>
            </p:extLst>
          </p:nvPr>
        </p:nvGraphicFramePr>
        <p:xfrm>
          <a:off x="5037653" y="850396"/>
          <a:ext cx="3861874" cy="4022998"/>
        </p:xfrm>
        <a:graphic>
          <a:graphicData uri="http://schemas.openxmlformats.org/drawingml/2006/table">
            <a:tbl>
              <a:tblPr firstRow="1" bandRow="1">
                <a:tableStyleId>{F2161000-0E79-4523-977C-71E063B8A331}</a:tableStyleId>
              </a:tblPr>
              <a:tblGrid>
                <a:gridCol w="3861874">
                  <a:extLst>
                    <a:ext uri="{9D8B030D-6E8A-4147-A177-3AD203B41FA5}">
                      <a16:colId xmlns:a16="http://schemas.microsoft.com/office/drawing/2014/main" val="3652471838"/>
                    </a:ext>
                  </a:extLst>
                </a:gridCol>
              </a:tblGrid>
              <a:tr h="392487">
                <a:tc>
                  <a:txBody>
                    <a:bodyPr/>
                    <a:lstStyle/>
                    <a:p>
                      <a:r>
                        <a:rPr lang="en-US" sz="900" b="1" dirty="0">
                          <a:latin typeface="Calibri" panose="020F0502020204030204" pitchFamily="34" charset="0"/>
                          <a:ea typeface="Calibri" panose="020F0502020204030204" pitchFamily="34" charset="0"/>
                          <a:cs typeface="Calibri" panose="020F0502020204030204" pitchFamily="34" charset="0"/>
                        </a:rPr>
                        <a:t>For the Year Ended December 31, 2021</a:t>
                      </a:r>
                    </a:p>
                    <a:p>
                      <a:r>
                        <a:rPr lang="en-US" sz="900" b="1" dirty="0">
                          <a:latin typeface="Calibri" panose="020F0502020204030204" pitchFamily="34" charset="0"/>
                          <a:ea typeface="Calibri" panose="020F0502020204030204" pitchFamily="34" charset="0"/>
                          <a:cs typeface="Calibri" panose="020F0502020204030204" pitchFamily="34" charset="0"/>
                        </a:rPr>
                        <a:t>(in millions of Canadian dollars)</a:t>
                      </a:r>
                      <a:endParaRPr lang="en-ID" sz="900" b="1"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73380252"/>
                  </a:ext>
                </a:extLst>
              </a:tr>
              <a:tr h="228951">
                <a:tc>
                  <a:txBody>
                    <a:bodyPr/>
                    <a:lstStyle/>
                    <a:p>
                      <a:r>
                        <a:rPr lang="en-US" sz="800" dirty="0">
                          <a:latin typeface="Calibri" panose="020F0502020204030204" pitchFamily="34" charset="0"/>
                          <a:ea typeface="Calibri" panose="020F0502020204030204" pitchFamily="34" charset="0"/>
                          <a:cs typeface="Calibri" panose="020F0502020204030204" pitchFamily="34" charset="0"/>
                        </a:rPr>
                        <a:t>Expected Profit on In-force Business</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020529293"/>
                  </a:ext>
                </a:extLst>
              </a:tr>
              <a:tr h="228951">
                <a:tc>
                  <a:txBody>
                    <a:bodyPr/>
                    <a:lstStyle/>
                    <a:p>
                      <a:r>
                        <a:rPr lang="en-ID" sz="800" dirty="0">
                          <a:latin typeface="Calibri" panose="020F0502020204030204" pitchFamily="34" charset="0"/>
                          <a:ea typeface="Calibri" panose="020F0502020204030204" pitchFamily="34" charset="0"/>
                          <a:cs typeface="Calibri" panose="020F0502020204030204" pitchFamily="34" charset="0"/>
                        </a:rPr>
                        <a:t>     Impact of New Business</a:t>
                      </a: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913402233"/>
                  </a:ext>
                </a:extLst>
              </a:tr>
              <a:tr h="228951">
                <a:tc>
                  <a:txBody>
                    <a:bodyPr/>
                    <a:lstStyle/>
                    <a:p>
                      <a:r>
                        <a:rPr lang="en-ID" sz="800" dirty="0">
                          <a:latin typeface="Calibri" panose="020F0502020204030204" pitchFamily="34" charset="0"/>
                          <a:ea typeface="Calibri" panose="020F0502020204030204" pitchFamily="34" charset="0"/>
                          <a:cs typeface="Calibri" panose="020F0502020204030204" pitchFamily="34" charset="0"/>
                        </a:rPr>
                        <a:t>     Experience Gains and Losses</a:t>
                      </a: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230838384"/>
                  </a:ext>
                </a:extLst>
              </a:tr>
              <a:tr h="228951">
                <a:tc>
                  <a:txBody>
                    <a:bodyPr/>
                    <a:lstStyle/>
                    <a:p>
                      <a:r>
                        <a:rPr lang="en-ID" sz="800" dirty="0">
                          <a:latin typeface="Calibri" panose="020F0502020204030204" pitchFamily="34" charset="0"/>
                          <a:ea typeface="Calibri" panose="020F0502020204030204" pitchFamily="34" charset="0"/>
                          <a:cs typeface="Calibri" panose="020F0502020204030204" pitchFamily="34" charset="0"/>
                        </a:rPr>
                        <a:t>     Assumption Changes and Management Actions</a:t>
                      </a: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3566568784"/>
                  </a:ext>
                </a:extLst>
              </a:tr>
              <a:tr h="228951">
                <a:tc>
                  <a:txBody>
                    <a:bodyPr/>
                    <a:lstStyle/>
                    <a:p>
                      <a:r>
                        <a:rPr lang="en-US" sz="800" dirty="0">
                          <a:latin typeface="Calibri" panose="020F0502020204030204" pitchFamily="34" charset="0"/>
                          <a:ea typeface="Calibri" panose="020F0502020204030204" pitchFamily="34" charset="0"/>
                          <a:cs typeface="Calibri" panose="020F0502020204030204" pitchFamily="34" charset="0"/>
                        </a:rPr>
                        <a:t>     Other </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27768443"/>
                  </a:ext>
                </a:extLst>
              </a:tr>
              <a:tr h="245306">
                <a:tc>
                  <a:txBody>
                    <a:bodyPr/>
                    <a:lstStyle/>
                    <a:p>
                      <a:r>
                        <a:rPr lang="en-ID" sz="800" b="0" dirty="0">
                          <a:latin typeface="Calibri" panose="020F0502020204030204" pitchFamily="34" charset="0"/>
                          <a:ea typeface="Calibri" panose="020F0502020204030204" pitchFamily="34" charset="0"/>
                          <a:cs typeface="Calibri" panose="020F0502020204030204" pitchFamily="34" charset="0"/>
                        </a:rPr>
                        <a:t>Earnings on Operations (pre-tax)</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61837482"/>
                  </a:ext>
                </a:extLst>
              </a:tr>
              <a:tr h="228951">
                <a:tc>
                  <a:txBody>
                    <a:bodyPr/>
                    <a:lstStyle/>
                    <a:p>
                      <a:r>
                        <a:rPr lang="en-ID" sz="800" b="0" dirty="0">
                          <a:latin typeface="Calibri" panose="020F0502020204030204" pitchFamily="34" charset="0"/>
                          <a:ea typeface="Calibri" panose="020F0502020204030204" pitchFamily="34" charset="0"/>
                          <a:cs typeface="Calibri" panose="020F0502020204030204" pitchFamily="34" charset="0"/>
                        </a:rPr>
                        <a:t>  Earnings on Surplus</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57473493"/>
                  </a:ext>
                </a:extLst>
              </a:tr>
              <a:tr h="228951">
                <a:tc>
                  <a:txBody>
                    <a:bodyPr/>
                    <a:lstStyle/>
                    <a:p>
                      <a:r>
                        <a:rPr lang="en-ID" sz="800" dirty="0">
                          <a:latin typeface="Calibri" panose="020F0502020204030204" pitchFamily="34" charset="0"/>
                          <a:ea typeface="Calibri" panose="020F0502020204030204" pitchFamily="34" charset="0"/>
                          <a:cs typeface="Calibri" panose="020F0502020204030204" pitchFamily="34" charset="0"/>
                        </a:rPr>
                        <a:t>Earnings before Income taxes</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958175826"/>
                  </a:ext>
                </a:extLst>
              </a:tr>
              <a:tr h="228951">
                <a:tc>
                  <a:txBody>
                    <a:bodyPr/>
                    <a:lstStyle/>
                    <a:p>
                      <a:r>
                        <a:rPr lang="en-ID" sz="800" dirty="0">
                          <a:latin typeface="Calibri" panose="020F0502020204030204" pitchFamily="34" charset="0"/>
                          <a:ea typeface="Calibri" panose="020F0502020204030204" pitchFamily="34" charset="0"/>
                          <a:cs typeface="Calibri" panose="020F0502020204030204" pitchFamily="34" charset="0"/>
                        </a:rPr>
                        <a:t>     Income Taxes</a:t>
                      </a: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64068088"/>
                  </a:ext>
                </a:extLst>
              </a:tr>
              <a:tr h="392487">
                <a:tc>
                  <a:txBody>
                    <a:bodyPr/>
                    <a:lstStyle/>
                    <a:p>
                      <a:r>
                        <a:rPr lang="en-ID" sz="800" b="0" dirty="0">
                          <a:latin typeface="Calibri" panose="020F0502020204030204" pitchFamily="34" charset="0"/>
                          <a:ea typeface="Calibri" panose="020F0502020204030204" pitchFamily="34" charset="0"/>
                          <a:cs typeface="Calibri" panose="020F0502020204030204" pitchFamily="34" charset="0"/>
                        </a:rPr>
                        <a:t>Earnings before Non-controlling </a:t>
                      </a:r>
                      <a:r>
                        <a:rPr lang="en-US" sz="800" b="0" dirty="0">
                          <a:latin typeface="Calibri" panose="020F0502020204030204" pitchFamily="34" charset="0"/>
                          <a:ea typeface="Calibri" panose="020F0502020204030204" pitchFamily="34" charset="0"/>
                          <a:cs typeface="Calibri" panose="020F0502020204030204" pitchFamily="34" charset="0"/>
                        </a:rPr>
                        <a:t>Interests, Participating Policyholders Net Income and Preferred Share Dividends</a:t>
                      </a:r>
                      <a:endParaRPr lang="en-ID" sz="800" b="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73044407"/>
                  </a:ext>
                </a:extLst>
              </a:tr>
              <a:tr h="228951">
                <a:tc>
                  <a:txBody>
                    <a:bodyPr/>
                    <a:lstStyle/>
                    <a:p>
                      <a:r>
                        <a:rPr lang="en-US" sz="800" dirty="0">
                          <a:latin typeface="Calibri" panose="020F0502020204030204" pitchFamily="34" charset="0"/>
                          <a:ea typeface="Calibri" panose="020F0502020204030204" pitchFamily="34" charset="0"/>
                          <a:cs typeface="Calibri" panose="020F0502020204030204" pitchFamily="34" charset="0"/>
                        </a:rPr>
                        <a:t>Less : </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no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212390090"/>
                  </a:ext>
                </a:extLst>
              </a:tr>
              <a:tr h="228951">
                <a:tc>
                  <a:txBody>
                    <a:bodyPr/>
                    <a:lstStyle/>
                    <a:p>
                      <a:r>
                        <a:rPr lang="en-ID" sz="800" dirty="0">
                          <a:latin typeface="Calibri" panose="020F0502020204030204" pitchFamily="34" charset="0"/>
                          <a:ea typeface="Calibri" panose="020F0502020204030204" pitchFamily="34" charset="0"/>
                          <a:cs typeface="Calibri" panose="020F0502020204030204" pitchFamily="34" charset="0"/>
                        </a:rPr>
                        <a:t>  Non-controlling Interests</a:t>
                      </a: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2361418057"/>
                  </a:ext>
                </a:extLst>
              </a:tr>
              <a:tr h="228951">
                <a:tc>
                  <a:txBody>
                    <a:bodyPr/>
                    <a:lstStyle/>
                    <a:p>
                      <a:r>
                        <a:rPr lang="en-US" sz="800" dirty="0">
                          <a:latin typeface="Calibri" panose="020F0502020204030204" pitchFamily="34" charset="0"/>
                          <a:ea typeface="Calibri" panose="020F0502020204030204" pitchFamily="34" charset="0"/>
                          <a:cs typeface="Calibri" panose="020F0502020204030204" pitchFamily="34" charset="0"/>
                        </a:rPr>
                        <a:t> Participating Policyholders Net Income</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248442031"/>
                  </a:ext>
                </a:extLst>
              </a:tr>
              <a:tr h="228951">
                <a:tc>
                  <a:txBody>
                    <a:bodyPr/>
                    <a:lstStyle/>
                    <a:p>
                      <a:r>
                        <a:rPr lang="en-US" sz="800" dirty="0">
                          <a:latin typeface="Calibri" panose="020F0502020204030204" pitchFamily="34" charset="0"/>
                          <a:ea typeface="Calibri" panose="020F0502020204030204" pitchFamily="34" charset="0"/>
                          <a:cs typeface="Calibri" panose="020F0502020204030204" pitchFamily="34" charset="0"/>
                        </a:rPr>
                        <a:t>  Preferred Share Dividends</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58921389"/>
                  </a:ext>
                </a:extLst>
              </a:tr>
              <a:tr h="245306">
                <a:tc>
                  <a:txBody>
                    <a:bodyPr/>
                    <a:lstStyle/>
                    <a:p>
                      <a:r>
                        <a:rPr lang="en-US" sz="900" b="1" dirty="0">
                          <a:latin typeface="Calibri" panose="020F0502020204030204" pitchFamily="34" charset="0"/>
                          <a:ea typeface="Calibri" panose="020F0502020204030204" pitchFamily="34" charset="0"/>
                          <a:cs typeface="Calibri" panose="020F0502020204030204" pitchFamily="34" charset="0"/>
                        </a:rPr>
                        <a:t>Common Shareholders Net Income (Loss)</a:t>
                      </a:r>
                      <a:endParaRPr lang="en-ID" sz="900" b="1"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06594628"/>
                  </a:ext>
                </a:extLst>
              </a:tr>
            </a:tbl>
          </a:graphicData>
        </a:graphic>
      </p:graphicFrame>
    </p:spTree>
    <p:extLst>
      <p:ext uri="{BB962C8B-B14F-4D97-AF65-F5344CB8AC3E}">
        <p14:creationId xmlns:p14="http://schemas.microsoft.com/office/powerpoint/2010/main" val="173674513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81437DFB-5C57-4F5A-98F4-BBA50D3327FF}"/>
              </a:ext>
            </a:extLst>
          </p:cNvPr>
          <p:cNvSpPr/>
          <p:nvPr/>
        </p:nvSpPr>
        <p:spPr>
          <a:xfrm>
            <a:off x="21765" y="4943445"/>
            <a:ext cx="6917872" cy="200055"/>
          </a:xfrm>
          <a:prstGeom prst="rect">
            <a:avLst/>
          </a:prstGeom>
        </p:spPr>
        <p:txBody>
          <a:bodyPr wrap="square">
            <a:spAutoFit/>
          </a:bodyPr>
          <a:lstStyle/>
          <a:p>
            <a:r>
              <a:rPr lang="en-US" sz="700" b="1" i="1" dirty="0">
                <a:solidFill>
                  <a:schemeClr val="tx1"/>
                </a:solidFill>
                <a:latin typeface="Calibri" panose="020F0502020204030204" pitchFamily="34" charset="0"/>
                <a:ea typeface="Calibri" panose="020F0502020204030204" pitchFamily="34" charset="0"/>
                <a:cs typeface="Calibri" panose="020F0502020204030204" pitchFamily="34" charset="0"/>
              </a:rPr>
              <a:t>Ref. PWC, IFRS 17 Insurance Contract, An </a:t>
            </a:r>
            <a:r>
              <a:rPr lang="en-US" sz="700" b="1" i="1" dirty="0" err="1">
                <a:solidFill>
                  <a:schemeClr val="tx1"/>
                </a:solidFill>
                <a:latin typeface="Calibri" panose="020F0502020204030204" pitchFamily="34" charset="0"/>
                <a:ea typeface="Calibri" panose="020F0502020204030204" pitchFamily="34" charset="0"/>
                <a:cs typeface="Calibri" panose="020F0502020204030204" pitchFamily="34" charset="0"/>
              </a:rPr>
              <a:t>Ilustration</a:t>
            </a:r>
            <a:r>
              <a:rPr lang="en-US" sz="700" b="1" i="1" dirty="0">
                <a:solidFill>
                  <a:schemeClr val="tx1"/>
                </a:solidFill>
                <a:latin typeface="Calibri" panose="020F0502020204030204" pitchFamily="34" charset="0"/>
                <a:ea typeface="Calibri" panose="020F0502020204030204" pitchFamily="34" charset="0"/>
                <a:cs typeface="Calibri" panose="020F0502020204030204" pitchFamily="34" charset="0"/>
              </a:rPr>
              <a:t> </a:t>
            </a:r>
          </a:p>
        </p:txBody>
      </p:sp>
      <p:sp>
        <p:nvSpPr>
          <p:cNvPr id="5" name="Slide Number Placeholder 3">
            <a:extLst>
              <a:ext uri="{FF2B5EF4-FFF2-40B4-BE49-F238E27FC236}">
                <a16:creationId xmlns:a16="http://schemas.microsoft.com/office/drawing/2014/main" id="{1F11774D-F377-4800-965B-A1DE61F04DCA}"/>
              </a:ext>
            </a:extLst>
          </p:cNvPr>
          <p:cNvSpPr txBox="1">
            <a:spLocks/>
          </p:cNvSpPr>
          <p:nvPr/>
        </p:nvSpPr>
        <p:spPr>
          <a:xfrm>
            <a:off x="8569241" y="4812577"/>
            <a:ext cx="552994" cy="3309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C8917DDB-6779-4320-89F1-0A441ABEDE43}" type="slidenum">
              <a:rPr lang="en-US" sz="1200" b="1" smtClean="0"/>
              <a:pPr algn="r"/>
              <a:t>80</a:t>
            </a:fld>
            <a:endParaRPr lang="en-US" sz="1200" b="1" dirty="0"/>
          </a:p>
        </p:txBody>
      </p:sp>
      <p:graphicFrame>
        <p:nvGraphicFramePr>
          <p:cNvPr id="4" name="Table 3">
            <a:extLst>
              <a:ext uri="{FF2B5EF4-FFF2-40B4-BE49-F238E27FC236}">
                <a16:creationId xmlns:a16="http://schemas.microsoft.com/office/drawing/2014/main" id="{3E65666E-12F9-12A3-113F-981F1C68F3EA}"/>
              </a:ext>
            </a:extLst>
          </p:cNvPr>
          <p:cNvGraphicFramePr>
            <a:graphicFrameLocks noGrp="1"/>
          </p:cNvGraphicFramePr>
          <p:nvPr>
            <p:extLst>
              <p:ext uri="{D42A27DB-BD31-4B8C-83A1-F6EECF244321}">
                <p14:modId xmlns:p14="http://schemas.microsoft.com/office/powerpoint/2010/main" val="387698725"/>
              </p:ext>
            </p:extLst>
          </p:nvPr>
        </p:nvGraphicFramePr>
        <p:xfrm>
          <a:off x="2186289" y="45119"/>
          <a:ext cx="6917872" cy="5053262"/>
        </p:xfrm>
        <a:graphic>
          <a:graphicData uri="http://schemas.openxmlformats.org/drawingml/2006/table">
            <a:tbl>
              <a:tblPr firstRow="1" bandRow="1">
                <a:tableStyleId>{F2161000-0E79-4523-977C-71E063B8A331}</a:tableStyleId>
              </a:tblPr>
              <a:tblGrid>
                <a:gridCol w="6917872">
                  <a:extLst>
                    <a:ext uri="{9D8B030D-6E8A-4147-A177-3AD203B41FA5}">
                      <a16:colId xmlns:a16="http://schemas.microsoft.com/office/drawing/2014/main" val="3652471838"/>
                    </a:ext>
                  </a:extLst>
                </a:gridCol>
              </a:tblGrid>
              <a:tr h="213733">
                <a:tc>
                  <a:txBody>
                    <a:bodyPr/>
                    <a:lstStyle/>
                    <a:p>
                      <a:r>
                        <a:rPr lang="en-ID" sz="800" dirty="0">
                          <a:latin typeface="Calibri" panose="020F0502020204030204" pitchFamily="34" charset="0"/>
                          <a:ea typeface="Calibri" panose="020F0502020204030204" pitchFamily="34" charset="0"/>
                          <a:cs typeface="Calibri" panose="020F0502020204030204" pitchFamily="34" charset="0"/>
                        </a:rPr>
                        <a:t>Insurance service expenses      </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no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20529293"/>
                  </a:ext>
                </a:extLst>
              </a:tr>
              <a:tr h="213733">
                <a:tc>
                  <a:txBody>
                    <a:bodyPr/>
                    <a:lstStyle/>
                    <a:p>
                      <a:r>
                        <a:rPr lang="en-US" sz="800" dirty="0">
                          <a:latin typeface="Calibri" panose="020F0502020204030204" pitchFamily="34" charset="0"/>
                          <a:ea typeface="Calibri" panose="020F0502020204030204" pitchFamily="34" charset="0"/>
                          <a:cs typeface="Calibri" panose="020F0502020204030204" pitchFamily="34" charset="0"/>
                        </a:rPr>
                        <a:t>I</a:t>
                      </a:r>
                      <a:r>
                        <a:rPr lang="en-ID" sz="800" dirty="0" err="1">
                          <a:latin typeface="Calibri" panose="020F0502020204030204" pitchFamily="34" charset="0"/>
                          <a:ea typeface="Calibri" panose="020F0502020204030204" pitchFamily="34" charset="0"/>
                          <a:cs typeface="Calibri" panose="020F0502020204030204" pitchFamily="34" charset="0"/>
                        </a:rPr>
                        <a:t>nsurance</a:t>
                      </a:r>
                      <a:r>
                        <a:rPr lang="en-ID" sz="800" dirty="0">
                          <a:latin typeface="Calibri" panose="020F0502020204030204" pitchFamily="34" charset="0"/>
                          <a:ea typeface="Calibri" panose="020F0502020204030204" pitchFamily="34" charset="0"/>
                          <a:cs typeface="Calibri" panose="020F0502020204030204" pitchFamily="34" charset="0"/>
                        </a:rPr>
                        <a:t> service expenses</a:t>
                      </a: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13402233"/>
                  </a:ext>
                </a:extLst>
              </a:tr>
              <a:tr h="213733">
                <a:tc>
                  <a:txBody>
                    <a:bodyPr/>
                    <a:lstStyle/>
                    <a:p>
                      <a:r>
                        <a:rPr lang="en-US" sz="800" dirty="0">
                          <a:latin typeface="Calibri" panose="020F0502020204030204" pitchFamily="34" charset="0"/>
                          <a:ea typeface="Calibri" panose="020F0502020204030204" pitchFamily="34" charset="0"/>
                          <a:cs typeface="Calibri" panose="020F0502020204030204" pitchFamily="34" charset="0"/>
                        </a:rPr>
                        <a:t>Net expenses from reinsurance contracts held</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30838384"/>
                  </a:ext>
                </a:extLst>
              </a:tr>
              <a:tr h="213733">
                <a:tc>
                  <a:txBody>
                    <a:bodyPr/>
                    <a:lstStyle/>
                    <a:p>
                      <a:r>
                        <a:rPr lang="en-ID" sz="800" b="1" dirty="0">
                          <a:latin typeface="Calibri" panose="020F0502020204030204" pitchFamily="34" charset="0"/>
                          <a:ea typeface="Calibri" panose="020F0502020204030204" pitchFamily="34" charset="0"/>
                          <a:cs typeface="Calibri" panose="020F0502020204030204" pitchFamily="34" charset="0"/>
                        </a:rPr>
                        <a:t>Insurance service result</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66568784"/>
                  </a:ext>
                </a:extLst>
              </a:tr>
              <a:tr h="213733">
                <a:tc>
                  <a:txBody>
                    <a:bodyPr/>
                    <a:lstStyle/>
                    <a:p>
                      <a:r>
                        <a:rPr lang="en-US" sz="800" dirty="0">
                          <a:latin typeface="Calibri" panose="020F0502020204030204" pitchFamily="34" charset="0"/>
                          <a:ea typeface="Calibri" panose="020F0502020204030204" pitchFamily="34" charset="0"/>
                          <a:cs typeface="Calibri" panose="020F0502020204030204" pitchFamily="34" charset="0"/>
                        </a:rPr>
                        <a:t>Interest revenue from financial assets not measured at FVTPL </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27768443"/>
                  </a:ext>
                </a:extLst>
              </a:tr>
              <a:tr h="213733">
                <a:tc>
                  <a:txBody>
                    <a:bodyPr/>
                    <a:lstStyle/>
                    <a:p>
                      <a:r>
                        <a:rPr lang="en-US" sz="800" b="0" dirty="0">
                          <a:latin typeface="Calibri" panose="020F0502020204030204" pitchFamily="34" charset="0"/>
                          <a:ea typeface="Calibri" panose="020F0502020204030204" pitchFamily="34" charset="0"/>
                          <a:cs typeface="Calibri" panose="020F0502020204030204" pitchFamily="34" charset="0"/>
                        </a:rPr>
                        <a:t>Net gains on FVTPL investments</a:t>
                      </a:r>
                      <a:endParaRPr lang="en-ID" sz="800" b="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61837482"/>
                  </a:ext>
                </a:extLst>
              </a:tr>
              <a:tr h="213733">
                <a:tc>
                  <a:txBody>
                    <a:bodyPr/>
                    <a:lstStyle/>
                    <a:p>
                      <a:r>
                        <a:rPr lang="en-US" sz="800" b="0" dirty="0">
                          <a:latin typeface="Calibri" panose="020F0502020204030204" pitchFamily="34" charset="0"/>
                          <a:ea typeface="Calibri" panose="020F0502020204030204" pitchFamily="34" charset="0"/>
                          <a:cs typeface="Calibri" panose="020F0502020204030204" pitchFamily="34" charset="0"/>
                        </a:rPr>
                        <a:t>Net gains on investments in debt securities measured at FVOCI reclassified to profit or loss on disposal</a:t>
                      </a:r>
                      <a:endParaRPr lang="en-ID" sz="800" b="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57473493"/>
                  </a:ext>
                </a:extLst>
              </a:tr>
              <a:tr h="213733">
                <a:tc>
                  <a:txBody>
                    <a:bodyPr/>
                    <a:lstStyle/>
                    <a:p>
                      <a:r>
                        <a:rPr lang="en-ID" sz="800" dirty="0">
                          <a:latin typeface="Calibri" panose="020F0502020204030204" pitchFamily="34" charset="0"/>
                          <a:ea typeface="Calibri" panose="020F0502020204030204" pitchFamily="34" charset="0"/>
                          <a:cs typeface="Calibri" panose="020F0502020204030204" pitchFamily="34" charset="0"/>
                        </a:rPr>
                        <a:t>Net change in investment contract liabilities</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no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58175826"/>
                  </a:ext>
                </a:extLst>
              </a:tr>
              <a:tr h="213733">
                <a:tc>
                  <a:txBody>
                    <a:bodyPr/>
                    <a:lstStyle/>
                    <a:p>
                      <a:r>
                        <a:rPr lang="en-US" sz="800" dirty="0">
                          <a:latin typeface="Calibri" panose="020F0502020204030204" pitchFamily="34" charset="0"/>
                          <a:ea typeface="Calibri" panose="020F0502020204030204" pitchFamily="34" charset="0"/>
                          <a:cs typeface="Calibri" panose="020F0502020204030204" pitchFamily="34" charset="0"/>
                        </a:rPr>
                        <a:t>Net gains from the derecognition of financial assets measured at AC</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64068088"/>
                  </a:ext>
                </a:extLst>
              </a:tr>
              <a:tr h="213733">
                <a:tc>
                  <a:txBody>
                    <a:bodyPr/>
                    <a:lstStyle/>
                    <a:p>
                      <a:r>
                        <a:rPr lang="en-US" sz="800" b="0" dirty="0">
                          <a:latin typeface="Calibri" panose="020F0502020204030204" pitchFamily="34" charset="0"/>
                          <a:ea typeface="Calibri" panose="020F0502020204030204" pitchFamily="34" charset="0"/>
                          <a:cs typeface="Calibri" panose="020F0502020204030204" pitchFamily="34" charset="0"/>
                        </a:rPr>
                        <a:t>Net gains from fair value adjustments to investment properties</a:t>
                      </a:r>
                      <a:endParaRPr lang="en-ID" sz="800" b="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73044407"/>
                  </a:ext>
                </a:extLst>
              </a:tr>
              <a:tr h="213733">
                <a:tc>
                  <a:txBody>
                    <a:bodyPr/>
                    <a:lstStyle/>
                    <a:p>
                      <a:r>
                        <a:rPr lang="en-US" sz="800" dirty="0">
                          <a:latin typeface="Calibri" panose="020F0502020204030204" pitchFamily="34" charset="0"/>
                          <a:ea typeface="Calibri" panose="020F0502020204030204" pitchFamily="34" charset="0"/>
                          <a:cs typeface="Calibri" panose="020F0502020204030204" pitchFamily="34" charset="0"/>
                        </a:rPr>
                        <a:t>Net credit impairment losses </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12390090"/>
                  </a:ext>
                </a:extLst>
              </a:tr>
              <a:tr h="213733">
                <a:tc>
                  <a:txBody>
                    <a:bodyPr/>
                    <a:lstStyle/>
                    <a:p>
                      <a:r>
                        <a:rPr lang="en-ID" sz="800" dirty="0">
                          <a:latin typeface="Calibri" panose="020F0502020204030204" pitchFamily="34" charset="0"/>
                          <a:ea typeface="Calibri" panose="020F0502020204030204" pitchFamily="34" charset="0"/>
                          <a:cs typeface="Calibri" panose="020F0502020204030204" pitchFamily="34" charset="0"/>
                        </a:rPr>
                        <a:t>Net investment income</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61418057"/>
                  </a:ext>
                </a:extLst>
              </a:tr>
              <a:tr h="213733">
                <a:tc>
                  <a:txBody>
                    <a:bodyPr/>
                    <a:lstStyle/>
                    <a:p>
                      <a:r>
                        <a:rPr lang="en-US" sz="800" dirty="0">
                          <a:latin typeface="Calibri" panose="020F0502020204030204" pitchFamily="34" charset="0"/>
                          <a:ea typeface="Calibri" panose="020F0502020204030204" pitchFamily="34" charset="0"/>
                          <a:cs typeface="Calibri" panose="020F0502020204030204" pitchFamily="34" charset="0"/>
                        </a:rPr>
                        <a:t>Finance expenses from insurance contracts issued</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8442031"/>
                  </a:ext>
                </a:extLst>
              </a:tr>
              <a:tr h="213733">
                <a:tc>
                  <a:txBody>
                    <a:bodyPr/>
                    <a:lstStyle/>
                    <a:p>
                      <a:r>
                        <a:rPr lang="en-US" sz="800" dirty="0">
                          <a:latin typeface="Calibri" panose="020F0502020204030204" pitchFamily="34" charset="0"/>
                          <a:ea typeface="Calibri" panose="020F0502020204030204" pitchFamily="34" charset="0"/>
                          <a:cs typeface="Calibri" panose="020F0502020204030204" pitchFamily="34" charset="0"/>
                        </a:rPr>
                        <a:t>Finance income from reinsurance contracts held</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58921389"/>
                  </a:ext>
                </a:extLst>
              </a:tr>
              <a:tr h="229000">
                <a:tc>
                  <a:txBody>
                    <a:bodyPr/>
                    <a:lstStyle/>
                    <a:p>
                      <a:r>
                        <a:rPr lang="en-ID" sz="900" b="1" dirty="0">
                          <a:latin typeface="Calibri" panose="020F0502020204030204" pitchFamily="34" charset="0"/>
                          <a:ea typeface="Calibri" panose="020F0502020204030204" pitchFamily="34" charset="0"/>
                          <a:cs typeface="Calibri" panose="020F0502020204030204" pitchFamily="34" charset="0"/>
                        </a:rPr>
                        <a:t>Net insurance finance expenses</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06594628"/>
                  </a:ext>
                </a:extLst>
              </a:tr>
              <a:tr h="229000">
                <a:tc>
                  <a:txBody>
                    <a:bodyPr/>
                    <a:lstStyle/>
                    <a:p>
                      <a:r>
                        <a:rPr lang="en-US" sz="900" b="1" dirty="0">
                          <a:latin typeface="Calibri" panose="020F0502020204030204" pitchFamily="34" charset="0"/>
                          <a:ea typeface="Calibri" panose="020F0502020204030204" pitchFamily="34" charset="0"/>
                          <a:cs typeface="Calibri" panose="020F0502020204030204" pitchFamily="34" charset="0"/>
                        </a:rPr>
                        <a:t>Net insurance and investment result</a:t>
                      </a:r>
                      <a:endParaRPr lang="en-ID" sz="900" b="1"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79091787"/>
                  </a:ext>
                </a:extLst>
              </a:tr>
              <a:tr h="229000">
                <a:tc>
                  <a:txBody>
                    <a:bodyPr/>
                    <a:lstStyle/>
                    <a:p>
                      <a:r>
                        <a:rPr lang="en-ID" sz="900" b="0" dirty="0">
                          <a:latin typeface="Calibri" panose="020F0502020204030204" pitchFamily="34" charset="0"/>
                          <a:ea typeface="Calibri" panose="020F0502020204030204" pitchFamily="34" charset="0"/>
                          <a:cs typeface="Calibri" panose="020F0502020204030204" pitchFamily="34" charset="0"/>
                        </a:rPr>
                        <a:t>Asset management services revenue</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41338642"/>
                  </a:ext>
                </a:extLst>
              </a:tr>
              <a:tr h="229000">
                <a:tc>
                  <a:txBody>
                    <a:bodyPr/>
                    <a:lstStyle/>
                    <a:p>
                      <a:r>
                        <a:rPr lang="en-ID" sz="900" b="0" dirty="0">
                          <a:latin typeface="Calibri" panose="020F0502020204030204" pitchFamily="34" charset="0"/>
                          <a:ea typeface="Calibri" panose="020F0502020204030204" pitchFamily="34" charset="0"/>
                          <a:cs typeface="Calibri" panose="020F0502020204030204" pitchFamily="34" charset="0"/>
                        </a:rPr>
                        <a:t>Other finance costs</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41701236"/>
                  </a:ext>
                </a:extLst>
              </a:tr>
              <a:tr h="229000">
                <a:tc>
                  <a:txBody>
                    <a:bodyPr/>
                    <a:lstStyle/>
                    <a:p>
                      <a:r>
                        <a:rPr lang="en-ID" sz="900" b="0" dirty="0">
                          <a:latin typeface="Calibri" panose="020F0502020204030204" pitchFamily="34" charset="0"/>
                          <a:ea typeface="Calibri" panose="020F0502020204030204" pitchFamily="34" charset="0"/>
                          <a:cs typeface="Calibri" panose="020F0502020204030204" pitchFamily="34" charset="0"/>
                        </a:rPr>
                        <a:t>Other operating expenses</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39665100"/>
                  </a:ext>
                </a:extLst>
              </a:tr>
              <a:tr h="229000">
                <a:tc>
                  <a:txBody>
                    <a:bodyPr/>
                    <a:lstStyle/>
                    <a:p>
                      <a:r>
                        <a:rPr lang="en-US" sz="900" b="0" dirty="0">
                          <a:latin typeface="Calibri" panose="020F0502020204030204" pitchFamily="34" charset="0"/>
                          <a:ea typeface="Calibri" panose="020F0502020204030204" pitchFamily="34" charset="0"/>
                          <a:cs typeface="Calibri" panose="020F0502020204030204" pitchFamily="34" charset="0"/>
                        </a:rPr>
                        <a:t>Share of profit of associates and joint ventures accounted for using the equity method</a:t>
                      </a:r>
                      <a:endParaRPr lang="en-ID" sz="900" b="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58518838"/>
                  </a:ext>
                </a:extLst>
              </a:tr>
              <a:tr h="229000">
                <a:tc>
                  <a:txBody>
                    <a:bodyPr/>
                    <a:lstStyle/>
                    <a:p>
                      <a:r>
                        <a:rPr lang="en-ID" sz="900" b="1" dirty="0">
                          <a:latin typeface="Calibri" panose="020F0502020204030204" pitchFamily="34" charset="0"/>
                          <a:ea typeface="Calibri" panose="020F0502020204030204" pitchFamily="34" charset="0"/>
                          <a:cs typeface="Calibri" panose="020F0502020204030204" pitchFamily="34" charset="0"/>
                        </a:rPr>
                        <a:t>Profit before income tax</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92379013"/>
                  </a:ext>
                </a:extLst>
              </a:tr>
              <a:tr h="229000">
                <a:tc>
                  <a:txBody>
                    <a:bodyPr/>
                    <a:lstStyle/>
                    <a:p>
                      <a:r>
                        <a:rPr lang="en-ID" sz="900" b="0" dirty="0">
                          <a:latin typeface="Calibri" panose="020F0502020204030204" pitchFamily="34" charset="0"/>
                          <a:ea typeface="Calibri" panose="020F0502020204030204" pitchFamily="34" charset="0"/>
                          <a:cs typeface="Calibri" panose="020F0502020204030204" pitchFamily="34" charset="0"/>
                        </a:rPr>
                        <a:t>Income tax expense:</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97919425"/>
                  </a:ext>
                </a:extLst>
              </a:tr>
              <a:tr h="229000">
                <a:tc>
                  <a:txBody>
                    <a:bodyPr/>
                    <a:lstStyle/>
                    <a:p>
                      <a:r>
                        <a:rPr lang="en-ID" sz="900" b="1" dirty="0">
                          <a:latin typeface="Calibri" panose="020F0502020204030204" pitchFamily="34" charset="0"/>
                          <a:ea typeface="Calibri" panose="020F0502020204030204" pitchFamily="34" charset="0"/>
                          <a:cs typeface="Calibri" panose="020F0502020204030204" pitchFamily="34" charset="0"/>
                        </a:rPr>
                        <a:t>Profit for the year</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75294125"/>
                  </a:ext>
                </a:extLst>
              </a:tr>
            </a:tbl>
          </a:graphicData>
        </a:graphic>
      </p:graphicFrame>
      <p:sp>
        <p:nvSpPr>
          <p:cNvPr id="9" name="TextBox 8">
            <a:extLst>
              <a:ext uri="{FF2B5EF4-FFF2-40B4-BE49-F238E27FC236}">
                <a16:creationId xmlns:a16="http://schemas.microsoft.com/office/drawing/2014/main" id="{7C35A6B5-FEEF-1FAB-5879-B648E1978715}"/>
              </a:ext>
            </a:extLst>
          </p:cNvPr>
          <p:cNvSpPr txBox="1"/>
          <p:nvPr/>
        </p:nvSpPr>
        <p:spPr>
          <a:xfrm>
            <a:off x="1105539" y="22675"/>
            <a:ext cx="1098824" cy="5120825"/>
          </a:xfrm>
          <a:prstGeom prst="rect">
            <a:avLst/>
          </a:prstGeom>
          <a:solidFill>
            <a:schemeClr val="bg1"/>
          </a:solidFill>
        </p:spPr>
        <p:txBody>
          <a:bodyPr wrap="square">
            <a:spAutoFit/>
          </a:bodyPr>
          <a:lstStyle/>
          <a:p>
            <a:r>
              <a:rPr lang="en-US" sz="800" b="1" dirty="0">
                <a:latin typeface="Calibri" panose="020F0502020204030204" pitchFamily="34" charset="0"/>
                <a:ea typeface="Calibri" panose="020F0502020204030204" pitchFamily="34" charset="0"/>
                <a:cs typeface="Calibri" panose="020F0502020204030204" pitchFamily="34" charset="0"/>
              </a:rPr>
              <a:t>IFRS 17(80)(a),(83)</a:t>
            </a:r>
          </a:p>
          <a:p>
            <a:r>
              <a:rPr lang="en-US" sz="800" b="1" dirty="0">
                <a:latin typeface="Calibri" panose="020F0502020204030204" pitchFamily="34" charset="0"/>
                <a:ea typeface="Calibri" panose="020F0502020204030204" pitchFamily="34" charset="0"/>
                <a:cs typeface="Calibri" panose="020F0502020204030204" pitchFamily="34" charset="0"/>
              </a:rPr>
              <a:t>IAS 1(82)(a)</a:t>
            </a:r>
          </a:p>
          <a:p>
            <a:pPr>
              <a:lnSpc>
                <a:spcPct val="150000"/>
              </a:lnSpc>
            </a:pPr>
            <a:r>
              <a:rPr lang="en-ID" sz="800" b="1" dirty="0">
                <a:latin typeface="Calibri" panose="020F0502020204030204" pitchFamily="34" charset="0"/>
                <a:ea typeface="Calibri" panose="020F0502020204030204" pitchFamily="34" charset="0"/>
                <a:cs typeface="Calibri" panose="020F0502020204030204" pitchFamily="34" charset="0"/>
              </a:rPr>
              <a:t>IFRS 17(80)(a),(84)</a:t>
            </a:r>
          </a:p>
          <a:p>
            <a:pPr>
              <a:lnSpc>
                <a:spcPct val="150000"/>
              </a:lnSpc>
            </a:pPr>
            <a:r>
              <a:rPr lang="en-ID" sz="800" b="1" dirty="0">
                <a:latin typeface="Calibri" panose="020F0502020204030204" pitchFamily="34" charset="0"/>
                <a:ea typeface="Calibri" panose="020F0502020204030204" pitchFamily="34" charset="0"/>
                <a:cs typeface="Calibri" panose="020F0502020204030204" pitchFamily="34" charset="0"/>
              </a:rPr>
              <a:t>IAS 1(99)</a:t>
            </a:r>
          </a:p>
          <a:p>
            <a:pPr>
              <a:lnSpc>
                <a:spcPct val="150000"/>
              </a:lnSpc>
            </a:pPr>
            <a:r>
              <a:rPr lang="en-ID" sz="800" b="1" dirty="0">
                <a:latin typeface="Calibri" panose="020F0502020204030204" pitchFamily="34" charset="0"/>
                <a:ea typeface="Calibri" panose="020F0502020204030204" pitchFamily="34" charset="0"/>
                <a:cs typeface="Calibri" panose="020F0502020204030204" pitchFamily="34" charset="0"/>
              </a:rPr>
              <a:t>IFRS 17(82),(86)</a:t>
            </a:r>
          </a:p>
          <a:p>
            <a:r>
              <a:rPr lang="en-ID" sz="800" b="1" dirty="0">
                <a:latin typeface="Calibri" panose="020F0502020204030204" pitchFamily="34" charset="0"/>
                <a:ea typeface="Calibri" panose="020F0502020204030204" pitchFamily="34" charset="0"/>
                <a:cs typeface="Calibri" panose="020F0502020204030204" pitchFamily="34" charset="0"/>
              </a:rPr>
              <a:t>IFRS 17(20)(b)</a:t>
            </a:r>
          </a:p>
          <a:p>
            <a:r>
              <a:rPr lang="en-ID" sz="800" b="1" dirty="0">
                <a:latin typeface="Calibri" panose="020F0502020204030204" pitchFamily="34" charset="0"/>
                <a:ea typeface="Calibri" panose="020F0502020204030204" pitchFamily="34" charset="0"/>
                <a:cs typeface="Calibri" panose="020F0502020204030204" pitchFamily="34" charset="0"/>
              </a:rPr>
              <a:t>IAS 1(82)(a)</a:t>
            </a:r>
          </a:p>
          <a:p>
            <a:endParaRPr lang="en-ID" sz="800" b="1" dirty="0">
              <a:latin typeface="Calibri" panose="020F0502020204030204" pitchFamily="34" charset="0"/>
              <a:ea typeface="Calibri" panose="020F0502020204030204" pitchFamily="34" charset="0"/>
              <a:cs typeface="Calibri" panose="020F0502020204030204" pitchFamily="34" charset="0"/>
            </a:endParaRPr>
          </a:p>
          <a:p>
            <a:endParaRPr lang="en-ID" sz="800" b="1" dirty="0">
              <a:latin typeface="Calibri" panose="020F0502020204030204" pitchFamily="34" charset="0"/>
              <a:ea typeface="Calibri" panose="020F0502020204030204" pitchFamily="34" charset="0"/>
              <a:cs typeface="Calibri" panose="020F0502020204030204" pitchFamily="34" charset="0"/>
            </a:endParaRPr>
          </a:p>
          <a:p>
            <a:pPr>
              <a:lnSpc>
                <a:spcPct val="150000"/>
              </a:lnSpc>
            </a:pPr>
            <a:r>
              <a:rPr lang="en-US" sz="800" b="1" dirty="0">
                <a:latin typeface="Calibri" panose="020F0502020204030204" pitchFamily="34" charset="0"/>
                <a:ea typeface="Calibri" panose="020F0502020204030204" pitchFamily="34" charset="0"/>
                <a:cs typeface="Calibri" panose="020F0502020204030204" pitchFamily="34" charset="0"/>
              </a:rPr>
              <a:t>IFRS 7(20)(a)(viii)</a:t>
            </a:r>
          </a:p>
          <a:p>
            <a:pPr>
              <a:lnSpc>
                <a:spcPct val="150000"/>
              </a:lnSpc>
            </a:pPr>
            <a:r>
              <a:rPr lang="en-US" sz="800" b="1" dirty="0">
                <a:latin typeface="Calibri" panose="020F0502020204030204" pitchFamily="34" charset="0"/>
                <a:ea typeface="Calibri" panose="020F0502020204030204" pitchFamily="34" charset="0"/>
                <a:cs typeface="Calibri" panose="020F0502020204030204" pitchFamily="34" charset="0"/>
              </a:rPr>
              <a:t>IFRS 7(20)(a)(</a:t>
            </a:r>
            <a:r>
              <a:rPr lang="en-US" sz="800" b="1" dirty="0" err="1">
                <a:latin typeface="Calibri" panose="020F0502020204030204" pitchFamily="34" charset="0"/>
                <a:ea typeface="Calibri" panose="020F0502020204030204" pitchFamily="34" charset="0"/>
                <a:cs typeface="Calibri" panose="020F0502020204030204" pitchFamily="34" charset="0"/>
              </a:rPr>
              <a:t>i</a:t>
            </a:r>
            <a:r>
              <a:rPr lang="en-US" sz="800" b="1" dirty="0">
                <a:latin typeface="Calibri" panose="020F0502020204030204" pitchFamily="34" charset="0"/>
                <a:ea typeface="Calibri" panose="020F0502020204030204" pitchFamily="34" charset="0"/>
                <a:cs typeface="Calibri" panose="020F0502020204030204" pitchFamily="34" charset="0"/>
              </a:rPr>
              <a:t>)</a:t>
            </a:r>
          </a:p>
          <a:p>
            <a:r>
              <a:rPr lang="en-US" sz="800" b="1" dirty="0">
                <a:latin typeface="Calibri" panose="020F0502020204030204" pitchFamily="34" charset="0"/>
                <a:ea typeface="Calibri" panose="020F0502020204030204" pitchFamily="34" charset="0"/>
                <a:cs typeface="Calibri" panose="020F0502020204030204" pitchFamily="34" charset="0"/>
              </a:rPr>
              <a:t>IFRS 7(20A)</a:t>
            </a:r>
          </a:p>
          <a:p>
            <a:r>
              <a:rPr lang="en-US" sz="800" b="1" dirty="0">
                <a:latin typeface="Calibri" panose="020F0502020204030204" pitchFamily="34" charset="0"/>
                <a:ea typeface="Calibri" panose="020F0502020204030204" pitchFamily="34" charset="0"/>
                <a:cs typeface="Calibri" panose="020F0502020204030204" pitchFamily="34" charset="0"/>
              </a:rPr>
              <a:t>IAS 1(82)(aa)</a:t>
            </a:r>
          </a:p>
          <a:p>
            <a:pPr>
              <a:lnSpc>
                <a:spcPct val="150000"/>
              </a:lnSpc>
            </a:pPr>
            <a:r>
              <a:rPr lang="en-US" sz="800" b="1" dirty="0">
                <a:latin typeface="Calibri" panose="020F0502020204030204" pitchFamily="34" charset="0"/>
                <a:ea typeface="Calibri" panose="020F0502020204030204" pitchFamily="34" charset="0"/>
                <a:cs typeface="Calibri" panose="020F0502020204030204" pitchFamily="34" charset="0"/>
              </a:rPr>
              <a:t>IAS 40(76)(d)</a:t>
            </a:r>
          </a:p>
          <a:p>
            <a:pPr>
              <a:lnSpc>
                <a:spcPct val="150000"/>
              </a:lnSpc>
            </a:pPr>
            <a:r>
              <a:rPr lang="en-US" sz="800" b="1" dirty="0">
                <a:latin typeface="Calibri" panose="020F0502020204030204" pitchFamily="34" charset="0"/>
                <a:ea typeface="Calibri" panose="020F0502020204030204" pitchFamily="34" charset="0"/>
                <a:cs typeface="Calibri" panose="020F0502020204030204" pitchFamily="34" charset="0"/>
              </a:rPr>
              <a:t>IAS 1(82</a:t>
            </a:r>
            <a:r>
              <a:rPr lang="en-ID" sz="800" b="1" dirty="0">
                <a:latin typeface="Calibri" panose="020F0502020204030204" pitchFamily="34" charset="0"/>
                <a:ea typeface="Calibri" panose="020F0502020204030204" pitchFamily="34" charset="0"/>
                <a:cs typeface="Calibri" panose="020F0502020204030204" pitchFamily="34" charset="0"/>
              </a:rPr>
              <a:t>)(</a:t>
            </a:r>
            <a:r>
              <a:rPr lang="en-ID" sz="800" b="1" dirty="0" err="1">
                <a:latin typeface="Calibri" panose="020F0502020204030204" pitchFamily="34" charset="0"/>
                <a:ea typeface="Calibri" panose="020F0502020204030204" pitchFamily="34" charset="0"/>
                <a:cs typeface="Calibri" panose="020F0502020204030204" pitchFamily="34" charset="0"/>
              </a:rPr>
              <a:t>ba</a:t>
            </a:r>
            <a:r>
              <a:rPr lang="en-ID" sz="800" b="1" dirty="0">
                <a:latin typeface="Calibri" panose="020F0502020204030204" pitchFamily="34" charset="0"/>
                <a:ea typeface="Calibri" panose="020F0502020204030204" pitchFamily="34" charset="0"/>
                <a:cs typeface="Calibri" panose="020F0502020204030204" pitchFamily="34" charset="0"/>
              </a:rPr>
              <a:t>)</a:t>
            </a:r>
          </a:p>
          <a:p>
            <a:pPr>
              <a:lnSpc>
                <a:spcPct val="150000"/>
              </a:lnSpc>
            </a:pPr>
            <a:endParaRPr lang="en-ID" sz="800" b="1" dirty="0">
              <a:latin typeface="Calibri" panose="020F0502020204030204" pitchFamily="34" charset="0"/>
              <a:ea typeface="Calibri" panose="020F0502020204030204" pitchFamily="34" charset="0"/>
              <a:cs typeface="Calibri" panose="020F0502020204030204" pitchFamily="34" charset="0"/>
            </a:endParaRPr>
          </a:p>
          <a:p>
            <a:pPr>
              <a:lnSpc>
                <a:spcPct val="200000"/>
              </a:lnSpc>
            </a:pPr>
            <a:r>
              <a:rPr lang="en-ID" sz="800" b="1" dirty="0">
                <a:latin typeface="Calibri" panose="020F0502020204030204" pitchFamily="34" charset="0"/>
                <a:ea typeface="Calibri" panose="020F0502020204030204" pitchFamily="34" charset="0"/>
                <a:cs typeface="Calibri" panose="020F0502020204030204" pitchFamily="34" charset="0"/>
              </a:rPr>
              <a:t>IFRS 17(80)(b)</a:t>
            </a:r>
          </a:p>
          <a:p>
            <a:pPr>
              <a:lnSpc>
                <a:spcPct val="200000"/>
              </a:lnSpc>
            </a:pPr>
            <a:r>
              <a:rPr lang="en-ID" sz="800" b="1" dirty="0">
                <a:latin typeface="Calibri" panose="020F0502020204030204" pitchFamily="34" charset="0"/>
                <a:ea typeface="Calibri" panose="020F0502020204030204" pitchFamily="34" charset="0"/>
                <a:cs typeface="Calibri" panose="020F0502020204030204" pitchFamily="34" charset="0"/>
              </a:rPr>
              <a:t>IFRS 17(80)(b),(82)</a:t>
            </a:r>
          </a:p>
          <a:p>
            <a:endParaRPr lang="en-ID" sz="800" b="1" dirty="0">
              <a:latin typeface="Calibri" panose="020F0502020204030204" pitchFamily="34" charset="0"/>
              <a:ea typeface="Calibri" panose="020F0502020204030204" pitchFamily="34" charset="0"/>
              <a:cs typeface="Calibri" panose="020F0502020204030204" pitchFamily="34" charset="0"/>
            </a:endParaRPr>
          </a:p>
          <a:p>
            <a:endParaRPr lang="en-ID" sz="800" b="1" dirty="0">
              <a:latin typeface="Calibri" panose="020F0502020204030204" pitchFamily="34" charset="0"/>
              <a:ea typeface="Calibri" panose="020F0502020204030204" pitchFamily="34" charset="0"/>
              <a:cs typeface="Calibri" panose="020F0502020204030204" pitchFamily="34" charset="0"/>
            </a:endParaRPr>
          </a:p>
          <a:p>
            <a:endParaRPr lang="en-ID" sz="800" b="1" dirty="0">
              <a:latin typeface="Calibri" panose="020F0502020204030204" pitchFamily="34" charset="0"/>
              <a:ea typeface="Calibri" panose="020F0502020204030204" pitchFamily="34" charset="0"/>
              <a:cs typeface="Calibri" panose="020F0502020204030204" pitchFamily="34" charset="0"/>
            </a:endParaRPr>
          </a:p>
          <a:p>
            <a:endParaRPr lang="en-ID" sz="800" b="1" dirty="0">
              <a:latin typeface="Calibri" panose="020F0502020204030204" pitchFamily="34" charset="0"/>
              <a:ea typeface="Calibri" panose="020F0502020204030204" pitchFamily="34" charset="0"/>
              <a:cs typeface="Calibri" panose="020F0502020204030204" pitchFamily="34" charset="0"/>
            </a:endParaRPr>
          </a:p>
          <a:p>
            <a:pPr>
              <a:lnSpc>
                <a:spcPct val="200000"/>
              </a:lnSpc>
            </a:pPr>
            <a:r>
              <a:rPr lang="en-ID" sz="800" b="1" dirty="0">
                <a:latin typeface="Calibri" panose="020F0502020204030204" pitchFamily="34" charset="0"/>
                <a:ea typeface="Calibri" panose="020F0502020204030204" pitchFamily="34" charset="0"/>
                <a:cs typeface="Calibri" panose="020F0502020204030204" pitchFamily="34" charset="0"/>
              </a:rPr>
              <a:t>IAS 1(82)(a)</a:t>
            </a:r>
          </a:p>
          <a:p>
            <a:pPr>
              <a:lnSpc>
                <a:spcPct val="200000"/>
              </a:lnSpc>
            </a:pPr>
            <a:r>
              <a:rPr lang="en-ID" sz="800" b="1" dirty="0">
                <a:latin typeface="Calibri" panose="020F0502020204030204" pitchFamily="34" charset="0"/>
                <a:ea typeface="Calibri" panose="020F0502020204030204" pitchFamily="34" charset="0"/>
                <a:cs typeface="Calibri" panose="020F0502020204030204" pitchFamily="34" charset="0"/>
              </a:rPr>
              <a:t>IAS 1(82)(b)</a:t>
            </a:r>
          </a:p>
          <a:p>
            <a:pPr>
              <a:lnSpc>
                <a:spcPct val="150000"/>
              </a:lnSpc>
            </a:pPr>
            <a:r>
              <a:rPr lang="en-ID" sz="800" b="1" dirty="0">
                <a:latin typeface="Calibri" panose="020F0502020204030204" pitchFamily="34" charset="0"/>
                <a:ea typeface="Calibri" panose="020F0502020204030204" pitchFamily="34" charset="0"/>
                <a:cs typeface="Calibri" panose="020F0502020204030204" pitchFamily="34" charset="0"/>
              </a:rPr>
              <a:t>IAS 1(99),(103)</a:t>
            </a:r>
          </a:p>
          <a:p>
            <a:pPr>
              <a:lnSpc>
                <a:spcPct val="150000"/>
              </a:lnSpc>
            </a:pPr>
            <a:r>
              <a:rPr lang="en-ID" sz="800" b="1" dirty="0">
                <a:latin typeface="Calibri" panose="020F0502020204030204" pitchFamily="34" charset="0"/>
                <a:ea typeface="Calibri" panose="020F0502020204030204" pitchFamily="34" charset="0"/>
                <a:cs typeface="Calibri" panose="020F0502020204030204" pitchFamily="34" charset="0"/>
              </a:rPr>
              <a:t>IAS 1(82)(c)</a:t>
            </a:r>
          </a:p>
          <a:p>
            <a:endParaRPr lang="en-ID" sz="800" b="1" dirty="0">
              <a:latin typeface="Calibri" panose="020F0502020204030204" pitchFamily="34" charset="0"/>
              <a:ea typeface="Calibri" panose="020F0502020204030204" pitchFamily="34" charset="0"/>
              <a:cs typeface="Calibri" panose="020F0502020204030204" pitchFamily="34" charset="0"/>
            </a:endParaRPr>
          </a:p>
          <a:p>
            <a:r>
              <a:rPr lang="en-ID" sz="800" b="1" dirty="0">
                <a:latin typeface="Calibri" panose="020F0502020204030204" pitchFamily="34" charset="0"/>
                <a:ea typeface="Calibri" panose="020F0502020204030204" pitchFamily="34" charset="0"/>
                <a:cs typeface="Calibri" panose="020F0502020204030204" pitchFamily="34" charset="0"/>
              </a:rPr>
              <a:t>IAS 1(82)(d)</a:t>
            </a:r>
          </a:p>
          <a:p>
            <a:r>
              <a:rPr lang="en-ID" sz="800" b="1" dirty="0">
                <a:latin typeface="Calibri" panose="020F0502020204030204" pitchFamily="34" charset="0"/>
                <a:ea typeface="Calibri" panose="020F0502020204030204" pitchFamily="34" charset="0"/>
                <a:cs typeface="Calibri" panose="020F0502020204030204" pitchFamily="34" charset="0"/>
              </a:rPr>
              <a:t>IAS 12(77)</a:t>
            </a:r>
          </a:p>
          <a:p>
            <a:endParaRPr lang="en-ID" sz="800" b="1" dirty="0">
              <a:latin typeface="Calibri" panose="020F0502020204030204" pitchFamily="34" charset="0"/>
              <a:ea typeface="Calibri" panose="020F0502020204030204" pitchFamily="34" charset="0"/>
              <a:cs typeface="Calibri" panose="020F0502020204030204" pitchFamily="34" charset="0"/>
            </a:endParaRPr>
          </a:p>
          <a:p>
            <a:pPr>
              <a:lnSpc>
                <a:spcPct val="150000"/>
              </a:lnSpc>
            </a:pPr>
            <a:r>
              <a:rPr lang="en-ID" sz="800" b="1" dirty="0">
                <a:latin typeface="Calibri" panose="020F0502020204030204" pitchFamily="34" charset="0"/>
                <a:ea typeface="Calibri" panose="020F0502020204030204" pitchFamily="34" charset="0"/>
                <a:cs typeface="Calibri" panose="020F0502020204030204" pitchFamily="34" charset="0"/>
              </a:rPr>
              <a:t>IAS 1(81A)(a)</a:t>
            </a:r>
            <a:endParaRPr lang="en-US" sz="800" b="1" dirty="0">
              <a:latin typeface="Calibri" panose="020F0502020204030204" pitchFamily="34" charset="0"/>
              <a:ea typeface="Calibri" panose="020F0502020204030204" pitchFamily="34" charset="0"/>
              <a:cs typeface="Calibri" panose="020F0502020204030204" pitchFamily="34" charset="0"/>
            </a:endParaRPr>
          </a:p>
        </p:txBody>
      </p:sp>
      <p:sp>
        <p:nvSpPr>
          <p:cNvPr id="10" name="Title 1">
            <a:extLst>
              <a:ext uri="{FF2B5EF4-FFF2-40B4-BE49-F238E27FC236}">
                <a16:creationId xmlns:a16="http://schemas.microsoft.com/office/drawing/2014/main" id="{6D916D23-22F0-35F4-1DA3-507E9E0E4749}"/>
              </a:ext>
            </a:extLst>
          </p:cNvPr>
          <p:cNvSpPr txBox="1">
            <a:spLocks/>
          </p:cNvSpPr>
          <p:nvPr/>
        </p:nvSpPr>
        <p:spPr bwMode="auto">
          <a:xfrm>
            <a:off x="-35872" y="2262900"/>
            <a:ext cx="1202037" cy="1056034"/>
          </a:xfrm>
          <a:prstGeom prst="rect">
            <a:avLst/>
          </a:prstGeom>
          <a:solidFill>
            <a:schemeClr val="accent1">
              <a:lumMod val="60000"/>
              <a:lumOff val="40000"/>
            </a:schemeClr>
          </a:solidFill>
          <a:ln>
            <a:noFill/>
          </a:ln>
        </p:spPr>
        <p:txBody>
          <a:bodyPr vert="horz" wrap="square" lIns="68580" tIns="34290" rIns="68580" bIns="34290" numCol="1" anchor="ctr" anchorCtr="0" compatLnSpc="1">
            <a:prstTxWarp prst="textNoShape">
              <a:avLst/>
            </a:prstTxWarp>
          </a:bodyPr>
          <a:lstStyle>
            <a:lvl1pPr marL="234950" indent="-6350" algn="l" rtl="0" eaLnBrk="0" fontAlgn="base" hangingPunct="0">
              <a:spcBef>
                <a:spcPct val="0"/>
              </a:spcBef>
              <a:spcAft>
                <a:spcPct val="0"/>
              </a:spcAft>
              <a:defRPr sz="4400" b="1">
                <a:solidFill>
                  <a:schemeClr val="tx1"/>
                </a:solidFill>
                <a:latin typeface="Calibri" panose="020F0502020204030204" pitchFamily="34" charset="0"/>
                <a:ea typeface="+mj-ea"/>
                <a:cs typeface="Calibri" panose="020F0502020204030204" pitchFamily="34" charset="0"/>
              </a:defRPr>
            </a:lvl1pPr>
            <a:lvl2pPr marL="234950" indent="-6350" algn="l" rtl="0" eaLnBrk="0" fontAlgn="base" hangingPunct="0">
              <a:spcBef>
                <a:spcPct val="0"/>
              </a:spcBef>
              <a:spcAft>
                <a:spcPct val="0"/>
              </a:spcAft>
              <a:defRPr sz="3600" b="1">
                <a:solidFill>
                  <a:srgbClr val="990099"/>
                </a:solidFill>
                <a:latin typeface="Arial" charset="0"/>
              </a:defRPr>
            </a:lvl2pPr>
            <a:lvl3pPr marL="234950" indent="-6350" algn="l" rtl="0" eaLnBrk="0" fontAlgn="base" hangingPunct="0">
              <a:spcBef>
                <a:spcPct val="0"/>
              </a:spcBef>
              <a:spcAft>
                <a:spcPct val="0"/>
              </a:spcAft>
              <a:defRPr sz="3600" b="1">
                <a:solidFill>
                  <a:srgbClr val="990099"/>
                </a:solidFill>
                <a:latin typeface="Arial" charset="0"/>
              </a:defRPr>
            </a:lvl3pPr>
            <a:lvl4pPr marL="234950" indent="-6350" algn="l" rtl="0" eaLnBrk="0" fontAlgn="base" hangingPunct="0">
              <a:spcBef>
                <a:spcPct val="0"/>
              </a:spcBef>
              <a:spcAft>
                <a:spcPct val="0"/>
              </a:spcAft>
              <a:defRPr sz="3600" b="1">
                <a:solidFill>
                  <a:srgbClr val="990099"/>
                </a:solidFill>
                <a:latin typeface="Arial" charset="0"/>
              </a:defRPr>
            </a:lvl4pPr>
            <a:lvl5pPr marL="234950" indent="-6350" algn="l" rtl="0" eaLnBrk="0" fontAlgn="base" hangingPunct="0">
              <a:spcBef>
                <a:spcPct val="0"/>
              </a:spcBef>
              <a:spcAft>
                <a:spcPct val="0"/>
              </a:spcAft>
              <a:defRPr sz="3600" b="1">
                <a:solidFill>
                  <a:srgbClr val="990099"/>
                </a:solidFill>
                <a:latin typeface="Arial" charset="0"/>
              </a:defRPr>
            </a:lvl5pPr>
            <a:lvl6pPr marL="682625" algn="l" rtl="0" fontAlgn="base">
              <a:spcBef>
                <a:spcPct val="0"/>
              </a:spcBef>
              <a:spcAft>
                <a:spcPct val="0"/>
              </a:spcAft>
              <a:defRPr sz="4000" b="1">
                <a:solidFill>
                  <a:srgbClr val="FFFF00"/>
                </a:solidFill>
                <a:latin typeface="Arial" charset="0"/>
              </a:defRPr>
            </a:lvl6pPr>
            <a:lvl7pPr marL="1139825" algn="l" rtl="0" fontAlgn="base">
              <a:spcBef>
                <a:spcPct val="0"/>
              </a:spcBef>
              <a:spcAft>
                <a:spcPct val="0"/>
              </a:spcAft>
              <a:defRPr sz="4000" b="1">
                <a:solidFill>
                  <a:srgbClr val="FFFF00"/>
                </a:solidFill>
                <a:latin typeface="Arial" charset="0"/>
              </a:defRPr>
            </a:lvl7pPr>
            <a:lvl8pPr marL="1597025" algn="l" rtl="0" fontAlgn="base">
              <a:spcBef>
                <a:spcPct val="0"/>
              </a:spcBef>
              <a:spcAft>
                <a:spcPct val="0"/>
              </a:spcAft>
              <a:defRPr sz="4000" b="1">
                <a:solidFill>
                  <a:srgbClr val="FFFF00"/>
                </a:solidFill>
                <a:latin typeface="Arial" charset="0"/>
              </a:defRPr>
            </a:lvl8pPr>
            <a:lvl9pPr marL="2054225" algn="l" rtl="0" fontAlgn="base">
              <a:spcBef>
                <a:spcPct val="0"/>
              </a:spcBef>
              <a:spcAft>
                <a:spcPct val="0"/>
              </a:spcAft>
              <a:defRPr sz="4000" b="1">
                <a:solidFill>
                  <a:srgbClr val="FFFF00"/>
                </a:solidFill>
                <a:latin typeface="Arial" charset="0"/>
              </a:defRPr>
            </a:lvl9pPr>
          </a:lstStyle>
          <a:p>
            <a:pPr marL="0" indent="0"/>
            <a:r>
              <a:rPr lang="en-US" sz="1900" dirty="0" err="1"/>
              <a:t>Ilustrasi</a:t>
            </a:r>
            <a:r>
              <a:rPr lang="en-US" sz="1900" dirty="0"/>
              <a:t> </a:t>
            </a:r>
          </a:p>
          <a:p>
            <a:pPr marL="0" indent="0"/>
            <a:r>
              <a:rPr lang="en-US" sz="1900" dirty="0" err="1"/>
              <a:t>Laporan</a:t>
            </a:r>
            <a:endParaRPr lang="en-US" sz="1900" dirty="0"/>
          </a:p>
          <a:p>
            <a:pPr marL="0" indent="0"/>
            <a:r>
              <a:rPr lang="en-US" sz="1900" dirty="0" err="1"/>
              <a:t>Laba</a:t>
            </a:r>
            <a:r>
              <a:rPr lang="en-US" sz="1900" dirty="0"/>
              <a:t> </a:t>
            </a:r>
            <a:r>
              <a:rPr lang="en-US" sz="1900" dirty="0" err="1"/>
              <a:t>Rugi</a:t>
            </a:r>
            <a:endParaRPr lang="en-ID" sz="1900" dirty="0"/>
          </a:p>
        </p:txBody>
      </p:sp>
      <p:sp>
        <p:nvSpPr>
          <p:cNvPr id="12" name="TextBox 11">
            <a:extLst>
              <a:ext uri="{FF2B5EF4-FFF2-40B4-BE49-F238E27FC236}">
                <a16:creationId xmlns:a16="http://schemas.microsoft.com/office/drawing/2014/main" id="{745602CE-9836-0A28-19B4-5E3534A989B9}"/>
              </a:ext>
            </a:extLst>
          </p:cNvPr>
          <p:cNvSpPr txBox="1"/>
          <p:nvPr/>
        </p:nvSpPr>
        <p:spPr>
          <a:xfrm>
            <a:off x="6773399" y="-146485"/>
            <a:ext cx="731026" cy="4339329"/>
          </a:xfrm>
          <a:prstGeom prst="rect">
            <a:avLst/>
          </a:prstGeom>
          <a:noFill/>
        </p:spPr>
        <p:txBody>
          <a:bodyPr wrap="square">
            <a:spAutoFit/>
          </a:bodyPr>
          <a:lstStyle/>
          <a:p>
            <a:pPr algn="ctr">
              <a:lnSpc>
                <a:spcPct val="200000"/>
              </a:lnSpc>
            </a:pPr>
            <a:r>
              <a:rPr lang="en-US" sz="1100" b="1" dirty="0">
                <a:latin typeface="Calibri" panose="020F0502020204030204" pitchFamily="34" charset="0"/>
                <a:ea typeface="Calibri" panose="020F0502020204030204" pitchFamily="34" charset="0"/>
                <a:cs typeface="Calibri" panose="020F0502020204030204" pitchFamily="34" charset="0"/>
              </a:rPr>
              <a:t>Note</a:t>
            </a:r>
          </a:p>
          <a:p>
            <a:pPr algn="ctr"/>
            <a:r>
              <a:rPr lang="en-US" sz="900" dirty="0">
                <a:latin typeface="Calibri" panose="020F0502020204030204" pitchFamily="34" charset="0"/>
                <a:ea typeface="Calibri" panose="020F0502020204030204" pitchFamily="34" charset="0"/>
                <a:cs typeface="Calibri" panose="020F0502020204030204" pitchFamily="34" charset="0"/>
              </a:rPr>
              <a:t>2.4.1</a:t>
            </a:r>
          </a:p>
          <a:p>
            <a:pPr algn="ctr"/>
            <a:r>
              <a:rPr lang="en-US" sz="900" dirty="0">
                <a:latin typeface="Calibri" panose="020F0502020204030204" pitchFamily="34" charset="0"/>
                <a:ea typeface="Calibri" panose="020F0502020204030204" pitchFamily="34" charset="0"/>
                <a:cs typeface="Calibri" panose="020F0502020204030204" pitchFamily="34" charset="0"/>
              </a:rPr>
              <a:t>2.4.1</a:t>
            </a:r>
          </a:p>
          <a:p>
            <a:pPr algn="ctr"/>
            <a:r>
              <a:rPr lang="en-US" sz="900" dirty="0">
                <a:latin typeface="Calibri" panose="020F0502020204030204" pitchFamily="34" charset="0"/>
                <a:ea typeface="Calibri" panose="020F0502020204030204" pitchFamily="34" charset="0"/>
                <a:cs typeface="Calibri" panose="020F0502020204030204" pitchFamily="34" charset="0"/>
              </a:rPr>
              <a:t>2.4.1</a:t>
            </a:r>
          </a:p>
          <a:p>
            <a:pPr algn="ctr">
              <a:lnSpc>
                <a:spcPct val="150000"/>
              </a:lnSpc>
            </a:pPr>
            <a:endParaRPr lang="en-US" sz="900" dirty="0">
              <a:latin typeface="Calibri" panose="020F0502020204030204" pitchFamily="34" charset="0"/>
              <a:ea typeface="Calibri" panose="020F0502020204030204" pitchFamily="34" charset="0"/>
              <a:cs typeface="Calibri" panose="020F0502020204030204" pitchFamily="34" charset="0"/>
            </a:endParaRPr>
          </a:p>
          <a:p>
            <a:pPr algn="ctr">
              <a:lnSpc>
                <a:spcPct val="150000"/>
              </a:lnSpc>
            </a:pPr>
            <a:r>
              <a:rPr lang="en-US" sz="900" dirty="0">
                <a:latin typeface="Calibri" panose="020F0502020204030204" pitchFamily="34" charset="0"/>
                <a:ea typeface="Calibri" panose="020F0502020204030204" pitchFamily="34" charset="0"/>
                <a:cs typeface="Calibri" panose="020F0502020204030204" pitchFamily="34" charset="0"/>
              </a:rPr>
              <a:t>3.5</a:t>
            </a:r>
          </a:p>
          <a:p>
            <a:pPr algn="ctr">
              <a:lnSpc>
                <a:spcPct val="150000"/>
              </a:lnSpc>
            </a:pPr>
            <a:r>
              <a:rPr lang="en-US" sz="900" dirty="0">
                <a:latin typeface="Calibri" panose="020F0502020204030204" pitchFamily="34" charset="0"/>
                <a:ea typeface="Calibri" panose="020F0502020204030204" pitchFamily="34" charset="0"/>
                <a:cs typeface="Calibri" panose="020F0502020204030204" pitchFamily="34" charset="0"/>
              </a:rPr>
              <a:t>3.5</a:t>
            </a:r>
          </a:p>
          <a:p>
            <a:pPr algn="ctr">
              <a:lnSpc>
                <a:spcPct val="150000"/>
              </a:lnSpc>
            </a:pPr>
            <a:r>
              <a:rPr lang="en-US" sz="900" dirty="0">
                <a:latin typeface="Calibri" panose="020F0502020204030204" pitchFamily="34" charset="0"/>
                <a:ea typeface="Calibri" panose="020F0502020204030204" pitchFamily="34" charset="0"/>
                <a:cs typeface="Calibri" panose="020F0502020204030204" pitchFamily="34" charset="0"/>
              </a:rPr>
              <a:t>3.5</a:t>
            </a:r>
          </a:p>
          <a:p>
            <a:pPr algn="ctr">
              <a:lnSpc>
                <a:spcPct val="150000"/>
              </a:lnSpc>
            </a:pPr>
            <a:r>
              <a:rPr lang="en-US" sz="900" dirty="0">
                <a:latin typeface="Calibri" panose="020F0502020204030204" pitchFamily="34" charset="0"/>
                <a:ea typeface="Calibri" panose="020F0502020204030204" pitchFamily="34" charset="0"/>
                <a:cs typeface="Calibri" panose="020F0502020204030204" pitchFamily="34" charset="0"/>
              </a:rPr>
              <a:t>3.4, 3.5</a:t>
            </a:r>
          </a:p>
          <a:p>
            <a:pPr algn="ctr">
              <a:lnSpc>
                <a:spcPct val="150000"/>
              </a:lnSpc>
            </a:pPr>
            <a:r>
              <a:rPr lang="en-US" sz="900" dirty="0">
                <a:latin typeface="Calibri" panose="020F0502020204030204" pitchFamily="34" charset="0"/>
                <a:ea typeface="Calibri" panose="020F0502020204030204" pitchFamily="34" charset="0"/>
                <a:cs typeface="Calibri" panose="020F0502020204030204" pitchFamily="34" charset="0"/>
              </a:rPr>
              <a:t>3.5</a:t>
            </a:r>
          </a:p>
          <a:p>
            <a:pPr algn="ctr">
              <a:lnSpc>
                <a:spcPct val="150000"/>
              </a:lnSpc>
            </a:pPr>
            <a:r>
              <a:rPr lang="en-US" sz="900" dirty="0">
                <a:latin typeface="Calibri" panose="020F0502020204030204" pitchFamily="34" charset="0"/>
                <a:ea typeface="Calibri" panose="020F0502020204030204" pitchFamily="34" charset="0"/>
                <a:cs typeface="Calibri" panose="020F0502020204030204" pitchFamily="34" charset="0"/>
              </a:rPr>
              <a:t>3.5</a:t>
            </a:r>
          </a:p>
          <a:p>
            <a:pPr algn="ctr">
              <a:lnSpc>
                <a:spcPct val="150000"/>
              </a:lnSpc>
            </a:pPr>
            <a:r>
              <a:rPr lang="en-US" sz="900" dirty="0">
                <a:latin typeface="Calibri" panose="020F0502020204030204" pitchFamily="34" charset="0"/>
                <a:ea typeface="Calibri" panose="020F0502020204030204" pitchFamily="34" charset="0"/>
                <a:cs typeface="Calibri" panose="020F0502020204030204" pitchFamily="34" charset="0"/>
              </a:rPr>
              <a:t>3.5,  3.7</a:t>
            </a:r>
          </a:p>
          <a:p>
            <a:pPr algn="ctr">
              <a:lnSpc>
                <a:spcPct val="150000"/>
              </a:lnSpc>
            </a:pPr>
            <a:endParaRPr lang="en-US" sz="900" dirty="0">
              <a:latin typeface="Calibri" panose="020F0502020204030204" pitchFamily="34" charset="0"/>
              <a:ea typeface="Calibri" panose="020F0502020204030204" pitchFamily="34" charset="0"/>
              <a:cs typeface="Calibri" panose="020F0502020204030204" pitchFamily="34" charset="0"/>
            </a:endParaRPr>
          </a:p>
          <a:p>
            <a:pPr algn="ctr">
              <a:lnSpc>
                <a:spcPct val="200000"/>
              </a:lnSpc>
            </a:pPr>
            <a:r>
              <a:rPr lang="en-ID" sz="900" dirty="0">
                <a:latin typeface="Calibri" panose="020F0502020204030204" pitchFamily="34" charset="0"/>
                <a:ea typeface="Calibri" panose="020F0502020204030204" pitchFamily="34" charset="0"/>
                <a:cs typeface="Calibri" panose="020F0502020204030204" pitchFamily="34" charset="0"/>
              </a:rPr>
              <a:t>3.5</a:t>
            </a:r>
          </a:p>
          <a:p>
            <a:pPr algn="ctr">
              <a:lnSpc>
                <a:spcPct val="200000"/>
              </a:lnSpc>
            </a:pPr>
            <a:r>
              <a:rPr lang="en-ID" sz="900" dirty="0">
                <a:latin typeface="Calibri" panose="020F0502020204030204" pitchFamily="34" charset="0"/>
                <a:ea typeface="Calibri" panose="020F0502020204030204" pitchFamily="34" charset="0"/>
                <a:cs typeface="Calibri" panose="020F0502020204030204" pitchFamily="34" charset="0"/>
              </a:rPr>
              <a:t>3.5</a:t>
            </a:r>
          </a:p>
          <a:p>
            <a:pPr algn="ctr">
              <a:lnSpc>
                <a:spcPct val="200000"/>
              </a:lnSpc>
            </a:pPr>
            <a:endParaRPr lang="en-ID" sz="900" dirty="0">
              <a:latin typeface="Calibri" panose="020F0502020204030204" pitchFamily="34" charset="0"/>
              <a:ea typeface="Calibri" panose="020F0502020204030204" pitchFamily="34" charset="0"/>
              <a:cs typeface="Calibri" panose="020F0502020204030204" pitchFamily="34" charset="0"/>
            </a:endParaRPr>
          </a:p>
          <a:p>
            <a:pPr algn="ctr">
              <a:lnSpc>
                <a:spcPct val="200000"/>
              </a:lnSpc>
            </a:pPr>
            <a:endParaRPr lang="en-ID" sz="900" dirty="0">
              <a:latin typeface="Calibri" panose="020F0502020204030204" pitchFamily="34" charset="0"/>
              <a:ea typeface="Calibri" panose="020F0502020204030204" pitchFamily="34" charset="0"/>
              <a:cs typeface="Calibri" panose="020F0502020204030204" pitchFamily="34" charset="0"/>
            </a:endParaRPr>
          </a:p>
          <a:p>
            <a:pPr algn="ctr">
              <a:lnSpc>
                <a:spcPct val="200000"/>
              </a:lnSpc>
            </a:pPr>
            <a:endParaRPr lang="en-ID" sz="900" dirty="0">
              <a:latin typeface="Calibri" panose="020F0502020204030204" pitchFamily="34" charset="0"/>
              <a:ea typeface="Calibri" panose="020F0502020204030204" pitchFamily="34" charset="0"/>
              <a:cs typeface="Calibri" panose="020F0502020204030204" pitchFamily="34" charset="0"/>
            </a:endParaRPr>
          </a:p>
          <a:p>
            <a:pPr algn="ctr">
              <a:lnSpc>
                <a:spcPct val="200000"/>
              </a:lnSpc>
            </a:pPr>
            <a:r>
              <a:rPr lang="en-ID" sz="900" dirty="0">
                <a:latin typeface="Calibri" panose="020F0502020204030204" pitchFamily="34" charset="0"/>
                <a:ea typeface="Calibri" panose="020F0502020204030204" pitchFamily="34" charset="0"/>
                <a:cs typeface="Calibri" panose="020F0502020204030204" pitchFamily="34" charset="0"/>
              </a:rPr>
              <a:t>5</a:t>
            </a:r>
            <a:endParaRPr lang="en-US" sz="900" dirty="0">
              <a:latin typeface="Calibri" panose="020F0502020204030204" pitchFamily="34" charset="0"/>
              <a:ea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0993437E-EA9C-F28A-8F68-51F8F8C225EF}"/>
              </a:ext>
            </a:extLst>
          </p:cNvPr>
          <p:cNvSpPr txBox="1"/>
          <p:nvPr/>
        </p:nvSpPr>
        <p:spPr>
          <a:xfrm>
            <a:off x="7338186" y="-65298"/>
            <a:ext cx="832506" cy="5208798"/>
          </a:xfrm>
          <a:prstGeom prst="rect">
            <a:avLst/>
          </a:prstGeom>
          <a:noFill/>
        </p:spPr>
        <p:txBody>
          <a:bodyPr wrap="square">
            <a:spAutoFit/>
          </a:bodyPr>
          <a:lstStyle/>
          <a:p>
            <a:pPr algn="r"/>
            <a:r>
              <a:rPr lang="en-US" sz="1000" b="1" dirty="0">
                <a:latin typeface="Calibri" panose="020F0502020204030204" pitchFamily="34" charset="0"/>
                <a:ea typeface="Calibri" panose="020F0502020204030204" pitchFamily="34" charset="0"/>
                <a:cs typeface="Calibri" panose="020F0502020204030204" pitchFamily="34" charset="0"/>
              </a:rPr>
              <a:t>20X4</a:t>
            </a:r>
          </a:p>
          <a:p>
            <a:pPr algn="r"/>
            <a:r>
              <a:rPr lang="en-US" sz="900" dirty="0">
                <a:latin typeface="Calibri" panose="020F0502020204030204" pitchFamily="34" charset="0"/>
                <a:ea typeface="Calibri" panose="020F0502020204030204" pitchFamily="34" charset="0"/>
                <a:cs typeface="Calibri" panose="020F0502020204030204" pitchFamily="34" charset="0"/>
              </a:rPr>
              <a:t>114,845</a:t>
            </a:r>
          </a:p>
          <a:p>
            <a:pPr algn="r">
              <a:lnSpc>
                <a:spcPct val="150000"/>
              </a:lnSpc>
            </a:pPr>
            <a:r>
              <a:rPr lang="en-US" sz="900" dirty="0">
                <a:latin typeface="Calibri" panose="020F0502020204030204" pitchFamily="34" charset="0"/>
                <a:ea typeface="Calibri" panose="020F0502020204030204" pitchFamily="34" charset="0"/>
                <a:cs typeface="Calibri" panose="020F0502020204030204" pitchFamily="34" charset="0"/>
              </a:rPr>
              <a:t>(101,256)</a:t>
            </a:r>
          </a:p>
          <a:p>
            <a:pPr algn="r">
              <a:lnSpc>
                <a:spcPct val="150000"/>
              </a:lnSpc>
            </a:pPr>
            <a:r>
              <a:rPr lang="en-US" sz="900" dirty="0">
                <a:latin typeface="Calibri" panose="020F0502020204030204" pitchFamily="34" charset="0"/>
                <a:ea typeface="Calibri" panose="020F0502020204030204" pitchFamily="34" charset="0"/>
                <a:cs typeface="Calibri" panose="020F0502020204030204" pitchFamily="34" charset="0"/>
              </a:rPr>
              <a:t>(5,849)</a:t>
            </a:r>
          </a:p>
          <a:p>
            <a:pPr algn="r">
              <a:lnSpc>
                <a:spcPct val="150000"/>
              </a:lnSpc>
            </a:pPr>
            <a:r>
              <a:rPr lang="en-US" sz="900" b="1" dirty="0">
                <a:latin typeface="Calibri" panose="020F0502020204030204" pitchFamily="34" charset="0"/>
                <a:ea typeface="Calibri" panose="020F0502020204030204" pitchFamily="34" charset="0"/>
                <a:cs typeface="Calibri" panose="020F0502020204030204" pitchFamily="34" charset="0"/>
              </a:rPr>
              <a:t>7,740</a:t>
            </a:r>
          </a:p>
          <a:p>
            <a:pPr algn="r">
              <a:lnSpc>
                <a:spcPct val="150000"/>
              </a:lnSpc>
            </a:pPr>
            <a:r>
              <a:rPr lang="en-US" sz="900" dirty="0">
                <a:latin typeface="Calibri" panose="020F0502020204030204" pitchFamily="34" charset="0"/>
                <a:ea typeface="Calibri" panose="020F0502020204030204" pitchFamily="34" charset="0"/>
                <a:cs typeface="Calibri" panose="020F0502020204030204" pitchFamily="34" charset="0"/>
              </a:rPr>
              <a:t>2,696</a:t>
            </a:r>
          </a:p>
          <a:p>
            <a:pPr algn="r">
              <a:lnSpc>
                <a:spcPct val="150000"/>
              </a:lnSpc>
            </a:pPr>
            <a:r>
              <a:rPr lang="en-US" sz="900" dirty="0">
                <a:latin typeface="Calibri" panose="020F0502020204030204" pitchFamily="34" charset="0"/>
                <a:ea typeface="Calibri" panose="020F0502020204030204" pitchFamily="34" charset="0"/>
                <a:cs typeface="Calibri" panose="020F0502020204030204" pitchFamily="34" charset="0"/>
              </a:rPr>
              <a:t>11,129</a:t>
            </a:r>
          </a:p>
          <a:p>
            <a:pPr algn="r">
              <a:lnSpc>
                <a:spcPct val="150000"/>
              </a:lnSpc>
            </a:pPr>
            <a:r>
              <a:rPr lang="en-US" sz="900" dirty="0">
                <a:latin typeface="Calibri" panose="020F0502020204030204" pitchFamily="34" charset="0"/>
                <a:ea typeface="Calibri" panose="020F0502020204030204" pitchFamily="34" charset="0"/>
                <a:cs typeface="Calibri" panose="020F0502020204030204" pitchFamily="34" charset="0"/>
              </a:rPr>
              <a:t>78</a:t>
            </a:r>
          </a:p>
          <a:p>
            <a:pPr algn="r">
              <a:lnSpc>
                <a:spcPct val="150000"/>
              </a:lnSpc>
            </a:pPr>
            <a:r>
              <a:rPr lang="en-US" sz="900" dirty="0">
                <a:latin typeface="Calibri" panose="020F0502020204030204" pitchFamily="34" charset="0"/>
                <a:ea typeface="Calibri" panose="020F0502020204030204" pitchFamily="34" charset="0"/>
                <a:cs typeface="Calibri" panose="020F0502020204030204" pitchFamily="34" charset="0"/>
              </a:rPr>
              <a:t>(756)</a:t>
            </a:r>
          </a:p>
          <a:p>
            <a:pPr algn="r">
              <a:lnSpc>
                <a:spcPct val="150000"/>
              </a:lnSpc>
            </a:pPr>
            <a:r>
              <a:rPr lang="en-US" sz="900" dirty="0">
                <a:latin typeface="Calibri" panose="020F0502020204030204" pitchFamily="34" charset="0"/>
                <a:ea typeface="Calibri" panose="020F0502020204030204" pitchFamily="34" charset="0"/>
                <a:cs typeface="Calibri" panose="020F0502020204030204" pitchFamily="34" charset="0"/>
              </a:rPr>
              <a:t>22</a:t>
            </a:r>
          </a:p>
          <a:p>
            <a:pPr algn="r">
              <a:lnSpc>
                <a:spcPct val="150000"/>
              </a:lnSpc>
            </a:pPr>
            <a:r>
              <a:rPr lang="en-US" sz="900" dirty="0">
                <a:latin typeface="Calibri" panose="020F0502020204030204" pitchFamily="34" charset="0"/>
                <a:ea typeface="Calibri" panose="020F0502020204030204" pitchFamily="34" charset="0"/>
                <a:cs typeface="Calibri" panose="020F0502020204030204" pitchFamily="34" charset="0"/>
              </a:rPr>
              <a:t>157</a:t>
            </a:r>
          </a:p>
          <a:p>
            <a:pPr algn="r">
              <a:lnSpc>
                <a:spcPct val="150000"/>
              </a:lnSpc>
            </a:pPr>
            <a:r>
              <a:rPr lang="en-US" sz="900" dirty="0">
                <a:latin typeface="Calibri" panose="020F0502020204030204" pitchFamily="34" charset="0"/>
                <a:ea typeface="Calibri" panose="020F0502020204030204" pitchFamily="34" charset="0"/>
                <a:cs typeface="Calibri" panose="020F0502020204030204" pitchFamily="34" charset="0"/>
              </a:rPr>
              <a:t>(40)</a:t>
            </a:r>
          </a:p>
          <a:p>
            <a:pPr algn="r">
              <a:lnSpc>
                <a:spcPct val="200000"/>
              </a:lnSpc>
            </a:pPr>
            <a:r>
              <a:rPr lang="en-US" sz="900" b="1" dirty="0">
                <a:latin typeface="Calibri" panose="020F0502020204030204" pitchFamily="34" charset="0"/>
                <a:ea typeface="Calibri" panose="020F0502020204030204" pitchFamily="34" charset="0"/>
                <a:cs typeface="Calibri" panose="020F0502020204030204" pitchFamily="34" charset="0"/>
              </a:rPr>
              <a:t>13,286</a:t>
            </a:r>
          </a:p>
          <a:p>
            <a:pPr algn="r">
              <a:lnSpc>
                <a:spcPct val="200000"/>
              </a:lnSpc>
            </a:pPr>
            <a:r>
              <a:rPr lang="en-US" sz="900" dirty="0">
                <a:latin typeface="Calibri" panose="020F0502020204030204" pitchFamily="34" charset="0"/>
                <a:ea typeface="Calibri" panose="020F0502020204030204" pitchFamily="34" charset="0"/>
                <a:cs typeface="Calibri" panose="020F0502020204030204" pitchFamily="34" charset="0"/>
              </a:rPr>
              <a:t>(7,228)</a:t>
            </a:r>
          </a:p>
          <a:p>
            <a:pPr algn="r">
              <a:lnSpc>
                <a:spcPct val="150000"/>
              </a:lnSpc>
            </a:pPr>
            <a:r>
              <a:rPr lang="en-US" sz="900" dirty="0">
                <a:latin typeface="Calibri" panose="020F0502020204030204" pitchFamily="34" charset="0"/>
                <a:ea typeface="Calibri" panose="020F0502020204030204" pitchFamily="34" charset="0"/>
                <a:cs typeface="Calibri" panose="020F0502020204030204" pitchFamily="34" charset="0"/>
              </a:rPr>
              <a:t>1,610</a:t>
            </a:r>
          </a:p>
          <a:p>
            <a:pPr algn="r">
              <a:lnSpc>
                <a:spcPct val="150000"/>
              </a:lnSpc>
            </a:pPr>
            <a:r>
              <a:rPr lang="en-US" sz="900" b="1" dirty="0">
                <a:latin typeface="Calibri" panose="020F0502020204030204" pitchFamily="34" charset="0"/>
                <a:ea typeface="Calibri" panose="020F0502020204030204" pitchFamily="34" charset="0"/>
                <a:cs typeface="Calibri" panose="020F0502020204030204" pitchFamily="34" charset="0"/>
              </a:rPr>
              <a:t>(5,618)</a:t>
            </a:r>
          </a:p>
          <a:p>
            <a:pPr algn="r">
              <a:lnSpc>
                <a:spcPct val="150000"/>
              </a:lnSpc>
            </a:pPr>
            <a:r>
              <a:rPr lang="en-US" sz="900" b="1" dirty="0">
                <a:latin typeface="Calibri" panose="020F0502020204030204" pitchFamily="34" charset="0"/>
                <a:ea typeface="Calibri" panose="020F0502020204030204" pitchFamily="34" charset="0"/>
                <a:cs typeface="Calibri" panose="020F0502020204030204" pitchFamily="34" charset="0"/>
              </a:rPr>
              <a:t>(15,618)</a:t>
            </a:r>
          </a:p>
          <a:p>
            <a:pPr algn="r">
              <a:lnSpc>
                <a:spcPct val="150000"/>
              </a:lnSpc>
            </a:pPr>
            <a:r>
              <a:rPr lang="en-US" sz="900" dirty="0">
                <a:latin typeface="Calibri" panose="020F0502020204030204" pitchFamily="34" charset="0"/>
                <a:ea typeface="Calibri" panose="020F0502020204030204" pitchFamily="34" charset="0"/>
                <a:cs typeface="Calibri" panose="020F0502020204030204" pitchFamily="34" charset="0"/>
              </a:rPr>
              <a:t>1,133</a:t>
            </a:r>
          </a:p>
          <a:p>
            <a:pPr algn="r">
              <a:lnSpc>
                <a:spcPct val="150000"/>
              </a:lnSpc>
            </a:pPr>
            <a:r>
              <a:rPr lang="en-US" sz="900" dirty="0">
                <a:latin typeface="Calibri" panose="020F0502020204030204" pitchFamily="34" charset="0"/>
                <a:ea typeface="Calibri" panose="020F0502020204030204" pitchFamily="34" charset="0"/>
                <a:cs typeface="Calibri" panose="020F0502020204030204" pitchFamily="34" charset="0"/>
              </a:rPr>
              <a:t>(2,283)</a:t>
            </a:r>
          </a:p>
          <a:p>
            <a:pPr algn="r">
              <a:lnSpc>
                <a:spcPct val="150000"/>
              </a:lnSpc>
            </a:pPr>
            <a:r>
              <a:rPr lang="en-US" sz="900" dirty="0">
                <a:latin typeface="Calibri" panose="020F0502020204030204" pitchFamily="34" charset="0"/>
                <a:ea typeface="Calibri" panose="020F0502020204030204" pitchFamily="34" charset="0"/>
                <a:cs typeface="Calibri" panose="020F0502020204030204" pitchFamily="34" charset="0"/>
              </a:rPr>
              <a:t>(3,949)</a:t>
            </a:r>
          </a:p>
          <a:p>
            <a:pPr algn="r">
              <a:lnSpc>
                <a:spcPct val="150000"/>
              </a:lnSpc>
            </a:pPr>
            <a:r>
              <a:rPr lang="en-US" sz="900" dirty="0">
                <a:latin typeface="Calibri" panose="020F0502020204030204" pitchFamily="34" charset="0"/>
                <a:ea typeface="Calibri" panose="020F0502020204030204" pitchFamily="34" charset="0"/>
                <a:cs typeface="Calibri" panose="020F0502020204030204" pitchFamily="34" charset="0"/>
              </a:rPr>
              <a:t>463</a:t>
            </a:r>
          </a:p>
          <a:p>
            <a:pPr algn="r">
              <a:lnSpc>
                <a:spcPct val="150000"/>
              </a:lnSpc>
            </a:pPr>
            <a:r>
              <a:rPr lang="en-US" sz="900" b="1" dirty="0">
                <a:latin typeface="Calibri" panose="020F0502020204030204" pitchFamily="34" charset="0"/>
                <a:ea typeface="Calibri" panose="020F0502020204030204" pitchFamily="34" charset="0"/>
                <a:cs typeface="Calibri" panose="020F0502020204030204" pitchFamily="34" charset="0"/>
              </a:rPr>
              <a:t>10,772</a:t>
            </a:r>
          </a:p>
          <a:p>
            <a:pPr algn="r">
              <a:lnSpc>
                <a:spcPct val="200000"/>
              </a:lnSpc>
            </a:pPr>
            <a:r>
              <a:rPr lang="en-US" sz="900" dirty="0">
                <a:latin typeface="Calibri" panose="020F0502020204030204" pitchFamily="34" charset="0"/>
                <a:ea typeface="Calibri" panose="020F0502020204030204" pitchFamily="34" charset="0"/>
                <a:cs typeface="Calibri" panose="020F0502020204030204" pitchFamily="34" charset="0"/>
              </a:rPr>
              <a:t>3,155</a:t>
            </a:r>
          </a:p>
          <a:p>
            <a:pPr algn="r">
              <a:lnSpc>
                <a:spcPct val="200000"/>
              </a:lnSpc>
            </a:pPr>
            <a:r>
              <a:rPr lang="en-US" sz="900" b="1" dirty="0">
                <a:latin typeface="Calibri" panose="020F0502020204030204" pitchFamily="34" charset="0"/>
                <a:ea typeface="Calibri" panose="020F0502020204030204" pitchFamily="34" charset="0"/>
                <a:cs typeface="Calibri" panose="020F0502020204030204" pitchFamily="34" charset="0"/>
              </a:rPr>
              <a:t>7,617</a:t>
            </a:r>
          </a:p>
        </p:txBody>
      </p:sp>
      <p:sp>
        <p:nvSpPr>
          <p:cNvPr id="14" name="TextBox 13">
            <a:extLst>
              <a:ext uri="{FF2B5EF4-FFF2-40B4-BE49-F238E27FC236}">
                <a16:creationId xmlns:a16="http://schemas.microsoft.com/office/drawing/2014/main" id="{705D00C1-6EB8-80F4-CDD7-A3F29B8A9320}"/>
              </a:ext>
            </a:extLst>
          </p:cNvPr>
          <p:cNvSpPr txBox="1"/>
          <p:nvPr/>
        </p:nvSpPr>
        <p:spPr>
          <a:xfrm>
            <a:off x="8280692" y="-121546"/>
            <a:ext cx="832506" cy="5474768"/>
          </a:xfrm>
          <a:prstGeom prst="rect">
            <a:avLst/>
          </a:prstGeom>
          <a:noFill/>
        </p:spPr>
        <p:txBody>
          <a:bodyPr wrap="square">
            <a:spAutoFit/>
          </a:bodyPr>
          <a:lstStyle/>
          <a:p>
            <a:pPr algn="ctr">
              <a:lnSpc>
                <a:spcPct val="150000"/>
              </a:lnSpc>
            </a:pPr>
            <a:r>
              <a:rPr lang="en-US" sz="1000" b="1" dirty="0">
                <a:latin typeface="Calibri" panose="020F0502020204030204" pitchFamily="34" charset="0"/>
                <a:ea typeface="Calibri" panose="020F0502020204030204" pitchFamily="34" charset="0"/>
                <a:cs typeface="Calibri" panose="020F0502020204030204" pitchFamily="34" charset="0"/>
              </a:rPr>
              <a:t>20X3</a:t>
            </a:r>
          </a:p>
          <a:p>
            <a:pPr algn="ctr">
              <a:lnSpc>
                <a:spcPct val="150000"/>
              </a:lnSpc>
            </a:pPr>
            <a:r>
              <a:rPr lang="en-US" sz="800" dirty="0">
                <a:latin typeface="Calibri" panose="020F0502020204030204" pitchFamily="34" charset="0"/>
                <a:ea typeface="Calibri" panose="020F0502020204030204" pitchFamily="34" charset="0"/>
                <a:cs typeface="Calibri" panose="020F0502020204030204" pitchFamily="34" charset="0"/>
              </a:rPr>
              <a:t>93,252</a:t>
            </a:r>
          </a:p>
          <a:p>
            <a:pPr algn="ctr">
              <a:lnSpc>
                <a:spcPct val="150000"/>
              </a:lnSpc>
            </a:pPr>
            <a:r>
              <a:rPr lang="en-US" sz="800" dirty="0">
                <a:latin typeface="Calibri" panose="020F0502020204030204" pitchFamily="34" charset="0"/>
                <a:ea typeface="Calibri" panose="020F0502020204030204" pitchFamily="34" charset="0"/>
                <a:cs typeface="Calibri" panose="020F0502020204030204" pitchFamily="34" charset="0"/>
              </a:rPr>
              <a:t>(81,959)</a:t>
            </a:r>
          </a:p>
          <a:p>
            <a:pPr algn="ctr">
              <a:lnSpc>
                <a:spcPct val="150000"/>
              </a:lnSpc>
            </a:pPr>
            <a:r>
              <a:rPr lang="en-US" sz="800" dirty="0">
                <a:latin typeface="Calibri" panose="020F0502020204030204" pitchFamily="34" charset="0"/>
                <a:ea typeface="Calibri" panose="020F0502020204030204" pitchFamily="34" charset="0"/>
                <a:cs typeface="Calibri" panose="020F0502020204030204" pitchFamily="34" charset="0"/>
              </a:rPr>
              <a:t>(3,859)</a:t>
            </a:r>
          </a:p>
          <a:p>
            <a:pPr algn="ctr">
              <a:lnSpc>
                <a:spcPct val="150000"/>
              </a:lnSpc>
            </a:pPr>
            <a:r>
              <a:rPr lang="en-US" sz="800" b="1" dirty="0">
                <a:latin typeface="Calibri" panose="020F0502020204030204" pitchFamily="34" charset="0"/>
                <a:ea typeface="Calibri" panose="020F0502020204030204" pitchFamily="34" charset="0"/>
                <a:cs typeface="Calibri" panose="020F0502020204030204" pitchFamily="34" charset="0"/>
              </a:rPr>
              <a:t>7,434</a:t>
            </a:r>
          </a:p>
          <a:p>
            <a:pPr algn="ctr">
              <a:lnSpc>
                <a:spcPct val="200000"/>
              </a:lnSpc>
            </a:pPr>
            <a:r>
              <a:rPr lang="en-US" sz="800" dirty="0">
                <a:latin typeface="Calibri" panose="020F0502020204030204" pitchFamily="34" charset="0"/>
                <a:ea typeface="Calibri" panose="020F0502020204030204" pitchFamily="34" charset="0"/>
                <a:cs typeface="Calibri" panose="020F0502020204030204" pitchFamily="34" charset="0"/>
              </a:rPr>
              <a:t>2,321</a:t>
            </a:r>
          </a:p>
          <a:p>
            <a:pPr algn="ctr">
              <a:lnSpc>
                <a:spcPct val="200000"/>
              </a:lnSpc>
            </a:pPr>
            <a:r>
              <a:rPr lang="en-US" sz="800" dirty="0">
                <a:latin typeface="Calibri" panose="020F0502020204030204" pitchFamily="34" charset="0"/>
                <a:ea typeface="Calibri" panose="020F0502020204030204" pitchFamily="34" charset="0"/>
                <a:cs typeface="Calibri" panose="020F0502020204030204" pitchFamily="34" charset="0"/>
              </a:rPr>
              <a:t>8,214</a:t>
            </a:r>
          </a:p>
          <a:p>
            <a:pPr algn="ctr">
              <a:lnSpc>
                <a:spcPct val="150000"/>
              </a:lnSpc>
            </a:pPr>
            <a:r>
              <a:rPr lang="en-US" sz="800" dirty="0">
                <a:latin typeface="Calibri" panose="020F0502020204030204" pitchFamily="34" charset="0"/>
                <a:ea typeface="Calibri" panose="020F0502020204030204" pitchFamily="34" charset="0"/>
                <a:cs typeface="Calibri" panose="020F0502020204030204" pitchFamily="34" charset="0"/>
              </a:rPr>
              <a:t>51</a:t>
            </a:r>
          </a:p>
          <a:p>
            <a:pPr algn="ctr">
              <a:lnSpc>
                <a:spcPct val="150000"/>
              </a:lnSpc>
            </a:pPr>
            <a:r>
              <a:rPr lang="en-US" sz="800" dirty="0">
                <a:latin typeface="Calibri" panose="020F0502020204030204" pitchFamily="34" charset="0"/>
                <a:ea typeface="Calibri" panose="020F0502020204030204" pitchFamily="34" charset="0"/>
                <a:cs typeface="Calibri" panose="020F0502020204030204" pitchFamily="34" charset="0"/>
              </a:rPr>
              <a:t>(672)</a:t>
            </a:r>
          </a:p>
          <a:p>
            <a:pPr algn="ctr">
              <a:lnSpc>
                <a:spcPct val="150000"/>
              </a:lnSpc>
            </a:pPr>
            <a:r>
              <a:rPr lang="en-US" sz="800" dirty="0">
                <a:latin typeface="Calibri" panose="020F0502020204030204" pitchFamily="34" charset="0"/>
                <a:ea typeface="Calibri" panose="020F0502020204030204" pitchFamily="34" charset="0"/>
                <a:cs typeface="Calibri" panose="020F0502020204030204" pitchFamily="34" charset="0"/>
              </a:rPr>
              <a:t>13</a:t>
            </a:r>
          </a:p>
          <a:p>
            <a:pPr algn="ctr">
              <a:lnSpc>
                <a:spcPct val="150000"/>
              </a:lnSpc>
            </a:pPr>
            <a:r>
              <a:rPr lang="en-US" sz="800" dirty="0">
                <a:latin typeface="Calibri" panose="020F0502020204030204" pitchFamily="34" charset="0"/>
                <a:ea typeface="Calibri" panose="020F0502020204030204" pitchFamily="34" charset="0"/>
                <a:cs typeface="Calibri" panose="020F0502020204030204" pitchFamily="34" charset="0"/>
              </a:rPr>
              <a:t>552 </a:t>
            </a:r>
          </a:p>
          <a:p>
            <a:pPr algn="ctr">
              <a:lnSpc>
                <a:spcPct val="200000"/>
              </a:lnSpc>
            </a:pPr>
            <a:r>
              <a:rPr lang="en-US" sz="800" dirty="0">
                <a:latin typeface="Calibri" panose="020F0502020204030204" pitchFamily="34" charset="0"/>
                <a:ea typeface="Calibri" panose="020F0502020204030204" pitchFamily="34" charset="0"/>
                <a:cs typeface="Calibri" panose="020F0502020204030204" pitchFamily="34" charset="0"/>
              </a:rPr>
              <a:t>(31)</a:t>
            </a:r>
          </a:p>
          <a:p>
            <a:pPr algn="ctr">
              <a:lnSpc>
                <a:spcPct val="200000"/>
              </a:lnSpc>
            </a:pPr>
            <a:r>
              <a:rPr lang="en-US" sz="800" b="1" dirty="0">
                <a:latin typeface="Calibri" panose="020F0502020204030204" pitchFamily="34" charset="0"/>
                <a:ea typeface="Calibri" panose="020F0502020204030204" pitchFamily="34" charset="0"/>
                <a:cs typeface="Calibri" panose="020F0502020204030204" pitchFamily="34" charset="0"/>
              </a:rPr>
              <a:t>10,448</a:t>
            </a:r>
          </a:p>
          <a:p>
            <a:pPr algn="ctr">
              <a:lnSpc>
                <a:spcPct val="200000"/>
              </a:lnSpc>
            </a:pPr>
            <a:r>
              <a:rPr lang="en-US" sz="800" dirty="0">
                <a:latin typeface="Calibri" panose="020F0502020204030204" pitchFamily="34" charset="0"/>
                <a:ea typeface="Calibri" panose="020F0502020204030204" pitchFamily="34" charset="0"/>
                <a:cs typeface="Calibri" panose="020F0502020204030204" pitchFamily="34" charset="0"/>
              </a:rPr>
              <a:t>(3,804)</a:t>
            </a:r>
          </a:p>
          <a:p>
            <a:pPr algn="ctr">
              <a:lnSpc>
                <a:spcPct val="150000"/>
              </a:lnSpc>
            </a:pPr>
            <a:r>
              <a:rPr lang="en-US" sz="800" dirty="0">
                <a:latin typeface="Calibri" panose="020F0502020204030204" pitchFamily="34" charset="0"/>
                <a:ea typeface="Calibri" panose="020F0502020204030204" pitchFamily="34" charset="0"/>
                <a:cs typeface="Calibri" panose="020F0502020204030204" pitchFamily="34" charset="0"/>
              </a:rPr>
              <a:t>501</a:t>
            </a:r>
          </a:p>
          <a:p>
            <a:pPr algn="ctr">
              <a:lnSpc>
                <a:spcPct val="200000"/>
              </a:lnSpc>
            </a:pPr>
            <a:r>
              <a:rPr lang="en-US" sz="800" b="1" dirty="0">
                <a:latin typeface="Calibri" panose="020F0502020204030204" pitchFamily="34" charset="0"/>
                <a:ea typeface="Calibri" panose="020F0502020204030204" pitchFamily="34" charset="0"/>
                <a:cs typeface="Calibri" panose="020F0502020204030204" pitchFamily="34" charset="0"/>
              </a:rPr>
              <a:t>(3,303)</a:t>
            </a:r>
          </a:p>
          <a:p>
            <a:pPr algn="ctr">
              <a:lnSpc>
                <a:spcPct val="200000"/>
              </a:lnSpc>
            </a:pPr>
            <a:r>
              <a:rPr lang="en-US" sz="800" b="1" dirty="0">
                <a:latin typeface="Calibri" panose="020F0502020204030204" pitchFamily="34" charset="0"/>
                <a:ea typeface="Calibri" panose="020F0502020204030204" pitchFamily="34" charset="0"/>
                <a:cs typeface="Calibri" panose="020F0502020204030204" pitchFamily="34" charset="0"/>
              </a:rPr>
              <a:t>14,579</a:t>
            </a:r>
          </a:p>
          <a:p>
            <a:pPr algn="ctr">
              <a:lnSpc>
                <a:spcPct val="150000"/>
              </a:lnSpc>
            </a:pPr>
            <a:r>
              <a:rPr lang="en-US" sz="800" dirty="0">
                <a:latin typeface="Calibri" panose="020F0502020204030204" pitchFamily="34" charset="0"/>
                <a:ea typeface="Calibri" panose="020F0502020204030204" pitchFamily="34" charset="0"/>
                <a:cs typeface="Calibri" panose="020F0502020204030204" pitchFamily="34" charset="0"/>
              </a:rPr>
              <a:t>888</a:t>
            </a:r>
          </a:p>
          <a:p>
            <a:pPr algn="ctr">
              <a:lnSpc>
                <a:spcPct val="200000"/>
              </a:lnSpc>
            </a:pPr>
            <a:r>
              <a:rPr lang="en-US" sz="800" dirty="0">
                <a:latin typeface="Calibri" panose="020F0502020204030204" pitchFamily="34" charset="0"/>
                <a:ea typeface="Calibri" panose="020F0502020204030204" pitchFamily="34" charset="0"/>
                <a:cs typeface="Calibri" panose="020F0502020204030204" pitchFamily="34" charset="0"/>
              </a:rPr>
              <a:t>(1,962)</a:t>
            </a:r>
          </a:p>
          <a:p>
            <a:pPr algn="ctr">
              <a:lnSpc>
                <a:spcPct val="200000"/>
              </a:lnSpc>
            </a:pPr>
            <a:r>
              <a:rPr lang="en-US" sz="800" dirty="0">
                <a:latin typeface="Calibri" panose="020F0502020204030204" pitchFamily="34" charset="0"/>
                <a:ea typeface="Calibri" panose="020F0502020204030204" pitchFamily="34" charset="0"/>
                <a:cs typeface="Calibri" panose="020F0502020204030204" pitchFamily="34" charset="0"/>
              </a:rPr>
              <a:t>(3,099)</a:t>
            </a:r>
          </a:p>
          <a:p>
            <a:pPr algn="ctr">
              <a:lnSpc>
                <a:spcPct val="200000"/>
              </a:lnSpc>
            </a:pPr>
            <a:r>
              <a:rPr lang="en-US" sz="800" dirty="0">
                <a:latin typeface="Calibri" panose="020F0502020204030204" pitchFamily="34" charset="0"/>
                <a:ea typeface="Calibri" panose="020F0502020204030204" pitchFamily="34" charset="0"/>
                <a:cs typeface="Calibri" panose="020F0502020204030204" pitchFamily="34" charset="0"/>
              </a:rPr>
              <a:t>365</a:t>
            </a:r>
          </a:p>
          <a:p>
            <a:pPr algn="ctr">
              <a:lnSpc>
                <a:spcPct val="150000"/>
              </a:lnSpc>
            </a:pPr>
            <a:r>
              <a:rPr lang="en-US" sz="800" b="1" dirty="0">
                <a:latin typeface="Calibri" panose="020F0502020204030204" pitchFamily="34" charset="0"/>
                <a:ea typeface="Calibri" panose="020F0502020204030204" pitchFamily="34" charset="0"/>
                <a:cs typeface="Calibri" panose="020F0502020204030204" pitchFamily="34" charset="0"/>
              </a:rPr>
              <a:t>10,771</a:t>
            </a:r>
          </a:p>
          <a:p>
            <a:pPr algn="ctr">
              <a:lnSpc>
                <a:spcPct val="200000"/>
              </a:lnSpc>
            </a:pPr>
            <a:r>
              <a:rPr lang="en-US" sz="800" dirty="0">
                <a:latin typeface="Calibri" panose="020F0502020204030204" pitchFamily="34" charset="0"/>
                <a:ea typeface="Calibri" panose="020F0502020204030204" pitchFamily="34" charset="0"/>
                <a:cs typeface="Calibri" panose="020F0502020204030204" pitchFamily="34" charset="0"/>
              </a:rPr>
              <a:t>3,087</a:t>
            </a:r>
          </a:p>
          <a:p>
            <a:pPr algn="ctr">
              <a:lnSpc>
                <a:spcPct val="200000"/>
              </a:lnSpc>
            </a:pPr>
            <a:r>
              <a:rPr lang="en-US" sz="800" b="1" dirty="0">
                <a:latin typeface="Calibri" panose="020F0502020204030204" pitchFamily="34" charset="0"/>
                <a:ea typeface="Calibri" panose="020F0502020204030204" pitchFamily="34" charset="0"/>
                <a:cs typeface="Calibri" panose="020F0502020204030204" pitchFamily="34" charset="0"/>
              </a:rPr>
              <a:t>7,684</a:t>
            </a:r>
          </a:p>
          <a:p>
            <a:pPr algn="ctr">
              <a:lnSpc>
                <a:spcPct val="150000"/>
              </a:lnSpc>
            </a:pPr>
            <a:endParaRPr lang="en-US" sz="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7557942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id="{9F75CC98-0BF3-6CC2-A598-A0DF50765889}"/>
              </a:ext>
            </a:extLst>
          </p:cNvPr>
          <p:cNvGraphicFramePr>
            <a:graphicFrameLocks noGrp="1"/>
          </p:cNvGraphicFramePr>
          <p:nvPr>
            <p:extLst>
              <p:ext uri="{D42A27DB-BD31-4B8C-83A1-F6EECF244321}">
                <p14:modId xmlns:p14="http://schemas.microsoft.com/office/powerpoint/2010/main" val="1057336731"/>
              </p:ext>
            </p:extLst>
          </p:nvPr>
        </p:nvGraphicFramePr>
        <p:xfrm>
          <a:off x="887662" y="163830"/>
          <a:ext cx="7958141" cy="5120640"/>
        </p:xfrm>
        <a:graphic>
          <a:graphicData uri="http://schemas.openxmlformats.org/drawingml/2006/table">
            <a:tbl>
              <a:tblPr firstRow="1" bandRow="1">
                <a:tableStyleId>{F2161000-0E79-4523-977C-71E063B8A331}</a:tableStyleId>
              </a:tblPr>
              <a:tblGrid>
                <a:gridCol w="4109295">
                  <a:extLst>
                    <a:ext uri="{9D8B030D-6E8A-4147-A177-3AD203B41FA5}">
                      <a16:colId xmlns:a16="http://schemas.microsoft.com/office/drawing/2014/main" val="531482319"/>
                    </a:ext>
                  </a:extLst>
                </a:gridCol>
                <a:gridCol w="1497577">
                  <a:extLst>
                    <a:ext uri="{9D8B030D-6E8A-4147-A177-3AD203B41FA5}">
                      <a16:colId xmlns:a16="http://schemas.microsoft.com/office/drawing/2014/main" val="1474453248"/>
                    </a:ext>
                  </a:extLst>
                </a:gridCol>
                <a:gridCol w="1313093">
                  <a:extLst>
                    <a:ext uri="{9D8B030D-6E8A-4147-A177-3AD203B41FA5}">
                      <a16:colId xmlns:a16="http://schemas.microsoft.com/office/drawing/2014/main" val="3107365053"/>
                    </a:ext>
                  </a:extLst>
                </a:gridCol>
                <a:gridCol w="1038176">
                  <a:extLst>
                    <a:ext uri="{9D8B030D-6E8A-4147-A177-3AD203B41FA5}">
                      <a16:colId xmlns:a16="http://schemas.microsoft.com/office/drawing/2014/main" val="2688540918"/>
                    </a:ext>
                  </a:extLst>
                </a:gridCol>
              </a:tblGrid>
              <a:tr h="525852">
                <a:tc>
                  <a:txBody>
                    <a:bodyPr/>
                    <a:lstStyle/>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Insurance revenue</a:t>
                      </a:r>
                    </a:p>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Insurance service expense:</a:t>
                      </a:r>
                    </a:p>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    Claims incurred</a:t>
                      </a:r>
                    </a:p>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    Directly attributable expenses incurred</a:t>
                      </a:r>
                    </a:p>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    </a:t>
                      </a:r>
                      <a:r>
                        <a:rPr lang="en-US" sz="1000" dirty="0" err="1">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Amortisation</a:t>
                      </a:r>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 of insurance acquisition cash flows</a:t>
                      </a:r>
                    </a:p>
                    <a:p>
                      <a:pPr>
                        <a:lnSpc>
                          <a:spcPct val="150000"/>
                        </a:lnSpc>
                      </a:pPr>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    Other insurance service expenses</a:t>
                      </a:r>
                    </a:p>
                    <a:p>
                      <a:pPr>
                        <a:lnSpc>
                          <a:spcPct val="150000"/>
                        </a:lnSpc>
                      </a:pPr>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Net expense from reinsurance contracts held</a:t>
                      </a:r>
                    </a:p>
                    <a:p>
                      <a:r>
                        <a:rPr lang="en-US"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Insurance service result</a:t>
                      </a:r>
                    </a:p>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Investment return:</a:t>
                      </a:r>
                    </a:p>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     Interest revenue calculated using the effective interest method</a:t>
                      </a:r>
                    </a:p>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     Other investment return on financial investments</a:t>
                      </a:r>
                    </a:p>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Fair value movement on investment contract liabilities</a:t>
                      </a:r>
                    </a:p>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Net insurance and reinsurance finance income (expense):</a:t>
                      </a:r>
                    </a:p>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  Net finance (expense) income from insurance contracts</a:t>
                      </a:r>
                    </a:p>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  Net finance income (expense) from reinsurance contracts held</a:t>
                      </a:r>
                    </a:p>
                    <a:p>
                      <a:endPar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a:p>
                      <a:endPar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a:p>
                      <a:r>
                        <a:rPr lang="en-US"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Net investment result</a:t>
                      </a:r>
                    </a:p>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Other revenue</a:t>
                      </a:r>
                    </a:p>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Non-insurance expenditure</a:t>
                      </a:r>
                    </a:p>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Finance costs: interest on core structural borrowings of shareholder-financed businesses (Loss) gain attaching to corporate transactions</a:t>
                      </a:r>
                    </a:p>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Share of loss from joint ventures and associates, net of related tax</a:t>
                      </a:r>
                    </a:p>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Profit (loss) before tax (being tax attributable to shareholders' and policyholders' returns)</a:t>
                      </a:r>
                    </a:p>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Tax charge attributable to policyholders returns </a:t>
                      </a:r>
                    </a:p>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Profit (loss) before tax attributable to shareholders returns</a:t>
                      </a:r>
                    </a:p>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Total tax charge attributable to shareholders' and policyholders' returns</a:t>
                      </a:r>
                    </a:p>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Remove tax charge attributable to policyholders returns</a:t>
                      </a:r>
                    </a:p>
                    <a:p>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Tax charge attributable to shareholders returns</a:t>
                      </a:r>
                    </a:p>
                    <a:p>
                      <a:r>
                        <a:rPr lang="en-US"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Profit (loss) for the year</a:t>
                      </a:r>
                      <a:endPar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B1.4</a:t>
                      </a:r>
                    </a:p>
                    <a:p>
                      <a:pPr algn="r"/>
                      <a:endPar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a:p>
                      <a:pPr algn="r"/>
                      <a:endPar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a:p>
                      <a:pPr algn="r"/>
                      <a:endPar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a:p>
                      <a:pPr algn="r"/>
                      <a:endPar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a:p>
                      <a:pPr algn="r"/>
                      <a:endPar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a:p>
                      <a:pPr algn="r"/>
                      <a:endPar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a:p>
                      <a:pPr algn="r"/>
                      <a:endPar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a:p>
                      <a:pPr algn="r"/>
                      <a:endPar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a:p>
                      <a:pPr algn="r"/>
                      <a:endPar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a:p>
                      <a:pPr algn="r"/>
                      <a:endPar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a:p>
                      <a:pPr algn="r"/>
                      <a:endPar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a:p>
                      <a:pPr algn="r"/>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B1.4</a:t>
                      </a:r>
                    </a:p>
                    <a:p>
                      <a:pPr algn="r"/>
                      <a:endPar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a:p>
                      <a:pPr algn="r"/>
                      <a:endPar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a:p>
                      <a:pPr algn="r"/>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B1.5</a:t>
                      </a:r>
                    </a:p>
                    <a:p>
                      <a:pPr algn="r"/>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B1.5</a:t>
                      </a:r>
                    </a:p>
                    <a:p>
                      <a:pPr algn="r"/>
                      <a:endPar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a:p>
                      <a:pPr algn="r"/>
                      <a:endPar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a:p>
                      <a:pPr algn="r"/>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B1.4</a:t>
                      </a:r>
                    </a:p>
                    <a:p>
                      <a:pPr algn="r"/>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B2</a:t>
                      </a:r>
                    </a:p>
                    <a:p>
                      <a:pPr algn="r"/>
                      <a:endPar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a:p>
                      <a:pPr algn="r"/>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B1.1</a:t>
                      </a:r>
                    </a:p>
                    <a:p>
                      <a:pPr algn="r"/>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D5.3</a:t>
                      </a:r>
                    </a:p>
                    <a:p>
                      <a:pPr algn="r"/>
                      <a:endPar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a:p>
                      <a:pPr algn="r"/>
                      <a:endPar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a:p>
                      <a:pPr algn="r"/>
                      <a:endPar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a:p>
                      <a:pPr algn="r"/>
                      <a:endPar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a:p>
                      <a:pPr algn="r"/>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B3.1</a:t>
                      </a:r>
                    </a:p>
                    <a:p>
                      <a:pPr algn="r"/>
                      <a:endPar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a:p>
                      <a:pPr algn="r"/>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B3.2</a:t>
                      </a:r>
                    </a:p>
                    <a:p>
                      <a:pPr algn="r"/>
                      <a:r>
                        <a:rPr lang="en-US"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B1.6</a:t>
                      </a:r>
                      <a:endParaRPr lang="en-ID"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tc>
                  <a:txBody>
                    <a:bodyPr/>
                    <a:lstStyle/>
                    <a:p>
                      <a:pPr algn="r"/>
                      <a:r>
                        <a:rPr lang="en-US"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9,371</a:t>
                      </a:r>
                    </a:p>
                    <a:p>
                      <a:pPr algn="r"/>
                      <a:endParaRPr lang="en-US"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a:p>
                      <a:pPr algn="r"/>
                      <a:r>
                        <a:rPr lang="en-US"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(2,913)</a:t>
                      </a:r>
                    </a:p>
                    <a:p>
                      <a:pPr algn="r"/>
                      <a:r>
                        <a:rPr lang="en-US"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(1,258)</a:t>
                      </a:r>
                    </a:p>
                    <a:p>
                      <a:pPr algn="r"/>
                      <a:r>
                        <a:rPr lang="en-US"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(2,735</a:t>
                      </a: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a:t>
                      </a: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(197)</a:t>
                      </a: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(7,113)</a:t>
                      </a: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(171)</a:t>
                      </a: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2,087</a:t>
                      </a:r>
                    </a:p>
                    <a:p>
                      <a:pPr algn="r"/>
                      <a:endPar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340</a:t>
                      </a: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9,423</a:t>
                      </a: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9,763</a:t>
                      </a: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(24)</a:t>
                      </a:r>
                    </a:p>
                    <a:p>
                      <a:pPr algn="r"/>
                      <a:endPar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(8,839)</a:t>
                      </a: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191</a:t>
                      </a: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(8,839)</a:t>
                      </a: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1,091</a:t>
                      </a: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369</a:t>
                      </a: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(990)</a:t>
                      </a: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(172)</a:t>
                      </a: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(22)</a:t>
                      </a: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(91)</a:t>
                      </a: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2,272</a:t>
                      </a:r>
                    </a:p>
                    <a:p>
                      <a:pPr algn="r"/>
                      <a:endPar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(175)</a:t>
                      </a: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2,097</a:t>
                      </a: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(560)</a:t>
                      </a: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175</a:t>
                      </a: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(385)</a:t>
                      </a: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1,712</a:t>
                      </a:r>
                      <a:endParaRPr lang="en-US"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accent6">
                        <a:lumMod val="40000"/>
                        <a:lumOff val="60000"/>
                      </a:schemeClr>
                    </a:solidFill>
                  </a:tcPr>
                </a:tc>
                <a:tc>
                  <a:txBody>
                    <a:bodyPr/>
                    <a:lstStyle/>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8,549</a:t>
                      </a:r>
                    </a:p>
                    <a:p>
                      <a:pPr algn="r"/>
                      <a:endPar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(2,563)</a:t>
                      </a: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(1,221)</a:t>
                      </a: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(2,453)</a:t>
                      </a: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(30)</a:t>
                      </a: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(6,267)</a:t>
                      </a: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(105)</a:t>
                      </a: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2,177</a:t>
                      </a:r>
                    </a:p>
                    <a:p>
                      <a:pPr algn="r"/>
                      <a:endPar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237</a:t>
                      </a: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(29,617)</a:t>
                      </a: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(29,380)</a:t>
                      </a: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67</a:t>
                      </a:r>
                    </a:p>
                    <a:p>
                      <a:pPr algn="r"/>
                      <a:endPar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28,623</a:t>
                      </a: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(1,193)</a:t>
                      </a: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27,430</a:t>
                      </a: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(1,883)</a:t>
                      </a: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436</a:t>
                      </a: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(1,019)</a:t>
                      </a: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(200)</a:t>
                      </a: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55</a:t>
                      </a: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(85)</a:t>
                      </a:r>
                    </a:p>
                    <a:p>
                      <a:pPr algn="r">
                        <a:lnSpc>
                          <a:spcPct val="150000"/>
                        </a:lnSpc>
                      </a:pP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(519)</a:t>
                      </a:r>
                    </a:p>
                    <a:p>
                      <a:pPr algn="r">
                        <a:lnSpc>
                          <a:spcPct val="150000"/>
                        </a:lnSpc>
                      </a:pP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(124)</a:t>
                      </a: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(643)</a:t>
                      </a: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(478)</a:t>
                      </a: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124</a:t>
                      </a: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(354)</a:t>
                      </a:r>
                    </a:p>
                    <a:p>
                      <a:pPr algn="r"/>
                      <a:r>
                        <a:rPr lang="en-ID"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(997)</a:t>
                      </a:r>
                      <a:endParaRPr lang="en-US"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a:p>
                      <a:pPr algn="r"/>
                      <a:endParaRPr lang="en-ID" sz="1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65484294"/>
                  </a:ext>
                </a:extLst>
              </a:tr>
            </a:tbl>
          </a:graphicData>
        </a:graphic>
      </p:graphicFrame>
      <p:sp>
        <p:nvSpPr>
          <p:cNvPr id="12" name="Left Bracket 11">
            <a:extLst>
              <a:ext uri="{FF2B5EF4-FFF2-40B4-BE49-F238E27FC236}">
                <a16:creationId xmlns:a16="http://schemas.microsoft.com/office/drawing/2014/main" id="{83C376DA-EB4B-8E75-AAD1-BBEEBD7C6E28}"/>
              </a:ext>
            </a:extLst>
          </p:cNvPr>
          <p:cNvSpPr/>
          <p:nvPr/>
        </p:nvSpPr>
        <p:spPr>
          <a:xfrm>
            <a:off x="843372" y="282632"/>
            <a:ext cx="88580" cy="615143"/>
          </a:xfrm>
          <a:prstGeom prst="leftBracket">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ID"/>
          </a:p>
        </p:txBody>
      </p:sp>
      <p:cxnSp>
        <p:nvCxnSpPr>
          <p:cNvPr id="14" name="Straight Connector 13">
            <a:extLst>
              <a:ext uri="{FF2B5EF4-FFF2-40B4-BE49-F238E27FC236}">
                <a16:creationId xmlns:a16="http://schemas.microsoft.com/office/drawing/2014/main" id="{4C6ED544-9E76-53D9-FB93-247F7302D08F}"/>
              </a:ext>
            </a:extLst>
          </p:cNvPr>
          <p:cNvCxnSpPr>
            <a:cxnSpLocks/>
          </p:cNvCxnSpPr>
          <p:nvPr/>
        </p:nvCxnSpPr>
        <p:spPr>
          <a:xfrm>
            <a:off x="978042" y="1421477"/>
            <a:ext cx="7807081" cy="0"/>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00035B23-5621-1DF4-6B5E-2D58D5C3D846}"/>
              </a:ext>
            </a:extLst>
          </p:cNvPr>
          <p:cNvCxnSpPr>
            <a:cxnSpLocks/>
          </p:cNvCxnSpPr>
          <p:nvPr/>
        </p:nvCxnSpPr>
        <p:spPr>
          <a:xfrm>
            <a:off x="978042" y="2937161"/>
            <a:ext cx="7748892" cy="0"/>
          </a:xfrm>
          <a:prstGeom prst="line">
            <a:avLst/>
          </a:prstGeom>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FAD36FC1-7A4F-2916-2F8D-2F1A7AED4EB0}"/>
              </a:ext>
            </a:extLst>
          </p:cNvPr>
          <p:cNvCxnSpPr>
            <a:cxnSpLocks/>
          </p:cNvCxnSpPr>
          <p:nvPr/>
        </p:nvCxnSpPr>
        <p:spPr>
          <a:xfrm>
            <a:off x="931952" y="3859877"/>
            <a:ext cx="7794982" cy="0"/>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2206E176-4CAC-E66B-FEF6-90CE5E0E4CBF}"/>
              </a:ext>
            </a:extLst>
          </p:cNvPr>
          <p:cNvCxnSpPr>
            <a:cxnSpLocks/>
          </p:cNvCxnSpPr>
          <p:nvPr/>
        </p:nvCxnSpPr>
        <p:spPr>
          <a:xfrm>
            <a:off x="978042" y="4349813"/>
            <a:ext cx="7748892" cy="0"/>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2FF470D9-AD5F-6532-E136-986F236260E5}"/>
              </a:ext>
            </a:extLst>
          </p:cNvPr>
          <p:cNvCxnSpPr>
            <a:cxnSpLocks/>
          </p:cNvCxnSpPr>
          <p:nvPr/>
        </p:nvCxnSpPr>
        <p:spPr>
          <a:xfrm>
            <a:off x="1054286" y="4785359"/>
            <a:ext cx="7730837" cy="0"/>
          </a:xfrm>
          <a:prstGeom prst="line">
            <a:avLst/>
          </a:prstGeom>
        </p:spPr>
        <p:style>
          <a:lnRef idx="1">
            <a:schemeClr val="dk1"/>
          </a:lnRef>
          <a:fillRef idx="0">
            <a:schemeClr val="dk1"/>
          </a:fillRef>
          <a:effectRef idx="0">
            <a:schemeClr val="dk1"/>
          </a:effectRef>
          <a:fontRef idx="minor">
            <a:schemeClr val="tx1"/>
          </a:fontRef>
        </p:style>
      </p:cxnSp>
      <p:sp>
        <p:nvSpPr>
          <p:cNvPr id="25" name="TextBox 24">
            <a:extLst>
              <a:ext uri="{FF2B5EF4-FFF2-40B4-BE49-F238E27FC236}">
                <a16:creationId xmlns:a16="http://schemas.microsoft.com/office/drawing/2014/main" id="{4B0E7553-1FA4-CFA0-2F78-8A875CADAD65}"/>
              </a:ext>
            </a:extLst>
          </p:cNvPr>
          <p:cNvSpPr txBox="1"/>
          <p:nvPr/>
        </p:nvSpPr>
        <p:spPr>
          <a:xfrm>
            <a:off x="6089074" y="-36020"/>
            <a:ext cx="444731" cy="215444"/>
          </a:xfrm>
          <a:prstGeom prst="rect">
            <a:avLst/>
          </a:prstGeom>
          <a:noFill/>
        </p:spPr>
        <p:txBody>
          <a:bodyPr wrap="square">
            <a:spAutoFit/>
          </a:bodyPr>
          <a:lstStyle/>
          <a:p>
            <a:r>
              <a:rPr lang="en-US" sz="8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Note</a:t>
            </a:r>
            <a:endParaRPr lang="en-ID" sz="800" b="1" dirty="0"/>
          </a:p>
        </p:txBody>
      </p:sp>
      <p:sp>
        <p:nvSpPr>
          <p:cNvPr id="26" name="TextBox 25">
            <a:extLst>
              <a:ext uri="{FF2B5EF4-FFF2-40B4-BE49-F238E27FC236}">
                <a16:creationId xmlns:a16="http://schemas.microsoft.com/office/drawing/2014/main" id="{748E814A-09C7-8C01-005D-42477B3606C7}"/>
              </a:ext>
            </a:extLst>
          </p:cNvPr>
          <p:cNvSpPr txBox="1"/>
          <p:nvPr/>
        </p:nvSpPr>
        <p:spPr>
          <a:xfrm>
            <a:off x="7204272" y="-36020"/>
            <a:ext cx="629689" cy="215444"/>
          </a:xfrm>
          <a:prstGeom prst="rect">
            <a:avLst/>
          </a:prstGeom>
          <a:noFill/>
        </p:spPr>
        <p:txBody>
          <a:bodyPr wrap="square">
            <a:spAutoFit/>
          </a:bodyPr>
          <a:lstStyle/>
          <a:p>
            <a:r>
              <a:rPr lang="en-US" sz="8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2023 $m</a:t>
            </a:r>
            <a:endParaRPr lang="en-ID" sz="800" b="1" dirty="0"/>
          </a:p>
        </p:txBody>
      </p:sp>
      <p:sp>
        <p:nvSpPr>
          <p:cNvPr id="27" name="TextBox 26">
            <a:extLst>
              <a:ext uri="{FF2B5EF4-FFF2-40B4-BE49-F238E27FC236}">
                <a16:creationId xmlns:a16="http://schemas.microsoft.com/office/drawing/2014/main" id="{3DFFEFE9-5398-67F3-0122-72FC5F75EFEF}"/>
              </a:ext>
            </a:extLst>
          </p:cNvPr>
          <p:cNvSpPr txBox="1"/>
          <p:nvPr/>
        </p:nvSpPr>
        <p:spPr>
          <a:xfrm>
            <a:off x="8224823" y="-76215"/>
            <a:ext cx="608747" cy="215444"/>
          </a:xfrm>
          <a:prstGeom prst="rect">
            <a:avLst/>
          </a:prstGeom>
          <a:solidFill>
            <a:schemeClr val="bg1"/>
          </a:solidFill>
        </p:spPr>
        <p:txBody>
          <a:bodyPr wrap="square">
            <a:spAutoFit/>
          </a:bodyPr>
          <a:lstStyle/>
          <a:p>
            <a:r>
              <a:rPr lang="en-US" sz="8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2022 $m</a:t>
            </a:r>
            <a:endParaRPr lang="en-ID" sz="800" b="1" dirty="0"/>
          </a:p>
        </p:txBody>
      </p:sp>
      <p:sp>
        <p:nvSpPr>
          <p:cNvPr id="33" name="Rectangle 32">
            <a:extLst>
              <a:ext uri="{FF2B5EF4-FFF2-40B4-BE49-F238E27FC236}">
                <a16:creationId xmlns:a16="http://schemas.microsoft.com/office/drawing/2014/main" id="{8F86F91E-7F33-B134-B44B-1A1AC0F6FFC8}"/>
              </a:ext>
            </a:extLst>
          </p:cNvPr>
          <p:cNvSpPr/>
          <p:nvPr/>
        </p:nvSpPr>
        <p:spPr>
          <a:xfrm>
            <a:off x="6982691" y="438532"/>
            <a:ext cx="1820487" cy="691322"/>
          </a:xfrm>
          <a:prstGeom prst="rect">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D"/>
          </a:p>
        </p:txBody>
      </p:sp>
      <p:sp>
        <p:nvSpPr>
          <p:cNvPr id="2" name="Rectangle 1">
            <a:extLst>
              <a:ext uri="{FF2B5EF4-FFF2-40B4-BE49-F238E27FC236}">
                <a16:creationId xmlns:a16="http://schemas.microsoft.com/office/drawing/2014/main" id="{CC7A7FC4-0D3D-1810-7041-275799D19F3D}"/>
              </a:ext>
            </a:extLst>
          </p:cNvPr>
          <p:cNvSpPr/>
          <p:nvPr/>
        </p:nvSpPr>
        <p:spPr>
          <a:xfrm>
            <a:off x="6964636" y="1722143"/>
            <a:ext cx="1820487" cy="342182"/>
          </a:xfrm>
          <a:prstGeom prst="rect">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D"/>
          </a:p>
        </p:txBody>
      </p:sp>
      <p:sp>
        <p:nvSpPr>
          <p:cNvPr id="3" name="Rectangle 2">
            <a:extLst>
              <a:ext uri="{FF2B5EF4-FFF2-40B4-BE49-F238E27FC236}">
                <a16:creationId xmlns:a16="http://schemas.microsoft.com/office/drawing/2014/main" id="{835A3E8E-C3DA-4AC0-73D9-BFF15775255C}"/>
              </a:ext>
            </a:extLst>
          </p:cNvPr>
          <p:cNvSpPr/>
          <p:nvPr/>
        </p:nvSpPr>
        <p:spPr>
          <a:xfrm>
            <a:off x="6964636" y="2509252"/>
            <a:ext cx="1820487" cy="286593"/>
          </a:xfrm>
          <a:prstGeom prst="rect">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D"/>
          </a:p>
        </p:txBody>
      </p:sp>
      <p:sp>
        <p:nvSpPr>
          <p:cNvPr id="4" name="Rectangle 3">
            <a:extLst>
              <a:ext uri="{FF2B5EF4-FFF2-40B4-BE49-F238E27FC236}">
                <a16:creationId xmlns:a16="http://schemas.microsoft.com/office/drawing/2014/main" id="{BCAF1416-9C8F-AE95-8F2C-DA6F9D8EC45D}"/>
              </a:ext>
            </a:extLst>
          </p:cNvPr>
          <p:cNvSpPr/>
          <p:nvPr/>
        </p:nvSpPr>
        <p:spPr>
          <a:xfrm>
            <a:off x="6986063" y="4467737"/>
            <a:ext cx="1820487" cy="286593"/>
          </a:xfrm>
          <a:prstGeom prst="rect">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D"/>
          </a:p>
        </p:txBody>
      </p:sp>
    </p:spTree>
    <p:extLst>
      <p:ext uri="{BB962C8B-B14F-4D97-AF65-F5344CB8AC3E}">
        <p14:creationId xmlns:p14="http://schemas.microsoft.com/office/powerpoint/2010/main" val="324533886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2FFC9-2B22-49C3-AE11-5C93E3ACDE79}"/>
              </a:ext>
            </a:extLst>
          </p:cNvPr>
          <p:cNvSpPr>
            <a:spLocks noGrp="1"/>
          </p:cNvSpPr>
          <p:nvPr>
            <p:ph type="title"/>
          </p:nvPr>
        </p:nvSpPr>
        <p:spPr>
          <a:xfrm>
            <a:off x="1794511" y="207088"/>
            <a:ext cx="6160769" cy="615872"/>
          </a:xfrm>
        </p:spPr>
        <p:txBody>
          <a:bodyPr wrap="square" anchor="t">
            <a:normAutofit fontScale="90000"/>
          </a:bodyPr>
          <a:lstStyle/>
          <a:p>
            <a:pPr>
              <a:lnSpc>
                <a:spcPct val="90000"/>
              </a:lnSpc>
            </a:pPr>
            <a:r>
              <a:rPr lang="en-US" sz="2400" dirty="0"/>
              <a:t>Net insurance and reinsurance finance income (expense)</a:t>
            </a:r>
            <a:endParaRPr lang="en-ID" sz="2400" dirty="0"/>
          </a:p>
        </p:txBody>
      </p:sp>
      <p:sp>
        <p:nvSpPr>
          <p:cNvPr id="4" name="Rectangle 3">
            <a:extLst>
              <a:ext uri="{FF2B5EF4-FFF2-40B4-BE49-F238E27FC236}">
                <a16:creationId xmlns:a16="http://schemas.microsoft.com/office/drawing/2014/main" id="{D1EDC625-AB23-4BC8-BA60-6CE308B3304B}"/>
              </a:ext>
            </a:extLst>
          </p:cNvPr>
          <p:cNvSpPr/>
          <p:nvPr/>
        </p:nvSpPr>
        <p:spPr>
          <a:xfrm>
            <a:off x="-51435" y="4940875"/>
            <a:ext cx="6845935" cy="253916"/>
          </a:xfrm>
          <a:prstGeom prst="rect">
            <a:avLst/>
          </a:prstGeom>
        </p:spPr>
        <p:txBody>
          <a:bodyPr wrap="square">
            <a:spAutoFit/>
          </a:bodyPr>
          <a:lstStyle/>
          <a:p>
            <a:r>
              <a:rPr lang="en-US" sz="1050" b="1" i="1" dirty="0">
                <a:solidFill>
                  <a:schemeClr val="tx1"/>
                </a:solidFill>
                <a:latin typeface="Calibri" panose="020F0502020204030204" pitchFamily="34" charset="0"/>
                <a:ea typeface="Calibri" panose="020F0502020204030204" pitchFamily="34" charset="0"/>
                <a:cs typeface="Calibri" panose="020F0502020204030204" pitchFamily="34" charset="0"/>
              </a:rPr>
              <a:t>Ref. </a:t>
            </a:r>
            <a:r>
              <a:rPr lang="en-US" sz="1050" b="1" i="1" dirty="0" err="1">
                <a:solidFill>
                  <a:schemeClr val="tx1"/>
                </a:solidFill>
                <a:latin typeface="Calibri" panose="020F0502020204030204" pitchFamily="34" charset="0"/>
                <a:ea typeface="Calibri" panose="020F0502020204030204" pitchFamily="34" charset="0"/>
                <a:cs typeface="Calibri" panose="020F0502020204030204" pitchFamily="34" charset="0"/>
              </a:rPr>
              <a:t>Laporan</a:t>
            </a:r>
            <a:r>
              <a:rPr lang="en-US" sz="1050" b="1" i="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050" b="1" i="1" dirty="0" err="1">
                <a:solidFill>
                  <a:schemeClr val="tx1"/>
                </a:solidFill>
                <a:latin typeface="Calibri" panose="020F0502020204030204" pitchFamily="34" charset="0"/>
                <a:ea typeface="Calibri" panose="020F0502020204030204" pitchFamily="34" charset="0"/>
                <a:cs typeface="Calibri" panose="020F0502020204030204" pitchFamily="34" charset="0"/>
              </a:rPr>
              <a:t>Keuangan</a:t>
            </a:r>
            <a:r>
              <a:rPr lang="en-US" sz="1050" b="1" i="1" dirty="0">
                <a:solidFill>
                  <a:schemeClr val="tx1"/>
                </a:solidFill>
                <a:latin typeface="Calibri" panose="020F0502020204030204" pitchFamily="34" charset="0"/>
                <a:ea typeface="Calibri" panose="020F0502020204030204" pitchFamily="34" charset="0"/>
                <a:cs typeface="Calibri" panose="020F0502020204030204" pitchFamily="34" charset="0"/>
              </a:rPr>
              <a:t> Prudential, 2023</a:t>
            </a:r>
          </a:p>
        </p:txBody>
      </p:sp>
      <p:graphicFrame>
        <p:nvGraphicFramePr>
          <p:cNvPr id="3" name="Table 2">
            <a:extLst>
              <a:ext uri="{FF2B5EF4-FFF2-40B4-BE49-F238E27FC236}">
                <a16:creationId xmlns:a16="http://schemas.microsoft.com/office/drawing/2014/main" id="{1F9FEBF6-858C-5A89-45FF-E489DC127FC2}"/>
              </a:ext>
            </a:extLst>
          </p:cNvPr>
          <p:cNvGraphicFramePr>
            <a:graphicFrameLocks noGrp="1"/>
          </p:cNvGraphicFramePr>
          <p:nvPr>
            <p:extLst>
              <p:ext uri="{D42A27DB-BD31-4B8C-83A1-F6EECF244321}">
                <p14:modId xmlns:p14="http://schemas.microsoft.com/office/powerpoint/2010/main" val="3066775834"/>
              </p:ext>
            </p:extLst>
          </p:nvPr>
        </p:nvGraphicFramePr>
        <p:xfrm>
          <a:off x="146649" y="971133"/>
          <a:ext cx="8396217" cy="4088829"/>
        </p:xfrm>
        <a:graphic>
          <a:graphicData uri="http://schemas.openxmlformats.org/drawingml/2006/table">
            <a:tbl>
              <a:tblPr firstRow="1" bandRow="1">
                <a:tableStyleId>{F2161000-0E79-4523-977C-71E063B8A331}</a:tableStyleId>
              </a:tblPr>
              <a:tblGrid>
                <a:gridCol w="5899001">
                  <a:extLst>
                    <a:ext uri="{9D8B030D-6E8A-4147-A177-3AD203B41FA5}">
                      <a16:colId xmlns:a16="http://schemas.microsoft.com/office/drawing/2014/main" val="1768181057"/>
                    </a:ext>
                  </a:extLst>
                </a:gridCol>
                <a:gridCol w="1342682">
                  <a:extLst>
                    <a:ext uri="{9D8B030D-6E8A-4147-A177-3AD203B41FA5}">
                      <a16:colId xmlns:a16="http://schemas.microsoft.com/office/drawing/2014/main" val="2322533851"/>
                    </a:ext>
                  </a:extLst>
                </a:gridCol>
                <a:gridCol w="1154534">
                  <a:extLst>
                    <a:ext uri="{9D8B030D-6E8A-4147-A177-3AD203B41FA5}">
                      <a16:colId xmlns:a16="http://schemas.microsoft.com/office/drawing/2014/main" val="2559146748"/>
                    </a:ext>
                  </a:extLst>
                </a:gridCol>
              </a:tblGrid>
              <a:tr h="2934971">
                <a:tc>
                  <a:txBody>
                    <a:bodyPr/>
                    <a:lstStyle/>
                    <a:p>
                      <a:pPr>
                        <a:lnSpc>
                          <a:spcPct val="150000"/>
                        </a:lnSpc>
                      </a:pPr>
                      <a:r>
                        <a:rPr lang="en-US" sz="1100" b="1" dirty="0">
                          <a:latin typeface="Calibri" panose="020F0502020204030204" pitchFamily="34" charset="0"/>
                          <a:ea typeface="Calibri" panose="020F0502020204030204" pitchFamily="34" charset="0"/>
                          <a:cs typeface="Calibri" panose="020F0502020204030204" pitchFamily="34" charset="0"/>
                        </a:rPr>
                        <a:t>Net finance (expense) income from insurance contracts</a:t>
                      </a:r>
                    </a:p>
                    <a:p>
                      <a:pPr>
                        <a:lnSpc>
                          <a:spcPct val="150000"/>
                        </a:lnSpc>
                      </a:pPr>
                      <a:r>
                        <a:rPr lang="en-US" sz="1100" dirty="0">
                          <a:latin typeface="Calibri" panose="020F0502020204030204" pitchFamily="34" charset="0"/>
                          <a:ea typeface="Calibri" panose="020F0502020204030204" pitchFamily="34" charset="0"/>
                          <a:cs typeface="Calibri" panose="020F0502020204030204" pitchFamily="34" charset="0"/>
                        </a:rPr>
                        <a:t>Accretion of interest on GMM contracts</a:t>
                      </a:r>
                    </a:p>
                    <a:p>
                      <a:pPr>
                        <a:lnSpc>
                          <a:spcPct val="150000"/>
                        </a:lnSpc>
                      </a:pPr>
                      <a:r>
                        <a:rPr lang="en-US" sz="1100" dirty="0">
                          <a:latin typeface="Calibri" panose="020F0502020204030204" pitchFamily="34" charset="0"/>
                          <a:ea typeface="Calibri" panose="020F0502020204030204" pitchFamily="34" charset="0"/>
                          <a:cs typeface="Calibri" panose="020F0502020204030204" pitchFamily="34" charset="0"/>
                        </a:rPr>
                        <a:t>Changes in fair value of underlying assets and other adjustments relating to VFA contracts</a:t>
                      </a:r>
                    </a:p>
                    <a:p>
                      <a:pPr>
                        <a:lnSpc>
                          <a:spcPct val="150000"/>
                        </a:lnSpc>
                      </a:pPr>
                      <a:r>
                        <a:rPr lang="en-US" sz="1100" dirty="0">
                          <a:latin typeface="Calibri" panose="020F0502020204030204" pitchFamily="34" charset="0"/>
                          <a:ea typeface="Calibri" panose="020F0502020204030204" pitchFamily="34" charset="0"/>
                          <a:cs typeface="Calibri" panose="020F0502020204030204" pitchFamily="34" charset="0"/>
                        </a:rPr>
                        <a:t>Effect of changes in interest rates and other financial assumptions</a:t>
                      </a:r>
                    </a:p>
                    <a:p>
                      <a:pPr>
                        <a:lnSpc>
                          <a:spcPct val="150000"/>
                        </a:lnSpc>
                      </a:pPr>
                      <a:r>
                        <a:rPr lang="en-US" sz="1100" dirty="0">
                          <a:latin typeface="Calibri" panose="020F0502020204030204" pitchFamily="34" charset="0"/>
                          <a:ea typeface="Calibri" panose="020F0502020204030204" pitchFamily="34" charset="0"/>
                          <a:cs typeface="Calibri" panose="020F0502020204030204" pitchFamily="34" charset="0"/>
                        </a:rPr>
                        <a:t>Effect of measuring changes in estimates at current rates and adjusting the CSM at locked-in rates</a:t>
                      </a:r>
                    </a:p>
                    <a:p>
                      <a:pPr>
                        <a:lnSpc>
                          <a:spcPct val="150000"/>
                        </a:lnSpc>
                      </a:pPr>
                      <a:r>
                        <a:rPr lang="en-US" sz="1100" dirty="0">
                          <a:latin typeface="Calibri" panose="020F0502020204030204" pitchFamily="34" charset="0"/>
                          <a:ea typeface="Calibri" panose="020F0502020204030204" pitchFamily="34" charset="0"/>
                          <a:cs typeface="Calibri" panose="020F0502020204030204" pitchFamily="34" charset="0"/>
                        </a:rPr>
                        <a:t>Net foreign exchange income (expense)</a:t>
                      </a:r>
                    </a:p>
                    <a:p>
                      <a:pPr>
                        <a:lnSpc>
                          <a:spcPct val="150000"/>
                        </a:lnSpc>
                      </a:pPr>
                      <a:r>
                        <a:rPr lang="en-US" sz="1100" dirty="0">
                          <a:latin typeface="Calibri" panose="020F0502020204030204" pitchFamily="34" charset="0"/>
                          <a:ea typeface="Calibri" panose="020F0502020204030204" pitchFamily="34" charset="0"/>
                          <a:cs typeface="Calibri" panose="020F0502020204030204" pitchFamily="34" charset="0"/>
                        </a:rPr>
                        <a:t>Other finance (expense) income from insurance contracts</a:t>
                      </a:r>
                    </a:p>
                    <a:p>
                      <a:pPr>
                        <a:lnSpc>
                          <a:spcPct val="150000"/>
                        </a:lnSpc>
                      </a:pPr>
                      <a:endParaRPr lang="en-US" sz="1100" dirty="0">
                        <a:latin typeface="Calibri" panose="020F0502020204030204" pitchFamily="34" charset="0"/>
                        <a:ea typeface="Calibri" panose="020F0502020204030204" pitchFamily="34" charset="0"/>
                        <a:cs typeface="Calibri" panose="020F0502020204030204" pitchFamily="34" charset="0"/>
                      </a:endParaRPr>
                    </a:p>
                    <a:p>
                      <a:pPr>
                        <a:lnSpc>
                          <a:spcPct val="150000"/>
                        </a:lnSpc>
                      </a:pPr>
                      <a:r>
                        <a:rPr lang="en-US" sz="1100" b="1" dirty="0">
                          <a:latin typeface="Calibri" panose="020F0502020204030204" pitchFamily="34" charset="0"/>
                          <a:ea typeface="Calibri" panose="020F0502020204030204" pitchFamily="34" charset="0"/>
                          <a:cs typeface="Calibri" panose="020F0502020204030204" pitchFamily="34" charset="0"/>
                        </a:rPr>
                        <a:t>Net finance expense from reinsurance contracts held</a:t>
                      </a:r>
                    </a:p>
                    <a:p>
                      <a:pPr>
                        <a:lnSpc>
                          <a:spcPct val="150000"/>
                        </a:lnSpc>
                      </a:pPr>
                      <a:r>
                        <a:rPr lang="en-US" sz="1100" dirty="0">
                          <a:latin typeface="Calibri" panose="020F0502020204030204" pitchFamily="34" charset="0"/>
                          <a:ea typeface="Calibri" panose="020F0502020204030204" pitchFamily="34" charset="0"/>
                          <a:cs typeface="Calibri" panose="020F0502020204030204" pitchFamily="34" charset="0"/>
                        </a:rPr>
                        <a:t>Accretion of interest on GMM contracts</a:t>
                      </a:r>
                    </a:p>
                    <a:p>
                      <a:pPr>
                        <a:lnSpc>
                          <a:spcPct val="150000"/>
                        </a:lnSpc>
                      </a:pPr>
                      <a:r>
                        <a:rPr lang="en-US" sz="1100" dirty="0">
                          <a:latin typeface="Calibri" panose="020F0502020204030204" pitchFamily="34" charset="0"/>
                          <a:ea typeface="Calibri" panose="020F0502020204030204" pitchFamily="34" charset="0"/>
                          <a:cs typeface="Calibri" panose="020F0502020204030204" pitchFamily="34" charset="0"/>
                        </a:rPr>
                        <a:t>Effect of changes interest rates and financial assumptions</a:t>
                      </a:r>
                    </a:p>
                    <a:p>
                      <a:pPr>
                        <a:lnSpc>
                          <a:spcPct val="150000"/>
                        </a:lnSpc>
                      </a:pPr>
                      <a:r>
                        <a:rPr lang="en-US" sz="1100" dirty="0">
                          <a:latin typeface="Calibri" panose="020F0502020204030204" pitchFamily="34" charset="0"/>
                          <a:ea typeface="Calibri" panose="020F0502020204030204" pitchFamily="34" charset="0"/>
                          <a:cs typeface="Calibri" panose="020F0502020204030204" pitchFamily="34" charset="0"/>
                        </a:rPr>
                        <a:t>Effect of measuring changes estimates at current rates and adjusting the CSM at locked-in rates</a:t>
                      </a:r>
                    </a:p>
                    <a:p>
                      <a:pPr>
                        <a:lnSpc>
                          <a:spcPct val="150000"/>
                        </a:lnSpc>
                      </a:pPr>
                      <a:r>
                        <a:rPr lang="en-US" sz="1100" dirty="0">
                          <a:latin typeface="Calibri" panose="020F0502020204030204" pitchFamily="34" charset="0"/>
                          <a:ea typeface="Calibri" panose="020F0502020204030204" pitchFamily="34" charset="0"/>
                          <a:cs typeface="Calibri" panose="020F0502020204030204" pitchFamily="34" charset="0"/>
                        </a:rPr>
                        <a:t>Net foreign exchange (expense)</a:t>
                      </a:r>
                    </a:p>
                    <a:p>
                      <a:pPr>
                        <a:lnSpc>
                          <a:spcPct val="150000"/>
                        </a:lnSpc>
                      </a:pPr>
                      <a:r>
                        <a:rPr lang="en-US" sz="1100" dirty="0">
                          <a:latin typeface="Calibri" panose="020F0502020204030204" pitchFamily="34" charset="0"/>
                          <a:ea typeface="Calibri" panose="020F0502020204030204" pitchFamily="34" charset="0"/>
                          <a:cs typeface="Calibri" panose="020F0502020204030204" pitchFamily="34" charset="0"/>
                        </a:rPr>
                        <a:t>Other finance (expense) from reinsurance contracts</a:t>
                      </a:r>
                      <a:endParaRPr lang="en-ID" sz="11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lnSpc>
                          <a:spcPct val="150000"/>
                        </a:lnSpc>
                      </a:pPr>
                      <a:endParaRPr lang="en-US" sz="1100" dirty="0">
                        <a:latin typeface="Calibri" panose="020F0502020204030204" pitchFamily="34" charset="0"/>
                        <a:ea typeface="Calibri" panose="020F0502020204030204" pitchFamily="34" charset="0"/>
                        <a:cs typeface="Calibri" panose="020F0502020204030204" pitchFamily="34" charset="0"/>
                      </a:endParaRPr>
                    </a:p>
                    <a:p>
                      <a:pPr algn="r">
                        <a:lnSpc>
                          <a:spcPct val="150000"/>
                        </a:lnSpc>
                      </a:pPr>
                      <a:r>
                        <a:rPr lang="en-ID" sz="1100" b="1" dirty="0">
                          <a:latin typeface="Calibri" panose="020F0502020204030204" pitchFamily="34" charset="0"/>
                          <a:ea typeface="Calibri" panose="020F0502020204030204" pitchFamily="34" charset="0"/>
                          <a:cs typeface="Calibri" panose="020F0502020204030204" pitchFamily="34" charset="0"/>
                        </a:rPr>
                        <a:t>(233)</a:t>
                      </a:r>
                    </a:p>
                    <a:p>
                      <a:pPr algn="r">
                        <a:lnSpc>
                          <a:spcPct val="150000"/>
                        </a:lnSpc>
                      </a:pPr>
                      <a:r>
                        <a:rPr lang="en-ID" sz="1100" b="1" dirty="0">
                          <a:latin typeface="Calibri" panose="020F0502020204030204" pitchFamily="34" charset="0"/>
                          <a:ea typeface="Calibri" panose="020F0502020204030204" pitchFamily="34" charset="0"/>
                          <a:cs typeface="Calibri" panose="020F0502020204030204" pitchFamily="34" charset="0"/>
                        </a:rPr>
                        <a:t>(8,162)</a:t>
                      </a:r>
                    </a:p>
                    <a:p>
                      <a:pPr algn="r">
                        <a:lnSpc>
                          <a:spcPct val="150000"/>
                        </a:lnSpc>
                      </a:pPr>
                      <a:r>
                        <a:rPr lang="en-ID" sz="1100" b="1" dirty="0">
                          <a:latin typeface="Calibri" panose="020F0502020204030204" pitchFamily="34" charset="0"/>
                          <a:ea typeface="Calibri" panose="020F0502020204030204" pitchFamily="34" charset="0"/>
                          <a:cs typeface="Calibri" panose="020F0502020204030204" pitchFamily="34" charset="0"/>
                        </a:rPr>
                        <a:t>(276)</a:t>
                      </a:r>
                    </a:p>
                    <a:p>
                      <a:pPr algn="r">
                        <a:lnSpc>
                          <a:spcPct val="150000"/>
                        </a:lnSpc>
                      </a:pPr>
                      <a:r>
                        <a:rPr lang="en-ID" sz="1100" b="1" dirty="0">
                          <a:latin typeface="Calibri" panose="020F0502020204030204" pitchFamily="34" charset="0"/>
                          <a:ea typeface="Calibri" panose="020F0502020204030204" pitchFamily="34" charset="0"/>
                          <a:cs typeface="Calibri" panose="020F0502020204030204" pitchFamily="34" charset="0"/>
                        </a:rPr>
                        <a:t>43</a:t>
                      </a:r>
                    </a:p>
                    <a:p>
                      <a:pPr algn="r">
                        <a:lnSpc>
                          <a:spcPct val="150000"/>
                        </a:lnSpc>
                      </a:pPr>
                      <a:r>
                        <a:rPr lang="en-ID" sz="1100" b="1" dirty="0">
                          <a:latin typeface="Calibri" panose="020F0502020204030204" pitchFamily="34" charset="0"/>
                          <a:ea typeface="Calibri" panose="020F0502020204030204" pitchFamily="34" charset="0"/>
                          <a:cs typeface="Calibri" panose="020F0502020204030204" pitchFamily="34" charset="0"/>
                        </a:rPr>
                        <a:t>12</a:t>
                      </a:r>
                    </a:p>
                    <a:p>
                      <a:pPr algn="r">
                        <a:lnSpc>
                          <a:spcPct val="150000"/>
                        </a:lnSpc>
                      </a:pPr>
                      <a:r>
                        <a:rPr lang="en-ID" sz="1100" b="1" dirty="0">
                          <a:latin typeface="Calibri" panose="020F0502020204030204" pitchFamily="34" charset="0"/>
                          <a:ea typeface="Calibri" panose="020F0502020204030204" pitchFamily="34" charset="0"/>
                          <a:cs typeface="Calibri" panose="020F0502020204030204" pitchFamily="34" charset="0"/>
                        </a:rPr>
                        <a:t>(223)</a:t>
                      </a:r>
                    </a:p>
                    <a:p>
                      <a:pPr algn="r">
                        <a:lnSpc>
                          <a:spcPct val="150000"/>
                        </a:lnSpc>
                      </a:pPr>
                      <a:r>
                        <a:rPr lang="en-ID" sz="1100" b="1" dirty="0">
                          <a:latin typeface="Calibri" panose="020F0502020204030204" pitchFamily="34" charset="0"/>
                          <a:ea typeface="Calibri" panose="020F0502020204030204" pitchFamily="34" charset="0"/>
                          <a:cs typeface="Calibri" panose="020F0502020204030204" pitchFamily="34" charset="0"/>
                        </a:rPr>
                        <a:t>(8,839)</a:t>
                      </a:r>
                    </a:p>
                    <a:p>
                      <a:pPr algn="r">
                        <a:lnSpc>
                          <a:spcPct val="150000"/>
                        </a:lnSpc>
                      </a:pPr>
                      <a:endParaRPr lang="en-ID" sz="1100" b="1" dirty="0">
                        <a:latin typeface="Calibri" panose="020F0502020204030204" pitchFamily="34" charset="0"/>
                        <a:ea typeface="Calibri" panose="020F0502020204030204" pitchFamily="34" charset="0"/>
                        <a:cs typeface="Calibri" panose="020F0502020204030204" pitchFamily="34" charset="0"/>
                      </a:endParaRPr>
                    </a:p>
                    <a:p>
                      <a:pPr algn="r">
                        <a:lnSpc>
                          <a:spcPct val="150000"/>
                        </a:lnSpc>
                      </a:pPr>
                      <a:endParaRPr lang="en-ID" sz="1100" b="1" dirty="0">
                        <a:latin typeface="Calibri" panose="020F0502020204030204" pitchFamily="34" charset="0"/>
                        <a:ea typeface="Calibri" panose="020F0502020204030204" pitchFamily="34" charset="0"/>
                        <a:cs typeface="Calibri" panose="020F0502020204030204" pitchFamily="34" charset="0"/>
                      </a:endParaRPr>
                    </a:p>
                    <a:p>
                      <a:pPr algn="r">
                        <a:lnSpc>
                          <a:spcPct val="150000"/>
                        </a:lnSpc>
                      </a:pPr>
                      <a:r>
                        <a:rPr lang="en-ID" sz="1100" b="1" dirty="0">
                          <a:latin typeface="Calibri" panose="020F0502020204030204" pitchFamily="34" charset="0"/>
                          <a:ea typeface="Calibri" panose="020F0502020204030204" pitchFamily="34" charset="0"/>
                          <a:cs typeface="Calibri" panose="020F0502020204030204" pitchFamily="34" charset="0"/>
                        </a:rPr>
                        <a:t>45</a:t>
                      </a:r>
                    </a:p>
                    <a:p>
                      <a:pPr algn="r">
                        <a:lnSpc>
                          <a:spcPct val="150000"/>
                        </a:lnSpc>
                      </a:pPr>
                      <a:r>
                        <a:rPr lang="en-ID" sz="1100" b="1" dirty="0">
                          <a:latin typeface="Calibri" panose="020F0502020204030204" pitchFamily="34" charset="0"/>
                          <a:ea typeface="Calibri" panose="020F0502020204030204" pitchFamily="34" charset="0"/>
                          <a:cs typeface="Calibri" panose="020F0502020204030204" pitchFamily="34" charset="0"/>
                        </a:rPr>
                        <a:t>168</a:t>
                      </a:r>
                    </a:p>
                    <a:p>
                      <a:pPr algn="r">
                        <a:lnSpc>
                          <a:spcPct val="150000"/>
                        </a:lnSpc>
                      </a:pPr>
                      <a:r>
                        <a:rPr lang="en-ID" sz="1100" b="1" dirty="0">
                          <a:latin typeface="Calibri" panose="020F0502020204030204" pitchFamily="34" charset="0"/>
                          <a:ea typeface="Calibri" panose="020F0502020204030204" pitchFamily="34" charset="0"/>
                          <a:cs typeface="Calibri" panose="020F0502020204030204" pitchFamily="34" charset="0"/>
                        </a:rPr>
                        <a:t>(11)</a:t>
                      </a:r>
                    </a:p>
                    <a:p>
                      <a:pPr algn="r">
                        <a:lnSpc>
                          <a:spcPct val="150000"/>
                        </a:lnSpc>
                      </a:pPr>
                      <a:r>
                        <a:rPr lang="en-ID" sz="1100" b="1" dirty="0">
                          <a:latin typeface="Calibri" panose="020F0502020204030204" pitchFamily="34" charset="0"/>
                          <a:ea typeface="Calibri" panose="020F0502020204030204" pitchFamily="34" charset="0"/>
                          <a:cs typeface="Calibri" panose="020F0502020204030204" pitchFamily="34" charset="0"/>
                        </a:rPr>
                        <a:t>(8)</a:t>
                      </a:r>
                    </a:p>
                    <a:p>
                      <a:pPr algn="r">
                        <a:lnSpc>
                          <a:spcPct val="150000"/>
                        </a:lnSpc>
                      </a:pPr>
                      <a:r>
                        <a:rPr lang="en-ID" sz="1100" b="1" dirty="0">
                          <a:latin typeface="Calibri" panose="020F0502020204030204" pitchFamily="34" charset="0"/>
                          <a:ea typeface="Calibri" panose="020F0502020204030204" pitchFamily="34" charset="0"/>
                          <a:cs typeface="Calibri" panose="020F0502020204030204" pitchFamily="34" charset="0"/>
                        </a:rPr>
                        <a:t>(3)</a:t>
                      </a:r>
                    </a:p>
                    <a:p>
                      <a:pPr algn="r">
                        <a:lnSpc>
                          <a:spcPct val="150000"/>
                        </a:lnSpc>
                      </a:pPr>
                      <a:r>
                        <a:rPr lang="en-ID" sz="1100" b="1" dirty="0">
                          <a:latin typeface="Calibri" panose="020F0502020204030204" pitchFamily="34" charset="0"/>
                          <a:ea typeface="Calibri" panose="020F0502020204030204" pitchFamily="34" charset="0"/>
                          <a:cs typeface="Calibri" panose="020F0502020204030204" pitchFamily="34" charset="0"/>
                        </a:rPr>
                        <a:t>191</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r">
                        <a:lnSpc>
                          <a:spcPct val="150000"/>
                        </a:lnSpc>
                      </a:pPr>
                      <a:endParaRPr lang="en-US" sz="1100" dirty="0">
                        <a:latin typeface="Calibri" panose="020F0502020204030204" pitchFamily="34" charset="0"/>
                        <a:ea typeface="Calibri" panose="020F0502020204030204" pitchFamily="34" charset="0"/>
                        <a:cs typeface="Calibri" panose="020F0502020204030204" pitchFamily="34" charset="0"/>
                      </a:endParaRPr>
                    </a:p>
                    <a:p>
                      <a:pPr algn="r">
                        <a:lnSpc>
                          <a:spcPct val="150000"/>
                        </a:lnSpc>
                      </a:pPr>
                      <a:r>
                        <a:rPr lang="en-ID" sz="1100" dirty="0">
                          <a:latin typeface="Calibri" panose="020F0502020204030204" pitchFamily="34" charset="0"/>
                          <a:ea typeface="Calibri" panose="020F0502020204030204" pitchFamily="34" charset="0"/>
                          <a:cs typeface="Calibri" panose="020F0502020204030204" pitchFamily="34" charset="0"/>
                        </a:rPr>
                        <a:t>(240)</a:t>
                      </a:r>
                    </a:p>
                    <a:p>
                      <a:pPr algn="r">
                        <a:lnSpc>
                          <a:spcPct val="150000"/>
                        </a:lnSpc>
                      </a:pPr>
                      <a:r>
                        <a:rPr lang="en-ID" sz="1100" dirty="0">
                          <a:latin typeface="Calibri" panose="020F0502020204030204" pitchFamily="34" charset="0"/>
                          <a:ea typeface="Calibri" panose="020F0502020204030204" pitchFamily="34" charset="0"/>
                          <a:cs typeface="Calibri" panose="020F0502020204030204" pitchFamily="34" charset="0"/>
                        </a:rPr>
                        <a:t>28,498</a:t>
                      </a:r>
                    </a:p>
                    <a:p>
                      <a:pPr algn="r">
                        <a:lnSpc>
                          <a:spcPct val="150000"/>
                        </a:lnSpc>
                      </a:pPr>
                      <a:r>
                        <a:rPr lang="en-ID" sz="1100" dirty="0">
                          <a:latin typeface="Calibri" panose="020F0502020204030204" pitchFamily="34" charset="0"/>
                          <a:ea typeface="Calibri" panose="020F0502020204030204" pitchFamily="34" charset="0"/>
                          <a:cs typeface="Calibri" panose="020F0502020204030204" pitchFamily="34" charset="0"/>
                        </a:rPr>
                        <a:t>458</a:t>
                      </a:r>
                    </a:p>
                    <a:p>
                      <a:pPr algn="r">
                        <a:lnSpc>
                          <a:spcPct val="150000"/>
                        </a:lnSpc>
                      </a:pPr>
                      <a:r>
                        <a:rPr lang="en-ID" sz="1100" dirty="0">
                          <a:latin typeface="Calibri" panose="020F0502020204030204" pitchFamily="34" charset="0"/>
                          <a:ea typeface="Calibri" panose="020F0502020204030204" pitchFamily="34" charset="0"/>
                          <a:cs typeface="Calibri" panose="020F0502020204030204" pitchFamily="34" charset="0"/>
                        </a:rPr>
                        <a:t>53</a:t>
                      </a:r>
                    </a:p>
                    <a:p>
                      <a:pPr algn="r">
                        <a:lnSpc>
                          <a:spcPct val="150000"/>
                        </a:lnSpc>
                      </a:pPr>
                      <a:r>
                        <a:rPr lang="en-ID" sz="1100" dirty="0">
                          <a:latin typeface="Calibri" panose="020F0502020204030204" pitchFamily="34" charset="0"/>
                          <a:ea typeface="Calibri" panose="020F0502020204030204" pitchFamily="34" charset="0"/>
                          <a:cs typeface="Calibri" panose="020F0502020204030204" pitchFamily="34" charset="0"/>
                        </a:rPr>
                        <a:t>(524)</a:t>
                      </a:r>
                    </a:p>
                    <a:p>
                      <a:pPr algn="r">
                        <a:lnSpc>
                          <a:spcPct val="150000"/>
                        </a:lnSpc>
                      </a:pPr>
                      <a:r>
                        <a:rPr lang="en-ID" sz="1100" dirty="0">
                          <a:latin typeface="Calibri" panose="020F0502020204030204" pitchFamily="34" charset="0"/>
                          <a:ea typeface="Calibri" panose="020F0502020204030204" pitchFamily="34" charset="0"/>
                          <a:cs typeface="Calibri" panose="020F0502020204030204" pitchFamily="34" charset="0"/>
                        </a:rPr>
                        <a:t>378</a:t>
                      </a:r>
                    </a:p>
                    <a:p>
                      <a:pPr algn="r">
                        <a:lnSpc>
                          <a:spcPct val="150000"/>
                        </a:lnSpc>
                      </a:pPr>
                      <a:r>
                        <a:rPr lang="en-ID" sz="1100" dirty="0">
                          <a:latin typeface="Calibri" panose="020F0502020204030204" pitchFamily="34" charset="0"/>
                          <a:ea typeface="Calibri" panose="020F0502020204030204" pitchFamily="34" charset="0"/>
                          <a:cs typeface="Calibri" panose="020F0502020204030204" pitchFamily="34" charset="0"/>
                        </a:rPr>
                        <a:t>28,623</a:t>
                      </a:r>
                    </a:p>
                    <a:p>
                      <a:pPr algn="r">
                        <a:lnSpc>
                          <a:spcPct val="150000"/>
                        </a:lnSpc>
                      </a:pPr>
                      <a:endParaRPr lang="en-ID" sz="1100" dirty="0">
                        <a:latin typeface="Calibri" panose="020F0502020204030204" pitchFamily="34" charset="0"/>
                        <a:ea typeface="Calibri" panose="020F0502020204030204" pitchFamily="34" charset="0"/>
                        <a:cs typeface="Calibri" panose="020F0502020204030204" pitchFamily="34" charset="0"/>
                      </a:endParaRPr>
                    </a:p>
                    <a:p>
                      <a:pPr algn="r">
                        <a:lnSpc>
                          <a:spcPct val="150000"/>
                        </a:lnSpc>
                      </a:pPr>
                      <a:endParaRPr lang="en-ID" sz="1100" dirty="0">
                        <a:latin typeface="Calibri" panose="020F0502020204030204" pitchFamily="34" charset="0"/>
                        <a:ea typeface="Calibri" panose="020F0502020204030204" pitchFamily="34" charset="0"/>
                        <a:cs typeface="Calibri" panose="020F0502020204030204" pitchFamily="34" charset="0"/>
                      </a:endParaRPr>
                    </a:p>
                    <a:p>
                      <a:pPr algn="r">
                        <a:lnSpc>
                          <a:spcPct val="150000"/>
                        </a:lnSpc>
                      </a:pPr>
                      <a:r>
                        <a:rPr lang="en-ID" sz="1100" dirty="0">
                          <a:latin typeface="Calibri" panose="020F0502020204030204" pitchFamily="34" charset="0"/>
                          <a:ea typeface="Calibri" panose="020F0502020204030204" pitchFamily="34" charset="0"/>
                          <a:cs typeface="Calibri" panose="020F0502020204030204" pitchFamily="34" charset="0"/>
                        </a:rPr>
                        <a:t>45</a:t>
                      </a:r>
                    </a:p>
                    <a:p>
                      <a:pPr algn="r">
                        <a:lnSpc>
                          <a:spcPct val="150000"/>
                        </a:lnSpc>
                      </a:pPr>
                      <a:r>
                        <a:rPr lang="en-ID" sz="1100" dirty="0">
                          <a:latin typeface="Calibri" panose="020F0502020204030204" pitchFamily="34" charset="0"/>
                          <a:ea typeface="Calibri" panose="020F0502020204030204" pitchFamily="34" charset="0"/>
                          <a:cs typeface="Calibri" panose="020F0502020204030204" pitchFamily="34" charset="0"/>
                        </a:rPr>
                        <a:t>(1,301)</a:t>
                      </a:r>
                    </a:p>
                    <a:p>
                      <a:pPr algn="r">
                        <a:lnSpc>
                          <a:spcPct val="150000"/>
                        </a:lnSpc>
                      </a:pPr>
                      <a:r>
                        <a:rPr lang="en-ID" sz="1100" dirty="0">
                          <a:latin typeface="Calibri" panose="020F0502020204030204" pitchFamily="34" charset="0"/>
                          <a:ea typeface="Calibri" panose="020F0502020204030204" pitchFamily="34" charset="0"/>
                          <a:cs typeface="Calibri" panose="020F0502020204030204" pitchFamily="34" charset="0"/>
                        </a:rPr>
                        <a:t>71</a:t>
                      </a:r>
                    </a:p>
                    <a:p>
                      <a:pPr algn="r">
                        <a:lnSpc>
                          <a:spcPct val="150000"/>
                        </a:lnSpc>
                      </a:pPr>
                      <a:r>
                        <a:rPr lang="en-ID" sz="1100" dirty="0">
                          <a:latin typeface="Calibri" panose="020F0502020204030204" pitchFamily="34" charset="0"/>
                          <a:ea typeface="Calibri" panose="020F0502020204030204" pitchFamily="34" charset="0"/>
                          <a:cs typeface="Calibri" panose="020F0502020204030204" pitchFamily="34" charset="0"/>
                        </a:rPr>
                        <a:t>(1)</a:t>
                      </a:r>
                    </a:p>
                    <a:p>
                      <a:pPr algn="r">
                        <a:lnSpc>
                          <a:spcPct val="150000"/>
                        </a:lnSpc>
                      </a:pPr>
                      <a:r>
                        <a:rPr lang="en-ID" sz="1100" dirty="0">
                          <a:latin typeface="Calibri" panose="020F0502020204030204" pitchFamily="34" charset="0"/>
                          <a:ea typeface="Calibri" panose="020F0502020204030204" pitchFamily="34" charset="0"/>
                          <a:cs typeface="Calibri" panose="020F0502020204030204" pitchFamily="34" charset="0"/>
                        </a:rPr>
                        <a:t>(7)</a:t>
                      </a:r>
                    </a:p>
                    <a:p>
                      <a:pPr algn="r">
                        <a:lnSpc>
                          <a:spcPct val="150000"/>
                        </a:lnSpc>
                      </a:pPr>
                      <a:r>
                        <a:rPr lang="en-ID" sz="1100" dirty="0">
                          <a:latin typeface="Calibri" panose="020F0502020204030204" pitchFamily="34" charset="0"/>
                          <a:ea typeface="Calibri" panose="020F0502020204030204" pitchFamily="34" charset="0"/>
                          <a:cs typeface="Calibri" panose="020F0502020204030204" pitchFamily="34" charset="0"/>
                        </a:rPr>
                        <a:t>(1,193)</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10748528"/>
                  </a:ext>
                </a:extLst>
              </a:tr>
            </a:tbl>
          </a:graphicData>
        </a:graphic>
      </p:graphicFrame>
      <p:sp>
        <p:nvSpPr>
          <p:cNvPr id="5" name="TextBox 4">
            <a:extLst>
              <a:ext uri="{FF2B5EF4-FFF2-40B4-BE49-F238E27FC236}">
                <a16:creationId xmlns:a16="http://schemas.microsoft.com/office/drawing/2014/main" id="{2201E441-559D-A68E-B49D-025748DB5EE5}"/>
              </a:ext>
            </a:extLst>
          </p:cNvPr>
          <p:cNvSpPr txBox="1"/>
          <p:nvPr/>
        </p:nvSpPr>
        <p:spPr>
          <a:xfrm>
            <a:off x="6719800" y="805574"/>
            <a:ext cx="629689" cy="215444"/>
          </a:xfrm>
          <a:prstGeom prst="rect">
            <a:avLst/>
          </a:prstGeom>
          <a:noFill/>
        </p:spPr>
        <p:txBody>
          <a:bodyPr wrap="square">
            <a:spAutoFit/>
          </a:bodyPr>
          <a:lstStyle/>
          <a:p>
            <a:r>
              <a:rPr lang="en-US" sz="8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2023 $m</a:t>
            </a:r>
            <a:endParaRPr lang="en-ID" sz="800" b="1" dirty="0"/>
          </a:p>
        </p:txBody>
      </p:sp>
      <p:sp>
        <p:nvSpPr>
          <p:cNvPr id="6" name="TextBox 5">
            <a:extLst>
              <a:ext uri="{FF2B5EF4-FFF2-40B4-BE49-F238E27FC236}">
                <a16:creationId xmlns:a16="http://schemas.microsoft.com/office/drawing/2014/main" id="{003FD376-FF4B-1687-854D-2E193CCFCE55}"/>
              </a:ext>
            </a:extLst>
          </p:cNvPr>
          <p:cNvSpPr txBox="1"/>
          <p:nvPr/>
        </p:nvSpPr>
        <p:spPr>
          <a:xfrm>
            <a:off x="7848990" y="755689"/>
            <a:ext cx="608747" cy="215444"/>
          </a:xfrm>
          <a:prstGeom prst="rect">
            <a:avLst/>
          </a:prstGeom>
          <a:solidFill>
            <a:schemeClr val="bg1"/>
          </a:solidFill>
        </p:spPr>
        <p:txBody>
          <a:bodyPr wrap="square">
            <a:spAutoFit/>
          </a:bodyPr>
          <a:lstStyle/>
          <a:p>
            <a:r>
              <a:rPr lang="en-US" sz="8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2022 $m</a:t>
            </a:r>
            <a:endParaRPr lang="en-ID" sz="800" b="1" dirty="0"/>
          </a:p>
        </p:txBody>
      </p:sp>
      <p:graphicFrame>
        <p:nvGraphicFramePr>
          <p:cNvPr id="8" name="Table 7">
            <a:extLst>
              <a:ext uri="{FF2B5EF4-FFF2-40B4-BE49-F238E27FC236}">
                <a16:creationId xmlns:a16="http://schemas.microsoft.com/office/drawing/2014/main" id="{ED0E7FE6-339B-307E-A2A6-AFF8E844BAC9}"/>
              </a:ext>
            </a:extLst>
          </p:cNvPr>
          <p:cNvGraphicFramePr>
            <a:graphicFrameLocks noGrp="1"/>
          </p:cNvGraphicFramePr>
          <p:nvPr>
            <p:extLst>
              <p:ext uri="{D42A27DB-BD31-4B8C-83A1-F6EECF244321}">
                <p14:modId xmlns:p14="http://schemas.microsoft.com/office/powerpoint/2010/main" val="393063741"/>
              </p:ext>
            </p:extLst>
          </p:nvPr>
        </p:nvGraphicFramePr>
        <p:xfrm>
          <a:off x="146649" y="2803604"/>
          <a:ext cx="8490730" cy="304800"/>
        </p:xfrm>
        <a:graphic>
          <a:graphicData uri="http://schemas.openxmlformats.org/drawingml/2006/table">
            <a:tbl>
              <a:tblPr firstRow="1" bandRow="1">
                <a:tableStyleId>{F2161000-0E79-4523-977C-71E063B8A331}</a:tableStyleId>
              </a:tblPr>
              <a:tblGrid>
                <a:gridCol w="8490730">
                  <a:extLst>
                    <a:ext uri="{9D8B030D-6E8A-4147-A177-3AD203B41FA5}">
                      <a16:colId xmlns:a16="http://schemas.microsoft.com/office/drawing/2014/main" val="3515964648"/>
                    </a:ext>
                  </a:extLst>
                </a:gridCol>
              </a:tblGrid>
              <a:tr h="0">
                <a:tc>
                  <a:txBody>
                    <a:bodyPr/>
                    <a:lstStyle/>
                    <a:p>
                      <a:endParaRPr lang="en-ID"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32947495"/>
                  </a:ext>
                </a:extLst>
              </a:tr>
            </a:tbl>
          </a:graphicData>
        </a:graphic>
      </p:graphicFrame>
      <p:graphicFrame>
        <p:nvGraphicFramePr>
          <p:cNvPr id="9" name="Table 8">
            <a:extLst>
              <a:ext uri="{FF2B5EF4-FFF2-40B4-BE49-F238E27FC236}">
                <a16:creationId xmlns:a16="http://schemas.microsoft.com/office/drawing/2014/main" id="{D25E1DA7-184C-1AF4-94C5-F153C356E153}"/>
              </a:ext>
            </a:extLst>
          </p:cNvPr>
          <p:cNvGraphicFramePr>
            <a:graphicFrameLocks noGrp="1"/>
          </p:cNvGraphicFramePr>
          <p:nvPr>
            <p:extLst>
              <p:ext uri="{D42A27DB-BD31-4B8C-83A1-F6EECF244321}">
                <p14:modId xmlns:p14="http://schemas.microsoft.com/office/powerpoint/2010/main" val="828963243"/>
              </p:ext>
            </p:extLst>
          </p:nvPr>
        </p:nvGraphicFramePr>
        <p:xfrm>
          <a:off x="146649" y="4819875"/>
          <a:ext cx="8396217" cy="304800"/>
        </p:xfrm>
        <a:graphic>
          <a:graphicData uri="http://schemas.openxmlformats.org/drawingml/2006/table">
            <a:tbl>
              <a:tblPr firstRow="1" bandRow="1">
                <a:tableStyleId>{F2161000-0E79-4523-977C-71E063B8A331}</a:tableStyleId>
              </a:tblPr>
              <a:tblGrid>
                <a:gridCol w="8396217">
                  <a:extLst>
                    <a:ext uri="{9D8B030D-6E8A-4147-A177-3AD203B41FA5}">
                      <a16:colId xmlns:a16="http://schemas.microsoft.com/office/drawing/2014/main" val="591741240"/>
                    </a:ext>
                  </a:extLst>
                </a:gridCol>
              </a:tblGrid>
              <a:tr h="133110">
                <a:tc>
                  <a:txBody>
                    <a:bodyPr/>
                    <a:lstStyle/>
                    <a:p>
                      <a:endParaRPr lang="en-ID"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374185676"/>
                  </a:ext>
                </a:extLst>
              </a:tr>
            </a:tbl>
          </a:graphicData>
        </a:graphic>
      </p:graphicFrame>
    </p:spTree>
    <p:extLst>
      <p:ext uri="{BB962C8B-B14F-4D97-AF65-F5344CB8AC3E}">
        <p14:creationId xmlns:p14="http://schemas.microsoft.com/office/powerpoint/2010/main" val="405744968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2FFC9-2B22-49C3-AE11-5C93E3ACDE79}"/>
              </a:ext>
            </a:extLst>
          </p:cNvPr>
          <p:cNvSpPr>
            <a:spLocks noGrp="1"/>
          </p:cNvSpPr>
          <p:nvPr>
            <p:ph type="title"/>
          </p:nvPr>
        </p:nvSpPr>
        <p:spPr>
          <a:xfrm>
            <a:off x="-394271" y="116136"/>
            <a:ext cx="7634475" cy="576000"/>
          </a:xfrm>
        </p:spPr>
        <p:txBody>
          <a:bodyPr/>
          <a:lstStyle/>
          <a:p>
            <a:r>
              <a:rPr lang="en-US" dirty="0"/>
              <a:t>Revenue</a:t>
            </a:r>
            <a:endParaRPr lang="en-ID" dirty="0"/>
          </a:p>
        </p:txBody>
      </p:sp>
      <p:sp>
        <p:nvSpPr>
          <p:cNvPr id="7" name="Rectangle 6">
            <a:extLst>
              <a:ext uri="{FF2B5EF4-FFF2-40B4-BE49-F238E27FC236}">
                <a16:creationId xmlns:a16="http://schemas.microsoft.com/office/drawing/2014/main" id="{94792E40-4E6E-4439-9A37-1ADF3F9FE4BD}"/>
              </a:ext>
            </a:extLst>
          </p:cNvPr>
          <p:cNvSpPr/>
          <p:nvPr/>
        </p:nvSpPr>
        <p:spPr>
          <a:xfrm>
            <a:off x="0" y="4920640"/>
            <a:ext cx="6845935" cy="253916"/>
          </a:xfrm>
          <a:prstGeom prst="rect">
            <a:avLst/>
          </a:prstGeom>
        </p:spPr>
        <p:txBody>
          <a:bodyPr wrap="square">
            <a:spAutoFit/>
          </a:bodyPr>
          <a:lstStyle/>
          <a:p>
            <a:r>
              <a:rPr lang="en-US" sz="1050" b="1" i="1" dirty="0">
                <a:solidFill>
                  <a:schemeClr val="tx1"/>
                </a:solidFill>
                <a:latin typeface="Calibri" panose="020F0502020204030204" pitchFamily="34" charset="0"/>
                <a:ea typeface="Calibri" panose="020F0502020204030204" pitchFamily="34" charset="0"/>
                <a:cs typeface="Calibri" panose="020F0502020204030204" pitchFamily="34" charset="0"/>
              </a:rPr>
              <a:t>Ref. </a:t>
            </a:r>
            <a:r>
              <a:rPr lang="en-US" sz="1050" b="1" i="1" dirty="0" err="1">
                <a:solidFill>
                  <a:schemeClr val="tx1"/>
                </a:solidFill>
                <a:latin typeface="Calibri" panose="020F0502020204030204" pitchFamily="34" charset="0"/>
                <a:ea typeface="Calibri" panose="020F0502020204030204" pitchFamily="34" charset="0"/>
                <a:cs typeface="Calibri" panose="020F0502020204030204" pitchFamily="34" charset="0"/>
              </a:rPr>
              <a:t>Laporan</a:t>
            </a:r>
            <a:r>
              <a:rPr lang="en-US" sz="1050" b="1" i="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050" b="1" i="1" dirty="0" err="1">
                <a:solidFill>
                  <a:schemeClr val="tx1"/>
                </a:solidFill>
                <a:latin typeface="Calibri" panose="020F0502020204030204" pitchFamily="34" charset="0"/>
                <a:ea typeface="Calibri" panose="020F0502020204030204" pitchFamily="34" charset="0"/>
                <a:cs typeface="Calibri" panose="020F0502020204030204" pitchFamily="34" charset="0"/>
              </a:rPr>
              <a:t>Keuangan</a:t>
            </a:r>
            <a:r>
              <a:rPr lang="en-US" sz="1050" b="1" i="1" dirty="0">
                <a:solidFill>
                  <a:schemeClr val="tx1"/>
                </a:solidFill>
                <a:latin typeface="Calibri" panose="020F0502020204030204" pitchFamily="34" charset="0"/>
                <a:ea typeface="Calibri" panose="020F0502020204030204" pitchFamily="34" charset="0"/>
                <a:cs typeface="Calibri" panose="020F0502020204030204" pitchFamily="34" charset="0"/>
              </a:rPr>
              <a:t> Prudential, 2023</a:t>
            </a:r>
          </a:p>
        </p:txBody>
      </p:sp>
      <p:sp>
        <p:nvSpPr>
          <p:cNvPr id="9" name="TextBox 8">
            <a:extLst>
              <a:ext uri="{FF2B5EF4-FFF2-40B4-BE49-F238E27FC236}">
                <a16:creationId xmlns:a16="http://schemas.microsoft.com/office/drawing/2014/main" id="{B9E5855C-E5E5-4A78-A478-2E1EB1891A9E}"/>
              </a:ext>
            </a:extLst>
          </p:cNvPr>
          <p:cNvSpPr txBox="1"/>
          <p:nvPr/>
        </p:nvSpPr>
        <p:spPr>
          <a:xfrm>
            <a:off x="334232" y="944340"/>
            <a:ext cx="7870429" cy="3724096"/>
          </a:xfrm>
          <a:prstGeom prst="rect">
            <a:avLst/>
          </a:prstGeom>
          <a:noFill/>
        </p:spPr>
        <p:txBody>
          <a:bodyPr wrap="square">
            <a:spAutoFit/>
          </a:bodyPr>
          <a:lstStyle/>
          <a:p>
            <a:r>
              <a:rPr lang="en-US" sz="1300" dirty="0">
                <a:latin typeface="Calibri" panose="020F0502020204030204" pitchFamily="34" charset="0"/>
                <a:ea typeface="Calibri" panose="020F0502020204030204" pitchFamily="34" charset="0"/>
                <a:cs typeface="Calibri" panose="020F0502020204030204" pitchFamily="34" charset="0"/>
              </a:rPr>
              <a:t>The table below analyses the Group’s adjusted operating profit into the underlying drivers using the following categories:</a:t>
            </a:r>
          </a:p>
          <a:p>
            <a:pPr marL="357188" indent="-357188">
              <a:spcBef>
                <a:spcPts val="600"/>
              </a:spcBef>
            </a:pPr>
            <a:r>
              <a:rPr lang="en-US" sz="1300" dirty="0">
                <a:latin typeface="Calibri" panose="020F0502020204030204" pitchFamily="34" charset="0"/>
                <a:ea typeface="Calibri" panose="020F0502020204030204" pitchFamily="34" charset="0"/>
                <a:cs typeface="Calibri" panose="020F0502020204030204" pitchFamily="34" charset="0"/>
              </a:rPr>
              <a:t>– 	Adjusted release of CSM, which is net of reinsurance, represents the release from the CSM for the insurance services provided in the period adjusted for the reduction in CSM release that would occur if gains on profitable contracts were combined with losses on onerous contracts for those contracts where gains and losses can be shared across cohorts as described in note B1.2.</a:t>
            </a:r>
          </a:p>
          <a:p>
            <a:pPr marL="357188" indent="-357188">
              <a:spcBef>
                <a:spcPts val="600"/>
              </a:spcBef>
            </a:pPr>
            <a:r>
              <a:rPr lang="en-US" sz="1300" dirty="0">
                <a:latin typeface="Calibri" panose="020F0502020204030204" pitchFamily="34" charset="0"/>
                <a:ea typeface="Calibri" panose="020F0502020204030204" pitchFamily="34" charset="0"/>
                <a:cs typeface="Calibri" panose="020F0502020204030204" pitchFamily="34" charset="0"/>
              </a:rPr>
              <a:t>– 	Release of risk adjustment, which is net of reinsurance, represents the amount of risk adjustment </a:t>
            </a:r>
            <a:r>
              <a:rPr lang="en-US" sz="1300" dirty="0" err="1">
                <a:latin typeface="Calibri" panose="020F0502020204030204" pitchFamily="34" charset="0"/>
                <a:ea typeface="Calibri" panose="020F0502020204030204" pitchFamily="34" charset="0"/>
                <a:cs typeface="Calibri" panose="020F0502020204030204" pitchFamily="34" charset="0"/>
              </a:rPr>
              <a:t>recognised</a:t>
            </a:r>
            <a:r>
              <a:rPr lang="en-US" sz="1300" dirty="0">
                <a:latin typeface="Calibri" panose="020F0502020204030204" pitchFamily="34" charset="0"/>
                <a:ea typeface="Calibri" panose="020F0502020204030204" pitchFamily="34" charset="0"/>
                <a:cs typeface="Calibri" panose="020F0502020204030204" pitchFamily="34" charset="0"/>
              </a:rPr>
              <a:t> in the income statement representing non-financial risk that expired in the period net of the amount that was assumed to be covered by under any reinsurance contracts in place. The only difference between the amount shown in the table below and the amount included within Insurance service result on the consolidated income statement and note C3.2 is the amount relating to the Group’s life joint ventures and associates that use the equity method of accounting.</a:t>
            </a:r>
          </a:p>
          <a:p>
            <a:pPr marL="357188" indent="-357188">
              <a:spcBef>
                <a:spcPts val="600"/>
              </a:spcBef>
            </a:pPr>
            <a:r>
              <a:rPr lang="en-US" sz="1300" dirty="0">
                <a:latin typeface="Calibri" panose="020F0502020204030204" pitchFamily="34" charset="0"/>
                <a:ea typeface="Calibri" panose="020F0502020204030204" pitchFamily="34" charset="0"/>
                <a:cs typeface="Calibri" panose="020F0502020204030204" pitchFamily="34" charset="0"/>
              </a:rPr>
              <a:t>– 	Experience variances represent the difference between the actual amounts incurred or received in the period and that assumed within the best estimate liability for insurance and reinsurance contracts. It covers items such as claims, attributable expenses and premiums to the extent that they relate to current or past service.– Other insurance service result primarily relates to movements on onerous contracts that impact adjusted operating profit (</a:t>
            </a:r>
            <a:r>
              <a:rPr lang="en-US" sz="1300" dirty="0" err="1">
                <a:latin typeface="Calibri" panose="020F0502020204030204" pitchFamily="34" charset="0"/>
                <a:ea typeface="Calibri" panose="020F0502020204030204" pitchFamily="34" charset="0"/>
                <a:cs typeface="Calibri" panose="020F0502020204030204" pitchFamily="34" charset="0"/>
              </a:rPr>
              <a:t>ie</a:t>
            </a:r>
            <a:r>
              <a:rPr lang="en-US" sz="1300" dirty="0">
                <a:latin typeface="Calibri" panose="020F0502020204030204" pitchFamily="34" charset="0"/>
                <a:ea typeface="Calibri" panose="020F0502020204030204" pitchFamily="34" charset="0"/>
                <a:cs typeface="Calibri" panose="020F0502020204030204" pitchFamily="34" charset="0"/>
              </a:rPr>
              <a:t> excluding those discussed in B1.2).</a:t>
            </a:r>
            <a:endParaRPr lang="en-ID" sz="13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8402598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2FFC9-2B22-49C3-AE11-5C93E3ACDE79}"/>
              </a:ext>
            </a:extLst>
          </p:cNvPr>
          <p:cNvSpPr>
            <a:spLocks noGrp="1"/>
          </p:cNvSpPr>
          <p:nvPr>
            <p:ph type="title" idx="4294967295"/>
          </p:nvPr>
        </p:nvSpPr>
        <p:spPr>
          <a:xfrm>
            <a:off x="3574473" y="247968"/>
            <a:ext cx="2327564" cy="573087"/>
          </a:xfrm>
        </p:spPr>
        <p:txBody>
          <a:bodyPr/>
          <a:lstStyle/>
          <a:p>
            <a:r>
              <a:rPr lang="en-US" dirty="0"/>
              <a:t>Revenue</a:t>
            </a:r>
            <a:endParaRPr lang="en-ID" dirty="0"/>
          </a:p>
        </p:txBody>
      </p:sp>
      <p:sp>
        <p:nvSpPr>
          <p:cNvPr id="7" name="Rectangle 6">
            <a:extLst>
              <a:ext uri="{FF2B5EF4-FFF2-40B4-BE49-F238E27FC236}">
                <a16:creationId xmlns:a16="http://schemas.microsoft.com/office/drawing/2014/main" id="{94792E40-4E6E-4439-9A37-1ADF3F9FE4BD}"/>
              </a:ext>
            </a:extLst>
          </p:cNvPr>
          <p:cNvSpPr/>
          <p:nvPr/>
        </p:nvSpPr>
        <p:spPr>
          <a:xfrm>
            <a:off x="-51435" y="4940875"/>
            <a:ext cx="6845935" cy="253916"/>
          </a:xfrm>
          <a:prstGeom prst="rect">
            <a:avLst/>
          </a:prstGeom>
        </p:spPr>
        <p:txBody>
          <a:bodyPr wrap="square">
            <a:spAutoFit/>
          </a:bodyPr>
          <a:lstStyle/>
          <a:p>
            <a:r>
              <a:rPr lang="en-US" sz="1050" b="1" i="1" dirty="0">
                <a:solidFill>
                  <a:schemeClr val="tx1"/>
                </a:solidFill>
                <a:latin typeface="Calibri" panose="020F0502020204030204" pitchFamily="34" charset="0"/>
                <a:ea typeface="Calibri" panose="020F0502020204030204" pitchFamily="34" charset="0"/>
                <a:cs typeface="Calibri" panose="020F0502020204030204" pitchFamily="34" charset="0"/>
              </a:rPr>
              <a:t>Ref. </a:t>
            </a:r>
            <a:r>
              <a:rPr lang="en-US" sz="1050" b="1" i="1" dirty="0" err="1">
                <a:solidFill>
                  <a:schemeClr val="tx1"/>
                </a:solidFill>
                <a:latin typeface="Calibri" panose="020F0502020204030204" pitchFamily="34" charset="0"/>
                <a:ea typeface="Calibri" panose="020F0502020204030204" pitchFamily="34" charset="0"/>
                <a:cs typeface="Calibri" panose="020F0502020204030204" pitchFamily="34" charset="0"/>
              </a:rPr>
              <a:t>Laporan</a:t>
            </a:r>
            <a:r>
              <a:rPr lang="en-US" sz="1050" b="1" i="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050" b="1" i="1" dirty="0" err="1">
                <a:solidFill>
                  <a:schemeClr val="tx1"/>
                </a:solidFill>
                <a:latin typeface="Calibri" panose="020F0502020204030204" pitchFamily="34" charset="0"/>
                <a:ea typeface="Calibri" panose="020F0502020204030204" pitchFamily="34" charset="0"/>
                <a:cs typeface="Calibri" panose="020F0502020204030204" pitchFamily="34" charset="0"/>
              </a:rPr>
              <a:t>Keuangan</a:t>
            </a:r>
            <a:r>
              <a:rPr lang="en-US" sz="1050" b="1" i="1" dirty="0">
                <a:solidFill>
                  <a:schemeClr val="tx1"/>
                </a:solidFill>
                <a:latin typeface="Calibri" panose="020F0502020204030204" pitchFamily="34" charset="0"/>
                <a:ea typeface="Calibri" panose="020F0502020204030204" pitchFamily="34" charset="0"/>
                <a:cs typeface="Calibri" panose="020F0502020204030204" pitchFamily="34" charset="0"/>
              </a:rPr>
              <a:t> Prudential, 2023</a:t>
            </a:r>
          </a:p>
        </p:txBody>
      </p:sp>
      <p:sp>
        <p:nvSpPr>
          <p:cNvPr id="9" name="TextBox 8">
            <a:extLst>
              <a:ext uri="{FF2B5EF4-FFF2-40B4-BE49-F238E27FC236}">
                <a16:creationId xmlns:a16="http://schemas.microsoft.com/office/drawing/2014/main" id="{B9E5855C-E5E5-4A78-A478-2E1EB1891A9E}"/>
              </a:ext>
            </a:extLst>
          </p:cNvPr>
          <p:cNvSpPr txBox="1"/>
          <p:nvPr/>
        </p:nvSpPr>
        <p:spPr>
          <a:xfrm>
            <a:off x="488018" y="1211277"/>
            <a:ext cx="8167964" cy="3339376"/>
          </a:xfrm>
          <a:prstGeom prst="rect">
            <a:avLst/>
          </a:prstGeom>
          <a:noFill/>
        </p:spPr>
        <p:txBody>
          <a:bodyPr wrap="square">
            <a:spAutoFit/>
          </a:bodyPr>
          <a:lstStyle/>
          <a:p>
            <a:pPr marL="357188" indent="-357188">
              <a:spcBef>
                <a:spcPts val="600"/>
              </a:spcBef>
            </a:pPr>
            <a:r>
              <a:rPr lang="en-US" dirty="0">
                <a:latin typeface="Calibri" panose="020F0502020204030204" pitchFamily="34" charset="0"/>
                <a:ea typeface="Calibri" panose="020F0502020204030204" pitchFamily="34" charset="0"/>
                <a:cs typeface="Calibri" panose="020F0502020204030204" pitchFamily="34" charset="0"/>
              </a:rPr>
              <a:t>– 	Other insurance service result primarily relates to movements on onerous contracts that impact adjusted operating profit (</a:t>
            </a:r>
            <a:r>
              <a:rPr lang="en-US" dirty="0" err="1">
                <a:latin typeface="Calibri" panose="020F0502020204030204" pitchFamily="34" charset="0"/>
                <a:ea typeface="Calibri" panose="020F0502020204030204" pitchFamily="34" charset="0"/>
                <a:cs typeface="Calibri" panose="020F0502020204030204" pitchFamily="34" charset="0"/>
              </a:rPr>
              <a:t>ie</a:t>
            </a:r>
            <a:r>
              <a:rPr lang="en-US" dirty="0">
                <a:latin typeface="Calibri" panose="020F0502020204030204" pitchFamily="34" charset="0"/>
                <a:ea typeface="Calibri" panose="020F0502020204030204" pitchFamily="34" charset="0"/>
                <a:cs typeface="Calibri" panose="020F0502020204030204" pitchFamily="34" charset="0"/>
              </a:rPr>
              <a:t> excluding those discussed in B1.2).</a:t>
            </a:r>
          </a:p>
          <a:p>
            <a:pPr marL="357188" indent="-357188">
              <a:spcBef>
                <a:spcPts val="600"/>
              </a:spcBef>
            </a:pPr>
            <a:r>
              <a:rPr lang="en-US" dirty="0">
                <a:latin typeface="Calibri" panose="020F0502020204030204" pitchFamily="34" charset="0"/>
                <a:ea typeface="Calibri" panose="020F0502020204030204" pitchFamily="34" charset="0"/>
                <a:cs typeface="Calibri" panose="020F0502020204030204" pitchFamily="34" charset="0"/>
              </a:rPr>
              <a:t>– 	Net investment result on longer-term basis comprises the component of the ‘net investment result’ that has been attributed to adjusted operating profit by applying the approach as described in note B1.2.</a:t>
            </a:r>
          </a:p>
          <a:p>
            <a:pPr marL="357188" indent="-357188">
              <a:spcBef>
                <a:spcPts val="600"/>
              </a:spcBef>
            </a:pPr>
            <a:r>
              <a:rPr lang="en-US" dirty="0">
                <a:latin typeface="Calibri" panose="020F0502020204030204" pitchFamily="34" charset="0"/>
                <a:ea typeface="Calibri" panose="020F0502020204030204" pitchFamily="34" charset="0"/>
                <a:cs typeface="Calibri" panose="020F0502020204030204" pitchFamily="34" charset="0"/>
              </a:rPr>
              <a:t>– 	Other insurance income and expenditure represent other sources of income and expenses that are not </a:t>
            </a:r>
            <a:r>
              <a:rPr lang="en-US" dirty="0" err="1">
                <a:latin typeface="Calibri" panose="020F0502020204030204" pitchFamily="34" charset="0"/>
                <a:ea typeface="Calibri" panose="020F0502020204030204" pitchFamily="34" charset="0"/>
                <a:cs typeface="Calibri" panose="020F0502020204030204" pitchFamily="34" charset="0"/>
              </a:rPr>
              <a:t>onsidered</a:t>
            </a:r>
            <a:r>
              <a:rPr lang="en-US" dirty="0">
                <a:latin typeface="Calibri" panose="020F0502020204030204" pitchFamily="34" charset="0"/>
                <a:ea typeface="Calibri" panose="020F0502020204030204" pitchFamily="34" charset="0"/>
                <a:cs typeface="Calibri" panose="020F0502020204030204" pitchFamily="34" charset="0"/>
              </a:rPr>
              <a:t> to be attributable to insurance contracts under IFRS 17.</a:t>
            </a:r>
          </a:p>
          <a:p>
            <a:pPr marL="357188" indent="-357188">
              <a:spcBef>
                <a:spcPts val="600"/>
              </a:spcBef>
            </a:pPr>
            <a:r>
              <a:rPr lang="en-US" dirty="0">
                <a:latin typeface="Calibri" panose="020F0502020204030204" pitchFamily="34" charset="0"/>
                <a:ea typeface="Calibri" panose="020F0502020204030204" pitchFamily="34" charset="0"/>
                <a:cs typeface="Calibri" panose="020F0502020204030204" pitchFamily="34" charset="0"/>
              </a:rPr>
              <a:t>– 	Share of related tax charges from joint ventures and associates represents the related tax on the adjusted operating profit of the Group’s life joint ventures and associates accounted for using the equity method. Under IFRS, the Group’s share of results from its investments in joint ventures and associates accounted for using the equity method is included as a single line in the Group’s profit before tax on a net of related tax basis. In the table below, the results of the life joint ventures and associates are </a:t>
            </a:r>
            <a:r>
              <a:rPr lang="en-US" dirty="0" err="1">
                <a:latin typeface="Calibri" panose="020F0502020204030204" pitchFamily="34" charset="0"/>
                <a:ea typeface="Calibri" panose="020F0502020204030204" pitchFamily="34" charset="0"/>
                <a:cs typeface="Calibri" panose="020F0502020204030204" pitchFamily="34" charset="0"/>
              </a:rPr>
              <a:t>analysed</a:t>
            </a:r>
            <a:r>
              <a:rPr lang="en-US" dirty="0">
                <a:latin typeface="Calibri" panose="020F0502020204030204" pitchFamily="34" charset="0"/>
                <a:ea typeface="Calibri" panose="020F0502020204030204" pitchFamily="34" charset="0"/>
                <a:cs typeface="Calibri" panose="020F0502020204030204" pitchFamily="34" charset="0"/>
              </a:rPr>
              <a:t> by adjusted operating profit drivers and on a pretax basis, with related tax shown separately in order for the contribution from the life joint ventures and associates to be included in the profit driver analysis on a consistent basis with the rest of the insurance business operations.</a:t>
            </a:r>
            <a:endParaRPr lang="en-ID"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7912409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2FFC9-2B22-49C3-AE11-5C93E3ACDE79}"/>
              </a:ext>
            </a:extLst>
          </p:cNvPr>
          <p:cNvSpPr>
            <a:spLocks noGrp="1"/>
          </p:cNvSpPr>
          <p:nvPr>
            <p:ph type="title"/>
          </p:nvPr>
        </p:nvSpPr>
        <p:spPr>
          <a:xfrm>
            <a:off x="697556" y="216475"/>
            <a:ext cx="7696500" cy="572700"/>
          </a:xfrm>
        </p:spPr>
        <p:txBody>
          <a:bodyPr/>
          <a:lstStyle/>
          <a:p>
            <a:r>
              <a:rPr lang="en-US" dirty="0"/>
              <a:t>Revenue</a:t>
            </a:r>
            <a:endParaRPr lang="en-ID" dirty="0"/>
          </a:p>
        </p:txBody>
      </p:sp>
      <p:sp>
        <p:nvSpPr>
          <p:cNvPr id="7" name="Rectangle 6">
            <a:extLst>
              <a:ext uri="{FF2B5EF4-FFF2-40B4-BE49-F238E27FC236}">
                <a16:creationId xmlns:a16="http://schemas.microsoft.com/office/drawing/2014/main" id="{94792E40-4E6E-4439-9A37-1ADF3F9FE4BD}"/>
              </a:ext>
            </a:extLst>
          </p:cNvPr>
          <p:cNvSpPr/>
          <p:nvPr/>
        </p:nvSpPr>
        <p:spPr>
          <a:xfrm>
            <a:off x="-51435" y="4940875"/>
            <a:ext cx="6845935" cy="253916"/>
          </a:xfrm>
          <a:prstGeom prst="rect">
            <a:avLst/>
          </a:prstGeom>
        </p:spPr>
        <p:txBody>
          <a:bodyPr wrap="square">
            <a:spAutoFit/>
          </a:bodyPr>
          <a:lstStyle/>
          <a:p>
            <a:r>
              <a:rPr lang="en-US" sz="1050" b="1" i="1" dirty="0">
                <a:solidFill>
                  <a:schemeClr val="tx1"/>
                </a:solidFill>
                <a:latin typeface="Arial" charset="0"/>
              </a:rPr>
              <a:t>Ref. </a:t>
            </a:r>
            <a:r>
              <a:rPr lang="en-US" sz="1050" b="1" i="1" dirty="0" err="1">
                <a:solidFill>
                  <a:schemeClr val="tx1"/>
                </a:solidFill>
                <a:latin typeface="Arial" charset="0"/>
              </a:rPr>
              <a:t>Laporan</a:t>
            </a:r>
            <a:r>
              <a:rPr lang="en-US" sz="1050" b="1" i="1" dirty="0">
                <a:solidFill>
                  <a:schemeClr val="tx1"/>
                </a:solidFill>
                <a:latin typeface="Arial" charset="0"/>
              </a:rPr>
              <a:t> </a:t>
            </a:r>
            <a:r>
              <a:rPr lang="en-US" sz="1050" b="1" i="1" dirty="0" err="1">
                <a:solidFill>
                  <a:schemeClr val="tx1"/>
                </a:solidFill>
                <a:latin typeface="Arial" charset="0"/>
              </a:rPr>
              <a:t>Keuangan</a:t>
            </a:r>
            <a:r>
              <a:rPr lang="en-US" sz="1050" b="1" i="1" dirty="0">
                <a:solidFill>
                  <a:schemeClr val="tx1"/>
                </a:solidFill>
                <a:latin typeface="Arial" charset="0"/>
              </a:rPr>
              <a:t> Prudential, 2023</a:t>
            </a:r>
          </a:p>
        </p:txBody>
      </p:sp>
      <p:sp>
        <p:nvSpPr>
          <p:cNvPr id="8" name="TextBox 7">
            <a:extLst>
              <a:ext uri="{FF2B5EF4-FFF2-40B4-BE49-F238E27FC236}">
                <a16:creationId xmlns:a16="http://schemas.microsoft.com/office/drawing/2014/main" id="{7A1162D8-34C0-416D-8B83-78245E10A233}"/>
              </a:ext>
            </a:extLst>
          </p:cNvPr>
          <p:cNvSpPr txBox="1"/>
          <p:nvPr/>
        </p:nvSpPr>
        <p:spPr>
          <a:xfrm>
            <a:off x="326754" y="4326861"/>
            <a:ext cx="8438104" cy="600164"/>
          </a:xfrm>
          <a:prstGeom prst="rect">
            <a:avLst/>
          </a:prstGeom>
          <a:noFill/>
        </p:spPr>
        <p:txBody>
          <a:bodyPr wrap="square">
            <a:spAutoFit/>
          </a:bodyPr>
          <a:lstStyle/>
          <a:p>
            <a:r>
              <a:rPr lang="en-US" sz="1100" dirty="0">
                <a:latin typeface="Calibri" panose="020F0502020204030204" pitchFamily="34" charset="0"/>
                <a:ea typeface="Calibri" panose="020F0502020204030204" pitchFamily="34" charset="0"/>
                <a:cs typeface="Calibri" panose="020F0502020204030204" pitchFamily="34" charset="0"/>
              </a:rPr>
              <a:t>(</a:t>
            </a:r>
            <a:r>
              <a:rPr lang="en-US" sz="1100" dirty="0" err="1">
                <a:latin typeface="Calibri" panose="020F0502020204030204" pitchFamily="34" charset="0"/>
                <a:ea typeface="Calibri" panose="020F0502020204030204" pitchFamily="34" charset="0"/>
                <a:cs typeface="Calibri" panose="020F0502020204030204" pitchFamily="34" charset="0"/>
              </a:rPr>
              <a:t>i</a:t>
            </a:r>
            <a:r>
              <a:rPr lang="en-US" sz="1100" dirty="0">
                <a:latin typeface="Calibri" panose="020F0502020204030204" pitchFamily="34" charset="0"/>
                <a:ea typeface="Calibri" panose="020F0502020204030204" pitchFamily="34" charset="0"/>
                <a:cs typeface="Calibri" panose="020F0502020204030204" pitchFamily="34" charset="0"/>
              </a:rPr>
              <a:t>) The adjusted release of CSM and the adjusted insurance service result are reconciled to the information in the Analysis of movements in insurance and reinsurance contract balances by measurement component in note C3.2 (excluding joint ventures and associates) and the consolidated income statement as follows: 2023</a:t>
            </a:r>
            <a:endParaRPr lang="en-ID" sz="1100" dirty="0">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3" name="Table 2">
            <a:extLst>
              <a:ext uri="{FF2B5EF4-FFF2-40B4-BE49-F238E27FC236}">
                <a16:creationId xmlns:a16="http://schemas.microsoft.com/office/drawing/2014/main" id="{1994EF6D-2469-AD3F-925E-91ACC0588E0C}"/>
              </a:ext>
            </a:extLst>
          </p:cNvPr>
          <p:cNvGraphicFramePr>
            <a:graphicFrameLocks noGrp="1"/>
          </p:cNvGraphicFramePr>
          <p:nvPr>
            <p:extLst>
              <p:ext uri="{D42A27DB-BD31-4B8C-83A1-F6EECF244321}">
                <p14:modId xmlns:p14="http://schemas.microsoft.com/office/powerpoint/2010/main" val="285667067"/>
              </p:ext>
            </p:extLst>
          </p:nvPr>
        </p:nvGraphicFramePr>
        <p:xfrm>
          <a:off x="326754" y="1384582"/>
          <a:ext cx="8285395" cy="2814556"/>
        </p:xfrm>
        <a:graphic>
          <a:graphicData uri="http://schemas.openxmlformats.org/drawingml/2006/table">
            <a:tbl>
              <a:tblPr firstRow="1" bandRow="1">
                <a:tableStyleId>{F2161000-0E79-4523-977C-71E063B8A331}</a:tableStyleId>
              </a:tblPr>
              <a:tblGrid>
                <a:gridCol w="4116934">
                  <a:extLst>
                    <a:ext uri="{9D8B030D-6E8A-4147-A177-3AD203B41FA5}">
                      <a16:colId xmlns:a16="http://schemas.microsoft.com/office/drawing/2014/main" val="4155630559"/>
                    </a:ext>
                  </a:extLst>
                </a:gridCol>
                <a:gridCol w="723663">
                  <a:extLst>
                    <a:ext uri="{9D8B030D-6E8A-4147-A177-3AD203B41FA5}">
                      <a16:colId xmlns:a16="http://schemas.microsoft.com/office/drawing/2014/main" val="1144800353"/>
                    </a:ext>
                  </a:extLst>
                </a:gridCol>
                <a:gridCol w="845062">
                  <a:extLst>
                    <a:ext uri="{9D8B030D-6E8A-4147-A177-3AD203B41FA5}">
                      <a16:colId xmlns:a16="http://schemas.microsoft.com/office/drawing/2014/main" val="1957336713"/>
                    </a:ext>
                  </a:extLst>
                </a:gridCol>
                <a:gridCol w="877338">
                  <a:extLst>
                    <a:ext uri="{9D8B030D-6E8A-4147-A177-3AD203B41FA5}">
                      <a16:colId xmlns:a16="http://schemas.microsoft.com/office/drawing/2014/main" val="187179869"/>
                    </a:ext>
                  </a:extLst>
                </a:gridCol>
                <a:gridCol w="843068">
                  <a:extLst>
                    <a:ext uri="{9D8B030D-6E8A-4147-A177-3AD203B41FA5}">
                      <a16:colId xmlns:a16="http://schemas.microsoft.com/office/drawing/2014/main" val="805747269"/>
                    </a:ext>
                  </a:extLst>
                </a:gridCol>
                <a:gridCol w="879330">
                  <a:extLst>
                    <a:ext uri="{9D8B030D-6E8A-4147-A177-3AD203B41FA5}">
                      <a16:colId xmlns:a16="http://schemas.microsoft.com/office/drawing/2014/main" val="1618181852"/>
                    </a:ext>
                  </a:extLst>
                </a:gridCol>
              </a:tblGrid>
              <a:tr h="2814556">
                <a:tc>
                  <a:txBody>
                    <a:bodyPr/>
                    <a:lstStyle/>
                    <a:p>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Adjusted release of CSM</a:t>
                      </a:r>
                    </a:p>
                    <a:p>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Release of risk adjustment</a:t>
                      </a:r>
                    </a:p>
                    <a:p>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Experience variances</a:t>
                      </a:r>
                    </a:p>
                    <a:p>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Other insurance service result</a:t>
                      </a:r>
                    </a:p>
                    <a:p>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Adjusted insurance service result</a:t>
                      </a:r>
                    </a:p>
                    <a:p>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Net investment result on longer term basis </a:t>
                      </a:r>
                    </a:p>
                    <a:p>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Other insurance income and expenditure</a:t>
                      </a:r>
                    </a:p>
                    <a:p>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Share of related tax charges from joint ventures and associates</a:t>
                      </a:r>
                    </a:p>
                    <a:p>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Insurance business</a:t>
                      </a:r>
                    </a:p>
                    <a:p>
                      <a:r>
                        <a:rPr lang="en-US" sz="1200" dirty="0" err="1">
                          <a:solidFill>
                            <a:schemeClr val="tx1"/>
                          </a:solidFill>
                          <a:latin typeface="Calibri" panose="020F0502020204030204" pitchFamily="34" charset="0"/>
                          <a:ea typeface="Calibri" panose="020F0502020204030204" pitchFamily="34" charset="0"/>
                          <a:cs typeface="Calibri" panose="020F0502020204030204" pitchFamily="34" charset="0"/>
                        </a:rPr>
                        <a:t>Eastspring</a:t>
                      </a:r>
                      <a:endPar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-Other income and expenditure</a:t>
                      </a:r>
                    </a:p>
                    <a:p>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Restructuring and IFRS 17 implementation costs</a:t>
                      </a:r>
                    </a:p>
                    <a:p>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Adjusted operating profit, as reconciled to profit (loss) for the year in note B1.1</a:t>
                      </a:r>
                      <a:endPar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rPr>
                        <a:t>2,205</a:t>
                      </a:r>
                    </a:p>
                    <a:p>
                      <a:pPr algn="r"/>
                      <a:r>
                        <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rPr>
                        <a:t>218</a:t>
                      </a:r>
                    </a:p>
                    <a:p>
                      <a:pPr algn="r"/>
                      <a:r>
                        <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rPr>
                        <a:t>(118)</a:t>
                      </a:r>
                    </a:p>
                    <a:p>
                      <a:pPr algn="r"/>
                      <a:r>
                        <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rPr>
                        <a:t>(109)</a:t>
                      </a:r>
                    </a:p>
                    <a:p>
                      <a:pPr algn="r"/>
                      <a:r>
                        <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rPr>
                        <a:t>2.196</a:t>
                      </a:r>
                    </a:p>
                    <a:p>
                      <a:pPr algn="r"/>
                      <a:r>
                        <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rPr>
                        <a:t>1,241</a:t>
                      </a:r>
                    </a:p>
                    <a:p>
                      <a:pPr algn="r"/>
                      <a:r>
                        <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rPr>
                        <a:t>(122)</a:t>
                      </a:r>
                    </a:p>
                    <a:p>
                      <a:pPr algn="r"/>
                      <a:r>
                        <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rPr>
                        <a:t>(78)</a:t>
                      </a:r>
                    </a:p>
                    <a:p>
                      <a:pPr algn="r"/>
                      <a:r>
                        <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rPr>
                        <a:t>3,237</a:t>
                      </a:r>
                    </a:p>
                    <a:p>
                      <a:pPr algn="r"/>
                      <a:r>
                        <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rPr>
                        <a:t>280</a:t>
                      </a:r>
                    </a:p>
                    <a:p>
                      <a:pPr algn="r"/>
                      <a:r>
                        <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rPr>
                        <a:t>(423)</a:t>
                      </a:r>
                    </a:p>
                    <a:p>
                      <a:pPr algn="r"/>
                      <a:r>
                        <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rPr>
                        <a:t>(201)</a:t>
                      </a:r>
                    </a:p>
                    <a:p>
                      <a:pPr algn="r"/>
                      <a:endPar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r"/>
                      <a:r>
                        <a:rPr lang="en-ID" sz="1200" b="1" dirty="0">
                          <a:solidFill>
                            <a:schemeClr val="tx1"/>
                          </a:solidFill>
                          <a:latin typeface="Calibri" panose="020F0502020204030204" pitchFamily="34" charset="0"/>
                          <a:ea typeface="Calibri" panose="020F0502020204030204" pitchFamily="34" charset="0"/>
                          <a:cs typeface="Calibri" panose="020F0502020204030204" pitchFamily="34" charset="0"/>
                        </a:rPr>
                        <a:t>2,893</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2,265</a:t>
                      </a:r>
                    </a:p>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179</a:t>
                      </a:r>
                    </a:p>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(66)</a:t>
                      </a:r>
                    </a:p>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(204)</a:t>
                      </a:r>
                    </a:p>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2,174</a:t>
                      </a:r>
                    </a:p>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1,290</a:t>
                      </a:r>
                    </a:p>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(98)</a:t>
                      </a:r>
                    </a:p>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(90)</a:t>
                      </a:r>
                    </a:p>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3.276</a:t>
                      </a:r>
                    </a:p>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260</a:t>
                      </a:r>
                    </a:p>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(520)</a:t>
                      </a:r>
                    </a:p>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(294)</a:t>
                      </a:r>
                    </a:p>
                    <a:p>
                      <a:pPr algn="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2,722</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2,242</a:t>
                      </a:r>
                    </a:p>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178</a:t>
                      </a:r>
                    </a:p>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(62)</a:t>
                      </a:r>
                    </a:p>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(195)</a:t>
                      </a:r>
                    </a:p>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2.163</a:t>
                      </a:r>
                    </a:p>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1,271</a:t>
                      </a:r>
                    </a:p>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(100)</a:t>
                      </a:r>
                    </a:p>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(85)</a:t>
                      </a:r>
                    </a:p>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3.249</a:t>
                      </a:r>
                    </a:p>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255</a:t>
                      </a:r>
                    </a:p>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(521)</a:t>
                      </a:r>
                    </a:p>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(293)</a:t>
                      </a:r>
                    </a:p>
                    <a:p>
                      <a:pPr algn="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2,690</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(3)%</a:t>
                      </a:r>
                    </a:p>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22 %</a:t>
                      </a:r>
                    </a:p>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(79)%</a:t>
                      </a:r>
                    </a:p>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47 %</a:t>
                      </a:r>
                    </a:p>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1 %</a:t>
                      </a:r>
                    </a:p>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(4)%</a:t>
                      </a:r>
                    </a:p>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(24)%</a:t>
                      </a:r>
                    </a:p>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13 %</a:t>
                      </a:r>
                    </a:p>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(1)%</a:t>
                      </a:r>
                    </a:p>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8%</a:t>
                      </a:r>
                    </a:p>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19 %</a:t>
                      </a:r>
                    </a:p>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32%</a:t>
                      </a:r>
                    </a:p>
                    <a:p>
                      <a:pPr algn="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6%</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(2)%</a:t>
                      </a:r>
                    </a:p>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22 %</a:t>
                      </a:r>
                    </a:p>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(90)%</a:t>
                      </a:r>
                    </a:p>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44%</a:t>
                      </a:r>
                    </a:p>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2 %</a:t>
                      </a:r>
                    </a:p>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(2) %</a:t>
                      </a:r>
                    </a:p>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(22)%</a:t>
                      </a:r>
                    </a:p>
                    <a:p>
                      <a:pPr algn="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8 %</a:t>
                      </a:r>
                    </a:p>
                    <a:p>
                      <a:pPr marL="171450" indent="-171450" algn="r">
                        <a:buFontTx/>
                        <a:buChar char="-"/>
                      </a:pP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a:t>
                      </a:r>
                    </a:p>
                    <a:p>
                      <a:pPr marL="0" indent="0" algn="r">
                        <a:buFontTx/>
                        <a:buNone/>
                      </a:pP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10 %</a:t>
                      </a:r>
                    </a:p>
                    <a:p>
                      <a:pPr marL="0" indent="0" algn="r">
                        <a:buFontTx/>
                        <a:buNone/>
                      </a:pP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19%</a:t>
                      </a:r>
                    </a:p>
                    <a:p>
                      <a:pPr marL="0" indent="0" algn="r">
                        <a:buFontTx/>
                        <a:buNone/>
                      </a:pP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31%</a:t>
                      </a:r>
                    </a:p>
                    <a:p>
                      <a:pPr marL="0" indent="0" algn="r">
                        <a:buFontTx/>
                        <a:buNone/>
                      </a:pPr>
                      <a:endPar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indent="0" algn="r">
                        <a:buFontTx/>
                        <a:buNone/>
                      </a:pPr>
                      <a:r>
                        <a:rPr lang="en-ID" sz="1200" dirty="0">
                          <a:solidFill>
                            <a:schemeClr val="tx1"/>
                          </a:solidFill>
                          <a:latin typeface="Calibri" panose="020F0502020204030204" pitchFamily="34" charset="0"/>
                          <a:ea typeface="Calibri" panose="020F0502020204030204" pitchFamily="34" charset="0"/>
                          <a:cs typeface="Calibri" panose="020F0502020204030204" pitchFamily="34" charset="0"/>
                        </a:rPr>
                        <a:t>8 %</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8793719"/>
                  </a:ext>
                </a:extLst>
              </a:tr>
            </a:tbl>
          </a:graphicData>
        </a:graphic>
      </p:graphicFrame>
      <p:graphicFrame>
        <p:nvGraphicFramePr>
          <p:cNvPr id="9" name="Table 8">
            <a:extLst>
              <a:ext uri="{FF2B5EF4-FFF2-40B4-BE49-F238E27FC236}">
                <a16:creationId xmlns:a16="http://schemas.microsoft.com/office/drawing/2014/main" id="{AB453EE8-3B0A-D1F8-730B-E82329BEECBE}"/>
              </a:ext>
            </a:extLst>
          </p:cNvPr>
          <p:cNvGraphicFramePr>
            <a:graphicFrameLocks noGrp="1"/>
          </p:cNvGraphicFramePr>
          <p:nvPr>
            <p:extLst>
              <p:ext uri="{D42A27DB-BD31-4B8C-83A1-F6EECF244321}">
                <p14:modId xmlns:p14="http://schemas.microsoft.com/office/powerpoint/2010/main" val="4213853180"/>
              </p:ext>
            </p:extLst>
          </p:nvPr>
        </p:nvGraphicFramePr>
        <p:xfrm>
          <a:off x="326753" y="2155485"/>
          <a:ext cx="8285395" cy="1896288"/>
        </p:xfrm>
        <a:graphic>
          <a:graphicData uri="http://schemas.openxmlformats.org/drawingml/2006/table">
            <a:tbl>
              <a:tblPr firstRow="1" bandRow="1">
                <a:tableStyleId>{F2161000-0E79-4523-977C-71E063B8A331}</a:tableStyleId>
              </a:tblPr>
              <a:tblGrid>
                <a:gridCol w="8285395">
                  <a:extLst>
                    <a:ext uri="{9D8B030D-6E8A-4147-A177-3AD203B41FA5}">
                      <a16:colId xmlns:a16="http://schemas.microsoft.com/office/drawing/2014/main" val="3048041398"/>
                    </a:ext>
                  </a:extLst>
                </a:gridCol>
              </a:tblGrid>
              <a:tr h="738635">
                <a:tc>
                  <a:txBody>
                    <a:bodyPr/>
                    <a:lstStyle/>
                    <a:p>
                      <a:endParaRPr lang="en-ID" dirty="0"/>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74169419"/>
                  </a:ext>
                </a:extLst>
              </a:tr>
              <a:tr h="736847">
                <a:tc>
                  <a:txBody>
                    <a:bodyPr/>
                    <a:lstStyle/>
                    <a:p>
                      <a:endParaRPr lang="en-ID" dirty="0"/>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54026845"/>
                  </a:ext>
                </a:extLst>
              </a:tr>
              <a:tr h="420806">
                <a:tc>
                  <a:txBody>
                    <a:bodyPr/>
                    <a:lstStyle/>
                    <a:p>
                      <a:endParaRPr lang="en-ID" dirty="0"/>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61035073"/>
                  </a:ext>
                </a:extLst>
              </a:tr>
            </a:tbl>
          </a:graphicData>
        </a:graphic>
      </p:graphicFrame>
      <p:graphicFrame>
        <p:nvGraphicFramePr>
          <p:cNvPr id="12" name="Table 11">
            <a:extLst>
              <a:ext uri="{FF2B5EF4-FFF2-40B4-BE49-F238E27FC236}">
                <a16:creationId xmlns:a16="http://schemas.microsoft.com/office/drawing/2014/main" id="{0A0FEAAF-642F-C9E4-6874-40BA07DF306A}"/>
              </a:ext>
            </a:extLst>
          </p:cNvPr>
          <p:cNvGraphicFramePr>
            <a:graphicFrameLocks noGrp="1"/>
          </p:cNvGraphicFramePr>
          <p:nvPr>
            <p:extLst>
              <p:ext uri="{D42A27DB-BD31-4B8C-83A1-F6EECF244321}">
                <p14:modId xmlns:p14="http://schemas.microsoft.com/office/powerpoint/2010/main" val="3050174535"/>
              </p:ext>
            </p:extLst>
          </p:nvPr>
        </p:nvGraphicFramePr>
        <p:xfrm>
          <a:off x="4385568" y="1154868"/>
          <a:ext cx="4226580" cy="243840"/>
        </p:xfrm>
        <a:graphic>
          <a:graphicData uri="http://schemas.openxmlformats.org/drawingml/2006/table">
            <a:tbl>
              <a:tblPr firstRow="1" bandRow="1">
                <a:tableStyleId>{F2161000-0E79-4523-977C-71E063B8A331}</a:tableStyleId>
              </a:tblPr>
              <a:tblGrid>
                <a:gridCol w="845316">
                  <a:extLst>
                    <a:ext uri="{9D8B030D-6E8A-4147-A177-3AD203B41FA5}">
                      <a16:colId xmlns:a16="http://schemas.microsoft.com/office/drawing/2014/main" val="535124601"/>
                    </a:ext>
                  </a:extLst>
                </a:gridCol>
                <a:gridCol w="845316">
                  <a:extLst>
                    <a:ext uri="{9D8B030D-6E8A-4147-A177-3AD203B41FA5}">
                      <a16:colId xmlns:a16="http://schemas.microsoft.com/office/drawing/2014/main" val="977128901"/>
                    </a:ext>
                  </a:extLst>
                </a:gridCol>
                <a:gridCol w="845316">
                  <a:extLst>
                    <a:ext uri="{9D8B030D-6E8A-4147-A177-3AD203B41FA5}">
                      <a16:colId xmlns:a16="http://schemas.microsoft.com/office/drawing/2014/main" val="956546718"/>
                    </a:ext>
                  </a:extLst>
                </a:gridCol>
                <a:gridCol w="845316">
                  <a:extLst>
                    <a:ext uri="{9D8B030D-6E8A-4147-A177-3AD203B41FA5}">
                      <a16:colId xmlns:a16="http://schemas.microsoft.com/office/drawing/2014/main" val="3393479142"/>
                    </a:ext>
                  </a:extLst>
                </a:gridCol>
                <a:gridCol w="845316">
                  <a:extLst>
                    <a:ext uri="{9D8B030D-6E8A-4147-A177-3AD203B41FA5}">
                      <a16:colId xmlns:a16="http://schemas.microsoft.com/office/drawing/2014/main" val="2952371733"/>
                    </a:ext>
                  </a:extLst>
                </a:gridCol>
              </a:tblGrid>
              <a:tr h="129912">
                <a:tc>
                  <a:txBody>
                    <a:bodyPr/>
                    <a:lstStyle/>
                    <a:p>
                      <a:pPr algn="r"/>
                      <a:endParaRPr lang="en-ID" sz="1000" b="1"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r>
                        <a:rPr lang="en-US" sz="1000" b="1" dirty="0">
                          <a:latin typeface="Calibri" panose="020F0502020204030204" pitchFamily="34" charset="0"/>
                          <a:ea typeface="Calibri" panose="020F0502020204030204" pitchFamily="34" charset="0"/>
                          <a:cs typeface="Calibri" panose="020F0502020204030204" pitchFamily="34" charset="0"/>
                        </a:rPr>
                        <a:t>AER</a:t>
                      </a:r>
                      <a:endParaRPr lang="en-ID" sz="1000" b="1"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noFill/>
                  </a:tcPr>
                </a:tc>
                <a:tc>
                  <a:txBody>
                    <a:bodyPr/>
                    <a:lstStyle/>
                    <a:p>
                      <a:pPr algn="r"/>
                      <a:r>
                        <a:rPr lang="en-US" sz="1000" b="1" dirty="0">
                          <a:latin typeface="Calibri" panose="020F0502020204030204" pitchFamily="34" charset="0"/>
                          <a:ea typeface="Calibri" panose="020F0502020204030204" pitchFamily="34" charset="0"/>
                          <a:cs typeface="Calibri" panose="020F0502020204030204" pitchFamily="34" charset="0"/>
                        </a:rPr>
                        <a:t>CER</a:t>
                      </a:r>
                      <a:endParaRPr lang="en-ID" sz="1000" b="1"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noFill/>
                  </a:tcPr>
                </a:tc>
                <a:tc>
                  <a:txBody>
                    <a:bodyPr/>
                    <a:lstStyle/>
                    <a:p>
                      <a:pPr algn="r"/>
                      <a:r>
                        <a:rPr lang="en-US" sz="1000" b="1" dirty="0">
                          <a:latin typeface="Calibri" panose="020F0502020204030204" pitchFamily="34" charset="0"/>
                          <a:ea typeface="Calibri" panose="020F0502020204030204" pitchFamily="34" charset="0"/>
                          <a:cs typeface="Calibri" panose="020F0502020204030204" pitchFamily="34" charset="0"/>
                        </a:rPr>
                        <a:t>AER</a:t>
                      </a:r>
                      <a:endParaRPr lang="en-ID" sz="1000" b="1"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noFill/>
                  </a:tcPr>
                </a:tc>
                <a:tc>
                  <a:txBody>
                    <a:bodyPr/>
                    <a:lstStyle/>
                    <a:p>
                      <a:pPr algn="r"/>
                      <a:r>
                        <a:rPr lang="en-US" sz="1000" b="1" dirty="0">
                          <a:latin typeface="Calibri" panose="020F0502020204030204" pitchFamily="34" charset="0"/>
                          <a:ea typeface="Calibri" panose="020F0502020204030204" pitchFamily="34" charset="0"/>
                          <a:cs typeface="Calibri" panose="020F0502020204030204" pitchFamily="34" charset="0"/>
                        </a:rPr>
                        <a:t>CER</a:t>
                      </a:r>
                      <a:endParaRPr lang="en-ID" sz="1000" b="1"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287350570"/>
                  </a:ext>
                </a:extLst>
              </a:tr>
            </a:tbl>
          </a:graphicData>
        </a:graphic>
      </p:graphicFrame>
      <p:graphicFrame>
        <p:nvGraphicFramePr>
          <p:cNvPr id="15" name="Table 14">
            <a:extLst>
              <a:ext uri="{FF2B5EF4-FFF2-40B4-BE49-F238E27FC236}">
                <a16:creationId xmlns:a16="http://schemas.microsoft.com/office/drawing/2014/main" id="{80A9C063-116D-A237-255F-F3414132F0AB}"/>
              </a:ext>
            </a:extLst>
          </p:cNvPr>
          <p:cNvGraphicFramePr>
            <a:graphicFrameLocks noGrp="1"/>
          </p:cNvGraphicFramePr>
          <p:nvPr>
            <p:extLst>
              <p:ext uri="{D42A27DB-BD31-4B8C-83A1-F6EECF244321}">
                <p14:modId xmlns:p14="http://schemas.microsoft.com/office/powerpoint/2010/main" val="3706005515"/>
              </p:ext>
            </p:extLst>
          </p:nvPr>
        </p:nvGraphicFramePr>
        <p:xfrm>
          <a:off x="4469450" y="916898"/>
          <a:ext cx="743456" cy="243840"/>
        </p:xfrm>
        <a:graphic>
          <a:graphicData uri="http://schemas.openxmlformats.org/drawingml/2006/table">
            <a:tbl>
              <a:tblPr firstRow="1" bandRow="1">
                <a:tableStyleId>{F2161000-0E79-4523-977C-71E063B8A331}</a:tableStyleId>
              </a:tblPr>
              <a:tblGrid>
                <a:gridCol w="743456">
                  <a:extLst>
                    <a:ext uri="{9D8B030D-6E8A-4147-A177-3AD203B41FA5}">
                      <a16:colId xmlns:a16="http://schemas.microsoft.com/office/drawing/2014/main" val="399541609"/>
                    </a:ext>
                  </a:extLst>
                </a:gridCol>
              </a:tblGrid>
              <a:tr h="243840">
                <a:tc>
                  <a:txBody>
                    <a:bodyPr/>
                    <a:lstStyle/>
                    <a:p>
                      <a:pPr algn="r"/>
                      <a:r>
                        <a:rPr lang="en-US" sz="1000" b="1" dirty="0">
                          <a:latin typeface="Calibri" panose="020F0502020204030204" pitchFamily="34" charset="0"/>
                          <a:ea typeface="Calibri" panose="020F0502020204030204" pitchFamily="34" charset="0"/>
                          <a:cs typeface="Calibri" panose="020F0502020204030204" pitchFamily="34" charset="0"/>
                        </a:rPr>
                        <a:t>2023 $m</a:t>
                      </a:r>
                      <a:endParaRPr lang="en-ID" sz="1000" b="1"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99971968"/>
                  </a:ext>
                </a:extLst>
              </a:tr>
            </a:tbl>
          </a:graphicData>
        </a:graphic>
      </p:graphicFrame>
      <p:graphicFrame>
        <p:nvGraphicFramePr>
          <p:cNvPr id="16" name="Table 15">
            <a:extLst>
              <a:ext uri="{FF2B5EF4-FFF2-40B4-BE49-F238E27FC236}">
                <a16:creationId xmlns:a16="http://schemas.microsoft.com/office/drawing/2014/main" id="{ADFF0B50-18D0-346D-C69F-27F7B7AB5291}"/>
              </a:ext>
            </a:extLst>
          </p:cNvPr>
          <p:cNvGraphicFramePr>
            <a:graphicFrameLocks noGrp="1"/>
          </p:cNvGraphicFramePr>
          <p:nvPr>
            <p:extLst>
              <p:ext uri="{D42A27DB-BD31-4B8C-83A1-F6EECF244321}">
                <p14:modId xmlns:p14="http://schemas.microsoft.com/office/powerpoint/2010/main" val="2172975605"/>
              </p:ext>
            </p:extLst>
          </p:nvPr>
        </p:nvGraphicFramePr>
        <p:xfrm>
          <a:off x="5422064" y="905855"/>
          <a:ext cx="1377642" cy="251020"/>
        </p:xfrm>
        <a:graphic>
          <a:graphicData uri="http://schemas.openxmlformats.org/drawingml/2006/table">
            <a:tbl>
              <a:tblPr firstRow="1" bandRow="1">
                <a:tableStyleId>{F2161000-0E79-4523-977C-71E063B8A331}</a:tableStyleId>
              </a:tblPr>
              <a:tblGrid>
                <a:gridCol w="1377642">
                  <a:extLst>
                    <a:ext uri="{9D8B030D-6E8A-4147-A177-3AD203B41FA5}">
                      <a16:colId xmlns:a16="http://schemas.microsoft.com/office/drawing/2014/main" val="399541609"/>
                    </a:ext>
                  </a:extLst>
                </a:gridCol>
              </a:tblGrid>
              <a:tr h="251020">
                <a:tc>
                  <a:txBody>
                    <a:bodyPr/>
                    <a:lstStyle/>
                    <a:p>
                      <a:pPr algn="ctr"/>
                      <a:r>
                        <a:rPr lang="en-US" sz="1000" b="1" dirty="0">
                          <a:latin typeface="Calibri" panose="020F0502020204030204" pitchFamily="34" charset="0"/>
                          <a:ea typeface="Calibri" panose="020F0502020204030204" pitchFamily="34" charset="0"/>
                          <a:cs typeface="Calibri" panose="020F0502020204030204" pitchFamily="34" charset="0"/>
                        </a:rPr>
                        <a:t>2022 $m</a:t>
                      </a:r>
                      <a:endParaRPr lang="en-ID" sz="1000" b="1"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99971968"/>
                  </a:ext>
                </a:extLst>
              </a:tr>
            </a:tbl>
          </a:graphicData>
        </a:graphic>
      </p:graphicFrame>
      <p:graphicFrame>
        <p:nvGraphicFramePr>
          <p:cNvPr id="17" name="Table 16">
            <a:extLst>
              <a:ext uri="{FF2B5EF4-FFF2-40B4-BE49-F238E27FC236}">
                <a16:creationId xmlns:a16="http://schemas.microsoft.com/office/drawing/2014/main" id="{6926E360-54A0-2B03-77B0-85BDA1147F24}"/>
              </a:ext>
            </a:extLst>
          </p:cNvPr>
          <p:cNvGraphicFramePr>
            <a:graphicFrameLocks noGrp="1"/>
          </p:cNvGraphicFramePr>
          <p:nvPr>
            <p:extLst>
              <p:ext uri="{D42A27DB-BD31-4B8C-83A1-F6EECF244321}">
                <p14:modId xmlns:p14="http://schemas.microsoft.com/office/powerpoint/2010/main" val="262976007"/>
              </p:ext>
            </p:extLst>
          </p:nvPr>
        </p:nvGraphicFramePr>
        <p:xfrm>
          <a:off x="6926062" y="910473"/>
          <a:ext cx="1606187" cy="249156"/>
        </p:xfrm>
        <a:graphic>
          <a:graphicData uri="http://schemas.openxmlformats.org/drawingml/2006/table">
            <a:tbl>
              <a:tblPr firstRow="1" bandRow="1">
                <a:tableStyleId>{F2161000-0E79-4523-977C-71E063B8A331}</a:tableStyleId>
              </a:tblPr>
              <a:tblGrid>
                <a:gridCol w="1606187">
                  <a:extLst>
                    <a:ext uri="{9D8B030D-6E8A-4147-A177-3AD203B41FA5}">
                      <a16:colId xmlns:a16="http://schemas.microsoft.com/office/drawing/2014/main" val="399541609"/>
                    </a:ext>
                  </a:extLst>
                </a:gridCol>
              </a:tblGrid>
              <a:tr h="249156">
                <a:tc>
                  <a:txBody>
                    <a:bodyPr/>
                    <a:lstStyle/>
                    <a:p>
                      <a:pPr algn="ctr"/>
                      <a:r>
                        <a:rPr lang="en-US" sz="1000" b="1" dirty="0">
                          <a:latin typeface="Calibri" panose="020F0502020204030204" pitchFamily="34" charset="0"/>
                          <a:ea typeface="Calibri" panose="020F0502020204030204" pitchFamily="34" charset="0"/>
                          <a:cs typeface="Calibri" panose="020F0502020204030204" pitchFamily="34" charset="0"/>
                        </a:rPr>
                        <a:t>2023 vs 2022%</a:t>
                      </a:r>
                      <a:endParaRPr lang="en-ID" sz="1000" b="1"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99971968"/>
                  </a:ext>
                </a:extLst>
              </a:tr>
            </a:tbl>
          </a:graphicData>
        </a:graphic>
      </p:graphicFrame>
    </p:spTree>
    <p:extLst>
      <p:ext uri="{BB962C8B-B14F-4D97-AF65-F5344CB8AC3E}">
        <p14:creationId xmlns:p14="http://schemas.microsoft.com/office/powerpoint/2010/main" val="307281033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2FFC9-2B22-49C3-AE11-5C93E3ACDE79}"/>
              </a:ext>
            </a:extLst>
          </p:cNvPr>
          <p:cNvSpPr>
            <a:spLocks noGrp="1"/>
          </p:cNvSpPr>
          <p:nvPr>
            <p:ph type="title"/>
          </p:nvPr>
        </p:nvSpPr>
        <p:spPr>
          <a:xfrm>
            <a:off x="1808988" y="351028"/>
            <a:ext cx="4087500" cy="576000"/>
          </a:xfrm>
        </p:spPr>
        <p:txBody>
          <a:bodyPr/>
          <a:lstStyle/>
          <a:p>
            <a:r>
              <a:rPr lang="en-US" sz="3000" dirty="0"/>
              <a:t>Revenue</a:t>
            </a:r>
            <a:endParaRPr lang="en-ID" sz="3000" dirty="0"/>
          </a:p>
        </p:txBody>
      </p:sp>
      <p:sp>
        <p:nvSpPr>
          <p:cNvPr id="7" name="Rectangle 6">
            <a:extLst>
              <a:ext uri="{FF2B5EF4-FFF2-40B4-BE49-F238E27FC236}">
                <a16:creationId xmlns:a16="http://schemas.microsoft.com/office/drawing/2014/main" id="{94792E40-4E6E-4439-9A37-1ADF3F9FE4BD}"/>
              </a:ext>
            </a:extLst>
          </p:cNvPr>
          <p:cNvSpPr/>
          <p:nvPr/>
        </p:nvSpPr>
        <p:spPr>
          <a:xfrm>
            <a:off x="-51435" y="4940875"/>
            <a:ext cx="6845935" cy="253916"/>
          </a:xfrm>
          <a:prstGeom prst="rect">
            <a:avLst/>
          </a:prstGeom>
        </p:spPr>
        <p:txBody>
          <a:bodyPr wrap="square">
            <a:spAutoFit/>
          </a:bodyPr>
          <a:lstStyle/>
          <a:p>
            <a:r>
              <a:rPr lang="en-US" sz="1050" b="1" i="1" dirty="0">
                <a:solidFill>
                  <a:schemeClr val="tx1"/>
                </a:solidFill>
                <a:latin typeface="Calibri" panose="020F0502020204030204" pitchFamily="34" charset="0"/>
                <a:ea typeface="Calibri" panose="020F0502020204030204" pitchFamily="34" charset="0"/>
                <a:cs typeface="Calibri" panose="020F0502020204030204" pitchFamily="34" charset="0"/>
              </a:rPr>
              <a:t>Ref. </a:t>
            </a:r>
            <a:r>
              <a:rPr lang="en-US" sz="1050" b="1" i="1" dirty="0" err="1">
                <a:solidFill>
                  <a:schemeClr val="tx1"/>
                </a:solidFill>
                <a:latin typeface="Calibri" panose="020F0502020204030204" pitchFamily="34" charset="0"/>
                <a:ea typeface="Calibri" panose="020F0502020204030204" pitchFamily="34" charset="0"/>
                <a:cs typeface="Calibri" panose="020F0502020204030204" pitchFamily="34" charset="0"/>
              </a:rPr>
              <a:t>Laporan</a:t>
            </a:r>
            <a:r>
              <a:rPr lang="en-US" sz="1050" b="1" i="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050" b="1" i="1" dirty="0" err="1">
                <a:solidFill>
                  <a:schemeClr val="tx1"/>
                </a:solidFill>
                <a:latin typeface="Calibri" panose="020F0502020204030204" pitchFamily="34" charset="0"/>
                <a:ea typeface="Calibri" panose="020F0502020204030204" pitchFamily="34" charset="0"/>
                <a:cs typeface="Calibri" panose="020F0502020204030204" pitchFamily="34" charset="0"/>
              </a:rPr>
              <a:t>Keuangan</a:t>
            </a:r>
            <a:r>
              <a:rPr lang="en-US" sz="1050" b="1" i="1" dirty="0">
                <a:solidFill>
                  <a:schemeClr val="tx1"/>
                </a:solidFill>
                <a:latin typeface="Calibri" panose="020F0502020204030204" pitchFamily="34" charset="0"/>
                <a:ea typeface="Calibri" panose="020F0502020204030204" pitchFamily="34" charset="0"/>
                <a:cs typeface="Calibri" panose="020F0502020204030204" pitchFamily="34" charset="0"/>
              </a:rPr>
              <a:t> Prudential, 2023</a:t>
            </a:r>
          </a:p>
        </p:txBody>
      </p:sp>
      <p:graphicFrame>
        <p:nvGraphicFramePr>
          <p:cNvPr id="5" name="Table 4">
            <a:extLst>
              <a:ext uri="{FF2B5EF4-FFF2-40B4-BE49-F238E27FC236}">
                <a16:creationId xmlns:a16="http://schemas.microsoft.com/office/drawing/2014/main" id="{B7D540E6-C575-35AA-7F70-E39C93CF9EC5}"/>
              </a:ext>
            </a:extLst>
          </p:cNvPr>
          <p:cNvGraphicFramePr>
            <a:graphicFrameLocks noGrp="1"/>
          </p:cNvGraphicFramePr>
          <p:nvPr>
            <p:extLst>
              <p:ext uri="{D42A27DB-BD31-4B8C-83A1-F6EECF244321}">
                <p14:modId xmlns:p14="http://schemas.microsoft.com/office/powerpoint/2010/main" val="1692961486"/>
              </p:ext>
            </p:extLst>
          </p:nvPr>
        </p:nvGraphicFramePr>
        <p:xfrm>
          <a:off x="727969" y="1540053"/>
          <a:ext cx="7696940" cy="2650207"/>
        </p:xfrm>
        <a:graphic>
          <a:graphicData uri="http://schemas.openxmlformats.org/drawingml/2006/table">
            <a:tbl>
              <a:tblPr firstRow="1" bandRow="1">
                <a:tableStyleId>{F2161000-0E79-4523-977C-71E063B8A331}</a:tableStyleId>
              </a:tblPr>
              <a:tblGrid>
                <a:gridCol w="5457184">
                  <a:extLst>
                    <a:ext uri="{9D8B030D-6E8A-4147-A177-3AD203B41FA5}">
                      <a16:colId xmlns:a16="http://schemas.microsoft.com/office/drawing/2014/main" val="1450532451"/>
                    </a:ext>
                  </a:extLst>
                </a:gridCol>
                <a:gridCol w="1128766">
                  <a:extLst>
                    <a:ext uri="{9D8B030D-6E8A-4147-A177-3AD203B41FA5}">
                      <a16:colId xmlns:a16="http://schemas.microsoft.com/office/drawing/2014/main" val="647872440"/>
                    </a:ext>
                  </a:extLst>
                </a:gridCol>
                <a:gridCol w="1110990">
                  <a:extLst>
                    <a:ext uri="{9D8B030D-6E8A-4147-A177-3AD203B41FA5}">
                      <a16:colId xmlns:a16="http://schemas.microsoft.com/office/drawing/2014/main" val="722679163"/>
                    </a:ext>
                  </a:extLst>
                </a:gridCol>
              </a:tblGrid>
              <a:tr h="2650207">
                <a:tc>
                  <a:txBody>
                    <a:bodyPr/>
                    <a:lstStyle/>
                    <a:p>
                      <a:r>
                        <a:rPr lang="en-US" sz="1100" b="1" dirty="0">
                          <a:latin typeface="Calibri" panose="020F0502020204030204" pitchFamily="34" charset="0"/>
                          <a:ea typeface="Calibri" panose="020F0502020204030204" pitchFamily="34" charset="0"/>
                          <a:cs typeface="Calibri" panose="020F0502020204030204" pitchFamily="34" charset="0"/>
                        </a:rPr>
                        <a:t>Release of CSM, net of reinsurance as included within Insurance service result on the consolidated income statement and note C3.2</a:t>
                      </a:r>
                    </a:p>
                    <a:p>
                      <a:r>
                        <a:rPr lang="en-US" sz="1100" dirty="0">
                          <a:latin typeface="Calibri" panose="020F0502020204030204" pitchFamily="34" charset="0"/>
                          <a:ea typeface="Calibri" panose="020F0502020204030204" pitchFamily="34" charset="0"/>
                          <a:cs typeface="Calibri" panose="020F0502020204030204" pitchFamily="34" charset="0"/>
                        </a:rPr>
                        <a:t>Add amounts relating to the Group's life joint ventures and associates that are accounted for on equity method</a:t>
                      </a:r>
                    </a:p>
                    <a:p>
                      <a:r>
                        <a:rPr lang="en-US" sz="1100" b="1" dirty="0">
                          <a:latin typeface="Calibri" panose="020F0502020204030204" pitchFamily="34" charset="0"/>
                          <a:ea typeface="Calibri" panose="020F0502020204030204" pitchFamily="34" charset="0"/>
                          <a:cs typeface="Calibri" panose="020F0502020204030204" pitchFamily="34" charset="0"/>
                        </a:rPr>
                        <a:t>Release of CSM, net of reinsurance as shown in note C3.3</a:t>
                      </a:r>
                    </a:p>
                    <a:p>
                      <a:r>
                        <a:rPr lang="en-US" sz="1100" dirty="0">
                          <a:latin typeface="Calibri" panose="020F0502020204030204" pitchFamily="34" charset="0"/>
                          <a:ea typeface="Calibri" panose="020F0502020204030204" pitchFamily="34" charset="0"/>
                          <a:cs typeface="Calibri" panose="020F0502020204030204" pitchFamily="34" charset="0"/>
                        </a:rPr>
                        <a:t>     Insurance</a:t>
                      </a:r>
                    </a:p>
                    <a:p>
                      <a:r>
                        <a:rPr lang="en-US" sz="1100" dirty="0">
                          <a:latin typeface="Calibri" panose="020F0502020204030204" pitchFamily="34" charset="0"/>
                          <a:ea typeface="Calibri" panose="020F0502020204030204" pitchFamily="34" charset="0"/>
                          <a:cs typeface="Calibri" panose="020F0502020204030204" pitchFamily="34" charset="0"/>
                        </a:rPr>
                        <a:t>     Reinsurance</a:t>
                      </a:r>
                    </a:p>
                    <a:p>
                      <a:endParaRPr lang="en-US" sz="1100" dirty="0">
                        <a:latin typeface="Calibri" panose="020F0502020204030204" pitchFamily="34" charset="0"/>
                        <a:ea typeface="Calibri" panose="020F0502020204030204" pitchFamily="34" charset="0"/>
                        <a:cs typeface="Calibri" panose="020F0502020204030204" pitchFamily="34" charset="0"/>
                      </a:endParaRPr>
                    </a:p>
                    <a:p>
                      <a:endParaRPr lang="en-US" sz="1100" dirty="0">
                        <a:latin typeface="Calibri" panose="020F0502020204030204" pitchFamily="34" charset="0"/>
                        <a:ea typeface="Calibri" panose="020F0502020204030204" pitchFamily="34" charset="0"/>
                        <a:cs typeface="Calibri" panose="020F0502020204030204" pitchFamily="34" charset="0"/>
                      </a:endParaRPr>
                    </a:p>
                    <a:p>
                      <a:r>
                        <a:rPr lang="en-US" sz="1100" dirty="0">
                          <a:latin typeface="Calibri" panose="020F0502020204030204" pitchFamily="34" charset="0"/>
                          <a:ea typeface="Calibri" panose="020F0502020204030204" pitchFamily="34" charset="0"/>
                          <a:cs typeface="Calibri" panose="020F0502020204030204" pitchFamily="34" charset="0"/>
                        </a:rPr>
                        <a:t>Adjustment to release of CSM for the treatment adopted for adjusted operating profit purposes of combining</a:t>
                      </a:r>
                    </a:p>
                    <a:p>
                      <a:r>
                        <a:rPr lang="en-US" sz="1100" dirty="0">
                          <a:latin typeface="Calibri" panose="020F0502020204030204" pitchFamily="34" charset="0"/>
                          <a:ea typeface="Calibri" panose="020F0502020204030204" pitchFamily="34" charset="0"/>
                          <a:cs typeface="Calibri" panose="020F0502020204030204" pitchFamily="34" charset="0"/>
                        </a:rPr>
                        <a:t>losses on onerous contracts and gains on profitable contracts that can be shared across</a:t>
                      </a:r>
                    </a:p>
                    <a:p>
                      <a:r>
                        <a:rPr lang="en-US" sz="1100" dirty="0">
                          <a:latin typeface="Calibri" panose="020F0502020204030204" pitchFamily="34" charset="0"/>
                          <a:ea typeface="Calibri" panose="020F0502020204030204" pitchFamily="34" charset="0"/>
                          <a:cs typeface="Calibri" panose="020F0502020204030204" pitchFamily="34" charset="0"/>
                        </a:rPr>
                        <a:t>more than one annual cohort</a:t>
                      </a:r>
                    </a:p>
                    <a:p>
                      <a:endParaRPr lang="en-US" sz="1100" dirty="0">
                        <a:latin typeface="Calibri" panose="020F0502020204030204" pitchFamily="34" charset="0"/>
                        <a:ea typeface="Calibri" panose="020F0502020204030204" pitchFamily="34" charset="0"/>
                        <a:cs typeface="Calibri" panose="020F0502020204030204" pitchFamily="34" charset="0"/>
                      </a:endParaRPr>
                    </a:p>
                    <a:p>
                      <a:r>
                        <a:rPr lang="en-US" sz="1100" b="1" dirty="0">
                          <a:latin typeface="Calibri" panose="020F0502020204030204" pitchFamily="34" charset="0"/>
                          <a:ea typeface="Calibri" panose="020F0502020204030204" pitchFamily="34" charset="0"/>
                          <a:cs typeface="Calibri" panose="020F0502020204030204" pitchFamily="34" charset="0"/>
                        </a:rPr>
                        <a:t>Adjusted release of CSM as shown above</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ID" sz="1100" dirty="0">
                        <a:latin typeface="Calibri" panose="020F0502020204030204" pitchFamily="34" charset="0"/>
                        <a:ea typeface="Calibri" panose="020F0502020204030204" pitchFamily="34" charset="0"/>
                        <a:cs typeface="Calibri" panose="020F0502020204030204" pitchFamily="34" charset="0"/>
                      </a:endParaRPr>
                    </a:p>
                    <a:p>
                      <a:pPr algn="r"/>
                      <a:r>
                        <a:rPr lang="en-ID" sz="1100" b="1" dirty="0">
                          <a:latin typeface="Calibri" panose="020F0502020204030204" pitchFamily="34" charset="0"/>
                          <a:ea typeface="Calibri" panose="020F0502020204030204" pitchFamily="34" charset="0"/>
                          <a:cs typeface="Calibri" panose="020F0502020204030204" pitchFamily="34" charset="0"/>
                        </a:rPr>
                        <a:t>1,990</a:t>
                      </a:r>
                    </a:p>
                    <a:p>
                      <a:pPr algn="r"/>
                      <a:endParaRPr lang="en-ID" sz="1100" b="1" dirty="0">
                        <a:latin typeface="Calibri" panose="020F0502020204030204" pitchFamily="34" charset="0"/>
                        <a:ea typeface="Calibri" panose="020F0502020204030204" pitchFamily="34" charset="0"/>
                        <a:cs typeface="Calibri" panose="020F0502020204030204" pitchFamily="34" charset="0"/>
                      </a:endParaRPr>
                    </a:p>
                    <a:p>
                      <a:pPr algn="r"/>
                      <a:r>
                        <a:rPr lang="en-ID" sz="1100" b="1" dirty="0">
                          <a:latin typeface="Calibri" panose="020F0502020204030204" pitchFamily="34" charset="0"/>
                          <a:ea typeface="Calibri" panose="020F0502020204030204" pitchFamily="34" charset="0"/>
                          <a:cs typeface="Calibri" panose="020F0502020204030204" pitchFamily="34" charset="0"/>
                        </a:rPr>
                        <a:t>218</a:t>
                      </a:r>
                    </a:p>
                    <a:p>
                      <a:pPr algn="r"/>
                      <a:endParaRPr lang="en-ID" sz="1100" b="1" dirty="0">
                        <a:latin typeface="Calibri" panose="020F0502020204030204" pitchFamily="34" charset="0"/>
                        <a:ea typeface="Calibri" panose="020F0502020204030204" pitchFamily="34" charset="0"/>
                        <a:cs typeface="Calibri" panose="020F0502020204030204" pitchFamily="34" charset="0"/>
                      </a:endParaRPr>
                    </a:p>
                    <a:p>
                      <a:pPr algn="r"/>
                      <a:r>
                        <a:rPr lang="en-ID" sz="1100" b="1" dirty="0">
                          <a:latin typeface="Calibri" panose="020F0502020204030204" pitchFamily="34" charset="0"/>
                          <a:ea typeface="Calibri" panose="020F0502020204030204" pitchFamily="34" charset="0"/>
                          <a:cs typeface="Calibri" panose="020F0502020204030204" pitchFamily="34" charset="0"/>
                        </a:rPr>
                        <a:t>2,414</a:t>
                      </a:r>
                    </a:p>
                    <a:p>
                      <a:pPr algn="r"/>
                      <a:r>
                        <a:rPr lang="en-ID" sz="1100" b="1" dirty="0">
                          <a:latin typeface="Calibri" panose="020F0502020204030204" pitchFamily="34" charset="0"/>
                          <a:ea typeface="Calibri" panose="020F0502020204030204" pitchFamily="34" charset="0"/>
                          <a:cs typeface="Calibri" panose="020F0502020204030204" pitchFamily="34" charset="0"/>
                        </a:rPr>
                        <a:t>(206)</a:t>
                      </a:r>
                    </a:p>
                    <a:p>
                      <a:pPr algn="r"/>
                      <a:r>
                        <a:rPr lang="en-ID" sz="1100" b="1" dirty="0">
                          <a:latin typeface="Calibri" panose="020F0502020204030204" pitchFamily="34" charset="0"/>
                          <a:ea typeface="Calibri" panose="020F0502020204030204" pitchFamily="34" charset="0"/>
                          <a:cs typeface="Calibri" panose="020F0502020204030204" pitchFamily="34" charset="0"/>
                        </a:rPr>
                        <a:t>2,208</a:t>
                      </a:r>
                    </a:p>
                    <a:p>
                      <a:pPr algn="r"/>
                      <a:endParaRPr lang="en-ID" sz="1100" b="1" dirty="0">
                        <a:latin typeface="Calibri" panose="020F0502020204030204" pitchFamily="34" charset="0"/>
                        <a:ea typeface="Calibri" panose="020F0502020204030204" pitchFamily="34" charset="0"/>
                        <a:cs typeface="Calibri" panose="020F0502020204030204" pitchFamily="34" charset="0"/>
                      </a:endParaRPr>
                    </a:p>
                    <a:p>
                      <a:pPr algn="r"/>
                      <a:endParaRPr lang="en-ID" sz="1100" b="1" dirty="0">
                        <a:latin typeface="Calibri" panose="020F0502020204030204" pitchFamily="34" charset="0"/>
                        <a:ea typeface="Calibri" panose="020F0502020204030204" pitchFamily="34" charset="0"/>
                        <a:cs typeface="Calibri" panose="020F0502020204030204" pitchFamily="34" charset="0"/>
                      </a:endParaRPr>
                    </a:p>
                    <a:p>
                      <a:pPr algn="r"/>
                      <a:endParaRPr lang="en-ID" sz="1100" b="1" dirty="0">
                        <a:latin typeface="Calibri" panose="020F0502020204030204" pitchFamily="34" charset="0"/>
                        <a:ea typeface="Calibri" panose="020F0502020204030204" pitchFamily="34" charset="0"/>
                        <a:cs typeface="Calibri" panose="020F0502020204030204" pitchFamily="34" charset="0"/>
                      </a:endParaRPr>
                    </a:p>
                    <a:p>
                      <a:pPr algn="r"/>
                      <a:endParaRPr lang="en-ID" sz="1100" b="1" dirty="0">
                        <a:latin typeface="Calibri" panose="020F0502020204030204" pitchFamily="34" charset="0"/>
                        <a:ea typeface="Calibri" panose="020F0502020204030204" pitchFamily="34" charset="0"/>
                        <a:cs typeface="Calibri" panose="020F0502020204030204" pitchFamily="34" charset="0"/>
                      </a:endParaRPr>
                    </a:p>
                    <a:p>
                      <a:pPr algn="r"/>
                      <a:r>
                        <a:rPr lang="en-ID" sz="1100" b="1" dirty="0">
                          <a:latin typeface="Calibri" panose="020F0502020204030204" pitchFamily="34" charset="0"/>
                          <a:ea typeface="Calibri" panose="020F0502020204030204" pitchFamily="34" charset="0"/>
                          <a:cs typeface="Calibri" panose="020F0502020204030204" pitchFamily="34" charset="0"/>
                        </a:rPr>
                        <a:t>(3)</a:t>
                      </a:r>
                    </a:p>
                    <a:p>
                      <a:pPr algn="r"/>
                      <a:endParaRPr lang="en-ID" sz="1100" b="1" dirty="0">
                        <a:latin typeface="Calibri" panose="020F0502020204030204" pitchFamily="34" charset="0"/>
                        <a:ea typeface="Calibri" panose="020F0502020204030204" pitchFamily="34" charset="0"/>
                        <a:cs typeface="Calibri" panose="020F0502020204030204" pitchFamily="34" charset="0"/>
                      </a:endParaRPr>
                    </a:p>
                    <a:p>
                      <a:pPr algn="r"/>
                      <a:r>
                        <a:rPr lang="en-ID" sz="1100" b="1" dirty="0">
                          <a:latin typeface="Calibri" panose="020F0502020204030204" pitchFamily="34" charset="0"/>
                          <a:ea typeface="Calibri" panose="020F0502020204030204" pitchFamily="34" charset="0"/>
                          <a:cs typeface="Calibri" panose="020F0502020204030204" pitchFamily="34" charset="0"/>
                        </a:rPr>
                        <a:t>2,205</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r"/>
                      <a:endParaRPr lang="en-ID" sz="1100" dirty="0">
                        <a:latin typeface="Calibri" panose="020F0502020204030204" pitchFamily="34" charset="0"/>
                        <a:ea typeface="Calibri" panose="020F0502020204030204" pitchFamily="34" charset="0"/>
                        <a:cs typeface="Calibri" panose="020F0502020204030204" pitchFamily="34" charset="0"/>
                      </a:endParaRPr>
                    </a:p>
                    <a:p>
                      <a:pPr algn="r"/>
                      <a:r>
                        <a:rPr lang="en-ID" sz="1100" dirty="0">
                          <a:latin typeface="Calibri" panose="020F0502020204030204" pitchFamily="34" charset="0"/>
                          <a:ea typeface="Calibri" panose="020F0502020204030204" pitchFamily="34" charset="0"/>
                          <a:cs typeface="Calibri" panose="020F0502020204030204" pitchFamily="34" charset="0"/>
                        </a:rPr>
                        <a:t>2,013</a:t>
                      </a:r>
                    </a:p>
                    <a:p>
                      <a:pPr algn="r"/>
                      <a:endParaRPr lang="en-ID" sz="1100" dirty="0">
                        <a:latin typeface="Calibri" panose="020F0502020204030204" pitchFamily="34" charset="0"/>
                        <a:ea typeface="Calibri" panose="020F0502020204030204" pitchFamily="34" charset="0"/>
                        <a:cs typeface="Calibri" panose="020F0502020204030204" pitchFamily="34" charset="0"/>
                      </a:endParaRPr>
                    </a:p>
                    <a:p>
                      <a:pPr algn="r"/>
                      <a:r>
                        <a:rPr lang="en-ID" sz="1100" dirty="0">
                          <a:latin typeface="Calibri" panose="020F0502020204030204" pitchFamily="34" charset="0"/>
                          <a:ea typeface="Calibri" panose="020F0502020204030204" pitchFamily="34" charset="0"/>
                          <a:cs typeface="Calibri" panose="020F0502020204030204" pitchFamily="34" charset="0"/>
                        </a:rPr>
                        <a:t>229</a:t>
                      </a:r>
                    </a:p>
                    <a:p>
                      <a:pPr algn="r"/>
                      <a:endParaRPr lang="en-ID" sz="1100" dirty="0">
                        <a:latin typeface="Calibri" panose="020F0502020204030204" pitchFamily="34" charset="0"/>
                        <a:ea typeface="Calibri" panose="020F0502020204030204" pitchFamily="34" charset="0"/>
                        <a:cs typeface="Calibri" panose="020F0502020204030204" pitchFamily="34" charset="0"/>
                      </a:endParaRPr>
                    </a:p>
                    <a:p>
                      <a:pPr algn="r"/>
                      <a:r>
                        <a:rPr lang="en-ID" sz="1100" dirty="0">
                          <a:latin typeface="Calibri" panose="020F0502020204030204" pitchFamily="34" charset="0"/>
                          <a:ea typeface="Calibri" panose="020F0502020204030204" pitchFamily="34" charset="0"/>
                          <a:cs typeface="Calibri" panose="020F0502020204030204" pitchFamily="34" charset="0"/>
                        </a:rPr>
                        <a:t>2,413</a:t>
                      </a:r>
                    </a:p>
                    <a:p>
                      <a:pPr algn="r"/>
                      <a:r>
                        <a:rPr lang="en-ID" sz="1100" dirty="0">
                          <a:latin typeface="Calibri" panose="020F0502020204030204" pitchFamily="34" charset="0"/>
                          <a:ea typeface="Calibri" panose="020F0502020204030204" pitchFamily="34" charset="0"/>
                          <a:cs typeface="Calibri" panose="020F0502020204030204" pitchFamily="34" charset="0"/>
                        </a:rPr>
                        <a:t>(171)</a:t>
                      </a:r>
                    </a:p>
                    <a:p>
                      <a:pPr algn="r"/>
                      <a:r>
                        <a:rPr lang="en-ID" sz="1100" dirty="0">
                          <a:latin typeface="Calibri" panose="020F0502020204030204" pitchFamily="34" charset="0"/>
                          <a:ea typeface="Calibri" panose="020F0502020204030204" pitchFamily="34" charset="0"/>
                          <a:cs typeface="Calibri" panose="020F0502020204030204" pitchFamily="34" charset="0"/>
                        </a:rPr>
                        <a:t>2,242</a:t>
                      </a:r>
                    </a:p>
                    <a:p>
                      <a:pPr algn="r"/>
                      <a:endParaRPr lang="en-ID" sz="1100" dirty="0">
                        <a:latin typeface="Calibri" panose="020F0502020204030204" pitchFamily="34" charset="0"/>
                        <a:ea typeface="Calibri" panose="020F0502020204030204" pitchFamily="34" charset="0"/>
                        <a:cs typeface="Calibri" panose="020F0502020204030204" pitchFamily="34" charset="0"/>
                      </a:endParaRPr>
                    </a:p>
                    <a:p>
                      <a:pPr algn="r"/>
                      <a:endParaRPr lang="en-ID" sz="1100" dirty="0">
                        <a:latin typeface="Calibri" panose="020F0502020204030204" pitchFamily="34" charset="0"/>
                        <a:ea typeface="Calibri" panose="020F0502020204030204" pitchFamily="34" charset="0"/>
                        <a:cs typeface="Calibri" panose="020F0502020204030204" pitchFamily="34" charset="0"/>
                      </a:endParaRPr>
                    </a:p>
                    <a:p>
                      <a:pPr algn="r"/>
                      <a:endParaRPr lang="en-ID" sz="1100" dirty="0">
                        <a:latin typeface="Calibri" panose="020F0502020204030204" pitchFamily="34" charset="0"/>
                        <a:ea typeface="Calibri" panose="020F0502020204030204" pitchFamily="34" charset="0"/>
                        <a:cs typeface="Calibri" panose="020F0502020204030204" pitchFamily="34" charset="0"/>
                      </a:endParaRPr>
                    </a:p>
                    <a:p>
                      <a:pPr algn="r"/>
                      <a:endParaRPr lang="en-ID" sz="1100" dirty="0">
                        <a:latin typeface="Calibri" panose="020F0502020204030204" pitchFamily="34" charset="0"/>
                        <a:ea typeface="Calibri" panose="020F0502020204030204" pitchFamily="34" charset="0"/>
                        <a:cs typeface="Calibri" panose="020F0502020204030204" pitchFamily="34" charset="0"/>
                      </a:endParaRPr>
                    </a:p>
                    <a:p>
                      <a:pPr algn="r"/>
                      <a:r>
                        <a:rPr lang="en-ID" sz="1100" dirty="0">
                          <a:latin typeface="Calibri" panose="020F0502020204030204" pitchFamily="34" charset="0"/>
                          <a:ea typeface="Calibri" panose="020F0502020204030204" pitchFamily="34" charset="0"/>
                          <a:cs typeface="Calibri" panose="020F0502020204030204" pitchFamily="34" charset="0"/>
                        </a:rPr>
                        <a:t>23</a:t>
                      </a:r>
                    </a:p>
                    <a:p>
                      <a:pPr algn="r"/>
                      <a:endParaRPr lang="en-ID" sz="1100" dirty="0">
                        <a:latin typeface="Calibri" panose="020F0502020204030204" pitchFamily="34" charset="0"/>
                        <a:ea typeface="Calibri" panose="020F0502020204030204" pitchFamily="34" charset="0"/>
                        <a:cs typeface="Calibri" panose="020F0502020204030204" pitchFamily="34" charset="0"/>
                      </a:endParaRPr>
                    </a:p>
                    <a:p>
                      <a:pPr algn="r"/>
                      <a:r>
                        <a:rPr lang="en-ID" sz="1100" dirty="0">
                          <a:latin typeface="Calibri" panose="020F0502020204030204" pitchFamily="34" charset="0"/>
                          <a:ea typeface="Calibri" panose="020F0502020204030204" pitchFamily="34" charset="0"/>
                          <a:cs typeface="Calibri" panose="020F0502020204030204" pitchFamily="34" charset="0"/>
                        </a:rPr>
                        <a:t>2,265</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15525957"/>
                  </a:ext>
                </a:extLst>
              </a:tr>
            </a:tbl>
          </a:graphicData>
        </a:graphic>
      </p:graphicFrame>
      <p:graphicFrame>
        <p:nvGraphicFramePr>
          <p:cNvPr id="6" name="Table 5">
            <a:extLst>
              <a:ext uri="{FF2B5EF4-FFF2-40B4-BE49-F238E27FC236}">
                <a16:creationId xmlns:a16="http://schemas.microsoft.com/office/drawing/2014/main" id="{B4F27339-7CD1-A1C0-8C5F-0A131BFC23FF}"/>
              </a:ext>
            </a:extLst>
          </p:cNvPr>
          <p:cNvGraphicFramePr>
            <a:graphicFrameLocks noGrp="1"/>
          </p:cNvGraphicFramePr>
          <p:nvPr>
            <p:extLst>
              <p:ext uri="{D42A27DB-BD31-4B8C-83A1-F6EECF244321}">
                <p14:modId xmlns:p14="http://schemas.microsoft.com/office/powerpoint/2010/main" val="4196101531"/>
              </p:ext>
            </p:extLst>
          </p:nvPr>
        </p:nvGraphicFramePr>
        <p:xfrm>
          <a:off x="727969" y="3855283"/>
          <a:ext cx="7696940" cy="304800"/>
        </p:xfrm>
        <a:graphic>
          <a:graphicData uri="http://schemas.openxmlformats.org/drawingml/2006/table">
            <a:tbl>
              <a:tblPr firstRow="1" bandRow="1">
                <a:tableStyleId>{F2161000-0E79-4523-977C-71E063B8A331}</a:tableStyleId>
              </a:tblPr>
              <a:tblGrid>
                <a:gridCol w="7696940">
                  <a:extLst>
                    <a:ext uri="{9D8B030D-6E8A-4147-A177-3AD203B41FA5}">
                      <a16:colId xmlns:a16="http://schemas.microsoft.com/office/drawing/2014/main" val="2714555152"/>
                    </a:ext>
                  </a:extLst>
                </a:gridCol>
              </a:tblGrid>
              <a:tr h="0">
                <a:tc>
                  <a:txBody>
                    <a:bodyPr/>
                    <a:lstStyle/>
                    <a:p>
                      <a:endParaRPr lang="en-ID"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17889456"/>
                  </a:ext>
                </a:extLst>
              </a:tr>
            </a:tbl>
          </a:graphicData>
        </a:graphic>
      </p:graphicFrame>
      <p:sp>
        <p:nvSpPr>
          <p:cNvPr id="8" name="Rectangle 7">
            <a:extLst>
              <a:ext uri="{FF2B5EF4-FFF2-40B4-BE49-F238E27FC236}">
                <a16:creationId xmlns:a16="http://schemas.microsoft.com/office/drawing/2014/main" id="{75BE4B95-6B9D-9095-CB09-029F976750E9}"/>
              </a:ext>
            </a:extLst>
          </p:cNvPr>
          <p:cNvSpPr/>
          <p:nvPr/>
        </p:nvSpPr>
        <p:spPr>
          <a:xfrm>
            <a:off x="6174523" y="2352583"/>
            <a:ext cx="2250386" cy="408372"/>
          </a:xfrm>
          <a:prstGeom prst="rect">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D"/>
          </a:p>
        </p:txBody>
      </p:sp>
      <p:sp>
        <p:nvSpPr>
          <p:cNvPr id="3" name="TextBox 2">
            <a:extLst>
              <a:ext uri="{FF2B5EF4-FFF2-40B4-BE49-F238E27FC236}">
                <a16:creationId xmlns:a16="http://schemas.microsoft.com/office/drawing/2014/main" id="{D60B42EA-2431-1291-EFE7-5095BD5500E1}"/>
              </a:ext>
            </a:extLst>
          </p:cNvPr>
          <p:cNvSpPr txBox="1"/>
          <p:nvPr/>
        </p:nvSpPr>
        <p:spPr>
          <a:xfrm>
            <a:off x="6628187" y="1293341"/>
            <a:ext cx="818988" cy="246221"/>
          </a:xfrm>
          <a:prstGeom prst="rect">
            <a:avLst/>
          </a:prstGeom>
          <a:noFill/>
        </p:spPr>
        <p:txBody>
          <a:bodyPr wrap="square">
            <a:spAutoFit/>
          </a:bodyPr>
          <a:lstStyle/>
          <a:p>
            <a:r>
              <a:rPr lang="en-US"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2023 $m</a:t>
            </a:r>
            <a:endParaRPr lang="en-ID" sz="1000" b="1" dirty="0"/>
          </a:p>
        </p:txBody>
      </p:sp>
      <p:graphicFrame>
        <p:nvGraphicFramePr>
          <p:cNvPr id="4" name="Table 3">
            <a:extLst>
              <a:ext uri="{FF2B5EF4-FFF2-40B4-BE49-F238E27FC236}">
                <a16:creationId xmlns:a16="http://schemas.microsoft.com/office/drawing/2014/main" id="{0B866E85-E961-1A9D-E1DD-14E71D62AEA9}"/>
              </a:ext>
            </a:extLst>
          </p:cNvPr>
          <p:cNvGraphicFramePr>
            <a:graphicFrameLocks noGrp="1"/>
          </p:cNvGraphicFramePr>
          <p:nvPr>
            <p:extLst>
              <p:ext uri="{D42A27DB-BD31-4B8C-83A1-F6EECF244321}">
                <p14:modId xmlns:p14="http://schemas.microsoft.com/office/powerpoint/2010/main" val="2008204421"/>
              </p:ext>
            </p:extLst>
          </p:nvPr>
        </p:nvGraphicFramePr>
        <p:xfrm>
          <a:off x="7521587" y="1295722"/>
          <a:ext cx="903322" cy="243840"/>
        </p:xfrm>
        <a:graphic>
          <a:graphicData uri="http://schemas.openxmlformats.org/drawingml/2006/table">
            <a:tbl>
              <a:tblPr firstRow="1" bandRow="1">
                <a:tableStyleId>{F2161000-0E79-4523-977C-71E063B8A331}</a:tableStyleId>
              </a:tblPr>
              <a:tblGrid>
                <a:gridCol w="903322">
                  <a:extLst>
                    <a:ext uri="{9D8B030D-6E8A-4147-A177-3AD203B41FA5}">
                      <a16:colId xmlns:a16="http://schemas.microsoft.com/office/drawing/2014/main" val="399541609"/>
                    </a:ext>
                  </a:extLst>
                </a:gridCol>
              </a:tblGrid>
              <a:tr h="215444">
                <a:tc>
                  <a:txBody>
                    <a:bodyPr/>
                    <a:lstStyle/>
                    <a:p>
                      <a:pPr algn="ctr"/>
                      <a:r>
                        <a:rPr lang="en-US" sz="1000" b="1" dirty="0">
                          <a:latin typeface="Calibri" panose="020F0502020204030204" pitchFamily="34" charset="0"/>
                          <a:ea typeface="Calibri" panose="020F0502020204030204" pitchFamily="34" charset="0"/>
                          <a:cs typeface="Calibri" panose="020F0502020204030204" pitchFamily="34" charset="0"/>
                        </a:rPr>
                        <a:t>2022 $m</a:t>
                      </a:r>
                      <a:endParaRPr lang="en-ID" sz="1000" b="1"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99971968"/>
                  </a:ext>
                </a:extLst>
              </a:tr>
            </a:tbl>
          </a:graphicData>
        </a:graphic>
      </p:graphicFrame>
    </p:spTree>
    <p:extLst>
      <p:ext uri="{BB962C8B-B14F-4D97-AF65-F5344CB8AC3E}">
        <p14:creationId xmlns:p14="http://schemas.microsoft.com/office/powerpoint/2010/main" val="429209013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1DD3E5-095F-4A32-B750-F17608E6C6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8298A4-5008-0AAE-E553-24E87FA29BD8}"/>
              </a:ext>
            </a:extLst>
          </p:cNvPr>
          <p:cNvSpPr>
            <a:spLocks noGrp="1"/>
          </p:cNvSpPr>
          <p:nvPr>
            <p:ph type="title"/>
          </p:nvPr>
        </p:nvSpPr>
        <p:spPr>
          <a:xfrm>
            <a:off x="1808988" y="351028"/>
            <a:ext cx="4087500" cy="576000"/>
          </a:xfrm>
        </p:spPr>
        <p:txBody>
          <a:bodyPr/>
          <a:lstStyle/>
          <a:p>
            <a:r>
              <a:rPr lang="en-US" sz="3000" dirty="0"/>
              <a:t>Revenue</a:t>
            </a:r>
            <a:endParaRPr lang="en-ID" sz="3000" dirty="0"/>
          </a:p>
        </p:txBody>
      </p:sp>
      <p:sp>
        <p:nvSpPr>
          <p:cNvPr id="7" name="Rectangle 6">
            <a:extLst>
              <a:ext uri="{FF2B5EF4-FFF2-40B4-BE49-F238E27FC236}">
                <a16:creationId xmlns:a16="http://schemas.microsoft.com/office/drawing/2014/main" id="{E10F46BF-824C-E7AB-1AA2-2C9346FC9317}"/>
              </a:ext>
            </a:extLst>
          </p:cNvPr>
          <p:cNvSpPr/>
          <p:nvPr/>
        </p:nvSpPr>
        <p:spPr>
          <a:xfrm>
            <a:off x="-51435" y="4940875"/>
            <a:ext cx="6845935" cy="253916"/>
          </a:xfrm>
          <a:prstGeom prst="rect">
            <a:avLst/>
          </a:prstGeom>
        </p:spPr>
        <p:txBody>
          <a:bodyPr wrap="square">
            <a:spAutoFit/>
          </a:bodyPr>
          <a:lstStyle/>
          <a:p>
            <a:r>
              <a:rPr lang="en-US" sz="1050" b="1" i="1" dirty="0">
                <a:solidFill>
                  <a:schemeClr val="tx1"/>
                </a:solidFill>
                <a:latin typeface="Calibri" panose="020F0502020204030204" pitchFamily="34" charset="0"/>
                <a:ea typeface="Calibri" panose="020F0502020204030204" pitchFamily="34" charset="0"/>
                <a:cs typeface="Calibri" panose="020F0502020204030204" pitchFamily="34" charset="0"/>
              </a:rPr>
              <a:t>Ref. </a:t>
            </a:r>
            <a:r>
              <a:rPr lang="en-US" sz="1050" b="1" i="1" dirty="0" err="1">
                <a:solidFill>
                  <a:schemeClr val="tx1"/>
                </a:solidFill>
                <a:latin typeface="Calibri" panose="020F0502020204030204" pitchFamily="34" charset="0"/>
                <a:ea typeface="Calibri" panose="020F0502020204030204" pitchFamily="34" charset="0"/>
                <a:cs typeface="Calibri" panose="020F0502020204030204" pitchFamily="34" charset="0"/>
              </a:rPr>
              <a:t>Laporan</a:t>
            </a:r>
            <a:r>
              <a:rPr lang="en-US" sz="1050" b="1" i="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050" b="1" i="1" dirty="0" err="1">
                <a:solidFill>
                  <a:schemeClr val="tx1"/>
                </a:solidFill>
                <a:latin typeface="Calibri" panose="020F0502020204030204" pitchFamily="34" charset="0"/>
                <a:ea typeface="Calibri" panose="020F0502020204030204" pitchFamily="34" charset="0"/>
                <a:cs typeface="Calibri" panose="020F0502020204030204" pitchFamily="34" charset="0"/>
              </a:rPr>
              <a:t>Keuangan</a:t>
            </a:r>
            <a:r>
              <a:rPr lang="en-US" sz="1050" b="1" i="1" dirty="0">
                <a:solidFill>
                  <a:schemeClr val="tx1"/>
                </a:solidFill>
                <a:latin typeface="Calibri" panose="020F0502020204030204" pitchFamily="34" charset="0"/>
                <a:ea typeface="Calibri" panose="020F0502020204030204" pitchFamily="34" charset="0"/>
                <a:cs typeface="Calibri" panose="020F0502020204030204" pitchFamily="34" charset="0"/>
              </a:rPr>
              <a:t> Prudential, 2023</a:t>
            </a:r>
          </a:p>
        </p:txBody>
      </p:sp>
      <p:graphicFrame>
        <p:nvGraphicFramePr>
          <p:cNvPr id="5" name="Table 4">
            <a:extLst>
              <a:ext uri="{FF2B5EF4-FFF2-40B4-BE49-F238E27FC236}">
                <a16:creationId xmlns:a16="http://schemas.microsoft.com/office/drawing/2014/main" id="{FACB038D-2DAE-1339-7C7C-B8BB3EBAE21A}"/>
              </a:ext>
            </a:extLst>
          </p:cNvPr>
          <p:cNvGraphicFramePr>
            <a:graphicFrameLocks noGrp="1"/>
          </p:cNvGraphicFramePr>
          <p:nvPr>
            <p:extLst>
              <p:ext uri="{D42A27DB-BD31-4B8C-83A1-F6EECF244321}">
                <p14:modId xmlns:p14="http://schemas.microsoft.com/office/powerpoint/2010/main" val="3671757912"/>
              </p:ext>
            </p:extLst>
          </p:nvPr>
        </p:nvGraphicFramePr>
        <p:xfrm>
          <a:off x="727969" y="1540053"/>
          <a:ext cx="7696940" cy="2606040"/>
        </p:xfrm>
        <a:graphic>
          <a:graphicData uri="http://schemas.openxmlformats.org/drawingml/2006/table">
            <a:tbl>
              <a:tblPr firstRow="1" bandRow="1">
                <a:tableStyleId>{F2161000-0E79-4523-977C-71E063B8A331}</a:tableStyleId>
              </a:tblPr>
              <a:tblGrid>
                <a:gridCol w="5457184">
                  <a:extLst>
                    <a:ext uri="{9D8B030D-6E8A-4147-A177-3AD203B41FA5}">
                      <a16:colId xmlns:a16="http://schemas.microsoft.com/office/drawing/2014/main" val="1450532451"/>
                    </a:ext>
                  </a:extLst>
                </a:gridCol>
                <a:gridCol w="1128766">
                  <a:extLst>
                    <a:ext uri="{9D8B030D-6E8A-4147-A177-3AD203B41FA5}">
                      <a16:colId xmlns:a16="http://schemas.microsoft.com/office/drawing/2014/main" val="647872440"/>
                    </a:ext>
                  </a:extLst>
                </a:gridCol>
                <a:gridCol w="1110990">
                  <a:extLst>
                    <a:ext uri="{9D8B030D-6E8A-4147-A177-3AD203B41FA5}">
                      <a16:colId xmlns:a16="http://schemas.microsoft.com/office/drawing/2014/main" val="722679163"/>
                    </a:ext>
                  </a:extLst>
                </a:gridCol>
              </a:tblGrid>
              <a:tr h="2598314">
                <a:tc>
                  <a:txBody>
                    <a:bodyPr/>
                    <a:lstStyle/>
                    <a:p>
                      <a:r>
                        <a:rPr lang="en-US" sz="1100" b="1" dirty="0">
                          <a:latin typeface="Calibri" panose="020F0502020204030204" pitchFamily="34" charset="0"/>
                          <a:ea typeface="Calibri" panose="020F0502020204030204" pitchFamily="34" charset="0"/>
                          <a:cs typeface="Calibri" panose="020F0502020204030204" pitchFamily="34" charset="0"/>
                        </a:rPr>
                        <a:t>Release of CSM, net of reinsurance as included within Insurance service result on the consolidated income statement and note C3.2</a:t>
                      </a:r>
                    </a:p>
                    <a:p>
                      <a:r>
                        <a:rPr lang="en-US" sz="1100" dirty="0">
                          <a:latin typeface="Calibri" panose="020F0502020204030204" pitchFamily="34" charset="0"/>
                          <a:ea typeface="Calibri" panose="020F0502020204030204" pitchFamily="34" charset="0"/>
                          <a:cs typeface="Calibri" panose="020F0502020204030204" pitchFamily="34" charset="0"/>
                        </a:rPr>
                        <a:t>Add amounts relating to the Group's life joint ventures and associates that are accounted for on equity method</a:t>
                      </a:r>
                    </a:p>
                    <a:p>
                      <a:r>
                        <a:rPr lang="en-US" sz="1100" b="1" dirty="0">
                          <a:latin typeface="Calibri" panose="020F0502020204030204" pitchFamily="34" charset="0"/>
                          <a:ea typeface="Calibri" panose="020F0502020204030204" pitchFamily="34" charset="0"/>
                          <a:cs typeface="Calibri" panose="020F0502020204030204" pitchFamily="34" charset="0"/>
                        </a:rPr>
                        <a:t>Release of CSM, net of reinsurance as shown in note C3.3</a:t>
                      </a:r>
                    </a:p>
                    <a:p>
                      <a:r>
                        <a:rPr lang="en-US" sz="1100" dirty="0">
                          <a:latin typeface="Calibri" panose="020F0502020204030204" pitchFamily="34" charset="0"/>
                          <a:ea typeface="Calibri" panose="020F0502020204030204" pitchFamily="34" charset="0"/>
                          <a:cs typeface="Calibri" panose="020F0502020204030204" pitchFamily="34" charset="0"/>
                        </a:rPr>
                        <a:t>     Insurance</a:t>
                      </a:r>
                    </a:p>
                    <a:p>
                      <a:r>
                        <a:rPr lang="en-US" sz="1100" dirty="0">
                          <a:latin typeface="Calibri" panose="020F0502020204030204" pitchFamily="34" charset="0"/>
                          <a:ea typeface="Calibri" panose="020F0502020204030204" pitchFamily="34" charset="0"/>
                          <a:cs typeface="Calibri" panose="020F0502020204030204" pitchFamily="34" charset="0"/>
                        </a:rPr>
                        <a:t>     Reinsurance</a:t>
                      </a:r>
                    </a:p>
                    <a:p>
                      <a:endParaRPr lang="en-US" sz="1100" dirty="0">
                        <a:latin typeface="Calibri" panose="020F0502020204030204" pitchFamily="34" charset="0"/>
                        <a:ea typeface="Calibri" panose="020F0502020204030204" pitchFamily="34" charset="0"/>
                        <a:cs typeface="Calibri" panose="020F0502020204030204" pitchFamily="34" charset="0"/>
                      </a:endParaRPr>
                    </a:p>
                    <a:p>
                      <a:endParaRPr lang="en-US" sz="1100" dirty="0">
                        <a:latin typeface="Calibri" panose="020F0502020204030204" pitchFamily="34" charset="0"/>
                        <a:ea typeface="Calibri" panose="020F0502020204030204" pitchFamily="34" charset="0"/>
                        <a:cs typeface="Calibri" panose="020F0502020204030204" pitchFamily="34" charset="0"/>
                      </a:endParaRPr>
                    </a:p>
                    <a:p>
                      <a:r>
                        <a:rPr lang="en-US" sz="1100" dirty="0">
                          <a:latin typeface="Calibri" panose="020F0502020204030204" pitchFamily="34" charset="0"/>
                          <a:ea typeface="Calibri" panose="020F0502020204030204" pitchFamily="34" charset="0"/>
                          <a:cs typeface="Calibri" panose="020F0502020204030204" pitchFamily="34" charset="0"/>
                        </a:rPr>
                        <a:t>Adjustment to release of CSM for the treatment adopted for adjusted operating profit purposes of combining</a:t>
                      </a:r>
                    </a:p>
                    <a:p>
                      <a:r>
                        <a:rPr lang="en-US" sz="1100" dirty="0">
                          <a:latin typeface="Calibri" panose="020F0502020204030204" pitchFamily="34" charset="0"/>
                          <a:ea typeface="Calibri" panose="020F0502020204030204" pitchFamily="34" charset="0"/>
                          <a:cs typeface="Calibri" panose="020F0502020204030204" pitchFamily="34" charset="0"/>
                        </a:rPr>
                        <a:t>losses on onerous contracts and gains on profitable contracts that can be shared across</a:t>
                      </a:r>
                    </a:p>
                    <a:p>
                      <a:r>
                        <a:rPr lang="en-US" sz="1100" dirty="0">
                          <a:latin typeface="Calibri" panose="020F0502020204030204" pitchFamily="34" charset="0"/>
                          <a:ea typeface="Calibri" panose="020F0502020204030204" pitchFamily="34" charset="0"/>
                          <a:cs typeface="Calibri" panose="020F0502020204030204" pitchFamily="34" charset="0"/>
                        </a:rPr>
                        <a:t>more than one annual cohort</a:t>
                      </a:r>
                    </a:p>
                    <a:p>
                      <a:endParaRPr lang="en-US" sz="1100" dirty="0">
                        <a:latin typeface="Calibri" panose="020F0502020204030204" pitchFamily="34" charset="0"/>
                        <a:ea typeface="Calibri" panose="020F0502020204030204" pitchFamily="34" charset="0"/>
                        <a:cs typeface="Calibri" panose="020F0502020204030204" pitchFamily="34" charset="0"/>
                      </a:endParaRPr>
                    </a:p>
                    <a:p>
                      <a:r>
                        <a:rPr lang="en-US" sz="1100" b="1" dirty="0">
                          <a:latin typeface="Calibri" panose="020F0502020204030204" pitchFamily="34" charset="0"/>
                          <a:ea typeface="Calibri" panose="020F0502020204030204" pitchFamily="34" charset="0"/>
                          <a:cs typeface="Calibri" panose="020F0502020204030204" pitchFamily="34" charset="0"/>
                        </a:rPr>
                        <a:t>Adjusted release of CSM as shown above</a:t>
                      </a:r>
                      <a:endParaRPr lang="en-ID" sz="1100" b="1"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ID" sz="1100" dirty="0">
                          <a:latin typeface="Calibri" panose="020F0502020204030204" pitchFamily="34" charset="0"/>
                          <a:ea typeface="Calibri" panose="020F0502020204030204" pitchFamily="34" charset="0"/>
                          <a:cs typeface="Calibri" panose="020F0502020204030204" pitchFamily="34" charset="0"/>
                        </a:rPr>
                        <a:t>2,087</a:t>
                      </a:r>
                    </a:p>
                    <a:p>
                      <a:pPr algn="r"/>
                      <a:endParaRPr lang="en-ID" sz="1100" dirty="0">
                        <a:latin typeface="Calibri" panose="020F0502020204030204" pitchFamily="34" charset="0"/>
                        <a:ea typeface="Calibri" panose="020F0502020204030204" pitchFamily="34" charset="0"/>
                        <a:cs typeface="Calibri" panose="020F0502020204030204" pitchFamily="34" charset="0"/>
                      </a:endParaRPr>
                    </a:p>
                    <a:p>
                      <a:pPr algn="r"/>
                      <a:r>
                        <a:rPr lang="en-ID" sz="1100" dirty="0">
                          <a:latin typeface="Calibri" panose="020F0502020204030204" pitchFamily="34" charset="0"/>
                          <a:ea typeface="Calibri" panose="020F0502020204030204" pitchFamily="34" charset="0"/>
                          <a:cs typeface="Calibri" panose="020F0502020204030204" pitchFamily="34" charset="0"/>
                        </a:rPr>
                        <a:t>148</a:t>
                      </a:r>
                    </a:p>
                    <a:p>
                      <a:pPr algn="r"/>
                      <a:endParaRPr lang="en-ID" sz="1100" dirty="0">
                        <a:latin typeface="Calibri" panose="020F0502020204030204" pitchFamily="34" charset="0"/>
                        <a:ea typeface="Calibri" panose="020F0502020204030204" pitchFamily="34" charset="0"/>
                        <a:cs typeface="Calibri" panose="020F0502020204030204" pitchFamily="34" charset="0"/>
                      </a:endParaRPr>
                    </a:p>
                    <a:p>
                      <a:pPr algn="r"/>
                      <a:r>
                        <a:rPr lang="en-ID" sz="1100" dirty="0">
                          <a:latin typeface="Calibri" panose="020F0502020204030204" pitchFamily="34" charset="0"/>
                          <a:ea typeface="Calibri" panose="020F0502020204030204" pitchFamily="34" charset="0"/>
                          <a:cs typeface="Calibri" panose="020F0502020204030204" pitchFamily="34" charset="0"/>
                        </a:rPr>
                        <a:t>2,424</a:t>
                      </a:r>
                    </a:p>
                    <a:p>
                      <a:pPr algn="r"/>
                      <a:r>
                        <a:rPr lang="en-ID" sz="1100" dirty="0">
                          <a:latin typeface="Calibri" panose="020F0502020204030204" pitchFamily="34" charset="0"/>
                          <a:ea typeface="Calibri" panose="020F0502020204030204" pitchFamily="34" charset="0"/>
                          <a:cs typeface="Calibri" panose="020F0502020204030204" pitchFamily="34" charset="0"/>
                        </a:rPr>
                        <a:t>(189)</a:t>
                      </a:r>
                    </a:p>
                    <a:p>
                      <a:pPr algn="r"/>
                      <a:r>
                        <a:rPr lang="en-ID" sz="1100" dirty="0">
                          <a:latin typeface="Calibri" panose="020F0502020204030204" pitchFamily="34" charset="0"/>
                          <a:ea typeface="Calibri" panose="020F0502020204030204" pitchFamily="34" charset="0"/>
                          <a:cs typeface="Calibri" panose="020F0502020204030204" pitchFamily="34" charset="0"/>
                        </a:rPr>
                        <a:t>2,235</a:t>
                      </a:r>
                    </a:p>
                    <a:p>
                      <a:pPr algn="r"/>
                      <a:endParaRPr lang="en-ID" sz="1100" dirty="0">
                        <a:latin typeface="Calibri" panose="020F0502020204030204" pitchFamily="34" charset="0"/>
                        <a:ea typeface="Calibri" panose="020F0502020204030204" pitchFamily="34" charset="0"/>
                        <a:cs typeface="Calibri" panose="020F0502020204030204" pitchFamily="34" charset="0"/>
                      </a:endParaRPr>
                    </a:p>
                    <a:p>
                      <a:pPr algn="r"/>
                      <a:endParaRPr lang="en-ID" sz="1100" dirty="0">
                        <a:latin typeface="Calibri" panose="020F0502020204030204" pitchFamily="34" charset="0"/>
                        <a:ea typeface="Calibri" panose="020F0502020204030204" pitchFamily="34" charset="0"/>
                        <a:cs typeface="Calibri" panose="020F0502020204030204" pitchFamily="34" charset="0"/>
                      </a:endParaRPr>
                    </a:p>
                    <a:p>
                      <a:pPr algn="r"/>
                      <a:endParaRPr lang="en-ID" sz="1100" dirty="0">
                        <a:latin typeface="Calibri" panose="020F0502020204030204" pitchFamily="34" charset="0"/>
                        <a:ea typeface="Calibri" panose="020F0502020204030204" pitchFamily="34" charset="0"/>
                        <a:cs typeface="Calibri" panose="020F0502020204030204" pitchFamily="34" charset="0"/>
                      </a:endParaRPr>
                    </a:p>
                    <a:p>
                      <a:pPr algn="r"/>
                      <a:endParaRPr lang="en-ID" sz="1100" dirty="0">
                        <a:latin typeface="Calibri" panose="020F0502020204030204" pitchFamily="34" charset="0"/>
                        <a:ea typeface="Calibri" panose="020F0502020204030204" pitchFamily="34" charset="0"/>
                        <a:cs typeface="Calibri" panose="020F0502020204030204" pitchFamily="34" charset="0"/>
                      </a:endParaRPr>
                    </a:p>
                    <a:p>
                      <a:pPr algn="r"/>
                      <a:r>
                        <a:rPr lang="en-ID" sz="1100" dirty="0">
                          <a:latin typeface="Calibri" panose="020F0502020204030204" pitchFamily="34" charset="0"/>
                          <a:ea typeface="Calibri" panose="020F0502020204030204" pitchFamily="34" charset="0"/>
                          <a:cs typeface="Calibri" panose="020F0502020204030204" pitchFamily="34" charset="0"/>
                        </a:rPr>
                        <a:t>68</a:t>
                      </a:r>
                    </a:p>
                    <a:p>
                      <a:pPr algn="r"/>
                      <a:r>
                        <a:rPr lang="en-ID" sz="1100" dirty="0">
                          <a:latin typeface="Calibri" panose="020F0502020204030204" pitchFamily="34" charset="0"/>
                          <a:ea typeface="Calibri" panose="020F0502020204030204" pitchFamily="34" charset="0"/>
                          <a:cs typeface="Calibri" panose="020F0502020204030204" pitchFamily="34" charset="0"/>
                        </a:rPr>
                        <a:t>(107)</a:t>
                      </a:r>
                    </a:p>
                    <a:p>
                      <a:pPr algn="r"/>
                      <a:endParaRPr lang="en-ID" sz="1100" dirty="0">
                        <a:latin typeface="Calibri" panose="020F0502020204030204" pitchFamily="34" charset="0"/>
                        <a:ea typeface="Calibri" panose="020F0502020204030204" pitchFamily="34" charset="0"/>
                        <a:cs typeface="Calibri" panose="020F0502020204030204" pitchFamily="34" charset="0"/>
                      </a:endParaRPr>
                    </a:p>
                    <a:p>
                      <a:pPr algn="r"/>
                      <a:r>
                        <a:rPr lang="en-ID" sz="1100" dirty="0">
                          <a:latin typeface="Calibri" panose="020F0502020204030204" pitchFamily="34" charset="0"/>
                          <a:ea typeface="Calibri" panose="020F0502020204030204" pitchFamily="34" charset="0"/>
                          <a:cs typeface="Calibri" panose="020F0502020204030204" pitchFamily="34" charset="0"/>
                        </a:rPr>
                        <a:t>2,196</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2,177</a:t>
                      </a:r>
                    </a:p>
                    <a:p>
                      <a:pPr algn="r"/>
                      <a:endParaRPr lang="en-US" sz="1100" dirty="0">
                        <a:latin typeface="Calibri" panose="020F0502020204030204" pitchFamily="34" charset="0"/>
                        <a:ea typeface="Calibri" panose="020F0502020204030204" pitchFamily="34" charset="0"/>
                        <a:cs typeface="Calibri" panose="020F0502020204030204" pitchFamily="34" charset="0"/>
                      </a:endParaRPr>
                    </a:p>
                    <a:p>
                      <a:pPr algn="r"/>
                      <a:r>
                        <a:rPr lang="en-US" sz="1100" dirty="0">
                          <a:latin typeface="Calibri" panose="020F0502020204030204" pitchFamily="34" charset="0"/>
                          <a:ea typeface="Calibri" panose="020F0502020204030204" pitchFamily="34" charset="0"/>
                          <a:cs typeface="Calibri" panose="020F0502020204030204" pitchFamily="34" charset="0"/>
                        </a:rPr>
                        <a:t>112</a:t>
                      </a:r>
                    </a:p>
                    <a:p>
                      <a:pPr algn="r"/>
                      <a:endParaRPr lang="en-US" sz="1100" dirty="0">
                        <a:latin typeface="Calibri" panose="020F0502020204030204" pitchFamily="34" charset="0"/>
                        <a:ea typeface="Calibri" panose="020F0502020204030204" pitchFamily="34" charset="0"/>
                        <a:cs typeface="Calibri" panose="020F0502020204030204" pitchFamily="34" charset="0"/>
                      </a:endParaRPr>
                    </a:p>
                    <a:p>
                      <a:pPr algn="r"/>
                      <a:r>
                        <a:rPr lang="en-US" sz="1100" dirty="0">
                          <a:latin typeface="Calibri" panose="020F0502020204030204" pitchFamily="34" charset="0"/>
                          <a:ea typeface="Calibri" panose="020F0502020204030204" pitchFamily="34" charset="0"/>
                          <a:cs typeface="Calibri" panose="020F0502020204030204" pitchFamily="34" charset="0"/>
                        </a:rPr>
                        <a:t>2,396</a:t>
                      </a:r>
                    </a:p>
                    <a:p>
                      <a:pPr algn="r"/>
                      <a:r>
                        <a:rPr lang="en-US" sz="1100" dirty="0">
                          <a:latin typeface="Calibri" panose="020F0502020204030204" pitchFamily="34" charset="0"/>
                          <a:ea typeface="Calibri" panose="020F0502020204030204" pitchFamily="34" charset="0"/>
                          <a:cs typeface="Calibri" panose="020F0502020204030204" pitchFamily="34" charset="0"/>
                        </a:rPr>
                        <a:t>(107)</a:t>
                      </a:r>
                    </a:p>
                    <a:p>
                      <a:pPr algn="r"/>
                      <a:r>
                        <a:rPr lang="en-US" sz="1100" dirty="0">
                          <a:latin typeface="Calibri" panose="020F0502020204030204" pitchFamily="34" charset="0"/>
                          <a:ea typeface="Calibri" panose="020F0502020204030204" pitchFamily="34" charset="0"/>
                          <a:cs typeface="Calibri" panose="020F0502020204030204" pitchFamily="34" charset="0"/>
                        </a:rPr>
                        <a:t>2,289</a:t>
                      </a:r>
                    </a:p>
                    <a:p>
                      <a:pPr algn="r"/>
                      <a:endParaRPr lang="en-US" sz="1100" dirty="0">
                        <a:latin typeface="Calibri" panose="020F0502020204030204" pitchFamily="34" charset="0"/>
                        <a:ea typeface="Calibri" panose="020F0502020204030204" pitchFamily="34" charset="0"/>
                        <a:cs typeface="Calibri" panose="020F0502020204030204" pitchFamily="34" charset="0"/>
                      </a:endParaRPr>
                    </a:p>
                    <a:p>
                      <a:pPr algn="r"/>
                      <a:endParaRPr lang="en-US" sz="1100" dirty="0">
                        <a:latin typeface="Calibri" panose="020F0502020204030204" pitchFamily="34" charset="0"/>
                        <a:ea typeface="Calibri" panose="020F0502020204030204" pitchFamily="34" charset="0"/>
                        <a:cs typeface="Calibri" panose="020F0502020204030204" pitchFamily="34" charset="0"/>
                      </a:endParaRPr>
                    </a:p>
                    <a:p>
                      <a:pPr algn="r"/>
                      <a:endParaRPr lang="en-US" sz="1100" dirty="0">
                        <a:latin typeface="Calibri" panose="020F0502020204030204" pitchFamily="34" charset="0"/>
                        <a:ea typeface="Calibri" panose="020F0502020204030204" pitchFamily="34" charset="0"/>
                        <a:cs typeface="Calibri" panose="020F0502020204030204" pitchFamily="34" charset="0"/>
                      </a:endParaRPr>
                    </a:p>
                    <a:p>
                      <a:pPr algn="r"/>
                      <a:endParaRPr lang="en-US" sz="1100" dirty="0">
                        <a:latin typeface="Calibri" panose="020F0502020204030204" pitchFamily="34" charset="0"/>
                        <a:ea typeface="Calibri" panose="020F0502020204030204" pitchFamily="34" charset="0"/>
                        <a:cs typeface="Calibri" panose="020F0502020204030204" pitchFamily="34" charset="0"/>
                      </a:endParaRPr>
                    </a:p>
                    <a:p>
                      <a:pPr algn="r"/>
                      <a:r>
                        <a:rPr lang="en-US" sz="1100" dirty="0">
                          <a:latin typeface="Calibri" panose="020F0502020204030204" pitchFamily="34" charset="0"/>
                          <a:ea typeface="Calibri" panose="020F0502020204030204" pitchFamily="34" charset="0"/>
                          <a:cs typeface="Calibri" panose="020F0502020204030204" pitchFamily="34" charset="0"/>
                        </a:rPr>
                        <a:t>(33)</a:t>
                      </a:r>
                    </a:p>
                    <a:p>
                      <a:pPr algn="r"/>
                      <a:r>
                        <a:rPr lang="en-US" sz="1100" dirty="0">
                          <a:latin typeface="Calibri" panose="020F0502020204030204" pitchFamily="34" charset="0"/>
                          <a:ea typeface="Calibri" panose="020F0502020204030204" pitchFamily="34" charset="0"/>
                          <a:cs typeface="Calibri" panose="020F0502020204030204" pitchFamily="34" charset="0"/>
                        </a:rPr>
                        <a:t>(82)</a:t>
                      </a:r>
                    </a:p>
                    <a:p>
                      <a:pPr algn="r"/>
                      <a:endParaRPr lang="en-US" sz="1100" dirty="0">
                        <a:latin typeface="Calibri" panose="020F0502020204030204" pitchFamily="34" charset="0"/>
                        <a:ea typeface="Calibri" panose="020F0502020204030204" pitchFamily="34" charset="0"/>
                        <a:cs typeface="Calibri" panose="020F0502020204030204" pitchFamily="34" charset="0"/>
                      </a:endParaRPr>
                    </a:p>
                    <a:p>
                      <a:pPr algn="r"/>
                      <a:r>
                        <a:rPr lang="en-US" sz="1100" dirty="0">
                          <a:latin typeface="Calibri" panose="020F0502020204030204" pitchFamily="34" charset="0"/>
                          <a:ea typeface="Calibri" panose="020F0502020204030204" pitchFamily="34" charset="0"/>
                          <a:cs typeface="Calibri" panose="020F0502020204030204" pitchFamily="34" charset="0"/>
                        </a:rPr>
                        <a:t>2,174</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15525957"/>
                  </a:ext>
                </a:extLst>
              </a:tr>
            </a:tbl>
          </a:graphicData>
        </a:graphic>
      </p:graphicFrame>
      <p:graphicFrame>
        <p:nvGraphicFramePr>
          <p:cNvPr id="6" name="Table 5">
            <a:extLst>
              <a:ext uri="{FF2B5EF4-FFF2-40B4-BE49-F238E27FC236}">
                <a16:creationId xmlns:a16="http://schemas.microsoft.com/office/drawing/2014/main" id="{0B6EC679-6372-AC65-1C76-A91BAAC81BD9}"/>
              </a:ext>
            </a:extLst>
          </p:cNvPr>
          <p:cNvGraphicFramePr>
            <a:graphicFrameLocks noGrp="1"/>
          </p:cNvGraphicFramePr>
          <p:nvPr>
            <p:extLst>
              <p:ext uri="{D42A27DB-BD31-4B8C-83A1-F6EECF244321}">
                <p14:modId xmlns:p14="http://schemas.microsoft.com/office/powerpoint/2010/main" val="2208436808"/>
              </p:ext>
            </p:extLst>
          </p:nvPr>
        </p:nvGraphicFramePr>
        <p:xfrm>
          <a:off x="727969" y="3892990"/>
          <a:ext cx="7696940" cy="304800"/>
        </p:xfrm>
        <a:graphic>
          <a:graphicData uri="http://schemas.openxmlformats.org/drawingml/2006/table">
            <a:tbl>
              <a:tblPr firstRow="1" bandRow="1">
                <a:tableStyleId>{F2161000-0E79-4523-977C-71E063B8A331}</a:tableStyleId>
              </a:tblPr>
              <a:tblGrid>
                <a:gridCol w="7696940">
                  <a:extLst>
                    <a:ext uri="{9D8B030D-6E8A-4147-A177-3AD203B41FA5}">
                      <a16:colId xmlns:a16="http://schemas.microsoft.com/office/drawing/2014/main" val="2714555152"/>
                    </a:ext>
                  </a:extLst>
                </a:gridCol>
              </a:tblGrid>
              <a:tr h="0">
                <a:tc>
                  <a:txBody>
                    <a:bodyPr/>
                    <a:lstStyle/>
                    <a:p>
                      <a:endParaRPr lang="en-ID"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17889456"/>
                  </a:ext>
                </a:extLst>
              </a:tr>
            </a:tbl>
          </a:graphicData>
        </a:graphic>
      </p:graphicFrame>
      <p:sp>
        <p:nvSpPr>
          <p:cNvPr id="8" name="Rectangle 7">
            <a:extLst>
              <a:ext uri="{FF2B5EF4-FFF2-40B4-BE49-F238E27FC236}">
                <a16:creationId xmlns:a16="http://schemas.microsoft.com/office/drawing/2014/main" id="{401810C2-BCF6-743F-F137-4A20E8AEF595}"/>
              </a:ext>
            </a:extLst>
          </p:cNvPr>
          <p:cNvSpPr/>
          <p:nvPr/>
        </p:nvSpPr>
        <p:spPr>
          <a:xfrm>
            <a:off x="6174523" y="2171706"/>
            <a:ext cx="2250386" cy="408372"/>
          </a:xfrm>
          <a:prstGeom prst="rect">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D"/>
          </a:p>
        </p:txBody>
      </p:sp>
      <p:sp>
        <p:nvSpPr>
          <p:cNvPr id="4" name="TextBox 3">
            <a:extLst>
              <a:ext uri="{FF2B5EF4-FFF2-40B4-BE49-F238E27FC236}">
                <a16:creationId xmlns:a16="http://schemas.microsoft.com/office/drawing/2014/main" id="{D514966D-2678-4810-785F-7520F03729E4}"/>
              </a:ext>
            </a:extLst>
          </p:cNvPr>
          <p:cNvSpPr txBox="1"/>
          <p:nvPr/>
        </p:nvSpPr>
        <p:spPr>
          <a:xfrm>
            <a:off x="642075" y="4171434"/>
            <a:ext cx="7859850" cy="769441"/>
          </a:xfrm>
          <a:prstGeom prst="rect">
            <a:avLst/>
          </a:prstGeom>
          <a:noFill/>
        </p:spPr>
        <p:txBody>
          <a:bodyPr wrap="square">
            <a:spAutoFit/>
          </a:bodyPr>
          <a:lstStyle/>
          <a:p>
            <a:r>
              <a:rPr lang="en-ID" sz="1100" dirty="0">
                <a:latin typeface="Calibri" panose="020F0502020204030204" pitchFamily="34" charset="0"/>
                <a:ea typeface="Calibri" panose="020F0502020204030204" pitchFamily="34" charset="0"/>
                <a:cs typeface="Calibri" panose="020F0502020204030204" pitchFamily="34" charset="0"/>
              </a:rPr>
              <a:t>Other primarily relates to the revenue recognised to cover the tax charge attributable to policyholders that is included in the insurance service result in the income statement. This revenue is fully offset by the actual tax charge attributable to policyholders that is included, as required by </a:t>
            </a:r>
            <a:r>
              <a:rPr lang="en-ID" sz="1100" dirty="0" err="1">
                <a:latin typeface="Calibri" panose="020F0502020204030204" pitchFamily="34" charset="0"/>
                <a:ea typeface="Calibri" panose="020F0502020204030204" pitchFamily="34" charset="0"/>
                <a:cs typeface="Calibri" panose="020F0502020204030204" pitchFamily="34" charset="0"/>
              </a:rPr>
              <a:t>lAS</a:t>
            </a:r>
            <a:r>
              <a:rPr lang="en-ID" sz="1100" dirty="0">
                <a:latin typeface="Calibri" panose="020F0502020204030204" pitchFamily="34" charset="0"/>
                <a:ea typeface="Calibri" panose="020F0502020204030204" pitchFamily="34" charset="0"/>
                <a:cs typeface="Calibri" panose="020F0502020204030204" pitchFamily="34" charset="0"/>
              </a:rPr>
              <a:t> 12, in the tax line in the income statement resulting in no net impact to profit after tax and so have been offset in the analysis of adjusted operating profit.</a:t>
            </a:r>
          </a:p>
        </p:txBody>
      </p:sp>
      <p:sp>
        <p:nvSpPr>
          <p:cNvPr id="9" name="TextBox 8">
            <a:extLst>
              <a:ext uri="{FF2B5EF4-FFF2-40B4-BE49-F238E27FC236}">
                <a16:creationId xmlns:a16="http://schemas.microsoft.com/office/drawing/2014/main" id="{422A29F8-55A7-D012-9F1A-7F6152128B14}"/>
              </a:ext>
            </a:extLst>
          </p:cNvPr>
          <p:cNvSpPr txBox="1"/>
          <p:nvPr/>
        </p:nvSpPr>
        <p:spPr>
          <a:xfrm>
            <a:off x="6695446" y="1318682"/>
            <a:ext cx="826141" cy="246221"/>
          </a:xfrm>
          <a:prstGeom prst="rect">
            <a:avLst/>
          </a:prstGeom>
          <a:noFill/>
        </p:spPr>
        <p:txBody>
          <a:bodyPr wrap="square">
            <a:spAutoFit/>
          </a:bodyPr>
          <a:lstStyle/>
          <a:p>
            <a:r>
              <a:rPr lang="en-US"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2023 $m</a:t>
            </a:r>
            <a:endParaRPr lang="en-ID" sz="1000" b="1" dirty="0"/>
          </a:p>
        </p:txBody>
      </p:sp>
      <p:graphicFrame>
        <p:nvGraphicFramePr>
          <p:cNvPr id="11" name="Table 10">
            <a:extLst>
              <a:ext uri="{FF2B5EF4-FFF2-40B4-BE49-F238E27FC236}">
                <a16:creationId xmlns:a16="http://schemas.microsoft.com/office/drawing/2014/main" id="{A5CC0741-515A-AF87-031A-68077080FF8C}"/>
              </a:ext>
            </a:extLst>
          </p:cNvPr>
          <p:cNvGraphicFramePr>
            <a:graphicFrameLocks noGrp="1"/>
          </p:cNvGraphicFramePr>
          <p:nvPr>
            <p:extLst>
              <p:ext uri="{D42A27DB-BD31-4B8C-83A1-F6EECF244321}">
                <p14:modId xmlns:p14="http://schemas.microsoft.com/office/powerpoint/2010/main" val="3639375117"/>
              </p:ext>
            </p:extLst>
          </p:nvPr>
        </p:nvGraphicFramePr>
        <p:xfrm>
          <a:off x="7521587" y="1295722"/>
          <a:ext cx="903322" cy="243840"/>
        </p:xfrm>
        <a:graphic>
          <a:graphicData uri="http://schemas.openxmlformats.org/drawingml/2006/table">
            <a:tbl>
              <a:tblPr firstRow="1" bandRow="1">
                <a:tableStyleId>{F2161000-0E79-4523-977C-71E063B8A331}</a:tableStyleId>
              </a:tblPr>
              <a:tblGrid>
                <a:gridCol w="903322">
                  <a:extLst>
                    <a:ext uri="{9D8B030D-6E8A-4147-A177-3AD203B41FA5}">
                      <a16:colId xmlns:a16="http://schemas.microsoft.com/office/drawing/2014/main" val="399541609"/>
                    </a:ext>
                  </a:extLst>
                </a:gridCol>
              </a:tblGrid>
              <a:tr h="215444">
                <a:tc>
                  <a:txBody>
                    <a:bodyPr/>
                    <a:lstStyle/>
                    <a:p>
                      <a:pPr algn="ctr"/>
                      <a:r>
                        <a:rPr lang="en-US" sz="1000" b="1" dirty="0">
                          <a:latin typeface="Calibri" panose="020F0502020204030204" pitchFamily="34" charset="0"/>
                          <a:ea typeface="Calibri" panose="020F0502020204030204" pitchFamily="34" charset="0"/>
                          <a:cs typeface="Calibri" panose="020F0502020204030204" pitchFamily="34" charset="0"/>
                        </a:rPr>
                        <a:t>2022 $m</a:t>
                      </a:r>
                      <a:endParaRPr lang="en-ID" sz="1000" b="1"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99971968"/>
                  </a:ext>
                </a:extLst>
              </a:tr>
            </a:tbl>
          </a:graphicData>
        </a:graphic>
      </p:graphicFrame>
    </p:spTree>
    <p:extLst>
      <p:ext uri="{BB962C8B-B14F-4D97-AF65-F5344CB8AC3E}">
        <p14:creationId xmlns:p14="http://schemas.microsoft.com/office/powerpoint/2010/main" val="21095388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2FFC9-2B22-49C3-AE11-5C93E3ACDE79}"/>
              </a:ext>
            </a:extLst>
          </p:cNvPr>
          <p:cNvSpPr>
            <a:spLocks noGrp="1"/>
          </p:cNvSpPr>
          <p:nvPr>
            <p:ph type="title"/>
          </p:nvPr>
        </p:nvSpPr>
        <p:spPr>
          <a:xfrm>
            <a:off x="0" y="28475"/>
            <a:ext cx="7696500" cy="572700"/>
          </a:xfrm>
        </p:spPr>
        <p:txBody>
          <a:bodyPr/>
          <a:lstStyle/>
          <a:p>
            <a:r>
              <a:rPr lang="en-US" dirty="0"/>
              <a:t>Revenue</a:t>
            </a:r>
            <a:endParaRPr lang="en-ID" dirty="0"/>
          </a:p>
        </p:txBody>
      </p:sp>
      <p:sp>
        <p:nvSpPr>
          <p:cNvPr id="7" name="Rectangle 6">
            <a:extLst>
              <a:ext uri="{FF2B5EF4-FFF2-40B4-BE49-F238E27FC236}">
                <a16:creationId xmlns:a16="http://schemas.microsoft.com/office/drawing/2014/main" id="{94792E40-4E6E-4439-9A37-1ADF3F9FE4BD}"/>
              </a:ext>
            </a:extLst>
          </p:cNvPr>
          <p:cNvSpPr/>
          <p:nvPr/>
        </p:nvSpPr>
        <p:spPr>
          <a:xfrm>
            <a:off x="-51435" y="4940875"/>
            <a:ext cx="6845935" cy="253916"/>
          </a:xfrm>
          <a:prstGeom prst="rect">
            <a:avLst/>
          </a:prstGeom>
        </p:spPr>
        <p:txBody>
          <a:bodyPr wrap="square">
            <a:spAutoFit/>
          </a:bodyPr>
          <a:lstStyle/>
          <a:p>
            <a:r>
              <a:rPr lang="en-US" sz="1050" b="1" i="1" dirty="0">
                <a:solidFill>
                  <a:schemeClr val="tx1"/>
                </a:solidFill>
                <a:latin typeface="Arial" charset="0"/>
              </a:rPr>
              <a:t>Ref. </a:t>
            </a:r>
            <a:r>
              <a:rPr lang="en-US" sz="1050" b="1" i="1" dirty="0" err="1">
                <a:solidFill>
                  <a:schemeClr val="tx1"/>
                </a:solidFill>
                <a:latin typeface="Arial" charset="0"/>
              </a:rPr>
              <a:t>Laporan</a:t>
            </a:r>
            <a:r>
              <a:rPr lang="en-US" sz="1050" b="1" i="1" dirty="0">
                <a:solidFill>
                  <a:schemeClr val="tx1"/>
                </a:solidFill>
                <a:latin typeface="Arial" charset="0"/>
              </a:rPr>
              <a:t> </a:t>
            </a:r>
            <a:r>
              <a:rPr lang="en-US" sz="1050" b="1" i="1" dirty="0" err="1">
                <a:solidFill>
                  <a:schemeClr val="tx1"/>
                </a:solidFill>
                <a:latin typeface="Arial" charset="0"/>
              </a:rPr>
              <a:t>Keuangan</a:t>
            </a:r>
            <a:r>
              <a:rPr lang="en-US" sz="1050" b="1" i="1" dirty="0">
                <a:solidFill>
                  <a:schemeClr val="tx1"/>
                </a:solidFill>
                <a:latin typeface="Arial" charset="0"/>
              </a:rPr>
              <a:t> Prudential, 2023</a:t>
            </a:r>
          </a:p>
        </p:txBody>
      </p:sp>
      <p:sp>
        <p:nvSpPr>
          <p:cNvPr id="9" name="TextBox 8">
            <a:extLst>
              <a:ext uri="{FF2B5EF4-FFF2-40B4-BE49-F238E27FC236}">
                <a16:creationId xmlns:a16="http://schemas.microsoft.com/office/drawing/2014/main" id="{B9E5855C-E5E5-4A78-A478-2E1EB1891A9E}"/>
              </a:ext>
            </a:extLst>
          </p:cNvPr>
          <p:cNvSpPr txBox="1"/>
          <p:nvPr/>
        </p:nvSpPr>
        <p:spPr>
          <a:xfrm>
            <a:off x="176290" y="1087538"/>
            <a:ext cx="8094873" cy="3093154"/>
          </a:xfrm>
          <a:prstGeom prst="rect">
            <a:avLst/>
          </a:prstGeom>
          <a:solidFill>
            <a:schemeClr val="bg1"/>
          </a:solidFill>
        </p:spPr>
        <p:txBody>
          <a:bodyPr wrap="square">
            <a:spAutoFit/>
          </a:bodyPr>
          <a:lstStyle/>
          <a:p>
            <a:r>
              <a:rPr lang="en-US" sz="1200" dirty="0">
                <a:latin typeface="Calibri" panose="020F0502020204030204" pitchFamily="34" charset="0"/>
                <a:ea typeface="Calibri" panose="020F0502020204030204" pitchFamily="34" charset="0"/>
                <a:cs typeface="Calibri" panose="020F0502020204030204" pitchFamily="34" charset="0"/>
              </a:rPr>
              <a:t> The Group </a:t>
            </a:r>
            <a:r>
              <a:rPr lang="en-US" sz="1200" dirty="0" err="1">
                <a:latin typeface="Calibri" panose="020F0502020204030204" pitchFamily="34" charset="0"/>
                <a:ea typeface="Calibri" panose="020F0502020204030204" pitchFamily="34" charset="0"/>
                <a:cs typeface="Calibri" panose="020F0502020204030204" pitchFamily="34" charset="0"/>
              </a:rPr>
              <a:t>recognises</a:t>
            </a:r>
            <a:r>
              <a:rPr lang="en-US" sz="1200" dirty="0">
                <a:latin typeface="Calibri" panose="020F0502020204030204" pitchFamily="34" charset="0"/>
                <a:ea typeface="Calibri" panose="020F0502020204030204" pitchFamily="34" charset="0"/>
                <a:cs typeface="Calibri" panose="020F0502020204030204" pitchFamily="34" charset="0"/>
              </a:rPr>
              <a:t> insurance revenue as it satisfies its performance obligations, </a:t>
            </a:r>
            <a:r>
              <a:rPr lang="en-US" sz="1200" dirty="0" err="1">
                <a:latin typeface="Calibri" panose="020F0502020204030204" pitchFamily="34" charset="0"/>
                <a:ea typeface="Calibri" panose="020F0502020204030204" pitchFamily="34" charset="0"/>
                <a:cs typeface="Calibri" panose="020F0502020204030204" pitchFamily="34" charset="0"/>
              </a:rPr>
              <a:t>ie</a:t>
            </a:r>
            <a:r>
              <a:rPr lang="en-US" sz="1200" dirty="0">
                <a:latin typeface="Calibri" panose="020F0502020204030204" pitchFamily="34" charset="0"/>
                <a:ea typeface="Calibri" panose="020F0502020204030204" pitchFamily="34" charset="0"/>
                <a:cs typeface="Calibri" panose="020F0502020204030204" pitchFamily="34" charset="0"/>
              </a:rPr>
              <a:t> as it provides services under groups of insurance contracts. The insurance revenue relating to services provided for each period represents the total of the changes in the liability for remaining coverage that relate to services for which the Group expects to receive consideration and comprises the following items.</a:t>
            </a:r>
          </a:p>
          <a:p>
            <a:pPr marL="357188" indent="-357188"/>
            <a:r>
              <a:rPr lang="en-US" sz="1200" dirty="0">
                <a:latin typeface="Calibri" panose="020F0502020204030204" pitchFamily="34" charset="0"/>
                <a:ea typeface="Calibri" panose="020F0502020204030204" pitchFamily="34" charset="0"/>
                <a:cs typeface="Calibri" panose="020F0502020204030204" pitchFamily="34" charset="0"/>
              </a:rPr>
              <a:t>– 	A release of the CSM, measured based on coverage units;</a:t>
            </a:r>
          </a:p>
          <a:p>
            <a:pPr marL="357188" indent="-357188"/>
            <a:r>
              <a:rPr lang="en-US" sz="1200" dirty="0">
                <a:latin typeface="Calibri" panose="020F0502020204030204" pitchFamily="34" charset="0"/>
                <a:ea typeface="Calibri" panose="020F0502020204030204" pitchFamily="34" charset="0"/>
                <a:cs typeface="Calibri" panose="020F0502020204030204" pitchFamily="34" charset="0"/>
              </a:rPr>
              <a:t>– 	Changes in the risk adjustment for non-financial risk relating to current services;</a:t>
            </a:r>
          </a:p>
          <a:p>
            <a:pPr marL="357188" indent="-357188"/>
            <a:r>
              <a:rPr lang="en-US" sz="1200" dirty="0">
                <a:latin typeface="Calibri" panose="020F0502020204030204" pitchFamily="34" charset="0"/>
                <a:ea typeface="Calibri" panose="020F0502020204030204" pitchFamily="34" charset="0"/>
                <a:cs typeface="Calibri" panose="020F0502020204030204" pitchFamily="34" charset="0"/>
              </a:rPr>
              <a:t>– 	Claims and other insurance service expenses for the period expected at the beginning of the year; and</a:t>
            </a:r>
          </a:p>
          <a:p>
            <a:pPr marL="357188" indent="-357188"/>
            <a:r>
              <a:rPr lang="en-US" sz="1200" dirty="0">
                <a:latin typeface="Calibri" panose="020F0502020204030204" pitchFamily="34" charset="0"/>
                <a:ea typeface="Calibri" panose="020F0502020204030204" pitchFamily="34" charset="0"/>
                <a:cs typeface="Calibri" panose="020F0502020204030204" pitchFamily="34" charset="0"/>
              </a:rPr>
              <a:t>– 	Other amounts include the revenue </a:t>
            </a:r>
            <a:r>
              <a:rPr lang="en-US" sz="1200" dirty="0" err="1">
                <a:latin typeface="Calibri" panose="020F0502020204030204" pitchFamily="34" charset="0"/>
                <a:ea typeface="Calibri" panose="020F0502020204030204" pitchFamily="34" charset="0"/>
                <a:cs typeface="Calibri" panose="020F0502020204030204" pitchFamily="34" charset="0"/>
              </a:rPr>
              <a:t>recognised</a:t>
            </a:r>
            <a:r>
              <a:rPr lang="en-US" sz="1200" dirty="0">
                <a:latin typeface="Calibri" panose="020F0502020204030204" pitchFamily="34" charset="0"/>
                <a:ea typeface="Calibri" panose="020F0502020204030204" pitchFamily="34" charset="0"/>
                <a:cs typeface="Calibri" panose="020F0502020204030204" pitchFamily="34" charset="0"/>
              </a:rPr>
              <a:t> to cover the tax charge attributable to policyholders and other items, for example experience adjustments for premium receipts for current or past services.</a:t>
            </a:r>
          </a:p>
          <a:p>
            <a:pPr>
              <a:spcBef>
                <a:spcPts val="600"/>
              </a:spcBef>
            </a:pPr>
            <a:r>
              <a:rPr lang="en-US" sz="1200" dirty="0">
                <a:latin typeface="Calibri" panose="020F0502020204030204" pitchFamily="34" charset="0"/>
                <a:ea typeface="Calibri" panose="020F0502020204030204" pitchFamily="34" charset="0"/>
                <a:cs typeface="Calibri" panose="020F0502020204030204" pitchFamily="34" charset="0"/>
              </a:rPr>
              <a:t>In addition, the Group allocates a portion of premiums that relate to recovering insurance acquisition cash flows to each period using the same </a:t>
            </a:r>
            <a:r>
              <a:rPr lang="en-US" sz="1200" dirty="0" err="1">
                <a:latin typeface="Calibri" panose="020F0502020204030204" pitchFamily="34" charset="0"/>
                <a:ea typeface="Calibri" panose="020F0502020204030204" pitchFamily="34" charset="0"/>
                <a:cs typeface="Calibri" panose="020F0502020204030204" pitchFamily="34" charset="0"/>
              </a:rPr>
              <a:t>amortisation</a:t>
            </a:r>
            <a:r>
              <a:rPr lang="en-US" sz="1200" dirty="0">
                <a:latin typeface="Calibri" panose="020F0502020204030204" pitchFamily="34" charset="0"/>
                <a:ea typeface="Calibri" panose="020F0502020204030204" pitchFamily="34" charset="0"/>
                <a:cs typeface="Calibri" panose="020F0502020204030204" pitchFamily="34" charset="0"/>
              </a:rPr>
              <a:t> factor used to </a:t>
            </a:r>
            <a:r>
              <a:rPr lang="en-US" sz="1200" dirty="0" err="1">
                <a:latin typeface="Calibri" panose="020F0502020204030204" pitchFamily="34" charset="0"/>
                <a:ea typeface="Calibri" panose="020F0502020204030204" pitchFamily="34" charset="0"/>
                <a:cs typeface="Calibri" panose="020F0502020204030204" pitchFamily="34" charset="0"/>
              </a:rPr>
              <a:t>amortise</a:t>
            </a:r>
            <a:r>
              <a:rPr lang="en-US" sz="1200" dirty="0">
                <a:latin typeface="Calibri" panose="020F0502020204030204" pitchFamily="34" charset="0"/>
                <a:ea typeface="Calibri" panose="020F0502020204030204" pitchFamily="34" charset="0"/>
                <a:cs typeface="Calibri" panose="020F0502020204030204" pitchFamily="34" charset="0"/>
              </a:rPr>
              <a:t> CSM. The Group </a:t>
            </a:r>
            <a:r>
              <a:rPr lang="en-US" sz="1200" dirty="0" err="1">
                <a:latin typeface="Calibri" panose="020F0502020204030204" pitchFamily="34" charset="0"/>
                <a:ea typeface="Calibri" panose="020F0502020204030204" pitchFamily="34" charset="0"/>
                <a:cs typeface="Calibri" panose="020F0502020204030204" pitchFamily="34" charset="0"/>
              </a:rPr>
              <a:t>recognises</a:t>
            </a:r>
            <a:r>
              <a:rPr lang="en-US" sz="1200" dirty="0">
                <a:latin typeface="Calibri" panose="020F0502020204030204" pitchFamily="34" charset="0"/>
                <a:ea typeface="Calibri" panose="020F0502020204030204" pitchFamily="34" charset="0"/>
                <a:cs typeface="Calibri" panose="020F0502020204030204" pitchFamily="34" charset="0"/>
              </a:rPr>
              <a:t> the allocated amount, adjusted for interest accretion, as insurance revenue and an equal amount as insurance service expenses.</a:t>
            </a:r>
          </a:p>
          <a:p>
            <a:pPr>
              <a:spcBef>
                <a:spcPts val="600"/>
              </a:spcBef>
            </a:pPr>
            <a:r>
              <a:rPr lang="en-US" sz="1200" dirty="0">
                <a:latin typeface="Calibri" panose="020F0502020204030204" pitchFamily="34" charset="0"/>
                <a:ea typeface="Calibri" panose="020F0502020204030204" pitchFamily="34" charset="0"/>
                <a:cs typeface="Calibri" panose="020F0502020204030204" pitchFamily="34" charset="0"/>
              </a:rPr>
              <a:t>Non-distinct investment components are excluded from insurance revenue and insurance service expenses.</a:t>
            </a:r>
          </a:p>
          <a:p>
            <a:pPr>
              <a:spcBef>
                <a:spcPts val="600"/>
              </a:spcBef>
            </a:pPr>
            <a:r>
              <a:rPr lang="en-US" sz="1200" dirty="0">
                <a:latin typeface="Calibri" panose="020F0502020204030204" pitchFamily="34" charset="0"/>
                <a:ea typeface="Calibri" panose="020F0502020204030204" pitchFamily="34" charset="0"/>
                <a:cs typeface="Calibri" panose="020F0502020204030204" pitchFamily="34" charset="0"/>
              </a:rPr>
              <a:t>Policy fees charged on investment contracts without discretionary participation features for asset management and policy administration fees are </a:t>
            </a:r>
            <a:r>
              <a:rPr lang="en-US" sz="1200" dirty="0" err="1">
                <a:latin typeface="Calibri" panose="020F0502020204030204" pitchFamily="34" charset="0"/>
                <a:ea typeface="Calibri" panose="020F0502020204030204" pitchFamily="34" charset="0"/>
                <a:cs typeface="Calibri" panose="020F0502020204030204" pitchFamily="34" charset="0"/>
              </a:rPr>
              <a:t>recognised</a:t>
            </a:r>
            <a:r>
              <a:rPr lang="en-US" sz="1200" dirty="0">
                <a:latin typeface="Calibri" panose="020F0502020204030204" pitchFamily="34" charset="0"/>
                <a:ea typeface="Calibri" panose="020F0502020204030204" pitchFamily="34" charset="0"/>
                <a:cs typeface="Calibri" panose="020F0502020204030204" pitchFamily="34" charset="0"/>
              </a:rPr>
              <a:t> when related services are provided</a:t>
            </a:r>
            <a:endParaRPr lang="en-ID" sz="12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068094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2FFC9-2B22-49C3-AE11-5C93E3ACDE79}"/>
              </a:ext>
            </a:extLst>
          </p:cNvPr>
          <p:cNvSpPr>
            <a:spLocks noGrp="1"/>
          </p:cNvSpPr>
          <p:nvPr>
            <p:ph type="title"/>
          </p:nvPr>
        </p:nvSpPr>
        <p:spPr/>
        <p:txBody>
          <a:bodyPr/>
          <a:lstStyle/>
          <a:p>
            <a:r>
              <a:rPr lang="en-US" sz="3000" dirty="0"/>
              <a:t>Expense</a:t>
            </a:r>
            <a:endParaRPr lang="en-ID" sz="3000" dirty="0"/>
          </a:p>
        </p:txBody>
      </p:sp>
      <p:sp>
        <p:nvSpPr>
          <p:cNvPr id="10" name="TextBox 9">
            <a:extLst>
              <a:ext uri="{FF2B5EF4-FFF2-40B4-BE49-F238E27FC236}">
                <a16:creationId xmlns:a16="http://schemas.microsoft.com/office/drawing/2014/main" id="{C4A39D36-9C18-407B-81C7-39564B490521}"/>
              </a:ext>
            </a:extLst>
          </p:cNvPr>
          <p:cNvSpPr txBox="1"/>
          <p:nvPr/>
        </p:nvSpPr>
        <p:spPr>
          <a:xfrm>
            <a:off x="883747" y="1169074"/>
            <a:ext cx="7248550" cy="2031325"/>
          </a:xfrm>
          <a:prstGeom prst="rect">
            <a:avLst/>
          </a:prstGeom>
          <a:noFill/>
        </p:spPr>
        <p:txBody>
          <a:bodyPr wrap="square">
            <a:spAutoFit/>
          </a:bodyPr>
          <a:lstStyle/>
          <a:p>
            <a:r>
              <a:rPr lang="en-US" dirty="0">
                <a:latin typeface="Calibri" panose="020F0502020204030204" pitchFamily="34" charset="0"/>
                <a:ea typeface="Calibri" panose="020F0502020204030204" pitchFamily="34" charset="0"/>
                <a:cs typeface="Calibri" panose="020F0502020204030204" pitchFamily="34" charset="0"/>
              </a:rPr>
              <a:t>B2 Insurance service expenses and other expenditure:</a:t>
            </a:r>
          </a:p>
          <a:p>
            <a:pPr marL="285750" indent="-285750">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incurred claims and other insurance service expenses;</a:t>
            </a:r>
          </a:p>
          <a:p>
            <a:pPr marL="285750" indent="-285750">
              <a:buFont typeface="Arial" panose="020B0604020202020204" pitchFamily="34" charset="0"/>
              <a:buChar char="•"/>
            </a:pPr>
            <a:r>
              <a:rPr lang="en-US" dirty="0" err="1">
                <a:latin typeface="Calibri" panose="020F0502020204030204" pitchFamily="34" charset="0"/>
                <a:ea typeface="Calibri" panose="020F0502020204030204" pitchFamily="34" charset="0"/>
                <a:cs typeface="Calibri" panose="020F0502020204030204" pitchFamily="34" charset="0"/>
              </a:rPr>
              <a:t>amortisation</a:t>
            </a:r>
            <a:r>
              <a:rPr lang="en-US" dirty="0">
                <a:latin typeface="Calibri" panose="020F0502020204030204" pitchFamily="34" charset="0"/>
                <a:ea typeface="Calibri" panose="020F0502020204030204" pitchFamily="34" charset="0"/>
                <a:cs typeface="Calibri" panose="020F0502020204030204" pitchFamily="34" charset="0"/>
              </a:rPr>
              <a:t> of insurance acquisition cash flows;</a:t>
            </a:r>
          </a:p>
          <a:p>
            <a:pPr marL="285750" indent="-285750">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losses on onerous contracts and reversals of such losses;</a:t>
            </a:r>
          </a:p>
          <a:p>
            <a:pPr marL="285750" indent="-285750">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adjustments to the liabilities for incurred claims that do not arise from the effects of the time value of money, financial risk and changes therein, which are </a:t>
            </a:r>
            <a:r>
              <a:rPr lang="en-US" dirty="0" err="1">
                <a:latin typeface="Calibri" panose="020F0502020204030204" pitchFamily="34" charset="0"/>
                <a:ea typeface="Calibri" panose="020F0502020204030204" pitchFamily="34" charset="0"/>
                <a:cs typeface="Calibri" panose="020F0502020204030204" pitchFamily="34" charset="0"/>
              </a:rPr>
              <a:t>recognised</a:t>
            </a:r>
            <a:r>
              <a:rPr lang="en-US" dirty="0">
                <a:latin typeface="Calibri" panose="020F0502020204030204" pitchFamily="34" charset="0"/>
                <a:ea typeface="Calibri" panose="020F0502020204030204" pitchFamily="34" charset="0"/>
                <a:cs typeface="Calibri" panose="020F0502020204030204" pitchFamily="34" charset="0"/>
              </a:rPr>
              <a:t> in insurance finance income (expense); and</a:t>
            </a:r>
          </a:p>
          <a:p>
            <a:pPr marL="285750" indent="-285750">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impairment losses on assets for insurance acquisition cash flows and reversals of such impairment losses</a:t>
            </a:r>
            <a:endParaRPr lang="en-ID" dirty="0">
              <a:latin typeface="Calibri" panose="020F0502020204030204" pitchFamily="34" charset="0"/>
              <a:ea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5DF4EC3D-2E31-4961-9626-B64799D42C5A}"/>
              </a:ext>
            </a:extLst>
          </p:cNvPr>
          <p:cNvSpPr/>
          <p:nvPr/>
        </p:nvSpPr>
        <p:spPr>
          <a:xfrm>
            <a:off x="-51435" y="4940875"/>
            <a:ext cx="6845935" cy="253916"/>
          </a:xfrm>
          <a:prstGeom prst="rect">
            <a:avLst/>
          </a:prstGeom>
        </p:spPr>
        <p:txBody>
          <a:bodyPr wrap="square">
            <a:spAutoFit/>
          </a:bodyPr>
          <a:lstStyle/>
          <a:p>
            <a:r>
              <a:rPr lang="en-US" sz="1050" b="1" i="1" dirty="0">
                <a:solidFill>
                  <a:schemeClr val="tx1"/>
                </a:solidFill>
                <a:latin typeface="Arial" charset="0"/>
              </a:rPr>
              <a:t>Ref. </a:t>
            </a:r>
            <a:r>
              <a:rPr lang="en-US" sz="1050" b="1" i="1" dirty="0" err="1">
                <a:solidFill>
                  <a:schemeClr val="tx1"/>
                </a:solidFill>
                <a:latin typeface="Arial" charset="0"/>
              </a:rPr>
              <a:t>Laporan</a:t>
            </a:r>
            <a:r>
              <a:rPr lang="en-US" sz="1050" b="1" i="1" dirty="0">
                <a:solidFill>
                  <a:schemeClr val="tx1"/>
                </a:solidFill>
                <a:latin typeface="Arial" charset="0"/>
              </a:rPr>
              <a:t> </a:t>
            </a:r>
            <a:r>
              <a:rPr lang="en-US" sz="1050" b="1" i="1" dirty="0" err="1">
                <a:solidFill>
                  <a:schemeClr val="tx1"/>
                </a:solidFill>
                <a:latin typeface="Arial" charset="0"/>
              </a:rPr>
              <a:t>Keuangan</a:t>
            </a:r>
            <a:r>
              <a:rPr lang="en-US" sz="1050" b="1" i="1" dirty="0">
                <a:solidFill>
                  <a:schemeClr val="tx1"/>
                </a:solidFill>
                <a:latin typeface="Arial" charset="0"/>
              </a:rPr>
              <a:t> Prudential, 2023</a:t>
            </a:r>
          </a:p>
        </p:txBody>
      </p:sp>
      <p:graphicFrame>
        <p:nvGraphicFramePr>
          <p:cNvPr id="3" name="Table 2">
            <a:extLst>
              <a:ext uri="{FF2B5EF4-FFF2-40B4-BE49-F238E27FC236}">
                <a16:creationId xmlns:a16="http://schemas.microsoft.com/office/drawing/2014/main" id="{6D5CAD37-3225-D6A1-24F5-B38218C6F545}"/>
              </a:ext>
            </a:extLst>
          </p:cNvPr>
          <p:cNvGraphicFramePr>
            <a:graphicFrameLocks noGrp="1"/>
          </p:cNvGraphicFramePr>
          <p:nvPr>
            <p:extLst>
              <p:ext uri="{D42A27DB-BD31-4B8C-83A1-F6EECF244321}">
                <p14:modId xmlns:p14="http://schemas.microsoft.com/office/powerpoint/2010/main" val="3931474945"/>
              </p:ext>
            </p:extLst>
          </p:nvPr>
        </p:nvGraphicFramePr>
        <p:xfrm>
          <a:off x="1294076" y="3759549"/>
          <a:ext cx="7053090" cy="944880"/>
        </p:xfrm>
        <a:graphic>
          <a:graphicData uri="http://schemas.openxmlformats.org/drawingml/2006/table">
            <a:tbl>
              <a:tblPr firstRow="1" bandRow="1">
                <a:tableStyleId>{F2161000-0E79-4523-977C-71E063B8A331}</a:tableStyleId>
              </a:tblPr>
              <a:tblGrid>
                <a:gridCol w="4297127">
                  <a:extLst>
                    <a:ext uri="{9D8B030D-6E8A-4147-A177-3AD203B41FA5}">
                      <a16:colId xmlns:a16="http://schemas.microsoft.com/office/drawing/2014/main" val="167874913"/>
                    </a:ext>
                  </a:extLst>
                </a:gridCol>
                <a:gridCol w="1447739">
                  <a:extLst>
                    <a:ext uri="{9D8B030D-6E8A-4147-A177-3AD203B41FA5}">
                      <a16:colId xmlns:a16="http://schemas.microsoft.com/office/drawing/2014/main" val="3022780810"/>
                    </a:ext>
                  </a:extLst>
                </a:gridCol>
                <a:gridCol w="1308224">
                  <a:extLst>
                    <a:ext uri="{9D8B030D-6E8A-4147-A177-3AD203B41FA5}">
                      <a16:colId xmlns:a16="http://schemas.microsoft.com/office/drawing/2014/main" val="1903037708"/>
                    </a:ext>
                  </a:extLst>
                </a:gridCol>
              </a:tblGrid>
              <a:tr h="370840">
                <a:tc>
                  <a:txBody>
                    <a:bodyPr/>
                    <a:lstStyle/>
                    <a:p>
                      <a:r>
                        <a:rPr lang="en-US" dirty="0">
                          <a:latin typeface="Calibri" panose="020F0502020204030204" pitchFamily="34" charset="0"/>
                          <a:ea typeface="Calibri" panose="020F0502020204030204" pitchFamily="34" charset="0"/>
                          <a:cs typeface="Calibri" panose="020F0502020204030204" pitchFamily="34" charset="0"/>
                        </a:rPr>
                        <a:t>Expenses attributed to insurance acquisition cash flows</a:t>
                      </a:r>
                    </a:p>
                    <a:p>
                      <a:r>
                        <a:rPr lang="en-US" dirty="0">
                          <a:latin typeface="Calibri" panose="020F0502020204030204" pitchFamily="34" charset="0"/>
                          <a:ea typeface="Calibri" panose="020F0502020204030204" pitchFamily="34" charset="0"/>
                          <a:cs typeface="Calibri" panose="020F0502020204030204" pitchFamily="34" charset="0"/>
                        </a:rPr>
                        <a:t>Other directly attributable expenses</a:t>
                      </a:r>
                    </a:p>
                    <a:p>
                      <a:r>
                        <a:rPr lang="en-US" dirty="0">
                          <a:latin typeface="Calibri" panose="020F0502020204030204" pitchFamily="34" charset="0"/>
                          <a:ea typeface="Calibri" panose="020F0502020204030204" pitchFamily="34" charset="0"/>
                          <a:cs typeface="Calibri" panose="020F0502020204030204" pitchFamily="34" charset="0"/>
                        </a:rPr>
                        <a:t>Other expenditure note</a:t>
                      </a:r>
                    </a:p>
                    <a:p>
                      <a:r>
                        <a:rPr lang="en-US" dirty="0">
                          <a:latin typeface="Calibri" panose="020F0502020204030204" pitchFamily="34" charset="0"/>
                          <a:ea typeface="Calibri" panose="020F0502020204030204" pitchFamily="34" charset="0"/>
                          <a:cs typeface="Calibri" panose="020F0502020204030204" pitchFamily="34" charset="0"/>
                        </a:rPr>
                        <a:t>Total expenses</a:t>
                      </a:r>
                      <a:endParaRPr lang="en-ID"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b="1" dirty="0">
                          <a:latin typeface="Calibri" panose="020F0502020204030204" pitchFamily="34" charset="0"/>
                          <a:ea typeface="Calibri" panose="020F0502020204030204" pitchFamily="34" charset="0"/>
                          <a:cs typeface="Calibri" panose="020F0502020204030204" pitchFamily="34" charset="0"/>
                        </a:rPr>
                        <a:t>4,833</a:t>
                      </a:r>
                    </a:p>
                    <a:p>
                      <a:pPr algn="r"/>
                      <a:r>
                        <a:rPr lang="en-US" b="1" dirty="0">
                          <a:latin typeface="Calibri" panose="020F0502020204030204" pitchFamily="34" charset="0"/>
                          <a:ea typeface="Calibri" panose="020F0502020204030204" pitchFamily="34" charset="0"/>
                          <a:cs typeface="Calibri" panose="020F0502020204030204" pitchFamily="34" charset="0"/>
                        </a:rPr>
                        <a:t>1,258</a:t>
                      </a:r>
                    </a:p>
                    <a:p>
                      <a:pPr algn="r"/>
                      <a:r>
                        <a:rPr lang="en-US" b="1" dirty="0">
                          <a:latin typeface="Calibri" panose="020F0502020204030204" pitchFamily="34" charset="0"/>
                          <a:ea typeface="Calibri" panose="020F0502020204030204" pitchFamily="34" charset="0"/>
                          <a:cs typeface="Calibri" panose="020F0502020204030204" pitchFamily="34" charset="0"/>
                        </a:rPr>
                        <a:t>990</a:t>
                      </a:r>
                    </a:p>
                    <a:p>
                      <a:pPr algn="r"/>
                      <a:r>
                        <a:rPr lang="en-US" b="1" dirty="0">
                          <a:latin typeface="Calibri" panose="020F0502020204030204" pitchFamily="34" charset="0"/>
                          <a:ea typeface="Calibri" panose="020F0502020204030204" pitchFamily="34" charset="0"/>
                          <a:cs typeface="Calibri" panose="020F0502020204030204" pitchFamily="34" charset="0"/>
                        </a:rPr>
                        <a:t>7,081</a:t>
                      </a:r>
                      <a:endParaRPr lang="en-ID" b="1"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r"/>
                      <a:r>
                        <a:rPr lang="en-US" dirty="0">
                          <a:latin typeface="Calibri" panose="020F0502020204030204" pitchFamily="34" charset="0"/>
                          <a:ea typeface="Calibri" panose="020F0502020204030204" pitchFamily="34" charset="0"/>
                          <a:cs typeface="Calibri" panose="020F0502020204030204" pitchFamily="34" charset="0"/>
                        </a:rPr>
                        <a:t>3,232</a:t>
                      </a:r>
                    </a:p>
                    <a:p>
                      <a:pPr algn="r"/>
                      <a:r>
                        <a:rPr lang="en-US" dirty="0">
                          <a:latin typeface="Calibri" panose="020F0502020204030204" pitchFamily="34" charset="0"/>
                          <a:ea typeface="Calibri" panose="020F0502020204030204" pitchFamily="34" charset="0"/>
                          <a:cs typeface="Calibri" panose="020F0502020204030204" pitchFamily="34" charset="0"/>
                        </a:rPr>
                        <a:t>1,221</a:t>
                      </a:r>
                    </a:p>
                    <a:p>
                      <a:pPr algn="r"/>
                      <a:r>
                        <a:rPr lang="en-US" dirty="0">
                          <a:latin typeface="Calibri" panose="020F0502020204030204" pitchFamily="34" charset="0"/>
                          <a:ea typeface="Calibri" panose="020F0502020204030204" pitchFamily="34" charset="0"/>
                          <a:cs typeface="Calibri" panose="020F0502020204030204" pitchFamily="34" charset="0"/>
                        </a:rPr>
                        <a:t>1,019</a:t>
                      </a:r>
                    </a:p>
                    <a:p>
                      <a:pPr algn="r"/>
                      <a:r>
                        <a:rPr lang="en-US" dirty="0">
                          <a:latin typeface="Calibri" panose="020F0502020204030204" pitchFamily="34" charset="0"/>
                          <a:ea typeface="Calibri" panose="020F0502020204030204" pitchFamily="34" charset="0"/>
                          <a:cs typeface="Calibri" panose="020F0502020204030204" pitchFamily="34" charset="0"/>
                        </a:rPr>
                        <a:t>5,472</a:t>
                      </a:r>
                      <a:endParaRPr lang="en-ID"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3804058"/>
                  </a:ext>
                </a:extLst>
              </a:tr>
            </a:tbl>
          </a:graphicData>
        </a:graphic>
      </p:graphicFrame>
      <p:graphicFrame>
        <p:nvGraphicFramePr>
          <p:cNvPr id="4" name="Table 3">
            <a:extLst>
              <a:ext uri="{FF2B5EF4-FFF2-40B4-BE49-F238E27FC236}">
                <a16:creationId xmlns:a16="http://schemas.microsoft.com/office/drawing/2014/main" id="{5991BBDF-0F10-5FA7-B741-5404D6384140}"/>
              </a:ext>
            </a:extLst>
          </p:cNvPr>
          <p:cNvGraphicFramePr>
            <a:graphicFrameLocks noGrp="1"/>
          </p:cNvGraphicFramePr>
          <p:nvPr>
            <p:extLst>
              <p:ext uri="{D42A27DB-BD31-4B8C-83A1-F6EECF244321}">
                <p14:modId xmlns:p14="http://schemas.microsoft.com/office/powerpoint/2010/main" val="1368913825"/>
              </p:ext>
            </p:extLst>
          </p:nvPr>
        </p:nvGraphicFramePr>
        <p:xfrm>
          <a:off x="1250466" y="4444266"/>
          <a:ext cx="7053090" cy="623567"/>
        </p:xfrm>
        <a:graphic>
          <a:graphicData uri="http://schemas.openxmlformats.org/drawingml/2006/table">
            <a:tbl>
              <a:tblPr firstRow="1" bandRow="1">
                <a:tableStyleId>{F2161000-0E79-4523-977C-71E063B8A331}</a:tableStyleId>
              </a:tblPr>
              <a:tblGrid>
                <a:gridCol w="7053090">
                  <a:extLst>
                    <a:ext uri="{9D8B030D-6E8A-4147-A177-3AD203B41FA5}">
                      <a16:colId xmlns:a16="http://schemas.microsoft.com/office/drawing/2014/main" val="400820286"/>
                    </a:ext>
                  </a:extLst>
                </a:gridCol>
              </a:tblGrid>
              <a:tr h="623567">
                <a:tc>
                  <a:txBody>
                    <a:bodyPr/>
                    <a:lstStyle/>
                    <a:p>
                      <a:endParaRPr lang="en-ID" dirty="0"/>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033336980"/>
                  </a:ext>
                </a:extLst>
              </a:tr>
            </a:tbl>
          </a:graphicData>
        </a:graphic>
      </p:graphicFrame>
      <p:graphicFrame>
        <p:nvGraphicFramePr>
          <p:cNvPr id="8" name="Table 7">
            <a:extLst>
              <a:ext uri="{FF2B5EF4-FFF2-40B4-BE49-F238E27FC236}">
                <a16:creationId xmlns:a16="http://schemas.microsoft.com/office/drawing/2014/main" id="{75E982BD-D0B0-52B2-A242-4216F552E835}"/>
              </a:ext>
            </a:extLst>
          </p:cNvPr>
          <p:cNvGraphicFramePr>
            <a:graphicFrameLocks noGrp="1"/>
          </p:cNvGraphicFramePr>
          <p:nvPr>
            <p:extLst>
              <p:ext uri="{D42A27DB-BD31-4B8C-83A1-F6EECF244321}">
                <p14:modId xmlns:p14="http://schemas.microsoft.com/office/powerpoint/2010/main" val="3472621427"/>
              </p:ext>
            </p:extLst>
          </p:nvPr>
        </p:nvGraphicFramePr>
        <p:xfrm>
          <a:off x="7587574" y="3525274"/>
          <a:ext cx="903322" cy="243840"/>
        </p:xfrm>
        <a:graphic>
          <a:graphicData uri="http://schemas.openxmlformats.org/drawingml/2006/table">
            <a:tbl>
              <a:tblPr firstRow="1" bandRow="1">
                <a:tableStyleId>{F2161000-0E79-4523-977C-71E063B8A331}</a:tableStyleId>
              </a:tblPr>
              <a:tblGrid>
                <a:gridCol w="903322">
                  <a:extLst>
                    <a:ext uri="{9D8B030D-6E8A-4147-A177-3AD203B41FA5}">
                      <a16:colId xmlns:a16="http://schemas.microsoft.com/office/drawing/2014/main" val="399541609"/>
                    </a:ext>
                  </a:extLst>
                </a:gridCol>
              </a:tblGrid>
              <a:tr h="215444">
                <a:tc>
                  <a:txBody>
                    <a:bodyPr/>
                    <a:lstStyle/>
                    <a:p>
                      <a:pPr algn="ctr"/>
                      <a:r>
                        <a:rPr lang="en-US" sz="1000" b="1" dirty="0">
                          <a:latin typeface="Calibri" panose="020F0502020204030204" pitchFamily="34" charset="0"/>
                          <a:ea typeface="Calibri" panose="020F0502020204030204" pitchFamily="34" charset="0"/>
                          <a:cs typeface="Calibri" panose="020F0502020204030204" pitchFamily="34" charset="0"/>
                        </a:rPr>
                        <a:t>2022 $m</a:t>
                      </a:r>
                      <a:endParaRPr lang="en-ID" sz="1000" b="1"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99971968"/>
                  </a:ext>
                </a:extLst>
              </a:tr>
            </a:tbl>
          </a:graphicData>
        </a:graphic>
      </p:graphicFrame>
      <p:graphicFrame>
        <p:nvGraphicFramePr>
          <p:cNvPr id="9" name="Table 8">
            <a:extLst>
              <a:ext uri="{FF2B5EF4-FFF2-40B4-BE49-F238E27FC236}">
                <a16:creationId xmlns:a16="http://schemas.microsoft.com/office/drawing/2014/main" id="{654B8DA4-2631-2C54-2F9E-366971C693E5}"/>
              </a:ext>
            </a:extLst>
          </p:cNvPr>
          <p:cNvGraphicFramePr>
            <a:graphicFrameLocks noGrp="1"/>
          </p:cNvGraphicFramePr>
          <p:nvPr>
            <p:extLst>
              <p:ext uri="{D42A27DB-BD31-4B8C-83A1-F6EECF244321}">
                <p14:modId xmlns:p14="http://schemas.microsoft.com/office/powerpoint/2010/main" val="1874918856"/>
              </p:ext>
            </p:extLst>
          </p:nvPr>
        </p:nvGraphicFramePr>
        <p:xfrm>
          <a:off x="6342839" y="3525412"/>
          <a:ext cx="903322" cy="243840"/>
        </p:xfrm>
        <a:graphic>
          <a:graphicData uri="http://schemas.openxmlformats.org/drawingml/2006/table">
            <a:tbl>
              <a:tblPr firstRow="1" bandRow="1">
                <a:tableStyleId>{F2161000-0E79-4523-977C-71E063B8A331}</a:tableStyleId>
              </a:tblPr>
              <a:tblGrid>
                <a:gridCol w="903322">
                  <a:extLst>
                    <a:ext uri="{9D8B030D-6E8A-4147-A177-3AD203B41FA5}">
                      <a16:colId xmlns:a16="http://schemas.microsoft.com/office/drawing/2014/main" val="399541609"/>
                    </a:ext>
                  </a:extLst>
                </a:gridCol>
              </a:tblGrid>
              <a:tr h="215444">
                <a:tc>
                  <a:txBody>
                    <a:bodyPr/>
                    <a:lstStyle/>
                    <a:p>
                      <a:pPr algn="ctr"/>
                      <a:r>
                        <a:rPr lang="en-US" sz="1000" b="1" dirty="0">
                          <a:latin typeface="Calibri" panose="020F0502020204030204" pitchFamily="34" charset="0"/>
                          <a:ea typeface="Calibri" panose="020F0502020204030204" pitchFamily="34" charset="0"/>
                          <a:cs typeface="Calibri" panose="020F0502020204030204" pitchFamily="34" charset="0"/>
                        </a:rPr>
                        <a:t>2023 $m</a:t>
                      </a:r>
                      <a:endParaRPr lang="en-ID" sz="1000" b="1"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99971968"/>
                  </a:ext>
                </a:extLst>
              </a:tr>
            </a:tbl>
          </a:graphicData>
        </a:graphic>
      </p:graphicFrame>
    </p:spTree>
    <p:extLst>
      <p:ext uri="{BB962C8B-B14F-4D97-AF65-F5344CB8AC3E}">
        <p14:creationId xmlns:p14="http://schemas.microsoft.com/office/powerpoint/2010/main" val="13085331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2FFC9-2B22-49C3-AE11-5C93E3ACDE79}"/>
              </a:ext>
            </a:extLst>
          </p:cNvPr>
          <p:cNvSpPr>
            <a:spLocks noGrp="1"/>
          </p:cNvSpPr>
          <p:nvPr>
            <p:ph type="title" idx="4294967295"/>
          </p:nvPr>
        </p:nvSpPr>
        <p:spPr>
          <a:xfrm>
            <a:off x="3371532" y="0"/>
            <a:ext cx="2499879" cy="573088"/>
          </a:xfrm>
        </p:spPr>
        <p:txBody>
          <a:bodyPr/>
          <a:lstStyle/>
          <a:p>
            <a:r>
              <a:rPr lang="en-US" sz="2000" dirty="0" err="1"/>
              <a:t>Aset</a:t>
            </a:r>
            <a:r>
              <a:rPr lang="en-US" sz="2000" dirty="0"/>
              <a:t> and Liabilities</a:t>
            </a:r>
            <a:endParaRPr lang="en-ID" sz="2000" dirty="0"/>
          </a:p>
        </p:txBody>
      </p:sp>
      <p:sp>
        <p:nvSpPr>
          <p:cNvPr id="7" name="Rectangle 6">
            <a:extLst>
              <a:ext uri="{FF2B5EF4-FFF2-40B4-BE49-F238E27FC236}">
                <a16:creationId xmlns:a16="http://schemas.microsoft.com/office/drawing/2014/main" id="{94792E40-4E6E-4439-9A37-1ADF3F9FE4BD}"/>
              </a:ext>
            </a:extLst>
          </p:cNvPr>
          <p:cNvSpPr/>
          <p:nvPr/>
        </p:nvSpPr>
        <p:spPr>
          <a:xfrm>
            <a:off x="-51435" y="4940875"/>
            <a:ext cx="6845935" cy="253916"/>
          </a:xfrm>
          <a:prstGeom prst="rect">
            <a:avLst/>
          </a:prstGeom>
        </p:spPr>
        <p:txBody>
          <a:bodyPr wrap="square">
            <a:spAutoFit/>
          </a:bodyPr>
          <a:lstStyle/>
          <a:p>
            <a:r>
              <a:rPr lang="en-US" sz="1050" b="1" i="1" dirty="0">
                <a:solidFill>
                  <a:schemeClr val="tx1"/>
                </a:solidFill>
                <a:latin typeface="Calibri" panose="020F0502020204030204" pitchFamily="34" charset="0"/>
                <a:ea typeface="Calibri" panose="020F0502020204030204" pitchFamily="34" charset="0"/>
                <a:cs typeface="Calibri" panose="020F0502020204030204" pitchFamily="34" charset="0"/>
              </a:rPr>
              <a:t>Ref. </a:t>
            </a:r>
            <a:r>
              <a:rPr lang="en-US" sz="1050" b="1" i="1" dirty="0" err="1">
                <a:solidFill>
                  <a:schemeClr val="tx1"/>
                </a:solidFill>
                <a:latin typeface="Calibri" panose="020F0502020204030204" pitchFamily="34" charset="0"/>
                <a:ea typeface="Calibri" panose="020F0502020204030204" pitchFamily="34" charset="0"/>
                <a:cs typeface="Calibri" panose="020F0502020204030204" pitchFamily="34" charset="0"/>
              </a:rPr>
              <a:t>Laporan</a:t>
            </a:r>
            <a:r>
              <a:rPr lang="en-US" sz="1050" b="1" i="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050" b="1" i="1" dirty="0" err="1">
                <a:solidFill>
                  <a:schemeClr val="tx1"/>
                </a:solidFill>
                <a:latin typeface="Calibri" panose="020F0502020204030204" pitchFamily="34" charset="0"/>
                <a:ea typeface="Calibri" panose="020F0502020204030204" pitchFamily="34" charset="0"/>
                <a:cs typeface="Calibri" panose="020F0502020204030204" pitchFamily="34" charset="0"/>
              </a:rPr>
              <a:t>Keuangan</a:t>
            </a:r>
            <a:r>
              <a:rPr lang="en-US" sz="1050" b="1" i="1" dirty="0">
                <a:solidFill>
                  <a:schemeClr val="tx1"/>
                </a:solidFill>
                <a:latin typeface="Calibri" panose="020F0502020204030204" pitchFamily="34" charset="0"/>
                <a:ea typeface="Calibri" panose="020F0502020204030204" pitchFamily="34" charset="0"/>
                <a:cs typeface="Calibri" panose="020F0502020204030204" pitchFamily="34" charset="0"/>
              </a:rPr>
              <a:t> Prudential, 2023</a:t>
            </a:r>
          </a:p>
        </p:txBody>
      </p:sp>
      <p:graphicFrame>
        <p:nvGraphicFramePr>
          <p:cNvPr id="3" name="Table 2">
            <a:extLst>
              <a:ext uri="{FF2B5EF4-FFF2-40B4-BE49-F238E27FC236}">
                <a16:creationId xmlns:a16="http://schemas.microsoft.com/office/drawing/2014/main" id="{D4971A33-0957-F0C3-5E19-4086039A0CE2}"/>
              </a:ext>
            </a:extLst>
          </p:cNvPr>
          <p:cNvGraphicFramePr>
            <a:graphicFrameLocks noGrp="1"/>
          </p:cNvGraphicFramePr>
          <p:nvPr>
            <p:extLst>
              <p:ext uri="{D42A27DB-BD31-4B8C-83A1-F6EECF244321}">
                <p14:modId xmlns:p14="http://schemas.microsoft.com/office/powerpoint/2010/main" val="1781886220"/>
              </p:ext>
            </p:extLst>
          </p:nvPr>
        </p:nvGraphicFramePr>
        <p:xfrm>
          <a:off x="0" y="1309587"/>
          <a:ext cx="8914089" cy="3400864"/>
        </p:xfrm>
        <a:graphic>
          <a:graphicData uri="http://schemas.openxmlformats.org/drawingml/2006/table">
            <a:tbl>
              <a:tblPr firstRow="1" bandRow="1">
                <a:tableStyleId>{F2161000-0E79-4523-977C-71E063B8A331}</a:tableStyleId>
              </a:tblPr>
              <a:tblGrid>
                <a:gridCol w="1995979">
                  <a:extLst>
                    <a:ext uri="{9D8B030D-6E8A-4147-A177-3AD203B41FA5}">
                      <a16:colId xmlns:a16="http://schemas.microsoft.com/office/drawing/2014/main" val="959314241"/>
                    </a:ext>
                  </a:extLst>
                </a:gridCol>
                <a:gridCol w="611357">
                  <a:extLst>
                    <a:ext uri="{9D8B030D-6E8A-4147-A177-3AD203B41FA5}">
                      <a16:colId xmlns:a16="http://schemas.microsoft.com/office/drawing/2014/main" val="3806898492"/>
                    </a:ext>
                  </a:extLst>
                </a:gridCol>
                <a:gridCol w="544847">
                  <a:extLst>
                    <a:ext uri="{9D8B030D-6E8A-4147-A177-3AD203B41FA5}">
                      <a16:colId xmlns:a16="http://schemas.microsoft.com/office/drawing/2014/main" val="2769304576"/>
                    </a:ext>
                  </a:extLst>
                </a:gridCol>
                <a:gridCol w="616010">
                  <a:extLst>
                    <a:ext uri="{9D8B030D-6E8A-4147-A177-3AD203B41FA5}">
                      <a16:colId xmlns:a16="http://schemas.microsoft.com/office/drawing/2014/main" val="1665358832"/>
                    </a:ext>
                  </a:extLst>
                </a:gridCol>
                <a:gridCol w="530717">
                  <a:extLst>
                    <a:ext uri="{9D8B030D-6E8A-4147-A177-3AD203B41FA5}">
                      <a16:colId xmlns:a16="http://schemas.microsoft.com/office/drawing/2014/main" val="4202984846"/>
                    </a:ext>
                  </a:extLst>
                </a:gridCol>
                <a:gridCol w="637110">
                  <a:extLst>
                    <a:ext uri="{9D8B030D-6E8A-4147-A177-3AD203B41FA5}">
                      <a16:colId xmlns:a16="http://schemas.microsoft.com/office/drawing/2014/main" val="458815289"/>
                    </a:ext>
                  </a:extLst>
                </a:gridCol>
                <a:gridCol w="566479">
                  <a:extLst>
                    <a:ext uri="{9D8B030D-6E8A-4147-A177-3AD203B41FA5}">
                      <a16:colId xmlns:a16="http://schemas.microsoft.com/office/drawing/2014/main" val="3786676636"/>
                    </a:ext>
                  </a:extLst>
                </a:gridCol>
                <a:gridCol w="578102">
                  <a:extLst>
                    <a:ext uri="{9D8B030D-6E8A-4147-A177-3AD203B41FA5}">
                      <a16:colId xmlns:a16="http://schemas.microsoft.com/office/drawing/2014/main" val="3047022025"/>
                    </a:ext>
                  </a:extLst>
                </a:gridCol>
                <a:gridCol w="492808">
                  <a:extLst>
                    <a:ext uri="{9D8B030D-6E8A-4147-A177-3AD203B41FA5}">
                      <a16:colId xmlns:a16="http://schemas.microsoft.com/office/drawing/2014/main" val="1361565648"/>
                    </a:ext>
                  </a:extLst>
                </a:gridCol>
                <a:gridCol w="644442">
                  <a:extLst>
                    <a:ext uri="{9D8B030D-6E8A-4147-A177-3AD203B41FA5}">
                      <a16:colId xmlns:a16="http://schemas.microsoft.com/office/drawing/2014/main" val="2103978918"/>
                    </a:ext>
                  </a:extLst>
                </a:gridCol>
                <a:gridCol w="559148">
                  <a:extLst>
                    <a:ext uri="{9D8B030D-6E8A-4147-A177-3AD203B41FA5}">
                      <a16:colId xmlns:a16="http://schemas.microsoft.com/office/drawing/2014/main" val="775365691"/>
                    </a:ext>
                  </a:extLst>
                </a:gridCol>
                <a:gridCol w="562055">
                  <a:extLst>
                    <a:ext uri="{9D8B030D-6E8A-4147-A177-3AD203B41FA5}">
                      <a16:colId xmlns:a16="http://schemas.microsoft.com/office/drawing/2014/main" val="1930629651"/>
                    </a:ext>
                  </a:extLst>
                </a:gridCol>
                <a:gridCol w="575035">
                  <a:extLst>
                    <a:ext uri="{9D8B030D-6E8A-4147-A177-3AD203B41FA5}">
                      <a16:colId xmlns:a16="http://schemas.microsoft.com/office/drawing/2014/main" val="2795962360"/>
                    </a:ext>
                  </a:extLst>
                </a:gridCol>
              </a:tblGrid>
              <a:tr h="3400864">
                <a:tc>
                  <a:txBody>
                    <a:bodyPr/>
                    <a:lstStyle/>
                    <a:p>
                      <a:r>
                        <a:rPr lang="en-ID" sz="800" b="1" dirty="0">
                          <a:latin typeface="Calibri" panose="020F0502020204030204" pitchFamily="34" charset="0"/>
                          <a:ea typeface="Calibri" panose="020F0502020204030204" pitchFamily="34" charset="0"/>
                          <a:cs typeface="Calibri" panose="020F0502020204030204" pitchFamily="34" charset="0"/>
                        </a:rPr>
                        <a:t>As at 31 Dec 2023</a:t>
                      </a:r>
                    </a:p>
                    <a:p>
                      <a:r>
                        <a:rPr lang="en-ID" sz="800" dirty="0">
                          <a:latin typeface="Calibri" panose="020F0502020204030204" pitchFamily="34" charset="0"/>
                          <a:ea typeface="Calibri" panose="020F0502020204030204" pitchFamily="34" charset="0"/>
                          <a:cs typeface="Calibri" panose="020F0502020204030204" pitchFamily="34" charset="0"/>
                        </a:rPr>
                        <a:t>Best estimate liabilities (BEL)</a:t>
                      </a:r>
                    </a:p>
                    <a:p>
                      <a:r>
                        <a:rPr lang="en-ID" sz="800" dirty="0">
                          <a:latin typeface="Calibri" panose="020F0502020204030204" pitchFamily="34" charset="0"/>
                          <a:ea typeface="Calibri" panose="020F0502020204030204" pitchFamily="34" charset="0"/>
                          <a:cs typeface="Calibri" panose="020F0502020204030204" pitchFamily="34" charset="0"/>
                        </a:rPr>
                        <a:t>Risk adjustment for non-</a:t>
                      </a:r>
                    </a:p>
                    <a:p>
                      <a:r>
                        <a:rPr lang="en-ID" sz="800" dirty="0">
                          <a:latin typeface="Calibri" panose="020F0502020204030204" pitchFamily="34" charset="0"/>
                          <a:ea typeface="Calibri" panose="020F0502020204030204" pitchFamily="34" charset="0"/>
                          <a:cs typeface="Calibri" panose="020F0502020204030204" pitchFamily="34" charset="0"/>
                        </a:rPr>
                        <a:t>financial risk (RA)</a:t>
                      </a:r>
                    </a:p>
                    <a:p>
                      <a:r>
                        <a:rPr lang="en-ID" sz="800" dirty="0">
                          <a:latin typeface="Calibri" panose="020F0502020204030204" pitchFamily="34" charset="0"/>
                          <a:ea typeface="Calibri" panose="020F0502020204030204" pitchFamily="34" charset="0"/>
                          <a:cs typeface="Calibri" panose="020F0502020204030204" pitchFamily="34" charset="0"/>
                        </a:rPr>
                        <a:t>Contractual service margin </a:t>
                      </a:r>
                    </a:p>
                    <a:p>
                      <a:r>
                        <a:rPr lang="en-ID" sz="800" dirty="0">
                          <a:latin typeface="Calibri" panose="020F0502020204030204" pitchFamily="34" charset="0"/>
                          <a:ea typeface="Calibri" panose="020F0502020204030204" pitchFamily="34" charset="0"/>
                          <a:cs typeface="Calibri" panose="020F0502020204030204" pitchFamily="34" charset="0"/>
                        </a:rPr>
                        <a:t>CSM)</a:t>
                      </a:r>
                    </a:p>
                    <a:p>
                      <a:r>
                        <a:rPr lang="en-ID" sz="800" dirty="0">
                          <a:latin typeface="Calibri" panose="020F0502020204030204" pitchFamily="34" charset="0"/>
                          <a:ea typeface="Calibri" panose="020F0502020204030204" pitchFamily="34" charset="0"/>
                          <a:cs typeface="Calibri" panose="020F0502020204030204" pitchFamily="34" charset="0"/>
                        </a:rPr>
                        <a:t>Insurance contract balances</a:t>
                      </a:r>
                    </a:p>
                    <a:p>
                      <a:r>
                        <a:rPr lang="en-ID" sz="800" dirty="0">
                          <a:latin typeface="Calibri" panose="020F0502020204030204" pitchFamily="34" charset="0"/>
                          <a:ea typeface="Calibri" panose="020F0502020204030204" pitchFamily="34" charset="0"/>
                          <a:cs typeface="Calibri" panose="020F0502020204030204" pitchFamily="34" charset="0"/>
                        </a:rPr>
                        <a:t>Assets for insurance acquisition</a:t>
                      </a:r>
                    </a:p>
                    <a:p>
                      <a:r>
                        <a:rPr lang="en-ID" sz="800" dirty="0">
                          <a:latin typeface="Calibri" panose="020F0502020204030204" pitchFamily="34" charset="0"/>
                          <a:ea typeface="Calibri" panose="020F0502020204030204" pitchFamily="34" charset="0"/>
                          <a:cs typeface="Calibri" panose="020F0502020204030204" pitchFamily="34" charset="0"/>
                        </a:rPr>
                        <a:t>cash flows</a:t>
                      </a:r>
                    </a:p>
                    <a:p>
                      <a:r>
                        <a:rPr lang="en-ID" sz="800" dirty="0">
                          <a:latin typeface="Calibri" panose="020F0502020204030204" pitchFamily="34" charset="0"/>
                          <a:ea typeface="Calibri" panose="020F0502020204030204" pitchFamily="34" charset="0"/>
                          <a:cs typeface="Calibri" panose="020F0502020204030204" pitchFamily="34" charset="0"/>
                        </a:rPr>
                        <a:t>Insurance and reinsurance</a:t>
                      </a:r>
                    </a:p>
                    <a:p>
                      <a:r>
                        <a:rPr lang="en-ID" sz="800" dirty="0">
                          <a:latin typeface="Calibri" panose="020F0502020204030204" pitchFamily="34" charset="0"/>
                          <a:ea typeface="Calibri" panose="020F0502020204030204" pitchFamily="34" charset="0"/>
                          <a:cs typeface="Calibri" panose="020F0502020204030204" pitchFamily="34" charset="0"/>
                        </a:rPr>
                        <a:t>contract (assets) liabilities</a:t>
                      </a:r>
                    </a:p>
                    <a:p>
                      <a:endParaRPr lang="en-ID" sz="800" dirty="0">
                        <a:latin typeface="Calibri" panose="020F0502020204030204" pitchFamily="34" charset="0"/>
                        <a:ea typeface="Calibri" panose="020F0502020204030204" pitchFamily="34" charset="0"/>
                        <a:cs typeface="Calibri" panose="020F0502020204030204" pitchFamily="34" charset="0"/>
                      </a:endParaRPr>
                    </a:p>
                    <a:p>
                      <a:r>
                        <a:rPr lang="en-ID" sz="800" b="1" dirty="0">
                          <a:latin typeface="Calibri" panose="020F0502020204030204" pitchFamily="34" charset="0"/>
                          <a:ea typeface="Calibri" panose="020F0502020204030204" pitchFamily="34" charset="0"/>
                          <a:cs typeface="Calibri" panose="020F0502020204030204" pitchFamily="34" charset="0"/>
                        </a:rPr>
                        <a:t>As at 31 Des 2022</a:t>
                      </a:r>
                    </a:p>
                    <a:p>
                      <a:r>
                        <a:rPr lang="en-ID" sz="800" dirty="0">
                          <a:latin typeface="Calibri" panose="020F0502020204030204" pitchFamily="34" charset="0"/>
                          <a:ea typeface="Calibri" panose="020F0502020204030204" pitchFamily="34" charset="0"/>
                          <a:cs typeface="Calibri" panose="020F0502020204030204" pitchFamily="34" charset="0"/>
                        </a:rPr>
                        <a:t>Best estimate labilities (BEL)</a:t>
                      </a:r>
                    </a:p>
                    <a:p>
                      <a:r>
                        <a:rPr lang="en-ID" sz="800" dirty="0">
                          <a:latin typeface="Calibri" panose="020F0502020204030204" pitchFamily="34" charset="0"/>
                          <a:ea typeface="Calibri" panose="020F0502020204030204" pitchFamily="34" charset="0"/>
                          <a:cs typeface="Calibri" panose="020F0502020204030204" pitchFamily="34" charset="0"/>
                        </a:rPr>
                        <a:t>Risk adjustment for non-</a:t>
                      </a:r>
                    </a:p>
                    <a:p>
                      <a:r>
                        <a:rPr lang="en-ID" sz="800" dirty="0">
                          <a:latin typeface="Calibri" panose="020F0502020204030204" pitchFamily="34" charset="0"/>
                          <a:ea typeface="Calibri" panose="020F0502020204030204" pitchFamily="34" charset="0"/>
                          <a:cs typeface="Calibri" panose="020F0502020204030204" pitchFamily="34" charset="0"/>
                        </a:rPr>
                        <a:t>financial (RA)</a:t>
                      </a:r>
                    </a:p>
                    <a:p>
                      <a:r>
                        <a:rPr lang="en-ID" sz="800" dirty="0">
                          <a:latin typeface="Calibri" panose="020F0502020204030204" pitchFamily="34" charset="0"/>
                          <a:ea typeface="Calibri" panose="020F0502020204030204" pitchFamily="34" charset="0"/>
                          <a:cs typeface="Calibri" panose="020F0502020204030204" pitchFamily="34" charset="0"/>
                        </a:rPr>
                        <a:t>Contractual service margin</a:t>
                      </a:r>
                    </a:p>
                    <a:p>
                      <a:r>
                        <a:rPr lang="en-ID" sz="800" dirty="0">
                          <a:latin typeface="Calibri" panose="020F0502020204030204" pitchFamily="34" charset="0"/>
                          <a:ea typeface="Calibri" panose="020F0502020204030204" pitchFamily="34" charset="0"/>
                          <a:cs typeface="Calibri" panose="020F0502020204030204" pitchFamily="34" charset="0"/>
                        </a:rPr>
                        <a:t>(CSM)</a:t>
                      </a:r>
                    </a:p>
                    <a:p>
                      <a:r>
                        <a:rPr lang="en-ID" sz="800" dirty="0">
                          <a:latin typeface="Calibri" panose="020F0502020204030204" pitchFamily="34" charset="0"/>
                          <a:ea typeface="Calibri" panose="020F0502020204030204" pitchFamily="34" charset="0"/>
                          <a:cs typeface="Calibri" panose="020F0502020204030204" pitchFamily="34" charset="0"/>
                        </a:rPr>
                        <a:t>Insurance contract balances</a:t>
                      </a:r>
                    </a:p>
                    <a:p>
                      <a:r>
                        <a:rPr lang="en-ID" sz="800" dirty="0">
                          <a:latin typeface="Calibri" panose="020F0502020204030204" pitchFamily="34" charset="0"/>
                          <a:ea typeface="Calibri" panose="020F0502020204030204" pitchFamily="34" charset="0"/>
                          <a:cs typeface="Calibri" panose="020F0502020204030204" pitchFamily="34" charset="0"/>
                        </a:rPr>
                        <a:t>Assets for Insurance acquisition </a:t>
                      </a:r>
                    </a:p>
                    <a:p>
                      <a:r>
                        <a:rPr lang="en-ID" sz="800" dirty="0">
                          <a:latin typeface="Calibri" panose="020F0502020204030204" pitchFamily="34" charset="0"/>
                          <a:ea typeface="Calibri" panose="020F0502020204030204" pitchFamily="34" charset="0"/>
                          <a:cs typeface="Calibri" panose="020F0502020204030204" pitchFamily="34" charset="0"/>
                        </a:rPr>
                        <a:t>cash flows</a:t>
                      </a:r>
                    </a:p>
                    <a:p>
                      <a:r>
                        <a:rPr lang="en-ID" sz="800" dirty="0">
                          <a:latin typeface="Calibri" panose="020F0502020204030204" pitchFamily="34" charset="0"/>
                          <a:ea typeface="Calibri" panose="020F0502020204030204" pitchFamily="34" charset="0"/>
                          <a:cs typeface="Calibri" panose="020F0502020204030204" pitchFamily="34" charset="0"/>
                        </a:rPr>
                        <a:t>Instance and reinsurance</a:t>
                      </a:r>
                    </a:p>
                    <a:p>
                      <a:r>
                        <a:rPr lang="en-ID" sz="800" dirty="0">
                          <a:latin typeface="Calibri" panose="020F0502020204030204" pitchFamily="34" charset="0"/>
                          <a:ea typeface="Calibri" panose="020F0502020204030204" pitchFamily="34" charset="0"/>
                          <a:cs typeface="Calibri" panose="020F0502020204030204" pitchFamily="34" charset="0"/>
                        </a:rPr>
                        <a:t>Contract (assets) liabilities</a:t>
                      </a: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tc>
                  <a:txBody>
                    <a:bodyPr/>
                    <a:lstStyle/>
                    <a:p>
                      <a:pPr algn="r"/>
                      <a:endParaRPr lang="en-US" sz="800" dirty="0">
                        <a:latin typeface="Calibri" panose="020F0502020204030204" pitchFamily="34" charset="0"/>
                        <a:ea typeface="Calibri" panose="020F0502020204030204" pitchFamily="34" charset="0"/>
                        <a:cs typeface="Calibri" panose="020F0502020204030204" pitchFamily="34" charset="0"/>
                      </a:endParaRPr>
                    </a:p>
                    <a:p>
                      <a:pPr algn="r"/>
                      <a:r>
                        <a:rPr lang="en-US" sz="800" dirty="0">
                          <a:latin typeface="Calibri" panose="020F0502020204030204" pitchFamily="34" charset="0"/>
                          <a:ea typeface="Calibri" panose="020F0502020204030204" pitchFamily="34" charset="0"/>
                          <a:cs typeface="Calibri" panose="020F0502020204030204" pitchFamily="34" charset="0"/>
                        </a:rPr>
                        <a:t>3,952</a:t>
                      </a:r>
                    </a:p>
                    <a:p>
                      <a:pPr algn="r"/>
                      <a:endParaRPr lang="en-US"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(631)</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(2.173)</a:t>
                      </a:r>
                    </a:p>
                    <a:p>
                      <a:pPr algn="r"/>
                      <a:r>
                        <a:rPr lang="en-ID" sz="800" dirty="0">
                          <a:latin typeface="Calibri" panose="020F0502020204030204" pitchFamily="34" charset="0"/>
                          <a:ea typeface="Calibri" panose="020F0502020204030204" pitchFamily="34" charset="0"/>
                          <a:cs typeface="Calibri" panose="020F0502020204030204" pitchFamily="34" charset="0"/>
                        </a:rPr>
                        <a:t>1,148</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32</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1,180</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3,540</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(505)</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(1,929)</a:t>
                      </a:r>
                    </a:p>
                    <a:p>
                      <a:pPr algn="r"/>
                      <a:r>
                        <a:rPr lang="en-ID" sz="800" dirty="0">
                          <a:latin typeface="Calibri" panose="020F0502020204030204" pitchFamily="34" charset="0"/>
                          <a:ea typeface="Calibri" panose="020F0502020204030204" pitchFamily="34" charset="0"/>
                          <a:cs typeface="Calibri" panose="020F0502020204030204" pitchFamily="34" charset="0"/>
                        </a:rPr>
                        <a:t>1,106</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28</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1,134</a:t>
                      </a: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tc>
                  <a:txBody>
                    <a:bodyPr/>
                    <a:lstStyle/>
                    <a:p>
                      <a:pPr algn="r"/>
                      <a:endParaRPr lang="en-US"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1,175</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(84)</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1,335</a:t>
                      </a:r>
                    </a:p>
                    <a:p>
                      <a:pPr algn="r"/>
                      <a:r>
                        <a:rPr lang="en-ID" sz="800" dirty="0">
                          <a:latin typeface="Calibri" panose="020F0502020204030204" pitchFamily="34" charset="0"/>
                          <a:ea typeface="Calibri" panose="020F0502020204030204" pitchFamily="34" charset="0"/>
                          <a:cs typeface="Calibri" panose="020F0502020204030204" pitchFamily="34" charset="0"/>
                        </a:rPr>
                        <a:t>2,426</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 </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2,426</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508</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(39)</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1,387</a:t>
                      </a:r>
                    </a:p>
                    <a:p>
                      <a:pPr algn="r"/>
                      <a:r>
                        <a:rPr lang="en-ID" sz="800" dirty="0">
                          <a:latin typeface="Calibri" panose="020F0502020204030204" pitchFamily="34" charset="0"/>
                          <a:ea typeface="Calibri" panose="020F0502020204030204" pitchFamily="34" charset="0"/>
                          <a:cs typeface="Calibri" panose="020F0502020204030204" pitchFamily="34" charset="0"/>
                        </a:rPr>
                        <a:t>1,856</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 </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1,856</a:t>
                      </a: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tc>
                  <a:txBody>
                    <a:bodyPr/>
                    <a:lstStyle/>
                    <a:p>
                      <a:pPr algn="r"/>
                      <a:endParaRPr lang="en-US"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120,115</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1,713</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18,011</a:t>
                      </a:r>
                    </a:p>
                    <a:p>
                      <a:pPr algn="r"/>
                      <a:r>
                        <a:rPr lang="en-ID" sz="800" dirty="0">
                          <a:latin typeface="Calibri" panose="020F0502020204030204" pitchFamily="34" charset="0"/>
                          <a:ea typeface="Calibri" panose="020F0502020204030204" pitchFamily="34" charset="0"/>
                          <a:cs typeface="Calibri" panose="020F0502020204030204" pitchFamily="34" charset="0"/>
                        </a:rPr>
                        <a:t>139,839</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139,840</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107,582</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1,418</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17,239</a:t>
                      </a:r>
                    </a:p>
                    <a:p>
                      <a:pPr algn="r"/>
                      <a:r>
                        <a:rPr lang="en-ID" sz="800" dirty="0">
                          <a:latin typeface="Calibri" panose="020F0502020204030204" pitchFamily="34" charset="0"/>
                          <a:ea typeface="Calibri" panose="020F0502020204030204" pitchFamily="34" charset="0"/>
                          <a:cs typeface="Calibri" panose="020F0502020204030204" pitchFamily="34" charset="0"/>
                        </a:rPr>
                        <a:t>126,239</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3</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126,242</a:t>
                      </a: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tc>
                  <a:txBody>
                    <a:bodyPr/>
                    <a:lstStyle/>
                    <a:p>
                      <a:pPr algn="r"/>
                      <a:endParaRPr lang="en-US"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1,182</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(21)</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(10)</a:t>
                      </a:r>
                    </a:p>
                    <a:p>
                      <a:pPr algn="r"/>
                      <a:r>
                        <a:rPr lang="en-ID" sz="800" dirty="0">
                          <a:latin typeface="Calibri" panose="020F0502020204030204" pitchFamily="34" charset="0"/>
                          <a:ea typeface="Calibri" panose="020F0502020204030204" pitchFamily="34" charset="0"/>
                          <a:cs typeface="Calibri" panose="020F0502020204030204" pitchFamily="34" charset="0"/>
                        </a:rPr>
                        <a:t>1,151</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a:t>
                      </a:r>
                    </a:p>
                    <a:p>
                      <a:pPr algn="r"/>
                      <a:r>
                        <a:rPr lang="en-ID" sz="800" dirty="0">
                          <a:latin typeface="Calibri" panose="020F0502020204030204" pitchFamily="34" charset="0"/>
                          <a:ea typeface="Calibri" panose="020F0502020204030204" pitchFamily="34" charset="0"/>
                          <a:cs typeface="Calibri" panose="020F0502020204030204" pitchFamily="34" charset="0"/>
                        </a:rPr>
                        <a:t> </a:t>
                      </a:r>
                    </a:p>
                    <a:p>
                      <a:pPr algn="r"/>
                      <a:r>
                        <a:rPr lang="en-ID" sz="800" dirty="0">
                          <a:latin typeface="Calibri" panose="020F0502020204030204" pitchFamily="34" charset="0"/>
                          <a:ea typeface="Calibri" panose="020F0502020204030204" pitchFamily="34" charset="0"/>
                          <a:cs typeface="Calibri" panose="020F0502020204030204" pitchFamily="34" charset="0"/>
                        </a:rPr>
                        <a:t>1,151</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1,162</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(44)</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57</a:t>
                      </a:r>
                    </a:p>
                    <a:p>
                      <a:pPr algn="r"/>
                      <a:r>
                        <a:rPr lang="en-ID" sz="800" dirty="0">
                          <a:latin typeface="Calibri" panose="020F0502020204030204" pitchFamily="34" charset="0"/>
                          <a:ea typeface="Calibri" panose="020F0502020204030204" pitchFamily="34" charset="0"/>
                          <a:cs typeface="Calibri" panose="020F0502020204030204" pitchFamily="34" charset="0"/>
                        </a:rPr>
                        <a:t>1,175</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 </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1,175</a:t>
                      </a: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tc>
                  <a:txBody>
                    <a:bodyPr/>
                    <a:lstStyle/>
                    <a:p>
                      <a:pPr algn="r"/>
                      <a:endParaRPr lang="en-US"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116,163</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2,344</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20,184</a:t>
                      </a:r>
                    </a:p>
                    <a:p>
                      <a:pPr algn="r"/>
                      <a:r>
                        <a:rPr lang="en-ID" sz="800" dirty="0">
                          <a:latin typeface="Calibri" panose="020F0502020204030204" pitchFamily="34" charset="0"/>
                          <a:ea typeface="Calibri" panose="020F0502020204030204" pitchFamily="34" charset="0"/>
                          <a:cs typeface="Calibri" panose="020F0502020204030204" pitchFamily="34" charset="0"/>
                        </a:rPr>
                        <a:t>138,691</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(31)</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138.660</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104,042</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1.923</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19.168</a:t>
                      </a:r>
                    </a:p>
                    <a:p>
                      <a:pPr algn="r"/>
                      <a:r>
                        <a:rPr lang="en-ID" sz="800" dirty="0">
                          <a:latin typeface="Calibri" panose="020F0502020204030204" pitchFamily="34" charset="0"/>
                          <a:ea typeface="Calibri" panose="020F0502020204030204" pitchFamily="34" charset="0"/>
                          <a:cs typeface="Calibri" panose="020F0502020204030204" pitchFamily="34" charset="0"/>
                        </a:rPr>
                        <a:t>125.133</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(25)</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125.108</a:t>
                      </a: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tc>
                  <a:txBody>
                    <a:bodyPr/>
                    <a:lstStyle/>
                    <a:p>
                      <a:pPr algn="r"/>
                      <a:endParaRPr lang="en-US"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7</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63</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(1.345)</a:t>
                      </a:r>
                    </a:p>
                    <a:p>
                      <a:pPr algn="r"/>
                      <a:r>
                        <a:rPr lang="en-ID" sz="800" dirty="0">
                          <a:latin typeface="Calibri" panose="020F0502020204030204" pitchFamily="34" charset="0"/>
                          <a:ea typeface="Calibri" panose="020F0502020204030204" pitchFamily="34" charset="0"/>
                          <a:cs typeface="Calibri" panose="020F0502020204030204" pitchFamily="34" charset="0"/>
                        </a:rPr>
                        <a:t>(1,275)</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 </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(1,275)</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 </a:t>
                      </a:r>
                    </a:p>
                    <a:p>
                      <a:pPr algn="r"/>
                      <a:r>
                        <a:rPr lang="en-ID" sz="800" dirty="0">
                          <a:latin typeface="Calibri" panose="020F0502020204030204" pitchFamily="34" charset="0"/>
                          <a:ea typeface="Calibri" panose="020F0502020204030204" pitchFamily="34" charset="0"/>
                          <a:cs typeface="Calibri" panose="020F0502020204030204" pitchFamily="34" charset="0"/>
                        </a:rPr>
                        <a:t>654</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(5)</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(1,330)</a:t>
                      </a:r>
                    </a:p>
                    <a:p>
                      <a:pPr algn="r"/>
                      <a:r>
                        <a:rPr lang="en-ID" sz="800" dirty="0">
                          <a:latin typeface="Calibri" panose="020F0502020204030204" pitchFamily="34" charset="0"/>
                          <a:ea typeface="Calibri" panose="020F0502020204030204" pitchFamily="34" charset="0"/>
                          <a:cs typeface="Calibri" panose="020F0502020204030204" pitchFamily="34" charset="0"/>
                        </a:rPr>
                        <a:t>(168)</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 </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(681)</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tc>
                  <a:txBody>
                    <a:bodyPr/>
                    <a:lstStyle/>
                    <a:p>
                      <a:pPr algn="r"/>
                      <a:endParaRPr lang="en-US"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3,998</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(630)</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(2,176)</a:t>
                      </a:r>
                    </a:p>
                    <a:p>
                      <a:pPr algn="r"/>
                      <a:r>
                        <a:rPr lang="en-ID" sz="800" dirty="0">
                          <a:latin typeface="Calibri" panose="020F0502020204030204" pitchFamily="34" charset="0"/>
                          <a:ea typeface="Calibri" panose="020F0502020204030204" pitchFamily="34" charset="0"/>
                          <a:cs typeface="Calibri" panose="020F0502020204030204" pitchFamily="34" charset="0"/>
                        </a:rPr>
                        <a:t>1.192</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32</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1,224</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3.562</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(502)</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(1.921)</a:t>
                      </a:r>
                    </a:p>
                    <a:p>
                      <a:pPr algn="r"/>
                      <a:r>
                        <a:rPr lang="en-ID" sz="800" dirty="0">
                          <a:latin typeface="Calibri" panose="020F0502020204030204" pitchFamily="34" charset="0"/>
                          <a:ea typeface="Calibri" panose="020F0502020204030204" pitchFamily="34" charset="0"/>
                          <a:cs typeface="Calibri" panose="020F0502020204030204" pitchFamily="34" charset="0"/>
                        </a:rPr>
                        <a:t>1,139</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28</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1.167</a:t>
                      </a: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tc>
                  <a:txBody>
                    <a:bodyPr/>
                    <a:lstStyle/>
                    <a:p>
                      <a:pPr algn="r"/>
                      <a:endParaRPr lang="en-US"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1,315</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(67)</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1,3212,569</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 </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2,569</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652</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(21)</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1.369</a:t>
                      </a:r>
                    </a:p>
                    <a:p>
                      <a:pPr algn="r"/>
                      <a:r>
                        <a:rPr lang="en-ID" sz="800" dirty="0">
                          <a:latin typeface="Calibri" panose="020F0502020204030204" pitchFamily="34" charset="0"/>
                          <a:ea typeface="Calibri" panose="020F0502020204030204" pitchFamily="34" charset="0"/>
                          <a:cs typeface="Calibri" panose="020F0502020204030204" pitchFamily="34" charset="0"/>
                        </a:rPr>
                        <a:t>2.000</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2.000</a:t>
                      </a: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tc>
                  <a:txBody>
                    <a:bodyPr/>
                    <a:lstStyle/>
                    <a:p>
                      <a:pPr algn="r"/>
                      <a:endParaRPr lang="en-US"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139.673</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1,969</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20,176</a:t>
                      </a:r>
                    </a:p>
                    <a:p>
                      <a:pPr algn="r"/>
                      <a:r>
                        <a:rPr lang="en-ID" sz="800" dirty="0">
                          <a:latin typeface="Calibri" panose="020F0502020204030204" pitchFamily="34" charset="0"/>
                          <a:ea typeface="Calibri" panose="020F0502020204030204" pitchFamily="34" charset="0"/>
                          <a:cs typeface="Calibri" panose="020F0502020204030204" pitchFamily="34" charset="0"/>
                        </a:rPr>
                        <a:t>161,818</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161,819</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124,297</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1.662</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19.383</a:t>
                      </a:r>
                    </a:p>
                    <a:p>
                      <a:pPr algn="r"/>
                      <a:r>
                        <a:rPr lang="en-ID" sz="800" dirty="0">
                          <a:latin typeface="Calibri" panose="020F0502020204030204" pitchFamily="34" charset="0"/>
                          <a:ea typeface="Calibri" panose="020F0502020204030204" pitchFamily="34" charset="0"/>
                          <a:cs typeface="Calibri" panose="020F0502020204030204" pitchFamily="34" charset="0"/>
                        </a:rPr>
                        <a:t>145,34</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3</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145.345</a:t>
                      </a: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tc>
                  <a:txBody>
                    <a:bodyPr/>
                    <a:lstStyle/>
                    <a:p>
                      <a:pPr algn="r"/>
                      <a:endParaRPr lang="en-US"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1,222</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(24)</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(19)</a:t>
                      </a:r>
                    </a:p>
                    <a:p>
                      <a:pPr algn="r"/>
                      <a:r>
                        <a:rPr lang="en-ID" sz="800" dirty="0">
                          <a:latin typeface="Calibri" panose="020F0502020204030204" pitchFamily="34" charset="0"/>
                          <a:ea typeface="Calibri" panose="020F0502020204030204" pitchFamily="34" charset="0"/>
                          <a:cs typeface="Calibri" panose="020F0502020204030204" pitchFamily="34" charset="0"/>
                        </a:rPr>
                        <a:t>1,179</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 </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1,179</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1.193</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(47)</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54</a:t>
                      </a:r>
                    </a:p>
                    <a:p>
                      <a:pPr algn="r"/>
                      <a:r>
                        <a:rPr lang="en-ID" sz="800" dirty="0">
                          <a:latin typeface="Calibri" panose="020F0502020204030204" pitchFamily="34" charset="0"/>
                          <a:ea typeface="Calibri" panose="020F0502020204030204" pitchFamily="34" charset="0"/>
                          <a:cs typeface="Calibri" panose="020F0502020204030204" pitchFamily="34" charset="0"/>
                        </a:rPr>
                        <a:t>1,200</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 </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1.200</a:t>
                      </a: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tc>
                  <a:txBody>
                    <a:bodyPr/>
                    <a:lstStyle/>
                    <a:p>
                      <a:pPr algn="r"/>
                      <a:endParaRPr lang="en-US"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135,675</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2,599</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22,352</a:t>
                      </a:r>
                    </a:p>
                    <a:p>
                      <a:pPr algn="r"/>
                      <a:r>
                        <a:rPr lang="en-ID" sz="800" dirty="0">
                          <a:latin typeface="Calibri" panose="020F0502020204030204" pitchFamily="34" charset="0"/>
                          <a:ea typeface="Calibri" panose="020F0502020204030204" pitchFamily="34" charset="0"/>
                          <a:cs typeface="Calibri" panose="020F0502020204030204" pitchFamily="34" charset="0"/>
                        </a:rPr>
                        <a:t>160,626</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(31)</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160,595</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120.735</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2.164</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21,304</a:t>
                      </a:r>
                    </a:p>
                    <a:p>
                      <a:pPr algn="r"/>
                      <a:r>
                        <a:rPr lang="en-ID" sz="800" dirty="0">
                          <a:latin typeface="Calibri" panose="020F0502020204030204" pitchFamily="34" charset="0"/>
                          <a:ea typeface="Calibri" panose="020F0502020204030204" pitchFamily="34" charset="0"/>
                          <a:cs typeface="Calibri" panose="020F0502020204030204" pitchFamily="34" charset="0"/>
                        </a:rPr>
                        <a:t>144.203</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(25)</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144,178</a:t>
                      </a: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tc>
                  <a:txBody>
                    <a:bodyPr/>
                    <a:lstStyle/>
                    <a:p>
                      <a:pPr algn="r"/>
                      <a:endParaRPr lang="en-US"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(93)</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43</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(1,340)</a:t>
                      </a:r>
                    </a:p>
                    <a:p>
                      <a:pPr algn="r"/>
                      <a:r>
                        <a:rPr lang="en-ID" sz="800" dirty="0">
                          <a:latin typeface="Calibri" panose="020F0502020204030204" pitchFamily="34" charset="0"/>
                          <a:ea typeface="Calibri" panose="020F0502020204030204" pitchFamily="34" charset="0"/>
                          <a:cs typeface="Calibri" panose="020F0502020204030204" pitchFamily="34" charset="0"/>
                        </a:rPr>
                        <a:t>(1,390)</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(1,390)</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 </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(1,390)</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541</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(26)</a:t>
                      </a:r>
                    </a:p>
                    <a:p>
                      <a:pPr algn="r"/>
                      <a:r>
                        <a:rPr lang="en-ID" sz="800" dirty="0">
                          <a:latin typeface="Calibri" panose="020F0502020204030204" pitchFamily="34" charset="0"/>
                          <a:ea typeface="Calibri" panose="020F0502020204030204" pitchFamily="34" charset="0"/>
                          <a:cs typeface="Calibri" panose="020F0502020204030204" pitchFamily="34" charset="0"/>
                        </a:rPr>
                        <a:t>(1,315)</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 </a:t>
                      </a:r>
                    </a:p>
                    <a:p>
                      <a:pPr algn="r"/>
                      <a:endParaRPr lang="en-ID" sz="800" dirty="0">
                        <a:latin typeface="Calibri" panose="020F0502020204030204" pitchFamily="34" charset="0"/>
                        <a:ea typeface="Calibri" panose="020F0502020204030204" pitchFamily="34" charset="0"/>
                        <a:cs typeface="Calibri" panose="020F0502020204030204" pitchFamily="34" charset="0"/>
                      </a:endParaRPr>
                    </a:p>
                    <a:p>
                      <a:pPr algn="r"/>
                      <a:r>
                        <a:rPr lang="en-ID" sz="800" dirty="0">
                          <a:latin typeface="Calibri" panose="020F0502020204030204" pitchFamily="34" charset="0"/>
                          <a:ea typeface="Calibri" panose="020F0502020204030204" pitchFamily="34" charset="0"/>
                          <a:cs typeface="Calibri" panose="020F0502020204030204" pitchFamily="34" charset="0"/>
                        </a:rPr>
                        <a:t>(800)</a:t>
                      </a: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35478866"/>
                  </a:ext>
                </a:extLst>
              </a:tr>
            </a:tbl>
          </a:graphicData>
        </a:graphic>
      </p:graphicFrame>
      <p:graphicFrame>
        <p:nvGraphicFramePr>
          <p:cNvPr id="5" name="Table 4">
            <a:extLst>
              <a:ext uri="{FF2B5EF4-FFF2-40B4-BE49-F238E27FC236}">
                <a16:creationId xmlns:a16="http://schemas.microsoft.com/office/drawing/2014/main" id="{316489C6-DE63-DDAB-5831-36CF97CD7DF0}"/>
              </a:ext>
            </a:extLst>
          </p:cNvPr>
          <p:cNvGraphicFramePr>
            <a:graphicFrameLocks noGrp="1"/>
          </p:cNvGraphicFramePr>
          <p:nvPr>
            <p:extLst>
              <p:ext uri="{D42A27DB-BD31-4B8C-83A1-F6EECF244321}">
                <p14:modId xmlns:p14="http://schemas.microsoft.com/office/powerpoint/2010/main" val="3731838776"/>
              </p:ext>
            </p:extLst>
          </p:nvPr>
        </p:nvGraphicFramePr>
        <p:xfrm>
          <a:off x="1488006" y="613070"/>
          <a:ext cx="7402924" cy="213360"/>
        </p:xfrm>
        <a:graphic>
          <a:graphicData uri="http://schemas.openxmlformats.org/drawingml/2006/table">
            <a:tbl>
              <a:tblPr firstRow="1" bandRow="1">
                <a:tableStyleId>{F2161000-0E79-4523-977C-71E063B8A331}</a:tableStyleId>
              </a:tblPr>
              <a:tblGrid>
                <a:gridCol w="1420290">
                  <a:extLst>
                    <a:ext uri="{9D8B030D-6E8A-4147-A177-3AD203B41FA5}">
                      <a16:colId xmlns:a16="http://schemas.microsoft.com/office/drawing/2014/main" val="2373501765"/>
                    </a:ext>
                  </a:extLst>
                </a:gridCol>
                <a:gridCol w="1229095">
                  <a:extLst>
                    <a:ext uri="{9D8B030D-6E8A-4147-A177-3AD203B41FA5}">
                      <a16:colId xmlns:a16="http://schemas.microsoft.com/office/drawing/2014/main" val="1649345674"/>
                    </a:ext>
                  </a:extLst>
                </a:gridCol>
                <a:gridCol w="1301931">
                  <a:extLst>
                    <a:ext uri="{9D8B030D-6E8A-4147-A177-3AD203B41FA5}">
                      <a16:colId xmlns:a16="http://schemas.microsoft.com/office/drawing/2014/main" val="2991139522"/>
                    </a:ext>
                  </a:extLst>
                </a:gridCol>
                <a:gridCol w="1110738">
                  <a:extLst>
                    <a:ext uri="{9D8B030D-6E8A-4147-A177-3AD203B41FA5}">
                      <a16:colId xmlns:a16="http://schemas.microsoft.com/office/drawing/2014/main" val="2546897037"/>
                    </a:ext>
                  </a:extLst>
                </a:gridCol>
                <a:gridCol w="1229096">
                  <a:extLst>
                    <a:ext uri="{9D8B030D-6E8A-4147-A177-3AD203B41FA5}">
                      <a16:colId xmlns:a16="http://schemas.microsoft.com/office/drawing/2014/main" val="710430118"/>
                    </a:ext>
                  </a:extLst>
                </a:gridCol>
                <a:gridCol w="1111774">
                  <a:extLst>
                    <a:ext uri="{9D8B030D-6E8A-4147-A177-3AD203B41FA5}">
                      <a16:colId xmlns:a16="http://schemas.microsoft.com/office/drawing/2014/main" val="2387238189"/>
                    </a:ext>
                  </a:extLst>
                </a:gridCol>
              </a:tblGrid>
              <a:tr h="166829">
                <a:tc>
                  <a:txBody>
                    <a:bodyPr/>
                    <a:lstStyle/>
                    <a:p>
                      <a:pPr algn="ctr"/>
                      <a:r>
                        <a:rPr lang="en-US" sz="800" dirty="0">
                          <a:latin typeface="Calibri" panose="020F0502020204030204" pitchFamily="34" charset="0"/>
                          <a:ea typeface="Calibri" panose="020F0502020204030204" pitchFamily="34" charset="0"/>
                          <a:cs typeface="Calibri" panose="020F0502020204030204" pitchFamily="34" charset="0"/>
                        </a:rPr>
                        <a:t>Assets</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800" dirty="0">
                          <a:latin typeface="Calibri" panose="020F0502020204030204" pitchFamily="34" charset="0"/>
                          <a:ea typeface="Calibri" panose="020F0502020204030204" pitchFamily="34" charset="0"/>
                          <a:cs typeface="Calibri" panose="020F0502020204030204" pitchFamily="34" charset="0"/>
                        </a:rPr>
                        <a:t>Liabilities</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800" dirty="0">
                          <a:latin typeface="Calibri" panose="020F0502020204030204" pitchFamily="34" charset="0"/>
                          <a:ea typeface="Calibri" panose="020F0502020204030204" pitchFamily="34" charset="0"/>
                          <a:cs typeface="Calibri" panose="020F0502020204030204" pitchFamily="34" charset="0"/>
                        </a:rPr>
                        <a:t>Net liabilities (assets)</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800" dirty="0">
                          <a:latin typeface="Calibri" panose="020F0502020204030204" pitchFamily="34" charset="0"/>
                          <a:ea typeface="Calibri" panose="020F0502020204030204" pitchFamily="34" charset="0"/>
                          <a:cs typeface="Calibri" panose="020F0502020204030204" pitchFamily="34" charset="0"/>
                        </a:rPr>
                        <a:t>Assets</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800" dirty="0">
                          <a:latin typeface="Calibri" panose="020F0502020204030204" pitchFamily="34" charset="0"/>
                          <a:ea typeface="Calibri" panose="020F0502020204030204" pitchFamily="34" charset="0"/>
                          <a:cs typeface="Calibri" panose="020F0502020204030204" pitchFamily="34" charset="0"/>
                        </a:rPr>
                        <a:t>Liabilities</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800" dirty="0">
                          <a:latin typeface="Calibri" panose="020F0502020204030204" pitchFamily="34" charset="0"/>
                          <a:ea typeface="Calibri" panose="020F0502020204030204" pitchFamily="34" charset="0"/>
                          <a:cs typeface="Calibri" panose="020F0502020204030204" pitchFamily="34" charset="0"/>
                        </a:rPr>
                        <a:t>Net liabilities (assets</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57720880"/>
                  </a:ext>
                </a:extLst>
              </a:tr>
            </a:tbl>
          </a:graphicData>
        </a:graphic>
      </p:graphicFrame>
      <p:graphicFrame>
        <p:nvGraphicFramePr>
          <p:cNvPr id="6" name="Table 5">
            <a:extLst>
              <a:ext uri="{FF2B5EF4-FFF2-40B4-BE49-F238E27FC236}">
                <a16:creationId xmlns:a16="http://schemas.microsoft.com/office/drawing/2014/main" id="{E8756513-1D0B-E4DF-0BCE-990F6D25FBC2}"/>
              </a:ext>
            </a:extLst>
          </p:cNvPr>
          <p:cNvGraphicFramePr>
            <a:graphicFrameLocks noGrp="1"/>
          </p:cNvGraphicFramePr>
          <p:nvPr>
            <p:extLst>
              <p:ext uri="{D42A27DB-BD31-4B8C-83A1-F6EECF244321}">
                <p14:modId xmlns:p14="http://schemas.microsoft.com/office/powerpoint/2010/main" val="2907083056"/>
              </p:ext>
            </p:extLst>
          </p:nvPr>
        </p:nvGraphicFramePr>
        <p:xfrm>
          <a:off x="1974197" y="838565"/>
          <a:ext cx="6939892" cy="457200"/>
        </p:xfrm>
        <a:graphic>
          <a:graphicData uri="http://schemas.openxmlformats.org/drawingml/2006/table">
            <a:tbl>
              <a:tblPr firstRow="1" bandRow="1">
                <a:tableStyleId>{F2161000-0E79-4523-977C-71E063B8A331}</a:tableStyleId>
              </a:tblPr>
              <a:tblGrid>
                <a:gridCol w="609917">
                  <a:extLst>
                    <a:ext uri="{9D8B030D-6E8A-4147-A177-3AD203B41FA5}">
                      <a16:colId xmlns:a16="http://schemas.microsoft.com/office/drawing/2014/main" val="1908089550"/>
                    </a:ext>
                  </a:extLst>
                </a:gridCol>
                <a:gridCol w="535578">
                  <a:extLst>
                    <a:ext uri="{9D8B030D-6E8A-4147-A177-3AD203B41FA5}">
                      <a16:colId xmlns:a16="http://schemas.microsoft.com/office/drawing/2014/main" val="345660338"/>
                    </a:ext>
                  </a:extLst>
                </a:gridCol>
                <a:gridCol w="624841">
                  <a:extLst>
                    <a:ext uri="{9D8B030D-6E8A-4147-A177-3AD203B41FA5}">
                      <a16:colId xmlns:a16="http://schemas.microsoft.com/office/drawing/2014/main" val="1691701499"/>
                    </a:ext>
                  </a:extLst>
                </a:gridCol>
                <a:gridCol w="510074">
                  <a:extLst>
                    <a:ext uri="{9D8B030D-6E8A-4147-A177-3AD203B41FA5}">
                      <a16:colId xmlns:a16="http://schemas.microsoft.com/office/drawing/2014/main" val="3921812467"/>
                    </a:ext>
                  </a:extLst>
                </a:gridCol>
                <a:gridCol w="631216">
                  <a:extLst>
                    <a:ext uri="{9D8B030D-6E8A-4147-A177-3AD203B41FA5}">
                      <a16:colId xmlns:a16="http://schemas.microsoft.com/office/drawing/2014/main" val="295434524"/>
                    </a:ext>
                  </a:extLst>
                </a:gridCol>
                <a:gridCol w="459067">
                  <a:extLst>
                    <a:ext uri="{9D8B030D-6E8A-4147-A177-3AD203B41FA5}">
                      <a16:colId xmlns:a16="http://schemas.microsoft.com/office/drawing/2014/main" val="2526975062"/>
                    </a:ext>
                  </a:extLst>
                </a:gridCol>
                <a:gridCol w="669471">
                  <a:extLst>
                    <a:ext uri="{9D8B030D-6E8A-4147-A177-3AD203B41FA5}">
                      <a16:colId xmlns:a16="http://schemas.microsoft.com/office/drawing/2014/main" val="1846428540"/>
                    </a:ext>
                  </a:extLst>
                </a:gridCol>
                <a:gridCol w="535578">
                  <a:extLst>
                    <a:ext uri="{9D8B030D-6E8A-4147-A177-3AD203B41FA5}">
                      <a16:colId xmlns:a16="http://schemas.microsoft.com/office/drawing/2014/main" val="2414863256"/>
                    </a:ext>
                  </a:extLst>
                </a:gridCol>
                <a:gridCol w="618465">
                  <a:extLst>
                    <a:ext uri="{9D8B030D-6E8A-4147-A177-3AD203B41FA5}">
                      <a16:colId xmlns:a16="http://schemas.microsoft.com/office/drawing/2014/main" val="3966561485"/>
                    </a:ext>
                  </a:extLst>
                </a:gridCol>
                <a:gridCol w="561081">
                  <a:extLst>
                    <a:ext uri="{9D8B030D-6E8A-4147-A177-3AD203B41FA5}">
                      <a16:colId xmlns:a16="http://schemas.microsoft.com/office/drawing/2014/main" val="343521572"/>
                    </a:ext>
                  </a:extLst>
                </a:gridCol>
                <a:gridCol w="642289">
                  <a:extLst>
                    <a:ext uri="{9D8B030D-6E8A-4147-A177-3AD203B41FA5}">
                      <a16:colId xmlns:a16="http://schemas.microsoft.com/office/drawing/2014/main" val="3016188178"/>
                    </a:ext>
                  </a:extLst>
                </a:gridCol>
                <a:gridCol w="542315">
                  <a:extLst>
                    <a:ext uri="{9D8B030D-6E8A-4147-A177-3AD203B41FA5}">
                      <a16:colId xmlns:a16="http://schemas.microsoft.com/office/drawing/2014/main" val="3347457550"/>
                    </a:ext>
                  </a:extLst>
                </a:gridCol>
              </a:tblGrid>
              <a:tr h="0">
                <a:tc>
                  <a:txBody>
                    <a:bodyPr/>
                    <a:lstStyle/>
                    <a:p>
                      <a:pPr algn="r"/>
                      <a:r>
                        <a:rPr lang="en-US" sz="800" dirty="0">
                          <a:latin typeface="Calibri" panose="020F0502020204030204" pitchFamily="34" charset="0"/>
                          <a:ea typeface="Calibri" panose="020F0502020204030204" pitchFamily="34" charset="0"/>
                          <a:cs typeface="Calibri" panose="020F0502020204030204" pitchFamily="34" charset="0"/>
                        </a:rPr>
                        <a:t>Insurance</a:t>
                      </a:r>
                    </a:p>
                    <a:p>
                      <a:pPr algn="r"/>
                      <a:r>
                        <a:rPr lang="en-ID" sz="800" dirty="0">
                          <a:latin typeface="Calibri" panose="020F0502020204030204" pitchFamily="34" charset="0"/>
                          <a:ea typeface="Calibri" panose="020F0502020204030204" pitchFamily="34" charset="0"/>
                          <a:cs typeface="Calibri" panose="020F0502020204030204" pitchFamily="34" charset="0"/>
                        </a:rPr>
                        <a:t>$m</a:t>
                      </a: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tc>
                  <a:txBody>
                    <a:bodyPr/>
                    <a:lstStyle/>
                    <a:p>
                      <a:pPr algn="r"/>
                      <a:r>
                        <a:rPr lang="en-US" sz="800" dirty="0">
                          <a:latin typeface="Calibri" panose="020F0502020204030204" pitchFamily="34" charset="0"/>
                          <a:ea typeface="Calibri" panose="020F0502020204030204" pitchFamily="34" charset="0"/>
                          <a:cs typeface="Calibri" panose="020F0502020204030204" pitchFamily="34" charset="0"/>
                        </a:rPr>
                        <a:t>RI</a:t>
                      </a:r>
                    </a:p>
                    <a:p>
                      <a:pPr algn="r"/>
                      <a:r>
                        <a:rPr lang="en-US" sz="800" dirty="0">
                          <a:latin typeface="Calibri" panose="020F0502020204030204" pitchFamily="34" charset="0"/>
                          <a:ea typeface="Calibri" panose="020F0502020204030204" pitchFamily="34" charset="0"/>
                          <a:cs typeface="Calibri" panose="020F0502020204030204" pitchFamily="34" charset="0"/>
                        </a:rPr>
                        <a:t>$m</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tc>
                  <a:txBody>
                    <a:bodyPr/>
                    <a:lstStyle/>
                    <a:p>
                      <a:pPr algn="r"/>
                      <a:r>
                        <a:rPr lang="en-US" sz="800" dirty="0">
                          <a:latin typeface="Calibri" panose="020F0502020204030204" pitchFamily="34" charset="0"/>
                          <a:ea typeface="Calibri" panose="020F0502020204030204" pitchFamily="34" charset="0"/>
                          <a:cs typeface="Calibri" panose="020F0502020204030204" pitchFamily="34" charset="0"/>
                        </a:rPr>
                        <a:t>Insurance</a:t>
                      </a:r>
                    </a:p>
                    <a:p>
                      <a:pPr algn="r"/>
                      <a:r>
                        <a:rPr lang="en-US" sz="800" dirty="0">
                          <a:latin typeface="Calibri" panose="020F0502020204030204" pitchFamily="34" charset="0"/>
                          <a:ea typeface="Calibri" panose="020F0502020204030204" pitchFamily="34" charset="0"/>
                          <a:cs typeface="Calibri" panose="020F0502020204030204" pitchFamily="34" charset="0"/>
                        </a:rPr>
                        <a:t>$m</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tc>
                  <a:txBody>
                    <a:bodyPr/>
                    <a:lstStyle/>
                    <a:p>
                      <a:pPr algn="r"/>
                      <a:r>
                        <a:rPr lang="en-US" sz="800" dirty="0">
                          <a:latin typeface="Calibri" panose="020F0502020204030204" pitchFamily="34" charset="0"/>
                          <a:ea typeface="Calibri" panose="020F0502020204030204" pitchFamily="34" charset="0"/>
                          <a:cs typeface="Calibri" panose="020F0502020204030204" pitchFamily="34" charset="0"/>
                        </a:rPr>
                        <a:t>RI</a:t>
                      </a:r>
                    </a:p>
                    <a:p>
                      <a:pPr algn="r"/>
                      <a:r>
                        <a:rPr lang="en-US" sz="800" dirty="0">
                          <a:latin typeface="Calibri" panose="020F0502020204030204" pitchFamily="34" charset="0"/>
                          <a:ea typeface="Calibri" panose="020F0502020204030204" pitchFamily="34" charset="0"/>
                          <a:cs typeface="Calibri" panose="020F0502020204030204" pitchFamily="34" charset="0"/>
                        </a:rPr>
                        <a:t>$m</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tc>
                  <a:txBody>
                    <a:bodyPr/>
                    <a:lstStyle/>
                    <a:p>
                      <a:pPr algn="r"/>
                      <a:r>
                        <a:rPr lang="en-US" sz="800" dirty="0">
                          <a:latin typeface="Calibri" panose="020F0502020204030204" pitchFamily="34" charset="0"/>
                          <a:ea typeface="Calibri" panose="020F0502020204030204" pitchFamily="34" charset="0"/>
                          <a:cs typeface="Calibri" panose="020F0502020204030204" pitchFamily="34" charset="0"/>
                        </a:rPr>
                        <a:t>Insurance </a:t>
                      </a:r>
                    </a:p>
                    <a:p>
                      <a:pPr algn="r"/>
                      <a:r>
                        <a:rPr lang="en-US" sz="800" dirty="0">
                          <a:latin typeface="Calibri" panose="020F0502020204030204" pitchFamily="34" charset="0"/>
                          <a:ea typeface="Calibri" panose="020F0502020204030204" pitchFamily="34" charset="0"/>
                          <a:cs typeface="Calibri" panose="020F0502020204030204" pitchFamily="34" charset="0"/>
                        </a:rPr>
                        <a:t>$m</a:t>
                      </a:r>
                    </a:p>
                    <a:p>
                      <a:pPr algn="r"/>
                      <a:r>
                        <a:rPr lang="en-US" sz="800" dirty="0">
                          <a:latin typeface="Calibri" panose="020F0502020204030204" pitchFamily="34" charset="0"/>
                          <a:ea typeface="Calibri" panose="020F0502020204030204" pitchFamily="34" charset="0"/>
                          <a:cs typeface="Calibri" panose="020F0502020204030204" pitchFamily="34" charset="0"/>
                        </a:rPr>
                        <a:t>Note (ii)</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tc>
                  <a:txBody>
                    <a:bodyPr/>
                    <a:lstStyle/>
                    <a:p>
                      <a:pPr algn="r"/>
                      <a:r>
                        <a:rPr lang="en-US" sz="800" dirty="0">
                          <a:latin typeface="Calibri" panose="020F0502020204030204" pitchFamily="34" charset="0"/>
                          <a:ea typeface="Calibri" panose="020F0502020204030204" pitchFamily="34" charset="0"/>
                          <a:cs typeface="Calibri" panose="020F0502020204030204" pitchFamily="34" charset="0"/>
                        </a:rPr>
                        <a:t>RI</a:t>
                      </a:r>
                    </a:p>
                    <a:p>
                      <a:pPr algn="r"/>
                      <a:r>
                        <a:rPr lang="en-US" sz="800" dirty="0">
                          <a:latin typeface="Calibri" panose="020F0502020204030204" pitchFamily="34" charset="0"/>
                          <a:ea typeface="Calibri" panose="020F0502020204030204" pitchFamily="34" charset="0"/>
                          <a:cs typeface="Calibri" panose="020F0502020204030204" pitchFamily="34" charset="0"/>
                        </a:rPr>
                        <a:t>$m</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tc>
                  <a:txBody>
                    <a:bodyPr/>
                    <a:lstStyle/>
                    <a:p>
                      <a:pPr algn="r"/>
                      <a:r>
                        <a:rPr lang="en-US" sz="800" dirty="0">
                          <a:latin typeface="Calibri" panose="020F0502020204030204" pitchFamily="34" charset="0"/>
                          <a:ea typeface="Calibri" panose="020F0502020204030204" pitchFamily="34" charset="0"/>
                          <a:cs typeface="Calibri" panose="020F0502020204030204" pitchFamily="34" charset="0"/>
                        </a:rPr>
                        <a:t>Insurance</a:t>
                      </a:r>
                    </a:p>
                    <a:p>
                      <a:pPr algn="r"/>
                      <a:r>
                        <a:rPr lang="en-US" sz="800" dirty="0">
                          <a:latin typeface="Calibri" panose="020F0502020204030204" pitchFamily="34" charset="0"/>
                          <a:ea typeface="Calibri" panose="020F0502020204030204" pitchFamily="34" charset="0"/>
                          <a:cs typeface="Calibri" panose="020F0502020204030204" pitchFamily="34" charset="0"/>
                        </a:rPr>
                        <a:t>$m</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tc>
                  <a:txBody>
                    <a:bodyPr/>
                    <a:lstStyle/>
                    <a:p>
                      <a:pPr algn="r"/>
                      <a:r>
                        <a:rPr lang="en-US" sz="800" dirty="0">
                          <a:latin typeface="Calibri" panose="020F0502020204030204" pitchFamily="34" charset="0"/>
                          <a:ea typeface="Calibri" panose="020F0502020204030204" pitchFamily="34" charset="0"/>
                          <a:cs typeface="Calibri" panose="020F0502020204030204" pitchFamily="34" charset="0"/>
                        </a:rPr>
                        <a:t>RI</a:t>
                      </a:r>
                    </a:p>
                    <a:p>
                      <a:pPr algn="r"/>
                      <a:r>
                        <a:rPr lang="en-US" sz="800" dirty="0">
                          <a:latin typeface="Calibri" panose="020F0502020204030204" pitchFamily="34" charset="0"/>
                          <a:ea typeface="Calibri" panose="020F0502020204030204" pitchFamily="34" charset="0"/>
                          <a:cs typeface="Calibri" panose="020F0502020204030204" pitchFamily="34" charset="0"/>
                        </a:rPr>
                        <a:t>$m</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tc>
                  <a:txBody>
                    <a:bodyPr/>
                    <a:lstStyle/>
                    <a:p>
                      <a:pPr algn="r"/>
                      <a:r>
                        <a:rPr lang="en-US" sz="800" dirty="0">
                          <a:latin typeface="Calibri" panose="020F0502020204030204" pitchFamily="34" charset="0"/>
                          <a:ea typeface="Calibri" panose="020F0502020204030204" pitchFamily="34" charset="0"/>
                          <a:cs typeface="Calibri" panose="020F0502020204030204" pitchFamily="34" charset="0"/>
                        </a:rPr>
                        <a:t>Insurance</a:t>
                      </a:r>
                    </a:p>
                    <a:p>
                      <a:pPr algn="r"/>
                      <a:r>
                        <a:rPr lang="en-US" sz="800" dirty="0">
                          <a:latin typeface="Calibri" panose="020F0502020204030204" pitchFamily="34" charset="0"/>
                          <a:ea typeface="Calibri" panose="020F0502020204030204" pitchFamily="34" charset="0"/>
                          <a:cs typeface="Calibri" panose="020F0502020204030204" pitchFamily="34" charset="0"/>
                        </a:rPr>
                        <a:t>$m</a:t>
                      </a: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tc>
                  <a:txBody>
                    <a:bodyPr/>
                    <a:lstStyle/>
                    <a:p>
                      <a:pPr algn="r"/>
                      <a:r>
                        <a:rPr lang="en-US" sz="800" dirty="0">
                          <a:latin typeface="Calibri" panose="020F0502020204030204" pitchFamily="34" charset="0"/>
                          <a:ea typeface="Calibri" panose="020F0502020204030204" pitchFamily="34" charset="0"/>
                          <a:cs typeface="Calibri" panose="020F0502020204030204" pitchFamily="34" charset="0"/>
                        </a:rPr>
                        <a:t>RI</a:t>
                      </a:r>
                    </a:p>
                    <a:p>
                      <a:pPr algn="r"/>
                      <a:r>
                        <a:rPr lang="en-US" sz="800" dirty="0">
                          <a:latin typeface="Calibri" panose="020F0502020204030204" pitchFamily="34" charset="0"/>
                          <a:ea typeface="Calibri" panose="020F0502020204030204" pitchFamily="34" charset="0"/>
                          <a:cs typeface="Calibri" panose="020F0502020204030204" pitchFamily="34" charset="0"/>
                        </a:rPr>
                        <a:t>$m</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tc>
                  <a:txBody>
                    <a:bodyPr/>
                    <a:lstStyle/>
                    <a:p>
                      <a:pPr algn="r"/>
                      <a:r>
                        <a:rPr lang="en-US" sz="800" dirty="0">
                          <a:latin typeface="Calibri" panose="020F0502020204030204" pitchFamily="34" charset="0"/>
                          <a:ea typeface="Calibri" panose="020F0502020204030204" pitchFamily="34" charset="0"/>
                          <a:cs typeface="Calibri" panose="020F0502020204030204" pitchFamily="34" charset="0"/>
                        </a:rPr>
                        <a:t>Insurance</a:t>
                      </a:r>
                    </a:p>
                    <a:p>
                      <a:pPr algn="r"/>
                      <a:r>
                        <a:rPr lang="en-US" sz="800" dirty="0">
                          <a:latin typeface="Calibri" panose="020F0502020204030204" pitchFamily="34" charset="0"/>
                          <a:ea typeface="Calibri" panose="020F0502020204030204" pitchFamily="34" charset="0"/>
                          <a:cs typeface="Calibri" panose="020F0502020204030204" pitchFamily="34" charset="0"/>
                        </a:rPr>
                        <a:t>$m</a:t>
                      </a:r>
                    </a:p>
                    <a:p>
                      <a:pPr algn="r"/>
                      <a:r>
                        <a:rPr lang="en-US" sz="800" dirty="0">
                          <a:latin typeface="Calibri" panose="020F0502020204030204" pitchFamily="34" charset="0"/>
                          <a:ea typeface="Calibri" panose="020F0502020204030204" pitchFamily="34" charset="0"/>
                          <a:cs typeface="Calibri" panose="020F0502020204030204" pitchFamily="34" charset="0"/>
                        </a:rPr>
                        <a:t>Note (ii)</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tc>
                  <a:txBody>
                    <a:bodyPr/>
                    <a:lstStyle/>
                    <a:p>
                      <a:pPr algn="r"/>
                      <a:r>
                        <a:rPr lang="en-US" sz="800" dirty="0">
                          <a:latin typeface="Calibri" panose="020F0502020204030204" pitchFamily="34" charset="0"/>
                          <a:ea typeface="Calibri" panose="020F0502020204030204" pitchFamily="34" charset="0"/>
                          <a:cs typeface="Calibri" panose="020F0502020204030204" pitchFamily="34" charset="0"/>
                        </a:rPr>
                        <a:t>RI</a:t>
                      </a:r>
                    </a:p>
                    <a:p>
                      <a:pPr algn="r"/>
                      <a:r>
                        <a:rPr lang="en-US" sz="800" dirty="0">
                          <a:latin typeface="Calibri" panose="020F0502020204030204" pitchFamily="34" charset="0"/>
                          <a:ea typeface="Calibri" panose="020F0502020204030204" pitchFamily="34" charset="0"/>
                          <a:cs typeface="Calibri" panose="020F0502020204030204" pitchFamily="34" charset="0"/>
                        </a:rPr>
                        <a:t>$m</a:t>
                      </a:r>
                      <a:endParaRPr lang="en-ID" sz="800" dirty="0">
                        <a:latin typeface="Calibri" panose="020F0502020204030204" pitchFamily="34" charset="0"/>
                        <a:ea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68684001"/>
                  </a:ext>
                </a:extLst>
              </a:tr>
            </a:tbl>
          </a:graphicData>
        </a:graphic>
      </p:graphicFrame>
      <p:sp>
        <p:nvSpPr>
          <p:cNvPr id="9" name="TextBox 8">
            <a:extLst>
              <a:ext uri="{FF2B5EF4-FFF2-40B4-BE49-F238E27FC236}">
                <a16:creationId xmlns:a16="http://schemas.microsoft.com/office/drawing/2014/main" id="{EAD8EB81-29B0-604E-2301-26BF80FD73B6}"/>
              </a:ext>
            </a:extLst>
          </p:cNvPr>
          <p:cNvSpPr txBox="1"/>
          <p:nvPr/>
        </p:nvSpPr>
        <p:spPr>
          <a:xfrm>
            <a:off x="1974197" y="433050"/>
            <a:ext cx="5559424" cy="230832"/>
          </a:xfrm>
          <a:prstGeom prst="rect">
            <a:avLst/>
          </a:prstGeom>
          <a:noFill/>
        </p:spPr>
        <p:txBody>
          <a:bodyPr wrap="square">
            <a:spAutoFit/>
          </a:bodyPr>
          <a:lstStyle/>
          <a:p>
            <a:pPr algn="ctr"/>
            <a:r>
              <a:rPr lang="en-US" sz="900" b="1" dirty="0">
                <a:latin typeface="Calibri" panose="020F0502020204030204" pitchFamily="34" charset="0"/>
                <a:ea typeface="Calibri" panose="020F0502020204030204" pitchFamily="34" charset="0"/>
                <a:cs typeface="Calibri" panose="020F0502020204030204" pitchFamily="34" charset="0"/>
              </a:rPr>
              <a:t>Excluding JVs and associates	                                                     Including JVs and associates</a:t>
            </a:r>
          </a:p>
        </p:txBody>
      </p:sp>
      <p:sp>
        <p:nvSpPr>
          <p:cNvPr id="11" name="Rectangle 10">
            <a:extLst>
              <a:ext uri="{FF2B5EF4-FFF2-40B4-BE49-F238E27FC236}">
                <a16:creationId xmlns:a16="http://schemas.microsoft.com/office/drawing/2014/main" id="{C5ADF5DC-C465-A984-3B00-B0D9A773F65C}"/>
              </a:ext>
            </a:extLst>
          </p:cNvPr>
          <p:cNvSpPr/>
          <p:nvPr/>
        </p:nvSpPr>
        <p:spPr>
          <a:xfrm>
            <a:off x="0" y="2088681"/>
            <a:ext cx="8890930" cy="365761"/>
          </a:xfrm>
          <a:prstGeom prst="rect">
            <a:avLst/>
          </a:prstGeom>
          <a:noFill/>
          <a:ln w="9525"/>
        </p:spPr>
        <p:style>
          <a:lnRef idx="2">
            <a:schemeClr val="dk1"/>
          </a:lnRef>
          <a:fillRef idx="1">
            <a:schemeClr val="lt1"/>
          </a:fillRef>
          <a:effectRef idx="0">
            <a:schemeClr val="dk1"/>
          </a:effectRef>
          <a:fontRef idx="minor">
            <a:schemeClr val="dk1"/>
          </a:fontRef>
        </p:style>
        <p:txBody>
          <a:bodyPr rtlCol="0" anchor="ctr"/>
          <a:lstStyle/>
          <a:p>
            <a:pPr algn="ctr"/>
            <a:endParaRPr lang="en-ID"/>
          </a:p>
        </p:txBody>
      </p:sp>
      <p:sp>
        <p:nvSpPr>
          <p:cNvPr id="12" name="Rectangle 11">
            <a:extLst>
              <a:ext uri="{FF2B5EF4-FFF2-40B4-BE49-F238E27FC236}">
                <a16:creationId xmlns:a16="http://schemas.microsoft.com/office/drawing/2014/main" id="{3E920C87-1630-3C05-C4AB-8A542D497463}"/>
              </a:ext>
            </a:extLst>
          </p:cNvPr>
          <p:cNvSpPr/>
          <p:nvPr/>
        </p:nvSpPr>
        <p:spPr>
          <a:xfrm>
            <a:off x="0" y="2454443"/>
            <a:ext cx="8890930" cy="253916"/>
          </a:xfrm>
          <a:prstGeom prst="rect">
            <a:avLst/>
          </a:prstGeom>
          <a:noFill/>
          <a:ln w="9525"/>
        </p:spPr>
        <p:style>
          <a:lnRef idx="2">
            <a:schemeClr val="dk1"/>
          </a:lnRef>
          <a:fillRef idx="1">
            <a:schemeClr val="lt1"/>
          </a:fillRef>
          <a:effectRef idx="0">
            <a:schemeClr val="dk1"/>
          </a:effectRef>
          <a:fontRef idx="minor">
            <a:schemeClr val="dk1"/>
          </a:fontRef>
        </p:style>
        <p:txBody>
          <a:bodyPr rtlCol="0" anchor="ctr"/>
          <a:lstStyle/>
          <a:p>
            <a:pPr algn="ctr"/>
            <a:endParaRPr lang="en-ID"/>
          </a:p>
        </p:txBody>
      </p:sp>
      <p:sp>
        <p:nvSpPr>
          <p:cNvPr id="13" name="Rectangle 12">
            <a:extLst>
              <a:ext uri="{FF2B5EF4-FFF2-40B4-BE49-F238E27FC236}">
                <a16:creationId xmlns:a16="http://schemas.microsoft.com/office/drawing/2014/main" id="{E30D0A96-CCCB-4F07-DB38-1EA25B4AF991}"/>
              </a:ext>
            </a:extLst>
          </p:cNvPr>
          <p:cNvSpPr/>
          <p:nvPr/>
        </p:nvSpPr>
        <p:spPr>
          <a:xfrm>
            <a:off x="11579" y="3547531"/>
            <a:ext cx="8890930" cy="365761"/>
          </a:xfrm>
          <a:prstGeom prst="rect">
            <a:avLst/>
          </a:prstGeom>
          <a:noFill/>
          <a:ln w="9525"/>
        </p:spPr>
        <p:style>
          <a:lnRef idx="2">
            <a:schemeClr val="dk1"/>
          </a:lnRef>
          <a:fillRef idx="1">
            <a:schemeClr val="lt1"/>
          </a:fillRef>
          <a:effectRef idx="0">
            <a:schemeClr val="dk1"/>
          </a:effectRef>
          <a:fontRef idx="minor">
            <a:schemeClr val="dk1"/>
          </a:fontRef>
        </p:style>
        <p:txBody>
          <a:bodyPr rtlCol="0" anchor="ctr"/>
          <a:lstStyle/>
          <a:p>
            <a:pPr algn="ctr"/>
            <a:endParaRPr lang="en-ID"/>
          </a:p>
        </p:txBody>
      </p:sp>
      <p:sp>
        <p:nvSpPr>
          <p:cNvPr id="14" name="Rectangle 13">
            <a:extLst>
              <a:ext uri="{FF2B5EF4-FFF2-40B4-BE49-F238E27FC236}">
                <a16:creationId xmlns:a16="http://schemas.microsoft.com/office/drawing/2014/main" id="{E6A394FA-5482-5BBF-D862-E39E78E0A351}"/>
              </a:ext>
            </a:extLst>
          </p:cNvPr>
          <p:cNvSpPr/>
          <p:nvPr/>
        </p:nvSpPr>
        <p:spPr>
          <a:xfrm>
            <a:off x="11579" y="3913292"/>
            <a:ext cx="8890930" cy="253917"/>
          </a:xfrm>
          <a:prstGeom prst="rect">
            <a:avLst/>
          </a:prstGeom>
          <a:noFill/>
          <a:ln w="9525"/>
        </p:spPr>
        <p:style>
          <a:lnRef idx="2">
            <a:schemeClr val="dk1"/>
          </a:lnRef>
          <a:fillRef idx="1">
            <a:schemeClr val="lt1"/>
          </a:fillRef>
          <a:effectRef idx="0">
            <a:schemeClr val="dk1"/>
          </a:effectRef>
          <a:fontRef idx="minor">
            <a:schemeClr val="dk1"/>
          </a:fontRef>
        </p:style>
        <p:txBody>
          <a:bodyPr rtlCol="0" anchor="ctr"/>
          <a:lstStyle/>
          <a:p>
            <a:pPr algn="ctr"/>
            <a:endParaRPr lang="en-ID"/>
          </a:p>
        </p:txBody>
      </p:sp>
    </p:spTree>
    <p:extLst>
      <p:ext uri="{BB962C8B-B14F-4D97-AF65-F5344CB8AC3E}">
        <p14:creationId xmlns:p14="http://schemas.microsoft.com/office/powerpoint/2010/main" val="47684898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C23B8-E2D3-4810-8006-F40C5B8B58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17BD19-BD61-3CDC-3688-D4EEE74334B3}"/>
              </a:ext>
            </a:extLst>
          </p:cNvPr>
          <p:cNvSpPr>
            <a:spLocks noGrp="1"/>
          </p:cNvSpPr>
          <p:nvPr>
            <p:ph type="title"/>
          </p:nvPr>
        </p:nvSpPr>
        <p:spPr>
          <a:xfrm>
            <a:off x="-294642" y="135409"/>
            <a:ext cx="3984861" cy="585300"/>
          </a:xfrm>
        </p:spPr>
        <p:txBody>
          <a:bodyPr/>
          <a:lstStyle/>
          <a:p>
            <a:r>
              <a:rPr lang="en-US" sz="2600" dirty="0"/>
              <a:t>Analysis of Movement</a:t>
            </a:r>
            <a:endParaRPr lang="en-ID" sz="2600" dirty="0"/>
          </a:p>
        </p:txBody>
      </p:sp>
      <p:sp>
        <p:nvSpPr>
          <p:cNvPr id="7" name="Rectangle 6">
            <a:extLst>
              <a:ext uri="{FF2B5EF4-FFF2-40B4-BE49-F238E27FC236}">
                <a16:creationId xmlns:a16="http://schemas.microsoft.com/office/drawing/2014/main" id="{3B06F559-FCA8-AC29-C5DC-FBC3523A547F}"/>
              </a:ext>
            </a:extLst>
          </p:cNvPr>
          <p:cNvSpPr/>
          <p:nvPr/>
        </p:nvSpPr>
        <p:spPr>
          <a:xfrm>
            <a:off x="-51435" y="4940875"/>
            <a:ext cx="6845935" cy="253916"/>
          </a:xfrm>
          <a:prstGeom prst="rect">
            <a:avLst/>
          </a:prstGeom>
        </p:spPr>
        <p:txBody>
          <a:bodyPr wrap="square">
            <a:spAutoFit/>
          </a:bodyPr>
          <a:lstStyle/>
          <a:p>
            <a:r>
              <a:rPr lang="en-US" sz="1050" b="1" i="1" dirty="0">
                <a:solidFill>
                  <a:schemeClr val="tx1"/>
                </a:solidFill>
                <a:latin typeface="Arial" charset="0"/>
              </a:rPr>
              <a:t>Ref. </a:t>
            </a:r>
            <a:r>
              <a:rPr lang="en-US" sz="1050" b="1" i="1" dirty="0" err="1">
                <a:solidFill>
                  <a:schemeClr val="tx1"/>
                </a:solidFill>
                <a:latin typeface="Arial" charset="0"/>
              </a:rPr>
              <a:t>Laporan</a:t>
            </a:r>
            <a:r>
              <a:rPr lang="en-US" sz="1050" b="1" i="1" dirty="0">
                <a:solidFill>
                  <a:schemeClr val="tx1"/>
                </a:solidFill>
                <a:latin typeface="Arial" charset="0"/>
              </a:rPr>
              <a:t> </a:t>
            </a:r>
            <a:r>
              <a:rPr lang="en-US" sz="1050" b="1" i="1" dirty="0" err="1">
                <a:solidFill>
                  <a:schemeClr val="tx1"/>
                </a:solidFill>
                <a:latin typeface="Arial" charset="0"/>
              </a:rPr>
              <a:t>Keuangan</a:t>
            </a:r>
            <a:r>
              <a:rPr lang="en-US" sz="1050" b="1" i="1" dirty="0">
                <a:solidFill>
                  <a:schemeClr val="tx1"/>
                </a:solidFill>
                <a:latin typeface="Arial" charset="0"/>
              </a:rPr>
              <a:t> Prudential, 2023</a:t>
            </a:r>
          </a:p>
        </p:txBody>
      </p:sp>
      <p:graphicFrame>
        <p:nvGraphicFramePr>
          <p:cNvPr id="4" name="Table 3">
            <a:extLst>
              <a:ext uri="{FF2B5EF4-FFF2-40B4-BE49-F238E27FC236}">
                <a16:creationId xmlns:a16="http://schemas.microsoft.com/office/drawing/2014/main" id="{39E0C2EA-2AB4-378E-D957-B645A6E41C01}"/>
              </a:ext>
            </a:extLst>
          </p:cNvPr>
          <p:cNvGraphicFramePr>
            <a:graphicFrameLocks noGrp="1"/>
          </p:cNvGraphicFramePr>
          <p:nvPr>
            <p:extLst>
              <p:ext uri="{D42A27DB-BD31-4B8C-83A1-F6EECF244321}">
                <p14:modId xmlns:p14="http://schemas.microsoft.com/office/powerpoint/2010/main" val="1752117512"/>
              </p:ext>
            </p:extLst>
          </p:nvPr>
        </p:nvGraphicFramePr>
        <p:xfrm>
          <a:off x="206919" y="1377032"/>
          <a:ext cx="8730162" cy="3200400"/>
        </p:xfrm>
        <a:graphic>
          <a:graphicData uri="http://schemas.openxmlformats.org/drawingml/2006/table">
            <a:tbl>
              <a:tblPr firstRow="1" bandRow="1">
                <a:tableStyleId>{F2161000-0E79-4523-977C-71E063B8A331}</a:tableStyleId>
              </a:tblPr>
              <a:tblGrid>
                <a:gridCol w="3429840">
                  <a:extLst>
                    <a:ext uri="{9D8B030D-6E8A-4147-A177-3AD203B41FA5}">
                      <a16:colId xmlns:a16="http://schemas.microsoft.com/office/drawing/2014/main" val="2216438529"/>
                    </a:ext>
                  </a:extLst>
                </a:gridCol>
                <a:gridCol w="738910">
                  <a:extLst>
                    <a:ext uri="{9D8B030D-6E8A-4147-A177-3AD203B41FA5}">
                      <a16:colId xmlns:a16="http://schemas.microsoft.com/office/drawing/2014/main" val="810291108"/>
                    </a:ext>
                  </a:extLst>
                </a:gridCol>
                <a:gridCol w="613976">
                  <a:extLst>
                    <a:ext uri="{9D8B030D-6E8A-4147-A177-3AD203B41FA5}">
                      <a16:colId xmlns:a16="http://schemas.microsoft.com/office/drawing/2014/main" val="3709995384"/>
                    </a:ext>
                  </a:extLst>
                </a:gridCol>
                <a:gridCol w="688334">
                  <a:extLst>
                    <a:ext uri="{9D8B030D-6E8A-4147-A177-3AD203B41FA5}">
                      <a16:colId xmlns:a16="http://schemas.microsoft.com/office/drawing/2014/main" val="72376364"/>
                    </a:ext>
                  </a:extLst>
                </a:gridCol>
                <a:gridCol w="748186">
                  <a:extLst>
                    <a:ext uri="{9D8B030D-6E8A-4147-A177-3AD203B41FA5}">
                      <a16:colId xmlns:a16="http://schemas.microsoft.com/office/drawing/2014/main" val="1477147305"/>
                    </a:ext>
                  </a:extLst>
                </a:gridCol>
                <a:gridCol w="598550">
                  <a:extLst>
                    <a:ext uri="{9D8B030D-6E8A-4147-A177-3AD203B41FA5}">
                      <a16:colId xmlns:a16="http://schemas.microsoft.com/office/drawing/2014/main" val="2019555984"/>
                    </a:ext>
                  </a:extLst>
                </a:gridCol>
                <a:gridCol w="544679">
                  <a:extLst>
                    <a:ext uri="{9D8B030D-6E8A-4147-A177-3AD203B41FA5}">
                      <a16:colId xmlns:a16="http://schemas.microsoft.com/office/drawing/2014/main" val="49663024"/>
                    </a:ext>
                  </a:extLst>
                </a:gridCol>
                <a:gridCol w="688334">
                  <a:extLst>
                    <a:ext uri="{9D8B030D-6E8A-4147-A177-3AD203B41FA5}">
                      <a16:colId xmlns:a16="http://schemas.microsoft.com/office/drawing/2014/main" val="1985052361"/>
                    </a:ext>
                  </a:extLst>
                </a:gridCol>
                <a:gridCol w="679353">
                  <a:extLst>
                    <a:ext uri="{9D8B030D-6E8A-4147-A177-3AD203B41FA5}">
                      <a16:colId xmlns:a16="http://schemas.microsoft.com/office/drawing/2014/main" val="2917239011"/>
                    </a:ext>
                  </a:extLst>
                </a:gridCol>
              </a:tblGrid>
              <a:tr h="175174">
                <a:tc>
                  <a:txBody>
                    <a:bodyPr/>
                    <a:lstStyle/>
                    <a:p>
                      <a:r>
                        <a:rPr lang="en-US" sz="1200" dirty="0">
                          <a:latin typeface="Calibri" panose="020F0502020204030204" pitchFamily="34" charset="0"/>
                          <a:ea typeface="Calibri" panose="020F0502020204030204" pitchFamily="34" charset="0"/>
                          <a:cs typeface="Calibri" panose="020F0502020204030204" pitchFamily="34" charset="0"/>
                        </a:rPr>
                        <a:t>Opening assets</a:t>
                      </a:r>
                    </a:p>
                    <a:p>
                      <a:r>
                        <a:rPr lang="en-US" sz="1200" dirty="0">
                          <a:latin typeface="Calibri" panose="020F0502020204030204" pitchFamily="34" charset="0"/>
                          <a:ea typeface="Calibri" panose="020F0502020204030204" pitchFamily="34" charset="0"/>
                          <a:cs typeface="Calibri" panose="020F0502020204030204" pitchFamily="34" charset="0"/>
                        </a:rPr>
                        <a:t>Opening liabilities</a:t>
                      </a:r>
                    </a:p>
                    <a:p>
                      <a:r>
                        <a:rPr lang="en-US" sz="1200" b="1" dirty="0">
                          <a:latin typeface="Calibri" panose="020F0502020204030204" pitchFamily="34" charset="0"/>
                          <a:ea typeface="Calibri" panose="020F0502020204030204" pitchFamily="34" charset="0"/>
                          <a:cs typeface="Calibri" panose="020F0502020204030204" pitchFamily="34" charset="0"/>
                        </a:rPr>
                        <a:t>Net opening balance at 1 Jan </a:t>
                      </a:r>
                    </a:p>
                    <a:p>
                      <a:r>
                        <a:rPr lang="en-US" sz="1200" b="1" dirty="0">
                          <a:latin typeface="Calibri" panose="020F0502020204030204" pitchFamily="34" charset="0"/>
                          <a:ea typeface="Calibri" panose="020F0502020204030204" pitchFamily="34" charset="0"/>
                          <a:cs typeface="Calibri" panose="020F0502020204030204" pitchFamily="34" charset="0"/>
                        </a:rPr>
                        <a:t>Changes that relate to future service</a:t>
                      </a:r>
                    </a:p>
                    <a:p>
                      <a:r>
                        <a:rPr lang="en-US" sz="1200" b="0" dirty="0">
                          <a:latin typeface="Calibri" panose="020F0502020204030204" pitchFamily="34" charset="0"/>
                          <a:ea typeface="Calibri" panose="020F0502020204030204" pitchFamily="34" charset="0"/>
                          <a:cs typeface="Calibri" panose="020F0502020204030204" pitchFamily="34" charset="0"/>
                        </a:rPr>
                        <a:t>Changes in estimates that adjust the CSM</a:t>
                      </a:r>
                    </a:p>
                    <a:p>
                      <a:r>
                        <a:rPr lang="en-US" sz="1200" dirty="0">
                          <a:latin typeface="Calibri" panose="020F0502020204030204" pitchFamily="34" charset="0"/>
                          <a:ea typeface="Calibri" panose="020F0502020204030204" pitchFamily="34" charset="0"/>
                          <a:cs typeface="Calibri" panose="020F0502020204030204" pitchFamily="34" charset="0"/>
                        </a:rPr>
                        <a:t>Changes in estimates that result in losses or reversal of losses on onerous contracts</a:t>
                      </a:r>
                    </a:p>
                    <a:p>
                      <a:r>
                        <a:rPr lang="en-US" sz="1200" dirty="0">
                          <a:latin typeface="Calibri" panose="020F0502020204030204" pitchFamily="34" charset="0"/>
                          <a:ea typeface="Calibri" panose="020F0502020204030204" pitchFamily="34" charset="0"/>
                          <a:cs typeface="Calibri" panose="020F0502020204030204" pitchFamily="34" charset="0"/>
                        </a:rPr>
                        <a:t>New contracts in the year</a:t>
                      </a:r>
                    </a:p>
                    <a:p>
                      <a:endParaRPr lang="en-US" sz="1200" dirty="0">
                        <a:latin typeface="Calibri" panose="020F0502020204030204" pitchFamily="34" charset="0"/>
                        <a:ea typeface="Calibri" panose="020F0502020204030204" pitchFamily="34" charset="0"/>
                        <a:cs typeface="Calibri" panose="020F0502020204030204" pitchFamily="34" charset="0"/>
                      </a:endParaRPr>
                    </a:p>
                    <a:p>
                      <a:r>
                        <a:rPr lang="en-US" sz="1200" b="1" dirty="0">
                          <a:latin typeface="Calibri" panose="020F0502020204030204" pitchFamily="34" charset="0"/>
                          <a:ea typeface="Calibri" panose="020F0502020204030204" pitchFamily="34" charset="0"/>
                          <a:cs typeface="Calibri" panose="020F0502020204030204" pitchFamily="34" charset="0"/>
                        </a:rPr>
                        <a:t>Changes that relate to current service</a:t>
                      </a:r>
                    </a:p>
                    <a:p>
                      <a:r>
                        <a:rPr lang="en-US" sz="1200" dirty="0">
                          <a:latin typeface="Calibri" panose="020F0502020204030204" pitchFamily="34" charset="0"/>
                          <a:ea typeface="Calibri" panose="020F0502020204030204" pitchFamily="34" charset="0"/>
                          <a:cs typeface="Calibri" panose="020F0502020204030204" pitchFamily="34" charset="0"/>
                        </a:rPr>
                        <a:t>Release of CSM to profit or loss</a:t>
                      </a:r>
                    </a:p>
                    <a:p>
                      <a:r>
                        <a:rPr lang="en-US" sz="1200" dirty="0">
                          <a:latin typeface="Calibri" panose="020F0502020204030204" pitchFamily="34" charset="0"/>
                          <a:ea typeface="Calibri" panose="020F0502020204030204" pitchFamily="34" charset="0"/>
                          <a:cs typeface="Calibri" panose="020F0502020204030204" pitchFamily="34" charset="0"/>
                        </a:rPr>
                        <a:t>Release of risk adjustment to profit or loss</a:t>
                      </a:r>
                    </a:p>
                    <a:p>
                      <a:r>
                        <a:rPr lang="en-US" sz="1200" dirty="0">
                          <a:latin typeface="Calibri" panose="020F0502020204030204" pitchFamily="34" charset="0"/>
                          <a:ea typeface="Calibri" panose="020F0502020204030204" pitchFamily="34" charset="0"/>
                          <a:cs typeface="Calibri" panose="020F0502020204030204" pitchFamily="34" charset="0"/>
                        </a:rPr>
                        <a:t>Experience adjustments</a:t>
                      </a:r>
                    </a:p>
                    <a:p>
                      <a:endParaRPr lang="en-US" sz="1200" dirty="0">
                        <a:latin typeface="Calibri" panose="020F0502020204030204" pitchFamily="34" charset="0"/>
                        <a:ea typeface="Calibri" panose="020F0502020204030204" pitchFamily="34" charset="0"/>
                        <a:cs typeface="Calibri" panose="020F0502020204030204" pitchFamily="34" charset="0"/>
                      </a:endParaRPr>
                    </a:p>
                    <a:p>
                      <a:r>
                        <a:rPr lang="en-US" sz="1200" b="1" dirty="0">
                          <a:latin typeface="Calibri" panose="020F0502020204030204" pitchFamily="34" charset="0"/>
                          <a:ea typeface="Calibri" panose="020F0502020204030204" pitchFamily="34" charset="0"/>
                          <a:cs typeface="Calibri" panose="020F0502020204030204" pitchFamily="34" charset="0"/>
                        </a:rPr>
                        <a:t>Changes that relate to past service</a:t>
                      </a:r>
                    </a:p>
                    <a:p>
                      <a:r>
                        <a:rPr lang="en-US" sz="1200" dirty="0">
                          <a:latin typeface="Calibri" panose="020F0502020204030204" pitchFamily="34" charset="0"/>
                          <a:ea typeface="Calibri" panose="020F0502020204030204" pitchFamily="34" charset="0"/>
                          <a:cs typeface="Calibri" panose="020F0502020204030204" pitchFamily="34" charset="0"/>
                        </a:rPr>
                        <a:t>Adjustments to assets/liabilities for incurred claims</a:t>
                      </a:r>
                    </a:p>
                    <a:p>
                      <a:r>
                        <a:rPr lang="en-US" sz="1200" b="1" dirty="0">
                          <a:latin typeface="Calibri" panose="020F0502020204030204" pitchFamily="34" charset="0"/>
                          <a:ea typeface="Calibri" panose="020F0502020204030204" pitchFamily="34" charset="0"/>
                          <a:cs typeface="Calibri" panose="020F0502020204030204" pitchFamily="34" charset="0"/>
                        </a:rPr>
                        <a:t>Insurance service result</a:t>
                      </a:r>
                      <a:endParaRPr lang="en-ID" sz="1200" b="1"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ID" sz="1200" b="1" dirty="0">
                          <a:latin typeface="Calibri" panose="020F0502020204030204" pitchFamily="34" charset="0"/>
                          <a:ea typeface="Calibri" panose="020F0502020204030204" pitchFamily="34" charset="0"/>
                          <a:cs typeface="Calibri" panose="020F0502020204030204" pitchFamily="34" charset="0"/>
                        </a:rPr>
                        <a:t>(3,540)</a:t>
                      </a:r>
                    </a:p>
                    <a:p>
                      <a:pPr algn="r"/>
                      <a:r>
                        <a:rPr lang="en-ID" sz="1200" b="1" dirty="0">
                          <a:latin typeface="Calibri" panose="020F0502020204030204" pitchFamily="34" charset="0"/>
                          <a:ea typeface="Calibri" panose="020F0502020204030204" pitchFamily="34" charset="0"/>
                          <a:cs typeface="Calibri" panose="020F0502020204030204" pitchFamily="34" charset="0"/>
                        </a:rPr>
                        <a:t>107,582</a:t>
                      </a:r>
                    </a:p>
                    <a:p>
                      <a:pPr algn="r"/>
                      <a:r>
                        <a:rPr lang="en-ID" sz="1200" b="1" dirty="0">
                          <a:latin typeface="Calibri" panose="020F0502020204030204" pitchFamily="34" charset="0"/>
                          <a:ea typeface="Calibri" panose="020F0502020204030204" pitchFamily="34" charset="0"/>
                          <a:cs typeface="Calibri" panose="020F0502020204030204" pitchFamily="34" charset="0"/>
                        </a:rPr>
                        <a:t>104,042</a:t>
                      </a:r>
                    </a:p>
                    <a:p>
                      <a:pPr algn="r"/>
                      <a:endParaRPr lang="en-ID" sz="1200" b="1" dirty="0">
                        <a:latin typeface="Calibri" panose="020F0502020204030204" pitchFamily="34" charset="0"/>
                        <a:ea typeface="Calibri" panose="020F0502020204030204" pitchFamily="34" charset="0"/>
                        <a:cs typeface="Calibri" panose="020F0502020204030204" pitchFamily="34" charset="0"/>
                      </a:endParaRPr>
                    </a:p>
                    <a:p>
                      <a:pPr algn="r"/>
                      <a:r>
                        <a:rPr lang="en-ID" sz="1200" b="1" dirty="0">
                          <a:latin typeface="Calibri" panose="020F0502020204030204" pitchFamily="34" charset="0"/>
                          <a:ea typeface="Calibri" panose="020F0502020204030204" pitchFamily="34" charset="0"/>
                          <a:cs typeface="Calibri" panose="020F0502020204030204" pitchFamily="34" charset="0"/>
                        </a:rPr>
                        <a:t>(1,181)</a:t>
                      </a:r>
                    </a:p>
                    <a:p>
                      <a:pPr algn="r"/>
                      <a:endParaRPr lang="en-ID" sz="1200" b="1" dirty="0">
                        <a:latin typeface="Calibri" panose="020F0502020204030204" pitchFamily="34" charset="0"/>
                        <a:ea typeface="Calibri" panose="020F0502020204030204" pitchFamily="34" charset="0"/>
                        <a:cs typeface="Calibri" panose="020F0502020204030204" pitchFamily="34" charset="0"/>
                      </a:endParaRPr>
                    </a:p>
                    <a:p>
                      <a:pPr algn="r"/>
                      <a:r>
                        <a:rPr lang="en-ID" sz="1200" b="1" dirty="0">
                          <a:latin typeface="Calibri" panose="020F0502020204030204" pitchFamily="34" charset="0"/>
                          <a:ea typeface="Calibri" panose="020F0502020204030204" pitchFamily="34" charset="0"/>
                          <a:cs typeface="Calibri" panose="020F0502020204030204" pitchFamily="34" charset="0"/>
                        </a:rPr>
                        <a:t>196</a:t>
                      </a:r>
                    </a:p>
                    <a:p>
                      <a:pPr algn="r"/>
                      <a:r>
                        <a:rPr lang="en-ID" sz="1200" b="1" dirty="0">
                          <a:latin typeface="Calibri" panose="020F0502020204030204" pitchFamily="34" charset="0"/>
                          <a:ea typeface="Calibri" panose="020F0502020204030204" pitchFamily="34" charset="0"/>
                          <a:cs typeface="Calibri" panose="020F0502020204030204" pitchFamily="34" charset="0"/>
                        </a:rPr>
                        <a:t>(2,461)</a:t>
                      </a:r>
                    </a:p>
                    <a:p>
                      <a:pPr algn="r"/>
                      <a:r>
                        <a:rPr lang="en-ID" sz="1200" b="1" dirty="0">
                          <a:latin typeface="Calibri" panose="020F0502020204030204" pitchFamily="34" charset="0"/>
                          <a:ea typeface="Calibri" panose="020F0502020204030204" pitchFamily="34" charset="0"/>
                          <a:cs typeface="Calibri" panose="020F0502020204030204" pitchFamily="34" charset="0"/>
                        </a:rPr>
                        <a:t>(3,446)</a:t>
                      </a:r>
                    </a:p>
                    <a:p>
                      <a:pPr algn="r"/>
                      <a:endParaRPr lang="en-ID" sz="1200" b="1" dirty="0">
                        <a:latin typeface="Calibri" panose="020F0502020204030204" pitchFamily="34" charset="0"/>
                        <a:ea typeface="Calibri" panose="020F0502020204030204" pitchFamily="34" charset="0"/>
                        <a:cs typeface="Calibri" panose="020F0502020204030204" pitchFamily="34" charset="0"/>
                      </a:endParaRPr>
                    </a:p>
                    <a:p>
                      <a:pPr algn="r"/>
                      <a:r>
                        <a:rPr lang="en-ID" sz="1200" b="1" dirty="0">
                          <a:latin typeface="Calibri" panose="020F0502020204030204" pitchFamily="34" charset="0"/>
                          <a:ea typeface="Calibri" panose="020F0502020204030204" pitchFamily="34" charset="0"/>
                          <a:cs typeface="Calibri" panose="020F0502020204030204" pitchFamily="34" charset="0"/>
                        </a:rPr>
                        <a:t>-</a:t>
                      </a:r>
                    </a:p>
                    <a:p>
                      <a:pPr algn="r"/>
                      <a:r>
                        <a:rPr lang="en-ID" sz="1200" b="1" dirty="0">
                          <a:latin typeface="Calibri" panose="020F0502020204030204" pitchFamily="34" charset="0"/>
                          <a:ea typeface="Calibri" panose="020F0502020204030204" pitchFamily="34" charset="0"/>
                          <a:cs typeface="Calibri" panose="020F0502020204030204" pitchFamily="34" charset="0"/>
                        </a:rPr>
                        <a:t>-</a:t>
                      </a:r>
                    </a:p>
                    <a:p>
                      <a:pPr algn="r"/>
                      <a:r>
                        <a:rPr lang="en-ID" sz="1200" b="1" dirty="0">
                          <a:latin typeface="Calibri" panose="020F0502020204030204" pitchFamily="34" charset="0"/>
                          <a:ea typeface="Calibri" panose="020F0502020204030204" pitchFamily="34" charset="0"/>
                          <a:cs typeface="Calibri" panose="020F0502020204030204" pitchFamily="34" charset="0"/>
                        </a:rPr>
                        <a:t>(176)</a:t>
                      </a:r>
                    </a:p>
                    <a:p>
                      <a:pPr algn="r"/>
                      <a:r>
                        <a:rPr lang="en-ID" sz="1200" b="1" dirty="0">
                          <a:latin typeface="Calibri" panose="020F0502020204030204" pitchFamily="34" charset="0"/>
                          <a:ea typeface="Calibri" panose="020F0502020204030204" pitchFamily="34" charset="0"/>
                          <a:cs typeface="Calibri" panose="020F0502020204030204" pitchFamily="34" charset="0"/>
                        </a:rPr>
                        <a:t>(176)</a:t>
                      </a:r>
                    </a:p>
                    <a:p>
                      <a:pPr algn="r"/>
                      <a:endParaRPr lang="en-ID" sz="1200" b="1" dirty="0">
                        <a:latin typeface="Calibri" panose="020F0502020204030204" pitchFamily="34" charset="0"/>
                        <a:ea typeface="Calibri" panose="020F0502020204030204" pitchFamily="34" charset="0"/>
                        <a:cs typeface="Calibri" panose="020F0502020204030204" pitchFamily="34" charset="0"/>
                      </a:endParaRPr>
                    </a:p>
                    <a:p>
                      <a:pPr algn="r"/>
                      <a:r>
                        <a:rPr lang="en-ID" sz="1200" b="1" dirty="0">
                          <a:latin typeface="Calibri" panose="020F0502020204030204" pitchFamily="34" charset="0"/>
                          <a:ea typeface="Calibri" panose="020F0502020204030204" pitchFamily="34" charset="0"/>
                          <a:cs typeface="Calibri" panose="020F0502020204030204" pitchFamily="34" charset="0"/>
                        </a:rPr>
                        <a:t>144</a:t>
                      </a:r>
                    </a:p>
                    <a:p>
                      <a:pPr algn="r"/>
                      <a:r>
                        <a:rPr lang="en-ID" sz="1200" b="1" dirty="0">
                          <a:latin typeface="Calibri" panose="020F0502020204030204" pitchFamily="34" charset="0"/>
                          <a:ea typeface="Calibri" panose="020F0502020204030204" pitchFamily="34" charset="0"/>
                          <a:cs typeface="Calibri" panose="020F0502020204030204" pitchFamily="34" charset="0"/>
                        </a:rPr>
                        <a:t>(3,478)</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r"/>
                      <a:r>
                        <a:rPr lang="en-ID" sz="1200" b="1" dirty="0">
                          <a:latin typeface="Calibri" panose="020F0502020204030204" pitchFamily="34" charset="0"/>
                          <a:ea typeface="Calibri" panose="020F0502020204030204" pitchFamily="34" charset="0"/>
                          <a:cs typeface="Calibri" panose="020F0502020204030204" pitchFamily="34" charset="0"/>
                        </a:rPr>
                        <a:t>505</a:t>
                      </a:r>
                    </a:p>
                    <a:p>
                      <a:pPr algn="r"/>
                      <a:r>
                        <a:rPr lang="en-ID" sz="1200" b="1" dirty="0">
                          <a:latin typeface="Calibri" panose="020F0502020204030204" pitchFamily="34" charset="0"/>
                          <a:ea typeface="Calibri" panose="020F0502020204030204" pitchFamily="34" charset="0"/>
                          <a:cs typeface="Calibri" panose="020F0502020204030204" pitchFamily="34" charset="0"/>
                        </a:rPr>
                        <a:t>1,4181,923</a:t>
                      </a:r>
                    </a:p>
                    <a:p>
                      <a:pPr algn="r"/>
                      <a:endParaRPr lang="en-ID" sz="1200" b="1" dirty="0">
                        <a:latin typeface="Calibri" panose="020F0502020204030204" pitchFamily="34" charset="0"/>
                        <a:ea typeface="Calibri" panose="020F0502020204030204" pitchFamily="34" charset="0"/>
                        <a:cs typeface="Calibri" panose="020F0502020204030204" pitchFamily="34" charset="0"/>
                      </a:endParaRPr>
                    </a:p>
                    <a:p>
                      <a:pPr algn="r"/>
                      <a:r>
                        <a:rPr lang="en-ID" sz="1200" b="1" dirty="0">
                          <a:latin typeface="Calibri" panose="020F0502020204030204" pitchFamily="34" charset="0"/>
                          <a:ea typeface="Calibri" panose="020F0502020204030204" pitchFamily="34" charset="0"/>
                          <a:cs typeface="Calibri" panose="020F0502020204030204" pitchFamily="34" charset="0"/>
                        </a:rPr>
                        <a:t>343</a:t>
                      </a:r>
                    </a:p>
                    <a:p>
                      <a:pPr algn="r"/>
                      <a:endParaRPr lang="en-ID" sz="1200" b="1" dirty="0">
                        <a:latin typeface="Calibri" panose="020F0502020204030204" pitchFamily="34" charset="0"/>
                        <a:ea typeface="Calibri" panose="020F0502020204030204" pitchFamily="34" charset="0"/>
                        <a:cs typeface="Calibri" panose="020F0502020204030204" pitchFamily="34" charset="0"/>
                      </a:endParaRPr>
                    </a:p>
                    <a:p>
                      <a:pPr algn="r"/>
                      <a:r>
                        <a:rPr lang="en-ID" sz="1200" b="1" dirty="0">
                          <a:latin typeface="Calibri" panose="020F0502020204030204" pitchFamily="34" charset="0"/>
                          <a:ea typeface="Calibri" panose="020F0502020204030204" pitchFamily="34" charset="0"/>
                          <a:cs typeface="Calibri" panose="020F0502020204030204" pitchFamily="34" charset="0"/>
                        </a:rPr>
                        <a:t>(6)</a:t>
                      </a:r>
                    </a:p>
                    <a:p>
                      <a:pPr algn="r"/>
                      <a:r>
                        <a:rPr lang="en-ID" sz="1200" b="1" dirty="0">
                          <a:latin typeface="Calibri" panose="020F0502020204030204" pitchFamily="34" charset="0"/>
                          <a:ea typeface="Calibri" panose="020F0502020204030204" pitchFamily="34" charset="0"/>
                          <a:cs typeface="Calibri" panose="020F0502020204030204" pitchFamily="34" charset="0"/>
                        </a:rPr>
                        <a:t>295</a:t>
                      </a:r>
                    </a:p>
                    <a:p>
                      <a:pPr algn="r"/>
                      <a:r>
                        <a:rPr lang="en-ID" sz="1200" b="1" dirty="0">
                          <a:latin typeface="Calibri" panose="020F0502020204030204" pitchFamily="34" charset="0"/>
                          <a:ea typeface="Calibri" panose="020F0502020204030204" pitchFamily="34" charset="0"/>
                          <a:cs typeface="Calibri" panose="020F0502020204030204" pitchFamily="34" charset="0"/>
                        </a:rPr>
                        <a:t>632</a:t>
                      </a:r>
                    </a:p>
                    <a:p>
                      <a:pPr algn="r"/>
                      <a:endParaRPr lang="en-ID" sz="1200" b="1" dirty="0">
                        <a:latin typeface="Calibri" panose="020F0502020204030204" pitchFamily="34" charset="0"/>
                        <a:ea typeface="Calibri" panose="020F0502020204030204" pitchFamily="34" charset="0"/>
                        <a:cs typeface="Calibri" panose="020F0502020204030204" pitchFamily="34" charset="0"/>
                      </a:endParaRPr>
                    </a:p>
                    <a:p>
                      <a:pPr algn="r"/>
                      <a:r>
                        <a:rPr lang="en-ID" sz="1200" b="1" dirty="0">
                          <a:latin typeface="Calibri" panose="020F0502020204030204" pitchFamily="34" charset="0"/>
                          <a:ea typeface="Calibri" panose="020F0502020204030204" pitchFamily="34" charset="0"/>
                          <a:cs typeface="Calibri" panose="020F0502020204030204" pitchFamily="34" charset="0"/>
                        </a:rPr>
                        <a:t>- </a:t>
                      </a:r>
                    </a:p>
                    <a:p>
                      <a:pPr algn="r"/>
                      <a:r>
                        <a:rPr lang="en-ID" sz="1200" b="1" dirty="0">
                          <a:latin typeface="Calibri" panose="020F0502020204030204" pitchFamily="34" charset="0"/>
                          <a:ea typeface="Calibri" panose="020F0502020204030204" pitchFamily="34" charset="0"/>
                          <a:cs typeface="Calibri" panose="020F0502020204030204" pitchFamily="34" charset="0"/>
                        </a:rPr>
                        <a:t>(228)</a:t>
                      </a:r>
                    </a:p>
                    <a:p>
                      <a:pPr algn="r"/>
                      <a:r>
                        <a:rPr lang="en-ID" sz="1200" b="1" dirty="0">
                          <a:latin typeface="Calibri" panose="020F0502020204030204" pitchFamily="34" charset="0"/>
                          <a:ea typeface="Calibri" panose="020F0502020204030204" pitchFamily="34" charset="0"/>
                          <a:cs typeface="Calibri" panose="020F0502020204030204" pitchFamily="34" charset="0"/>
                        </a:rPr>
                        <a:t>-</a:t>
                      </a:r>
                    </a:p>
                    <a:p>
                      <a:pPr algn="r"/>
                      <a:r>
                        <a:rPr lang="en-ID" sz="1200" b="1" dirty="0">
                          <a:latin typeface="Calibri" panose="020F0502020204030204" pitchFamily="34" charset="0"/>
                          <a:ea typeface="Calibri" panose="020F0502020204030204" pitchFamily="34" charset="0"/>
                          <a:cs typeface="Calibri" panose="020F0502020204030204" pitchFamily="34" charset="0"/>
                        </a:rPr>
                        <a:t>(228)</a:t>
                      </a:r>
                    </a:p>
                    <a:p>
                      <a:pPr algn="r"/>
                      <a:endParaRPr lang="en-ID" sz="1200" b="1" dirty="0">
                        <a:latin typeface="Calibri" panose="020F0502020204030204" pitchFamily="34" charset="0"/>
                        <a:ea typeface="Calibri" panose="020F0502020204030204" pitchFamily="34" charset="0"/>
                        <a:cs typeface="Calibri" panose="020F0502020204030204" pitchFamily="34" charset="0"/>
                      </a:endParaRPr>
                    </a:p>
                    <a:p>
                      <a:pPr algn="r"/>
                      <a:r>
                        <a:rPr lang="en-ID" sz="1200" b="1" dirty="0">
                          <a:latin typeface="Calibri" panose="020F0502020204030204" pitchFamily="34" charset="0"/>
                          <a:ea typeface="Calibri" panose="020F0502020204030204" pitchFamily="34" charset="0"/>
                          <a:cs typeface="Calibri" panose="020F0502020204030204" pitchFamily="34" charset="0"/>
                        </a:rPr>
                        <a:t>(2)</a:t>
                      </a:r>
                    </a:p>
                    <a:p>
                      <a:pPr algn="r"/>
                      <a:r>
                        <a:rPr lang="en-ID" sz="1200" b="1" dirty="0">
                          <a:latin typeface="Calibri" panose="020F0502020204030204" pitchFamily="34" charset="0"/>
                          <a:ea typeface="Calibri" panose="020F0502020204030204" pitchFamily="34" charset="0"/>
                          <a:cs typeface="Calibri" panose="020F0502020204030204" pitchFamily="34" charset="0"/>
                        </a:rPr>
                        <a:t>402</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r"/>
                      <a:r>
                        <a:rPr lang="en-ID" sz="1200" b="1" dirty="0">
                          <a:latin typeface="Calibri" panose="020F0502020204030204" pitchFamily="34" charset="0"/>
                          <a:ea typeface="Calibri" panose="020F0502020204030204" pitchFamily="34" charset="0"/>
                          <a:cs typeface="Calibri" panose="020F0502020204030204" pitchFamily="34" charset="0"/>
                        </a:rPr>
                        <a:t>1,929</a:t>
                      </a:r>
                    </a:p>
                    <a:p>
                      <a:pPr algn="r"/>
                      <a:r>
                        <a:rPr lang="en-ID" sz="1200" b="1" dirty="0">
                          <a:latin typeface="Calibri" panose="020F0502020204030204" pitchFamily="34" charset="0"/>
                          <a:ea typeface="Calibri" panose="020F0502020204030204" pitchFamily="34" charset="0"/>
                          <a:cs typeface="Calibri" panose="020F0502020204030204" pitchFamily="34" charset="0"/>
                        </a:rPr>
                        <a:t>17,239</a:t>
                      </a:r>
                    </a:p>
                    <a:p>
                      <a:pPr algn="r"/>
                      <a:r>
                        <a:rPr lang="en-ID" sz="1200" b="1" dirty="0">
                          <a:latin typeface="Calibri" panose="020F0502020204030204" pitchFamily="34" charset="0"/>
                          <a:ea typeface="Calibri" panose="020F0502020204030204" pitchFamily="34" charset="0"/>
                          <a:cs typeface="Calibri" panose="020F0502020204030204" pitchFamily="34" charset="0"/>
                        </a:rPr>
                        <a:t>19.168</a:t>
                      </a:r>
                    </a:p>
                    <a:p>
                      <a:pPr algn="r"/>
                      <a:endParaRPr lang="en-ID" sz="1200" b="1" dirty="0">
                        <a:latin typeface="Calibri" panose="020F0502020204030204" pitchFamily="34" charset="0"/>
                        <a:ea typeface="Calibri" panose="020F0502020204030204" pitchFamily="34" charset="0"/>
                        <a:cs typeface="Calibri" panose="020F0502020204030204" pitchFamily="34" charset="0"/>
                      </a:endParaRPr>
                    </a:p>
                    <a:p>
                      <a:pPr algn="r"/>
                      <a:r>
                        <a:rPr lang="en-ID" sz="1200" b="1" dirty="0">
                          <a:latin typeface="Calibri" panose="020F0502020204030204" pitchFamily="34" charset="0"/>
                          <a:ea typeface="Calibri" panose="020F0502020204030204" pitchFamily="34" charset="0"/>
                          <a:cs typeface="Calibri" panose="020F0502020204030204" pitchFamily="34" charset="0"/>
                        </a:rPr>
                        <a:t>838</a:t>
                      </a:r>
                    </a:p>
                    <a:p>
                      <a:pPr algn="r"/>
                      <a:endParaRPr lang="en-ID" sz="1200" b="1" dirty="0">
                        <a:latin typeface="Calibri" panose="020F0502020204030204" pitchFamily="34" charset="0"/>
                        <a:ea typeface="Calibri" panose="020F0502020204030204" pitchFamily="34" charset="0"/>
                        <a:cs typeface="Calibri" panose="020F0502020204030204" pitchFamily="34" charset="0"/>
                      </a:endParaRPr>
                    </a:p>
                    <a:p>
                      <a:pPr algn="r"/>
                      <a:r>
                        <a:rPr lang="en-ID" sz="1200" b="1" dirty="0">
                          <a:latin typeface="Calibri" panose="020F0502020204030204" pitchFamily="34" charset="0"/>
                          <a:ea typeface="Calibri" panose="020F0502020204030204" pitchFamily="34" charset="0"/>
                          <a:cs typeface="Calibri" panose="020F0502020204030204" pitchFamily="34" charset="0"/>
                        </a:rPr>
                        <a:t>- </a:t>
                      </a:r>
                    </a:p>
                    <a:p>
                      <a:pPr algn="r"/>
                      <a:r>
                        <a:rPr lang="en-ID" sz="1200" b="1" dirty="0">
                          <a:latin typeface="Calibri" panose="020F0502020204030204" pitchFamily="34" charset="0"/>
                          <a:ea typeface="Calibri" panose="020F0502020204030204" pitchFamily="34" charset="0"/>
                          <a:cs typeface="Calibri" panose="020F0502020204030204" pitchFamily="34" charset="0"/>
                        </a:rPr>
                        <a:t>2,173</a:t>
                      </a:r>
                    </a:p>
                    <a:p>
                      <a:pPr algn="r"/>
                      <a:r>
                        <a:rPr lang="en-ID" sz="1200" b="1" dirty="0">
                          <a:latin typeface="Calibri" panose="020F0502020204030204" pitchFamily="34" charset="0"/>
                          <a:ea typeface="Calibri" panose="020F0502020204030204" pitchFamily="34" charset="0"/>
                          <a:cs typeface="Calibri" panose="020F0502020204030204" pitchFamily="34" charset="0"/>
                        </a:rPr>
                        <a:t>3,011</a:t>
                      </a:r>
                    </a:p>
                    <a:p>
                      <a:pPr algn="r"/>
                      <a:endParaRPr lang="en-ID" sz="1200" b="1" dirty="0">
                        <a:latin typeface="Calibri" panose="020F0502020204030204" pitchFamily="34" charset="0"/>
                        <a:ea typeface="Calibri" panose="020F0502020204030204" pitchFamily="34" charset="0"/>
                        <a:cs typeface="Calibri" panose="020F0502020204030204" pitchFamily="34" charset="0"/>
                      </a:endParaRPr>
                    </a:p>
                    <a:p>
                      <a:pPr algn="r"/>
                      <a:r>
                        <a:rPr lang="en-ID" sz="1200" b="1" dirty="0">
                          <a:latin typeface="Calibri" panose="020F0502020204030204" pitchFamily="34" charset="0"/>
                          <a:ea typeface="Calibri" panose="020F0502020204030204" pitchFamily="34" charset="0"/>
                          <a:cs typeface="Calibri" panose="020F0502020204030204" pitchFamily="34" charset="0"/>
                        </a:rPr>
                        <a:t>(2,193)</a:t>
                      </a:r>
                    </a:p>
                    <a:p>
                      <a:pPr algn="r"/>
                      <a:r>
                        <a:rPr lang="en-ID" sz="1200" b="1" dirty="0">
                          <a:latin typeface="Calibri" panose="020F0502020204030204" pitchFamily="34" charset="0"/>
                          <a:ea typeface="Calibri" panose="020F0502020204030204" pitchFamily="34" charset="0"/>
                          <a:cs typeface="Calibri" panose="020F0502020204030204" pitchFamily="34" charset="0"/>
                        </a:rPr>
                        <a:t>-</a:t>
                      </a:r>
                    </a:p>
                    <a:p>
                      <a:pPr algn="r"/>
                      <a:r>
                        <a:rPr lang="en-ID" sz="1200" b="1" dirty="0">
                          <a:latin typeface="Calibri" panose="020F0502020204030204" pitchFamily="34" charset="0"/>
                          <a:ea typeface="Calibri" panose="020F0502020204030204" pitchFamily="34" charset="0"/>
                          <a:cs typeface="Calibri" panose="020F0502020204030204" pitchFamily="34" charset="0"/>
                        </a:rPr>
                        <a:t>-</a:t>
                      </a:r>
                    </a:p>
                    <a:p>
                      <a:pPr algn="r"/>
                      <a:r>
                        <a:rPr lang="en-ID" sz="1200" b="1" dirty="0">
                          <a:latin typeface="Calibri" panose="020F0502020204030204" pitchFamily="34" charset="0"/>
                          <a:ea typeface="Calibri" panose="020F0502020204030204" pitchFamily="34" charset="0"/>
                          <a:cs typeface="Calibri" panose="020F0502020204030204" pitchFamily="34" charset="0"/>
                        </a:rPr>
                        <a:t>(2,193)</a:t>
                      </a:r>
                    </a:p>
                    <a:p>
                      <a:pPr algn="r"/>
                      <a:endParaRPr lang="en-ID" sz="1200" b="1" dirty="0">
                        <a:latin typeface="Calibri" panose="020F0502020204030204" pitchFamily="34" charset="0"/>
                        <a:ea typeface="Calibri" panose="020F0502020204030204" pitchFamily="34" charset="0"/>
                        <a:cs typeface="Calibri" panose="020F0502020204030204" pitchFamily="34" charset="0"/>
                      </a:endParaRPr>
                    </a:p>
                    <a:p>
                      <a:pPr algn="r"/>
                      <a:r>
                        <a:rPr lang="en-ID" sz="1200" b="1" dirty="0">
                          <a:latin typeface="Calibri" panose="020F0502020204030204" pitchFamily="34" charset="0"/>
                          <a:ea typeface="Calibri" panose="020F0502020204030204" pitchFamily="34" charset="0"/>
                          <a:cs typeface="Calibri" panose="020F0502020204030204" pitchFamily="34" charset="0"/>
                        </a:rPr>
                        <a:t>-</a:t>
                      </a:r>
                    </a:p>
                    <a:p>
                      <a:pPr algn="r"/>
                      <a:r>
                        <a:rPr lang="en-ID" sz="1200" b="1" dirty="0">
                          <a:latin typeface="Calibri" panose="020F0502020204030204" pitchFamily="34" charset="0"/>
                          <a:ea typeface="Calibri" panose="020F0502020204030204" pitchFamily="34" charset="0"/>
                          <a:cs typeface="Calibri" panose="020F0502020204030204" pitchFamily="34" charset="0"/>
                        </a:rPr>
                        <a:t>818</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r"/>
                      <a:r>
                        <a:rPr lang="en-ID" sz="1200" b="1" dirty="0">
                          <a:latin typeface="Calibri" panose="020F0502020204030204" pitchFamily="34" charset="0"/>
                          <a:ea typeface="Calibri" panose="020F0502020204030204" pitchFamily="34" charset="0"/>
                          <a:cs typeface="Calibri" panose="020F0502020204030204" pitchFamily="34" charset="0"/>
                        </a:rPr>
                        <a:t>(1,106)</a:t>
                      </a:r>
                    </a:p>
                    <a:p>
                      <a:pPr algn="r"/>
                      <a:r>
                        <a:rPr lang="en-ID" sz="1200" b="1" dirty="0">
                          <a:latin typeface="Calibri" panose="020F0502020204030204" pitchFamily="34" charset="0"/>
                          <a:ea typeface="Calibri" panose="020F0502020204030204" pitchFamily="34" charset="0"/>
                          <a:cs typeface="Calibri" panose="020F0502020204030204" pitchFamily="34" charset="0"/>
                        </a:rPr>
                        <a:t>126,239</a:t>
                      </a:r>
                    </a:p>
                    <a:p>
                      <a:pPr algn="r"/>
                      <a:r>
                        <a:rPr lang="en-ID" sz="1200" b="1" dirty="0">
                          <a:latin typeface="Calibri" panose="020F0502020204030204" pitchFamily="34" charset="0"/>
                          <a:ea typeface="Calibri" panose="020F0502020204030204" pitchFamily="34" charset="0"/>
                          <a:cs typeface="Calibri" panose="020F0502020204030204" pitchFamily="34" charset="0"/>
                        </a:rPr>
                        <a:t>125,133</a:t>
                      </a:r>
                    </a:p>
                    <a:p>
                      <a:pPr algn="r"/>
                      <a:endParaRPr lang="en-ID" sz="1200" b="1" dirty="0">
                        <a:latin typeface="Calibri" panose="020F0502020204030204" pitchFamily="34" charset="0"/>
                        <a:ea typeface="Calibri" panose="020F0502020204030204" pitchFamily="34" charset="0"/>
                        <a:cs typeface="Calibri" panose="020F0502020204030204" pitchFamily="34" charset="0"/>
                      </a:endParaRPr>
                    </a:p>
                    <a:p>
                      <a:pPr algn="r"/>
                      <a:r>
                        <a:rPr lang="en-ID" sz="1200" b="1" dirty="0">
                          <a:latin typeface="Calibri" panose="020F0502020204030204" pitchFamily="34" charset="0"/>
                          <a:ea typeface="Calibri" panose="020F0502020204030204" pitchFamily="34" charset="0"/>
                          <a:cs typeface="Calibri" panose="020F0502020204030204" pitchFamily="34" charset="0"/>
                        </a:rPr>
                        <a:t>-</a:t>
                      </a:r>
                    </a:p>
                    <a:p>
                      <a:pPr algn="r"/>
                      <a:endParaRPr lang="en-ID" sz="1200" b="1" dirty="0">
                        <a:latin typeface="Calibri" panose="020F0502020204030204" pitchFamily="34" charset="0"/>
                        <a:ea typeface="Calibri" panose="020F0502020204030204" pitchFamily="34" charset="0"/>
                        <a:cs typeface="Calibri" panose="020F0502020204030204" pitchFamily="34" charset="0"/>
                      </a:endParaRPr>
                    </a:p>
                    <a:p>
                      <a:pPr algn="r"/>
                      <a:r>
                        <a:rPr lang="en-ID" sz="1200" b="1" dirty="0">
                          <a:latin typeface="Calibri" panose="020F0502020204030204" pitchFamily="34" charset="0"/>
                          <a:ea typeface="Calibri" panose="020F0502020204030204" pitchFamily="34" charset="0"/>
                          <a:cs typeface="Calibri" panose="020F0502020204030204" pitchFamily="34" charset="0"/>
                        </a:rPr>
                        <a:t>190</a:t>
                      </a:r>
                    </a:p>
                    <a:p>
                      <a:pPr algn="r"/>
                      <a:r>
                        <a:rPr lang="en-ID" sz="1200" b="1" dirty="0">
                          <a:latin typeface="Calibri" panose="020F0502020204030204" pitchFamily="34" charset="0"/>
                          <a:ea typeface="Calibri" panose="020F0502020204030204" pitchFamily="34" charset="0"/>
                          <a:cs typeface="Calibri" panose="020F0502020204030204" pitchFamily="34" charset="0"/>
                        </a:rPr>
                        <a:t>7</a:t>
                      </a:r>
                    </a:p>
                    <a:p>
                      <a:pPr algn="r"/>
                      <a:r>
                        <a:rPr lang="en-ID" sz="1200" b="1" dirty="0">
                          <a:latin typeface="Calibri" panose="020F0502020204030204" pitchFamily="34" charset="0"/>
                          <a:ea typeface="Calibri" panose="020F0502020204030204" pitchFamily="34" charset="0"/>
                          <a:cs typeface="Calibri" panose="020F0502020204030204" pitchFamily="34" charset="0"/>
                        </a:rPr>
                        <a:t>197</a:t>
                      </a:r>
                    </a:p>
                    <a:p>
                      <a:pPr algn="r"/>
                      <a:endParaRPr lang="en-ID" sz="1200" b="1" dirty="0">
                        <a:latin typeface="Calibri" panose="020F0502020204030204" pitchFamily="34" charset="0"/>
                        <a:ea typeface="Calibri" panose="020F0502020204030204" pitchFamily="34" charset="0"/>
                        <a:cs typeface="Calibri" panose="020F0502020204030204" pitchFamily="34" charset="0"/>
                      </a:endParaRPr>
                    </a:p>
                    <a:p>
                      <a:pPr algn="r"/>
                      <a:r>
                        <a:rPr lang="en-ID" sz="1200" b="1" dirty="0">
                          <a:latin typeface="Calibri" panose="020F0502020204030204" pitchFamily="34" charset="0"/>
                          <a:ea typeface="Calibri" panose="020F0502020204030204" pitchFamily="34" charset="0"/>
                          <a:cs typeface="Calibri" panose="020F0502020204030204" pitchFamily="34" charset="0"/>
                        </a:rPr>
                        <a:t>(2.193)</a:t>
                      </a:r>
                    </a:p>
                    <a:p>
                      <a:pPr algn="r"/>
                      <a:r>
                        <a:rPr lang="en-ID" sz="1200" b="1" dirty="0">
                          <a:latin typeface="Calibri" panose="020F0502020204030204" pitchFamily="34" charset="0"/>
                          <a:ea typeface="Calibri" panose="020F0502020204030204" pitchFamily="34" charset="0"/>
                          <a:cs typeface="Calibri" panose="020F0502020204030204" pitchFamily="34" charset="0"/>
                        </a:rPr>
                        <a:t>(228)</a:t>
                      </a:r>
                    </a:p>
                    <a:p>
                      <a:pPr algn="r"/>
                      <a:r>
                        <a:rPr lang="en-ID" sz="1200" b="1" dirty="0">
                          <a:latin typeface="Calibri" panose="020F0502020204030204" pitchFamily="34" charset="0"/>
                          <a:ea typeface="Calibri" panose="020F0502020204030204" pitchFamily="34" charset="0"/>
                          <a:cs typeface="Calibri" panose="020F0502020204030204" pitchFamily="34" charset="0"/>
                        </a:rPr>
                        <a:t>(176)</a:t>
                      </a:r>
                    </a:p>
                    <a:p>
                      <a:pPr algn="r"/>
                      <a:r>
                        <a:rPr lang="en-ID" sz="1200" b="1" dirty="0">
                          <a:latin typeface="Calibri" panose="020F0502020204030204" pitchFamily="34" charset="0"/>
                          <a:ea typeface="Calibri" panose="020F0502020204030204" pitchFamily="34" charset="0"/>
                          <a:cs typeface="Calibri" panose="020F0502020204030204" pitchFamily="34" charset="0"/>
                        </a:rPr>
                        <a:t>(2,597)</a:t>
                      </a:r>
                    </a:p>
                    <a:p>
                      <a:pPr algn="r"/>
                      <a:endParaRPr lang="en-ID" sz="1200" b="1" dirty="0">
                        <a:latin typeface="Calibri" panose="020F0502020204030204" pitchFamily="34" charset="0"/>
                        <a:ea typeface="Calibri" panose="020F0502020204030204" pitchFamily="34" charset="0"/>
                        <a:cs typeface="Calibri" panose="020F0502020204030204" pitchFamily="34" charset="0"/>
                      </a:endParaRPr>
                    </a:p>
                    <a:p>
                      <a:pPr algn="r"/>
                      <a:r>
                        <a:rPr lang="en-ID" sz="1200" b="1" dirty="0">
                          <a:latin typeface="Calibri" panose="020F0502020204030204" pitchFamily="34" charset="0"/>
                          <a:ea typeface="Calibri" panose="020F0502020204030204" pitchFamily="34" charset="0"/>
                          <a:cs typeface="Calibri" panose="020F0502020204030204" pitchFamily="34" charset="0"/>
                        </a:rPr>
                        <a:t>142</a:t>
                      </a:r>
                    </a:p>
                    <a:p>
                      <a:pPr algn="r"/>
                      <a:r>
                        <a:rPr lang="en-ID" sz="1200" b="1" dirty="0">
                          <a:latin typeface="Calibri" panose="020F0502020204030204" pitchFamily="34" charset="0"/>
                          <a:ea typeface="Calibri" panose="020F0502020204030204" pitchFamily="34" charset="0"/>
                          <a:cs typeface="Calibri" panose="020F0502020204030204" pitchFamily="34" charset="0"/>
                        </a:rPr>
                        <a:t>(2,258)</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r"/>
                      <a:r>
                        <a:rPr lang="en-ID" sz="1200" b="1" dirty="0">
                          <a:latin typeface="Calibri" panose="020F0502020204030204" pitchFamily="34" charset="0"/>
                          <a:ea typeface="Calibri" panose="020F0502020204030204" pitchFamily="34" charset="0"/>
                          <a:cs typeface="Calibri" panose="020F0502020204030204" pitchFamily="34" charset="0"/>
                        </a:rPr>
                        <a:t>(508)</a:t>
                      </a:r>
                    </a:p>
                    <a:p>
                      <a:pPr algn="r"/>
                      <a:r>
                        <a:rPr lang="en-ID" sz="1200" b="1" dirty="0">
                          <a:latin typeface="Calibri" panose="020F0502020204030204" pitchFamily="34" charset="0"/>
                          <a:ea typeface="Calibri" panose="020F0502020204030204" pitchFamily="34" charset="0"/>
                          <a:cs typeface="Calibri" panose="020F0502020204030204" pitchFamily="34" charset="0"/>
                        </a:rPr>
                        <a:t>1.162</a:t>
                      </a:r>
                    </a:p>
                    <a:p>
                      <a:pPr algn="r"/>
                      <a:r>
                        <a:rPr lang="en-ID" sz="1200" b="1" dirty="0">
                          <a:latin typeface="Calibri" panose="020F0502020204030204" pitchFamily="34" charset="0"/>
                          <a:ea typeface="Calibri" panose="020F0502020204030204" pitchFamily="34" charset="0"/>
                          <a:cs typeface="Calibri" panose="020F0502020204030204" pitchFamily="34" charset="0"/>
                        </a:rPr>
                        <a:t>654</a:t>
                      </a:r>
                    </a:p>
                    <a:p>
                      <a:pPr algn="r"/>
                      <a:endParaRPr lang="en-ID" sz="1200" b="1" dirty="0">
                        <a:latin typeface="Calibri" panose="020F0502020204030204" pitchFamily="34" charset="0"/>
                        <a:ea typeface="Calibri" panose="020F0502020204030204" pitchFamily="34" charset="0"/>
                        <a:cs typeface="Calibri" panose="020F0502020204030204" pitchFamily="34" charset="0"/>
                      </a:endParaRPr>
                    </a:p>
                    <a:p>
                      <a:pPr algn="r"/>
                      <a:r>
                        <a:rPr lang="en-ID" sz="1200" b="1" dirty="0">
                          <a:latin typeface="Calibri" panose="020F0502020204030204" pitchFamily="34" charset="0"/>
                          <a:ea typeface="Calibri" panose="020F0502020204030204" pitchFamily="34" charset="0"/>
                          <a:cs typeface="Calibri" panose="020F0502020204030204" pitchFamily="34" charset="0"/>
                        </a:rPr>
                        <a:t>57</a:t>
                      </a:r>
                    </a:p>
                    <a:p>
                      <a:pPr algn="r"/>
                      <a:endParaRPr lang="en-ID" sz="1200" b="1" dirty="0">
                        <a:latin typeface="Calibri" panose="020F0502020204030204" pitchFamily="34" charset="0"/>
                        <a:ea typeface="Calibri" panose="020F0502020204030204" pitchFamily="34" charset="0"/>
                        <a:cs typeface="Calibri" panose="020F0502020204030204" pitchFamily="34" charset="0"/>
                      </a:endParaRPr>
                    </a:p>
                    <a:p>
                      <a:pPr algn="r"/>
                      <a:r>
                        <a:rPr lang="en-ID" sz="1200" b="1" dirty="0">
                          <a:latin typeface="Calibri" panose="020F0502020204030204" pitchFamily="34" charset="0"/>
                          <a:ea typeface="Calibri" panose="020F0502020204030204" pitchFamily="34" charset="0"/>
                          <a:cs typeface="Calibri" panose="020F0502020204030204" pitchFamily="34" charset="0"/>
                        </a:rPr>
                        <a:t>(98)</a:t>
                      </a:r>
                    </a:p>
                    <a:p>
                      <a:pPr algn="r"/>
                      <a:r>
                        <a:rPr lang="en-ID" sz="1200" b="1" dirty="0">
                          <a:latin typeface="Calibri" panose="020F0502020204030204" pitchFamily="34" charset="0"/>
                          <a:ea typeface="Calibri" panose="020F0502020204030204" pitchFamily="34" charset="0"/>
                          <a:cs typeface="Calibri" panose="020F0502020204030204" pitchFamily="34" charset="0"/>
                        </a:rPr>
                        <a:t>75</a:t>
                      </a:r>
                    </a:p>
                    <a:p>
                      <a:pPr algn="r"/>
                      <a:r>
                        <a:rPr lang="en-ID" sz="1200" b="1" dirty="0">
                          <a:latin typeface="Calibri" panose="020F0502020204030204" pitchFamily="34" charset="0"/>
                          <a:ea typeface="Calibri" panose="020F0502020204030204" pitchFamily="34" charset="0"/>
                          <a:cs typeface="Calibri" panose="020F0502020204030204" pitchFamily="34" charset="0"/>
                        </a:rPr>
                        <a:t>34</a:t>
                      </a:r>
                    </a:p>
                    <a:p>
                      <a:pPr algn="r"/>
                      <a:endParaRPr lang="en-ID" sz="1200" b="1" dirty="0">
                        <a:latin typeface="Calibri" panose="020F0502020204030204" pitchFamily="34" charset="0"/>
                        <a:ea typeface="Calibri" panose="020F0502020204030204" pitchFamily="34" charset="0"/>
                        <a:cs typeface="Calibri" panose="020F0502020204030204" pitchFamily="34" charset="0"/>
                      </a:endParaRPr>
                    </a:p>
                    <a:p>
                      <a:pPr algn="r"/>
                      <a:r>
                        <a:rPr lang="en-ID" sz="1200" b="1" dirty="0">
                          <a:latin typeface="Calibri" panose="020F0502020204030204" pitchFamily="34" charset="0"/>
                          <a:ea typeface="Calibri" panose="020F0502020204030204" pitchFamily="34" charset="0"/>
                          <a:cs typeface="Calibri" panose="020F0502020204030204" pitchFamily="34" charset="0"/>
                        </a:rPr>
                        <a:t>-</a:t>
                      </a:r>
                    </a:p>
                    <a:p>
                      <a:pPr algn="r"/>
                      <a:r>
                        <a:rPr lang="en-ID" sz="1200" b="1" dirty="0">
                          <a:latin typeface="Calibri" panose="020F0502020204030204" pitchFamily="34" charset="0"/>
                          <a:ea typeface="Calibri" panose="020F0502020204030204" pitchFamily="34" charset="0"/>
                          <a:cs typeface="Calibri" panose="020F0502020204030204" pitchFamily="34" charset="0"/>
                        </a:rPr>
                        <a:t>-</a:t>
                      </a:r>
                    </a:p>
                    <a:p>
                      <a:pPr algn="r"/>
                      <a:r>
                        <a:rPr lang="en-ID" sz="1200" b="1" dirty="0">
                          <a:latin typeface="Calibri" panose="020F0502020204030204" pitchFamily="34" charset="0"/>
                          <a:ea typeface="Calibri" panose="020F0502020204030204" pitchFamily="34" charset="0"/>
                          <a:cs typeface="Calibri" panose="020F0502020204030204" pitchFamily="34" charset="0"/>
                        </a:rPr>
                        <a:t>45</a:t>
                      </a:r>
                    </a:p>
                    <a:p>
                      <a:pPr algn="r"/>
                      <a:r>
                        <a:rPr lang="en-ID" sz="1200" b="1" dirty="0">
                          <a:latin typeface="Calibri" panose="020F0502020204030204" pitchFamily="34" charset="0"/>
                          <a:ea typeface="Calibri" panose="020F0502020204030204" pitchFamily="34" charset="0"/>
                          <a:cs typeface="Calibri" panose="020F0502020204030204" pitchFamily="34" charset="0"/>
                        </a:rPr>
                        <a:t>45</a:t>
                      </a:r>
                    </a:p>
                    <a:p>
                      <a:pPr algn="r"/>
                      <a:endParaRPr lang="en-ID" sz="1200" b="1" dirty="0">
                        <a:latin typeface="Calibri" panose="020F0502020204030204" pitchFamily="34" charset="0"/>
                        <a:ea typeface="Calibri" panose="020F0502020204030204" pitchFamily="34" charset="0"/>
                        <a:cs typeface="Calibri" panose="020F0502020204030204" pitchFamily="34" charset="0"/>
                      </a:endParaRPr>
                    </a:p>
                    <a:p>
                      <a:pPr algn="r"/>
                      <a:r>
                        <a:rPr lang="en-ID" sz="1200" b="1" dirty="0">
                          <a:latin typeface="Calibri" panose="020F0502020204030204" pitchFamily="34" charset="0"/>
                          <a:ea typeface="Calibri" panose="020F0502020204030204" pitchFamily="34" charset="0"/>
                          <a:cs typeface="Calibri" panose="020F0502020204030204" pitchFamily="34" charset="0"/>
                        </a:rPr>
                        <a:t>(3)</a:t>
                      </a:r>
                    </a:p>
                    <a:p>
                      <a:pPr algn="r"/>
                      <a:r>
                        <a:rPr lang="en-ID" sz="1200" b="1" dirty="0">
                          <a:latin typeface="Calibri" panose="020F0502020204030204" pitchFamily="34" charset="0"/>
                          <a:ea typeface="Calibri" panose="020F0502020204030204" pitchFamily="34" charset="0"/>
                          <a:cs typeface="Calibri" panose="020F0502020204030204" pitchFamily="34" charset="0"/>
                        </a:rPr>
                        <a:t>76</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r"/>
                      <a:r>
                        <a:rPr lang="en-ID" sz="1200" b="1" dirty="0">
                          <a:latin typeface="Calibri" panose="020F0502020204030204" pitchFamily="34" charset="0"/>
                          <a:ea typeface="Calibri" panose="020F0502020204030204" pitchFamily="34" charset="0"/>
                          <a:cs typeface="Calibri" panose="020F0502020204030204" pitchFamily="34" charset="0"/>
                        </a:rPr>
                        <a:t>39</a:t>
                      </a:r>
                    </a:p>
                    <a:p>
                      <a:pPr algn="r"/>
                      <a:r>
                        <a:rPr lang="en-ID" sz="1200" b="1" dirty="0">
                          <a:latin typeface="Calibri" panose="020F0502020204030204" pitchFamily="34" charset="0"/>
                          <a:ea typeface="Calibri" panose="020F0502020204030204" pitchFamily="34" charset="0"/>
                          <a:cs typeface="Calibri" panose="020F0502020204030204" pitchFamily="34" charset="0"/>
                        </a:rPr>
                        <a:t>(44)</a:t>
                      </a:r>
                    </a:p>
                    <a:p>
                      <a:pPr algn="r"/>
                      <a:r>
                        <a:rPr lang="en-ID" sz="1200" b="1" dirty="0">
                          <a:latin typeface="Calibri" panose="020F0502020204030204" pitchFamily="34" charset="0"/>
                          <a:ea typeface="Calibri" panose="020F0502020204030204" pitchFamily="34" charset="0"/>
                          <a:cs typeface="Calibri" panose="020F0502020204030204" pitchFamily="34" charset="0"/>
                        </a:rPr>
                        <a:t>(5)</a:t>
                      </a:r>
                    </a:p>
                    <a:p>
                      <a:pPr algn="r"/>
                      <a:endParaRPr lang="en-ID" sz="1200" b="1" dirty="0">
                        <a:latin typeface="Calibri" panose="020F0502020204030204" pitchFamily="34" charset="0"/>
                        <a:ea typeface="Calibri" panose="020F0502020204030204" pitchFamily="34" charset="0"/>
                        <a:cs typeface="Calibri" panose="020F0502020204030204" pitchFamily="34" charset="0"/>
                      </a:endParaRPr>
                    </a:p>
                    <a:p>
                      <a:pPr algn="r"/>
                      <a:r>
                        <a:rPr lang="en-ID" sz="1200" b="1" dirty="0">
                          <a:latin typeface="Calibri" panose="020F0502020204030204" pitchFamily="34" charset="0"/>
                          <a:ea typeface="Calibri" panose="020F0502020204030204" pitchFamily="34" charset="0"/>
                          <a:cs typeface="Calibri" panose="020F0502020204030204" pitchFamily="34" charset="0"/>
                        </a:rPr>
                        <a:t>43</a:t>
                      </a:r>
                    </a:p>
                    <a:p>
                      <a:pPr algn="r"/>
                      <a:endParaRPr lang="en-ID" sz="1200" b="1" dirty="0">
                        <a:latin typeface="Calibri" panose="020F0502020204030204" pitchFamily="34" charset="0"/>
                        <a:ea typeface="Calibri" panose="020F0502020204030204" pitchFamily="34" charset="0"/>
                        <a:cs typeface="Calibri" panose="020F0502020204030204" pitchFamily="34" charset="0"/>
                      </a:endParaRPr>
                    </a:p>
                    <a:p>
                      <a:pPr algn="r"/>
                      <a:r>
                        <a:rPr lang="en-ID" sz="1200" b="1" dirty="0">
                          <a:latin typeface="Calibri" panose="020F0502020204030204" pitchFamily="34" charset="0"/>
                          <a:ea typeface="Calibri" panose="020F0502020204030204" pitchFamily="34" charset="0"/>
                          <a:cs typeface="Calibri" panose="020F0502020204030204" pitchFamily="34" charset="0"/>
                        </a:rPr>
                        <a:t>-</a:t>
                      </a:r>
                    </a:p>
                    <a:p>
                      <a:pPr algn="r"/>
                      <a:r>
                        <a:rPr lang="en-ID" sz="1200" b="1" dirty="0">
                          <a:latin typeface="Calibri" panose="020F0502020204030204" pitchFamily="34" charset="0"/>
                          <a:ea typeface="Calibri" panose="020F0502020204030204" pitchFamily="34" charset="0"/>
                          <a:cs typeface="Calibri" panose="020F0502020204030204" pitchFamily="34" charset="0"/>
                        </a:rPr>
                        <a:t>(5)</a:t>
                      </a:r>
                    </a:p>
                    <a:p>
                      <a:pPr algn="r"/>
                      <a:r>
                        <a:rPr lang="en-ID" sz="1200" b="1" dirty="0">
                          <a:latin typeface="Calibri" panose="020F0502020204030204" pitchFamily="34" charset="0"/>
                          <a:ea typeface="Calibri" panose="020F0502020204030204" pitchFamily="34" charset="0"/>
                          <a:cs typeface="Calibri" panose="020F0502020204030204" pitchFamily="34" charset="0"/>
                        </a:rPr>
                        <a:t>38</a:t>
                      </a:r>
                    </a:p>
                    <a:p>
                      <a:pPr algn="r"/>
                      <a:endParaRPr lang="en-ID" sz="1200" b="1" dirty="0">
                        <a:latin typeface="Calibri" panose="020F0502020204030204" pitchFamily="34" charset="0"/>
                        <a:ea typeface="Calibri" panose="020F0502020204030204" pitchFamily="34" charset="0"/>
                        <a:cs typeface="Calibri" panose="020F0502020204030204" pitchFamily="34" charset="0"/>
                      </a:endParaRPr>
                    </a:p>
                    <a:p>
                      <a:pPr algn="r"/>
                      <a:r>
                        <a:rPr lang="en-ID" sz="1200" b="1" dirty="0">
                          <a:latin typeface="Calibri" panose="020F0502020204030204" pitchFamily="34" charset="0"/>
                          <a:ea typeface="Calibri" panose="020F0502020204030204" pitchFamily="34" charset="0"/>
                          <a:cs typeface="Calibri" panose="020F0502020204030204" pitchFamily="34" charset="0"/>
                        </a:rPr>
                        <a:t>-</a:t>
                      </a:r>
                    </a:p>
                    <a:p>
                      <a:pPr algn="r"/>
                      <a:r>
                        <a:rPr lang="en-ID" sz="1200" b="1" dirty="0">
                          <a:latin typeface="Calibri" panose="020F0502020204030204" pitchFamily="34" charset="0"/>
                          <a:ea typeface="Calibri" panose="020F0502020204030204" pitchFamily="34" charset="0"/>
                          <a:cs typeface="Calibri" panose="020F0502020204030204" pitchFamily="34" charset="0"/>
                        </a:rPr>
                        <a:t>24</a:t>
                      </a:r>
                    </a:p>
                    <a:p>
                      <a:pPr algn="r"/>
                      <a:r>
                        <a:rPr lang="en-ID" sz="1200" b="1" dirty="0">
                          <a:latin typeface="Calibri" panose="020F0502020204030204" pitchFamily="34" charset="0"/>
                          <a:ea typeface="Calibri" panose="020F0502020204030204" pitchFamily="34" charset="0"/>
                          <a:cs typeface="Calibri" panose="020F0502020204030204" pitchFamily="34" charset="0"/>
                        </a:rPr>
                        <a:t>-</a:t>
                      </a:r>
                    </a:p>
                    <a:p>
                      <a:pPr algn="r"/>
                      <a:r>
                        <a:rPr lang="en-ID" sz="1200" b="1" dirty="0">
                          <a:latin typeface="Calibri" panose="020F0502020204030204" pitchFamily="34" charset="0"/>
                          <a:ea typeface="Calibri" panose="020F0502020204030204" pitchFamily="34" charset="0"/>
                          <a:cs typeface="Calibri" panose="020F0502020204030204" pitchFamily="34" charset="0"/>
                        </a:rPr>
                        <a:t>24</a:t>
                      </a:r>
                    </a:p>
                    <a:p>
                      <a:pPr algn="r"/>
                      <a:endParaRPr lang="en-ID" sz="1200" b="1" dirty="0">
                        <a:latin typeface="Calibri" panose="020F0502020204030204" pitchFamily="34" charset="0"/>
                        <a:ea typeface="Calibri" panose="020F0502020204030204" pitchFamily="34" charset="0"/>
                        <a:cs typeface="Calibri" panose="020F0502020204030204" pitchFamily="34" charset="0"/>
                      </a:endParaRPr>
                    </a:p>
                    <a:p>
                      <a:pPr algn="r"/>
                      <a:r>
                        <a:rPr lang="en-ID" sz="1200" b="1" dirty="0">
                          <a:latin typeface="Calibri" panose="020F0502020204030204" pitchFamily="34" charset="0"/>
                          <a:ea typeface="Calibri" panose="020F0502020204030204" pitchFamily="34" charset="0"/>
                          <a:cs typeface="Calibri" panose="020F0502020204030204" pitchFamily="34" charset="0"/>
                        </a:rPr>
                        <a:t>-</a:t>
                      </a:r>
                    </a:p>
                    <a:p>
                      <a:pPr algn="r"/>
                      <a:r>
                        <a:rPr lang="en-ID" sz="1200" b="1" dirty="0">
                          <a:latin typeface="Calibri" panose="020F0502020204030204" pitchFamily="34" charset="0"/>
                          <a:ea typeface="Calibri" panose="020F0502020204030204" pitchFamily="34" charset="0"/>
                          <a:cs typeface="Calibri" panose="020F0502020204030204" pitchFamily="34" charset="0"/>
                        </a:rPr>
                        <a:t>62</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r"/>
                      <a:r>
                        <a:rPr lang="en-ID" sz="1200" b="1" dirty="0">
                          <a:latin typeface="Calibri" panose="020F0502020204030204" pitchFamily="34" charset="0"/>
                          <a:ea typeface="Calibri" panose="020F0502020204030204" pitchFamily="34" charset="0"/>
                          <a:cs typeface="Calibri" panose="020F0502020204030204" pitchFamily="34" charset="0"/>
                        </a:rPr>
                        <a:t>(1,387)</a:t>
                      </a:r>
                    </a:p>
                    <a:p>
                      <a:pPr algn="r"/>
                      <a:r>
                        <a:rPr lang="en-ID" sz="1200" b="1" dirty="0">
                          <a:latin typeface="Calibri" panose="020F0502020204030204" pitchFamily="34" charset="0"/>
                          <a:ea typeface="Calibri" panose="020F0502020204030204" pitchFamily="34" charset="0"/>
                          <a:cs typeface="Calibri" panose="020F0502020204030204" pitchFamily="34" charset="0"/>
                        </a:rPr>
                        <a:t>57</a:t>
                      </a:r>
                    </a:p>
                    <a:p>
                      <a:pPr algn="r"/>
                      <a:r>
                        <a:rPr lang="en-ID" sz="1200" b="1" dirty="0">
                          <a:latin typeface="Calibri" panose="020F0502020204030204" pitchFamily="34" charset="0"/>
                          <a:ea typeface="Calibri" panose="020F0502020204030204" pitchFamily="34" charset="0"/>
                          <a:cs typeface="Calibri" panose="020F0502020204030204" pitchFamily="34" charset="0"/>
                        </a:rPr>
                        <a:t>(1,330)</a:t>
                      </a:r>
                    </a:p>
                    <a:p>
                      <a:pPr algn="r"/>
                      <a:endParaRPr lang="en-ID" sz="1200" b="1" dirty="0">
                        <a:latin typeface="Calibri" panose="020F0502020204030204" pitchFamily="34" charset="0"/>
                        <a:ea typeface="Calibri" panose="020F0502020204030204" pitchFamily="34" charset="0"/>
                        <a:cs typeface="Calibri" panose="020F0502020204030204" pitchFamily="34" charset="0"/>
                      </a:endParaRPr>
                    </a:p>
                    <a:p>
                      <a:pPr algn="r"/>
                      <a:r>
                        <a:rPr lang="en-ID" sz="1200" b="1" dirty="0">
                          <a:latin typeface="Calibri" panose="020F0502020204030204" pitchFamily="34" charset="0"/>
                          <a:ea typeface="Calibri" panose="020F0502020204030204" pitchFamily="34" charset="0"/>
                          <a:cs typeface="Calibri" panose="020F0502020204030204" pitchFamily="34" charset="0"/>
                        </a:rPr>
                        <a:t>(100)</a:t>
                      </a:r>
                    </a:p>
                    <a:p>
                      <a:pPr algn="r"/>
                      <a:endParaRPr lang="en-ID" sz="1200" b="1" dirty="0">
                        <a:latin typeface="Calibri" panose="020F0502020204030204" pitchFamily="34" charset="0"/>
                        <a:ea typeface="Calibri" panose="020F0502020204030204" pitchFamily="34" charset="0"/>
                        <a:cs typeface="Calibri" panose="020F0502020204030204" pitchFamily="34" charset="0"/>
                      </a:endParaRPr>
                    </a:p>
                    <a:p>
                      <a:pPr algn="r"/>
                      <a:r>
                        <a:rPr lang="en-ID" sz="1200" b="1" dirty="0">
                          <a:latin typeface="Calibri" panose="020F0502020204030204" pitchFamily="34" charset="0"/>
                          <a:ea typeface="Calibri" panose="020F0502020204030204" pitchFamily="34" charset="0"/>
                          <a:cs typeface="Calibri" panose="020F0502020204030204" pitchFamily="34" charset="0"/>
                        </a:rPr>
                        <a:t>-</a:t>
                      </a:r>
                    </a:p>
                    <a:p>
                      <a:pPr algn="r"/>
                      <a:r>
                        <a:rPr lang="en-ID" sz="1200" b="1" dirty="0">
                          <a:latin typeface="Calibri" panose="020F0502020204030204" pitchFamily="34" charset="0"/>
                          <a:ea typeface="Calibri" panose="020F0502020204030204" pitchFamily="34" charset="0"/>
                          <a:cs typeface="Calibri" panose="020F0502020204030204" pitchFamily="34" charset="0"/>
                        </a:rPr>
                        <a:t>(70)</a:t>
                      </a:r>
                    </a:p>
                    <a:p>
                      <a:pPr algn="r"/>
                      <a:r>
                        <a:rPr lang="en-ID" sz="1200" b="1" dirty="0">
                          <a:latin typeface="Calibri" panose="020F0502020204030204" pitchFamily="34" charset="0"/>
                          <a:ea typeface="Calibri" panose="020F0502020204030204" pitchFamily="34" charset="0"/>
                          <a:cs typeface="Calibri" panose="020F0502020204030204" pitchFamily="34" charset="0"/>
                        </a:rPr>
                        <a:t>(170)</a:t>
                      </a:r>
                    </a:p>
                    <a:p>
                      <a:pPr algn="r"/>
                      <a:endParaRPr lang="en-ID" sz="1200" b="1" dirty="0">
                        <a:latin typeface="Calibri" panose="020F0502020204030204" pitchFamily="34" charset="0"/>
                        <a:ea typeface="Calibri" panose="020F0502020204030204" pitchFamily="34" charset="0"/>
                        <a:cs typeface="Calibri" panose="020F0502020204030204" pitchFamily="34" charset="0"/>
                      </a:endParaRPr>
                    </a:p>
                    <a:p>
                      <a:pPr algn="r"/>
                      <a:r>
                        <a:rPr lang="en-ID" sz="1200" b="1" dirty="0">
                          <a:latin typeface="Calibri" panose="020F0502020204030204" pitchFamily="34" charset="0"/>
                          <a:ea typeface="Calibri" panose="020F0502020204030204" pitchFamily="34" charset="0"/>
                          <a:cs typeface="Calibri" panose="020F0502020204030204" pitchFamily="34" charset="0"/>
                        </a:rPr>
                        <a:t>203</a:t>
                      </a:r>
                    </a:p>
                    <a:p>
                      <a:pPr algn="r"/>
                      <a:r>
                        <a:rPr lang="en-ID" sz="1200" b="1" dirty="0">
                          <a:latin typeface="Calibri" panose="020F0502020204030204" pitchFamily="34" charset="0"/>
                          <a:ea typeface="Calibri" panose="020F0502020204030204" pitchFamily="34" charset="0"/>
                          <a:cs typeface="Calibri" panose="020F0502020204030204" pitchFamily="34" charset="0"/>
                        </a:rPr>
                        <a:t>-</a:t>
                      </a:r>
                    </a:p>
                    <a:p>
                      <a:pPr algn="r"/>
                      <a:r>
                        <a:rPr lang="en-ID" sz="1200" b="1" dirty="0">
                          <a:latin typeface="Calibri" panose="020F0502020204030204" pitchFamily="34" charset="0"/>
                          <a:ea typeface="Calibri" panose="020F0502020204030204" pitchFamily="34" charset="0"/>
                          <a:cs typeface="Calibri" panose="020F0502020204030204" pitchFamily="34" charset="0"/>
                        </a:rPr>
                        <a:t>-</a:t>
                      </a:r>
                    </a:p>
                    <a:p>
                      <a:pPr algn="r"/>
                      <a:r>
                        <a:rPr lang="en-ID" sz="1200" b="1" dirty="0">
                          <a:latin typeface="Calibri" panose="020F0502020204030204" pitchFamily="34" charset="0"/>
                          <a:ea typeface="Calibri" panose="020F0502020204030204" pitchFamily="34" charset="0"/>
                          <a:cs typeface="Calibri" panose="020F0502020204030204" pitchFamily="34" charset="0"/>
                        </a:rPr>
                        <a:t>203</a:t>
                      </a:r>
                    </a:p>
                    <a:p>
                      <a:pPr algn="r"/>
                      <a:endParaRPr lang="en-ID" sz="1200" b="1" dirty="0">
                        <a:latin typeface="Calibri" panose="020F0502020204030204" pitchFamily="34" charset="0"/>
                        <a:ea typeface="Calibri" panose="020F0502020204030204" pitchFamily="34" charset="0"/>
                        <a:cs typeface="Calibri" panose="020F0502020204030204" pitchFamily="34" charset="0"/>
                      </a:endParaRPr>
                    </a:p>
                    <a:p>
                      <a:pPr algn="r"/>
                      <a:r>
                        <a:rPr lang="en-ID" sz="1200" b="1" dirty="0">
                          <a:latin typeface="Calibri" panose="020F0502020204030204" pitchFamily="34" charset="0"/>
                          <a:ea typeface="Calibri" panose="020F0502020204030204" pitchFamily="34" charset="0"/>
                          <a:cs typeface="Calibri" panose="020F0502020204030204" pitchFamily="34" charset="0"/>
                        </a:rPr>
                        <a:t>-</a:t>
                      </a:r>
                    </a:p>
                    <a:p>
                      <a:pPr algn="r"/>
                      <a:r>
                        <a:rPr lang="en-ID" sz="1200" b="1" dirty="0">
                          <a:latin typeface="Calibri" panose="020F0502020204030204" pitchFamily="34" charset="0"/>
                          <a:ea typeface="Calibri" panose="020F0502020204030204" pitchFamily="34" charset="0"/>
                          <a:cs typeface="Calibri" panose="020F0502020204030204" pitchFamily="34" charset="0"/>
                        </a:rPr>
                        <a:t>33</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r"/>
                      <a:r>
                        <a:rPr lang="en-US" sz="1200" b="1" dirty="0">
                          <a:latin typeface="Calibri" panose="020F0502020204030204" pitchFamily="34" charset="0"/>
                          <a:ea typeface="Calibri" panose="020F0502020204030204" pitchFamily="34" charset="0"/>
                          <a:cs typeface="Calibri" panose="020F0502020204030204" pitchFamily="34" charset="0"/>
                        </a:rPr>
                        <a:t>(1,856)</a:t>
                      </a:r>
                    </a:p>
                    <a:p>
                      <a:pPr algn="r"/>
                      <a:r>
                        <a:rPr lang="en-US" sz="1200" b="1" dirty="0">
                          <a:latin typeface="Calibri" panose="020F0502020204030204" pitchFamily="34" charset="0"/>
                          <a:ea typeface="Calibri" panose="020F0502020204030204" pitchFamily="34" charset="0"/>
                          <a:cs typeface="Calibri" panose="020F0502020204030204" pitchFamily="34" charset="0"/>
                        </a:rPr>
                        <a:t>1,175</a:t>
                      </a:r>
                    </a:p>
                    <a:p>
                      <a:pPr algn="r"/>
                      <a:r>
                        <a:rPr lang="en-US" sz="1200" b="1" dirty="0">
                          <a:latin typeface="Calibri" panose="020F0502020204030204" pitchFamily="34" charset="0"/>
                          <a:ea typeface="Calibri" panose="020F0502020204030204" pitchFamily="34" charset="0"/>
                          <a:cs typeface="Calibri" panose="020F0502020204030204" pitchFamily="34" charset="0"/>
                        </a:rPr>
                        <a:t>(681)</a:t>
                      </a:r>
                    </a:p>
                    <a:p>
                      <a:pPr algn="r"/>
                      <a:endParaRPr lang="en-US" sz="1200" b="1" dirty="0">
                        <a:latin typeface="Calibri" panose="020F0502020204030204" pitchFamily="34" charset="0"/>
                        <a:ea typeface="Calibri" panose="020F0502020204030204" pitchFamily="34" charset="0"/>
                        <a:cs typeface="Calibri" panose="020F0502020204030204" pitchFamily="34" charset="0"/>
                      </a:endParaRPr>
                    </a:p>
                    <a:p>
                      <a:pPr algn="r"/>
                      <a:r>
                        <a:rPr lang="en-US" sz="1200" b="1" dirty="0">
                          <a:latin typeface="Calibri" panose="020F0502020204030204" pitchFamily="34" charset="0"/>
                          <a:ea typeface="Calibri" panose="020F0502020204030204" pitchFamily="34" charset="0"/>
                          <a:cs typeface="Calibri" panose="020F0502020204030204" pitchFamily="34" charset="0"/>
                        </a:rPr>
                        <a:t>-</a:t>
                      </a:r>
                    </a:p>
                    <a:p>
                      <a:pPr algn="r"/>
                      <a:endParaRPr lang="en-US" sz="1200" b="1" dirty="0">
                        <a:latin typeface="Calibri" panose="020F0502020204030204" pitchFamily="34" charset="0"/>
                        <a:ea typeface="Calibri" panose="020F0502020204030204" pitchFamily="34" charset="0"/>
                        <a:cs typeface="Calibri" panose="020F0502020204030204" pitchFamily="34" charset="0"/>
                      </a:endParaRPr>
                    </a:p>
                    <a:p>
                      <a:pPr algn="r"/>
                      <a:r>
                        <a:rPr lang="en-US" sz="1200" b="1" dirty="0">
                          <a:latin typeface="Calibri" panose="020F0502020204030204" pitchFamily="34" charset="0"/>
                          <a:ea typeface="Calibri" panose="020F0502020204030204" pitchFamily="34" charset="0"/>
                          <a:cs typeface="Calibri" panose="020F0502020204030204" pitchFamily="34" charset="0"/>
                        </a:rPr>
                        <a:t>(98)</a:t>
                      </a:r>
                    </a:p>
                    <a:p>
                      <a:pPr algn="r"/>
                      <a:r>
                        <a:rPr lang="en-US" sz="1200" b="1" dirty="0">
                          <a:latin typeface="Calibri" panose="020F0502020204030204" pitchFamily="34" charset="0"/>
                          <a:ea typeface="Calibri" panose="020F0502020204030204" pitchFamily="34" charset="0"/>
                          <a:cs typeface="Calibri" panose="020F0502020204030204" pitchFamily="34" charset="0"/>
                        </a:rPr>
                        <a:t>-</a:t>
                      </a:r>
                    </a:p>
                    <a:p>
                      <a:pPr algn="r"/>
                      <a:r>
                        <a:rPr lang="en-US" sz="1200" b="1" dirty="0">
                          <a:latin typeface="Calibri" panose="020F0502020204030204" pitchFamily="34" charset="0"/>
                          <a:ea typeface="Calibri" panose="020F0502020204030204" pitchFamily="34" charset="0"/>
                          <a:cs typeface="Calibri" panose="020F0502020204030204" pitchFamily="34" charset="0"/>
                        </a:rPr>
                        <a:t>(98)</a:t>
                      </a:r>
                    </a:p>
                    <a:p>
                      <a:pPr algn="r"/>
                      <a:endParaRPr lang="en-US" sz="1200" b="1" dirty="0">
                        <a:latin typeface="Calibri" panose="020F0502020204030204" pitchFamily="34" charset="0"/>
                        <a:ea typeface="Calibri" panose="020F0502020204030204" pitchFamily="34" charset="0"/>
                        <a:cs typeface="Calibri" panose="020F0502020204030204" pitchFamily="34" charset="0"/>
                      </a:endParaRPr>
                    </a:p>
                    <a:p>
                      <a:pPr algn="r"/>
                      <a:r>
                        <a:rPr lang="en-US" sz="1200" b="1" dirty="0">
                          <a:latin typeface="Calibri" panose="020F0502020204030204" pitchFamily="34" charset="0"/>
                          <a:ea typeface="Calibri" panose="020F0502020204030204" pitchFamily="34" charset="0"/>
                          <a:cs typeface="Calibri" panose="020F0502020204030204" pitchFamily="34" charset="0"/>
                        </a:rPr>
                        <a:t>203</a:t>
                      </a:r>
                    </a:p>
                    <a:p>
                      <a:pPr algn="r"/>
                      <a:r>
                        <a:rPr lang="en-US" sz="1200" b="1" dirty="0">
                          <a:latin typeface="Calibri" panose="020F0502020204030204" pitchFamily="34" charset="0"/>
                          <a:ea typeface="Calibri" panose="020F0502020204030204" pitchFamily="34" charset="0"/>
                          <a:cs typeface="Calibri" panose="020F0502020204030204" pitchFamily="34" charset="0"/>
                        </a:rPr>
                        <a:t>24</a:t>
                      </a:r>
                    </a:p>
                    <a:p>
                      <a:pPr algn="r"/>
                      <a:r>
                        <a:rPr lang="en-US" sz="1200" b="1" dirty="0">
                          <a:latin typeface="Calibri" panose="020F0502020204030204" pitchFamily="34" charset="0"/>
                          <a:ea typeface="Calibri" panose="020F0502020204030204" pitchFamily="34" charset="0"/>
                          <a:cs typeface="Calibri" panose="020F0502020204030204" pitchFamily="34" charset="0"/>
                        </a:rPr>
                        <a:t>45</a:t>
                      </a:r>
                    </a:p>
                    <a:p>
                      <a:pPr algn="r"/>
                      <a:r>
                        <a:rPr lang="en-US" sz="1200" b="1" dirty="0">
                          <a:latin typeface="Calibri" panose="020F0502020204030204" pitchFamily="34" charset="0"/>
                          <a:ea typeface="Calibri" panose="020F0502020204030204" pitchFamily="34" charset="0"/>
                          <a:cs typeface="Calibri" panose="020F0502020204030204" pitchFamily="34" charset="0"/>
                        </a:rPr>
                        <a:t>272</a:t>
                      </a:r>
                    </a:p>
                    <a:p>
                      <a:pPr algn="r"/>
                      <a:endParaRPr lang="en-US" sz="1200" b="1" dirty="0">
                        <a:latin typeface="Calibri" panose="020F0502020204030204" pitchFamily="34" charset="0"/>
                        <a:ea typeface="Calibri" panose="020F0502020204030204" pitchFamily="34" charset="0"/>
                        <a:cs typeface="Calibri" panose="020F0502020204030204" pitchFamily="34" charset="0"/>
                      </a:endParaRPr>
                    </a:p>
                    <a:p>
                      <a:pPr algn="r"/>
                      <a:r>
                        <a:rPr lang="en-US" sz="1200" b="1" dirty="0">
                          <a:latin typeface="Calibri" panose="020F0502020204030204" pitchFamily="34" charset="0"/>
                          <a:ea typeface="Calibri" panose="020F0502020204030204" pitchFamily="34" charset="0"/>
                          <a:cs typeface="Calibri" panose="020F0502020204030204" pitchFamily="34" charset="0"/>
                        </a:rPr>
                        <a:t>(3)</a:t>
                      </a:r>
                    </a:p>
                    <a:p>
                      <a:pPr algn="r"/>
                      <a:r>
                        <a:rPr lang="en-US" sz="1200" b="1" dirty="0">
                          <a:latin typeface="Calibri" panose="020F0502020204030204" pitchFamily="34" charset="0"/>
                          <a:ea typeface="Calibri" panose="020F0502020204030204" pitchFamily="34" charset="0"/>
                          <a:cs typeface="Calibri" panose="020F0502020204030204" pitchFamily="34" charset="0"/>
                        </a:rPr>
                        <a:t>171</a:t>
                      </a:r>
                      <a:endParaRPr lang="en-ID" sz="1200" b="1"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62528282"/>
                  </a:ext>
                </a:extLst>
              </a:tr>
            </a:tbl>
          </a:graphicData>
        </a:graphic>
      </p:graphicFrame>
      <p:graphicFrame>
        <p:nvGraphicFramePr>
          <p:cNvPr id="6" name="Table 5">
            <a:extLst>
              <a:ext uri="{FF2B5EF4-FFF2-40B4-BE49-F238E27FC236}">
                <a16:creationId xmlns:a16="http://schemas.microsoft.com/office/drawing/2014/main" id="{B7C851B3-F059-7894-45C3-927D2EAFE59D}"/>
              </a:ext>
            </a:extLst>
          </p:cNvPr>
          <p:cNvGraphicFramePr>
            <a:graphicFrameLocks noGrp="1"/>
          </p:cNvGraphicFramePr>
          <p:nvPr>
            <p:extLst>
              <p:ext uri="{D42A27DB-BD31-4B8C-83A1-F6EECF244321}">
                <p14:modId xmlns:p14="http://schemas.microsoft.com/office/powerpoint/2010/main" val="1822303927"/>
              </p:ext>
            </p:extLst>
          </p:nvPr>
        </p:nvGraphicFramePr>
        <p:xfrm>
          <a:off x="3547533" y="754201"/>
          <a:ext cx="5283016" cy="243840"/>
        </p:xfrm>
        <a:graphic>
          <a:graphicData uri="http://schemas.openxmlformats.org/drawingml/2006/table">
            <a:tbl>
              <a:tblPr firstRow="1" bandRow="1">
                <a:tableStyleId>{F2161000-0E79-4523-977C-71E063B8A331}</a:tableStyleId>
              </a:tblPr>
              <a:tblGrid>
                <a:gridCol w="2832134">
                  <a:extLst>
                    <a:ext uri="{9D8B030D-6E8A-4147-A177-3AD203B41FA5}">
                      <a16:colId xmlns:a16="http://schemas.microsoft.com/office/drawing/2014/main" val="2373501765"/>
                    </a:ext>
                  </a:extLst>
                </a:gridCol>
                <a:gridCol w="2450882">
                  <a:extLst>
                    <a:ext uri="{9D8B030D-6E8A-4147-A177-3AD203B41FA5}">
                      <a16:colId xmlns:a16="http://schemas.microsoft.com/office/drawing/2014/main" val="1649345674"/>
                    </a:ext>
                  </a:extLst>
                </a:gridCol>
              </a:tblGrid>
              <a:tr h="181979">
                <a:tc>
                  <a:txBody>
                    <a:bodyPr/>
                    <a:lstStyle/>
                    <a:p>
                      <a:pPr algn="ctr"/>
                      <a:r>
                        <a:rPr lang="en-US" sz="1000" b="1" dirty="0">
                          <a:latin typeface="Calibri" panose="020F0502020204030204" pitchFamily="34" charset="0"/>
                          <a:ea typeface="Calibri" panose="020F0502020204030204" pitchFamily="34" charset="0"/>
                          <a:cs typeface="Calibri" panose="020F0502020204030204" pitchFamily="34" charset="0"/>
                        </a:rPr>
                        <a:t>Insurance</a:t>
                      </a:r>
                      <a:endParaRPr lang="en-ID" sz="1000" b="1" dirty="0">
                        <a:latin typeface="Calibri" panose="020F0502020204030204" pitchFamily="34" charset="0"/>
                        <a:ea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000" b="1" dirty="0">
                          <a:latin typeface="Calibri" panose="020F0502020204030204" pitchFamily="34" charset="0"/>
                          <a:ea typeface="Calibri" panose="020F0502020204030204" pitchFamily="34" charset="0"/>
                          <a:cs typeface="Calibri" panose="020F0502020204030204" pitchFamily="34" charset="0"/>
                        </a:rPr>
                        <a:t>Reinsurance</a:t>
                      </a:r>
                      <a:endParaRPr lang="en-ID" sz="1000" b="1" dirty="0">
                        <a:latin typeface="Calibri" panose="020F0502020204030204" pitchFamily="34" charset="0"/>
                        <a:ea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57720880"/>
                  </a:ext>
                </a:extLst>
              </a:tr>
            </a:tbl>
          </a:graphicData>
        </a:graphic>
      </p:graphicFrame>
      <p:graphicFrame>
        <p:nvGraphicFramePr>
          <p:cNvPr id="8" name="Table 7">
            <a:extLst>
              <a:ext uri="{FF2B5EF4-FFF2-40B4-BE49-F238E27FC236}">
                <a16:creationId xmlns:a16="http://schemas.microsoft.com/office/drawing/2014/main" id="{AB308BA9-851D-441E-B6D0-7475E30FB223}"/>
              </a:ext>
            </a:extLst>
          </p:cNvPr>
          <p:cNvGraphicFramePr>
            <a:graphicFrameLocks noGrp="1"/>
          </p:cNvGraphicFramePr>
          <p:nvPr>
            <p:extLst>
              <p:ext uri="{D42A27DB-BD31-4B8C-83A1-F6EECF244321}">
                <p14:modId xmlns:p14="http://schemas.microsoft.com/office/powerpoint/2010/main" val="1731946475"/>
              </p:ext>
            </p:extLst>
          </p:nvPr>
        </p:nvGraphicFramePr>
        <p:xfrm>
          <a:off x="3547533" y="1011089"/>
          <a:ext cx="5283015" cy="335280"/>
        </p:xfrm>
        <a:graphic>
          <a:graphicData uri="http://schemas.openxmlformats.org/drawingml/2006/table">
            <a:tbl>
              <a:tblPr firstRow="1" bandRow="1">
                <a:tableStyleId>{F2161000-0E79-4523-977C-71E063B8A331}</a:tableStyleId>
              </a:tblPr>
              <a:tblGrid>
                <a:gridCol w="1000483">
                  <a:extLst>
                    <a:ext uri="{9D8B030D-6E8A-4147-A177-3AD203B41FA5}">
                      <a16:colId xmlns:a16="http://schemas.microsoft.com/office/drawing/2014/main" val="1908089550"/>
                    </a:ext>
                  </a:extLst>
                </a:gridCol>
                <a:gridCol w="763256">
                  <a:extLst>
                    <a:ext uri="{9D8B030D-6E8A-4147-A177-3AD203B41FA5}">
                      <a16:colId xmlns:a16="http://schemas.microsoft.com/office/drawing/2014/main" val="345660338"/>
                    </a:ext>
                  </a:extLst>
                </a:gridCol>
                <a:gridCol w="615423">
                  <a:extLst>
                    <a:ext uri="{9D8B030D-6E8A-4147-A177-3AD203B41FA5}">
                      <a16:colId xmlns:a16="http://schemas.microsoft.com/office/drawing/2014/main" val="1691701499"/>
                    </a:ext>
                  </a:extLst>
                </a:gridCol>
                <a:gridCol w="770438">
                  <a:extLst>
                    <a:ext uri="{9D8B030D-6E8A-4147-A177-3AD203B41FA5}">
                      <a16:colId xmlns:a16="http://schemas.microsoft.com/office/drawing/2014/main" val="3921812467"/>
                    </a:ext>
                  </a:extLst>
                </a:gridCol>
                <a:gridCol w="516467">
                  <a:extLst>
                    <a:ext uri="{9D8B030D-6E8A-4147-A177-3AD203B41FA5}">
                      <a16:colId xmlns:a16="http://schemas.microsoft.com/office/drawing/2014/main" val="295434524"/>
                    </a:ext>
                  </a:extLst>
                </a:gridCol>
                <a:gridCol w="524933">
                  <a:extLst>
                    <a:ext uri="{9D8B030D-6E8A-4147-A177-3AD203B41FA5}">
                      <a16:colId xmlns:a16="http://schemas.microsoft.com/office/drawing/2014/main" val="2526975062"/>
                    </a:ext>
                  </a:extLst>
                </a:gridCol>
                <a:gridCol w="626534">
                  <a:extLst>
                    <a:ext uri="{9D8B030D-6E8A-4147-A177-3AD203B41FA5}">
                      <a16:colId xmlns:a16="http://schemas.microsoft.com/office/drawing/2014/main" val="1846428540"/>
                    </a:ext>
                  </a:extLst>
                </a:gridCol>
                <a:gridCol w="465481">
                  <a:extLst>
                    <a:ext uri="{9D8B030D-6E8A-4147-A177-3AD203B41FA5}">
                      <a16:colId xmlns:a16="http://schemas.microsoft.com/office/drawing/2014/main" val="2414863256"/>
                    </a:ext>
                  </a:extLst>
                </a:gridCol>
              </a:tblGrid>
              <a:tr h="197218">
                <a:tc>
                  <a:txBody>
                    <a:bodyPr/>
                    <a:lstStyle/>
                    <a:p>
                      <a:pPr algn="ctr"/>
                      <a:r>
                        <a:rPr lang="en-US" sz="800" b="1" dirty="0">
                          <a:latin typeface="Calibri" panose="020F0502020204030204" pitchFamily="34" charset="0"/>
                          <a:ea typeface="Calibri" panose="020F0502020204030204" pitchFamily="34" charset="0"/>
                          <a:cs typeface="Calibri" panose="020F0502020204030204" pitchFamily="34" charset="0"/>
                        </a:rPr>
                        <a:t>BEL</a:t>
                      </a:r>
                      <a:endParaRPr lang="en-ID" sz="800" b="1" dirty="0">
                        <a:latin typeface="Calibri" panose="020F0502020204030204" pitchFamily="34" charset="0"/>
                        <a:ea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tc>
                  <a:txBody>
                    <a:bodyPr/>
                    <a:lstStyle/>
                    <a:p>
                      <a:pPr algn="ctr"/>
                      <a:r>
                        <a:rPr lang="en-US" sz="800" b="1" dirty="0">
                          <a:latin typeface="Calibri" panose="020F0502020204030204" pitchFamily="34" charset="0"/>
                          <a:ea typeface="Calibri" panose="020F0502020204030204" pitchFamily="34" charset="0"/>
                          <a:cs typeface="Calibri" panose="020F0502020204030204" pitchFamily="34" charset="0"/>
                        </a:rPr>
                        <a:t>RA</a:t>
                      </a:r>
                      <a:endParaRPr lang="en-ID" sz="800" b="1" dirty="0">
                        <a:latin typeface="Calibri" panose="020F0502020204030204" pitchFamily="34" charset="0"/>
                        <a:ea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tc>
                  <a:txBody>
                    <a:bodyPr/>
                    <a:lstStyle/>
                    <a:p>
                      <a:pPr algn="ctr"/>
                      <a:r>
                        <a:rPr lang="en-US" sz="800" b="1" dirty="0">
                          <a:latin typeface="Calibri" panose="020F0502020204030204" pitchFamily="34" charset="0"/>
                          <a:ea typeface="Calibri" panose="020F0502020204030204" pitchFamily="34" charset="0"/>
                          <a:cs typeface="Calibri" panose="020F0502020204030204" pitchFamily="34" charset="0"/>
                        </a:rPr>
                        <a:t>CSM</a:t>
                      </a:r>
                    </a:p>
                    <a:p>
                      <a:pPr algn="ctr"/>
                      <a:r>
                        <a:rPr lang="en-US" sz="800" b="1" dirty="0">
                          <a:latin typeface="Calibri" panose="020F0502020204030204" pitchFamily="34" charset="0"/>
                          <a:ea typeface="Calibri" panose="020F0502020204030204" pitchFamily="34" charset="0"/>
                          <a:cs typeface="Calibri" panose="020F0502020204030204" pitchFamily="34" charset="0"/>
                        </a:rPr>
                        <a:t>Note (b)</a:t>
                      </a:r>
                      <a:endParaRPr lang="en-ID" sz="800" b="1" dirty="0">
                        <a:latin typeface="Calibri" panose="020F0502020204030204" pitchFamily="34" charset="0"/>
                        <a:ea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tc>
                  <a:txBody>
                    <a:bodyPr/>
                    <a:lstStyle/>
                    <a:p>
                      <a:pPr algn="ctr"/>
                      <a:r>
                        <a:rPr lang="en-US" sz="800" b="1" dirty="0">
                          <a:latin typeface="Calibri" panose="020F0502020204030204" pitchFamily="34" charset="0"/>
                          <a:ea typeface="Calibri" panose="020F0502020204030204" pitchFamily="34" charset="0"/>
                          <a:cs typeface="Calibri" panose="020F0502020204030204" pitchFamily="34" charset="0"/>
                        </a:rPr>
                        <a:t>Total</a:t>
                      </a:r>
                      <a:endParaRPr lang="en-ID" sz="800" b="1" dirty="0">
                        <a:latin typeface="Calibri" panose="020F0502020204030204" pitchFamily="34" charset="0"/>
                        <a:ea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tc>
                  <a:txBody>
                    <a:bodyPr/>
                    <a:lstStyle/>
                    <a:p>
                      <a:pPr algn="ctr"/>
                      <a:r>
                        <a:rPr lang="en-US" sz="800" b="1" dirty="0">
                          <a:latin typeface="Calibri" panose="020F0502020204030204" pitchFamily="34" charset="0"/>
                          <a:ea typeface="Calibri" panose="020F0502020204030204" pitchFamily="34" charset="0"/>
                          <a:cs typeface="Calibri" panose="020F0502020204030204" pitchFamily="34" charset="0"/>
                        </a:rPr>
                        <a:t>BEL</a:t>
                      </a:r>
                      <a:endParaRPr lang="en-ID" sz="800" b="1" dirty="0">
                        <a:latin typeface="Calibri" panose="020F0502020204030204" pitchFamily="34" charset="0"/>
                        <a:ea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tc>
                  <a:txBody>
                    <a:bodyPr/>
                    <a:lstStyle/>
                    <a:p>
                      <a:pPr algn="ctr"/>
                      <a:r>
                        <a:rPr lang="en-US" sz="800" b="1" dirty="0">
                          <a:latin typeface="Calibri" panose="020F0502020204030204" pitchFamily="34" charset="0"/>
                          <a:ea typeface="Calibri" panose="020F0502020204030204" pitchFamily="34" charset="0"/>
                          <a:cs typeface="Calibri" panose="020F0502020204030204" pitchFamily="34" charset="0"/>
                        </a:rPr>
                        <a:t>RA</a:t>
                      </a:r>
                      <a:endParaRPr lang="en-ID" sz="800" b="1" dirty="0">
                        <a:latin typeface="Calibri" panose="020F0502020204030204" pitchFamily="34" charset="0"/>
                        <a:ea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tc>
                  <a:txBody>
                    <a:bodyPr/>
                    <a:lstStyle/>
                    <a:p>
                      <a:pPr algn="ctr"/>
                      <a:r>
                        <a:rPr lang="en-US" sz="800" b="1" dirty="0">
                          <a:latin typeface="Calibri" panose="020F0502020204030204" pitchFamily="34" charset="0"/>
                          <a:ea typeface="Calibri" panose="020F0502020204030204" pitchFamily="34" charset="0"/>
                          <a:cs typeface="Calibri" panose="020F0502020204030204" pitchFamily="34" charset="0"/>
                        </a:rPr>
                        <a:t>CSM</a:t>
                      </a:r>
                    </a:p>
                    <a:p>
                      <a:pPr algn="ctr"/>
                      <a:r>
                        <a:rPr lang="en-US" sz="800" b="1" dirty="0">
                          <a:latin typeface="Calibri" panose="020F0502020204030204" pitchFamily="34" charset="0"/>
                          <a:ea typeface="Calibri" panose="020F0502020204030204" pitchFamily="34" charset="0"/>
                          <a:cs typeface="Calibri" panose="020F0502020204030204" pitchFamily="34" charset="0"/>
                        </a:rPr>
                        <a:t>Note (b)</a:t>
                      </a:r>
                      <a:endParaRPr lang="en-ID" sz="800" b="1" dirty="0">
                        <a:latin typeface="Calibri" panose="020F0502020204030204" pitchFamily="34" charset="0"/>
                        <a:ea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tc>
                  <a:txBody>
                    <a:bodyPr/>
                    <a:lstStyle/>
                    <a:p>
                      <a:pPr algn="ctr"/>
                      <a:r>
                        <a:rPr lang="en-US" sz="800" b="1" dirty="0">
                          <a:latin typeface="Calibri" panose="020F0502020204030204" pitchFamily="34" charset="0"/>
                          <a:ea typeface="Calibri" panose="020F0502020204030204" pitchFamily="34" charset="0"/>
                          <a:cs typeface="Calibri" panose="020F0502020204030204" pitchFamily="34" charset="0"/>
                        </a:rPr>
                        <a:t>Total</a:t>
                      </a:r>
                      <a:endParaRPr lang="en-ID" sz="800" b="1" dirty="0">
                        <a:latin typeface="Calibri" panose="020F0502020204030204" pitchFamily="34" charset="0"/>
                        <a:ea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68684001"/>
                  </a:ext>
                </a:extLst>
              </a:tr>
            </a:tbl>
          </a:graphicData>
        </a:graphic>
      </p:graphicFrame>
      <p:sp>
        <p:nvSpPr>
          <p:cNvPr id="9" name="TextBox 8">
            <a:extLst>
              <a:ext uri="{FF2B5EF4-FFF2-40B4-BE49-F238E27FC236}">
                <a16:creationId xmlns:a16="http://schemas.microsoft.com/office/drawing/2014/main" id="{0E644EC0-8222-90A9-57EB-FF00E519CEE1}"/>
              </a:ext>
            </a:extLst>
          </p:cNvPr>
          <p:cNvSpPr txBox="1"/>
          <p:nvPr/>
        </p:nvSpPr>
        <p:spPr>
          <a:xfrm>
            <a:off x="5968359" y="524535"/>
            <a:ext cx="826141" cy="246221"/>
          </a:xfrm>
          <a:prstGeom prst="rect">
            <a:avLst/>
          </a:prstGeom>
          <a:noFill/>
        </p:spPr>
        <p:txBody>
          <a:bodyPr wrap="square">
            <a:spAutoFit/>
          </a:bodyPr>
          <a:lstStyle/>
          <a:p>
            <a:r>
              <a:rPr lang="en-US" sz="1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2023 $m</a:t>
            </a:r>
            <a:endParaRPr lang="en-ID" sz="1000" b="1" dirty="0"/>
          </a:p>
        </p:txBody>
      </p:sp>
      <p:graphicFrame>
        <p:nvGraphicFramePr>
          <p:cNvPr id="12" name="Table 11">
            <a:extLst>
              <a:ext uri="{FF2B5EF4-FFF2-40B4-BE49-F238E27FC236}">
                <a16:creationId xmlns:a16="http://schemas.microsoft.com/office/drawing/2014/main" id="{97CE2C68-9E30-C0A8-28D7-2CEA60944936}"/>
              </a:ext>
            </a:extLst>
          </p:cNvPr>
          <p:cNvGraphicFramePr>
            <a:graphicFrameLocks noGrp="1"/>
          </p:cNvGraphicFramePr>
          <p:nvPr>
            <p:extLst>
              <p:ext uri="{D42A27DB-BD31-4B8C-83A1-F6EECF244321}">
                <p14:modId xmlns:p14="http://schemas.microsoft.com/office/powerpoint/2010/main" val="2609135844"/>
              </p:ext>
            </p:extLst>
          </p:nvPr>
        </p:nvGraphicFramePr>
        <p:xfrm>
          <a:off x="3547533" y="305626"/>
          <a:ext cx="5283015" cy="259080"/>
        </p:xfrm>
        <a:graphic>
          <a:graphicData uri="http://schemas.openxmlformats.org/drawingml/2006/table">
            <a:tbl>
              <a:tblPr firstRow="1" bandRow="1">
                <a:tableStyleId>{F2161000-0E79-4523-977C-71E063B8A331}</a:tableStyleId>
              </a:tblPr>
              <a:tblGrid>
                <a:gridCol w="5283015">
                  <a:extLst>
                    <a:ext uri="{9D8B030D-6E8A-4147-A177-3AD203B41FA5}">
                      <a16:colId xmlns:a16="http://schemas.microsoft.com/office/drawing/2014/main" val="3650220537"/>
                    </a:ext>
                  </a:extLst>
                </a:gridCol>
              </a:tblGrid>
              <a:tr h="214736">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100" b="1" dirty="0">
                          <a:latin typeface="Calibri" panose="020F0502020204030204" pitchFamily="34" charset="0"/>
                          <a:ea typeface="Calibri" panose="020F0502020204030204" pitchFamily="34" charset="0"/>
                          <a:cs typeface="Calibri" panose="020F0502020204030204" pitchFamily="34" charset="0"/>
                        </a:rPr>
                        <a:t>Excluding JVs and associates</a:t>
                      </a:r>
                      <a:endParaRPr lang="en-ID" sz="1100" dirty="0"/>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67855794"/>
                  </a:ext>
                </a:extLst>
              </a:tr>
            </a:tbl>
          </a:graphicData>
        </a:graphic>
      </p:graphicFrame>
      <p:sp>
        <p:nvSpPr>
          <p:cNvPr id="5" name="Rectangle 4">
            <a:extLst>
              <a:ext uri="{FF2B5EF4-FFF2-40B4-BE49-F238E27FC236}">
                <a16:creationId xmlns:a16="http://schemas.microsoft.com/office/drawing/2014/main" id="{4D909E8C-FE85-6023-295C-7590428D8A9D}"/>
              </a:ext>
            </a:extLst>
          </p:cNvPr>
          <p:cNvSpPr/>
          <p:nvPr/>
        </p:nvSpPr>
        <p:spPr>
          <a:xfrm>
            <a:off x="206919" y="1789347"/>
            <a:ext cx="8730162" cy="192326"/>
          </a:xfrm>
          <a:prstGeom prst="rect">
            <a:avLst/>
          </a:prstGeom>
          <a:noFill/>
          <a:ln w="9525"/>
        </p:spPr>
        <p:style>
          <a:lnRef idx="2">
            <a:schemeClr val="dk1"/>
          </a:lnRef>
          <a:fillRef idx="1">
            <a:schemeClr val="lt1"/>
          </a:fillRef>
          <a:effectRef idx="0">
            <a:schemeClr val="dk1"/>
          </a:effectRef>
          <a:fontRef idx="minor">
            <a:schemeClr val="dk1"/>
          </a:fontRef>
        </p:style>
        <p:txBody>
          <a:bodyPr rtlCol="0" anchor="ctr"/>
          <a:lstStyle/>
          <a:p>
            <a:pPr algn="ctr"/>
            <a:endParaRPr lang="en-ID"/>
          </a:p>
        </p:txBody>
      </p:sp>
      <p:sp>
        <p:nvSpPr>
          <p:cNvPr id="10" name="Rectangle 9">
            <a:extLst>
              <a:ext uri="{FF2B5EF4-FFF2-40B4-BE49-F238E27FC236}">
                <a16:creationId xmlns:a16="http://schemas.microsoft.com/office/drawing/2014/main" id="{8AE5A733-007C-9E58-56E0-5DC3C48FCA30}"/>
              </a:ext>
            </a:extLst>
          </p:cNvPr>
          <p:cNvSpPr/>
          <p:nvPr/>
        </p:nvSpPr>
        <p:spPr>
          <a:xfrm>
            <a:off x="206919" y="2881069"/>
            <a:ext cx="8730162" cy="192326"/>
          </a:xfrm>
          <a:prstGeom prst="rect">
            <a:avLst/>
          </a:prstGeom>
          <a:noFill/>
          <a:ln w="9525"/>
        </p:spPr>
        <p:style>
          <a:lnRef idx="2">
            <a:schemeClr val="dk1"/>
          </a:lnRef>
          <a:fillRef idx="1">
            <a:schemeClr val="lt1"/>
          </a:fillRef>
          <a:effectRef idx="0">
            <a:schemeClr val="dk1"/>
          </a:effectRef>
          <a:fontRef idx="minor">
            <a:schemeClr val="dk1"/>
          </a:fontRef>
        </p:style>
        <p:txBody>
          <a:bodyPr rtlCol="0" anchor="ctr"/>
          <a:lstStyle/>
          <a:p>
            <a:pPr algn="ctr"/>
            <a:endParaRPr lang="en-ID"/>
          </a:p>
        </p:txBody>
      </p:sp>
      <p:sp>
        <p:nvSpPr>
          <p:cNvPr id="11" name="Rectangle 10">
            <a:extLst>
              <a:ext uri="{FF2B5EF4-FFF2-40B4-BE49-F238E27FC236}">
                <a16:creationId xmlns:a16="http://schemas.microsoft.com/office/drawing/2014/main" id="{82982390-1BE0-0E67-35C6-3A09A01034B2}"/>
              </a:ext>
            </a:extLst>
          </p:cNvPr>
          <p:cNvSpPr/>
          <p:nvPr/>
        </p:nvSpPr>
        <p:spPr>
          <a:xfrm>
            <a:off x="206919" y="3789558"/>
            <a:ext cx="8730162" cy="192326"/>
          </a:xfrm>
          <a:prstGeom prst="rect">
            <a:avLst/>
          </a:prstGeom>
          <a:noFill/>
          <a:ln w="9525"/>
        </p:spPr>
        <p:style>
          <a:lnRef idx="2">
            <a:schemeClr val="dk1"/>
          </a:lnRef>
          <a:fillRef idx="1">
            <a:schemeClr val="lt1"/>
          </a:fillRef>
          <a:effectRef idx="0">
            <a:schemeClr val="dk1"/>
          </a:effectRef>
          <a:fontRef idx="minor">
            <a:schemeClr val="dk1"/>
          </a:fontRef>
        </p:style>
        <p:txBody>
          <a:bodyPr rtlCol="0" anchor="ctr"/>
          <a:lstStyle/>
          <a:p>
            <a:pPr algn="ctr"/>
            <a:endParaRPr lang="en-ID"/>
          </a:p>
        </p:txBody>
      </p:sp>
      <p:sp>
        <p:nvSpPr>
          <p:cNvPr id="13" name="Rectangle 12">
            <a:extLst>
              <a:ext uri="{FF2B5EF4-FFF2-40B4-BE49-F238E27FC236}">
                <a16:creationId xmlns:a16="http://schemas.microsoft.com/office/drawing/2014/main" id="{FECF3660-E718-C2E5-5E07-6B3EE53E0810}"/>
              </a:ext>
            </a:extLst>
          </p:cNvPr>
          <p:cNvSpPr/>
          <p:nvPr/>
        </p:nvSpPr>
        <p:spPr>
          <a:xfrm>
            <a:off x="206919" y="4360875"/>
            <a:ext cx="8730162" cy="203153"/>
          </a:xfrm>
          <a:prstGeom prst="rect">
            <a:avLst/>
          </a:prstGeom>
          <a:noFill/>
          <a:ln w="9525"/>
        </p:spPr>
        <p:style>
          <a:lnRef idx="2">
            <a:schemeClr val="dk1"/>
          </a:lnRef>
          <a:fillRef idx="1">
            <a:schemeClr val="lt1"/>
          </a:fillRef>
          <a:effectRef idx="0">
            <a:schemeClr val="dk1"/>
          </a:effectRef>
          <a:fontRef idx="minor">
            <a:schemeClr val="dk1"/>
          </a:fontRef>
        </p:style>
        <p:txBody>
          <a:bodyPr rtlCol="0" anchor="ctr"/>
          <a:lstStyle/>
          <a:p>
            <a:pPr algn="ctr"/>
            <a:endParaRPr lang="en-ID"/>
          </a:p>
        </p:txBody>
      </p:sp>
    </p:spTree>
    <p:extLst>
      <p:ext uri="{BB962C8B-B14F-4D97-AF65-F5344CB8AC3E}">
        <p14:creationId xmlns:p14="http://schemas.microsoft.com/office/powerpoint/2010/main" val="110762687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2FFC9-2B22-49C3-AE11-5C93E3ACDE79}"/>
              </a:ext>
            </a:extLst>
          </p:cNvPr>
          <p:cNvSpPr>
            <a:spLocks noGrp="1"/>
          </p:cNvSpPr>
          <p:nvPr>
            <p:ph type="title"/>
          </p:nvPr>
        </p:nvSpPr>
        <p:spPr>
          <a:xfrm>
            <a:off x="1954819" y="138631"/>
            <a:ext cx="4087500" cy="576000"/>
          </a:xfrm>
        </p:spPr>
        <p:txBody>
          <a:bodyPr/>
          <a:lstStyle/>
          <a:p>
            <a:r>
              <a:rPr lang="en-US" sz="2500" dirty="0"/>
              <a:t>Analysis of Movement</a:t>
            </a:r>
            <a:endParaRPr lang="en-ID" sz="2500" dirty="0"/>
          </a:p>
        </p:txBody>
      </p:sp>
      <p:sp>
        <p:nvSpPr>
          <p:cNvPr id="7" name="Rectangle 6">
            <a:extLst>
              <a:ext uri="{FF2B5EF4-FFF2-40B4-BE49-F238E27FC236}">
                <a16:creationId xmlns:a16="http://schemas.microsoft.com/office/drawing/2014/main" id="{94792E40-4E6E-4439-9A37-1ADF3F9FE4BD}"/>
              </a:ext>
            </a:extLst>
          </p:cNvPr>
          <p:cNvSpPr/>
          <p:nvPr/>
        </p:nvSpPr>
        <p:spPr>
          <a:xfrm>
            <a:off x="-51435" y="4940875"/>
            <a:ext cx="6845935" cy="253916"/>
          </a:xfrm>
          <a:prstGeom prst="rect">
            <a:avLst/>
          </a:prstGeom>
        </p:spPr>
        <p:txBody>
          <a:bodyPr wrap="square">
            <a:spAutoFit/>
          </a:bodyPr>
          <a:lstStyle/>
          <a:p>
            <a:r>
              <a:rPr lang="en-US" sz="1050" b="1" i="1" dirty="0">
                <a:solidFill>
                  <a:schemeClr val="tx1"/>
                </a:solidFill>
                <a:latin typeface="Calibri" panose="020F0502020204030204" pitchFamily="34" charset="0"/>
                <a:ea typeface="Calibri" panose="020F0502020204030204" pitchFamily="34" charset="0"/>
                <a:cs typeface="Calibri" panose="020F0502020204030204" pitchFamily="34" charset="0"/>
              </a:rPr>
              <a:t>Ref. </a:t>
            </a:r>
            <a:r>
              <a:rPr lang="en-US" sz="1050" b="1" i="1" dirty="0" err="1">
                <a:solidFill>
                  <a:schemeClr val="tx1"/>
                </a:solidFill>
                <a:latin typeface="Calibri" panose="020F0502020204030204" pitchFamily="34" charset="0"/>
                <a:ea typeface="Calibri" panose="020F0502020204030204" pitchFamily="34" charset="0"/>
                <a:cs typeface="Calibri" panose="020F0502020204030204" pitchFamily="34" charset="0"/>
              </a:rPr>
              <a:t>Laporan</a:t>
            </a:r>
            <a:r>
              <a:rPr lang="en-US" sz="1050" b="1" i="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050" b="1" i="1" dirty="0" err="1">
                <a:solidFill>
                  <a:schemeClr val="tx1"/>
                </a:solidFill>
                <a:latin typeface="Calibri" panose="020F0502020204030204" pitchFamily="34" charset="0"/>
                <a:ea typeface="Calibri" panose="020F0502020204030204" pitchFamily="34" charset="0"/>
                <a:cs typeface="Calibri" panose="020F0502020204030204" pitchFamily="34" charset="0"/>
              </a:rPr>
              <a:t>Keuangan</a:t>
            </a:r>
            <a:r>
              <a:rPr lang="en-US" sz="1050" b="1" i="1" dirty="0">
                <a:solidFill>
                  <a:schemeClr val="tx1"/>
                </a:solidFill>
                <a:latin typeface="Calibri" panose="020F0502020204030204" pitchFamily="34" charset="0"/>
                <a:ea typeface="Calibri" panose="020F0502020204030204" pitchFamily="34" charset="0"/>
                <a:cs typeface="Calibri" panose="020F0502020204030204" pitchFamily="34" charset="0"/>
              </a:rPr>
              <a:t> Prudential, 2023</a:t>
            </a:r>
          </a:p>
        </p:txBody>
      </p:sp>
      <p:graphicFrame>
        <p:nvGraphicFramePr>
          <p:cNvPr id="5" name="Table 4">
            <a:extLst>
              <a:ext uri="{FF2B5EF4-FFF2-40B4-BE49-F238E27FC236}">
                <a16:creationId xmlns:a16="http://schemas.microsoft.com/office/drawing/2014/main" id="{0C742BC4-E942-717C-5B55-20D8B22A5545}"/>
              </a:ext>
            </a:extLst>
          </p:cNvPr>
          <p:cNvGraphicFramePr>
            <a:graphicFrameLocks noGrp="1"/>
          </p:cNvGraphicFramePr>
          <p:nvPr>
            <p:extLst>
              <p:ext uri="{D42A27DB-BD31-4B8C-83A1-F6EECF244321}">
                <p14:modId xmlns:p14="http://schemas.microsoft.com/office/powerpoint/2010/main" val="202729251"/>
              </p:ext>
            </p:extLst>
          </p:nvPr>
        </p:nvGraphicFramePr>
        <p:xfrm>
          <a:off x="111196" y="861793"/>
          <a:ext cx="8921608" cy="3931920"/>
        </p:xfrm>
        <a:graphic>
          <a:graphicData uri="http://schemas.openxmlformats.org/drawingml/2006/table">
            <a:tbl>
              <a:tblPr firstRow="1" bandRow="1">
                <a:tableStyleId>{F2161000-0E79-4523-977C-71E063B8A331}</a:tableStyleId>
              </a:tblPr>
              <a:tblGrid>
                <a:gridCol w="3429840">
                  <a:extLst>
                    <a:ext uri="{9D8B030D-6E8A-4147-A177-3AD203B41FA5}">
                      <a16:colId xmlns:a16="http://schemas.microsoft.com/office/drawing/2014/main" val="2216438529"/>
                    </a:ext>
                  </a:extLst>
                </a:gridCol>
                <a:gridCol w="738910">
                  <a:extLst>
                    <a:ext uri="{9D8B030D-6E8A-4147-A177-3AD203B41FA5}">
                      <a16:colId xmlns:a16="http://schemas.microsoft.com/office/drawing/2014/main" val="810291108"/>
                    </a:ext>
                  </a:extLst>
                </a:gridCol>
                <a:gridCol w="613976">
                  <a:extLst>
                    <a:ext uri="{9D8B030D-6E8A-4147-A177-3AD203B41FA5}">
                      <a16:colId xmlns:a16="http://schemas.microsoft.com/office/drawing/2014/main" val="3709995384"/>
                    </a:ext>
                  </a:extLst>
                </a:gridCol>
                <a:gridCol w="688334">
                  <a:extLst>
                    <a:ext uri="{9D8B030D-6E8A-4147-A177-3AD203B41FA5}">
                      <a16:colId xmlns:a16="http://schemas.microsoft.com/office/drawing/2014/main" val="72376364"/>
                    </a:ext>
                  </a:extLst>
                </a:gridCol>
                <a:gridCol w="748186">
                  <a:extLst>
                    <a:ext uri="{9D8B030D-6E8A-4147-A177-3AD203B41FA5}">
                      <a16:colId xmlns:a16="http://schemas.microsoft.com/office/drawing/2014/main" val="1477147305"/>
                    </a:ext>
                  </a:extLst>
                </a:gridCol>
                <a:gridCol w="653428">
                  <a:extLst>
                    <a:ext uri="{9D8B030D-6E8A-4147-A177-3AD203B41FA5}">
                      <a16:colId xmlns:a16="http://schemas.microsoft.com/office/drawing/2014/main" val="2019555984"/>
                    </a:ext>
                  </a:extLst>
                </a:gridCol>
                <a:gridCol w="677333">
                  <a:extLst>
                    <a:ext uri="{9D8B030D-6E8A-4147-A177-3AD203B41FA5}">
                      <a16:colId xmlns:a16="http://schemas.microsoft.com/office/drawing/2014/main" val="49663024"/>
                    </a:ext>
                  </a:extLst>
                </a:gridCol>
                <a:gridCol w="677334">
                  <a:extLst>
                    <a:ext uri="{9D8B030D-6E8A-4147-A177-3AD203B41FA5}">
                      <a16:colId xmlns:a16="http://schemas.microsoft.com/office/drawing/2014/main" val="1985052361"/>
                    </a:ext>
                  </a:extLst>
                </a:gridCol>
                <a:gridCol w="694267">
                  <a:extLst>
                    <a:ext uri="{9D8B030D-6E8A-4147-A177-3AD203B41FA5}">
                      <a16:colId xmlns:a16="http://schemas.microsoft.com/office/drawing/2014/main" val="2917239011"/>
                    </a:ext>
                  </a:extLst>
                </a:gridCol>
              </a:tblGrid>
              <a:tr h="175174">
                <a:tc>
                  <a:txBody>
                    <a:bodyPr/>
                    <a:lstStyle/>
                    <a:p>
                      <a:r>
                        <a:rPr lang="en-US" sz="1200" b="1" dirty="0">
                          <a:latin typeface="Calibri" panose="020F0502020204030204" pitchFamily="34" charset="0"/>
                          <a:ea typeface="Calibri" panose="020F0502020204030204" pitchFamily="34" charset="0"/>
                          <a:cs typeface="Calibri" panose="020F0502020204030204" pitchFamily="34" charset="0"/>
                        </a:rPr>
                        <a:t>Net finance (income) expense from insurance and reinsurance contracts</a:t>
                      </a:r>
                    </a:p>
                    <a:p>
                      <a:r>
                        <a:rPr lang="en-US" sz="1200" b="0" dirty="0">
                          <a:latin typeface="Calibri" panose="020F0502020204030204" pitchFamily="34" charset="0"/>
                          <a:ea typeface="Calibri" panose="020F0502020204030204" pitchFamily="34" charset="0"/>
                          <a:cs typeface="Calibri" panose="020F0502020204030204" pitchFamily="34" charset="0"/>
                        </a:rPr>
                        <a:t>Accretion of interest on GMM contracts</a:t>
                      </a:r>
                    </a:p>
                    <a:p>
                      <a:r>
                        <a:rPr lang="en-US" sz="1200" b="0" dirty="0">
                          <a:latin typeface="Calibri" panose="020F0502020204030204" pitchFamily="34" charset="0"/>
                          <a:ea typeface="Calibri" panose="020F0502020204030204" pitchFamily="34" charset="0"/>
                          <a:cs typeface="Calibri" panose="020F0502020204030204" pitchFamily="34" charset="0"/>
                        </a:rPr>
                        <a:t>Other net finance (income) expense</a:t>
                      </a:r>
                    </a:p>
                    <a:p>
                      <a:endParaRPr lang="en-US" sz="1200" b="0" dirty="0">
                        <a:latin typeface="Calibri" panose="020F0502020204030204" pitchFamily="34" charset="0"/>
                        <a:ea typeface="Calibri" panose="020F0502020204030204" pitchFamily="34" charset="0"/>
                        <a:cs typeface="Calibri" panose="020F0502020204030204" pitchFamily="34" charset="0"/>
                      </a:endParaRPr>
                    </a:p>
                    <a:p>
                      <a:r>
                        <a:rPr lang="en-US" sz="1200" b="1" dirty="0">
                          <a:latin typeface="Calibri" panose="020F0502020204030204" pitchFamily="34" charset="0"/>
                          <a:ea typeface="Calibri" panose="020F0502020204030204" pitchFamily="34" charset="0"/>
                          <a:cs typeface="Calibri" panose="020F0502020204030204" pitchFamily="34" charset="0"/>
                        </a:rPr>
                        <a:t>Total amount </a:t>
                      </a:r>
                      <a:r>
                        <a:rPr lang="en-US" sz="1200" b="1" dirty="0" err="1">
                          <a:latin typeface="Calibri" panose="020F0502020204030204" pitchFamily="34" charset="0"/>
                          <a:ea typeface="Calibri" panose="020F0502020204030204" pitchFamily="34" charset="0"/>
                          <a:cs typeface="Calibri" panose="020F0502020204030204" pitchFamily="34" charset="0"/>
                        </a:rPr>
                        <a:t>recognised</a:t>
                      </a:r>
                      <a:r>
                        <a:rPr lang="en-US" sz="1200" b="1" dirty="0">
                          <a:latin typeface="Calibri" panose="020F0502020204030204" pitchFamily="34" charset="0"/>
                          <a:ea typeface="Calibri" panose="020F0502020204030204" pitchFamily="34" charset="0"/>
                          <a:cs typeface="Calibri" panose="020F0502020204030204" pitchFamily="34" charset="0"/>
                        </a:rPr>
                        <a:t> in Income statement</a:t>
                      </a:r>
                    </a:p>
                    <a:p>
                      <a:r>
                        <a:rPr lang="en-US" sz="1200" b="0" dirty="0">
                          <a:latin typeface="Calibri" panose="020F0502020204030204" pitchFamily="34" charset="0"/>
                          <a:ea typeface="Calibri" panose="020F0502020204030204" pitchFamily="34" charset="0"/>
                          <a:cs typeface="Calibri" panose="020F0502020204030204" pitchFamily="34" charset="0"/>
                        </a:rPr>
                        <a:t>Effect of movements in exchange rates</a:t>
                      </a:r>
                    </a:p>
                    <a:p>
                      <a:r>
                        <a:rPr lang="en-US" sz="1200" b="1" dirty="0">
                          <a:latin typeface="Calibri" panose="020F0502020204030204" pitchFamily="34" charset="0"/>
                          <a:ea typeface="Calibri" panose="020F0502020204030204" pitchFamily="34" charset="0"/>
                          <a:cs typeface="Calibri" panose="020F0502020204030204" pitchFamily="34" charset="0"/>
                        </a:rPr>
                        <a:t>Total amount </a:t>
                      </a:r>
                      <a:r>
                        <a:rPr lang="en-US" sz="1200" b="1" dirty="0" err="1">
                          <a:latin typeface="Calibri" panose="020F0502020204030204" pitchFamily="34" charset="0"/>
                          <a:ea typeface="Calibri" panose="020F0502020204030204" pitchFamily="34" charset="0"/>
                          <a:cs typeface="Calibri" panose="020F0502020204030204" pitchFamily="34" charset="0"/>
                        </a:rPr>
                        <a:t>recognised</a:t>
                      </a:r>
                      <a:r>
                        <a:rPr lang="en-US" sz="1200" b="1" dirty="0">
                          <a:latin typeface="Calibri" panose="020F0502020204030204" pitchFamily="34" charset="0"/>
                          <a:ea typeface="Calibri" panose="020F0502020204030204" pitchFamily="34" charset="0"/>
                          <a:cs typeface="Calibri" panose="020F0502020204030204" pitchFamily="34" charset="0"/>
                        </a:rPr>
                        <a:t> in comprehensive income</a:t>
                      </a:r>
                    </a:p>
                    <a:p>
                      <a:endParaRPr lang="en-US" sz="1200" b="1" dirty="0">
                        <a:latin typeface="Calibri" panose="020F0502020204030204" pitchFamily="34" charset="0"/>
                        <a:ea typeface="Calibri" panose="020F0502020204030204" pitchFamily="34" charset="0"/>
                        <a:cs typeface="Calibri" panose="020F0502020204030204" pitchFamily="34" charset="0"/>
                      </a:endParaRPr>
                    </a:p>
                    <a:p>
                      <a:r>
                        <a:rPr lang="en-US" sz="1200" b="1" dirty="0">
                          <a:latin typeface="Calibri" panose="020F0502020204030204" pitchFamily="34" charset="0"/>
                          <a:ea typeface="Calibri" panose="020F0502020204030204" pitchFamily="34" charset="0"/>
                          <a:cs typeface="Calibri" panose="020F0502020204030204" pitchFamily="34" charset="0"/>
                        </a:rPr>
                        <a:t>Cash flows</a:t>
                      </a:r>
                    </a:p>
                    <a:p>
                      <a:r>
                        <a:rPr lang="en-US" sz="1200" b="0" dirty="0">
                          <a:latin typeface="Calibri" panose="020F0502020204030204" pitchFamily="34" charset="0"/>
                          <a:ea typeface="Calibri" panose="020F0502020204030204" pitchFamily="34" charset="0"/>
                          <a:cs typeface="Calibri" panose="020F0502020204030204" pitchFamily="34" charset="0"/>
                        </a:rPr>
                        <a:t>Premiums received net of ceding commissions paid</a:t>
                      </a:r>
                    </a:p>
                    <a:p>
                      <a:r>
                        <a:rPr lang="en-US" sz="1200" b="0" dirty="0">
                          <a:latin typeface="Calibri" panose="020F0502020204030204" pitchFamily="34" charset="0"/>
                          <a:ea typeface="Calibri" panose="020F0502020204030204" pitchFamily="34" charset="0"/>
                          <a:cs typeface="Calibri" panose="020F0502020204030204" pitchFamily="34" charset="0"/>
                        </a:rPr>
                        <a:t>Insurance acquisition cash flows</a:t>
                      </a:r>
                    </a:p>
                    <a:p>
                      <a:r>
                        <a:rPr lang="en-US" sz="1200" b="0" dirty="0">
                          <a:latin typeface="Calibri" panose="020F0502020204030204" pitchFamily="34" charset="0"/>
                          <a:ea typeface="Calibri" panose="020F0502020204030204" pitchFamily="34" charset="0"/>
                          <a:cs typeface="Calibri" panose="020F0502020204030204" pitchFamily="34" charset="0"/>
                        </a:rPr>
                        <a:t>Claims and other insurance service expenses net of recoveries from reinsurance received</a:t>
                      </a:r>
                    </a:p>
                    <a:p>
                      <a:r>
                        <a:rPr lang="en-US" sz="1200" b="1" dirty="0">
                          <a:latin typeface="Calibri" panose="020F0502020204030204" pitchFamily="34" charset="0"/>
                          <a:ea typeface="Calibri" panose="020F0502020204030204" pitchFamily="34" charset="0"/>
                          <a:cs typeface="Calibri" panose="020F0502020204030204" pitchFamily="34" charset="0"/>
                        </a:rPr>
                        <a:t>Total cash flows</a:t>
                      </a:r>
                    </a:p>
                    <a:p>
                      <a:endParaRPr lang="en-US" sz="1200" b="1" dirty="0">
                        <a:latin typeface="Calibri" panose="020F0502020204030204" pitchFamily="34" charset="0"/>
                        <a:ea typeface="Calibri" panose="020F0502020204030204" pitchFamily="34" charset="0"/>
                        <a:cs typeface="Calibri" panose="020F0502020204030204" pitchFamily="34" charset="0"/>
                      </a:endParaRPr>
                    </a:p>
                    <a:p>
                      <a:r>
                        <a:rPr lang="en-US" sz="1200" b="1" dirty="0">
                          <a:latin typeface="Calibri" panose="020F0502020204030204" pitchFamily="34" charset="0"/>
                          <a:ea typeface="Calibri" panose="020F0502020204030204" pitchFamily="34" charset="0"/>
                          <a:cs typeface="Calibri" panose="020F0502020204030204" pitchFamily="34" charset="0"/>
                        </a:rPr>
                        <a:t>Other changes</a:t>
                      </a:r>
                    </a:p>
                    <a:p>
                      <a:endParaRPr lang="en-US" sz="1200" b="0" dirty="0">
                        <a:latin typeface="Calibri" panose="020F0502020204030204" pitchFamily="34" charset="0"/>
                        <a:ea typeface="Calibri" panose="020F0502020204030204" pitchFamily="34" charset="0"/>
                        <a:cs typeface="Calibri" panose="020F0502020204030204" pitchFamily="34" charset="0"/>
                      </a:endParaRPr>
                    </a:p>
                    <a:p>
                      <a:r>
                        <a:rPr lang="en-US" sz="1200" b="0" dirty="0">
                          <a:latin typeface="Calibri" panose="020F0502020204030204" pitchFamily="34" charset="0"/>
                          <a:ea typeface="Calibri" panose="020F0502020204030204" pitchFamily="34" charset="0"/>
                          <a:cs typeface="Calibri" panose="020F0502020204030204" pitchFamily="34" charset="0"/>
                        </a:rPr>
                        <a:t>Closing assets</a:t>
                      </a:r>
                    </a:p>
                    <a:p>
                      <a:r>
                        <a:rPr lang="en-US" sz="1200" b="0" dirty="0">
                          <a:latin typeface="Calibri" panose="020F0502020204030204" pitchFamily="34" charset="0"/>
                          <a:ea typeface="Calibri" panose="020F0502020204030204" pitchFamily="34" charset="0"/>
                          <a:cs typeface="Calibri" panose="020F0502020204030204" pitchFamily="34" charset="0"/>
                        </a:rPr>
                        <a:t>Closing liabilities</a:t>
                      </a:r>
                    </a:p>
                    <a:p>
                      <a:r>
                        <a:rPr lang="en-US" sz="1200" b="1" dirty="0">
                          <a:latin typeface="Calibri" panose="020F0502020204030204" pitchFamily="34" charset="0"/>
                          <a:ea typeface="Calibri" panose="020F0502020204030204" pitchFamily="34" charset="0"/>
                          <a:cs typeface="Calibri" panose="020F0502020204030204" pitchFamily="34" charset="0"/>
                        </a:rPr>
                        <a:t>Net closing balance at 31 Dec</a:t>
                      </a:r>
                      <a:endParaRPr lang="en-ID" sz="1200" b="1"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r>
                        <a:rPr lang="en-ID" sz="1200" b="0" dirty="0">
                          <a:latin typeface="Calibri" panose="020F0502020204030204" pitchFamily="34" charset="0"/>
                          <a:ea typeface="Calibri" panose="020F0502020204030204" pitchFamily="34" charset="0"/>
                          <a:cs typeface="Calibri" panose="020F0502020204030204" pitchFamily="34" charset="0"/>
                        </a:rPr>
                        <a:t>(43)</a:t>
                      </a:r>
                    </a:p>
                    <a:p>
                      <a:pPr algn="r"/>
                      <a:r>
                        <a:rPr lang="en-ID" sz="1200" b="0" dirty="0">
                          <a:latin typeface="Calibri" panose="020F0502020204030204" pitchFamily="34" charset="0"/>
                          <a:ea typeface="Calibri" panose="020F0502020204030204" pitchFamily="34" charset="0"/>
                          <a:cs typeface="Calibri" panose="020F0502020204030204" pitchFamily="34" charset="0"/>
                        </a:rPr>
                        <a:t>8,650</a:t>
                      </a:r>
                    </a:p>
                    <a:p>
                      <a:pPr algn="r"/>
                      <a:r>
                        <a:rPr lang="en-ID" sz="1200" b="0" dirty="0">
                          <a:latin typeface="Calibri" panose="020F0502020204030204" pitchFamily="34" charset="0"/>
                          <a:ea typeface="Calibri" panose="020F0502020204030204" pitchFamily="34" charset="0"/>
                          <a:cs typeface="Calibri" panose="020F0502020204030204" pitchFamily="34" charset="0"/>
                        </a:rPr>
                        <a:t>8,607</a:t>
                      </a:r>
                    </a:p>
                    <a:p>
                      <a:pPr algn="r"/>
                      <a:r>
                        <a:rPr lang="en-ID" sz="1200" b="0" dirty="0">
                          <a:latin typeface="Calibri" panose="020F0502020204030204" pitchFamily="34" charset="0"/>
                          <a:ea typeface="Calibri" panose="020F0502020204030204" pitchFamily="34" charset="0"/>
                          <a:cs typeface="Calibri" panose="020F0502020204030204" pitchFamily="34" charset="0"/>
                        </a:rPr>
                        <a:t>5,129</a:t>
                      </a:r>
                    </a:p>
                    <a:p>
                      <a:pPr algn="r"/>
                      <a:r>
                        <a:rPr lang="en-ID" sz="1200" b="0" dirty="0">
                          <a:latin typeface="Calibri" panose="020F0502020204030204" pitchFamily="34" charset="0"/>
                          <a:ea typeface="Calibri" panose="020F0502020204030204" pitchFamily="34" charset="0"/>
                          <a:cs typeface="Calibri" panose="020F0502020204030204" pitchFamily="34" charset="0"/>
                        </a:rPr>
                        <a:t>225</a:t>
                      </a:r>
                    </a:p>
                    <a:p>
                      <a:pPr algn="r"/>
                      <a:r>
                        <a:rPr lang="en-ID" sz="1200" b="0" dirty="0">
                          <a:latin typeface="Calibri" panose="020F0502020204030204" pitchFamily="34" charset="0"/>
                          <a:ea typeface="Calibri" panose="020F0502020204030204" pitchFamily="34" charset="0"/>
                          <a:cs typeface="Calibri" panose="020F0502020204030204" pitchFamily="34" charset="0"/>
                        </a:rPr>
                        <a:t>5,354</a:t>
                      </a: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r>
                        <a:rPr lang="en-ID" sz="1200" b="0" dirty="0">
                          <a:latin typeface="Calibri" panose="020F0502020204030204" pitchFamily="34" charset="0"/>
                          <a:ea typeface="Calibri" panose="020F0502020204030204" pitchFamily="34" charset="0"/>
                          <a:cs typeface="Calibri" panose="020F0502020204030204" pitchFamily="34" charset="0"/>
                        </a:rPr>
                        <a:t>22,294</a:t>
                      </a:r>
                    </a:p>
                    <a:p>
                      <a:pPr algn="r"/>
                      <a:r>
                        <a:rPr lang="en-ID" sz="1200" b="0" dirty="0">
                          <a:latin typeface="Calibri" panose="020F0502020204030204" pitchFamily="34" charset="0"/>
                          <a:ea typeface="Calibri" panose="020F0502020204030204" pitchFamily="34" charset="0"/>
                          <a:cs typeface="Calibri" panose="020F0502020204030204" pitchFamily="34" charset="0"/>
                        </a:rPr>
                        <a:t>(4,270)</a:t>
                      </a: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r>
                        <a:rPr lang="en-ID" sz="1200" b="0" dirty="0">
                          <a:latin typeface="Calibri" panose="020F0502020204030204" pitchFamily="34" charset="0"/>
                          <a:ea typeface="Calibri" panose="020F0502020204030204" pitchFamily="34" charset="0"/>
                          <a:cs typeface="Calibri" panose="020F0502020204030204" pitchFamily="34" charset="0"/>
                        </a:rPr>
                        <a:t>(11,082)</a:t>
                      </a:r>
                    </a:p>
                    <a:p>
                      <a:pPr algn="r"/>
                      <a:r>
                        <a:rPr lang="en-ID" sz="1200" b="0" dirty="0">
                          <a:latin typeface="Calibri" panose="020F0502020204030204" pitchFamily="34" charset="0"/>
                          <a:ea typeface="Calibri" panose="020F0502020204030204" pitchFamily="34" charset="0"/>
                          <a:cs typeface="Calibri" panose="020F0502020204030204" pitchFamily="34" charset="0"/>
                        </a:rPr>
                        <a:t>6,942</a:t>
                      </a: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r>
                        <a:rPr lang="en-ID" sz="1200" b="0" dirty="0">
                          <a:latin typeface="Calibri" panose="020F0502020204030204" pitchFamily="34" charset="0"/>
                          <a:ea typeface="Calibri" panose="020F0502020204030204" pitchFamily="34" charset="0"/>
                          <a:cs typeface="Calibri" panose="020F0502020204030204" pitchFamily="34" charset="0"/>
                        </a:rPr>
                        <a:t>(175)</a:t>
                      </a: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r>
                        <a:rPr lang="en-ID" sz="1200" b="0" dirty="0">
                          <a:latin typeface="Calibri" panose="020F0502020204030204" pitchFamily="34" charset="0"/>
                          <a:ea typeface="Calibri" panose="020F0502020204030204" pitchFamily="34" charset="0"/>
                          <a:cs typeface="Calibri" panose="020F0502020204030204" pitchFamily="34" charset="0"/>
                        </a:rPr>
                        <a:t>(3,952)</a:t>
                      </a:r>
                    </a:p>
                    <a:p>
                      <a:pPr algn="r"/>
                      <a:r>
                        <a:rPr lang="en-ID" sz="1200" b="0" dirty="0">
                          <a:latin typeface="Calibri" panose="020F0502020204030204" pitchFamily="34" charset="0"/>
                          <a:ea typeface="Calibri" panose="020F0502020204030204" pitchFamily="34" charset="0"/>
                          <a:cs typeface="Calibri" panose="020F0502020204030204" pitchFamily="34" charset="0"/>
                        </a:rPr>
                        <a:t>120,115</a:t>
                      </a:r>
                    </a:p>
                    <a:p>
                      <a:pPr algn="r"/>
                      <a:r>
                        <a:rPr lang="en-ID" sz="1200" b="0" dirty="0">
                          <a:latin typeface="Calibri" panose="020F0502020204030204" pitchFamily="34" charset="0"/>
                          <a:ea typeface="Calibri" panose="020F0502020204030204" pitchFamily="34" charset="0"/>
                          <a:cs typeface="Calibri" panose="020F0502020204030204" pitchFamily="34" charset="0"/>
                        </a:rPr>
                        <a:t>116,163</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r"/>
                      <a:endParaRPr lang="en-US" sz="1200" b="0" dirty="0">
                        <a:latin typeface="Calibri" panose="020F0502020204030204" pitchFamily="34" charset="0"/>
                        <a:ea typeface="Calibri" panose="020F0502020204030204" pitchFamily="34" charset="0"/>
                        <a:cs typeface="Calibri" panose="020F0502020204030204" pitchFamily="34" charset="0"/>
                      </a:endParaRP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r>
                        <a:rPr lang="en-ID" sz="1200" b="0" dirty="0">
                          <a:latin typeface="Calibri" panose="020F0502020204030204" pitchFamily="34" charset="0"/>
                          <a:ea typeface="Calibri" panose="020F0502020204030204" pitchFamily="34" charset="0"/>
                          <a:cs typeface="Calibri" panose="020F0502020204030204" pitchFamily="34" charset="0"/>
                        </a:rPr>
                        <a:t>47</a:t>
                      </a:r>
                    </a:p>
                    <a:p>
                      <a:pPr algn="r"/>
                      <a:r>
                        <a:rPr lang="en-ID" sz="1200" b="0" dirty="0">
                          <a:latin typeface="Calibri" panose="020F0502020204030204" pitchFamily="34" charset="0"/>
                          <a:ea typeface="Calibri" panose="020F0502020204030204" pitchFamily="34" charset="0"/>
                          <a:cs typeface="Calibri" panose="020F0502020204030204" pitchFamily="34" charset="0"/>
                        </a:rPr>
                        <a:t>(32)</a:t>
                      </a:r>
                    </a:p>
                    <a:p>
                      <a:pPr algn="r"/>
                      <a:r>
                        <a:rPr lang="en-ID" sz="1200" b="0" dirty="0">
                          <a:latin typeface="Calibri" panose="020F0502020204030204" pitchFamily="34" charset="0"/>
                          <a:ea typeface="Calibri" panose="020F0502020204030204" pitchFamily="34" charset="0"/>
                          <a:cs typeface="Calibri" panose="020F0502020204030204" pitchFamily="34" charset="0"/>
                        </a:rPr>
                        <a:t>15</a:t>
                      </a:r>
                    </a:p>
                    <a:p>
                      <a:pPr algn="r"/>
                      <a:r>
                        <a:rPr lang="en-ID" sz="1200" b="0" dirty="0">
                          <a:latin typeface="Calibri" panose="020F0502020204030204" pitchFamily="34" charset="0"/>
                          <a:ea typeface="Calibri" panose="020F0502020204030204" pitchFamily="34" charset="0"/>
                          <a:cs typeface="Calibri" panose="020F0502020204030204" pitchFamily="34" charset="0"/>
                        </a:rPr>
                        <a:t>417</a:t>
                      </a:r>
                    </a:p>
                    <a:p>
                      <a:pPr algn="r"/>
                      <a:r>
                        <a:rPr lang="en-ID" sz="1200" b="0" dirty="0">
                          <a:latin typeface="Calibri" panose="020F0502020204030204" pitchFamily="34" charset="0"/>
                          <a:ea typeface="Calibri" panose="020F0502020204030204" pitchFamily="34" charset="0"/>
                          <a:cs typeface="Calibri" panose="020F0502020204030204" pitchFamily="34" charset="0"/>
                        </a:rPr>
                        <a:t>4</a:t>
                      </a:r>
                    </a:p>
                    <a:p>
                      <a:pPr algn="r"/>
                      <a:r>
                        <a:rPr lang="en-ID" sz="1200" b="0" dirty="0">
                          <a:latin typeface="Calibri" panose="020F0502020204030204" pitchFamily="34" charset="0"/>
                          <a:ea typeface="Calibri" panose="020F0502020204030204" pitchFamily="34" charset="0"/>
                          <a:cs typeface="Calibri" panose="020F0502020204030204" pitchFamily="34" charset="0"/>
                        </a:rPr>
                        <a:t>421</a:t>
                      </a: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r>
                        <a:rPr lang="en-ID" sz="1200" b="0" dirty="0">
                          <a:latin typeface="Calibri" panose="020F0502020204030204" pitchFamily="34" charset="0"/>
                          <a:ea typeface="Calibri" panose="020F0502020204030204" pitchFamily="34" charset="0"/>
                          <a:cs typeface="Calibri" panose="020F0502020204030204" pitchFamily="34" charset="0"/>
                        </a:rPr>
                        <a:t>-</a:t>
                      </a:r>
                    </a:p>
                    <a:p>
                      <a:pPr algn="r"/>
                      <a:r>
                        <a:rPr lang="en-ID" sz="1200" b="0" dirty="0">
                          <a:latin typeface="Calibri" panose="020F0502020204030204" pitchFamily="34" charset="0"/>
                          <a:ea typeface="Calibri" panose="020F0502020204030204" pitchFamily="34" charset="0"/>
                          <a:cs typeface="Calibri" panose="020F0502020204030204" pitchFamily="34" charset="0"/>
                        </a:rPr>
                        <a:t>-</a:t>
                      </a: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r>
                        <a:rPr lang="en-ID" sz="1200" b="0" dirty="0">
                          <a:latin typeface="Calibri" panose="020F0502020204030204" pitchFamily="34" charset="0"/>
                          <a:ea typeface="Calibri" panose="020F0502020204030204" pitchFamily="34" charset="0"/>
                          <a:cs typeface="Calibri" panose="020F0502020204030204" pitchFamily="34" charset="0"/>
                        </a:rPr>
                        <a:t>-</a:t>
                      </a:r>
                    </a:p>
                    <a:p>
                      <a:pPr algn="r"/>
                      <a:r>
                        <a:rPr lang="en-ID" sz="1200" b="0" dirty="0">
                          <a:latin typeface="Calibri" panose="020F0502020204030204" pitchFamily="34" charset="0"/>
                          <a:ea typeface="Calibri" panose="020F0502020204030204" pitchFamily="34" charset="0"/>
                          <a:cs typeface="Calibri" panose="020F0502020204030204" pitchFamily="34" charset="0"/>
                        </a:rPr>
                        <a:t>-</a:t>
                      </a: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r>
                        <a:rPr lang="en-ID" sz="1200" b="0" dirty="0">
                          <a:latin typeface="Calibri" panose="020F0502020204030204" pitchFamily="34" charset="0"/>
                          <a:ea typeface="Calibri" panose="020F0502020204030204" pitchFamily="34" charset="0"/>
                          <a:cs typeface="Calibri" panose="020F0502020204030204" pitchFamily="34" charset="0"/>
                        </a:rPr>
                        <a:t>-</a:t>
                      </a: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r>
                        <a:rPr lang="en-ID" sz="1200" b="0" dirty="0">
                          <a:latin typeface="Calibri" panose="020F0502020204030204" pitchFamily="34" charset="0"/>
                          <a:ea typeface="Calibri" panose="020F0502020204030204" pitchFamily="34" charset="0"/>
                          <a:cs typeface="Calibri" panose="020F0502020204030204" pitchFamily="34" charset="0"/>
                        </a:rPr>
                        <a:t>631</a:t>
                      </a:r>
                    </a:p>
                    <a:p>
                      <a:pPr algn="r"/>
                      <a:r>
                        <a:rPr lang="en-ID" sz="1200" b="0" dirty="0">
                          <a:latin typeface="Calibri" panose="020F0502020204030204" pitchFamily="34" charset="0"/>
                          <a:ea typeface="Calibri" panose="020F0502020204030204" pitchFamily="34" charset="0"/>
                          <a:cs typeface="Calibri" panose="020F0502020204030204" pitchFamily="34" charset="0"/>
                        </a:rPr>
                        <a:t>713</a:t>
                      </a:r>
                    </a:p>
                    <a:p>
                      <a:pPr algn="r"/>
                      <a:r>
                        <a:rPr lang="en-ID" sz="1200" b="0" dirty="0">
                          <a:latin typeface="Calibri" panose="020F0502020204030204" pitchFamily="34" charset="0"/>
                          <a:ea typeface="Calibri" panose="020F0502020204030204" pitchFamily="34" charset="0"/>
                          <a:cs typeface="Calibri" panose="020F0502020204030204" pitchFamily="34" charset="0"/>
                        </a:rPr>
                        <a:t>2,344</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r"/>
                      <a:endParaRPr lang="en-US" sz="1200" b="0" dirty="0">
                        <a:latin typeface="Calibri" panose="020F0502020204030204" pitchFamily="34" charset="0"/>
                        <a:ea typeface="Calibri" panose="020F0502020204030204" pitchFamily="34" charset="0"/>
                        <a:cs typeface="Calibri" panose="020F0502020204030204" pitchFamily="34" charset="0"/>
                      </a:endParaRP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r>
                        <a:rPr lang="en-ID" sz="1200" b="0" dirty="0">
                          <a:latin typeface="Calibri" panose="020F0502020204030204" pitchFamily="34" charset="0"/>
                          <a:ea typeface="Calibri" panose="020F0502020204030204" pitchFamily="34" charset="0"/>
                          <a:cs typeface="Calibri" panose="020F0502020204030204" pitchFamily="34" charset="0"/>
                        </a:rPr>
                        <a:t>229</a:t>
                      </a:r>
                    </a:p>
                    <a:p>
                      <a:pPr algn="r"/>
                      <a:r>
                        <a:rPr lang="en-ID" sz="1200" b="0" dirty="0">
                          <a:latin typeface="Calibri" panose="020F0502020204030204" pitchFamily="34" charset="0"/>
                          <a:ea typeface="Calibri" panose="020F0502020204030204" pitchFamily="34" charset="0"/>
                          <a:cs typeface="Calibri" panose="020F0502020204030204" pitchFamily="34" charset="0"/>
                        </a:rPr>
                        <a:t>(12)</a:t>
                      </a:r>
                    </a:p>
                    <a:p>
                      <a:pPr algn="r"/>
                      <a:r>
                        <a:rPr lang="en-ID" sz="1200" b="0" dirty="0">
                          <a:latin typeface="Calibri" panose="020F0502020204030204" pitchFamily="34" charset="0"/>
                          <a:ea typeface="Calibri" panose="020F0502020204030204" pitchFamily="34" charset="0"/>
                          <a:cs typeface="Calibri" panose="020F0502020204030204" pitchFamily="34" charset="0"/>
                        </a:rPr>
                        <a:t>217</a:t>
                      </a:r>
                    </a:p>
                    <a:p>
                      <a:pPr algn="r"/>
                      <a:r>
                        <a:rPr lang="en-ID" sz="1200" b="0" dirty="0">
                          <a:latin typeface="Calibri" panose="020F0502020204030204" pitchFamily="34" charset="0"/>
                          <a:ea typeface="Calibri" panose="020F0502020204030204" pitchFamily="34" charset="0"/>
                          <a:cs typeface="Calibri" panose="020F0502020204030204" pitchFamily="34" charset="0"/>
                        </a:rPr>
                        <a:t>1,035</a:t>
                      </a:r>
                    </a:p>
                    <a:p>
                      <a:pPr algn="r"/>
                      <a:r>
                        <a:rPr lang="en-ID" sz="1200" b="0" dirty="0">
                          <a:latin typeface="Calibri" panose="020F0502020204030204" pitchFamily="34" charset="0"/>
                          <a:ea typeface="Calibri" panose="020F0502020204030204" pitchFamily="34" charset="0"/>
                          <a:cs typeface="Calibri" panose="020F0502020204030204" pitchFamily="34" charset="0"/>
                        </a:rPr>
                        <a:t>(19)</a:t>
                      </a:r>
                    </a:p>
                    <a:p>
                      <a:pPr algn="r"/>
                      <a:r>
                        <a:rPr lang="en-ID" sz="1200" b="0" dirty="0">
                          <a:latin typeface="Calibri" panose="020F0502020204030204" pitchFamily="34" charset="0"/>
                          <a:ea typeface="Calibri" panose="020F0502020204030204" pitchFamily="34" charset="0"/>
                          <a:cs typeface="Calibri" panose="020F0502020204030204" pitchFamily="34" charset="0"/>
                        </a:rPr>
                        <a:t>1,016</a:t>
                      </a: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r>
                        <a:rPr lang="en-ID" sz="1200" b="0" dirty="0">
                          <a:latin typeface="Calibri" panose="020F0502020204030204" pitchFamily="34" charset="0"/>
                          <a:ea typeface="Calibri" panose="020F0502020204030204" pitchFamily="34" charset="0"/>
                          <a:cs typeface="Calibri" panose="020F0502020204030204" pitchFamily="34" charset="0"/>
                        </a:rPr>
                        <a:t>-</a:t>
                      </a:r>
                    </a:p>
                    <a:p>
                      <a:pPr algn="r"/>
                      <a:r>
                        <a:rPr lang="en-ID" sz="1200" b="0" dirty="0">
                          <a:latin typeface="Calibri" panose="020F0502020204030204" pitchFamily="34" charset="0"/>
                          <a:ea typeface="Calibri" panose="020F0502020204030204" pitchFamily="34" charset="0"/>
                          <a:cs typeface="Calibri" panose="020F0502020204030204" pitchFamily="34" charset="0"/>
                        </a:rPr>
                        <a:t>-</a:t>
                      </a: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r>
                        <a:rPr lang="en-ID" sz="1200" b="0" dirty="0">
                          <a:latin typeface="Calibri" panose="020F0502020204030204" pitchFamily="34" charset="0"/>
                          <a:ea typeface="Calibri" panose="020F0502020204030204" pitchFamily="34" charset="0"/>
                          <a:cs typeface="Calibri" panose="020F0502020204030204" pitchFamily="34" charset="0"/>
                        </a:rPr>
                        <a:t>-</a:t>
                      </a:r>
                    </a:p>
                    <a:p>
                      <a:pPr algn="r"/>
                      <a:r>
                        <a:rPr lang="en-ID" sz="1200" b="0" dirty="0">
                          <a:latin typeface="Calibri" panose="020F0502020204030204" pitchFamily="34" charset="0"/>
                          <a:ea typeface="Calibri" panose="020F0502020204030204" pitchFamily="34" charset="0"/>
                          <a:cs typeface="Calibri" panose="020F0502020204030204" pitchFamily="34" charset="0"/>
                        </a:rPr>
                        <a:t>-</a:t>
                      </a: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r>
                        <a:rPr lang="en-ID" sz="1200" b="0" dirty="0">
                          <a:latin typeface="Calibri" panose="020F0502020204030204" pitchFamily="34" charset="0"/>
                          <a:ea typeface="Calibri" panose="020F0502020204030204" pitchFamily="34" charset="0"/>
                          <a:cs typeface="Calibri" panose="020F0502020204030204" pitchFamily="34" charset="0"/>
                        </a:rPr>
                        <a:t>-</a:t>
                      </a: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r>
                        <a:rPr lang="en-ID" sz="1200" b="0" dirty="0">
                          <a:latin typeface="Calibri" panose="020F0502020204030204" pitchFamily="34" charset="0"/>
                          <a:ea typeface="Calibri" panose="020F0502020204030204" pitchFamily="34" charset="0"/>
                          <a:cs typeface="Calibri" panose="020F0502020204030204" pitchFamily="34" charset="0"/>
                        </a:rPr>
                        <a:t>2,173</a:t>
                      </a:r>
                    </a:p>
                    <a:p>
                      <a:pPr algn="r"/>
                      <a:r>
                        <a:rPr lang="en-ID" sz="1200" b="0" dirty="0">
                          <a:latin typeface="Calibri" panose="020F0502020204030204" pitchFamily="34" charset="0"/>
                          <a:ea typeface="Calibri" panose="020F0502020204030204" pitchFamily="34" charset="0"/>
                          <a:cs typeface="Calibri" panose="020F0502020204030204" pitchFamily="34" charset="0"/>
                        </a:rPr>
                        <a:t>18,011</a:t>
                      </a:r>
                    </a:p>
                    <a:p>
                      <a:pPr algn="r"/>
                      <a:r>
                        <a:rPr lang="en-ID" sz="1200" b="0" dirty="0">
                          <a:latin typeface="Calibri" panose="020F0502020204030204" pitchFamily="34" charset="0"/>
                          <a:ea typeface="Calibri" panose="020F0502020204030204" pitchFamily="34" charset="0"/>
                          <a:cs typeface="Calibri" panose="020F0502020204030204" pitchFamily="34" charset="0"/>
                        </a:rPr>
                        <a:t>20,184</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r"/>
                      <a:endParaRPr lang="en-US" sz="1200" b="0" dirty="0">
                        <a:latin typeface="Calibri" panose="020F0502020204030204" pitchFamily="34" charset="0"/>
                        <a:ea typeface="Calibri" panose="020F0502020204030204" pitchFamily="34" charset="0"/>
                        <a:cs typeface="Calibri" panose="020F0502020204030204" pitchFamily="34" charset="0"/>
                      </a:endParaRP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r>
                        <a:rPr lang="en-ID" sz="1200" b="0" dirty="0">
                          <a:latin typeface="Calibri" panose="020F0502020204030204" pitchFamily="34" charset="0"/>
                          <a:ea typeface="Calibri" panose="020F0502020204030204" pitchFamily="34" charset="0"/>
                          <a:cs typeface="Calibri" panose="020F0502020204030204" pitchFamily="34" charset="0"/>
                        </a:rPr>
                        <a:t>233</a:t>
                      </a:r>
                    </a:p>
                    <a:p>
                      <a:pPr algn="r"/>
                      <a:r>
                        <a:rPr lang="en-ID" sz="1200" b="0" dirty="0">
                          <a:latin typeface="Calibri" panose="020F0502020204030204" pitchFamily="34" charset="0"/>
                          <a:ea typeface="Calibri" panose="020F0502020204030204" pitchFamily="34" charset="0"/>
                          <a:cs typeface="Calibri" panose="020F0502020204030204" pitchFamily="34" charset="0"/>
                        </a:rPr>
                        <a:t>8,606</a:t>
                      </a:r>
                    </a:p>
                    <a:p>
                      <a:pPr algn="r"/>
                      <a:r>
                        <a:rPr lang="en-ID" sz="1200" b="0" dirty="0">
                          <a:latin typeface="Calibri" panose="020F0502020204030204" pitchFamily="34" charset="0"/>
                          <a:ea typeface="Calibri" panose="020F0502020204030204" pitchFamily="34" charset="0"/>
                          <a:cs typeface="Calibri" panose="020F0502020204030204" pitchFamily="34" charset="0"/>
                        </a:rPr>
                        <a:t>8,839</a:t>
                      </a:r>
                    </a:p>
                    <a:p>
                      <a:pPr algn="r"/>
                      <a:r>
                        <a:rPr lang="en-ID" sz="1200" b="0" dirty="0">
                          <a:latin typeface="Calibri" panose="020F0502020204030204" pitchFamily="34" charset="0"/>
                          <a:ea typeface="Calibri" panose="020F0502020204030204" pitchFamily="34" charset="0"/>
                          <a:cs typeface="Calibri" panose="020F0502020204030204" pitchFamily="34" charset="0"/>
                        </a:rPr>
                        <a:t>6,581</a:t>
                      </a:r>
                    </a:p>
                    <a:p>
                      <a:pPr algn="r"/>
                      <a:r>
                        <a:rPr lang="en-ID" sz="1200" b="0" dirty="0">
                          <a:latin typeface="Calibri" panose="020F0502020204030204" pitchFamily="34" charset="0"/>
                          <a:ea typeface="Calibri" panose="020F0502020204030204" pitchFamily="34" charset="0"/>
                          <a:cs typeface="Calibri" panose="020F0502020204030204" pitchFamily="34" charset="0"/>
                        </a:rPr>
                        <a:t>210</a:t>
                      </a:r>
                    </a:p>
                    <a:p>
                      <a:pPr algn="r"/>
                      <a:r>
                        <a:rPr lang="en-ID" sz="1200" b="0" dirty="0">
                          <a:latin typeface="Calibri" panose="020F0502020204030204" pitchFamily="34" charset="0"/>
                          <a:ea typeface="Calibri" panose="020F0502020204030204" pitchFamily="34" charset="0"/>
                          <a:cs typeface="Calibri" panose="020F0502020204030204" pitchFamily="34" charset="0"/>
                        </a:rPr>
                        <a:t>6,791</a:t>
                      </a: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r>
                        <a:rPr lang="en-ID" sz="1200" b="0" dirty="0">
                          <a:latin typeface="Calibri" panose="020F0502020204030204" pitchFamily="34" charset="0"/>
                          <a:ea typeface="Calibri" panose="020F0502020204030204" pitchFamily="34" charset="0"/>
                          <a:cs typeface="Calibri" panose="020F0502020204030204" pitchFamily="34" charset="0"/>
                        </a:rPr>
                        <a:t>22,294</a:t>
                      </a:r>
                    </a:p>
                    <a:p>
                      <a:pPr algn="r"/>
                      <a:r>
                        <a:rPr lang="en-ID" sz="1200" b="0" dirty="0">
                          <a:latin typeface="Calibri" panose="020F0502020204030204" pitchFamily="34" charset="0"/>
                          <a:ea typeface="Calibri" panose="020F0502020204030204" pitchFamily="34" charset="0"/>
                          <a:cs typeface="Calibri" panose="020F0502020204030204" pitchFamily="34" charset="0"/>
                        </a:rPr>
                        <a:t>(4,270)</a:t>
                      </a: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r>
                        <a:rPr lang="en-ID" sz="1200" b="0" dirty="0">
                          <a:latin typeface="Calibri" panose="020F0502020204030204" pitchFamily="34" charset="0"/>
                          <a:ea typeface="Calibri" panose="020F0502020204030204" pitchFamily="34" charset="0"/>
                          <a:cs typeface="Calibri" panose="020F0502020204030204" pitchFamily="34" charset="0"/>
                        </a:rPr>
                        <a:t>(11,082)</a:t>
                      </a:r>
                    </a:p>
                    <a:p>
                      <a:pPr algn="r"/>
                      <a:r>
                        <a:rPr lang="en-ID" sz="1200" b="0" dirty="0">
                          <a:latin typeface="Calibri" panose="020F0502020204030204" pitchFamily="34" charset="0"/>
                          <a:ea typeface="Calibri" panose="020F0502020204030204" pitchFamily="34" charset="0"/>
                          <a:cs typeface="Calibri" panose="020F0502020204030204" pitchFamily="34" charset="0"/>
                        </a:rPr>
                        <a:t>6,942</a:t>
                      </a: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r>
                        <a:rPr lang="en-ID" sz="1200" b="0" dirty="0">
                          <a:latin typeface="Calibri" panose="020F0502020204030204" pitchFamily="34" charset="0"/>
                          <a:ea typeface="Calibri" panose="020F0502020204030204" pitchFamily="34" charset="0"/>
                          <a:cs typeface="Calibri" panose="020F0502020204030204" pitchFamily="34" charset="0"/>
                        </a:rPr>
                        <a:t>(175)</a:t>
                      </a: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r>
                        <a:rPr lang="en-ID" sz="1200" b="0" dirty="0">
                          <a:latin typeface="Calibri" panose="020F0502020204030204" pitchFamily="34" charset="0"/>
                          <a:ea typeface="Calibri" panose="020F0502020204030204" pitchFamily="34" charset="0"/>
                          <a:cs typeface="Calibri" panose="020F0502020204030204" pitchFamily="34" charset="0"/>
                        </a:rPr>
                        <a:t>(1,148)</a:t>
                      </a:r>
                    </a:p>
                    <a:p>
                      <a:pPr algn="r"/>
                      <a:r>
                        <a:rPr lang="en-ID" sz="1200" b="0" dirty="0">
                          <a:latin typeface="Calibri" panose="020F0502020204030204" pitchFamily="34" charset="0"/>
                          <a:ea typeface="Calibri" panose="020F0502020204030204" pitchFamily="34" charset="0"/>
                          <a:cs typeface="Calibri" panose="020F0502020204030204" pitchFamily="34" charset="0"/>
                        </a:rPr>
                        <a:t>139,839</a:t>
                      </a:r>
                    </a:p>
                    <a:p>
                      <a:pPr algn="r"/>
                      <a:r>
                        <a:rPr lang="en-ID" sz="1200" b="0" dirty="0">
                          <a:latin typeface="Calibri" panose="020F0502020204030204" pitchFamily="34" charset="0"/>
                          <a:ea typeface="Calibri" panose="020F0502020204030204" pitchFamily="34" charset="0"/>
                          <a:cs typeface="Calibri" panose="020F0502020204030204" pitchFamily="34" charset="0"/>
                        </a:rPr>
                        <a:t>138,691</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r"/>
                      <a:endParaRPr lang="en-US" sz="1200" b="0" dirty="0">
                        <a:latin typeface="Calibri" panose="020F0502020204030204" pitchFamily="34" charset="0"/>
                        <a:ea typeface="Calibri" panose="020F0502020204030204" pitchFamily="34" charset="0"/>
                        <a:cs typeface="Calibri" panose="020F0502020204030204" pitchFamily="34" charset="0"/>
                      </a:endParaRP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r>
                        <a:rPr lang="en-ID" sz="1200" b="0" dirty="0">
                          <a:latin typeface="Calibri" panose="020F0502020204030204" pitchFamily="34" charset="0"/>
                          <a:ea typeface="Calibri" panose="020F0502020204030204" pitchFamily="34" charset="0"/>
                          <a:cs typeface="Calibri" panose="020F0502020204030204" pitchFamily="34" charset="0"/>
                        </a:rPr>
                        <a:t>6</a:t>
                      </a:r>
                    </a:p>
                    <a:p>
                      <a:pPr algn="r"/>
                      <a:r>
                        <a:rPr lang="en-ID" sz="1200" b="0" dirty="0">
                          <a:latin typeface="Calibri" panose="020F0502020204030204" pitchFamily="34" charset="0"/>
                          <a:ea typeface="Calibri" panose="020F0502020204030204" pitchFamily="34" charset="0"/>
                          <a:cs typeface="Calibri" panose="020F0502020204030204" pitchFamily="34" charset="0"/>
                        </a:rPr>
                        <a:t>(156)</a:t>
                      </a:r>
                    </a:p>
                    <a:p>
                      <a:pPr algn="r"/>
                      <a:r>
                        <a:rPr lang="en-ID" sz="1200" b="0" dirty="0">
                          <a:latin typeface="Calibri" panose="020F0502020204030204" pitchFamily="34" charset="0"/>
                          <a:ea typeface="Calibri" panose="020F0502020204030204" pitchFamily="34" charset="0"/>
                          <a:cs typeface="Calibri" panose="020F0502020204030204" pitchFamily="34" charset="0"/>
                        </a:rPr>
                        <a:t>(150)</a:t>
                      </a:r>
                    </a:p>
                    <a:p>
                      <a:pPr algn="r"/>
                      <a:r>
                        <a:rPr lang="en-ID" sz="1200" b="0" dirty="0">
                          <a:latin typeface="Calibri" panose="020F0502020204030204" pitchFamily="34" charset="0"/>
                          <a:ea typeface="Calibri" panose="020F0502020204030204" pitchFamily="34" charset="0"/>
                          <a:cs typeface="Calibri" panose="020F0502020204030204" pitchFamily="34" charset="0"/>
                        </a:rPr>
                        <a:t>(74)</a:t>
                      </a:r>
                    </a:p>
                    <a:p>
                      <a:pPr algn="r"/>
                      <a:r>
                        <a:rPr lang="en-ID" sz="1200" b="0" dirty="0">
                          <a:latin typeface="Calibri" panose="020F0502020204030204" pitchFamily="34" charset="0"/>
                          <a:ea typeface="Calibri" panose="020F0502020204030204" pitchFamily="34" charset="0"/>
                          <a:cs typeface="Calibri" panose="020F0502020204030204" pitchFamily="34" charset="0"/>
                        </a:rPr>
                        <a:t>1</a:t>
                      </a:r>
                    </a:p>
                    <a:p>
                      <a:pPr algn="r"/>
                      <a:r>
                        <a:rPr lang="en-ID" sz="1200" b="0" dirty="0">
                          <a:latin typeface="Calibri" panose="020F0502020204030204" pitchFamily="34" charset="0"/>
                          <a:ea typeface="Calibri" panose="020F0502020204030204" pitchFamily="34" charset="0"/>
                          <a:cs typeface="Calibri" panose="020F0502020204030204" pitchFamily="34" charset="0"/>
                        </a:rPr>
                        <a:t>(73)</a:t>
                      </a: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r>
                        <a:rPr lang="en-ID" sz="1200" b="0" dirty="0">
                          <a:latin typeface="Calibri" panose="020F0502020204030204" pitchFamily="34" charset="0"/>
                          <a:ea typeface="Calibri" panose="020F0502020204030204" pitchFamily="34" charset="0"/>
                          <a:cs typeface="Calibri" panose="020F0502020204030204" pitchFamily="34" charset="0"/>
                        </a:rPr>
                        <a:t>(1,032)</a:t>
                      </a:r>
                    </a:p>
                    <a:p>
                      <a:pPr algn="r"/>
                      <a:r>
                        <a:rPr lang="en-ID" sz="1200" b="0" dirty="0">
                          <a:latin typeface="Calibri" panose="020F0502020204030204" pitchFamily="34" charset="0"/>
                          <a:ea typeface="Calibri" panose="020F0502020204030204" pitchFamily="34" charset="0"/>
                          <a:cs typeface="Calibri" panose="020F0502020204030204" pitchFamily="34" charset="0"/>
                        </a:rPr>
                        <a:t>-</a:t>
                      </a: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r>
                        <a:rPr lang="en-ID" sz="1200" b="0" dirty="0">
                          <a:latin typeface="Calibri" panose="020F0502020204030204" pitchFamily="34" charset="0"/>
                          <a:ea typeface="Calibri" panose="020F0502020204030204" pitchFamily="34" charset="0"/>
                          <a:cs typeface="Calibri" panose="020F0502020204030204" pitchFamily="34" charset="0"/>
                        </a:rPr>
                        <a:t>458</a:t>
                      </a:r>
                    </a:p>
                    <a:p>
                      <a:pPr algn="r"/>
                      <a:r>
                        <a:rPr lang="en-ID" sz="1200" b="0" dirty="0">
                          <a:latin typeface="Calibri" panose="020F0502020204030204" pitchFamily="34" charset="0"/>
                          <a:ea typeface="Calibri" panose="020F0502020204030204" pitchFamily="34" charset="0"/>
                          <a:cs typeface="Calibri" panose="020F0502020204030204" pitchFamily="34" charset="0"/>
                        </a:rPr>
                        <a:t>(574)</a:t>
                      </a: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r>
                        <a:rPr lang="en-ID" sz="1200" b="0" dirty="0">
                          <a:latin typeface="Calibri" panose="020F0502020204030204" pitchFamily="34" charset="0"/>
                          <a:ea typeface="Calibri" panose="020F0502020204030204" pitchFamily="34" charset="0"/>
                          <a:cs typeface="Calibri" panose="020F0502020204030204" pitchFamily="34" charset="0"/>
                        </a:rPr>
                        <a:t>-</a:t>
                      </a: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r>
                        <a:rPr lang="en-ID" sz="1200" b="0" dirty="0">
                          <a:latin typeface="Calibri" panose="020F0502020204030204" pitchFamily="34" charset="0"/>
                          <a:ea typeface="Calibri" panose="020F0502020204030204" pitchFamily="34" charset="0"/>
                          <a:cs typeface="Calibri" panose="020F0502020204030204" pitchFamily="34" charset="0"/>
                        </a:rPr>
                        <a:t>(1,175)1,182</a:t>
                      </a:r>
                    </a:p>
                    <a:p>
                      <a:pPr algn="r"/>
                      <a:r>
                        <a:rPr lang="en-ID" sz="1200" b="0" dirty="0">
                          <a:latin typeface="Calibri" panose="020F0502020204030204" pitchFamily="34" charset="0"/>
                          <a:ea typeface="Calibri" panose="020F0502020204030204" pitchFamily="34" charset="0"/>
                          <a:cs typeface="Calibri" panose="020F0502020204030204" pitchFamily="34" charset="0"/>
                        </a:rPr>
                        <a:t>7</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r"/>
                      <a:endParaRPr lang="en-US" sz="1200" b="0" dirty="0">
                        <a:latin typeface="Calibri" panose="020F0502020204030204" pitchFamily="34" charset="0"/>
                        <a:ea typeface="Calibri" panose="020F0502020204030204" pitchFamily="34" charset="0"/>
                        <a:cs typeface="Calibri" panose="020F0502020204030204" pitchFamily="34" charset="0"/>
                      </a:endParaRP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r>
                        <a:rPr lang="en-ID" sz="1200" b="0" dirty="0">
                          <a:latin typeface="Calibri" panose="020F0502020204030204" pitchFamily="34" charset="0"/>
                          <a:ea typeface="Calibri" panose="020F0502020204030204" pitchFamily="34" charset="0"/>
                          <a:cs typeface="Calibri" panose="020F0502020204030204" pitchFamily="34" charset="0"/>
                        </a:rPr>
                        <a:t>(2)</a:t>
                      </a:r>
                    </a:p>
                    <a:p>
                      <a:pPr algn="r"/>
                      <a:r>
                        <a:rPr lang="en-ID" sz="1200" b="0" dirty="0">
                          <a:latin typeface="Calibri" panose="020F0502020204030204" pitchFamily="34" charset="0"/>
                          <a:ea typeface="Calibri" panose="020F0502020204030204" pitchFamily="34" charset="0"/>
                          <a:cs typeface="Calibri" panose="020F0502020204030204" pitchFamily="34" charset="0"/>
                        </a:rPr>
                        <a:t>10</a:t>
                      </a:r>
                    </a:p>
                    <a:p>
                      <a:pPr algn="r"/>
                      <a:r>
                        <a:rPr lang="en-ID" sz="1200" b="0" dirty="0">
                          <a:latin typeface="Calibri" panose="020F0502020204030204" pitchFamily="34" charset="0"/>
                          <a:ea typeface="Calibri" panose="020F0502020204030204" pitchFamily="34" charset="0"/>
                          <a:cs typeface="Calibri" panose="020F0502020204030204" pitchFamily="34" charset="0"/>
                        </a:rPr>
                        <a:t>8</a:t>
                      </a:r>
                    </a:p>
                    <a:p>
                      <a:pPr algn="r"/>
                      <a:r>
                        <a:rPr lang="en-ID" sz="1200" b="0" dirty="0">
                          <a:latin typeface="Calibri" panose="020F0502020204030204" pitchFamily="34" charset="0"/>
                          <a:ea typeface="Calibri" panose="020F0502020204030204" pitchFamily="34" charset="0"/>
                          <a:cs typeface="Calibri" panose="020F0502020204030204" pitchFamily="34" charset="0"/>
                        </a:rPr>
                        <a:t>70</a:t>
                      </a:r>
                    </a:p>
                    <a:p>
                      <a:pPr algn="r"/>
                      <a:r>
                        <a:rPr lang="en-ID" sz="1200" b="0" dirty="0">
                          <a:latin typeface="Calibri" panose="020F0502020204030204" pitchFamily="34" charset="0"/>
                          <a:ea typeface="Calibri" panose="020F0502020204030204" pitchFamily="34" charset="0"/>
                          <a:cs typeface="Calibri" panose="020F0502020204030204" pitchFamily="34" charset="0"/>
                        </a:rPr>
                        <a:t>(2)</a:t>
                      </a:r>
                    </a:p>
                    <a:p>
                      <a:pPr algn="r"/>
                      <a:r>
                        <a:rPr lang="en-ID" sz="1200" b="0" dirty="0">
                          <a:latin typeface="Calibri" panose="020F0502020204030204" pitchFamily="34" charset="0"/>
                          <a:ea typeface="Calibri" panose="020F0502020204030204" pitchFamily="34" charset="0"/>
                          <a:cs typeface="Calibri" panose="020F0502020204030204" pitchFamily="34" charset="0"/>
                        </a:rPr>
                        <a:t>68</a:t>
                      </a: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r>
                        <a:rPr lang="en-ID" sz="1200" b="0" dirty="0">
                          <a:latin typeface="Calibri" panose="020F0502020204030204" pitchFamily="34" charset="0"/>
                          <a:ea typeface="Calibri" panose="020F0502020204030204" pitchFamily="34" charset="0"/>
                          <a:cs typeface="Calibri" panose="020F0502020204030204" pitchFamily="34" charset="0"/>
                        </a:rPr>
                        <a:t>-</a:t>
                      </a:r>
                    </a:p>
                    <a:p>
                      <a:pPr algn="r"/>
                      <a:r>
                        <a:rPr lang="en-ID" sz="1200" b="0" dirty="0">
                          <a:latin typeface="Calibri" panose="020F0502020204030204" pitchFamily="34" charset="0"/>
                          <a:ea typeface="Calibri" panose="020F0502020204030204" pitchFamily="34" charset="0"/>
                          <a:cs typeface="Calibri" panose="020F0502020204030204" pitchFamily="34" charset="0"/>
                        </a:rPr>
                        <a:t>-</a:t>
                      </a: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r>
                        <a:rPr lang="en-ID" sz="1200" b="0" dirty="0">
                          <a:latin typeface="Calibri" panose="020F0502020204030204" pitchFamily="34" charset="0"/>
                          <a:ea typeface="Calibri" panose="020F0502020204030204" pitchFamily="34" charset="0"/>
                          <a:cs typeface="Calibri" panose="020F0502020204030204" pitchFamily="34" charset="0"/>
                        </a:rPr>
                        <a:t>-</a:t>
                      </a:r>
                    </a:p>
                    <a:p>
                      <a:pPr algn="r"/>
                      <a:r>
                        <a:rPr lang="en-ID" sz="1200" b="0" dirty="0">
                          <a:latin typeface="Calibri" panose="020F0502020204030204" pitchFamily="34" charset="0"/>
                          <a:ea typeface="Calibri" panose="020F0502020204030204" pitchFamily="34" charset="0"/>
                          <a:cs typeface="Calibri" panose="020F0502020204030204" pitchFamily="34" charset="0"/>
                        </a:rPr>
                        <a:t>-</a:t>
                      </a: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r>
                        <a:rPr lang="en-ID" sz="1200" b="0" dirty="0">
                          <a:latin typeface="Calibri" panose="020F0502020204030204" pitchFamily="34" charset="0"/>
                          <a:ea typeface="Calibri" panose="020F0502020204030204" pitchFamily="34" charset="0"/>
                          <a:cs typeface="Calibri" panose="020F0502020204030204" pitchFamily="34" charset="0"/>
                        </a:rPr>
                        <a:t>-</a:t>
                      </a: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r>
                        <a:rPr lang="en-ID" sz="1200" b="0" dirty="0">
                          <a:latin typeface="Calibri" panose="020F0502020204030204" pitchFamily="34" charset="0"/>
                          <a:ea typeface="Calibri" panose="020F0502020204030204" pitchFamily="34" charset="0"/>
                          <a:cs typeface="Calibri" panose="020F0502020204030204" pitchFamily="34" charset="0"/>
                        </a:rPr>
                        <a:t>84</a:t>
                      </a:r>
                    </a:p>
                    <a:p>
                      <a:pPr algn="r"/>
                      <a:r>
                        <a:rPr lang="en-ID" sz="1200" b="0" dirty="0">
                          <a:latin typeface="Calibri" panose="020F0502020204030204" pitchFamily="34" charset="0"/>
                          <a:ea typeface="Calibri" panose="020F0502020204030204" pitchFamily="34" charset="0"/>
                          <a:cs typeface="Calibri" panose="020F0502020204030204" pitchFamily="34" charset="0"/>
                        </a:rPr>
                        <a:t>(21)</a:t>
                      </a:r>
                    </a:p>
                    <a:p>
                      <a:pPr algn="r"/>
                      <a:r>
                        <a:rPr lang="en-ID" sz="1200" b="0" dirty="0">
                          <a:latin typeface="Calibri" panose="020F0502020204030204" pitchFamily="34" charset="0"/>
                          <a:ea typeface="Calibri" panose="020F0502020204030204" pitchFamily="34" charset="0"/>
                          <a:cs typeface="Calibri" panose="020F0502020204030204" pitchFamily="34" charset="0"/>
                        </a:rPr>
                        <a:t>63</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r"/>
                      <a:endParaRPr lang="en-US" sz="1200" b="0" dirty="0">
                        <a:latin typeface="Calibri" panose="020F0502020204030204" pitchFamily="34" charset="0"/>
                        <a:ea typeface="Calibri" panose="020F0502020204030204" pitchFamily="34" charset="0"/>
                        <a:cs typeface="Calibri" panose="020F0502020204030204" pitchFamily="34" charset="0"/>
                      </a:endParaRP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r>
                        <a:rPr lang="en-ID" sz="1200" b="0" dirty="0">
                          <a:latin typeface="Calibri" panose="020F0502020204030204" pitchFamily="34" charset="0"/>
                          <a:ea typeface="Calibri" panose="020F0502020204030204" pitchFamily="34" charset="0"/>
                          <a:cs typeface="Calibri" panose="020F0502020204030204" pitchFamily="34" charset="0"/>
                        </a:rPr>
                        <a:t>(49)</a:t>
                      </a:r>
                    </a:p>
                    <a:p>
                      <a:pPr algn="r"/>
                      <a:r>
                        <a:rPr lang="en-ID" sz="1200" b="0" dirty="0">
                          <a:latin typeface="Calibri" panose="020F0502020204030204" pitchFamily="34" charset="0"/>
                          <a:ea typeface="Calibri" panose="020F0502020204030204" pitchFamily="34" charset="0"/>
                          <a:cs typeface="Calibri" panose="020F0502020204030204" pitchFamily="34" charset="0"/>
                        </a:rPr>
                        <a:t>-</a:t>
                      </a:r>
                    </a:p>
                    <a:p>
                      <a:pPr algn="r"/>
                      <a:r>
                        <a:rPr lang="en-ID" sz="1200" b="0" dirty="0">
                          <a:latin typeface="Calibri" panose="020F0502020204030204" pitchFamily="34" charset="0"/>
                          <a:ea typeface="Calibri" panose="020F0502020204030204" pitchFamily="34" charset="0"/>
                          <a:cs typeface="Calibri" panose="020F0502020204030204" pitchFamily="34" charset="0"/>
                        </a:rPr>
                        <a:t>(49)</a:t>
                      </a:r>
                    </a:p>
                    <a:p>
                      <a:pPr algn="r"/>
                      <a:r>
                        <a:rPr lang="en-ID" sz="1200" b="0" dirty="0">
                          <a:latin typeface="Calibri" panose="020F0502020204030204" pitchFamily="34" charset="0"/>
                          <a:ea typeface="Calibri" panose="020F0502020204030204" pitchFamily="34" charset="0"/>
                          <a:cs typeface="Calibri" panose="020F0502020204030204" pitchFamily="34" charset="0"/>
                        </a:rPr>
                        <a:t>(16)</a:t>
                      </a:r>
                    </a:p>
                    <a:p>
                      <a:pPr algn="r"/>
                      <a:r>
                        <a:rPr lang="en-ID" sz="1200" b="0" dirty="0">
                          <a:latin typeface="Calibri" panose="020F0502020204030204" pitchFamily="34" charset="0"/>
                          <a:ea typeface="Calibri" panose="020F0502020204030204" pitchFamily="34" charset="0"/>
                          <a:cs typeface="Calibri" panose="020F0502020204030204" pitchFamily="34" charset="0"/>
                        </a:rPr>
                        <a:t>1</a:t>
                      </a:r>
                    </a:p>
                    <a:p>
                      <a:pPr algn="r"/>
                      <a:r>
                        <a:rPr lang="en-ID" sz="1200" b="0" dirty="0">
                          <a:latin typeface="Calibri" panose="020F0502020204030204" pitchFamily="34" charset="0"/>
                          <a:ea typeface="Calibri" panose="020F0502020204030204" pitchFamily="34" charset="0"/>
                          <a:cs typeface="Calibri" panose="020F0502020204030204" pitchFamily="34" charset="0"/>
                        </a:rPr>
                        <a:t>(15)</a:t>
                      </a: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r>
                        <a:rPr lang="en-ID" sz="1200" b="0" dirty="0">
                          <a:latin typeface="Calibri" panose="020F0502020204030204" pitchFamily="34" charset="0"/>
                          <a:ea typeface="Calibri" panose="020F0502020204030204" pitchFamily="34" charset="0"/>
                          <a:cs typeface="Calibri" panose="020F0502020204030204" pitchFamily="34" charset="0"/>
                        </a:rPr>
                        <a:t>-</a:t>
                      </a:r>
                    </a:p>
                    <a:p>
                      <a:pPr algn="r"/>
                      <a:r>
                        <a:rPr lang="en-ID" sz="1200" b="0" dirty="0">
                          <a:latin typeface="Calibri" panose="020F0502020204030204" pitchFamily="34" charset="0"/>
                          <a:ea typeface="Calibri" panose="020F0502020204030204" pitchFamily="34" charset="0"/>
                          <a:cs typeface="Calibri" panose="020F0502020204030204" pitchFamily="34" charset="0"/>
                        </a:rPr>
                        <a:t>-</a:t>
                      </a: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r>
                        <a:rPr lang="en-ID" sz="1200" b="0" dirty="0">
                          <a:latin typeface="Calibri" panose="020F0502020204030204" pitchFamily="34" charset="0"/>
                          <a:ea typeface="Calibri" panose="020F0502020204030204" pitchFamily="34" charset="0"/>
                          <a:cs typeface="Calibri" panose="020F0502020204030204" pitchFamily="34" charset="0"/>
                        </a:rPr>
                        <a:t>-</a:t>
                      </a:r>
                    </a:p>
                    <a:p>
                      <a:pPr algn="r"/>
                      <a:r>
                        <a:rPr lang="en-ID" sz="1200" b="0" dirty="0">
                          <a:latin typeface="Calibri" panose="020F0502020204030204" pitchFamily="34" charset="0"/>
                          <a:ea typeface="Calibri" panose="020F0502020204030204" pitchFamily="34" charset="0"/>
                          <a:cs typeface="Calibri" panose="020F0502020204030204" pitchFamily="34" charset="0"/>
                        </a:rPr>
                        <a:t>-</a:t>
                      </a: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r>
                        <a:rPr lang="en-ID" sz="1200" b="0" dirty="0">
                          <a:latin typeface="Calibri" panose="020F0502020204030204" pitchFamily="34" charset="0"/>
                          <a:ea typeface="Calibri" panose="020F0502020204030204" pitchFamily="34" charset="0"/>
                          <a:cs typeface="Calibri" panose="020F0502020204030204" pitchFamily="34" charset="0"/>
                        </a:rPr>
                        <a:t>-</a:t>
                      </a: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r>
                        <a:rPr lang="en-ID" sz="1200" b="0" dirty="0">
                          <a:latin typeface="Calibri" panose="020F0502020204030204" pitchFamily="34" charset="0"/>
                          <a:ea typeface="Calibri" panose="020F0502020204030204" pitchFamily="34" charset="0"/>
                          <a:cs typeface="Calibri" panose="020F0502020204030204" pitchFamily="34" charset="0"/>
                        </a:rPr>
                        <a:t>(1,335)</a:t>
                      </a:r>
                    </a:p>
                    <a:p>
                      <a:pPr algn="r"/>
                      <a:r>
                        <a:rPr lang="en-ID" sz="1200" b="0" dirty="0">
                          <a:latin typeface="Calibri" panose="020F0502020204030204" pitchFamily="34" charset="0"/>
                          <a:ea typeface="Calibri" panose="020F0502020204030204" pitchFamily="34" charset="0"/>
                          <a:cs typeface="Calibri" panose="020F0502020204030204" pitchFamily="34" charset="0"/>
                        </a:rPr>
                        <a:t>(10)</a:t>
                      </a:r>
                    </a:p>
                    <a:p>
                      <a:pPr algn="r"/>
                      <a:r>
                        <a:rPr lang="en-ID" sz="1200" b="0" dirty="0">
                          <a:latin typeface="Calibri" panose="020F0502020204030204" pitchFamily="34" charset="0"/>
                          <a:ea typeface="Calibri" panose="020F0502020204030204" pitchFamily="34" charset="0"/>
                          <a:cs typeface="Calibri" panose="020F0502020204030204" pitchFamily="34" charset="0"/>
                        </a:rPr>
                        <a:t>(1,345)</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r"/>
                      <a:endParaRPr lang="en-US" sz="1200" b="0" dirty="0">
                        <a:latin typeface="Calibri" panose="020F0502020204030204" pitchFamily="34" charset="0"/>
                        <a:ea typeface="Calibri" panose="020F0502020204030204" pitchFamily="34" charset="0"/>
                        <a:cs typeface="Calibri" panose="020F0502020204030204" pitchFamily="34" charset="0"/>
                      </a:endParaRP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r>
                        <a:rPr lang="en-ID" sz="1200" b="0" dirty="0">
                          <a:latin typeface="Calibri" panose="020F0502020204030204" pitchFamily="34" charset="0"/>
                          <a:ea typeface="Calibri" panose="020F0502020204030204" pitchFamily="34" charset="0"/>
                          <a:cs typeface="Calibri" panose="020F0502020204030204" pitchFamily="34" charset="0"/>
                        </a:rPr>
                        <a:t>(45)</a:t>
                      </a:r>
                    </a:p>
                    <a:p>
                      <a:pPr algn="r"/>
                      <a:r>
                        <a:rPr lang="en-ID" sz="1200" b="0" dirty="0">
                          <a:latin typeface="Calibri" panose="020F0502020204030204" pitchFamily="34" charset="0"/>
                          <a:ea typeface="Calibri" panose="020F0502020204030204" pitchFamily="34" charset="0"/>
                          <a:cs typeface="Calibri" panose="020F0502020204030204" pitchFamily="34" charset="0"/>
                        </a:rPr>
                        <a:t>(146)</a:t>
                      </a:r>
                    </a:p>
                    <a:p>
                      <a:pPr algn="r"/>
                      <a:r>
                        <a:rPr lang="en-ID" sz="1200" b="0" dirty="0">
                          <a:latin typeface="Calibri" panose="020F0502020204030204" pitchFamily="34" charset="0"/>
                          <a:ea typeface="Calibri" panose="020F0502020204030204" pitchFamily="34" charset="0"/>
                          <a:cs typeface="Calibri" panose="020F0502020204030204" pitchFamily="34" charset="0"/>
                        </a:rPr>
                        <a:t>(191)</a:t>
                      </a:r>
                    </a:p>
                    <a:p>
                      <a:pPr algn="r"/>
                      <a:r>
                        <a:rPr lang="en-ID" sz="1200" b="0" dirty="0">
                          <a:latin typeface="Calibri" panose="020F0502020204030204" pitchFamily="34" charset="0"/>
                          <a:ea typeface="Calibri" panose="020F0502020204030204" pitchFamily="34" charset="0"/>
                          <a:cs typeface="Calibri" panose="020F0502020204030204" pitchFamily="34" charset="0"/>
                        </a:rPr>
                        <a:t>(20)</a:t>
                      </a:r>
                    </a:p>
                    <a:p>
                      <a:pPr algn="r"/>
                      <a:r>
                        <a:rPr lang="en-ID" sz="1200" b="0" dirty="0">
                          <a:latin typeface="Calibri" panose="020F0502020204030204" pitchFamily="34" charset="0"/>
                          <a:ea typeface="Calibri" panose="020F0502020204030204" pitchFamily="34" charset="0"/>
                          <a:cs typeface="Calibri" panose="020F0502020204030204" pitchFamily="34" charset="0"/>
                        </a:rPr>
                        <a:t>-</a:t>
                      </a:r>
                    </a:p>
                    <a:p>
                      <a:pPr algn="r"/>
                      <a:r>
                        <a:rPr lang="en-ID" sz="1200" b="0" dirty="0">
                          <a:latin typeface="Calibri" panose="020F0502020204030204" pitchFamily="34" charset="0"/>
                          <a:ea typeface="Calibri" panose="020F0502020204030204" pitchFamily="34" charset="0"/>
                          <a:cs typeface="Calibri" panose="020F0502020204030204" pitchFamily="34" charset="0"/>
                        </a:rPr>
                        <a:t>(20)</a:t>
                      </a: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r>
                        <a:rPr lang="en-ID" sz="1200" b="0" dirty="0">
                          <a:latin typeface="Calibri" panose="020F0502020204030204" pitchFamily="34" charset="0"/>
                          <a:ea typeface="Calibri" panose="020F0502020204030204" pitchFamily="34" charset="0"/>
                          <a:cs typeface="Calibri" panose="020F0502020204030204" pitchFamily="34" charset="0"/>
                        </a:rPr>
                        <a:t>(1,032)</a:t>
                      </a:r>
                    </a:p>
                    <a:p>
                      <a:pPr algn="r"/>
                      <a:r>
                        <a:rPr lang="en-ID" sz="1200" b="0" dirty="0">
                          <a:latin typeface="Calibri" panose="020F0502020204030204" pitchFamily="34" charset="0"/>
                          <a:ea typeface="Calibri" panose="020F0502020204030204" pitchFamily="34" charset="0"/>
                          <a:cs typeface="Calibri" panose="020F0502020204030204" pitchFamily="34" charset="0"/>
                        </a:rPr>
                        <a:t>-</a:t>
                      </a: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r>
                        <a:rPr lang="en-ID" sz="1200" b="0" dirty="0">
                          <a:latin typeface="Calibri" panose="020F0502020204030204" pitchFamily="34" charset="0"/>
                          <a:ea typeface="Calibri" panose="020F0502020204030204" pitchFamily="34" charset="0"/>
                          <a:cs typeface="Calibri" panose="020F0502020204030204" pitchFamily="34" charset="0"/>
                        </a:rPr>
                        <a:t>458</a:t>
                      </a:r>
                    </a:p>
                    <a:p>
                      <a:pPr algn="r"/>
                      <a:r>
                        <a:rPr lang="en-ID" sz="1200" b="0" dirty="0">
                          <a:latin typeface="Calibri" panose="020F0502020204030204" pitchFamily="34" charset="0"/>
                          <a:ea typeface="Calibri" panose="020F0502020204030204" pitchFamily="34" charset="0"/>
                          <a:cs typeface="Calibri" panose="020F0502020204030204" pitchFamily="34" charset="0"/>
                        </a:rPr>
                        <a:t>(574)</a:t>
                      </a: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r>
                        <a:rPr lang="en-ID" sz="1200" b="0" dirty="0">
                          <a:latin typeface="Calibri" panose="020F0502020204030204" pitchFamily="34" charset="0"/>
                          <a:ea typeface="Calibri" panose="020F0502020204030204" pitchFamily="34" charset="0"/>
                          <a:cs typeface="Calibri" panose="020F0502020204030204" pitchFamily="34" charset="0"/>
                        </a:rPr>
                        <a:t>-</a:t>
                      </a:r>
                    </a:p>
                    <a:p>
                      <a:pPr algn="r"/>
                      <a:endParaRPr lang="en-ID" sz="1200" b="0" dirty="0">
                        <a:latin typeface="Calibri" panose="020F0502020204030204" pitchFamily="34" charset="0"/>
                        <a:ea typeface="Calibri" panose="020F0502020204030204" pitchFamily="34" charset="0"/>
                        <a:cs typeface="Calibri" panose="020F0502020204030204" pitchFamily="34" charset="0"/>
                      </a:endParaRPr>
                    </a:p>
                    <a:p>
                      <a:pPr algn="r"/>
                      <a:r>
                        <a:rPr lang="en-ID" sz="1200" b="0" dirty="0">
                          <a:latin typeface="Calibri" panose="020F0502020204030204" pitchFamily="34" charset="0"/>
                          <a:ea typeface="Calibri" panose="020F0502020204030204" pitchFamily="34" charset="0"/>
                          <a:cs typeface="Calibri" panose="020F0502020204030204" pitchFamily="34" charset="0"/>
                        </a:rPr>
                        <a:t>(2,426)</a:t>
                      </a:r>
                    </a:p>
                    <a:p>
                      <a:pPr algn="r"/>
                      <a:r>
                        <a:rPr lang="en-ID" sz="1200" b="0" dirty="0">
                          <a:latin typeface="Calibri" panose="020F0502020204030204" pitchFamily="34" charset="0"/>
                          <a:ea typeface="Calibri" panose="020F0502020204030204" pitchFamily="34" charset="0"/>
                          <a:cs typeface="Calibri" panose="020F0502020204030204" pitchFamily="34" charset="0"/>
                        </a:rPr>
                        <a:t>1,151</a:t>
                      </a:r>
                    </a:p>
                    <a:p>
                      <a:pPr algn="r"/>
                      <a:r>
                        <a:rPr lang="en-ID" sz="1200" b="0" dirty="0">
                          <a:latin typeface="Calibri" panose="020F0502020204030204" pitchFamily="34" charset="0"/>
                          <a:ea typeface="Calibri" panose="020F0502020204030204" pitchFamily="34" charset="0"/>
                          <a:cs typeface="Calibri" panose="020F0502020204030204" pitchFamily="34" charset="0"/>
                        </a:rPr>
                        <a:t>(1,275)</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62528282"/>
                  </a:ext>
                </a:extLst>
              </a:tr>
            </a:tbl>
          </a:graphicData>
        </a:graphic>
      </p:graphicFrame>
      <p:sp>
        <p:nvSpPr>
          <p:cNvPr id="6" name="Rectangle 5">
            <a:extLst>
              <a:ext uri="{FF2B5EF4-FFF2-40B4-BE49-F238E27FC236}">
                <a16:creationId xmlns:a16="http://schemas.microsoft.com/office/drawing/2014/main" id="{ED1B6031-96BF-5FEB-296C-E5F1FBA2A894}"/>
              </a:ext>
            </a:extLst>
          </p:cNvPr>
          <p:cNvSpPr/>
          <p:nvPr/>
        </p:nvSpPr>
        <p:spPr>
          <a:xfrm>
            <a:off x="111196" y="1619867"/>
            <a:ext cx="8921608" cy="196234"/>
          </a:xfrm>
          <a:prstGeom prst="rect">
            <a:avLst/>
          </a:prstGeom>
          <a:noFill/>
          <a:ln w="9525"/>
        </p:spPr>
        <p:style>
          <a:lnRef idx="2">
            <a:schemeClr val="dk1"/>
          </a:lnRef>
          <a:fillRef idx="1">
            <a:schemeClr val="lt1"/>
          </a:fillRef>
          <a:effectRef idx="0">
            <a:schemeClr val="dk1"/>
          </a:effectRef>
          <a:fontRef idx="minor">
            <a:schemeClr val="dk1"/>
          </a:fontRef>
        </p:style>
        <p:txBody>
          <a:bodyPr rtlCol="0" anchor="ctr"/>
          <a:lstStyle/>
          <a:p>
            <a:pPr algn="ctr"/>
            <a:endParaRPr lang="en-ID" b="1" dirty="0"/>
          </a:p>
        </p:txBody>
      </p:sp>
      <p:sp>
        <p:nvSpPr>
          <p:cNvPr id="8" name="Rectangle 7">
            <a:extLst>
              <a:ext uri="{FF2B5EF4-FFF2-40B4-BE49-F238E27FC236}">
                <a16:creationId xmlns:a16="http://schemas.microsoft.com/office/drawing/2014/main" id="{6E3F2E16-9ECC-1B2A-F3CE-CA05C1BDD941}"/>
              </a:ext>
            </a:extLst>
          </p:cNvPr>
          <p:cNvSpPr/>
          <p:nvPr/>
        </p:nvSpPr>
        <p:spPr>
          <a:xfrm>
            <a:off x="111196" y="2178667"/>
            <a:ext cx="8921608" cy="196234"/>
          </a:xfrm>
          <a:prstGeom prst="rect">
            <a:avLst/>
          </a:prstGeom>
          <a:noFill/>
          <a:ln w="9525"/>
        </p:spPr>
        <p:style>
          <a:lnRef idx="2">
            <a:schemeClr val="dk1"/>
          </a:lnRef>
          <a:fillRef idx="1">
            <a:schemeClr val="lt1"/>
          </a:fillRef>
          <a:effectRef idx="0">
            <a:schemeClr val="dk1"/>
          </a:effectRef>
          <a:fontRef idx="minor">
            <a:schemeClr val="dk1"/>
          </a:fontRef>
        </p:style>
        <p:txBody>
          <a:bodyPr rtlCol="0" anchor="ctr"/>
          <a:lstStyle/>
          <a:p>
            <a:pPr algn="ctr"/>
            <a:endParaRPr lang="en-ID"/>
          </a:p>
        </p:txBody>
      </p:sp>
      <p:sp>
        <p:nvSpPr>
          <p:cNvPr id="9" name="Rectangle 8">
            <a:extLst>
              <a:ext uri="{FF2B5EF4-FFF2-40B4-BE49-F238E27FC236}">
                <a16:creationId xmlns:a16="http://schemas.microsoft.com/office/drawing/2014/main" id="{2CEEFD6E-6893-4432-4C45-17951AB60125}"/>
              </a:ext>
            </a:extLst>
          </p:cNvPr>
          <p:cNvSpPr/>
          <p:nvPr/>
        </p:nvSpPr>
        <p:spPr>
          <a:xfrm>
            <a:off x="111196" y="3461654"/>
            <a:ext cx="8921608" cy="196234"/>
          </a:xfrm>
          <a:prstGeom prst="rect">
            <a:avLst/>
          </a:prstGeom>
          <a:noFill/>
          <a:ln w="9525"/>
        </p:spPr>
        <p:style>
          <a:lnRef idx="2">
            <a:schemeClr val="dk1"/>
          </a:lnRef>
          <a:fillRef idx="1">
            <a:schemeClr val="lt1"/>
          </a:fillRef>
          <a:effectRef idx="0">
            <a:schemeClr val="dk1"/>
          </a:effectRef>
          <a:fontRef idx="minor">
            <a:schemeClr val="dk1"/>
          </a:fontRef>
        </p:style>
        <p:txBody>
          <a:bodyPr rtlCol="0" anchor="ctr"/>
          <a:lstStyle/>
          <a:p>
            <a:pPr algn="ctr"/>
            <a:endParaRPr lang="en-ID"/>
          </a:p>
        </p:txBody>
      </p:sp>
      <p:sp>
        <p:nvSpPr>
          <p:cNvPr id="10" name="Rectangle 9">
            <a:extLst>
              <a:ext uri="{FF2B5EF4-FFF2-40B4-BE49-F238E27FC236}">
                <a16:creationId xmlns:a16="http://schemas.microsoft.com/office/drawing/2014/main" id="{738E9243-DAB1-F102-3A7C-538E0DA649AE}"/>
              </a:ext>
            </a:extLst>
          </p:cNvPr>
          <p:cNvSpPr/>
          <p:nvPr/>
        </p:nvSpPr>
        <p:spPr>
          <a:xfrm>
            <a:off x="111196" y="4572943"/>
            <a:ext cx="8921608" cy="196234"/>
          </a:xfrm>
          <a:prstGeom prst="rect">
            <a:avLst/>
          </a:prstGeom>
          <a:noFill/>
          <a:ln w="9525"/>
        </p:spPr>
        <p:style>
          <a:lnRef idx="2">
            <a:schemeClr val="dk1"/>
          </a:lnRef>
          <a:fillRef idx="1">
            <a:schemeClr val="lt1"/>
          </a:fillRef>
          <a:effectRef idx="0">
            <a:schemeClr val="dk1"/>
          </a:effectRef>
          <a:fontRef idx="minor">
            <a:schemeClr val="dk1"/>
          </a:fontRef>
        </p:style>
        <p:txBody>
          <a:bodyPr rtlCol="0" anchor="ctr"/>
          <a:lstStyle/>
          <a:p>
            <a:pPr algn="ctr"/>
            <a:endParaRPr lang="en-ID"/>
          </a:p>
        </p:txBody>
      </p:sp>
    </p:spTree>
    <p:extLst>
      <p:ext uri="{BB962C8B-B14F-4D97-AF65-F5344CB8AC3E}">
        <p14:creationId xmlns:p14="http://schemas.microsoft.com/office/powerpoint/2010/main" val="407453725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2FFC9-2B22-49C3-AE11-5C93E3ACDE79}"/>
              </a:ext>
            </a:extLst>
          </p:cNvPr>
          <p:cNvSpPr>
            <a:spLocks noGrp="1"/>
          </p:cNvSpPr>
          <p:nvPr>
            <p:ph type="title"/>
          </p:nvPr>
        </p:nvSpPr>
        <p:spPr>
          <a:xfrm>
            <a:off x="1212783" y="-13325"/>
            <a:ext cx="3848250" cy="572700"/>
          </a:xfrm>
        </p:spPr>
        <p:txBody>
          <a:bodyPr/>
          <a:lstStyle/>
          <a:p>
            <a:r>
              <a:rPr lang="en-US" sz="2000" dirty="0"/>
              <a:t>Component Insurance and Reinsurance</a:t>
            </a:r>
            <a:endParaRPr lang="en-ID" sz="2000" dirty="0"/>
          </a:p>
        </p:txBody>
      </p:sp>
      <p:sp>
        <p:nvSpPr>
          <p:cNvPr id="7" name="Rectangle 6">
            <a:extLst>
              <a:ext uri="{FF2B5EF4-FFF2-40B4-BE49-F238E27FC236}">
                <a16:creationId xmlns:a16="http://schemas.microsoft.com/office/drawing/2014/main" id="{94792E40-4E6E-4439-9A37-1ADF3F9FE4BD}"/>
              </a:ext>
            </a:extLst>
          </p:cNvPr>
          <p:cNvSpPr/>
          <p:nvPr/>
        </p:nvSpPr>
        <p:spPr>
          <a:xfrm>
            <a:off x="-51435" y="4940875"/>
            <a:ext cx="6845935" cy="253916"/>
          </a:xfrm>
          <a:prstGeom prst="rect">
            <a:avLst/>
          </a:prstGeom>
        </p:spPr>
        <p:txBody>
          <a:bodyPr wrap="square">
            <a:spAutoFit/>
          </a:bodyPr>
          <a:lstStyle/>
          <a:p>
            <a:r>
              <a:rPr lang="en-US" sz="1050" b="1" i="1" dirty="0">
                <a:solidFill>
                  <a:schemeClr val="tx1"/>
                </a:solidFill>
                <a:latin typeface="Calibri" panose="020F0502020204030204" pitchFamily="34" charset="0"/>
                <a:ea typeface="Calibri" panose="020F0502020204030204" pitchFamily="34" charset="0"/>
                <a:cs typeface="Calibri" panose="020F0502020204030204" pitchFamily="34" charset="0"/>
              </a:rPr>
              <a:t>Ref. </a:t>
            </a:r>
            <a:r>
              <a:rPr lang="en-US" sz="1050" b="1" i="1" dirty="0" err="1">
                <a:solidFill>
                  <a:schemeClr val="tx1"/>
                </a:solidFill>
                <a:latin typeface="Calibri" panose="020F0502020204030204" pitchFamily="34" charset="0"/>
                <a:ea typeface="Calibri" panose="020F0502020204030204" pitchFamily="34" charset="0"/>
                <a:cs typeface="Calibri" panose="020F0502020204030204" pitchFamily="34" charset="0"/>
              </a:rPr>
              <a:t>Laporan</a:t>
            </a:r>
            <a:r>
              <a:rPr lang="en-US" sz="1050" b="1" i="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050" b="1" i="1" dirty="0" err="1">
                <a:solidFill>
                  <a:schemeClr val="tx1"/>
                </a:solidFill>
                <a:latin typeface="Calibri" panose="020F0502020204030204" pitchFamily="34" charset="0"/>
                <a:ea typeface="Calibri" panose="020F0502020204030204" pitchFamily="34" charset="0"/>
                <a:cs typeface="Calibri" panose="020F0502020204030204" pitchFamily="34" charset="0"/>
              </a:rPr>
              <a:t>Keuangan</a:t>
            </a:r>
            <a:r>
              <a:rPr lang="en-US" sz="1050" b="1" i="1" dirty="0">
                <a:solidFill>
                  <a:schemeClr val="tx1"/>
                </a:solidFill>
                <a:latin typeface="Calibri" panose="020F0502020204030204" pitchFamily="34" charset="0"/>
                <a:ea typeface="Calibri" panose="020F0502020204030204" pitchFamily="34" charset="0"/>
                <a:cs typeface="Calibri" panose="020F0502020204030204" pitchFamily="34" charset="0"/>
              </a:rPr>
              <a:t> Prudential, 2023</a:t>
            </a:r>
          </a:p>
        </p:txBody>
      </p:sp>
      <p:graphicFrame>
        <p:nvGraphicFramePr>
          <p:cNvPr id="3" name="Table 2">
            <a:extLst>
              <a:ext uri="{FF2B5EF4-FFF2-40B4-BE49-F238E27FC236}">
                <a16:creationId xmlns:a16="http://schemas.microsoft.com/office/drawing/2014/main" id="{6FF3DC09-2911-FD41-05C4-32253DEC9069}"/>
              </a:ext>
            </a:extLst>
          </p:cNvPr>
          <p:cNvGraphicFramePr>
            <a:graphicFrameLocks noGrp="1"/>
          </p:cNvGraphicFramePr>
          <p:nvPr>
            <p:extLst>
              <p:ext uri="{D42A27DB-BD31-4B8C-83A1-F6EECF244321}">
                <p14:modId xmlns:p14="http://schemas.microsoft.com/office/powerpoint/2010/main" val="2497781142"/>
              </p:ext>
            </p:extLst>
          </p:nvPr>
        </p:nvGraphicFramePr>
        <p:xfrm>
          <a:off x="609069" y="1184224"/>
          <a:ext cx="7925861" cy="1767840"/>
        </p:xfrm>
        <a:graphic>
          <a:graphicData uri="http://schemas.openxmlformats.org/drawingml/2006/table">
            <a:tbl>
              <a:tblPr firstRow="1" bandRow="1">
                <a:tableStyleId>{F2161000-0E79-4523-977C-71E063B8A331}</a:tableStyleId>
              </a:tblPr>
              <a:tblGrid>
                <a:gridCol w="3756051">
                  <a:extLst>
                    <a:ext uri="{9D8B030D-6E8A-4147-A177-3AD203B41FA5}">
                      <a16:colId xmlns:a16="http://schemas.microsoft.com/office/drawing/2014/main" val="2216438529"/>
                    </a:ext>
                  </a:extLst>
                </a:gridCol>
                <a:gridCol w="686840">
                  <a:extLst>
                    <a:ext uri="{9D8B030D-6E8A-4147-A177-3AD203B41FA5}">
                      <a16:colId xmlns:a16="http://schemas.microsoft.com/office/drawing/2014/main" val="810291108"/>
                    </a:ext>
                  </a:extLst>
                </a:gridCol>
                <a:gridCol w="577928">
                  <a:extLst>
                    <a:ext uri="{9D8B030D-6E8A-4147-A177-3AD203B41FA5}">
                      <a16:colId xmlns:a16="http://schemas.microsoft.com/office/drawing/2014/main" val="3709995384"/>
                    </a:ext>
                  </a:extLst>
                </a:gridCol>
                <a:gridCol w="722601">
                  <a:extLst>
                    <a:ext uri="{9D8B030D-6E8A-4147-A177-3AD203B41FA5}">
                      <a16:colId xmlns:a16="http://schemas.microsoft.com/office/drawing/2014/main" val="72376364"/>
                    </a:ext>
                  </a:extLst>
                </a:gridCol>
                <a:gridCol w="785432">
                  <a:extLst>
                    <a:ext uri="{9D8B030D-6E8A-4147-A177-3AD203B41FA5}">
                      <a16:colId xmlns:a16="http://schemas.microsoft.com/office/drawing/2014/main" val="1477147305"/>
                    </a:ext>
                  </a:extLst>
                </a:gridCol>
                <a:gridCol w="685957">
                  <a:extLst>
                    <a:ext uri="{9D8B030D-6E8A-4147-A177-3AD203B41FA5}">
                      <a16:colId xmlns:a16="http://schemas.microsoft.com/office/drawing/2014/main" val="2019555984"/>
                    </a:ext>
                  </a:extLst>
                </a:gridCol>
                <a:gridCol w="711052">
                  <a:extLst>
                    <a:ext uri="{9D8B030D-6E8A-4147-A177-3AD203B41FA5}">
                      <a16:colId xmlns:a16="http://schemas.microsoft.com/office/drawing/2014/main" val="49663024"/>
                    </a:ext>
                  </a:extLst>
                </a:gridCol>
              </a:tblGrid>
              <a:tr h="175174">
                <a:tc>
                  <a:txBody>
                    <a:bodyPr/>
                    <a:lstStyle/>
                    <a:p>
                      <a:r>
                        <a:rPr lang="en-US" sz="1100" b="0" dirty="0">
                          <a:latin typeface="Calibri" panose="020F0502020204030204" pitchFamily="34" charset="0"/>
                          <a:ea typeface="Calibri" panose="020F0502020204030204" pitchFamily="34" charset="0"/>
                          <a:cs typeface="Calibri" panose="020F0502020204030204" pitchFamily="34" charset="0"/>
                        </a:rPr>
                        <a:t>Estimate of present value of expected future cash</a:t>
                      </a:r>
                    </a:p>
                    <a:p>
                      <a:r>
                        <a:rPr lang="en-US" sz="1100" b="0" dirty="0">
                          <a:latin typeface="Calibri" panose="020F0502020204030204" pitchFamily="34" charset="0"/>
                          <a:ea typeface="Calibri" panose="020F0502020204030204" pitchFamily="34" charset="0"/>
                          <a:cs typeface="Calibri" panose="020F0502020204030204" pitchFamily="34" charset="0"/>
                        </a:rPr>
                        <a:t>outflows:</a:t>
                      </a:r>
                    </a:p>
                    <a:p>
                      <a:r>
                        <a:rPr lang="en-US" sz="1100" b="0" dirty="0">
                          <a:latin typeface="Calibri" panose="020F0502020204030204" pitchFamily="34" charset="0"/>
                          <a:ea typeface="Calibri" panose="020F0502020204030204" pitchFamily="34" charset="0"/>
                          <a:cs typeface="Calibri" panose="020F0502020204030204" pitchFamily="34" charset="0"/>
                        </a:rPr>
                        <a:t>Insurance acquisition cash flows</a:t>
                      </a:r>
                    </a:p>
                    <a:p>
                      <a:r>
                        <a:rPr lang="en-US" sz="1100" b="0" dirty="0">
                          <a:latin typeface="Calibri" panose="020F0502020204030204" pitchFamily="34" charset="0"/>
                          <a:ea typeface="Calibri" panose="020F0502020204030204" pitchFamily="34" charset="0"/>
                          <a:cs typeface="Calibri" panose="020F0502020204030204" pitchFamily="34" charset="0"/>
                        </a:rPr>
                        <a:t>Claims and other directly attributable expenses</a:t>
                      </a:r>
                    </a:p>
                    <a:p>
                      <a:endParaRPr lang="en-US" sz="1100" b="0" dirty="0">
                        <a:latin typeface="Calibri" panose="020F0502020204030204" pitchFamily="34" charset="0"/>
                        <a:ea typeface="Calibri" panose="020F0502020204030204" pitchFamily="34" charset="0"/>
                        <a:cs typeface="Calibri" panose="020F0502020204030204" pitchFamily="34" charset="0"/>
                      </a:endParaRPr>
                    </a:p>
                    <a:p>
                      <a:r>
                        <a:rPr lang="en-US" sz="1100" b="0" dirty="0">
                          <a:latin typeface="Calibri" panose="020F0502020204030204" pitchFamily="34" charset="0"/>
                          <a:ea typeface="Calibri" panose="020F0502020204030204" pitchFamily="34" charset="0"/>
                          <a:cs typeface="Calibri" panose="020F0502020204030204" pitchFamily="34" charset="0"/>
                        </a:rPr>
                        <a:t>Estimate of present value of expected future cash</a:t>
                      </a:r>
                    </a:p>
                    <a:p>
                      <a:r>
                        <a:rPr lang="en-US" sz="1100" b="0" dirty="0">
                          <a:latin typeface="Calibri" panose="020F0502020204030204" pitchFamily="34" charset="0"/>
                          <a:ea typeface="Calibri" panose="020F0502020204030204" pitchFamily="34" charset="0"/>
                          <a:cs typeface="Calibri" panose="020F0502020204030204" pitchFamily="34" charset="0"/>
                        </a:rPr>
                        <a:t>inflows </a:t>
                      </a:r>
                    </a:p>
                    <a:p>
                      <a:r>
                        <a:rPr lang="en-US" sz="1100" b="0" dirty="0">
                          <a:latin typeface="Calibri" panose="020F0502020204030204" pitchFamily="34" charset="0"/>
                          <a:ea typeface="Calibri" panose="020F0502020204030204" pitchFamily="34" charset="0"/>
                          <a:cs typeface="Calibri" panose="020F0502020204030204" pitchFamily="34" charset="0"/>
                        </a:rPr>
                        <a:t>Risk adjustment for non-financial risk</a:t>
                      </a:r>
                    </a:p>
                    <a:p>
                      <a:r>
                        <a:rPr lang="en-US" sz="1100" b="0" dirty="0">
                          <a:latin typeface="Calibri" panose="020F0502020204030204" pitchFamily="34" charset="0"/>
                          <a:ea typeface="Calibri" panose="020F0502020204030204" pitchFamily="34" charset="0"/>
                          <a:cs typeface="Calibri" panose="020F0502020204030204" pitchFamily="34" charset="0"/>
                        </a:rPr>
                        <a:t>CSM</a:t>
                      </a:r>
                    </a:p>
                    <a:p>
                      <a:r>
                        <a:rPr lang="en-US" sz="1100" b="0" dirty="0">
                          <a:latin typeface="Calibri" panose="020F0502020204030204" pitchFamily="34" charset="0"/>
                          <a:ea typeface="Calibri" panose="020F0502020204030204" pitchFamily="34" charset="0"/>
                          <a:cs typeface="Calibri" panose="020F0502020204030204" pitchFamily="34" charset="0"/>
                        </a:rPr>
                        <a:t>Loss </a:t>
                      </a:r>
                      <a:r>
                        <a:rPr lang="en-US" sz="1100" b="0" dirty="0" err="1">
                          <a:latin typeface="Calibri" panose="020F0502020204030204" pitchFamily="34" charset="0"/>
                          <a:ea typeface="Calibri" panose="020F0502020204030204" pitchFamily="34" charset="0"/>
                          <a:cs typeface="Calibri" panose="020F0502020204030204" pitchFamily="34" charset="0"/>
                        </a:rPr>
                        <a:t>recognised</a:t>
                      </a:r>
                      <a:r>
                        <a:rPr lang="en-US" sz="1100" b="0" dirty="0">
                          <a:latin typeface="Calibri" panose="020F0502020204030204" pitchFamily="34" charset="0"/>
                          <a:ea typeface="Calibri" panose="020F0502020204030204" pitchFamily="34" charset="0"/>
                          <a:cs typeface="Calibri" panose="020F0502020204030204" pitchFamily="34" charset="0"/>
                        </a:rPr>
                        <a:t> on initial recognition</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0" dirty="0">
                        <a:latin typeface="Calibri" panose="020F0502020204030204" pitchFamily="34" charset="0"/>
                        <a:ea typeface="Calibri" panose="020F0502020204030204" pitchFamily="34" charset="0"/>
                        <a:cs typeface="Calibri" panose="020F0502020204030204" pitchFamily="34" charset="0"/>
                      </a:endParaRPr>
                    </a:p>
                    <a:p>
                      <a:pPr algn="r"/>
                      <a:endParaRPr lang="en-ID" sz="1100" b="0" dirty="0">
                        <a:latin typeface="Calibri" panose="020F0502020204030204" pitchFamily="34" charset="0"/>
                        <a:ea typeface="Calibri" panose="020F0502020204030204" pitchFamily="34" charset="0"/>
                        <a:cs typeface="Calibri" panose="020F0502020204030204" pitchFamily="34" charset="0"/>
                      </a:endParaRPr>
                    </a:p>
                    <a:p>
                      <a:pPr algn="r"/>
                      <a:r>
                        <a:rPr lang="en-ID" sz="1100" b="0" dirty="0">
                          <a:latin typeface="Calibri" panose="020F0502020204030204" pitchFamily="34" charset="0"/>
                          <a:ea typeface="Calibri" panose="020F0502020204030204" pitchFamily="34" charset="0"/>
                          <a:cs typeface="Calibri" panose="020F0502020204030204" pitchFamily="34" charset="0"/>
                        </a:rPr>
                        <a:t>4,365</a:t>
                      </a:r>
                    </a:p>
                    <a:p>
                      <a:pPr algn="r"/>
                      <a:r>
                        <a:rPr lang="en-ID" sz="1100" b="0" dirty="0">
                          <a:latin typeface="Calibri" panose="020F0502020204030204" pitchFamily="34" charset="0"/>
                          <a:ea typeface="Calibri" panose="020F0502020204030204" pitchFamily="34" charset="0"/>
                          <a:cs typeface="Calibri" panose="020F0502020204030204" pitchFamily="34" charset="0"/>
                        </a:rPr>
                        <a:t>17.125</a:t>
                      </a:r>
                    </a:p>
                    <a:p>
                      <a:pPr algn="r"/>
                      <a:r>
                        <a:rPr lang="en-ID" sz="1100" b="0" dirty="0">
                          <a:latin typeface="Calibri" panose="020F0502020204030204" pitchFamily="34" charset="0"/>
                          <a:ea typeface="Calibri" panose="020F0502020204030204" pitchFamily="34" charset="0"/>
                          <a:cs typeface="Calibri" panose="020F0502020204030204" pitchFamily="34" charset="0"/>
                        </a:rPr>
                        <a:t>21.490</a:t>
                      </a:r>
                    </a:p>
                    <a:p>
                      <a:pPr algn="r"/>
                      <a:endParaRPr lang="en-ID" sz="1100" b="0" dirty="0">
                        <a:latin typeface="Calibri" panose="020F0502020204030204" pitchFamily="34" charset="0"/>
                        <a:ea typeface="Calibri" panose="020F0502020204030204" pitchFamily="34" charset="0"/>
                        <a:cs typeface="Calibri" panose="020F0502020204030204" pitchFamily="34" charset="0"/>
                      </a:endParaRPr>
                    </a:p>
                    <a:p>
                      <a:pPr algn="r"/>
                      <a:r>
                        <a:rPr lang="en-ID" sz="1100" b="0" dirty="0">
                          <a:latin typeface="Calibri" panose="020F0502020204030204" pitchFamily="34" charset="0"/>
                          <a:ea typeface="Calibri" panose="020F0502020204030204" pitchFamily="34" charset="0"/>
                          <a:cs typeface="Calibri" panose="020F0502020204030204" pitchFamily="34" charset="0"/>
                        </a:rPr>
                        <a:t>(23,916)</a:t>
                      </a:r>
                    </a:p>
                    <a:p>
                      <a:pPr algn="r"/>
                      <a:r>
                        <a:rPr lang="en-ID" sz="1100" b="0" dirty="0">
                          <a:latin typeface="Calibri" panose="020F0502020204030204" pitchFamily="34" charset="0"/>
                          <a:ea typeface="Calibri" panose="020F0502020204030204" pitchFamily="34" charset="0"/>
                          <a:cs typeface="Calibri" panose="020F0502020204030204" pitchFamily="34" charset="0"/>
                        </a:rPr>
                        <a:t>253</a:t>
                      </a:r>
                    </a:p>
                    <a:p>
                      <a:pPr algn="r"/>
                      <a:r>
                        <a:rPr lang="en-ID" sz="1100" b="0" dirty="0">
                          <a:latin typeface="Calibri" panose="020F0502020204030204" pitchFamily="34" charset="0"/>
                          <a:ea typeface="Calibri" panose="020F0502020204030204" pitchFamily="34" charset="0"/>
                          <a:cs typeface="Calibri" panose="020F0502020204030204" pitchFamily="34" charset="0"/>
                        </a:rPr>
                        <a:t>2,173</a:t>
                      </a:r>
                    </a:p>
                    <a:p>
                      <a:pPr algn="r"/>
                      <a:r>
                        <a:rPr lang="en-ID" sz="1100" b="0" dirty="0">
                          <a:latin typeface="Calibri" panose="020F0502020204030204" pitchFamily="34" charset="0"/>
                          <a:ea typeface="Calibri" panose="020F0502020204030204" pitchFamily="34" charset="0"/>
                          <a:cs typeface="Calibri" panose="020F0502020204030204" pitchFamily="34" charset="0"/>
                        </a:rPr>
                        <a:t>-</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r"/>
                      <a:endParaRPr lang="en-US" sz="1100" b="0" dirty="0">
                        <a:latin typeface="Calibri" panose="020F0502020204030204" pitchFamily="34" charset="0"/>
                        <a:ea typeface="Calibri" panose="020F0502020204030204" pitchFamily="34" charset="0"/>
                        <a:cs typeface="Calibri" panose="020F0502020204030204" pitchFamily="34" charset="0"/>
                      </a:endParaRPr>
                    </a:p>
                    <a:p>
                      <a:pPr algn="r"/>
                      <a:endParaRPr lang="en-ID" sz="1100" b="0" dirty="0">
                        <a:latin typeface="Calibri" panose="020F0502020204030204" pitchFamily="34" charset="0"/>
                        <a:ea typeface="Calibri" panose="020F0502020204030204" pitchFamily="34" charset="0"/>
                        <a:cs typeface="Calibri" panose="020F0502020204030204" pitchFamily="34" charset="0"/>
                      </a:endParaRPr>
                    </a:p>
                    <a:p>
                      <a:pPr algn="r"/>
                      <a:r>
                        <a:rPr lang="en-ID" sz="1100" b="0" dirty="0">
                          <a:latin typeface="Calibri" panose="020F0502020204030204" pitchFamily="34" charset="0"/>
                          <a:ea typeface="Calibri" panose="020F0502020204030204" pitchFamily="34" charset="0"/>
                          <a:cs typeface="Calibri" panose="020F0502020204030204" pitchFamily="34" charset="0"/>
                        </a:rPr>
                        <a:t>101</a:t>
                      </a:r>
                    </a:p>
                    <a:p>
                      <a:pPr algn="r"/>
                      <a:r>
                        <a:rPr lang="en-ID" sz="1100" b="0" dirty="0">
                          <a:latin typeface="Calibri" panose="020F0502020204030204" pitchFamily="34" charset="0"/>
                          <a:ea typeface="Calibri" panose="020F0502020204030204" pitchFamily="34" charset="0"/>
                          <a:cs typeface="Calibri" panose="020F0502020204030204" pitchFamily="34" charset="0"/>
                        </a:rPr>
                        <a:t>348</a:t>
                      </a:r>
                    </a:p>
                    <a:p>
                      <a:pPr algn="r"/>
                      <a:r>
                        <a:rPr lang="en-ID" sz="1100" b="0" dirty="0">
                          <a:latin typeface="Calibri" panose="020F0502020204030204" pitchFamily="34" charset="0"/>
                          <a:ea typeface="Calibri" panose="020F0502020204030204" pitchFamily="34" charset="0"/>
                          <a:cs typeface="Calibri" panose="020F0502020204030204" pitchFamily="34" charset="0"/>
                        </a:rPr>
                        <a:t>449</a:t>
                      </a:r>
                    </a:p>
                    <a:p>
                      <a:pPr algn="r"/>
                      <a:endParaRPr lang="en-ID" sz="1100" b="0" dirty="0">
                        <a:latin typeface="Calibri" panose="020F0502020204030204" pitchFamily="34" charset="0"/>
                        <a:ea typeface="Calibri" panose="020F0502020204030204" pitchFamily="34" charset="0"/>
                        <a:cs typeface="Calibri" panose="020F0502020204030204" pitchFamily="34" charset="0"/>
                      </a:endParaRPr>
                    </a:p>
                    <a:p>
                      <a:pPr algn="r"/>
                      <a:r>
                        <a:rPr lang="en-ID" sz="1100" b="0" dirty="0">
                          <a:latin typeface="Calibri" panose="020F0502020204030204" pitchFamily="34" charset="0"/>
                          <a:ea typeface="Calibri" panose="020F0502020204030204" pitchFamily="34" charset="0"/>
                          <a:cs typeface="Calibri" panose="020F0502020204030204" pitchFamily="34" charset="0"/>
                        </a:rPr>
                        <a:t>(484)</a:t>
                      </a:r>
                    </a:p>
                    <a:p>
                      <a:pPr algn="r"/>
                      <a:r>
                        <a:rPr lang="en-ID" sz="1100" b="0" dirty="0">
                          <a:latin typeface="Calibri" panose="020F0502020204030204" pitchFamily="34" charset="0"/>
                          <a:ea typeface="Calibri" panose="020F0502020204030204" pitchFamily="34" charset="0"/>
                          <a:cs typeface="Calibri" panose="020F0502020204030204" pitchFamily="34" charset="0"/>
                        </a:rPr>
                        <a:t>42</a:t>
                      </a:r>
                    </a:p>
                    <a:p>
                      <a:pPr algn="r"/>
                      <a:r>
                        <a:rPr lang="en-ID" sz="1100" b="0" dirty="0">
                          <a:latin typeface="Calibri" panose="020F0502020204030204" pitchFamily="34" charset="0"/>
                          <a:ea typeface="Calibri" panose="020F0502020204030204" pitchFamily="34" charset="0"/>
                          <a:cs typeface="Calibri" panose="020F0502020204030204" pitchFamily="34" charset="0"/>
                        </a:rPr>
                        <a:t>-</a:t>
                      </a:r>
                    </a:p>
                    <a:p>
                      <a:pPr algn="r"/>
                      <a:r>
                        <a:rPr lang="en-ID" sz="1100" b="0" dirty="0">
                          <a:latin typeface="Calibri" panose="020F0502020204030204" pitchFamily="34" charset="0"/>
                          <a:ea typeface="Calibri" panose="020F0502020204030204" pitchFamily="34" charset="0"/>
                          <a:cs typeface="Calibri" panose="020F0502020204030204" pitchFamily="34" charset="0"/>
                        </a:rPr>
                        <a:t>7</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r"/>
                      <a:endParaRPr lang="en-US" sz="1100" b="0" dirty="0">
                        <a:latin typeface="Calibri" panose="020F0502020204030204" pitchFamily="34" charset="0"/>
                        <a:ea typeface="Calibri" panose="020F0502020204030204" pitchFamily="34" charset="0"/>
                        <a:cs typeface="Calibri" panose="020F0502020204030204" pitchFamily="34" charset="0"/>
                      </a:endParaRPr>
                    </a:p>
                    <a:p>
                      <a:pPr algn="r"/>
                      <a:endParaRPr lang="en-ID" sz="1100" b="0" dirty="0">
                        <a:latin typeface="Calibri" panose="020F0502020204030204" pitchFamily="34" charset="0"/>
                        <a:ea typeface="Calibri" panose="020F0502020204030204" pitchFamily="34" charset="0"/>
                        <a:cs typeface="Calibri" panose="020F0502020204030204" pitchFamily="34" charset="0"/>
                      </a:endParaRPr>
                    </a:p>
                    <a:p>
                      <a:pPr algn="r"/>
                      <a:r>
                        <a:rPr lang="en-ID" sz="1100" b="0" dirty="0">
                          <a:latin typeface="Calibri" panose="020F0502020204030204" pitchFamily="34" charset="0"/>
                          <a:ea typeface="Calibri" panose="020F0502020204030204" pitchFamily="34" charset="0"/>
                          <a:cs typeface="Calibri" panose="020F0502020204030204" pitchFamily="34" charset="0"/>
                        </a:rPr>
                        <a:t>4,466</a:t>
                      </a:r>
                    </a:p>
                    <a:p>
                      <a:pPr algn="r"/>
                      <a:r>
                        <a:rPr lang="en-ID" sz="1100" b="0" dirty="0">
                          <a:latin typeface="Calibri" panose="020F0502020204030204" pitchFamily="34" charset="0"/>
                          <a:ea typeface="Calibri" panose="020F0502020204030204" pitchFamily="34" charset="0"/>
                          <a:cs typeface="Calibri" panose="020F0502020204030204" pitchFamily="34" charset="0"/>
                        </a:rPr>
                        <a:t>17,473</a:t>
                      </a:r>
                    </a:p>
                    <a:p>
                      <a:pPr algn="r"/>
                      <a:r>
                        <a:rPr lang="en-ID" sz="1100" b="0" dirty="0">
                          <a:latin typeface="Calibri" panose="020F0502020204030204" pitchFamily="34" charset="0"/>
                          <a:ea typeface="Calibri" panose="020F0502020204030204" pitchFamily="34" charset="0"/>
                          <a:cs typeface="Calibri" panose="020F0502020204030204" pitchFamily="34" charset="0"/>
                        </a:rPr>
                        <a:t>21,939</a:t>
                      </a:r>
                    </a:p>
                    <a:p>
                      <a:pPr algn="r"/>
                      <a:endParaRPr lang="en-ID" sz="1100" b="0" dirty="0">
                        <a:latin typeface="Calibri" panose="020F0502020204030204" pitchFamily="34" charset="0"/>
                        <a:ea typeface="Calibri" panose="020F0502020204030204" pitchFamily="34" charset="0"/>
                        <a:cs typeface="Calibri" panose="020F0502020204030204" pitchFamily="34" charset="0"/>
                      </a:endParaRPr>
                    </a:p>
                    <a:p>
                      <a:pPr algn="r"/>
                      <a:r>
                        <a:rPr lang="en-ID" sz="1100" b="0" dirty="0">
                          <a:latin typeface="Calibri" panose="020F0502020204030204" pitchFamily="34" charset="0"/>
                          <a:ea typeface="Calibri" panose="020F0502020204030204" pitchFamily="34" charset="0"/>
                          <a:cs typeface="Calibri" panose="020F0502020204030204" pitchFamily="34" charset="0"/>
                        </a:rPr>
                        <a:t>(24,400)</a:t>
                      </a:r>
                    </a:p>
                    <a:p>
                      <a:pPr algn="r"/>
                      <a:r>
                        <a:rPr lang="en-ID" sz="1100" b="0" dirty="0">
                          <a:latin typeface="Calibri" panose="020F0502020204030204" pitchFamily="34" charset="0"/>
                          <a:ea typeface="Calibri" panose="020F0502020204030204" pitchFamily="34" charset="0"/>
                          <a:cs typeface="Calibri" panose="020F0502020204030204" pitchFamily="34" charset="0"/>
                        </a:rPr>
                        <a:t>295</a:t>
                      </a:r>
                    </a:p>
                    <a:p>
                      <a:pPr algn="r"/>
                      <a:r>
                        <a:rPr lang="en-ID" sz="1100" b="0" dirty="0">
                          <a:latin typeface="Calibri" panose="020F0502020204030204" pitchFamily="34" charset="0"/>
                          <a:ea typeface="Calibri" panose="020F0502020204030204" pitchFamily="34" charset="0"/>
                          <a:cs typeface="Calibri" panose="020F0502020204030204" pitchFamily="34" charset="0"/>
                        </a:rPr>
                        <a:t>2,173</a:t>
                      </a:r>
                    </a:p>
                    <a:p>
                      <a:pPr algn="r"/>
                      <a:r>
                        <a:rPr lang="en-ID" sz="1100" b="0" dirty="0">
                          <a:latin typeface="Calibri" panose="020F0502020204030204" pitchFamily="34" charset="0"/>
                          <a:ea typeface="Calibri" panose="020F0502020204030204" pitchFamily="34" charset="0"/>
                          <a:cs typeface="Calibri" panose="020F0502020204030204" pitchFamily="34" charset="0"/>
                        </a:rPr>
                        <a:t>7</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r"/>
                      <a:endParaRPr lang="en-US" sz="1100" b="0" dirty="0">
                        <a:latin typeface="Calibri" panose="020F0502020204030204" pitchFamily="34" charset="0"/>
                        <a:ea typeface="Calibri" panose="020F0502020204030204" pitchFamily="34" charset="0"/>
                        <a:cs typeface="Calibri" panose="020F0502020204030204" pitchFamily="34" charset="0"/>
                      </a:endParaRPr>
                    </a:p>
                    <a:p>
                      <a:pPr algn="r"/>
                      <a:endParaRPr lang="en-ID" sz="1100" b="0" dirty="0">
                        <a:latin typeface="Calibri" panose="020F0502020204030204" pitchFamily="34" charset="0"/>
                        <a:ea typeface="Calibri" panose="020F0502020204030204" pitchFamily="34" charset="0"/>
                        <a:cs typeface="Calibri" panose="020F0502020204030204" pitchFamily="34" charset="0"/>
                      </a:endParaRPr>
                    </a:p>
                    <a:p>
                      <a:pPr algn="r"/>
                      <a:r>
                        <a:rPr lang="en-ID" sz="1100" b="0" dirty="0">
                          <a:latin typeface="Calibri" panose="020F0502020204030204" pitchFamily="34" charset="0"/>
                          <a:ea typeface="Calibri" panose="020F0502020204030204" pitchFamily="34" charset="0"/>
                          <a:cs typeface="Calibri" panose="020F0502020204030204" pitchFamily="34" charset="0"/>
                        </a:rPr>
                        <a:t>2,416</a:t>
                      </a:r>
                    </a:p>
                    <a:p>
                      <a:pPr algn="r"/>
                      <a:r>
                        <a:rPr lang="en-ID" sz="1100" b="0" dirty="0">
                          <a:latin typeface="Calibri" panose="020F0502020204030204" pitchFamily="34" charset="0"/>
                          <a:ea typeface="Calibri" panose="020F0502020204030204" pitchFamily="34" charset="0"/>
                          <a:cs typeface="Calibri" panose="020F0502020204030204" pitchFamily="34" charset="0"/>
                        </a:rPr>
                        <a:t>12,153</a:t>
                      </a:r>
                    </a:p>
                    <a:p>
                      <a:pPr algn="r"/>
                      <a:r>
                        <a:rPr lang="en-ID" sz="1100" b="0" dirty="0">
                          <a:latin typeface="Calibri" panose="020F0502020204030204" pitchFamily="34" charset="0"/>
                          <a:ea typeface="Calibri" panose="020F0502020204030204" pitchFamily="34" charset="0"/>
                          <a:cs typeface="Calibri" panose="020F0502020204030204" pitchFamily="34" charset="0"/>
                        </a:rPr>
                        <a:t>14,569</a:t>
                      </a:r>
                    </a:p>
                    <a:p>
                      <a:pPr algn="r"/>
                      <a:endParaRPr lang="en-ID" sz="1100" b="0" dirty="0">
                        <a:latin typeface="Calibri" panose="020F0502020204030204" pitchFamily="34" charset="0"/>
                        <a:ea typeface="Calibri" panose="020F0502020204030204" pitchFamily="34" charset="0"/>
                        <a:cs typeface="Calibri" panose="020F0502020204030204" pitchFamily="34" charset="0"/>
                      </a:endParaRPr>
                    </a:p>
                    <a:p>
                      <a:pPr algn="r"/>
                      <a:r>
                        <a:rPr lang="en-ID" sz="1100" b="0" dirty="0">
                          <a:latin typeface="Calibri" panose="020F0502020204030204" pitchFamily="34" charset="0"/>
                          <a:ea typeface="Calibri" panose="020F0502020204030204" pitchFamily="34" charset="0"/>
                          <a:cs typeface="Calibri" panose="020F0502020204030204" pitchFamily="34" charset="0"/>
                        </a:rPr>
                        <a:t>(16,379)</a:t>
                      </a:r>
                    </a:p>
                    <a:p>
                      <a:pPr algn="r"/>
                      <a:r>
                        <a:rPr lang="en-ID" sz="1100" b="0" dirty="0">
                          <a:latin typeface="Calibri" panose="020F0502020204030204" pitchFamily="34" charset="0"/>
                          <a:ea typeface="Calibri" panose="020F0502020204030204" pitchFamily="34" charset="0"/>
                          <a:cs typeface="Calibri" panose="020F0502020204030204" pitchFamily="34" charset="0"/>
                        </a:rPr>
                        <a:t>228</a:t>
                      </a:r>
                    </a:p>
                    <a:p>
                      <a:pPr algn="r"/>
                      <a:r>
                        <a:rPr lang="en-ID" sz="1100" b="0" dirty="0">
                          <a:latin typeface="Calibri" panose="020F0502020204030204" pitchFamily="34" charset="0"/>
                          <a:ea typeface="Calibri" panose="020F0502020204030204" pitchFamily="34" charset="0"/>
                          <a:cs typeface="Calibri" panose="020F0502020204030204" pitchFamily="34" charset="0"/>
                        </a:rPr>
                        <a:t>1,582</a:t>
                      </a:r>
                    </a:p>
                    <a:p>
                      <a:pPr algn="r"/>
                      <a:r>
                        <a:rPr lang="en-ID" sz="1100" b="0" dirty="0">
                          <a:latin typeface="Calibri" panose="020F0502020204030204" pitchFamily="34" charset="0"/>
                          <a:ea typeface="Calibri" panose="020F0502020204030204" pitchFamily="34" charset="0"/>
                          <a:cs typeface="Calibri" panose="020F0502020204030204" pitchFamily="34" charset="0"/>
                        </a:rPr>
                        <a:t>-</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0" dirty="0">
                        <a:latin typeface="Calibri" panose="020F0502020204030204" pitchFamily="34" charset="0"/>
                        <a:ea typeface="Calibri" panose="020F0502020204030204" pitchFamily="34" charset="0"/>
                        <a:cs typeface="Calibri" panose="020F0502020204030204" pitchFamily="34" charset="0"/>
                      </a:endParaRPr>
                    </a:p>
                    <a:p>
                      <a:pPr algn="r"/>
                      <a:endParaRPr lang="en-ID" sz="1100" b="0" dirty="0">
                        <a:latin typeface="Calibri" panose="020F0502020204030204" pitchFamily="34" charset="0"/>
                        <a:ea typeface="Calibri" panose="020F0502020204030204" pitchFamily="34" charset="0"/>
                        <a:cs typeface="Calibri" panose="020F0502020204030204" pitchFamily="34" charset="0"/>
                      </a:endParaRPr>
                    </a:p>
                    <a:p>
                      <a:pPr algn="r"/>
                      <a:r>
                        <a:rPr lang="en-ID" sz="1100" b="0" dirty="0">
                          <a:latin typeface="Calibri" panose="020F0502020204030204" pitchFamily="34" charset="0"/>
                          <a:ea typeface="Calibri" panose="020F0502020204030204" pitchFamily="34" charset="0"/>
                          <a:cs typeface="Calibri" panose="020F0502020204030204" pitchFamily="34" charset="0"/>
                        </a:rPr>
                        <a:t>49</a:t>
                      </a:r>
                    </a:p>
                    <a:p>
                      <a:pPr algn="r"/>
                      <a:r>
                        <a:rPr lang="en-ID" sz="1100" b="0" dirty="0">
                          <a:latin typeface="Calibri" panose="020F0502020204030204" pitchFamily="34" charset="0"/>
                          <a:ea typeface="Calibri" panose="020F0502020204030204" pitchFamily="34" charset="0"/>
                          <a:cs typeface="Calibri" panose="020F0502020204030204" pitchFamily="34" charset="0"/>
                        </a:rPr>
                        <a:t>420</a:t>
                      </a:r>
                    </a:p>
                    <a:p>
                      <a:pPr algn="r"/>
                      <a:r>
                        <a:rPr lang="en-ID" sz="1100" b="0" dirty="0">
                          <a:latin typeface="Calibri" panose="020F0502020204030204" pitchFamily="34" charset="0"/>
                          <a:ea typeface="Calibri" panose="020F0502020204030204" pitchFamily="34" charset="0"/>
                          <a:cs typeface="Calibri" panose="020F0502020204030204" pitchFamily="34" charset="0"/>
                        </a:rPr>
                        <a:t>469</a:t>
                      </a:r>
                      <a:br>
                        <a:rPr lang="en-ID" sz="1100" b="0" dirty="0">
                          <a:latin typeface="Calibri" panose="020F0502020204030204" pitchFamily="34" charset="0"/>
                          <a:ea typeface="Calibri" panose="020F0502020204030204" pitchFamily="34" charset="0"/>
                          <a:cs typeface="Calibri" panose="020F0502020204030204" pitchFamily="34" charset="0"/>
                        </a:rPr>
                      </a:br>
                      <a:endParaRPr lang="en-ID" sz="1100" b="0" dirty="0">
                        <a:latin typeface="Calibri" panose="020F0502020204030204" pitchFamily="34" charset="0"/>
                        <a:ea typeface="Calibri" panose="020F0502020204030204" pitchFamily="34" charset="0"/>
                        <a:cs typeface="Calibri" panose="020F0502020204030204" pitchFamily="34" charset="0"/>
                      </a:endParaRPr>
                    </a:p>
                    <a:p>
                      <a:pPr algn="r"/>
                      <a:r>
                        <a:rPr lang="en-ID" sz="1100" b="0" dirty="0">
                          <a:latin typeface="Calibri" panose="020F0502020204030204" pitchFamily="34" charset="0"/>
                          <a:ea typeface="Calibri" panose="020F0502020204030204" pitchFamily="34" charset="0"/>
                          <a:cs typeface="Calibri" panose="020F0502020204030204" pitchFamily="34" charset="0"/>
                        </a:rPr>
                        <a:t>(470)</a:t>
                      </a:r>
                    </a:p>
                    <a:p>
                      <a:pPr algn="r"/>
                      <a:r>
                        <a:rPr lang="en-ID" sz="1100" b="0" dirty="0">
                          <a:latin typeface="Calibri" panose="020F0502020204030204" pitchFamily="34" charset="0"/>
                          <a:ea typeface="Calibri" panose="020F0502020204030204" pitchFamily="34" charset="0"/>
                          <a:cs typeface="Calibri" panose="020F0502020204030204" pitchFamily="34" charset="0"/>
                        </a:rPr>
                        <a:t>4</a:t>
                      </a:r>
                    </a:p>
                    <a:p>
                      <a:pPr algn="r"/>
                      <a:r>
                        <a:rPr lang="en-ID" sz="1100" b="0" dirty="0">
                          <a:latin typeface="Calibri" panose="020F0502020204030204" pitchFamily="34" charset="0"/>
                          <a:ea typeface="Calibri" panose="020F0502020204030204" pitchFamily="34" charset="0"/>
                          <a:cs typeface="Calibri" panose="020F0502020204030204" pitchFamily="34" charset="0"/>
                        </a:rPr>
                        <a:t>-</a:t>
                      </a:r>
                    </a:p>
                    <a:p>
                      <a:pPr algn="r"/>
                      <a:r>
                        <a:rPr lang="en-ID" sz="1100" b="0" dirty="0">
                          <a:latin typeface="Calibri" panose="020F0502020204030204" pitchFamily="34" charset="0"/>
                          <a:ea typeface="Calibri" panose="020F0502020204030204" pitchFamily="34" charset="0"/>
                          <a:cs typeface="Calibri" panose="020F0502020204030204" pitchFamily="34" charset="0"/>
                        </a:rPr>
                        <a:t>3</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0" dirty="0">
                        <a:latin typeface="Calibri" panose="020F0502020204030204" pitchFamily="34" charset="0"/>
                        <a:ea typeface="Calibri" panose="020F0502020204030204" pitchFamily="34" charset="0"/>
                        <a:cs typeface="Calibri" panose="020F0502020204030204" pitchFamily="34" charset="0"/>
                      </a:endParaRPr>
                    </a:p>
                    <a:p>
                      <a:pPr algn="r"/>
                      <a:endParaRPr lang="en-ID" sz="1100" b="0" dirty="0">
                        <a:latin typeface="Calibri" panose="020F0502020204030204" pitchFamily="34" charset="0"/>
                        <a:ea typeface="Calibri" panose="020F0502020204030204" pitchFamily="34" charset="0"/>
                        <a:cs typeface="Calibri" panose="020F0502020204030204" pitchFamily="34" charset="0"/>
                      </a:endParaRPr>
                    </a:p>
                    <a:p>
                      <a:pPr algn="r"/>
                      <a:r>
                        <a:rPr lang="en-ID" sz="1100" b="0" dirty="0">
                          <a:latin typeface="Calibri" panose="020F0502020204030204" pitchFamily="34" charset="0"/>
                          <a:ea typeface="Calibri" panose="020F0502020204030204" pitchFamily="34" charset="0"/>
                          <a:cs typeface="Calibri" panose="020F0502020204030204" pitchFamily="34" charset="0"/>
                        </a:rPr>
                        <a:t>2.465</a:t>
                      </a:r>
                    </a:p>
                    <a:p>
                      <a:pPr algn="r"/>
                      <a:r>
                        <a:rPr lang="en-ID" sz="1100" b="0" dirty="0">
                          <a:latin typeface="Calibri" panose="020F0502020204030204" pitchFamily="34" charset="0"/>
                          <a:ea typeface="Calibri" panose="020F0502020204030204" pitchFamily="34" charset="0"/>
                          <a:cs typeface="Calibri" panose="020F0502020204030204" pitchFamily="34" charset="0"/>
                        </a:rPr>
                        <a:t>12,573</a:t>
                      </a:r>
                    </a:p>
                    <a:p>
                      <a:pPr algn="r"/>
                      <a:r>
                        <a:rPr lang="en-ID" sz="1100" b="0" dirty="0">
                          <a:latin typeface="Calibri" panose="020F0502020204030204" pitchFamily="34" charset="0"/>
                          <a:ea typeface="Calibri" panose="020F0502020204030204" pitchFamily="34" charset="0"/>
                          <a:cs typeface="Calibri" panose="020F0502020204030204" pitchFamily="34" charset="0"/>
                        </a:rPr>
                        <a:t>15.038</a:t>
                      </a:r>
                    </a:p>
                    <a:p>
                      <a:pPr algn="r"/>
                      <a:endParaRPr lang="en-ID" sz="1100" b="0" dirty="0">
                        <a:latin typeface="Calibri" panose="020F0502020204030204" pitchFamily="34" charset="0"/>
                        <a:ea typeface="Calibri" panose="020F0502020204030204" pitchFamily="34" charset="0"/>
                        <a:cs typeface="Calibri" panose="020F0502020204030204" pitchFamily="34" charset="0"/>
                      </a:endParaRPr>
                    </a:p>
                    <a:p>
                      <a:pPr algn="r"/>
                      <a:r>
                        <a:rPr lang="en-ID" sz="1100" b="0" dirty="0">
                          <a:latin typeface="Calibri" panose="020F0502020204030204" pitchFamily="34" charset="0"/>
                          <a:ea typeface="Calibri" panose="020F0502020204030204" pitchFamily="34" charset="0"/>
                          <a:cs typeface="Calibri" panose="020F0502020204030204" pitchFamily="34" charset="0"/>
                        </a:rPr>
                        <a:t>(16849)</a:t>
                      </a:r>
                    </a:p>
                    <a:p>
                      <a:pPr algn="r"/>
                      <a:r>
                        <a:rPr lang="en-ID" sz="1100" b="0" dirty="0">
                          <a:latin typeface="Calibri" panose="020F0502020204030204" pitchFamily="34" charset="0"/>
                          <a:ea typeface="Calibri" panose="020F0502020204030204" pitchFamily="34" charset="0"/>
                          <a:cs typeface="Calibri" panose="020F0502020204030204" pitchFamily="34" charset="0"/>
                        </a:rPr>
                        <a:t>232</a:t>
                      </a:r>
                    </a:p>
                    <a:p>
                      <a:pPr algn="r"/>
                      <a:r>
                        <a:rPr lang="en-ID" sz="1100" b="0" dirty="0">
                          <a:latin typeface="Calibri" panose="020F0502020204030204" pitchFamily="34" charset="0"/>
                          <a:ea typeface="Calibri" panose="020F0502020204030204" pitchFamily="34" charset="0"/>
                          <a:cs typeface="Calibri" panose="020F0502020204030204" pitchFamily="34" charset="0"/>
                        </a:rPr>
                        <a:t>1.582</a:t>
                      </a:r>
                    </a:p>
                    <a:p>
                      <a:pPr algn="r"/>
                      <a:r>
                        <a:rPr lang="en-ID" sz="1100" b="0" dirty="0">
                          <a:latin typeface="Calibri" panose="020F0502020204030204" pitchFamily="34" charset="0"/>
                          <a:ea typeface="Calibri" panose="020F0502020204030204" pitchFamily="34" charset="0"/>
                          <a:cs typeface="Calibri" panose="020F0502020204030204" pitchFamily="34" charset="0"/>
                        </a:rPr>
                        <a:t>3</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62528282"/>
                  </a:ext>
                </a:extLst>
              </a:tr>
            </a:tbl>
          </a:graphicData>
        </a:graphic>
      </p:graphicFrame>
      <p:graphicFrame>
        <p:nvGraphicFramePr>
          <p:cNvPr id="8" name="Table 7">
            <a:extLst>
              <a:ext uri="{FF2B5EF4-FFF2-40B4-BE49-F238E27FC236}">
                <a16:creationId xmlns:a16="http://schemas.microsoft.com/office/drawing/2014/main" id="{6FD55033-9D4D-83D2-BCB9-0F76270F9C06}"/>
              </a:ext>
            </a:extLst>
          </p:cNvPr>
          <p:cNvGraphicFramePr>
            <a:graphicFrameLocks noGrp="1"/>
          </p:cNvGraphicFramePr>
          <p:nvPr>
            <p:extLst>
              <p:ext uri="{D42A27DB-BD31-4B8C-83A1-F6EECF244321}">
                <p14:modId xmlns:p14="http://schemas.microsoft.com/office/powerpoint/2010/main" val="1610666915"/>
              </p:ext>
            </p:extLst>
          </p:nvPr>
        </p:nvGraphicFramePr>
        <p:xfrm>
          <a:off x="609068" y="3752033"/>
          <a:ext cx="7925862" cy="1264920"/>
        </p:xfrm>
        <a:graphic>
          <a:graphicData uri="http://schemas.openxmlformats.org/drawingml/2006/table">
            <a:tbl>
              <a:tblPr firstRow="1" bandRow="1">
                <a:tableStyleId>{F2161000-0E79-4523-977C-71E063B8A331}</a:tableStyleId>
              </a:tblPr>
              <a:tblGrid>
                <a:gridCol w="3756052">
                  <a:extLst>
                    <a:ext uri="{9D8B030D-6E8A-4147-A177-3AD203B41FA5}">
                      <a16:colId xmlns:a16="http://schemas.microsoft.com/office/drawing/2014/main" val="2216438529"/>
                    </a:ext>
                  </a:extLst>
                </a:gridCol>
                <a:gridCol w="620227">
                  <a:extLst>
                    <a:ext uri="{9D8B030D-6E8A-4147-A177-3AD203B41FA5}">
                      <a16:colId xmlns:a16="http://schemas.microsoft.com/office/drawing/2014/main" val="810291108"/>
                    </a:ext>
                  </a:extLst>
                </a:gridCol>
                <a:gridCol w="644541">
                  <a:extLst>
                    <a:ext uri="{9D8B030D-6E8A-4147-A177-3AD203B41FA5}">
                      <a16:colId xmlns:a16="http://schemas.microsoft.com/office/drawing/2014/main" val="3709995384"/>
                    </a:ext>
                  </a:extLst>
                </a:gridCol>
                <a:gridCol w="722601">
                  <a:extLst>
                    <a:ext uri="{9D8B030D-6E8A-4147-A177-3AD203B41FA5}">
                      <a16:colId xmlns:a16="http://schemas.microsoft.com/office/drawing/2014/main" val="72376364"/>
                    </a:ext>
                  </a:extLst>
                </a:gridCol>
                <a:gridCol w="785432">
                  <a:extLst>
                    <a:ext uri="{9D8B030D-6E8A-4147-A177-3AD203B41FA5}">
                      <a16:colId xmlns:a16="http://schemas.microsoft.com/office/drawing/2014/main" val="1477147305"/>
                    </a:ext>
                  </a:extLst>
                </a:gridCol>
                <a:gridCol w="685957">
                  <a:extLst>
                    <a:ext uri="{9D8B030D-6E8A-4147-A177-3AD203B41FA5}">
                      <a16:colId xmlns:a16="http://schemas.microsoft.com/office/drawing/2014/main" val="2019555984"/>
                    </a:ext>
                  </a:extLst>
                </a:gridCol>
                <a:gridCol w="711052">
                  <a:extLst>
                    <a:ext uri="{9D8B030D-6E8A-4147-A177-3AD203B41FA5}">
                      <a16:colId xmlns:a16="http://schemas.microsoft.com/office/drawing/2014/main" val="49663024"/>
                    </a:ext>
                  </a:extLst>
                </a:gridCol>
              </a:tblGrid>
              <a:tr h="175174">
                <a:tc>
                  <a:txBody>
                    <a:bodyPr/>
                    <a:lstStyle/>
                    <a:p>
                      <a:r>
                        <a:rPr lang="en-US" sz="1100" b="0" dirty="0">
                          <a:latin typeface="Calibri" panose="020F0502020204030204" pitchFamily="34" charset="0"/>
                          <a:ea typeface="Calibri" panose="020F0502020204030204" pitchFamily="34" charset="0"/>
                          <a:cs typeface="Calibri" panose="020F0502020204030204" pitchFamily="34" charset="0"/>
                        </a:rPr>
                        <a:t>Estimate of present value of expected future cash </a:t>
                      </a:r>
                    </a:p>
                    <a:p>
                      <a:r>
                        <a:rPr lang="en-US" sz="1100" b="0" dirty="0">
                          <a:latin typeface="Calibri" panose="020F0502020204030204" pitchFamily="34" charset="0"/>
                          <a:ea typeface="Calibri" panose="020F0502020204030204" pitchFamily="34" charset="0"/>
                          <a:cs typeface="Calibri" panose="020F0502020204030204" pitchFamily="34" charset="0"/>
                        </a:rPr>
                        <a:t>outflows</a:t>
                      </a:r>
                    </a:p>
                    <a:p>
                      <a:r>
                        <a:rPr lang="en-US" sz="1100" b="0" dirty="0">
                          <a:latin typeface="Calibri" panose="020F0502020204030204" pitchFamily="34" charset="0"/>
                          <a:ea typeface="Calibri" panose="020F0502020204030204" pitchFamily="34" charset="0"/>
                          <a:cs typeface="Calibri" panose="020F0502020204030204" pitchFamily="34" charset="0"/>
                        </a:rPr>
                        <a:t>Estimate of present value of expected future cash </a:t>
                      </a:r>
                    </a:p>
                    <a:p>
                      <a:r>
                        <a:rPr lang="en-US" sz="1100" b="0" dirty="0">
                          <a:latin typeface="Calibri" panose="020F0502020204030204" pitchFamily="34" charset="0"/>
                          <a:ea typeface="Calibri" panose="020F0502020204030204" pitchFamily="34" charset="0"/>
                          <a:cs typeface="Calibri" panose="020F0502020204030204" pitchFamily="34" charset="0"/>
                        </a:rPr>
                        <a:t>inflows</a:t>
                      </a:r>
                    </a:p>
                    <a:p>
                      <a:r>
                        <a:rPr lang="en-US" sz="1100" b="0" dirty="0">
                          <a:latin typeface="Calibri" panose="020F0502020204030204" pitchFamily="34" charset="0"/>
                          <a:ea typeface="Calibri" panose="020F0502020204030204" pitchFamily="34" charset="0"/>
                          <a:cs typeface="Calibri" panose="020F0502020204030204" pitchFamily="34" charset="0"/>
                        </a:rPr>
                        <a:t>Risk adjustment for non-financial risk</a:t>
                      </a:r>
                    </a:p>
                    <a:p>
                      <a:r>
                        <a:rPr lang="en-US" sz="1100" b="0" dirty="0">
                          <a:latin typeface="Calibri" panose="020F0502020204030204" pitchFamily="34" charset="0"/>
                          <a:ea typeface="Calibri" panose="020F0502020204030204" pitchFamily="34" charset="0"/>
                          <a:cs typeface="Calibri" panose="020F0502020204030204" pitchFamily="34" charset="0"/>
                        </a:rPr>
                        <a:t>CSM</a:t>
                      </a:r>
                    </a:p>
                    <a:p>
                      <a:r>
                        <a:rPr lang="en-US" sz="1100" b="0" dirty="0">
                          <a:latin typeface="Calibri" panose="020F0502020204030204" pitchFamily="34" charset="0"/>
                          <a:ea typeface="Calibri" panose="020F0502020204030204" pitchFamily="34" charset="0"/>
                          <a:cs typeface="Calibri" panose="020F0502020204030204" pitchFamily="34" charset="0"/>
                        </a:rPr>
                        <a:t>Profit (loss) </a:t>
                      </a:r>
                      <a:r>
                        <a:rPr lang="en-US" sz="1100" b="0" dirty="0" err="1">
                          <a:latin typeface="Calibri" panose="020F0502020204030204" pitchFamily="34" charset="0"/>
                          <a:ea typeface="Calibri" panose="020F0502020204030204" pitchFamily="34" charset="0"/>
                          <a:cs typeface="Calibri" panose="020F0502020204030204" pitchFamily="34" charset="0"/>
                        </a:rPr>
                        <a:t>recognised</a:t>
                      </a:r>
                      <a:r>
                        <a:rPr lang="en-US" sz="1100" b="0" dirty="0">
                          <a:latin typeface="Calibri" panose="020F0502020204030204" pitchFamily="34" charset="0"/>
                          <a:ea typeface="Calibri" panose="020F0502020204030204" pitchFamily="34" charset="0"/>
                          <a:cs typeface="Calibri" panose="020F0502020204030204" pitchFamily="34" charset="0"/>
                        </a:rPr>
                        <a:t> on initial recognition</a:t>
                      </a:r>
                      <a:endParaRPr lang="en-ID" sz="1100" b="0" dirty="0">
                        <a:latin typeface="Calibri" panose="020F0502020204030204" pitchFamily="34" charset="0"/>
                        <a:ea typeface="Calibri" panose="020F0502020204030204" pitchFamily="34" charset="0"/>
                        <a:cs typeface="Calibri" panose="020F050202020403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0" dirty="0">
                        <a:latin typeface="Calibri" panose="020F0502020204030204" pitchFamily="34" charset="0"/>
                        <a:ea typeface="Calibri" panose="020F0502020204030204" pitchFamily="34" charset="0"/>
                        <a:cs typeface="Calibri" panose="020F0502020204030204" pitchFamily="34" charset="0"/>
                      </a:endParaRPr>
                    </a:p>
                    <a:p>
                      <a:pPr algn="r"/>
                      <a:r>
                        <a:rPr lang="en-ID" sz="1100" b="0" dirty="0">
                          <a:latin typeface="Calibri" panose="020F0502020204030204" pitchFamily="34" charset="0"/>
                          <a:ea typeface="Calibri" panose="020F0502020204030204" pitchFamily="34" charset="0"/>
                          <a:cs typeface="Calibri" panose="020F0502020204030204" pitchFamily="34" charset="0"/>
                        </a:rPr>
                        <a:t>1,022</a:t>
                      </a:r>
                    </a:p>
                    <a:p>
                      <a:pPr algn="r"/>
                      <a:endParaRPr lang="en-ID" sz="1100" b="0" dirty="0">
                        <a:latin typeface="Calibri" panose="020F0502020204030204" pitchFamily="34" charset="0"/>
                        <a:ea typeface="Calibri" panose="020F0502020204030204" pitchFamily="34" charset="0"/>
                        <a:cs typeface="Calibri" panose="020F0502020204030204" pitchFamily="34" charset="0"/>
                      </a:endParaRPr>
                    </a:p>
                    <a:p>
                      <a:pPr algn="r"/>
                      <a:r>
                        <a:rPr lang="en-ID" sz="1100" b="0" dirty="0">
                          <a:latin typeface="Calibri" panose="020F0502020204030204" pitchFamily="34" charset="0"/>
                          <a:ea typeface="Calibri" panose="020F0502020204030204" pitchFamily="34" charset="0"/>
                          <a:cs typeface="Calibri" panose="020F0502020204030204" pitchFamily="34" charset="0"/>
                        </a:rPr>
                        <a:t>(946)</a:t>
                      </a:r>
                    </a:p>
                    <a:p>
                      <a:pPr algn="r"/>
                      <a:r>
                        <a:rPr lang="en-ID" sz="1100" b="0" dirty="0">
                          <a:latin typeface="Calibri" panose="020F0502020204030204" pitchFamily="34" charset="0"/>
                          <a:ea typeface="Calibri" panose="020F0502020204030204" pitchFamily="34" charset="0"/>
                          <a:cs typeface="Calibri" panose="020F0502020204030204" pitchFamily="34" charset="0"/>
                        </a:rPr>
                        <a:t>(5)</a:t>
                      </a:r>
                    </a:p>
                    <a:p>
                      <a:pPr algn="r"/>
                      <a:r>
                        <a:rPr lang="en-ID" sz="1100" b="0" dirty="0">
                          <a:latin typeface="Calibri" panose="020F0502020204030204" pitchFamily="34" charset="0"/>
                          <a:ea typeface="Calibri" panose="020F0502020204030204" pitchFamily="34" charset="0"/>
                          <a:cs typeface="Calibri" panose="020F0502020204030204" pitchFamily="34" charset="0"/>
                        </a:rPr>
                        <a:t>(71)</a:t>
                      </a:r>
                    </a:p>
                    <a:p>
                      <a:pPr algn="r"/>
                      <a:r>
                        <a:rPr lang="en-ID" sz="1100" b="0" dirty="0">
                          <a:latin typeface="Calibri" panose="020F0502020204030204" pitchFamily="34" charset="0"/>
                          <a:ea typeface="Calibri" panose="020F0502020204030204" pitchFamily="34" charset="0"/>
                          <a:cs typeface="Calibri" panose="020F0502020204030204" pitchFamily="34" charset="0"/>
                        </a:rPr>
                        <a:t>-</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r"/>
                      <a:endParaRPr lang="en-US" sz="1100" b="0" dirty="0">
                        <a:latin typeface="Calibri" panose="020F0502020204030204" pitchFamily="34" charset="0"/>
                        <a:ea typeface="Calibri" panose="020F0502020204030204" pitchFamily="34" charset="0"/>
                        <a:cs typeface="Calibri" panose="020F0502020204030204" pitchFamily="34" charset="0"/>
                      </a:endParaRPr>
                    </a:p>
                    <a:p>
                      <a:pPr algn="r"/>
                      <a:r>
                        <a:rPr lang="en-ID" sz="1100" b="0" dirty="0">
                          <a:latin typeface="Calibri" panose="020F0502020204030204" pitchFamily="34" charset="0"/>
                          <a:ea typeface="Calibri" panose="020F0502020204030204" pitchFamily="34" charset="0"/>
                          <a:cs typeface="Calibri" panose="020F0502020204030204" pitchFamily="34" charset="0"/>
                        </a:rPr>
                        <a:t>(1)</a:t>
                      </a:r>
                    </a:p>
                    <a:p>
                      <a:pPr algn="r"/>
                      <a:endParaRPr lang="en-ID" sz="1100" b="0" dirty="0">
                        <a:latin typeface="Calibri" panose="020F0502020204030204" pitchFamily="34" charset="0"/>
                        <a:ea typeface="Calibri" panose="020F0502020204030204" pitchFamily="34" charset="0"/>
                        <a:cs typeface="Calibri" panose="020F0502020204030204" pitchFamily="34" charset="0"/>
                      </a:endParaRPr>
                    </a:p>
                    <a:p>
                      <a:pPr algn="r"/>
                      <a:r>
                        <a:rPr lang="en-ID" sz="1100" b="0" dirty="0">
                          <a:latin typeface="Calibri" panose="020F0502020204030204" pitchFamily="34" charset="0"/>
                          <a:ea typeface="Calibri" panose="020F0502020204030204" pitchFamily="34" charset="0"/>
                          <a:cs typeface="Calibri" panose="020F0502020204030204" pitchFamily="34" charset="0"/>
                        </a:rPr>
                        <a:t>-</a:t>
                      </a:r>
                    </a:p>
                    <a:p>
                      <a:pPr algn="r"/>
                      <a:r>
                        <a:rPr lang="en-ID" sz="1100" b="0" dirty="0">
                          <a:latin typeface="Calibri" panose="020F0502020204030204" pitchFamily="34" charset="0"/>
                          <a:ea typeface="Calibri" panose="020F0502020204030204" pitchFamily="34" charset="0"/>
                          <a:cs typeface="Calibri" panose="020F0502020204030204" pitchFamily="34" charset="0"/>
                        </a:rPr>
                        <a:t>-</a:t>
                      </a:r>
                    </a:p>
                    <a:p>
                      <a:pPr algn="r"/>
                      <a:r>
                        <a:rPr lang="en-ID" sz="1100" b="0" dirty="0">
                          <a:latin typeface="Calibri" panose="020F0502020204030204" pitchFamily="34" charset="0"/>
                          <a:ea typeface="Calibri" panose="020F0502020204030204" pitchFamily="34" charset="0"/>
                          <a:cs typeface="Calibri" panose="020F0502020204030204" pitchFamily="34" charset="0"/>
                        </a:rPr>
                        <a:t>1</a:t>
                      </a:r>
                    </a:p>
                    <a:p>
                      <a:pPr algn="r"/>
                      <a:r>
                        <a:rPr lang="en-ID" sz="1100" b="0" dirty="0">
                          <a:latin typeface="Calibri" panose="020F0502020204030204" pitchFamily="34" charset="0"/>
                          <a:ea typeface="Calibri" panose="020F0502020204030204" pitchFamily="34" charset="0"/>
                          <a:cs typeface="Calibri" panose="020F0502020204030204" pitchFamily="34" charset="0"/>
                        </a:rPr>
                        <a:t>-</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r"/>
                      <a:endParaRPr lang="en-US" sz="1100" b="0" dirty="0">
                        <a:latin typeface="Calibri" panose="020F0502020204030204" pitchFamily="34" charset="0"/>
                        <a:ea typeface="Calibri" panose="020F0502020204030204" pitchFamily="34" charset="0"/>
                        <a:cs typeface="Calibri" panose="020F0502020204030204" pitchFamily="34" charset="0"/>
                      </a:endParaRPr>
                    </a:p>
                    <a:p>
                      <a:pPr algn="r"/>
                      <a:r>
                        <a:rPr lang="en-ID" sz="1100" b="0" dirty="0">
                          <a:latin typeface="Calibri" panose="020F0502020204030204" pitchFamily="34" charset="0"/>
                          <a:ea typeface="Calibri" panose="020F0502020204030204" pitchFamily="34" charset="0"/>
                          <a:cs typeface="Calibri" panose="020F0502020204030204" pitchFamily="34" charset="0"/>
                        </a:rPr>
                        <a:t>1,021</a:t>
                      </a:r>
                    </a:p>
                    <a:p>
                      <a:pPr algn="r"/>
                      <a:endParaRPr lang="en-ID" sz="1100" b="0" dirty="0">
                        <a:latin typeface="Calibri" panose="020F0502020204030204" pitchFamily="34" charset="0"/>
                        <a:ea typeface="Calibri" panose="020F0502020204030204" pitchFamily="34" charset="0"/>
                        <a:cs typeface="Calibri" panose="020F0502020204030204" pitchFamily="34" charset="0"/>
                      </a:endParaRPr>
                    </a:p>
                    <a:p>
                      <a:pPr algn="r"/>
                      <a:r>
                        <a:rPr lang="en-ID" sz="1100" b="0" dirty="0">
                          <a:latin typeface="Calibri" panose="020F0502020204030204" pitchFamily="34" charset="0"/>
                          <a:ea typeface="Calibri" panose="020F0502020204030204" pitchFamily="34" charset="0"/>
                          <a:cs typeface="Calibri" panose="020F0502020204030204" pitchFamily="34" charset="0"/>
                        </a:rPr>
                        <a:t>(946)</a:t>
                      </a:r>
                    </a:p>
                    <a:p>
                      <a:pPr algn="r"/>
                      <a:r>
                        <a:rPr lang="en-ID" sz="1100" b="0" dirty="0">
                          <a:latin typeface="Calibri" panose="020F0502020204030204" pitchFamily="34" charset="0"/>
                          <a:ea typeface="Calibri" panose="020F0502020204030204" pitchFamily="34" charset="0"/>
                          <a:cs typeface="Calibri" panose="020F0502020204030204" pitchFamily="34" charset="0"/>
                        </a:rPr>
                        <a:t>(5)</a:t>
                      </a:r>
                    </a:p>
                    <a:p>
                      <a:pPr algn="r"/>
                      <a:r>
                        <a:rPr lang="en-ID" sz="1100" b="0" dirty="0">
                          <a:latin typeface="Calibri" panose="020F0502020204030204" pitchFamily="34" charset="0"/>
                          <a:ea typeface="Calibri" panose="020F0502020204030204" pitchFamily="34" charset="0"/>
                          <a:cs typeface="Calibri" panose="020F0502020204030204" pitchFamily="34" charset="0"/>
                        </a:rPr>
                        <a:t>(70)</a:t>
                      </a:r>
                    </a:p>
                    <a:p>
                      <a:pPr algn="r"/>
                      <a:r>
                        <a:rPr lang="en-ID" sz="1100" b="0" dirty="0">
                          <a:latin typeface="Calibri" panose="020F0502020204030204" pitchFamily="34" charset="0"/>
                          <a:ea typeface="Calibri" panose="020F0502020204030204" pitchFamily="34" charset="0"/>
                          <a:cs typeface="Calibri" panose="020F0502020204030204" pitchFamily="34" charset="0"/>
                        </a:rPr>
                        <a:t>-</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r"/>
                      <a:endParaRPr lang="en-US" sz="1100" b="0" dirty="0">
                        <a:latin typeface="Calibri" panose="020F0502020204030204" pitchFamily="34" charset="0"/>
                        <a:ea typeface="Calibri" panose="020F0502020204030204" pitchFamily="34" charset="0"/>
                        <a:cs typeface="Calibri" panose="020F0502020204030204" pitchFamily="34" charset="0"/>
                      </a:endParaRPr>
                    </a:p>
                    <a:p>
                      <a:pPr algn="r"/>
                      <a:r>
                        <a:rPr lang="en-ID" sz="1100" b="0" dirty="0">
                          <a:latin typeface="Calibri" panose="020F0502020204030204" pitchFamily="34" charset="0"/>
                          <a:ea typeface="Calibri" panose="020F0502020204030204" pitchFamily="34" charset="0"/>
                          <a:cs typeface="Calibri" panose="020F0502020204030204" pitchFamily="34" charset="0"/>
                        </a:rPr>
                        <a:t>762</a:t>
                      </a:r>
                    </a:p>
                    <a:p>
                      <a:pPr algn="r"/>
                      <a:endParaRPr lang="en-ID" sz="1100" b="0" dirty="0">
                        <a:latin typeface="Calibri" panose="020F0502020204030204" pitchFamily="34" charset="0"/>
                        <a:ea typeface="Calibri" panose="020F0502020204030204" pitchFamily="34" charset="0"/>
                        <a:cs typeface="Calibri" panose="020F0502020204030204" pitchFamily="34" charset="0"/>
                      </a:endParaRPr>
                    </a:p>
                    <a:p>
                      <a:pPr algn="r"/>
                      <a:r>
                        <a:rPr lang="en-ID" sz="1100" b="0" dirty="0">
                          <a:latin typeface="Calibri" panose="020F0502020204030204" pitchFamily="34" charset="0"/>
                          <a:ea typeface="Calibri" panose="020F0502020204030204" pitchFamily="34" charset="0"/>
                          <a:cs typeface="Calibri" panose="020F0502020204030204" pitchFamily="34" charset="0"/>
                        </a:rPr>
                        <a:t>(813)</a:t>
                      </a:r>
                    </a:p>
                    <a:p>
                      <a:pPr algn="r"/>
                      <a:r>
                        <a:rPr lang="en-ID" sz="1100" b="0" dirty="0">
                          <a:latin typeface="Calibri" panose="020F0502020204030204" pitchFamily="34" charset="0"/>
                          <a:ea typeface="Calibri" panose="020F0502020204030204" pitchFamily="34" charset="0"/>
                          <a:cs typeface="Calibri" panose="020F0502020204030204" pitchFamily="34" charset="0"/>
                        </a:rPr>
                        <a:t>1</a:t>
                      </a:r>
                    </a:p>
                    <a:p>
                      <a:pPr algn="r"/>
                      <a:r>
                        <a:rPr lang="en-ID" sz="1100" b="0" dirty="0">
                          <a:latin typeface="Calibri" panose="020F0502020204030204" pitchFamily="34" charset="0"/>
                          <a:ea typeface="Calibri" panose="020F0502020204030204" pitchFamily="34" charset="0"/>
                          <a:cs typeface="Calibri" panose="020F0502020204030204" pitchFamily="34" charset="0"/>
                        </a:rPr>
                        <a:t>50</a:t>
                      </a:r>
                    </a:p>
                    <a:p>
                      <a:pPr algn="r"/>
                      <a:r>
                        <a:rPr lang="en-ID" sz="1100" b="0" dirty="0">
                          <a:latin typeface="Calibri" panose="020F0502020204030204" pitchFamily="34" charset="0"/>
                          <a:ea typeface="Calibri" panose="020F0502020204030204" pitchFamily="34" charset="0"/>
                          <a:cs typeface="Calibri" panose="020F0502020204030204" pitchFamily="34" charset="0"/>
                        </a:rPr>
                        <a:t>-</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0" dirty="0">
                        <a:latin typeface="Calibri" panose="020F0502020204030204" pitchFamily="34" charset="0"/>
                        <a:ea typeface="Calibri" panose="020F0502020204030204" pitchFamily="34" charset="0"/>
                        <a:cs typeface="Calibri" panose="020F0502020204030204" pitchFamily="34" charset="0"/>
                      </a:endParaRPr>
                    </a:p>
                    <a:p>
                      <a:pPr algn="r"/>
                      <a:r>
                        <a:rPr lang="en-ID" sz="1100" b="0" dirty="0">
                          <a:latin typeface="Calibri" panose="020F0502020204030204" pitchFamily="34" charset="0"/>
                          <a:ea typeface="Calibri" panose="020F0502020204030204" pitchFamily="34" charset="0"/>
                          <a:cs typeface="Calibri" panose="020F0502020204030204" pitchFamily="34" charset="0"/>
                        </a:rPr>
                        <a:t>-</a:t>
                      </a:r>
                    </a:p>
                    <a:p>
                      <a:pPr algn="r"/>
                      <a:endParaRPr lang="en-ID" sz="1100" b="0" dirty="0">
                        <a:latin typeface="Calibri" panose="020F0502020204030204" pitchFamily="34" charset="0"/>
                        <a:ea typeface="Calibri" panose="020F0502020204030204" pitchFamily="34" charset="0"/>
                        <a:cs typeface="Calibri" panose="020F0502020204030204" pitchFamily="34" charset="0"/>
                      </a:endParaRPr>
                    </a:p>
                    <a:p>
                      <a:pPr algn="r"/>
                      <a:r>
                        <a:rPr lang="en-ID" sz="1100" b="0" dirty="0">
                          <a:latin typeface="Calibri" panose="020F0502020204030204" pitchFamily="34" charset="0"/>
                          <a:ea typeface="Calibri" panose="020F0502020204030204" pitchFamily="34" charset="0"/>
                          <a:cs typeface="Calibri" panose="020F0502020204030204" pitchFamily="34" charset="0"/>
                        </a:rPr>
                        <a:t>6</a:t>
                      </a:r>
                    </a:p>
                    <a:p>
                      <a:pPr algn="r"/>
                      <a:r>
                        <a:rPr lang="en-ID" sz="1100" b="0" dirty="0">
                          <a:latin typeface="Calibri" panose="020F0502020204030204" pitchFamily="34" charset="0"/>
                          <a:ea typeface="Calibri" panose="020F0502020204030204" pitchFamily="34" charset="0"/>
                          <a:cs typeface="Calibri" panose="020F0502020204030204" pitchFamily="34" charset="0"/>
                        </a:rPr>
                        <a:t>-</a:t>
                      </a:r>
                    </a:p>
                    <a:p>
                      <a:pPr algn="r"/>
                      <a:r>
                        <a:rPr lang="en-ID" sz="1100" b="0" dirty="0">
                          <a:latin typeface="Calibri" panose="020F0502020204030204" pitchFamily="34" charset="0"/>
                          <a:ea typeface="Calibri" panose="020F0502020204030204" pitchFamily="34" charset="0"/>
                          <a:cs typeface="Calibri" panose="020F0502020204030204" pitchFamily="34" charset="0"/>
                        </a:rPr>
                        <a:t>(6)</a:t>
                      </a:r>
                    </a:p>
                    <a:p>
                      <a:pPr algn="r"/>
                      <a:r>
                        <a:rPr lang="en-ID" sz="1100" b="0" dirty="0">
                          <a:latin typeface="Calibri" panose="020F0502020204030204" pitchFamily="34" charset="0"/>
                          <a:ea typeface="Calibri" panose="020F0502020204030204" pitchFamily="34" charset="0"/>
                          <a:cs typeface="Calibri" panose="020F0502020204030204" pitchFamily="34" charset="0"/>
                        </a:rPr>
                        <a:t>-</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0" dirty="0">
                        <a:latin typeface="Calibri" panose="020F0502020204030204" pitchFamily="34" charset="0"/>
                        <a:ea typeface="Calibri" panose="020F0502020204030204" pitchFamily="34" charset="0"/>
                        <a:cs typeface="Calibri" panose="020F0502020204030204" pitchFamily="34" charset="0"/>
                      </a:endParaRPr>
                    </a:p>
                    <a:p>
                      <a:pPr algn="r"/>
                      <a:r>
                        <a:rPr lang="en-ID" sz="1100" b="0" dirty="0">
                          <a:latin typeface="Calibri" panose="020F0502020204030204" pitchFamily="34" charset="0"/>
                          <a:ea typeface="Calibri" panose="020F0502020204030204" pitchFamily="34" charset="0"/>
                          <a:cs typeface="Calibri" panose="020F0502020204030204" pitchFamily="34" charset="0"/>
                        </a:rPr>
                        <a:t>762</a:t>
                      </a:r>
                    </a:p>
                    <a:p>
                      <a:pPr algn="r"/>
                      <a:endParaRPr lang="en-ID" sz="1100" b="0" dirty="0">
                        <a:latin typeface="Calibri" panose="020F0502020204030204" pitchFamily="34" charset="0"/>
                        <a:ea typeface="Calibri" panose="020F0502020204030204" pitchFamily="34" charset="0"/>
                        <a:cs typeface="Calibri" panose="020F0502020204030204" pitchFamily="34" charset="0"/>
                      </a:endParaRPr>
                    </a:p>
                    <a:p>
                      <a:pPr algn="r"/>
                      <a:r>
                        <a:rPr lang="en-ID" sz="1100" b="0" dirty="0">
                          <a:latin typeface="Calibri" panose="020F0502020204030204" pitchFamily="34" charset="0"/>
                          <a:ea typeface="Calibri" panose="020F0502020204030204" pitchFamily="34" charset="0"/>
                          <a:cs typeface="Calibri" panose="020F0502020204030204" pitchFamily="34" charset="0"/>
                        </a:rPr>
                        <a:t>(807)</a:t>
                      </a:r>
                    </a:p>
                    <a:p>
                      <a:pPr algn="r"/>
                      <a:r>
                        <a:rPr lang="en-ID" sz="1100" b="0" dirty="0">
                          <a:latin typeface="Calibri" panose="020F0502020204030204" pitchFamily="34" charset="0"/>
                          <a:ea typeface="Calibri" panose="020F0502020204030204" pitchFamily="34" charset="0"/>
                          <a:cs typeface="Calibri" panose="020F0502020204030204" pitchFamily="34" charset="0"/>
                        </a:rPr>
                        <a:t>1</a:t>
                      </a:r>
                    </a:p>
                    <a:p>
                      <a:pPr algn="r"/>
                      <a:r>
                        <a:rPr lang="en-ID" sz="1100" b="0" dirty="0">
                          <a:latin typeface="Calibri" panose="020F0502020204030204" pitchFamily="34" charset="0"/>
                          <a:ea typeface="Calibri" panose="020F0502020204030204" pitchFamily="34" charset="0"/>
                          <a:cs typeface="Calibri" panose="020F0502020204030204" pitchFamily="34" charset="0"/>
                        </a:rPr>
                        <a:t>44</a:t>
                      </a:r>
                    </a:p>
                    <a:p>
                      <a:pPr algn="r"/>
                      <a:r>
                        <a:rPr lang="en-ID" sz="1100" b="0" dirty="0">
                          <a:latin typeface="Calibri" panose="020F0502020204030204" pitchFamily="34" charset="0"/>
                          <a:ea typeface="Calibri" panose="020F0502020204030204" pitchFamily="34" charset="0"/>
                          <a:cs typeface="Calibri" panose="020F0502020204030204" pitchFamily="34" charset="0"/>
                        </a:rPr>
                        <a:t>-</a:t>
                      </a:r>
                    </a:p>
                  </a:txBody>
                  <a:tcP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62528282"/>
                  </a:ext>
                </a:extLst>
              </a:tr>
            </a:tbl>
          </a:graphicData>
        </a:graphic>
      </p:graphicFrame>
      <p:sp>
        <p:nvSpPr>
          <p:cNvPr id="11" name="TextBox 10">
            <a:extLst>
              <a:ext uri="{FF2B5EF4-FFF2-40B4-BE49-F238E27FC236}">
                <a16:creationId xmlns:a16="http://schemas.microsoft.com/office/drawing/2014/main" id="{E8D2123C-3B2E-E504-B8E5-49E9BE8CA9DB}"/>
              </a:ext>
            </a:extLst>
          </p:cNvPr>
          <p:cNvSpPr txBox="1"/>
          <p:nvPr/>
        </p:nvSpPr>
        <p:spPr>
          <a:xfrm>
            <a:off x="609069" y="2925320"/>
            <a:ext cx="1801283" cy="246221"/>
          </a:xfrm>
          <a:prstGeom prst="rect">
            <a:avLst/>
          </a:prstGeom>
          <a:noFill/>
        </p:spPr>
        <p:txBody>
          <a:bodyPr wrap="square">
            <a:spAutoFit/>
          </a:bodyPr>
          <a:lstStyle/>
          <a:p>
            <a:r>
              <a:rPr lang="en-US" sz="1000" b="1" dirty="0">
                <a:latin typeface="Calibri" panose="020F0502020204030204" pitchFamily="34" charset="0"/>
                <a:ea typeface="Calibri" panose="020F0502020204030204" pitchFamily="34" charset="0"/>
                <a:cs typeface="Calibri" panose="020F0502020204030204" pitchFamily="34" charset="0"/>
              </a:rPr>
              <a:t>(ii) Reinsurance contracts</a:t>
            </a:r>
          </a:p>
        </p:txBody>
      </p:sp>
      <p:graphicFrame>
        <p:nvGraphicFramePr>
          <p:cNvPr id="12" name="Table 11">
            <a:extLst>
              <a:ext uri="{FF2B5EF4-FFF2-40B4-BE49-F238E27FC236}">
                <a16:creationId xmlns:a16="http://schemas.microsoft.com/office/drawing/2014/main" id="{B8CC5646-B72F-FF7D-7EF4-7DB83B0DF557}"/>
              </a:ext>
            </a:extLst>
          </p:cNvPr>
          <p:cNvGraphicFramePr>
            <a:graphicFrameLocks noGrp="1"/>
          </p:cNvGraphicFramePr>
          <p:nvPr>
            <p:extLst>
              <p:ext uri="{D42A27DB-BD31-4B8C-83A1-F6EECF244321}">
                <p14:modId xmlns:p14="http://schemas.microsoft.com/office/powerpoint/2010/main" val="542571277"/>
              </p:ext>
            </p:extLst>
          </p:nvPr>
        </p:nvGraphicFramePr>
        <p:xfrm>
          <a:off x="4262584" y="759007"/>
          <a:ext cx="4157666" cy="411480"/>
        </p:xfrm>
        <a:graphic>
          <a:graphicData uri="http://schemas.openxmlformats.org/drawingml/2006/table">
            <a:tbl>
              <a:tblPr firstRow="1" bandRow="1">
                <a:tableStyleId>{F2161000-0E79-4523-977C-71E063B8A331}</a:tableStyleId>
              </a:tblPr>
              <a:tblGrid>
                <a:gridCol w="754987">
                  <a:extLst>
                    <a:ext uri="{9D8B030D-6E8A-4147-A177-3AD203B41FA5}">
                      <a16:colId xmlns:a16="http://schemas.microsoft.com/office/drawing/2014/main" val="1908089550"/>
                    </a:ext>
                  </a:extLst>
                </a:gridCol>
                <a:gridCol w="773629">
                  <a:extLst>
                    <a:ext uri="{9D8B030D-6E8A-4147-A177-3AD203B41FA5}">
                      <a16:colId xmlns:a16="http://schemas.microsoft.com/office/drawing/2014/main" val="345660338"/>
                    </a:ext>
                  </a:extLst>
                </a:gridCol>
                <a:gridCol w="541867">
                  <a:extLst>
                    <a:ext uri="{9D8B030D-6E8A-4147-A177-3AD203B41FA5}">
                      <a16:colId xmlns:a16="http://schemas.microsoft.com/office/drawing/2014/main" val="1691701499"/>
                    </a:ext>
                  </a:extLst>
                </a:gridCol>
                <a:gridCol w="893539">
                  <a:extLst>
                    <a:ext uri="{9D8B030D-6E8A-4147-A177-3AD203B41FA5}">
                      <a16:colId xmlns:a16="http://schemas.microsoft.com/office/drawing/2014/main" val="3921812467"/>
                    </a:ext>
                  </a:extLst>
                </a:gridCol>
                <a:gridCol w="717703">
                  <a:extLst>
                    <a:ext uri="{9D8B030D-6E8A-4147-A177-3AD203B41FA5}">
                      <a16:colId xmlns:a16="http://schemas.microsoft.com/office/drawing/2014/main" val="295434524"/>
                    </a:ext>
                  </a:extLst>
                </a:gridCol>
                <a:gridCol w="475941">
                  <a:extLst>
                    <a:ext uri="{9D8B030D-6E8A-4147-A177-3AD203B41FA5}">
                      <a16:colId xmlns:a16="http://schemas.microsoft.com/office/drawing/2014/main" val="2526975062"/>
                    </a:ext>
                  </a:extLst>
                </a:gridCol>
              </a:tblGrid>
              <a:tr h="351499">
                <a:tc>
                  <a:txBody>
                    <a:bodyPr/>
                    <a:lstStyle/>
                    <a:p>
                      <a:pPr algn="r"/>
                      <a:r>
                        <a:rPr lang="en-US" sz="700" b="1" dirty="0">
                          <a:latin typeface="Calibri" panose="020F0502020204030204" pitchFamily="34" charset="0"/>
                          <a:ea typeface="Calibri" panose="020F0502020204030204" pitchFamily="34" charset="0"/>
                          <a:cs typeface="Calibri" panose="020F0502020204030204" pitchFamily="34" charset="0"/>
                        </a:rPr>
                        <a:t>Profitable</a:t>
                      </a:r>
                    </a:p>
                    <a:p>
                      <a:pPr algn="r"/>
                      <a:r>
                        <a:rPr lang="en-US" sz="700" b="1" dirty="0">
                          <a:latin typeface="Calibri" panose="020F0502020204030204" pitchFamily="34" charset="0"/>
                          <a:ea typeface="Calibri" panose="020F0502020204030204" pitchFamily="34" charset="0"/>
                          <a:cs typeface="Calibri" panose="020F0502020204030204" pitchFamily="34" charset="0"/>
                        </a:rPr>
                        <a:t>Contracts</a:t>
                      </a:r>
                    </a:p>
                    <a:p>
                      <a:pPr algn="r"/>
                      <a:r>
                        <a:rPr lang="en-US" sz="700" b="1" dirty="0">
                          <a:latin typeface="Calibri" panose="020F0502020204030204" pitchFamily="34" charset="0"/>
                          <a:ea typeface="Calibri" panose="020F0502020204030204" pitchFamily="34" charset="0"/>
                          <a:cs typeface="Calibri" panose="020F0502020204030204" pitchFamily="34" charset="0"/>
                        </a:rPr>
                        <a:t>issued</a:t>
                      </a:r>
                      <a:endParaRPr lang="en-ID" sz="700" b="1" dirty="0">
                        <a:latin typeface="Calibri" panose="020F0502020204030204" pitchFamily="34" charset="0"/>
                        <a:ea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700" b="1" dirty="0">
                          <a:latin typeface="Calibri" panose="020F0502020204030204" pitchFamily="34" charset="0"/>
                          <a:ea typeface="Calibri" panose="020F0502020204030204" pitchFamily="34" charset="0"/>
                          <a:cs typeface="Calibri" panose="020F0502020204030204" pitchFamily="34" charset="0"/>
                        </a:rPr>
                        <a:t>Onerous</a:t>
                      </a:r>
                    </a:p>
                    <a:p>
                      <a:pPr algn="r"/>
                      <a:r>
                        <a:rPr lang="en-US" sz="700" b="1" dirty="0">
                          <a:latin typeface="Calibri" panose="020F0502020204030204" pitchFamily="34" charset="0"/>
                          <a:ea typeface="Calibri" panose="020F0502020204030204" pitchFamily="34" charset="0"/>
                          <a:cs typeface="Calibri" panose="020F0502020204030204" pitchFamily="34" charset="0"/>
                        </a:rPr>
                        <a:t>Contracts</a:t>
                      </a:r>
                    </a:p>
                    <a:p>
                      <a:pPr algn="r"/>
                      <a:r>
                        <a:rPr lang="en-US" sz="700" b="1" dirty="0">
                          <a:latin typeface="Calibri" panose="020F0502020204030204" pitchFamily="34" charset="0"/>
                          <a:ea typeface="Calibri" panose="020F0502020204030204" pitchFamily="34" charset="0"/>
                          <a:cs typeface="Calibri" panose="020F0502020204030204" pitchFamily="34" charset="0"/>
                        </a:rPr>
                        <a:t>issued</a:t>
                      </a:r>
                      <a:endParaRPr lang="en-ID" sz="700" b="1" dirty="0">
                        <a:latin typeface="Calibri" panose="020F0502020204030204" pitchFamily="34" charset="0"/>
                        <a:ea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700" b="1" dirty="0">
                          <a:latin typeface="Calibri" panose="020F0502020204030204" pitchFamily="34" charset="0"/>
                          <a:ea typeface="Calibri" panose="020F0502020204030204" pitchFamily="34" charset="0"/>
                          <a:cs typeface="Calibri" panose="020F0502020204030204" pitchFamily="34" charset="0"/>
                        </a:rPr>
                        <a:t>Total</a:t>
                      </a:r>
                    </a:p>
                  </a:txBody>
                  <a:tcPr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700" b="1" dirty="0">
                          <a:latin typeface="Calibri" panose="020F0502020204030204" pitchFamily="34" charset="0"/>
                          <a:ea typeface="Calibri" panose="020F0502020204030204" pitchFamily="34" charset="0"/>
                          <a:cs typeface="Calibri" panose="020F0502020204030204" pitchFamily="34" charset="0"/>
                        </a:rPr>
                        <a:t>Profitable</a:t>
                      </a:r>
                    </a:p>
                    <a:p>
                      <a:pPr algn="r"/>
                      <a:r>
                        <a:rPr lang="en-US" sz="700" b="1" dirty="0">
                          <a:latin typeface="Calibri" panose="020F0502020204030204" pitchFamily="34" charset="0"/>
                          <a:ea typeface="Calibri" panose="020F0502020204030204" pitchFamily="34" charset="0"/>
                          <a:cs typeface="Calibri" panose="020F0502020204030204" pitchFamily="34" charset="0"/>
                        </a:rPr>
                        <a:t>Contracts</a:t>
                      </a:r>
                    </a:p>
                    <a:p>
                      <a:pPr algn="r"/>
                      <a:r>
                        <a:rPr lang="en-US" sz="700" b="1" dirty="0">
                          <a:latin typeface="Calibri" panose="020F0502020204030204" pitchFamily="34" charset="0"/>
                          <a:ea typeface="Calibri" panose="020F0502020204030204" pitchFamily="34" charset="0"/>
                          <a:cs typeface="Calibri" panose="020F0502020204030204" pitchFamily="34" charset="0"/>
                        </a:rPr>
                        <a:t>issued</a:t>
                      </a:r>
                      <a:endParaRPr lang="en-ID" sz="700" b="1" dirty="0">
                        <a:latin typeface="Calibri" panose="020F0502020204030204" pitchFamily="34" charset="0"/>
                        <a:ea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700" b="1" dirty="0">
                          <a:latin typeface="Calibri" panose="020F0502020204030204" pitchFamily="34" charset="0"/>
                          <a:ea typeface="Calibri" panose="020F0502020204030204" pitchFamily="34" charset="0"/>
                          <a:cs typeface="Calibri" panose="020F0502020204030204" pitchFamily="34" charset="0"/>
                        </a:rPr>
                        <a:t>Onerous contracts</a:t>
                      </a:r>
                    </a:p>
                    <a:p>
                      <a:pPr algn="r"/>
                      <a:r>
                        <a:rPr lang="en-US" sz="700" b="1" dirty="0">
                          <a:latin typeface="Calibri" panose="020F0502020204030204" pitchFamily="34" charset="0"/>
                          <a:ea typeface="Calibri" panose="020F0502020204030204" pitchFamily="34" charset="0"/>
                          <a:cs typeface="Calibri" panose="020F0502020204030204" pitchFamily="34" charset="0"/>
                        </a:rPr>
                        <a:t>Issued</a:t>
                      </a:r>
                      <a:endParaRPr lang="en-ID" sz="700" b="1" dirty="0">
                        <a:latin typeface="Calibri" panose="020F0502020204030204" pitchFamily="34" charset="0"/>
                        <a:ea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700" b="1" dirty="0">
                          <a:latin typeface="Calibri" panose="020F0502020204030204" pitchFamily="34" charset="0"/>
                          <a:ea typeface="Calibri" panose="020F0502020204030204" pitchFamily="34" charset="0"/>
                          <a:cs typeface="Calibri" panose="020F0502020204030204" pitchFamily="34" charset="0"/>
                        </a:rPr>
                        <a:t>Total</a:t>
                      </a:r>
                      <a:endParaRPr lang="en-ID" sz="700" b="1" dirty="0">
                        <a:latin typeface="Calibri" panose="020F0502020204030204" pitchFamily="34" charset="0"/>
                        <a:ea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68684001"/>
                  </a:ext>
                </a:extLst>
              </a:tr>
            </a:tbl>
          </a:graphicData>
        </a:graphic>
      </p:graphicFrame>
      <p:sp>
        <p:nvSpPr>
          <p:cNvPr id="13" name="TextBox 12">
            <a:extLst>
              <a:ext uri="{FF2B5EF4-FFF2-40B4-BE49-F238E27FC236}">
                <a16:creationId xmlns:a16="http://schemas.microsoft.com/office/drawing/2014/main" id="{D15E196B-492A-4EE5-A816-685833E7402B}"/>
              </a:ext>
            </a:extLst>
          </p:cNvPr>
          <p:cNvSpPr txBox="1"/>
          <p:nvPr/>
        </p:nvSpPr>
        <p:spPr>
          <a:xfrm>
            <a:off x="3371532" y="554127"/>
            <a:ext cx="5559424" cy="230832"/>
          </a:xfrm>
          <a:prstGeom prst="rect">
            <a:avLst/>
          </a:prstGeom>
          <a:noFill/>
        </p:spPr>
        <p:txBody>
          <a:bodyPr wrap="square">
            <a:spAutoFit/>
          </a:bodyPr>
          <a:lstStyle/>
          <a:p>
            <a:pPr algn="ctr"/>
            <a:r>
              <a:rPr lang="en-US" sz="900" b="1" dirty="0">
                <a:latin typeface="Calibri" panose="020F0502020204030204" pitchFamily="34" charset="0"/>
                <a:ea typeface="Calibri" panose="020F0502020204030204" pitchFamily="34" charset="0"/>
                <a:cs typeface="Calibri" panose="020F0502020204030204" pitchFamily="34" charset="0"/>
              </a:rPr>
              <a:t>2023 $m                                                            	2022 $m</a:t>
            </a:r>
          </a:p>
        </p:txBody>
      </p:sp>
      <p:graphicFrame>
        <p:nvGraphicFramePr>
          <p:cNvPr id="14" name="Table 13">
            <a:extLst>
              <a:ext uri="{FF2B5EF4-FFF2-40B4-BE49-F238E27FC236}">
                <a16:creationId xmlns:a16="http://schemas.microsoft.com/office/drawing/2014/main" id="{AB75FB22-46BE-56A6-CC0F-81A90B2921CF}"/>
              </a:ext>
            </a:extLst>
          </p:cNvPr>
          <p:cNvGraphicFramePr>
            <a:graphicFrameLocks noGrp="1"/>
          </p:cNvGraphicFramePr>
          <p:nvPr>
            <p:extLst>
              <p:ext uri="{D42A27DB-BD31-4B8C-83A1-F6EECF244321}">
                <p14:modId xmlns:p14="http://schemas.microsoft.com/office/powerpoint/2010/main" val="3466589335"/>
              </p:ext>
            </p:extLst>
          </p:nvPr>
        </p:nvGraphicFramePr>
        <p:xfrm>
          <a:off x="4262584" y="344797"/>
          <a:ext cx="4157666" cy="243840"/>
        </p:xfrm>
        <a:graphic>
          <a:graphicData uri="http://schemas.openxmlformats.org/drawingml/2006/table">
            <a:tbl>
              <a:tblPr firstRow="1" bandRow="1">
                <a:tableStyleId>{F2161000-0E79-4523-977C-71E063B8A331}</a:tableStyleId>
              </a:tblPr>
              <a:tblGrid>
                <a:gridCol w="4157666">
                  <a:extLst>
                    <a:ext uri="{9D8B030D-6E8A-4147-A177-3AD203B41FA5}">
                      <a16:colId xmlns:a16="http://schemas.microsoft.com/office/drawing/2014/main" val="3650220537"/>
                    </a:ext>
                  </a:extLst>
                </a:gridCol>
              </a:tblGrid>
              <a:tr h="214736">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000" b="1" dirty="0">
                          <a:latin typeface="Calibri" panose="020F0502020204030204" pitchFamily="34" charset="0"/>
                          <a:ea typeface="Calibri" panose="020F0502020204030204" pitchFamily="34" charset="0"/>
                          <a:cs typeface="Calibri" panose="020F0502020204030204" pitchFamily="34" charset="0"/>
                        </a:rPr>
                        <a:t>Excluding JVs and associates</a:t>
                      </a:r>
                      <a:endParaRPr lang="en-ID" sz="1000" dirty="0"/>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67855794"/>
                  </a:ext>
                </a:extLst>
              </a:tr>
            </a:tbl>
          </a:graphicData>
        </a:graphic>
      </p:graphicFrame>
      <p:graphicFrame>
        <p:nvGraphicFramePr>
          <p:cNvPr id="15" name="Table 14">
            <a:extLst>
              <a:ext uri="{FF2B5EF4-FFF2-40B4-BE49-F238E27FC236}">
                <a16:creationId xmlns:a16="http://schemas.microsoft.com/office/drawing/2014/main" id="{9A50B73F-F82C-D636-0FBB-ED53EFD22A9F}"/>
              </a:ext>
            </a:extLst>
          </p:cNvPr>
          <p:cNvGraphicFramePr>
            <a:graphicFrameLocks noGrp="1"/>
          </p:cNvGraphicFramePr>
          <p:nvPr>
            <p:extLst>
              <p:ext uri="{D42A27DB-BD31-4B8C-83A1-F6EECF244321}">
                <p14:modId xmlns:p14="http://schemas.microsoft.com/office/powerpoint/2010/main" val="3513124230"/>
              </p:ext>
            </p:extLst>
          </p:nvPr>
        </p:nvGraphicFramePr>
        <p:xfrm>
          <a:off x="4362024" y="3279816"/>
          <a:ext cx="4157666" cy="457200"/>
        </p:xfrm>
        <a:graphic>
          <a:graphicData uri="http://schemas.openxmlformats.org/drawingml/2006/table">
            <a:tbl>
              <a:tblPr firstRow="1" bandRow="1">
                <a:tableStyleId>{F2161000-0E79-4523-977C-71E063B8A331}</a:tableStyleId>
              </a:tblPr>
              <a:tblGrid>
                <a:gridCol w="754987">
                  <a:extLst>
                    <a:ext uri="{9D8B030D-6E8A-4147-A177-3AD203B41FA5}">
                      <a16:colId xmlns:a16="http://schemas.microsoft.com/office/drawing/2014/main" val="1908089550"/>
                    </a:ext>
                  </a:extLst>
                </a:gridCol>
                <a:gridCol w="773629">
                  <a:extLst>
                    <a:ext uri="{9D8B030D-6E8A-4147-A177-3AD203B41FA5}">
                      <a16:colId xmlns:a16="http://schemas.microsoft.com/office/drawing/2014/main" val="345660338"/>
                    </a:ext>
                  </a:extLst>
                </a:gridCol>
                <a:gridCol w="541867">
                  <a:extLst>
                    <a:ext uri="{9D8B030D-6E8A-4147-A177-3AD203B41FA5}">
                      <a16:colId xmlns:a16="http://schemas.microsoft.com/office/drawing/2014/main" val="1691701499"/>
                    </a:ext>
                  </a:extLst>
                </a:gridCol>
                <a:gridCol w="893539">
                  <a:extLst>
                    <a:ext uri="{9D8B030D-6E8A-4147-A177-3AD203B41FA5}">
                      <a16:colId xmlns:a16="http://schemas.microsoft.com/office/drawing/2014/main" val="3921812467"/>
                    </a:ext>
                  </a:extLst>
                </a:gridCol>
                <a:gridCol w="717703">
                  <a:extLst>
                    <a:ext uri="{9D8B030D-6E8A-4147-A177-3AD203B41FA5}">
                      <a16:colId xmlns:a16="http://schemas.microsoft.com/office/drawing/2014/main" val="295434524"/>
                    </a:ext>
                  </a:extLst>
                </a:gridCol>
                <a:gridCol w="475941">
                  <a:extLst>
                    <a:ext uri="{9D8B030D-6E8A-4147-A177-3AD203B41FA5}">
                      <a16:colId xmlns:a16="http://schemas.microsoft.com/office/drawing/2014/main" val="2526975062"/>
                    </a:ext>
                  </a:extLst>
                </a:gridCol>
              </a:tblGrid>
              <a:tr h="351499">
                <a:tc>
                  <a:txBody>
                    <a:bodyPr/>
                    <a:lstStyle/>
                    <a:p>
                      <a:pPr algn="r"/>
                      <a:r>
                        <a:rPr lang="en-US" sz="600" b="1" dirty="0">
                          <a:latin typeface="Calibri" panose="020F0502020204030204" pitchFamily="34" charset="0"/>
                          <a:ea typeface="Calibri" panose="020F0502020204030204" pitchFamily="34" charset="0"/>
                          <a:cs typeface="Calibri" panose="020F0502020204030204" pitchFamily="34" charset="0"/>
                        </a:rPr>
                        <a:t>Contracts</a:t>
                      </a:r>
                    </a:p>
                    <a:p>
                      <a:pPr algn="r"/>
                      <a:r>
                        <a:rPr lang="en-US" sz="600" b="1" dirty="0">
                          <a:latin typeface="Calibri" panose="020F0502020204030204" pitchFamily="34" charset="0"/>
                          <a:ea typeface="Calibri" panose="020F0502020204030204" pitchFamily="34" charset="0"/>
                          <a:cs typeface="Calibri" panose="020F0502020204030204" pitchFamily="34" charset="0"/>
                        </a:rPr>
                        <a:t>Initiated without</a:t>
                      </a:r>
                    </a:p>
                    <a:p>
                      <a:pPr algn="r"/>
                      <a:r>
                        <a:rPr lang="en-US" sz="600" b="1" dirty="0">
                          <a:latin typeface="Calibri" panose="020F0502020204030204" pitchFamily="34" charset="0"/>
                          <a:ea typeface="Calibri" panose="020F0502020204030204" pitchFamily="34" charset="0"/>
                          <a:cs typeface="Calibri" panose="020F0502020204030204" pitchFamily="34" charset="0"/>
                        </a:rPr>
                        <a:t>Loss-recovery</a:t>
                      </a:r>
                    </a:p>
                    <a:p>
                      <a:pPr algn="r"/>
                      <a:r>
                        <a:rPr lang="en-US" sz="600" b="1" dirty="0">
                          <a:latin typeface="Calibri" panose="020F0502020204030204" pitchFamily="34" charset="0"/>
                          <a:ea typeface="Calibri" panose="020F0502020204030204" pitchFamily="34" charset="0"/>
                          <a:cs typeface="Calibri" panose="020F0502020204030204" pitchFamily="34" charset="0"/>
                        </a:rPr>
                        <a:t>Component</a:t>
                      </a:r>
                    </a:p>
                  </a:txBody>
                  <a:tcPr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600" b="1" dirty="0">
                          <a:latin typeface="Calibri" panose="020F0502020204030204" pitchFamily="34" charset="0"/>
                          <a:ea typeface="Calibri" panose="020F0502020204030204" pitchFamily="34" charset="0"/>
                          <a:cs typeface="Calibri" panose="020F0502020204030204" pitchFamily="34" charset="0"/>
                        </a:rPr>
                        <a:t>Contracts</a:t>
                      </a:r>
                    </a:p>
                    <a:p>
                      <a:pPr algn="r"/>
                      <a:r>
                        <a:rPr lang="en-US" sz="600" b="1" dirty="0">
                          <a:latin typeface="Calibri" panose="020F0502020204030204" pitchFamily="34" charset="0"/>
                          <a:ea typeface="Calibri" panose="020F0502020204030204" pitchFamily="34" charset="0"/>
                          <a:cs typeface="Calibri" panose="020F0502020204030204" pitchFamily="34" charset="0"/>
                        </a:rPr>
                        <a:t>Initiated with</a:t>
                      </a:r>
                    </a:p>
                    <a:p>
                      <a:pPr algn="r"/>
                      <a:r>
                        <a:rPr lang="en-US" sz="600" b="1" dirty="0">
                          <a:latin typeface="Calibri" panose="020F0502020204030204" pitchFamily="34" charset="0"/>
                          <a:ea typeface="Calibri" panose="020F0502020204030204" pitchFamily="34" charset="0"/>
                          <a:cs typeface="Calibri" panose="020F0502020204030204" pitchFamily="34" charset="0"/>
                        </a:rPr>
                        <a:t>Loss-recovery</a:t>
                      </a:r>
                    </a:p>
                    <a:p>
                      <a:pPr algn="r"/>
                      <a:r>
                        <a:rPr lang="en-US" sz="600" b="1" dirty="0">
                          <a:latin typeface="Calibri" panose="020F0502020204030204" pitchFamily="34" charset="0"/>
                          <a:ea typeface="Calibri" panose="020F0502020204030204" pitchFamily="34" charset="0"/>
                          <a:cs typeface="Calibri" panose="020F0502020204030204" pitchFamily="34" charset="0"/>
                        </a:rPr>
                        <a:t>component</a:t>
                      </a:r>
                    </a:p>
                  </a:txBody>
                  <a:tcPr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600" b="1" dirty="0">
                          <a:latin typeface="Calibri" panose="020F0502020204030204" pitchFamily="34" charset="0"/>
                          <a:ea typeface="Calibri" panose="020F0502020204030204" pitchFamily="34" charset="0"/>
                          <a:cs typeface="Calibri" panose="020F0502020204030204" pitchFamily="34" charset="0"/>
                        </a:rPr>
                        <a:t>Total</a:t>
                      </a:r>
                    </a:p>
                  </a:txBody>
                  <a:tcPr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600" b="1" dirty="0">
                          <a:latin typeface="Calibri" panose="020F0502020204030204" pitchFamily="34" charset="0"/>
                          <a:ea typeface="Calibri" panose="020F0502020204030204" pitchFamily="34" charset="0"/>
                          <a:cs typeface="Calibri" panose="020F0502020204030204" pitchFamily="34" charset="0"/>
                        </a:rPr>
                        <a:t>Contracts</a:t>
                      </a:r>
                    </a:p>
                    <a:p>
                      <a:pPr algn="r"/>
                      <a:r>
                        <a:rPr lang="en-US" sz="600" b="1" dirty="0">
                          <a:latin typeface="Calibri" panose="020F0502020204030204" pitchFamily="34" charset="0"/>
                          <a:ea typeface="Calibri" panose="020F0502020204030204" pitchFamily="34" charset="0"/>
                          <a:cs typeface="Calibri" panose="020F0502020204030204" pitchFamily="34" charset="0"/>
                        </a:rPr>
                        <a:t>Initiated without</a:t>
                      </a:r>
                    </a:p>
                    <a:p>
                      <a:pPr algn="r"/>
                      <a:r>
                        <a:rPr lang="en-US" sz="600" b="1" dirty="0">
                          <a:latin typeface="Calibri" panose="020F0502020204030204" pitchFamily="34" charset="0"/>
                          <a:ea typeface="Calibri" panose="020F0502020204030204" pitchFamily="34" charset="0"/>
                          <a:cs typeface="Calibri" panose="020F0502020204030204" pitchFamily="34" charset="0"/>
                        </a:rPr>
                        <a:t>Loss-recovery</a:t>
                      </a:r>
                    </a:p>
                    <a:p>
                      <a:pPr algn="r"/>
                      <a:r>
                        <a:rPr lang="en-US" sz="600" b="1" dirty="0">
                          <a:latin typeface="Calibri" panose="020F0502020204030204" pitchFamily="34" charset="0"/>
                          <a:ea typeface="Calibri" panose="020F0502020204030204" pitchFamily="34" charset="0"/>
                          <a:cs typeface="Calibri" panose="020F0502020204030204" pitchFamily="34" charset="0"/>
                        </a:rPr>
                        <a:t>component</a:t>
                      </a:r>
                    </a:p>
                  </a:txBody>
                  <a:tcPr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600" b="1" dirty="0">
                          <a:latin typeface="Calibri" panose="020F0502020204030204" pitchFamily="34" charset="0"/>
                          <a:ea typeface="Calibri" panose="020F0502020204030204" pitchFamily="34" charset="0"/>
                          <a:cs typeface="Calibri" panose="020F0502020204030204" pitchFamily="34" charset="0"/>
                        </a:rPr>
                        <a:t>Contracts</a:t>
                      </a:r>
                    </a:p>
                    <a:p>
                      <a:pPr algn="r"/>
                      <a:r>
                        <a:rPr lang="en-US" sz="600" b="1" dirty="0">
                          <a:latin typeface="Calibri" panose="020F0502020204030204" pitchFamily="34" charset="0"/>
                          <a:ea typeface="Calibri" panose="020F0502020204030204" pitchFamily="34" charset="0"/>
                          <a:cs typeface="Calibri" panose="020F0502020204030204" pitchFamily="34" charset="0"/>
                        </a:rPr>
                        <a:t>Initiated with</a:t>
                      </a:r>
                    </a:p>
                    <a:p>
                      <a:pPr algn="r"/>
                      <a:r>
                        <a:rPr lang="en-US" sz="600" b="1" dirty="0">
                          <a:latin typeface="Calibri" panose="020F0502020204030204" pitchFamily="34" charset="0"/>
                          <a:ea typeface="Calibri" panose="020F0502020204030204" pitchFamily="34" charset="0"/>
                          <a:cs typeface="Calibri" panose="020F0502020204030204" pitchFamily="34" charset="0"/>
                        </a:rPr>
                        <a:t>Loss-recovery</a:t>
                      </a:r>
                    </a:p>
                    <a:p>
                      <a:pPr algn="r"/>
                      <a:r>
                        <a:rPr lang="en-US" sz="600" b="1" dirty="0">
                          <a:latin typeface="Calibri" panose="020F0502020204030204" pitchFamily="34" charset="0"/>
                          <a:ea typeface="Calibri" panose="020F0502020204030204" pitchFamily="34" charset="0"/>
                          <a:cs typeface="Calibri" panose="020F0502020204030204" pitchFamily="34" charset="0"/>
                        </a:rPr>
                        <a:t>component</a:t>
                      </a:r>
                    </a:p>
                  </a:txBody>
                  <a:tcPr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600" b="1" dirty="0">
                          <a:latin typeface="Calibri" panose="020F0502020204030204" pitchFamily="34" charset="0"/>
                          <a:ea typeface="Calibri" panose="020F0502020204030204" pitchFamily="34" charset="0"/>
                          <a:cs typeface="Calibri" panose="020F0502020204030204" pitchFamily="34" charset="0"/>
                        </a:rPr>
                        <a:t>Total</a:t>
                      </a:r>
                      <a:endParaRPr lang="en-ID" sz="600" b="1" dirty="0">
                        <a:latin typeface="Calibri" panose="020F0502020204030204" pitchFamily="34" charset="0"/>
                        <a:ea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68684001"/>
                  </a:ext>
                </a:extLst>
              </a:tr>
            </a:tbl>
          </a:graphicData>
        </a:graphic>
      </p:graphicFrame>
      <p:sp>
        <p:nvSpPr>
          <p:cNvPr id="16" name="TextBox 15">
            <a:extLst>
              <a:ext uri="{FF2B5EF4-FFF2-40B4-BE49-F238E27FC236}">
                <a16:creationId xmlns:a16="http://schemas.microsoft.com/office/drawing/2014/main" id="{2602B008-89C8-0999-3845-787AC6250832}"/>
              </a:ext>
            </a:extLst>
          </p:cNvPr>
          <p:cNvSpPr txBox="1"/>
          <p:nvPr/>
        </p:nvSpPr>
        <p:spPr>
          <a:xfrm>
            <a:off x="3701332" y="3109685"/>
            <a:ext cx="5559424" cy="184666"/>
          </a:xfrm>
          <a:prstGeom prst="rect">
            <a:avLst/>
          </a:prstGeom>
          <a:noFill/>
        </p:spPr>
        <p:txBody>
          <a:bodyPr wrap="square">
            <a:spAutoFit/>
          </a:bodyPr>
          <a:lstStyle/>
          <a:p>
            <a:pPr algn="ctr"/>
            <a:r>
              <a:rPr lang="en-US" sz="600" b="1" dirty="0">
                <a:latin typeface="Calibri" panose="020F0502020204030204" pitchFamily="34" charset="0"/>
                <a:ea typeface="Calibri" panose="020F0502020204030204" pitchFamily="34" charset="0"/>
                <a:cs typeface="Calibri" panose="020F0502020204030204" pitchFamily="34" charset="0"/>
              </a:rPr>
              <a:t>2023 $m                                                            	2022 $m</a:t>
            </a:r>
          </a:p>
        </p:txBody>
      </p:sp>
      <p:graphicFrame>
        <p:nvGraphicFramePr>
          <p:cNvPr id="17" name="Table 16">
            <a:extLst>
              <a:ext uri="{FF2B5EF4-FFF2-40B4-BE49-F238E27FC236}">
                <a16:creationId xmlns:a16="http://schemas.microsoft.com/office/drawing/2014/main" id="{68234E5B-D2EA-B9B9-5279-1A2AA6D88446}"/>
              </a:ext>
            </a:extLst>
          </p:cNvPr>
          <p:cNvGraphicFramePr>
            <a:graphicFrameLocks noGrp="1"/>
          </p:cNvGraphicFramePr>
          <p:nvPr>
            <p:extLst>
              <p:ext uri="{D42A27DB-BD31-4B8C-83A1-F6EECF244321}">
                <p14:modId xmlns:p14="http://schemas.microsoft.com/office/powerpoint/2010/main" val="3002047381"/>
              </p:ext>
            </p:extLst>
          </p:nvPr>
        </p:nvGraphicFramePr>
        <p:xfrm>
          <a:off x="4377264" y="2935981"/>
          <a:ext cx="4157666" cy="214736"/>
        </p:xfrm>
        <a:graphic>
          <a:graphicData uri="http://schemas.openxmlformats.org/drawingml/2006/table">
            <a:tbl>
              <a:tblPr firstRow="1" bandRow="1">
                <a:tableStyleId>{F2161000-0E79-4523-977C-71E063B8A331}</a:tableStyleId>
              </a:tblPr>
              <a:tblGrid>
                <a:gridCol w="4157666">
                  <a:extLst>
                    <a:ext uri="{9D8B030D-6E8A-4147-A177-3AD203B41FA5}">
                      <a16:colId xmlns:a16="http://schemas.microsoft.com/office/drawing/2014/main" val="3650220537"/>
                    </a:ext>
                  </a:extLst>
                </a:gridCol>
              </a:tblGrid>
              <a:tr h="214736">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700" b="1" dirty="0">
                          <a:latin typeface="Calibri" panose="020F0502020204030204" pitchFamily="34" charset="0"/>
                          <a:ea typeface="Calibri" panose="020F0502020204030204" pitchFamily="34" charset="0"/>
                          <a:cs typeface="Calibri" panose="020F0502020204030204" pitchFamily="34" charset="0"/>
                        </a:rPr>
                        <a:t>Excluding JVs and associates</a:t>
                      </a:r>
                      <a:endParaRPr lang="en-ID" sz="700" dirty="0"/>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67855794"/>
                  </a:ext>
                </a:extLst>
              </a:tr>
            </a:tbl>
          </a:graphicData>
        </a:graphic>
      </p:graphicFrame>
    </p:spTree>
    <p:extLst>
      <p:ext uri="{BB962C8B-B14F-4D97-AF65-F5344CB8AC3E}">
        <p14:creationId xmlns:p14="http://schemas.microsoft.com/office/powerpoint/2010/main" val="340644181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chart&#10;&#10;Description automatically generated">
            <a:extLst>
              <a:ext uri="{FF2B5EF4-FFF2-40B4-BE49-F238E27FC236}">
                <a16:creationId xmlns:a16="http://schemas.microsoft.com/office/drawing/2014/main" id="{4A0D6EAF-F124-C61A-1EB1-39FE60BBDCBE}"/>
              </a:ext>
            </a:extLst>
          </p:cNvPr>
          <p:cNvPicPr>
            <a:picLocks noChangeAspect="1"/>
          </p:cNvPicPr>
          <p:nvPr/>
        </p:nvPicPr>
        <p:blipFill rotWithShape="1">
          <a:blip r:embed="rId3" cstate="print">
            <a:clrChange>
              <a:clrFrom>
                <a:srgbClr val="BEBEBE"/>
              </a:clrFrom>
              <a:clrTo>
                <a:srgbClr val="BEBEBE">
                  <a:alpha val="0"/>
                </a:srgbClr>
              </a:clrTo>
            </a:clrChange>
            <a:duotone>
              <a:prstClr val="black"/>
              <a:srgbClr val="D9C3A5">
                <a:tint val="50000"/>
                <a:satMod val="180000"/>
              </a:srgbClr>
            </a:duotone>
            <a:extLst>
              <a:ext uri="{BEBA8EAE-BF5A-486C-A8C5-ECC9F3942E4B}">
                <a14:imgProps xmlns:a14="http://schemas.microsoft.com/office/drawing/2010/main">
                  <a14:imgLayer r:embed="rId4">
                    <a14:imgEffect>
                      <a14:saturation sat="154000"/>
                    </a14:imgEffect>
                    <a14:imgEffect>
                      <a14:brightnessContrast bright="-20000" contrast="-20000"/>
                    </a14:imgEffect>
                  </a14:imgLayer>
                </a14:imgProps>
              </a:ext>
              <a:ext uri="{28A0092B-C50C-407E-A947-70E740481C1C}">
                <a14:useLocalDpi xmlns:a14="http://schemas.microsoft.com/office/drawing/2010/main" val="0"/>
              </a:ext>
            </a:extLst>
          </a:blip>
          <a:srcRect t="36522" b="37391"/>
          <a:stretch/>
        </p:blipFill>
        <p:spPr>
          <a:xfrm>
            <a:off x="1" y="1371601"/>
            <a:ext cx="9143999" cy="1496849"/>
          </a:xfrm>
          <a:prstGeom prst="rect">
            <a:avLst/>
          </a:prstGeom>
        </p:spPr>
      </p:pic>
      <p:sp>
        <p:nvSpPr>
          <p:cNvPr id="5" name="TextBox 4">
            <a:extLst>
              <a:ext uri="{FF2B5EF4-FFF2-40B4-BE49-F238E27FC236}">
                <a16:creationId xmlns:a16="http://schemas.microsoft.com/office/drawing/2014/main" id="{EE9866C2-84A6-7339-CB15-C3C4464C78A1}"/>
              </a:ext>
            </a:extLst>
          </p:cNvPr>
          <p:cNvSpPr txBox="1"/>
          <p:nvPr/>
        </p:nvSpPr>
        <p:spPr>
          <a:xfrm>
            <a:off x="2228850" y="2868449"/>
            <a:ext cx="4573203" cy="923330"/>
          </a:xfrm>
          <a:prstGeom prst="rect">
            <a:avLst/>
          </a:prstGeom>
          <a:noFill/>
        </p:spPr>
        <p:txBody>
          <a:bodyPr wrap="square">
            <a:spAutoFit/>
          </a:bodyPr>
          <a:lstStyle/>
          <a:p>
            <a:pPr algn="ctr" defTabSz="1371326">
              <a:buClrTx/>
              <a:defRPr/>
            </a:pPr>
            <a:r>
              <a:rPr lang="id-ID" sz="1350" b="1" kern="1200" dirty="0">
                <a:latin typeface="Calibri" pitchFamily="34" charset="0"/>
                <a:ea typeface="+mn-ea"/>
                <a:cs typeface="Calibri" pitchFamily="34" charset="0"/>
              </a:rPr>
              <a:t>Dwi Martani</a:t>
            </a:r>
            <a:r>
              <a:rPr lang="en-US" sz="1350" b="1" kern="1200" dirty="0">
                <a:latin typeface="Calibri" pitchFamily="34" charset="0"/>
                <a:ea typeface="+mn-ea"/>
                <a:cs typeface="Calibri" pitchFamily="34" charset="0"/>
              </a:rPr>
              <a:t> - </a:t>
            </a:r>
            <a:r>
              <a:rPr lang="id-ID" sz="1350" b="1" u="sng" kern="1200" dirty="0">
                <a:latin typeface="Calibri" pitchFamily="34" charset="0"/>
                <a:ea typeface="+mn-ea"/>
                <a:cs typeface="Calibri" pitchFamily="34" charset="0"/>
              </a:rPr>
              <a:t>+62</a:t>
            </a:r>
            <a:r>
              <a:rPr lang="id-ID" sz="1350" b="1" u="sng" kern="1200" dirty="0">
                <a:latin typeface="Calibri" pitchFamily="34" charset="0"/>
                <a:ea typeface="+mn-ea"/>
                <a:cs typeface="Calibri" pitchFamily="34" charset="0"/>
                <a:hlinkClick r:id="" action="ppaction://noaction">
                  <a:extLst>
                    <a:ext uri="{A12FA001-AC4F-418D-AE19-62706E023703}">
                      <ahyp:hlinkClr xmlns:ahyp="http://schemas.microsoft.com/office/drawing/2018/hyperlinkcolor" val="tx"/>
                    </a:ext>
                  </a:extLst>
                </a:hlinkClick>
              </a:rPr>
              <a:t>81318227080</a:t>
            </a:r>
          </a:p>
          <a:p>
            <a:pPr algn="ctr" defTabSz="1371326">
              <a:buClrTx/>
              <a:defRPr/>
            </a:pPr>
            <a:r>
              <a:rPr lang="id-ID" sz="1350" b="1" u="sng" kern="1200" dirty="0">
                <a:solidFill>
                  <a:schemeClr val="accent1">
                    <a:lumMod val="50000"/>
                  </a:schemeClr>
                </a:solidFill>
                <a:latin typeface="Calibri" pitchFamily="34" charset="0"/>
                <a:ea typeface="+mn-ea"/>
                <a:cs typeface="Calibri" pitchFamily="34" charset="0"/>
                <a:hlinkClick r:id="" action="ppaction://noaction">
                  <a:extLst>
                    <a:ext uri="{A12FA001-AC4F-418D-AE19-62706E023703}">
                      <ahyp:hlinkClr xmlns:ahyp="http://schemas.microsoft.com/office/drawing/2018/hyperlinkcolor" val="tx"/>
                    </a:ext>
                  </a:extLst>
                </a:hlinkClick>
              </a:rPr>
              <a:t>martani@ui.ac.id</a:t>
            </a:r>
            <a:r>
              <a:rPr lang="id-ID" sz="1350" b="1" u="sng" kern="1200" dirty="0">
                <a:solidFill>
                  <a:schemeClr val="accent1">
                    <a:lumMod val="50000"/>
                  </a:schemeClr>
                </a:solidFill>
                <a:latin typeface="Calibri" pitchFamily="34" charset="0"/>
                <a:ea typeface="+mn-ea"/>
                <a:cs typeface="Calibri" pitchFamily="34" charset="0"/>
              </a:rPr>
              <a:t> </a:t>
            </a:r>
            <a:r>
              <a:rPr lang="id-ID" sz="1350" b="1" kern="1200" dirty="0">
                <a:latin typeface="Calibri" pitchFamily="34" charset="0"/>
                <a:ea typeface="+mn-ea"/>
                <a:cs typeface="Calibri" pitchFamily="34" charset="0"/>
              </a:rPr>
              <a:t>atau </a:t>
            </a:r>
            <a:r>
              <a:rPr lang="id-ID" sz="1350" b="1" kern="1200" dirty="0">
                <a:solidFill>
                  <a:schemeClr val="accent1">
                    <a:lumMod val="50000"/>
                  </a:schemeClr>
                </a:solidFill>
                <a:latin typeface="Calibri" pitchFamily="34" charset="0"/>
                <a:ea typeface="+mn-ea"/>
                <a:cs typeface="Calibri" pitchFamily="34" charset="0"/>
              </a:rPr>
              <a:t>d</a:t>
            </a:r>
            <a:r>
              <a:rPr lang="id-ID" sz="1350" b="1" kern="1200" dirty="0">
                <a:solidFill>
                  <a:schemeClr val="accent1">
                    <a:lumMod val="50000"/>
                  </a:schemeClr>
                </a:solidFill>
                <a:latin typeface="Calibri" pitchFamily="34" charset="0"/>
                <a:ea typeface="+mn-ea"/>
                <a:cs typeface="Calibri" pitchFamily="34" charset="0"/>
                <a:hlinkClick r:id="rId5">
                  <a:extLst>
                    <a:ext uri="{A12FA001-AC4F-418D-AE19-62706E023703}">
                      <ahyp:hlinkClr xmlns:ahyp="http://schemas.microsoft.com/office/drawing/2018/hyperlinkcolor" val="tx"/>
                    </a:ext>
                  </a:extLst>
                </a:hlinkClick>
              </a:rPr>
              <a:t>wimartani@yahoo.com</a:t>
            </a:r>
            <a:endParaRPr lang="id-ID" sz="1350" b="1" kern="1200" dirty="0">
              <a:solidFill>
                <a:schemeClr val="accent1">
                  <a:lumMod val="50000"/>
                </a:schemeClr>
              </a:solidFill>
              <a:latin typeface="Calibri" pitchFamily="34" charset="0"/>
              <a:ea typeface="+mn-ea"/>
              <a:cs typeface="Calibri" pitchFamily="34" charset="0"/>
            </a:endParaRPr>
          </a:p>
          <a:p>
            <a:pPr algn="ctr" defTabSz="1371326">
              <a:buClrTx/>
              <a:defRPr/>
            </a:pPr>
            <a:r>
              <a:rPr lang="id-ID" sz="1350" b="1" kern="1200" dirty="0">
                <a:solidFill>
                  <a:schemeClr val="accent5">
                    <a:lumMod val="50000"/>
                  </a:schemeClr>
                </a:solidFill>
                <a:latin typeface="Calibri" pitchFamily="34" charset="0"/>
                <a:ea typeface="+mn-ea"/>
                <a:cs typeface="Calibri" pitchFamily="34" charset="0"/>
                <a:hlinkClick r:id="rId6">
                  <a:extLst>
                    <a:ext uri="{A12FA001-AC4F-418D-AE19-62706E023703}">
                      <ahyp:hlinkClr xmlns:ahyp="http://schemas.microsoft.com/office/drawing/2018/hyperlinkcolor" val="tx"/>
                    </a:ext>
                  </a:extLst>
                </a:hlinkClick>
              </a:rPr>
              <a:t>http://staff.blog.ui.ac.id/martani/</a:t>
            </a:r>
            <a:endParaRPr lang="id-ID" sz="1350" b="1" kern="1200" dirty="0">
              <a:solidFill>
                <a:schemeClr val="accent5">
                  <a:lumMod val="50000"/>
                </a:schemeClr>
              </a:solidFill>
              <a:latin typeface="Calibri" pitchFamily="34" charset="0"/>
              <a:ea typeface="+mn-ea"/>
              <a:cs typeface="Calibri" pitchFamily="34" charset="0"/>
            </a:endParaRPr>
          </a:p>
          <a:p>
            <a:pPr algn="ctr" defTabSz="1371326">
              <a:buClrTx/>
              <a:defRPr/>
            </a:pPr>
            <a:r>
              <a:rPr lang="en-US" sz="1350" b="1" kern="1200" dirty="0">
                <a:solidFill>
                  <a:schemeClr val="accent5">
                    <a:lumMod val="50000"/>
                  </a:schemeClr>
                </a:solidFill>
                <a:latin typeface="Calibri" pitchFamily="34" charset="0"/>
                <a:ea typeface="+mn-ea"/>
                <a:cs typeface="Calibri" pitchFamily="34" charset="0"/>
                <a:hlinkClick r:id="rId7">
                  <a:extLst>
                    <a:ext uri="{A12FA001-AC4F-418D-AE19-62706E023703}">
                      <ahyp:hlinkClr xmlns:ahyp="http://schemas.microsoft.com/office/drawing/2018/hyperlinkcolor" val="tx"/>
                    </a:ext>
                  </a:extLst>
                </a:hlinkClick>
              </a:rPr>
              <a:t>http://dwimartani.com</a:t>
            </a:r>
            <a:endParaRPr lang="en-US" sz="1350" b="1" kern="1200" dirty="0">
              <a:solidFill>
                <a:schemeClr val="accent5">
                  <a:lumMod val="50000"/>
                </a:schemeClr>
              </a:solidFill>
              <a:latin typeface="Calibri" pitchFamily="34" charset="0"/>
              <a:ea typeface="+mn-ea"/>
              <a:cs typeface="Calibri" pitchFamily="34" charset="0"/>
            </a:endParaRPr>
          </a:p>
        </p:txBody>
      </p:sp>
    </p:spTree>
    <p:extLst>
      <p:ext uri="{BB962C8B-B14F-4D97-AF65-F5344CB8AC3E}">
        <p14:creationId xmlns:p14="http://schemas.microsoft.com/office/powerpoint/2010/main" val="2492223596"/>
      </p:ext>
    </p:extLst>
  </p:cSld>
  <p:clrMapOvr>
    <a:masterClrMapping/>
  </p:clrMapOvr>
</p:sld>
</file>

<file path=ppt/theme/theme1.xml><?xml version="1.0" encoding="utf-8"?>
<a:theme xmlns:a="http://schemas.openxmlformats.org/drawingml/2006/main" name="PPT PSAK">
  <a:themeElements>
    <a:clrScheme name="Custom 15">
      <a:dk1>
        <a:sysClr val="windowText" lastClr="000000"/>
      </a:dk1>
      <a:lt1>
        <a:sysClr val="window" lastClr="FFFFFF"/>
      </a:lt1>
      <a:dk2>
        <a:srgbClr val="373545"/>
      </a:dk2>
      <a:lt2>
        <a:srgbClr val="CEDBE6"/>
      </a:lt2>
      <a:accent1>
        <a:srgbClr val="D8BA22"/>
      </a:accent1>
      <a:accent2>
        <a:srgbClr val="58B6C0"/>
      </a:accent2>
      <a:accent3>
        <a:srgbClr val="75BDA7"/>
      </a:accent3>
      <a:accent4>
        <a:srgbClr val="7A8C8E"/>
      </a:accent4>
      <a:accent5>
        <a:srgbClr val="B35147"/>
      </a:accent5>
      <a:accent6>
        <a:srgbClr val="2683C6"/>
      </a:accent6>
      <a:hlink>
        <a:srgbClr val="6B9F25"/>
      </a:hlink>
      <a:folHlink>
        <a:srgbClr val="9F671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 PSAK" id="{8A511A1F-CD2F-459C-AB1C-EABC1A96933A}" vid="{32F92A21-41B9-4FB9-AD90-FE781ED85CCD}"/>
    </a:ext>
  </a:extLst>
</a:theme>
</file>

<file path=ppt/theme/theme2.xml><?xml version="1.0" encoding="utf-8"?>
<a:theme xmlns:a="http://schemas.openxmlformats.org/drawingml/2006/main" name="1_Slidesgo Final Pages">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Slidesgo Final Pages">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PPT PSAK">
  <a:themeElements>
    <a:clrScheme name="Custom 20">
      <a:dk1>
        <a:sysClr val="windowText" lastClr="000000"/>
      </a:dk1>
      <a:lt1>
        <a:sysClr val="window" lastClr="FFFFFF"/>
      </a:lt1>
      <a:dk2>
        <a:srgbClr val="323232"/>
      </a:dk2>
      <a:lt2>
        <a:srgbClr val="E3DED1"/>
      </a:lt2>
      <a:accent1>
        <a:srgbClr val="BE755B"/>
      </a:accent1>
      <a:accent2>
        <a:srgbClr val="C2C2C2"/>
      </a:accent2>
      <a:accent3>
        <a:srgbClr val="BCBC58"/>
      </a:accent3>
      <a:accent4>
        <a:srgbClr val="C2B79C"/>
      </a:accent4>
      <a:accent5>
        <a:srgbClr val="A3BACB"/>
      </a:accent5>
      <a:accent6>
        <a:srgbClr val="C19859"/>
      </a:accent6>
      <a:hlink>
        <a:srgbClr val="0C0C0C"/>
      </a:hlink>
      <a:folHlink>
        <a:srgbClr val="97875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 PSAK" id="{8A511A1F-CD2F-459C-AB1C-EABC1A96933A}" vid="{32F92A21-41B9-4FB9-AD90-FE781ED85CCD}"/>
    </a:ext>
  </a:extLst>
</a:theme>
</file>

<file path=ppt/theme/theme5.xml><?xml version="1.0" encoding="utf-8"?>
<a:theme xmlns:a="http://schemas.openxmlformats.org/drawingml/2006/main" name="PPT PSAK 2">
  <a:themeElements>
    <a:clrScheme name="Custom 32">
      <a:dk1>
        <a:sysClr val="windowText" lastClr="000000"/>
      </a:dk1>
      <a:lt1>
        <a:sysClr val="window" lastClr="FFFFFF"/>
      </a:lt1>
      <a:dk2>
        <a:srgbClr val="2E2D3A"/>
      </a:dk2>
      <a:lt2>
        <a:srgbClr val="F8E7CE"/>
      </a:lt2>
      <a:accent1>
        <a:srgbClr val="B5B234"/>
      </a:accent1>
      <a:accent2>
        <a:srgbClr val="58B6C0"/>
      </a:accent2>
      <a:accent3>
        <a:srgbClr val="C8C7D3"/>
      </a:accent3>
      <a:accent4>
        <a:srgbClr val="EBB76C"/>
      </a:accent4>
      <a:accent5>
        <a:srgbClr val="B85950"/>
      </a:accent5>
      <a:accent6>
        <a:srgbClr val="5480A5"/>
      </a:accent6>
      <a:hlink>
        <a:srgbClr val="243748"/>
      </a:hlink>
      <a:folHlink>
        <a:srgbClr val="CD851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 PSAK 2" id="{DBEB4CE6-2CC2-470E-9AFE-DAD7C15E8032}" vid="{68F5B838-26D7-4C56-8828-D2FE8071F44F}"/>
    </a:ext>
  </a:extLst>
</a:theme>
</file>

<file path=ppt/theme/theme6.xml><?xml version="1.0" encoding="utf-8"?>
<a:theme xmlns:a="http://schemas.openxmlformats.org/drawingml/2006/main" name="4_PPT PSAK">
  <a:themeElements>
    <a:clrScheme name="Custom 14">
      <a:dk1>
        <a:sysClr val="windowText" lastClr="000000"/>
      </a:dk1>
      <a:lt1>
        <a:sysClr val="window" lastClr="FFFFFF"/>
      </a:lt1>
      <a:dk2>
        <a:srgbClr val="323232"/>
      </a:dk2>
      <a:lt2>
        <a:srgbClr val="E3DED1"/>
      </a:lt2>
      <a:accent1>
        <a:srgbClr val="BE755B"/>
      </a:accent1>
      <a:accent2>
        <a:srgbClr val="989898"/>
      </a:accent2>
      <a:accent3>
        <a:srgbClr val="A3BACB"/>
      </a:accent3>
      <a:accent4>
        <a:srgbClr val="989B2D"/>
      </a:accent4>
      <a:accent5>
        <a:srgbClr val="9986A6"/>
      </a:accent5>
      <a:accent6>
        <a:srgbClr val="C19859"/>
      </a:accent6>
      <a:hlink>
        <a:srgbClr val="0C0C0C"/>
      </a:hlink>
      <a:folHlink>
        <a:srgbClr val="97875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 PSAK" id="{8A511A1F-CD2F-459C-AB1C-EABC1A96933A}" vid="{32F92A21-41B9-4FB9-AD90-FE781ED85CCD}"/>
    </a:ext>
  </a:extLst>
</a:theme>
</file>

<file path=ppt/theme/theme7.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6325</TotalTime>
  <Words>13996</Words>
  <Application>Microsoft Office PowerPoint</Application>
  <PresentationFormat>On-screen Show (16:9)</PresentationFormat>
  <Paragraphs>3459</Paragraphs>
  <Slides>94</Slides>
  <Notes>16</Notes>
  <HiddenSlides>0</HiddenSlides>
  <MMClips>0</MMClips>
  <ScaleCrop>false</ScaleCrop>
  <HeadingPairs>
    <vt:vector size="6" baseType="variant">
      <vt:variant>
        <vt:lpstr>Fonts Used</vt:lpstr>
      </vt:variant>
      <vt:variant>
        <vt:i4>13</vt:i4>
      </vt:variant>
      <vt:variant>
        <vt:lpstr>Theme</vt:lpstr>
      </vt:variant>
      <vt:variant>
        <vt:i4>6</vt:i4>
      </vt:variant>
      <vt:variant>
        <vt:lpstr>Slide Titles</vt:lpstr>
      </vt:variant>
      <vt:variant>
        <vt:i4>94</vt:i4>
      </vt:variant>
    </vt:vector>
  </HeadingPairs>
  <TitlesOfParts>
    <vt:vector size="113" baseType="lpstr">
      <vt:lpstr>Trebuchet MS</vt:lpstr>
      <vt:lpstr>Calibri</vt:lpstr>
      <vt:lpstr>Arial</vt:lpstr>
      <vt:lpstr>Roboto Condensed Light</vt:lpstr>
      <vt:lpstr>Fjalla One</vt:lpstr>
      <vt:lpstr>Verdana</vt:lpstr>
      <vt:lpstr>Barlow Semi Condensed</vt:lpstr>
      <vt:lpstr>Wingdings</vt:lpstr>
      <vt:lpstr>Proxima Nova Semibold</vt:lpstr>
      <vt:lpstr>Proxima Nova</vt:lpstr>
      <vt:lpstr>Barlow</vt:lpstr>
      <vt:lpstr>Barlow Semi Condensed Medium</vt:lpstr>
      <vt:lpstr>Courier New</vt:lpstr>
      <vt:lpstr>PPT PSAK</vt:lpstr>
      <vt:lpstr>1_Slidesgo Final Pages</vt:lpstr>
      <vt:lpstr>3_Slidesgo Final Pages</vt:lpstr>
      <vt:lpstr>1_PPT PSAK</vt:lpstr>
      <vt:lpstr>PPT PSAK 2</vt:lpstr>
      <vt:lpstr>4_PPT PSAK</vt:lpstr>
      <vt:lpstr>PSAK 117 Kontrak Asuransi </vt:lpstr>
      <vt:lpstr>PowerPoint Presentation</vt:lpstr>
      <vt:lpstr>Agenda</vt:lpstr>
      <vt:lpstr>Latar Belakang dan Overview</vt:lpstr>
      <vt:lpstr>PowerPoint Presentation</vt:lpstr>
      <vt:lpstr>PowerPoint Presentation</vt:lpstr>
      <vt:lpstr>Perubahan dalam  PSAK 117</vt:lpstr>
      <vt:lpstr>Perbedaan PSAK 62 dan PSAK 117</vt:lpstr>
      <vt:lpstr>Laporan Laba Rugi - IFRS 17</vt:lpstr>
      <vt:lpstr>Laporan Posisi Keuangan IFRS 17</vt:lpstr>
      <vt:lpstr>PSAK 117 Profit Pattern  Merata Selama Kontrak Asuransi</vt:lpstr>
      <vt:lpstr>PowerPoint Presentation</vt:lpstr>
      <vt:lpstr>PowerPoint Presentation</vt:lpstr>
      <vt:lpstr>Komponen PSAK 117</vt:lpstr>
      <vt:lpstr>Overview PSAK 117</vt:lpstr>
      <vt:lpstr>PSAK 117 Tujuan, Ruang Lingkup, Agregasi</vt:lpstr>
      <vt:lpstr>PowerPoint Presentation</vt:lpstr>
      <vt:lpstr>Pemisahan (Disagregasi) Komponen non Asuransi</vt:lpstr>
      <vt:lpstr>Flowchart PSAK yang digunakan</vt:lpstr>
      <vt:lpstr>Level Agregasi Kontrak Asuransi</vt:lpstr>
      <vt:lpstr>Level Aggregation – Identifikasi Portofolio</vt:lpstr>
      <vt:lpstr>Pengakuan</vt:lpstr>
      <vt:lpstr>Model Pengukuran </vt:lpstr>
      <vt:lpstr>Model Pengukuran Umum (GMM)</vt:lpstr>
      <vt:lpstr>Model Pengukuran Umum (GMM)</vt:lpstr>
      <vt:lpstr>Model Pengukuran Umum (GMM)</vt:lpstr>
      <vt:lpstr>Model Pengukuran Umum (GMM)</vt:lpstr>
      <vt:lpstr>Model Pengukuran Umum (GMM)</vt:lpstr>
      <vt:lpstr>Model Pengukuran Umum (GMM)</vt:lpstr>
      <vt:lpstr>Model pengukuran umum</vt:lpstr>
      <vt:lpstr>Model Pengukuran Umum (GMM)</vt:lpstr>
      <vt:lpstr>Contoh GMM</vt:lpstr>
      <vt:lpstr>Perhitungan CSM</vt:lpstr>
      <vt:lpstr>Alokasi Profit sesuai Kumpulan Kontrak </vt:lpstr>
      <vt:lpstr>Coverage Unit</vt:lpstr>
      <vt:lpstr>Catatan mengenai coverage unit</vt:lpstr>
      <vt:lpstr>CSM – contoh sederhana</vt:lpstr>
      <vt:lpstr>CSM – Mencerminkan timing of coverage (Option 1)</vt:lpstr>
      <vt:lpstr>CSM – Mencerminkan timing of coverage (Option 2)</vt:lpstr>
      <vt:lpstr>CSM – Option 1 vs Option 2</vt:lpstr>
      <vt:lpstr>PowerPoint Presentation</vt:lpstr>
      <vt:lpstr>Premium Allocation Approach (PAA) Par 53</vt:lpstr>
      <vt:lpstr>Premium Allocation Approach (PAA) Par 54</vt:lpstr>
      <vt:lpstr>Premium Allocation Approach (PAA)</vt:lpstr>
      <vt:lpstr>Premium allocation approach  Simplications for short-term contract</vt:lpstr>
      <vt:lpstr>Perubahan PSAK 117</vt:lpstr>
      <vt:lpstr>Formula PAA sesuai P55</vt:lpstr>
      <vt:lpstr>Premium Allocation Approach (PAA)</vt:lpstr>
      <vt:lpstr>Premium Allocation Approach (PAA) Studi kasus skenario – Premi dibayar dimuka</vt:lpstr>
      <vt:lpstr>Premium Allocation Approach (PAA) Studi kasus skenario – Premi dibayar dimuka</vt:lpstr>
      <vt:lpstr>Premium Allocation Approach (PAA) Studi kasus skenario – Premi dibayar dimuka – Perbedaan IFRS 4 dan IFRS 17</vt:lpstr>
      <vt:lpstr>Pendekatan Biaya Variabel Fee Approach</vt:lpstr>
      <vt:lpstr>Perbedaan Pengukuran</vt:lpstr>
      <vt:lpstr>Tanggal Efektif dan Transisi</vt:lpstr>
      <vt:lpstr>Transisi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Building block approach - GMM case study</vt:lpstr>
      <vt:lpstr>Building block approach - GMM case study</vt:lpstr>
      <vt:lpstr>Building block approach - GMM case study</vt:lpstr>
      <vt:lpstr>Building block approach - GMM case study</vt:lpstr>
      <vt:lpstr>Building block approach - GMM case study</vt:lpstr>
      <vt:lpstr>PowerPoint Presentation</vt:lpstr>
      <vt:lpstr>PENYAJIAN PADA LAPORAN POSISI KEUANGAN</vt:lpstr>
      <vt:lpstr>PowerPoint Presentation</vt:lpstr>
      <vt:lpstr>PowerPoint Presentation</vt:lpstr>
      <vt:lpstr>PowerPoint Presentation</vt:lpstr>
      <vt:lpstr>PowerPoint Presentation</vt:lpstr>
      <vt:lpstr>PowerPoint Presentation</vt:lpstr>
      <vt:lpstr>Net insurance and reinsurance finance income (expense)</vt:lpstr>
      <vt:lpstr>Revenue</vt:lpstr>
      <vt:lpstr>Revenue</vt:lpstr>
      <vt:lpstr>Revenue</vt:lpstr>
      <vt:lpstr>Revenue</vt:lpstr>
      <vt:lpstr>Revenue</vt:lpstr>
      <vt:lpstr>Revenue</vt:lpstr>
      <vt:lpstr>Expense</vt:lpstr>
      <vt:lpstr>Aset and Liabilities</vt:lpstr>
      <vt:lpstr>Analysis of Movement</vt:lpstr>
      <vt:lpstr>Analysis of Movement</vt:lpstr>
      <vt:lpstr>Component Insurance and Reinsurance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Technology Consulting</dc:title>
  <dc:creator>DWI'S</dc:creator>
  <cp:lastModifiedBy>Dwi Martani</cp:lastModifiedBy>
  <cp:revision>116</cp:revision>
  <dcterms:modified xsi:type="dcterms:W3CDTF">2024-11-15T12:55:51Z</dcterms:modified>
</cp:coreProperties>
</file>