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4" r:id="rId3"/>
    <p:sldMasterId id="2147483669" r:id="rId4"/>
  </p:sldMasterIdLst>
  <p:notesMasterIdLst>
    <p:notesMasterId r:id="rId57"/>
  </p:notesMasterIdLst>
  <p:sldIdLst>
    <p:sldId id="257" r:id="rId5"/>
    <p:sldId id="256" r:id="rId6"/>
    <p:sldId id="292" r:id="rId7"/>
    <p:sldId id="293" r:id="rId8"/>
    <p:sldId id="294" r:id="rId9"/>
    <p:sldId id="295" r:id="rId10"/>
    <p:sldId id="2503"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321" r:id="rId36"/>
    <p:sldId id="323" r:id="rId37"/>
    <p:sldId id="322" r:id="rId38"/>
    <p:sldId id="324" r:id="rId39"/>
    <p:sldId id="325" r:id="rId40"/>
    <p:sldId id="326" r:id="rId41"/>
    <p:sldId id="327" r:id="rId42"/>
    <p:sldId id="328" r:id="rId43"/>
    <p:sldId id="329" r:id="rId44"/>
    <p:sldId id="330" r:id="rId45"/>
    <p:sldId id="331" r:id="rId46"/>
    <p:sldId id="332" r:id="rId47"/>
    <p:sldId id="333" r:id="rId48"/>
    <p:sldId id="334" r:id="rId49"/>
    <p:sldId id="335" r:id="rId50"/>
    <p:sldId id="337" r:id="rId51"/>
    <p:sldId id="336" r:id="rId52"/>
    <p:sldId id="338" r:id="rId53"/>
    <p:sldId id="339" r:id="rId54"/>
    <p:sldId id="340" r:id="rId55"/>
    <p:sldId id="341"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stika Hasna Prasetyo" initials="AP" lastIdx="1" clrIdx="0">
    <p:extLst>
      <p:ext uri="{19B8F6BF-5375-455C-9EA6-DF929625EA0E}">
        <p15:presenceInfo xmlns:p15="http://schemas.microsoft.com/office/powerpoint/2012/main" userId="7d2f7fe08257ba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41616"/>
    <a:srgbClr val="B7AA33"/>
    <a:srgbClr val="F2F2EC"/>
    <a:srgbClr val="7A97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F1000F-C281-4661-A141-ADA59DB42739}" type="doc">
      <dgm:prSet loTypeId="urn:microsoft.com/office/officeart/2005/8/layout/orgChart1" loCatId="hierarchy" qsTypeId="urn:microsoft.com/office/officeart/2005/8/quickstyle/simple1" qsCatId="simple" csTypeId="urn:microsoft.com/office/officeart/2005/8/colors/accent5_5" csCatId="accent5" phldr="1"/>
      <dgm:spPr/>
      <dgm:t>
        <a:bodyPr/>
        <a:lstStyle/>
        <a:p>
          <a:endParaRPr lang="en-ID"/>
        </a:p>
      </dgm:t>
    </dgm:pt>
    <dgm:pt modelId="{45C33BA3-531A-4F07-8F66-EF9E39B48E70}">
      <dgm:prSet phldrT="[Text]"/>
      <dgm:spPr/>
      <dgm:t>
        <a:bodyPr/>
        <a:lstStyle/>
        <a:p>
          <a:endParaRPr lang="en-ID" dirty="0"/>
        </a:p>
      </dgm:t>
    </dgm:pt>
    <dgm:pt modelId="{F949609A-7FAF-43D0-B2A0-EC418AAC8620}" type="parTrans" cxnId="{E80AE95E-A19C-4C23-8FF7-8EB62AF6A51F}">
      <dgm:prSet/>
      <dgm:spPr/>
      <dgm:t>
        <a:bodyPr/>
        <a:lstStyle/>
        <a:p>
          <a:endParaRPr lang="en-ID"/>
        </a:p>
      </dgm:t>
    </dgm:pt>
    <dgm:pt modelId="{D4E99C6F-DDFE-4375-9C28-1A0518B9D5BB}" type="sibTrans" cxnId="{E80AE95E-A19C-4C23-8FF7-8EB62AF6A51F}">
      <dgm:prSet/>
      <dgm:spPr/>
      <dgm:t>
        <a:bodyPr/>
        <a:lstStyle/>
        <a:p>
          <a:endParaRPr lang="en-ID"/>
        </a:p>
      </dgm:t>
    </dgm:pt>
    <dgm:pt modelId="{F5FE6DAE-D379-4C88-964A-115330791FAA}" type="asst">
      <dgm:prSet phldrT="[Text]"/>
      <dgm:spPr/>
      <dgm:t>
        <a:bodyPr/>
        <a:lstStyle/>
        <a:p>
          <a:endParaRPr lang="en-US" dirty="0"/>
        </a:p>
      </dgm:t>
    </dgm:pt>
    <dgm:pt modelId="{F039676B-89C1-4AB9-A3BF-E7295A4D3A90}" type="parTrans" cxnId="{F73BE4E4-293A-4F67-86B6-23DC20ACEE80}">
      <dgm:prSet/>
      <dgm:spPr/>
      <dgm:t>
        <a:bodyPr/>
        <a:lstStyle/>
        <a:p>
          <a:endParaRPr lang="en-ID"/>
        </a:p>
      </dgm:t>
    </dgm:pt>
    <dgm:pt modelId="{4EBE1051-A3FE-4D27-8930-B4617B47C7AA}" type="sibTrans" cxnId="{F73BE4E4-293A-4F67-86B6-23DC20ACEE80}">
      <dgm:prSet/>
      <dgm:spPr/>
      <dgm:t>
        <a:bodyPr/>
        <a:lstStyle/>
        <a:p>
          <a:endParaRPr lang="en-ID"/>
        </a:p>
      </dgm:t>
    </dgm:pt>
    <dgm:pt modelId="{85C23531-0017-4846-9863-23C42C3F0F18}">
      <dgm:prSet phldrT="[Text]"/>
      <dgm:spPr/>
      <dgm:t>
        <a:bodyPr/>
        <a:lstStyle/>
        <a:p>
          <a:endParaRPr lang="en-ID" dirty="0"/>
        </a:p>
      </dgm:t>
    </dgm:pt>
    <dgm:pt modelId="{C2A23C42-41F4-454D-B4F2-1324043E6245}" type="parTrans" cxnId="{65F8969D-2774-4664-9725-9BCC3F2C0602}">
      <dgm:prSet/>
      <dgm:spPr/>
      <dgm:t>
        <a:bodyPr/>
        <a:lstStyle/>
        <a:p>
          <a:endParaRPr lang="en-ID"/>
        </a:p>
      </dgm:t>
    </dgm:pt>
    <dgm:pt modelId="{067607C2-7CF3-47BA-9FC8-4169A2BCD568}" type="sibTrans" cxnId="{65F8969D-2774-4664-9725-9BCC3F2C0602}">
      <dgm:prSet/>
      <dgm:spPr/>
      <dgm:t>
        <a:bodyPr/>
        <a:lstStyle/>
        <a:p>
          <a:endParaRPr lang="en-ID"/>
        </a:p>
      </dgm:t>
    </dgm:pt>
    <dgm:pt modelId="{6B95B212-4E3D-4C75-A3CE-5D5C0EE3371D}">
      <dgm:prSet phldrT="[Text]"/>
      <dgm:spPr/>
      <dgm:t>
        <a:bodyPr/>
        <a:lstStyle/>
        <a:p>
          <a:endParaRPr lang="en-ID" dirty="0"/>
        </a:p>
      </dgm:t>
    </dgm:pt>
    <dgm:pt modelId="{F736A747-C9BF-4899-8878-0DF8A786F3AF}" type="parTrans" cxnId="{F68479CB-6058-484D-8570-E4460DCE6E55}">
      <dgm:prSet/>
      <dgm:spPr/>
      <dgm:t>
        <a:bodyPr/>
        <a:lstStyle/>
        <a:p>
          <a:endParaRPr lang="en-ID"/>
        </a:p>
      </dgm:t>
    </dgm:pt>
    <dgm:pt modelId="{A185348C-A79F-4843-A0E2-D22144E9BC6D}" type="sibTrans" cxnId="{F68479CB-6058-484D-8570-E4460DCE6E55}">
      <dgm:prSet/>
      <dgm:spPr/>
      <dgm:t>
        <a:bodyPr/>
        <a:lstStyle/>
        <a:p>
          <a:endParaRPr lang="en-ID"/>
        </a:p>
      </dgm:t>
    </dgm:pt>
    <dgm:pt modelId="{7E45CDEE-3586-4222-BEB7-9953A73E85C2}">
      <dgm:prSet phldrT="[Text]"/>
      <dgm:spPr/>
      <dgm:t>
        <a:bodyPr/>
        <a:lstStyle/>
        <a:p>
          <a:endParaRPr lang="en-ID" dirty="0"/>
        </a:p>
      </dgm:t>
    </dgm:pt>
    <dgm:pt modelId="{091B1C0D-1657-4955-9755-0E356721CE3D}" type="parTrans" cxnId="{C495FD86-909B-409C-81D5-D160DF45E437}">
      <dgm:prSet/>
      <dgm:spPr/>
      <dgm:t>
        <a:bodyPr/>
        <a:lstStyle/>
        <a:p>
          <a:endParaRPr lang="en-ID"/>
        </a:p>
      </dgm:t>
    </dgm:pt>
    <dgm:pt modelId="{B472AE68-3C8E-43A8-A027-2D80939DA024}" type="sibTrans" cxnId="{C495FD86-909B-409C-81D5-D160DF45E437}">
      <dgm:prSet/>
      <dgm:spPr/>
      <dgm:t>
        <a:bodyPr/>
        <a:lstStyle/>
        <a:p>
          <a:endParaRPr lang="en-ID"/>
        </a:p>
      </dgm:t>
    </dgm:pt>
    <dgm:pt modelId="{B7A1AADC-49D1-4F5E-90B9-26B06A8CE6EC}" type="pres">
      <dgm:prSet presAssocID="{F4F1000F-C281-4661-A141-ADA59DB42739}" presName="hierChild1" presStyleCnt="0">
        <dgm:presLayoutVars>
          <dgm:orgChart val="1"/>
          <dgm:chPref val="1"/>
          <dgm:dir/>
          <dgm:animOne val="branch"/>
          <dgm:animLvl val="lvl"/>
          <dgm:resizeHandles/>
        </dgm:presLayoutVars>
      </dgm:prSet>
      <dgm:spPr/>
    </dgm:pt>
    <dgm:pt modelId="{5503011E-D3E8-42C3-9C30-11B49990987D}" type="pres">
      <dgm:prSet presAssocID="{45C33BA3-531A-4F07-8F66-EF9E39B48E70}" presName="hierRoot1" presStyleCnt="0">
        <dgm:presLayoutVars>
          <dgm:hierBranch val="init"/>
        </dgm:presLayoutVars>
      </dgm:prSet>
      <dgm:spPr/>
    </dgm:pt>
    <dgm:pt modelId="{116C903A-F4A9-42F4-A3F9-91657CE6B763}" type="pres">
      <dgm:prSet presAssocID="{45C33BA3-531A-4F07-8F66-EF9E39B48E70}" presName="rootComposite1" presStyleCnt="0"/>
      <dgm:spPr/>
    </dgm:pt>
    <dgm:pt modelId="{286AD21E-9C6C-4930-81E0-4C3EA4ACB4A5}" type="pres">
      <dgm:prSet presAssocID="{45C33BA3-531A-4F07-8F66-EF9E39B48E70}" presName="rootText1" presStyleLbl="node0" presStyleIdx="0" presStyleCnt="1">
        <dgm:presLayoutVars>
          <dgm:chPref val="3"/>
        </dgm:presLayoutVars>
      </dgm:prSet>
      <dgm:spPr/>
    </dgm:pt>
    <dgm:pt modelId="{BBEF969C-27AF-4214-952A-57C5B0BAE8D3}" type="pres">
      <dgm:prSet presAssocID="{45C33BA3-531A-4F07-8F66-EF9E39B48E70}" presName="rootConnector1" presStyleLbl="node1" presStyleIdx="0" presStyleCnt="0"/>
      <dgm:spPr/>
    </dgm:pt>
    <dgm:pt modelId="{4C8143C1-5FDB-4E41-B79B-64EBE6BA856E}" type="pres">
      <dgm:prSet presAssocID="{45C33BA3-531A-4F07-8F66-EF9E39B48E70}" presName="hierChild2" presStyleCnt="0"/>
      <dgm:spPr/>
    </dgm:pt>
    <dgm:pt modelId="{FCEB00A9-BA28-4B4C-816F-BB3614F71647}" type="pres">
      <dgm:prSet presAssocID="{C2A23C42-41F4-454D-B4F2-1324043E6245}" presName="Name37" presStyleLbl="parChTrans1D2" presStyleIdx="0" presStyleCnt="4"/>
      <dgm:spPr/>
    </dgm:pt>
    <dgm:pt modelId="{23324E45-8F40-4819-8D6D-5F5F2462772C}" type="pres">
      <dgm:prSet presAssocID="{85C23531-0017-4846-9863-23C42C3F0F18}" presName="hierRoot2" presStyleCnt="0">
        <dgm:presLayoutVars>
          <dgm:hierBranch val="init"/>
        </dgm:presLayoutVars>
      </dgm:prSet>
      <dgm:spPr/>
    </dgm:pt>
    <dgm:pt modelId="{B6B2C5D1-9670-4CE2-A6B9-566C30DDD11F}" type="pres">
      <dgm:prSet presAssocID="{85C23531-0017-4846-9863-23C42C3F0F18}" presName="rootComposite" presStyleCnt="0"/>
      <dgm:spPr/>
    </dgm:pt>
    <dgm:pt modelId="{A353343B-301F-4834-84E8-C2BB2741858A}" type="pres">
      <dgm:prSet presAssocID="{85C23531-0017-4846-9863-23C42C3F0F18}" presName="rootText" presStyleLbl="node2" presStyleIdx="0" presStyleCnt="3">
        <dgm:presLayoutVars>
          <dgm:chPref val="3"/>
        </dgm:presLayoutVars>
      </dgm:prSet>
      <dgm:spPr/>
    </dgm:pt>
    <dgm:pt modelId="{4C2B1DEB-C92A-4789-86FF-B1A4836B24FD}" type="pres">
      <dgm:prSet presAssocID="{85C23531-0017-4846-9863-23C42C3F0F18}" presName="rootConnector" presStyleLbl="node2" presStyleIdx="0" presStyleCnt="3"/>
      <dgm:spPr/>
    </dgm:pt>
    <dgm:pt modelId="{74717FFE-BF1B-403A-A779-4E2922156047}" type="pres">
      <dgm:prSet presAssocID="{85C23531-0017-4846-9863-23C42C3F0F18}" presName="hierChild4" presStyleCnt="0"/>
      <dgm:spPr/>
    </dgm:pt>
    <dgm:pt modelId="{E04FA6C9-2E0F-49B9-904D-E08E72D3101D}" type="pres">
      <dgm:prSet presAssocID="{85C23531-0017-4846-9863-23C42C3F0F18}" presName="hierChild5" presStyleCnt="0"/>
      <dgm:spPr/>
    </dgm:pt>
    <dgm:pt modelId="{AEADC895-00D6-4B4C-A78B-9289F211D6A8}" type="pres">
      <dgm:prSet presAssocID="{F736A747-C9BF-4899-8878-0DF8A786F3AF}" presName="Name37" presStyleLbl="parChTrans1D2" presStyleIdx="1" presStyleCnt="4"/>
      <dgm:spPr/>
    </dgm:pt>
    <dgm:pt modelId="{022BCBD2-1CB8-4A40-AAE5-28A43212D2B6}" type="pres">
      <dgm:prSet presAssocID="{6B95B212-4E3D-4C75-A3CE-5D5C0EE3371D}" presName="hierRoot2" presStyleCnt="0">
        <dgm:presLayoutVars>
          <dgm:hierBranch val="init"/>
        </dgm:presLayoutVars>
      </dgm:prSet>
      <dgm:spPr/>
    </dgm:pt>
    <dgm:pt modelId="{1830B8F5-EC10-48DB-B7F9-BE907A4F2E8E}" type="pres">
      <dgm:prSet presAssocID="{6B95B212-4E3D-4C75-A3CE-5D5C0EE3371D}" presName="rootComposite" presStyleCnt="0"/>
      <dgm:spPr/>
    </dgm:pt>
    <dgm:pt modelId="{92E3664A-4B12-42D1-86C3-B72CD0D4C084}" type="pres">
      <dgm:prSet presAssocID="{6B95B212-4E3D-4C75-A3CE-5D5C0EE3371D}" presName="rootText" presStyleLbl="node2" presStyleIdx="1" presStyleCnt="3">
        <dgm:presLayoutVars>
          <dgm:chPref val="3"/>
        </dgm:presLayoutVars>
      </dgm:prSet>
      <dgm:spPr/>
    </dgm:pt>
    <dgm:pt modelId="{89066770-2C3B-4A7A-83CC-46E868598AD6}" type="pres">
      <dgm:prSet presAssocID="{6B95B212-4E3D-4C75-A3CE-5D5C0EE3371D}" presName="rootConnector" presStyleLbl="node2" presStyleIdx="1" presStyleCnt="3"/>
      <dgm:spPr/>
    </dgm:pt>
    <dgm:pt modelId="{EF3DADC7-5879-46BC-AD58-303F3F3079C9}" type="pres">
      <dgm:prSet presAssocID="{6B95B212-4E3D-4C75-A3CE-5D5C0EE3371D}" presName="hierChild4" presStyleCnt="0"/>
      <dgm:spPr/>
    </dgm:pt>
    <dgm:pt modelId="{D97F9DAF-63C2-498A-AA79-A8CA5FD545DB}" type="pres">
      <dgm:prSet presAssocID="{6B95B212-4E3D-4C75-A3CE-5D5C0EE3371D}" presName="hierChild5" presStyleCnt="0"/>
      <dgm:spPr/>
    </dgm:pt>
    <dgm:pt modelId="{57ED79BB-E009-42FA-82F5-43D089D48C20}" type="pres">
      <dgm:prSet presAssocID="{091B1C0D-1657-4955-9755-0E356721CE3D}" presName="Name37" presStyleLbl="parChTrans1D2" presStyleIdx="2" presStyleCnt="4"/>
      <dgm:spPr/>
    </dgm:pt>
    <dgm:pt modelId="{3B2E13C5-0545-4E49-B0B9-CC0E3E5F8824}" type="pres">
      <dgm:prSet presAssocID="{7E45CDEE-3586-4222-BEB7-9953A73E85C2}" presName="hierRoot2" presStyleCnt="0">
        <dgm:presLayoutVars>
          <dgm:hierBranch val="init"/>
        </dgm:presLayoutVars>
      </dgm:prSet>
      <dgm:spPr/>
    </dgm:pt>
    <dgm:pt modelId="{5E97A64A-76C1-483D-BCF8-E7C74D1BBC64}" type="pres">
      <dgm:prSet presAssocID="{7E45CDEE-3586-4222-BEB7-9953A73E85C2}" presName="rootComposite" presStyleCnt="0"/>
      <dgm:spPr/>
    </dgm:pt>
    <dgm:pt modelId="{672D92E0-60BA-44D1-B7DF-195AAFBF67DA}" type="pres">
      <dgm:prSet presAssocID="{7E45CDEE-3586-4222-BEB7-9953A73E85C2}" presName="rootText" presStyleLbl="node2" presStyleIdx="2" presStyleCnt="3">
        <dgm:presLayoutVars>
          <dgm:chPref val="3"/>
        </dgm:presLayoutVars>
      </dgm:prSet>
      <dgm:spPr/>
    </dgm:pt>
    <dgm:pt modelId="{A6E0D2D1-7BDC-4ABE-84E2-CB215E23C45A}" type="pres">
      <dgm:prSet presAssocID="{7E45CDEE-3586-4222-BEB7-9953A73E85C2}" presName="rootConnector" presStyleLbl="node2" presStyleIdx="2" presStyleCnt="3"/>
      <dgm:spPr/>
    </dgm:pt>
    <dgm:pt modelId="{2C7E8BFB-9EB7-49FD-9C31-630E7DA17C47}" type="pres">
      <dgm:prSet presAssocID="{7E45CDEE-3586-4222-BEB7-9953A73E85C2}" presName="hierChild4" presStyleCnt="0"/>
      <dgm:spPr/>
    </dgm:pt>
    <dgm:pt modelId="{C89FF9F3-C735-443B-ACB8-1450E1EEB5CD}" type="pres">
      <dgm:prSet presAssocID="{7E45CDEE-3586-4222-BEB7-9953A73E85C2}" presName="hierChild5" presStyleCnt="0"/>
      <dgm:spPr/>
    </dgm:pt>
    <dgm:pt modelId="{69010D8B-4846-49E9-ABA6-20DF8A83D555}" type="pres">
      <dgm:prSet presAssocID="{45C33BA3-531A-4F07-8F66-EF9E39B48E70}" presName="hierChild3" presStyleCnt="0"/>
      <dgm:spPr/>
    </dgm:pt>
    <dgm:pt modelId="{04F6FDEC-2F6F-438C-B4C5-5D7264F838B3}" type="pres">
      <dgm:prSet presAssocID="{F039676B-89C1-4AB9-A3BF-E7295A4D3A90}" presName="Name111" presStyleLbl="parChTrans1D2" presStyleIdx="3" presStyleCnt="4"/>
      <dgm:spPr/>
    </dgm:pt>
    <dgm:pt modelId="{629AF7D4-0AE2-4F9B-B5DE-FC9F13B69900}" type="pres">
      <dgm:prSet presAssocID="{F5FE6DAE-D379-4C88-964A-115330791FAA}" presName="hierRoot3" presStyleCnt="0">
        <dgm:presLayoutVars>
          <dgm:hierBranch val="init"/>
        </dgm:presLayoutVars>
      </dgm:prSet>
      <dgm:spPr/>
    </dgm:pt>
    <dgm:pt modelId="{06F647E2-4EF7-48F9-986E-24AD47B6B063}" type="pres">
      <dgm:prSet presAssocID="{F5FE6DAE-D379-4C88-964A-115330791FAA}" presName="rootComposite3" presStyleCnt="0"/>
      <dgm:spPr/>
    </dgm:pt>
    <dgm:pt modelId="{DDAD9CC6-2A37-4E38-A42D-A1E95D5AEABD}" type="pres">
      <dgm:prSet presAssocID="{F5FE6DAE-D379-4C88-964A-115330791FAA}" presName="rootText3" presStyleLbl="asst1" presStyleIdx="0" presStyleCnt="1">
        <dgm:presLayoutVars>
          <dgm:chPref val="3"/>
        </dgm:presLayoutVars>
      </dgm:prSet>
      <dgm:spPr/>
    </dgm:pt>
    <dgm:pt modelId="{A0E5DD79-D7A2-4AB3-95EB-2166C13C7BE8}" type="pres">
      <dgm:prSet presAssocID="{F5FE6DAE-D379-4C88-964A-115330791FAA}" presName="rootConnector3" presStyleLbl="asst1" presStyleIdx="0" presStyleCnt="1"/>
      <dgm:spPr/>
    </dgm:pt>
    <dgm:pt modelId="{A5C2215E-84D6-4BB8-903D-E053EC7EED52}" type="pres">
      <dgm:prSet presAssocID="{F5FE6DAE-D379-4C88-964A-115330791FAA}" presName="hierChild6" presStyleCnt="0"/>
      <dgm:spPr/>
    </dgm:pt>
    <dgm:pt modelId="{5730C12C-7156-4882-A1DE-876E575881BF}" type="pres">
      <dgm:prSet presAssocID="{F5FE6DAE-D379-4C88-964A-115330791FAA}" presName="hierChild7" presStyleCnt="0"/>
      <dgm:spPr/>
    </dgm:pt>
  </dgm:ptLst>
  <dgm:cxnLst>
    <dgm:cxn modelId="{3C9B111A-65FF-4FF6-8C78-DA2342BDDA3F}" type="presOf" srcId="{F5FE6DAE-D379-4C88-964A-115330791FAA}" destId="{A0E5DD79-D7A2-4AB3-95EB-2166C13C7BE8}" srcOrd="1" destOrd="0" presId="urn:microsoft.com/office/officeart/2005/8/layout/orgChart1"/>
    <dgm:cxn modelId="{F59A3131-10C3-448B-B313-B9616381984B}" type="presOf" srcId="{85C23531-0017-4846-9863-23C42C3F0F18}" destId="{A353343B-301F-4834-84E8-C2BB2741858A}" srcOrd="0" destOrd="0" presId="urn:microsoft.com/office/officeart/2005/8/layout/orgChart1"/>
    <dgm:cxn modelId="{E80AE95E-A19C-4C23-8FF7-8EB62AF6A51F}" srcId="{F4F1000F-C281-4661-A141-ADA59DB42739}" destId="{45C33BA3-531A-4F07-8F66-EF9E39B48E70}" srcOrd="0" destOrd="0" parTransId="{F949609A-7FAF-43D0-B2A0-EC418AAC8620}" sibTransId="{D4E99C6F-DDFE-4375-9C28-1A0518B9D5BB}"/>
    <dgm:cxn modelId="{9DCF9B63-9D49-424A-B753-D38CB086217C}" type="presOf" srcId="{6B95B212-4E3D-4C75-A3CE-5D5C0EE3371D}" destId="{89066770-2C3B-4A7A-83CC-46E868598AD6}" srcOrd="1" destOrd="0" presId="urn:microsoft.com/office/officeart/2005/8/layout/orgChart1"/>
    <dgm:cxn modelId="{55FA604A-D416-44F0-8C8C-45259A40F377}" type="presOf" srcId="{7E45CDEE-3586-4222-BEB7-9953A73E85C2}" destId="{672D92E0-60BA-44D1-B7DF-195AAFBF67DA}" srcOrd="0" destOrd="0" presId="urn:microsoft.com/office/officeart/2005/8/layout/orgChart1"/>
    <dgm:cxn modelId="{6A4EC172-0F61-4F45-8F98-D6749DC00B5C}" type="presOf" srcId="{45C33BA3-531A-4F07-8F66-EF9E39B48E70}" destId="{286AD21E-9C6C-4930-81E0-4C3EA4ACB4A5}" srcOrd="0" destOrd="0" presId="urn:microsoft.com/office/officeart/2005/8/layout/orgChart1"/>
    <dgm:cxn modelId="{C495FD86-909B-409C-81D5-D160DF45E437}" srcId="{45C33BA3-531A-4F07-8F66-EF9E39B48E70}" destId="{7E45CDEE-3586-4222-BEB7-9953A73E85C2}" srcOrd="3" destOrd="0" parTransId="{091B1C0D-1657-4955-9755-0E356721CE3D}" sibTransId="{B472AE68-3C8E-43A8-A027-2D80939DA024}"/>
    <dgm:cxn modelId="{A5A6EA8A-2CC8-4E20-BC57-D0C058F541D6}" type="presOf" srcId="{85C23531-0017-4846-9863-23C42C3F0F18}" destId="{4C2B1DEB-C92A-4789-86FF-B1A4836B24FD}" srcOrd="1" destOrd="0" presId="urn:microsoft.com/office/officeart/2005/8/layout/orgChart1"/>
    <dgm:cxn modelId="{65F8969D-2774-4664-9725-9BCC3F2C0602}" srcId="{45C33BA3-531A-4F07-8F66-EF9E39B48E70}" destId="{85C23531-0017-4846-9863-23C42C3F0F18}" srcOrd="1" destOrd="0" parTransId="{C2A23C42-41F4-454D-B4F2-1324043E6245}" sibTransId="{067607C2-7CF3-47BA-9FC8-4169A2BCD568}"/>
    <dgm:cxn modelId="{17A11A9F-9482-425B-BA41-75F543E56219}" type="presOf" srcId="{F4F1000F-C281-4661-A141-ADA59DB42739}" destId="{B7A1AADC-49D1-4F5E-90B9-26B06A8CE6EC}" srcOrd="0" destOrd="0" presId="urn:microsoft.com/office/officeart/2005/8/layout/orgChart1"/>
    <dgm:cxn modelId="{E8D1B3A7-02F0-408D-A7DD-7AAEB147E210}" type="presOf" srcId="{7E45CDEE-3586-4222-BEB7-9953A73E85C2}" destId="{A6E0D2D1-7BDC-4ABE-84E2-CB215E23C45A}" srcOrd="1" destOrd="0" presId="urn:microsoft.com/office/officeart/2005/8/layout/orgChart1"/>
    <dgm:cxn modelId="{B05320AA-9725-41CF-BC43-070676E8079D}" type="presOf" srcId="{F5FE6DAE-D379-4C88-964A-115330791FAA}" destId="{DDAD9CC6-2A37-4E38-A42D-A1E95D5AEABD}" srcOrd="0" destOrd="0" presId="urn:microsoft.com/office/officeart/2005/8/layout/orgChart1"/>
    <dgm:cxn modelId="{931559AB-C932-4B27-98BB-927D77945F80}" type="presOf" srcId="{C2A23C42-41F4-454D-B4F2-1324043E6245}" destId="{FCEB00A9-BA28-4B4C-816F-BB3614F71647}" srcOrd="0" destOrd="0" presId="urn:microsoft.com/office/officeart/2005/8/layout/orgChart1"/>
    <dgm:cxn modelId="{4A3E0DB4-4FF4-4E18-AD18-97EBF774C251}" type="presOf" srcId="{F736A747-C9BF-4899-8878-0DF8A786F3AF}" destId="{AEADC895-00D6-4B4C-A78B-9289F211D6A8}" srcOrd="0" destOrd="0" presId="urn:microsoft.com/office/officeart/2005/8/layout/orgChart1"/>
    <dgm:cxn modelId="{F68479CB-6058-484D-8570-E4460DCE6E55}" srcId="{45C33BA3-531A-4F07-8F66-EF9E39B48E70}" destId="{6B95B212-4E3D-4C75-A3CE-5D5C0EE3371D}" srcOrd="2" destOrd="0" parTransId="{F736A747-C9BF-4899-8878-0DF8A786F3AF}" sibTransId="{A185348C-A79F-4843-A0E2-D22144E9BC6D}"/>
    <dgm:cxn modelId="{9E4A78D6-DF9F-45F0-8D0B-799CAE4D60F3}" type="presOf" srcId="{F039676B-89C1-4AB9-A3BF-E7295A4D3A90}" destId="{04F6FDEC-2F6F-438C-B4C5-5D7264F838B3}" srcOrd="0" destOrd="0" presId="urn:microsoft.com/office/officeart/2005/8/layout/orgChart1"/>
    <dgm:cxn modelId="{3E2569DF-E53E-4084-BD6F-B8C2E9673A97}" type="presOf" srcId="{45C33BA3-531A-4F07-8F66-EF9E39B48E70}" destId="{BBEF969C-27AF-4214-952A-57C5B0BAE8D3}" srcOrd="1" destOrd="0" presId="urn:microsoft.com/office/officeart/2005/8/layout/orgChart1"/>
    <dgm:cxn modelId="{F73BE4E4-293A-4F67-86B6-23DC20ACEE80}" srcId="{45C33BA3-531A-4F07-8F66-EF9E39B48E70}" destId="{F5FE6DAE-D379-4C88-964A-115330791FAA}" srcOrd="0" destOrd="0" parTransId="{F039676B-89C1-4AB9-A3BF-E7295A4D3A90}" sibTransId="{4EBE1051-A3FE-4D27-8930-B4617B47C7AA}"/>
    <dgm:cxn modelId="{9CF111FB-7512-4E5B-9C47-DACF4B4D167F}" type="presOf" srcId="{6B95B212-4E3D-4C75-A3CE-5D5C0EE3371D}" destId="{92E3664A-4B12-42D1-86C3-B72CD0D4C084}" srcOrd="0" destOrd="0" presId="urn:microsoft.com/office/officeart/2005/8/layout/orgChart1"/>
    <dgm:cxn modelId="{95C549FF-80C8-4953-9FDC-8C6BF3D93EB0}" type="presOf" srcId="{091B1C0D-1657-4955-9755-0E356721CE3D}" destId="{57ED79BB-E009-42FA-82F5-43D089D48C20}" srcOrd="0" destOrd="0" presId="urn:microsoft.com/office/officeart/2005/8/layout/orgChart1"/>
    <dgm:cxn modelId="{A20D8B53-3711-4979-A5AD-CC84555867D5}" type="presParOf" srcId="{B7A1AADC-49D1-4F5E-90B9-26B06A8CE6EC}" destId="{5503011E-D3E8-42C3-9C30-11B49990987D}" srcOrd="0" destOrd="0" presId="urn:microsoft.com/office/officeart/2005/8/layout/orgChart1"/>
    <dgm:cxn modelId="{8BA03AC6-40D8-4E7A-B296-7BCDBBABE255}" type="presParOf" srcId="{5503011E-D3E8-42C3-9C30-11B49990987D}" destId="{116C903A-F4A9-42F4-A3F9-91657CE6B763}" srcOrd="0" destOrd="0" presId="urn:microsoft.com/office/officeart/2005/8/layout/orgChart1"/>
    <dgm:cxn modelId="{C35691A4-425B-4139-BC95-390262554F5C}" type="presParOf" srcId="{116C903A-F4A9-42F4-A3F9-91657CE6B763}" destId="{286AD21E-9C6C-4930-81E0-4C3EA4ACB4A5}" srcOrd="0" destOrd="0" presId="urn:microsoft.com/office/officeart/2005/8/layout/orgChart1"/>
    <dgm:cxn modelId="{AD34B8A0-49A1-4285-98FC-9FC0F058B3BA}" type="presParOf" srcId="{116C903A-F4A9-42F4-A3F9-91657CE6B763}" destId="{BBEF969C-27AF-4214-952A-57C5B0BAE8D3}" srcOrd="1" destOrd="0" presId="urn:microsoft.com/office/officeart/2005/8/layout/orgChart1"/>
    <dgm:cxn modelId="{921B09BD-8D8C-4B17-B6BE-594D1665776B}" type="presParOf" srcId="{5503011E-D3E8-42C3-9C30-11B49990987D}" destId="{4C8143C1-5FDB-4E41-B79B-64EBE6BA856E}" srcOrd="1" destOrd="0" presId="urn:microsoft.com/office/officeart/2005/8/layout/orgChart1"/>
    <dgm:cxn modelId="{19CB6BBA-5B4E-4131-8CFC-7C92CA44D3FE}" type="presParOf" srcId="{4C8143C1-5FDB-4E41-B79B-64EBE6BA856E}" destId="{FCEB00A9-BA28-4B4C-816F-BB3614F71647}" srcOrd="0" destOrd="0" presId="urn:microsoft.com/office/officeart/2005/8/layout/orgChart1"/>
    <dgm:cxn modelId="{59B69559-50ED-47D6-853A-5D8CC8055343}" type="presParOf" srcId="{4C8143C1-5FDB-4E41-B79B-64EBE6BA856E}" destId="{23324E45-8F40-4819-8D6D-5F5F2462772C}" srcOrd="1" destOrd="0" presId="urn:microsoft.com/office/officeart/2005/8/layout/orgChart1"/>
    <dgm:cxn modelId="{A30640CD-99B5-4D9F-B3CF-C78227A30469}" type="presParOf" srcId="{23324E45-8F40-4819-8D6D-5F5F2462772C}" destId="{B6B2C5D1-9670-4CE2-A6B9-566C30DDD11F}" srcOrd="0" destOrd="0" presId="urn:microsoft.com/office/officeart/2005/8/layout/orgChart1"/>
    <dgm:cxn modelId="{B8130F38-88A9-4FAA-9F8B-96332136D044}" type="presParOf" srcId="{B6B2C5D1-9670-4CE2-A6B9-566C30DDD11F}" destId="{A353343B-301F-4834-84E8-C2BB2741858A}" srcOrd="0" destOrd="0" presId="urn:microsoft.com/office/officeart/2005/8/layout/orgChart1"/>
    <dgm:cxn modelId="{188731AC-43CA-465B-AE9B-1E6368345CCB}" type="presParOf" srcId="{B6B2C5D1-9670-4CE2-A6B9-566C30DDD11F}" destId="{4C2B1DEB-C92A-4789-86FF-B1A4836B24FD}" srcOrd="1" destOrd="0" presId="urn:microsoft.com/office/officeart/2005/8/layout/orgChart1"/>
    <dgm:cxn modelId="{694D1B04-404A-4860-9FE8-98C90C6A0724}" type="presParOf" srcId="{23324E45-8F40-4819-8D6D-5F5F2462772C}" destId="{74717FFE-BF1B-403A-A779-4E2922156047}" srcOrd="1" destOrd="0" presId="urn:microsoft.com/office/officeart/2005/8/layout/orgChart1"/>
    <dgm:cxn modelId="{72B1A60A-D779-4918-BCD9-2BEC9F946EAC}" type="presParOf" srcId="{23324E45-8F40-4819-8D6D-5F5F2462772C}" destId="{E04FA6C9-2E0F-49B9-904D-E08E72D3101D}" srcOrd="2" destOrd="0" presId="urn:microsoft.com/office/officeart/2005/8/layout/orgChart1"/>
    <dgm:cxn modelId="{FC716D18-A8D3-479B-AF32-4AD5DB685C6E}" type="presParOf" srcId="{4C8143C1-5FDB-4E41-B79B-64EBE6BA856E}" destId="{AEADC895-00D6-4B4C-A78B-9289F211D6A8}" srcOrd="2" destOrd="0" presId="urn:microsoft.com/office/officeart/2005/8/layout/orgChart1"/>
    <dgm:cxn modelId="{7951B2DD-F787-4CE7-9283-0DAA9410ACDE}" type="presParOf" srcId="{4C8143C1-5FDB-4E41-B79B-64EBE6BA856E}" destId="{022BCBD2-1CB8-4A40-AAE5-28A43212D2B6}" srcOrd="3" destOrd="0" presId="urn:microsoft.com/office/officeart/2005/8/layout/orgChart1"/>
    <dgm:cxn modelId="{58652BCF-37DB-4C19-9ECF-2B217AF3A237}" type="presParOf" srcId="{022BCBD2-1CB8-4A40-AAE5-28A43212D2B6}" destId="{1830B8F5-EC10-48DB-B7F9-BE907A4F2E8E}" srcOrd="0" destOrd="0" presId="urn:microsoft.com/office/officeart/2005/8/layout/orgChart1"/>
    <dgm:cxn modelId="{0FB4466B-B5E7-415C-87FB-1CEF998CFEC5}" type="presParOf" srcId="{1830B8F5-EC10-48DB-B7F9-BE907A4F2E8E}" destId="{92E3664A-4B12-42D1-86C3-B72CD0D4C084}" srcOrd="0" destOrd="0" presId="urn:microsoft.com/office/officeart/2005/8/layout/orgChart1"/>
    <dgm:cxn modelId="{24BBB37C-A29F-408E-A38E-6E00832CA1FA}" type="presParOf" srcId="{1830B8F5-EC10-48DB-B7F9-BE907A4F2E8E}" destId="{89066770-2C3B-4A7A-83CC-46E868598AD6}" srcOrd="1" destOrd="0" presId="urn:microsoft.com/office/officeart/2005/8/layout/orgChart1"/>
    <dgm:cxn modelId="{5CF59733-3D38-48BF-88F8-6092F83A2EBF}" type="presParOf" srcId="{022BCBD2-1CB8-4A40-AAE5-28A43212D2B6}" destId="{EF3DADC7-5879-46BC-AD58-303F3F3079C9}" srcOrd="1" destOrd="0" presId="urn:microsoft.com/office/officeart/2005/8/layout/orgChart1"/>
    <dgm:cxn modelId="{3545E7E1-1BC5-46FF-A7D2-849DE6E862AF}" type="presParOf" srcId="{022BCBD2-1CB8-4A40-AAE5-28A43212D2B6}" destId="{D97F9DAF-63C2-498A-AA79-A8CA5FD545DB}" srcOrd="2" destOrd="0" presId="urn:microsoft.com/office/officeart/2005/8/layout/orgChart1"/>
    <dgm:cxn modelId="{6B88E7AE-0643-4B56-82F7-81B01A5B3A2A}" type="presParOf" srcId="{4C8143C1-5FDB-4E41-B79B-64EBE6BA856E}" destId="{57ED79BB-E009-42FA-82F5-43D089D48C20}" srcOrd="4" destOrd="0" presId="urn:microsoft.com/office/officeart/2005/8/layout/orgChart1"/>
    <dgm:cxn modelId="{309B01D5-4655-4BD2-9144-A3485143228E}" type="presParOf" srcId="{4C8143C1-5FDB-4E41-B79B-64EBE6BA856E}" destId="{3B2E13C5-0545-4E49-B0B9-CC0E3E5F8824}" srcOrd="5" destOrd="0" presId="urn:microsoft.com/office/officeart/2005/8/layout/orgChart1"/>
    <dgm:cxn modelId="{5FE28D26-BF0C-4CA3-999C-2F01AB0013FD}" type="presParOf" srcId="{3B2E13C5-0545-4E49-B0B9-CC0E3E5F8824}" destId="{5E97A64A-76C1-483D-BCF8-E7C74D1BBC64}" srcOrd="0" destOrd="0" presId="urn:microsoft.com/office/officeart/2005/8/layout/orgChart1"/>
    <dgm:cxn modelId="{E65F8BC1-38E0-4B86-A0F9-BB65D4ACFDFE}" type="presParOf" srcId="{5E97A64A-76C1-483D-BCF8-E7C74D1BBC64}" destId="{672D92E0-60BA-44D1-B7DF-195AAFBF67DA}" srcOrd="0" destOrd="0" presId="urn:microsoft.com/office/officeart/2005/8/layout/orgChart1"/>
    <dgm:cxn modelId="{0E77BBBC-BEE4-4B2F-9C11-CAB030C300A8}" type="presParOf" srcId="{5E97A64A-76C1-483D-BCF8-E7C74D1BBC64}" destId="{A6E0D2D1-7BDC-4ABE-84E2-CB215E23C45A}" srcOrd="1" destOrd="0" presId="urn:microsoft.com/office/officeart/2005/8/layout/orgChart1"/>
    <dgm:cxn modelId="{94189535-B117-4767-9E99-3C1ADF5720A8}" type="presParOf" srcId="{3B2E13C5-0545-4E49-B0B9-CC0E3E5F8824}" destId="{2C7E8BFB-9EB7-49FD-9C31-630E7DA17C47}" srcOrd="1" destOrd="0" presId="urn:microsoft.com/office/officeart/2005/8/layout/orgChart1"/>
    <dgm:cxn modelId="{026FAF58-71B7-4082-BE9A-120A33F4DECF}" type="presParOf" srcId="{3B2E13C5-0545-4E49-B0B9-CC0E3E5F8824}" destId="{C89FF9F3-C735-443B-ACB8-1450E1EEB5CD}" srcOrd="2" destOrd="0" presId="urn:microsoft.com/office/officeart/2005/8/layout/orgChart1"/>
    <dgm:cxn modelId="{F3B2DB4B-5AC8-4BD5-8104-504AF6E491CE}" type="presParOf" srcId="{5503011E-D3E8-42C3-9C30-11B49990987D}" destId="{69010D8B-4846-49E9-ABA6-20DF8A83D555}" srcOrd="2" destOrd="0" presId="urn:microsoft.com/office/officeart/2005/8/layout/orgChart1"/>
    <dgm:cxn modelId="{64A63BCB-F530-410F-B9AB-71B72294049E}" type="presParOf" srcId="{69010D8B-4846-49E9-ABA6-20DF8A83D555}" destId="{04F6FDEC-2F6F-438C-B4C5-5D7264F838B3}" srcOrd="0" destOrd="0" presId="urn:microsoft.com/office/officeart/2005/8/layout/orgChart1"/>
    <dgm:cxn modelId="{B36FC45D-5FBC-462E-AB8E-B2C6F55BA5C6}" type="presParOf" srcId="{69010D8B-4846-49E9-ABA6-20DF8A83D555}" destId="{629AF7D4-0AE2-4F9B-B5DE-FC9F13B69900}" srcOrd="1" destOrd="0" presId="urn:microsoft.com/office/officeart/2005/8/layout/orgChart1"/>
    <dgm:cxn modelId="{43EB2EEE-B09F-43DD-8BF2-6A0661ED81FC}" type="presParOf" srcId="{629AF7D4-0AE2-4F9B-B5DE-FC9F13B69900}" destId="{06F647E2-4EF7-48F9-986E-24AD47B6B063}" srcOrd="0" destOrd="0" presId="urn:microsoft.com/office/officeart/2005/8/layout/orgChart1"/>
    <dgm:cxn modelId="{3EE78EC9-66C4-432D-8FE0-F44A7B5424B6}" type="presParOf" srcId="{06F647E2-4EF7-48F9-986E-24AD47B6B063}" destId="{DDAD9CC6-2A37-4E38-A42D-A1E95D5AEABD}" srcOrd="0" destOrd="0" presId="urn:microsoft.com/office/officeart/2005/8/layout/orgChart1"/>
    <dgm:cxn modelId="{E8AE59D3-EF60-4FF8-98C5-B77EF2B10517}" type="presParOf" srcId="{06F647E2-4EF7-48F9-986E-24AD47B6B063}" destId="{A0E5DD79-D7A2-4AB3-95EB-2166C13C7BE8}" srcOrd="1" destOrd="0" presId="urn:microsoft.com/office/officeart/2005/8/layout/orgChart1"/>
    <dgm:cxn modelId="{ED0DDFF9-F387-4B69-B6F4-B4F037AD55DE}" type="presParOf" srcId="{629AF7D4-0AE2-4F9B-B5DE-FC9F13B69900}" destId="{A5C2215E-84D6-4BB8-903D-E053EC7EED52}" srcOrd="1" destOrd="0" presId="urn:microsoft.com/office/officeart/2005/8/layout/orgChart1"/>
    <dgm:cxn modelId="{BB16ACC3-AAFE-48D5-9E32-65C788EF4C60}" type="presParOf" srcId="{629AF7D4-0AE2-4F9B-B5DE-FC9F13B69900}" destId="{5730C12C-7156-4882-A1DE-876E575881B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77E7D9C-1CBF-44DB-8E03-3D48C8C68FE8}"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ID"/>
        </a:p>
      </dgm:t>
    </dgm:pt>
    <dgm:pt modelId="{2FA41DA6-653E-44FD-991C-A35C138E675F}">
      <dgm:prSet phldrT="[Text]"/>
      <dgm:spPr/>
      <dgm:t>
        <a:bodyPr/>
        <a:lstStyle/>
        <a:p>
          <a:endParaRPr lang="en-ID" dirty="0"/>
        </a:p>
      </dgm:t>
    </dgm:pt>
    <dgm:pt modelId="{91CA4223-9F6C-46D5-97F2-0896C9D1C480}" type="parTrans" cxnId="{83CA4AB7-538C-4DF6-B6E9-DC1CD9252293}">
      <dgm:prSet/>
      <dgm:spPr/>
      <dgm:t>
        <a:bodyPr/>
        <a:lstStyle/>
        <a:p>
          <a:endParaRPr lang="en-ID"/>
        </a:p>
      </dgm:t>
    </dgm:pt>
    <dgm:pt modelId="{2FA09127-4868-4555-BA43-37279646CBFF}" type="sibTrans" cxnId="{83CA4AB7-538C-4DF6-B6E9-DC1CD9252293}">
      <dgm:prSet/>
      <dgm:spPr/>
      <dgm:t>
        <a:bodyPr/>
        <a:lstStyle/>
        <a:p>
          <a:endParaRPr lang="en-ID"/>
        </a:p>
      </dgm:t>
    </dgm:pt>
    <dgm:pt modelId="{479497A5-0351-4817-B2FD-A9336DF3DEF0}">
      <dgm:prSet phldrT="[Text]"/>
      <dgm:spPr/>
      <dgm:t>
        <a:bodyPr/>
        <a:lstStyle/>
        <a:p>
          <a:endParaRPr lang="en-ID" dirty="0"/>
        </a:p>
      </dgm:t>
    </dgm:pt>
    <dgm:pt modelId="{5C0E86CA-2E6C-40B2-AE5B-CCA5535594DA}" type="parTrans" cxnId="{E3876085-F39B-462C-9320-689F088AEA3B}">
      <dgm:prSet/>
      <dgm:spPr/>
      <dgm:t>
        <a:bodyPr/>
        <a:lstStyle/>
        <a:p>
          <a:endParaRPr lang="en-ID"/>
        </a:p>
      </dgm:t>
    </dgm:pt>
    <dgm:pt modelId="{D11E53CF-A8D1-4F28-B5EE-63A48A220089}" type="sibTrans" cxnId="{E3876085-F39B-462C-9320-689F088AEA3B}">
      <dgm:prSet/>
      <dgm:spPr/>
      <dgm:t>
        <a:bodyPr/>
        <a:lstStyle/>
        <a:p>
          <a:endParaRPr lang="en-ID"/>
        </a:p>
      </dgm:t>
    </dgm:pt>
    <dgm:pt modelId="{C345093B-AD96-4199-84C2-D4E886989BD1}">
      <dgm:prSet phldrT="[Text]"/>
      <dgm:spPr/>
      <dgm:t>
        <a:bodyPr/>
        <a:lstStyle/>
        <a:p>
          <a:endParaRPr lang="en-ID" dirty="0"/>
        </a:p>
      </dgm:t>
    </dgm:pt>
    <dgm:pt modelId="{637E1A27-EDE9-48CB-BDA1-9AC45DAD3FAC}" type="parTrans" cxnId="{F0EDCC03-2DB7-4FF1-93AF-38519787D080}">
      <dgm:prSet/>
      <dgm:spPr/>
      <dgm:t>
        <a:bodyPr/>
        <a:lstStyle/>
        <a:p>
          <a:endParaRPr lang="en-ID"/>
        </a:p>
      </dgm:t>
    </dgm:pt>
    <dgm:pt modelId="{285FCF6A-7078-4F9E-B617-47460FE80276}" type="sibTrans" cxnId="{F0EDCC03-2DB7-4FF1-93AF-38519787D080}">
      <dgm:prSet/>
      <dgm:spPr/>
      <dgm:t>
        <a:bodyPr/>
        <a:lstStyle/>
        <a:p>
          <a:endParaRPr lang="en-ID"/>
        </a:p>
      </dgm:t>
    </dgm:pt>
    <dgm:pt modelId="{FFA6FE1F-23E6-41AF-B223-56937FF194B8}">
      <dgm:prSet phldrT="[Text]"/>
      <dgm:spPr/>
      <dgm:t>
        <a:bodyPr/>
        <a:lstStyle/>
        <a:p>
          <a:endParaRPr lang="en-ID" dirty="0"/>
        </a:p>
      </dgm:t>
    </dgm:pt>
    <dgm:pt modelId="{F5817291-D81C-45FA-8A89-AC3EA46C4F66}" type="parTrans" cxnId="{78ECC832-3D07-4417-9E01-37A3D6E17FAC}">
      <dgm:prSet/>
      <dgm:spPr/>
      <dgm:t>
        <a:bodyPr/>
        <a:lstStyle/>
        <a:p>
          <a:endParaRPr lang="en-ID"/>
        </a:p>
      </dgm:t>
    </dgm:pt>
    <dgm:pt modelId="{7536EC6D-AD62-459E-B169-1CCE896C4BDD}" type="sibTrans" cxnId="{78ECC832-3D07-4417-9E01-37A3D6E17FAC}">
      <dgm:prSet/>
      <dgm:spPr/>
      <dgm:t>
        <a:bodyPr/>
        <a:lstStyle/>
        <a:p>
          <a:endParaRPr lang="en-ID"/>
        </a:p>
      </dgm:t>
    </dgm:pt>
    <dgm:pt modelId="{1A94F277-8F76-469E-BFAA-2701C6FF1620}">
      <dgm:prSet phldrT="[Text]"/>
      <dgm:spPr/>
      <dgm:t>
        <a:bodyPr/>
        <a:lstStyle/>
        <a:p>
          <a:endParaRPr lang="en-ID" dirty="0"/>
        </a:p>
      </dgm:t>
    </dgm:pt>
    <dgm:pt modelId="{D38A264A-FDE5-45BA-905B-93F02B677D80}" type="parTrans" cxnId="{D8BC9FAF-FD8D-4D78-8719-8A2DAB8FD857}">
      <dgm:prSet/>
      <dgm:spPr/>
      <dgm:t>
        <a:bodyPr/>
        <a:lstStyle/>
        <a:p>
          <a:endParaRPr lang="en-ID"/>
        </a:p>
      </dgm:t>
    </dgm:pt>
    <dgm:pt modelId="{E7CDAD9F-3155-4ABF-AFAD-E9B49EBB1A34}" type="sibTrans" cxnId="{D8BC9FAF-FD8D-4D78-8719-8A2DAB8FD857}">
      <dgm:prSet/>
      <dgm:spPr/>
      <dgm:t>
        <a:bodyPr/>
        <a:lstStyle/>
        <a:p>
          <a:endParaRPr lang="en-ID"/>
        </a:p>
      </dgm:t>
    </dgm:pt>
    <dgm:pt modelId="{84D43E4C-407A-485F-A4D8-2A12D9A2152D}">
      <dgm:prSet phldrT="[Text]"/>
      <dgm:spPr/>
      <dgm:t>
        <a:bodyPr/>
        <a:lstStyle/>
        <a:p>
          <a:endParaRPr lang="en-ID" dirty="0"/>
        </a:p>
      </dgm:t>
    </dgm:pt>
    <dgm:pt modelId="{482FFDEC-87AD-4987-9F97-FAF933410709}" type="parTrans" cxnId="{F6FC0BBA-77AC-4C36-98B9-02156F546446}">
      <dgm:prSet/>
      <dgm:spPr/>
      <dgm:t>
        <a:bodyPr/>
        <a:lstStyle/>
        <a:p>
          <a:endParaRPr lang="en-ID"/>
        </a:p>
      </dgm:t>
    </dgm:pt>
    <dgm:pt modelId="{D315BA5C-1EF5-49B6-BC73-9D8809F3BFEE}" type="sibTrans" cxnId="{F6FC0BBA-77AC-4C36-98B9-02156F546446}">
      <dgm:prSet/>
      <dgm:spPr/>
      <dgm:t>
        <a:bodyPr/>
        <a:lstStyle/>
        <a:p>
          <a:endParaRPr lang="en-ID"/>
        </a:p>
      </dgm:t>
    </dgm:pt>
    <dgm:pt modelId="{A209F508-3EA9-4AF0-BA34-CABB49249F57}">
      <dgm:prSet phldrT="[Text]"/>
      <dgm:spPr/>
      <dgm:t>
        <a:bodyPr/>
        <a:lstStyle/>
        <a:p>
          <a:endParaRPr lang="en-ID" dirty="0"/>
        </a:p>
      </dgm:t>
    </dgm:pt>
    <dgm:pt modelId="{5C4382A8-1931-4ABE-A070-66FC0F14633F}" type="parTrans" cxnId="{564706D8-8C79-45C2-BFC3-350807F86CF2}">
      <dgm:prSet/>
      <dgm:spPr/>
      <dgm:t>
        <a:bodyPr/>
        <a:lstStyle/>
        <a:p>
          <a:endParaRPr lang="en-ID"/>
        </a:p>
      </dgm:t>
    </dgm:pt>
    <dgm:pt modelId="{9857C495-8449-498C-9675-60098B1A8936}" type="sibTrans" cxnId="{564706D8-8C79-45C2-BFC3-350807F86CF2}">
      <dgm:prSet/>
      <dgm:spPr/>
      <dgm:t>
        <a:bodyPr/>
        <a:lstStyle/>
        <a:p>
          <a:endParaRPr lang="en-ID"/>
        </a:p>
      </dgm:t>
    </dgm:pt>
    <dgm:pt modelId="{B3DF310E-A65D-4C87-AD01-0E005CD15AAE}">
      <dgm:prSet phldrT="[Text]"/>
      <dgm:spPr/>
      <dgm:t>
        <a:bodyPr/>
        <a:lstStyle/>
        <a:p>
          <a:endParaRPr lang="en-ID" dirty="0"/>
        </a:p>
      </dgm:t>
    </dgm:pt>
    <dgm:pt modelId="{0C1950C7-2823-47C3-9201-41EDB95AFABB}" type="parTrans" cxnId="{E7D5AD70-AB58-49F0-9FDD-8CA0C0C17221}">
      <dgm:prSet/>
      <dgm:spPr/>
      <dgm:t>
        <a:bodyPr/>
        <a:lstStyle/>
        <a:p>
          <a:endParaRPr lang="en-ID"/>
        </a:p>
      </dgm:t>
    </dgm:pt>
    <dgm:pt modelId="{A88CEBA4-8232-4B91-8219-0E8C43338F05}" type="sibTrans" cxnId="{E7D5AD70-AB58-49F0-9FDD-8CA0C0C17221}">
      <dgm:prSet/>
      <dgm:spPr/>
      <dgm:t>
        <a:bodyPr/>
        <a:lstStyle/>
        <a:p>
          <a:endParaRPr lang="en-ID"/>
        </a:p>
      </dgm:t>
    </dgm:pt>
    <dgm:pt modelId="{89FC246B-9E96-4180-955A-CA38EDF036A4}">
      <dgm:prSet phldrT="[Text]"/>
      <dgm:spPr/>
      <dgm:t>
        <a:bodyPr/>
        <a:lstStyle/>
        <a:p>
          <a:endParaRPr lang="en-ID" dirty="0"/>
        </a:p>
      </dgm:t>
    </dgm:pt>
    <dgm:pt modelId="{AFA194FE-78B4-490E-AB54-555E656A8159}" type="parTrans" cxnId="{EBBEC07B-54B5-4585-AEC7-3E3A744EA737}">
      <dgm:prSet/>
      <dgm:spPr/>
      <dgm:t>
        <a:bodyPr/>
        <a:lstStyle/>
        <a:p>
          <a:endParaRPr lang="en-ID"/>
        </a:p>
      </dgm:t>
    </dgm:pt>
    <dgm:pt modelId="{76F06819-F1CE-44D8-8904-9C2AFAB02FAF}" type="sibTrans" cxnId="{EBBEC07B-54B5-4585-AEC7-3E3A744EA737}">
      <dgm:prSet/>
      <dgm:spPr/>
      <dgm:t>
        <a:bodyPr/>
        <a:lstStyle/>
        <a:p>
          <a:endParaRPr lang="en-ID"/>
        </a:p>
      </dgm:t>
    </dgm:pt>
    <dgm:pt modelId="{64CB3CB7-6241-487A-9FCA-6ED53F086242}" type="pres">
      <dgm:prSet presAssocID="{A77E7D9C-1CBF-44DB-8E03-3D48C8C68FE8}" presName="Name0" presStyleCnt="0">
        <dgm:presLayoutVars>
          <dgm:dir/>
          <dgm:animLvl val="lvl"/>
          <dgm:resizeHandles val="exact"/>
        </dgm:presLayoutVars>
      </dgm:prSet>
      <dgm:spPr/>
    </dgm:pt>
    <dgm:pt modelId="{FA9FE57A-9583-44DF-BA0F-ADCD5D055060}" type="pres">
      <dgm:prSet presAssocID="{2FA41DA6-653E-44FD-991C-A35C138E675F}" presName="linNode" presStyleCnt="0"/>
      <dgm:spPr/>
    </dgm:pt>
    <dgm:pt modelId="{DD2877CC-2543-4DA5-B0CE-DB7444AF477C}" type="pres">
      <dgm:prSet presAssocID="{2FA41DA6-653E-44FD-991C-A35C138E675F}" presName="parentText" presStyleLbl="node1" presStyleIdx="0" presStyleCnt="3">
        <dgm:presLayoutVars>
          <dgm:chMax val="1"/>
          <dgm:bulletEnabled val="1"/>
        </dgm:presLayoutVars>
      </dgm:prSet>
      <dgm:spPr/>
    </dgm:pt>
    <dgm:pt modelId="{8A4A64F6-55D6-402E-B05C-C70B1DB048AA}" type="pres">
      <dgm:prSet presAssocID="{2FA41DA6-653E-44FD-991C-A35C138E675F}" presName="descendantText" presStyleLbl="alignAccFollowNode1" presStyleIdx="0" presStyleCnt="3">
        <dgm:presLayoutVars>
          <dgm:bulletEnabled val="1"/>
        </dgm:presLayoutVars>
      </dgm:prSet>
      <dgm:spPr/>
    </dgm:pt>
    <dgm:pt modelId="{8CE84517-8E7E-4904-BC05-D1DDD9BA10FC}" type="pres">
      <dgm:prSet presAssocID="{2FA09127-4868-4555-BA43-37279646CBFF}" presName="sp" presStyleCnt="0"/>
      <dgm:spPr/>
    </dgm:pt>
    <dgm:pt modelId="{43F84210-FC77-43D1-ABCE-B95F22F0050F}" type="pres">
      <dgm:prSet presAssocID="{FFA6FE1F-23E6-41AF-B223-56937FF194B8}" presName="linNode" presStyleCnt="0"/>
      <dgm:spPr/>
    </dgm:pt>
    <dgm:pt modelId="{DDFA5C44-B7E4-46A1-A00D-E273D928DC8E}" type="pres">
      <dgm:prSet presAssocID="{FFA6FE1F-23E6-41AF-B223-56937FF194B8}" presName="parentText" presStyleLbl="node1" presStyleIdx="1" presStyleCnt="3">
        <dgm:presLayoutVars>
          <dgm:chMax val="1"/>
          <dgm:bulletEnabled val="1"/>
        </dgm:presLayoutVars>
      </dgm:prSet>
      <dgm:spPr/>
    </dgm:pt>
    <dgm:pt modelId="{DF41685F-C80C-4B42-8D51-A14FFAEB1A40}" type="pres">
      <dgm:prSet presAssocID="{FFA6FE1F-23E6-41AF-B223-56937FF194B8}" presName="descendantText" presStyleLbl="alignAccFollowNode1" presStyleIdx="1" presStyleCnt="3">
        <dgm:presLayoutVars>
          <dgm:bulletEnabled val="1"/>
        </dgm:presLayoutVars>
      </dgm:prSet>
      <dgm:spPr/>
    </dgm:pt>
    <dgm:pt modelId="{664C066C-68BC-42AD-8B33-89D80F7ED638}" type="pres">
      <dgm:prSet presAssocID="{7536EC6D-AD62-459E-B169-1CCE896C4BDD}" presName="sp" presStyleCnt="0"/>
      <dgm:spPr/>
    </dgm:pt>
    <dgm:pt modelId="{9B28915E-DBD5-40E5-9291-303D010D1677}" type="pres">
      <dgm:prSet presAssocID="{A209F508-3EA9-4AF0-BA34-CABB49249F57}" presName="linNode" presStyleCnt="0"/>
      <dgm:spPr/>
    </dgm:pt>
    <dgm:pt modelId="{97201EC6-E69D-476F-8ED9-A4743D6D46F3}" type="pres">
      <dgm:prSet presAssocID="{A209F508-3EA9-4AF0-BA34-CABB49249F57}" presName="parentText" presStyleLbl="node1" presStyleIdx="2" presStyleCnt="3">
        <dgm:presLayoutVars>
          <dgm:chMax val="1"/>
          <dgm:bulletEnabled val="1"/>
        </dgm:presLayoutVars>
      </dgm:prSet>
      <dgm:spPr/>
    </dgm:pt>
    <dgm:pt modelId="{9D875D36-FD3B-4E98-A12A-6A6196512B38}" type="pres">
      <dgm:prSet presAssocID="{A209F508-3EA9-4AF0-BA34-CABB49249F57}" presName="descendantText" presStyleLbl="alignAccFollowNode1" presStyleIdx="2" presStyleCnt="3">
        <dgm:presLayoutVars>
          <dgm:bulletEnabled val="1"/>
        </dgm:presLayoutVars>
      </dgm:prSet>
      <dgm:spPr/>
    </dgm:pt>
  </dgm:ptLst>
  <dgm:cxnLst>
    <dgm:cxn modelId="{F0EDCC03-2DB7-4FF1-93AF-38519787D080}" srcId="{2FA41DA6-653E-44FD-991C-A35C138E675F}" destId="{C345093B-AD96-4199-84C2-D4E886989BD1}" srcOrd="1" destOrd="0" parTransId="{637E1A27-EDE9-48CB-BDA1-9AC45DAD3FAC}" sibTransId="{285FCF6A-7078-4F9E-B617-47460FE80276}"/>
    <dgm:cxn modelId="{9A759007-FF0E-41EC-8F2D-3DA34E682EF8}" type="presOf" srcId="{84D43E4C-407A-485F-A4D8-2A12D9A2152D}" destId="{DF41685F-C80C-4B42-8D51-A14FFAEB1A40}" srcOrd="0" destOrd="1" presId="urn:microsoft.com/office/officeart/2005/8/layout/vList5"/>
    <dgm:cxn modelId="{28CF6E17-A489-4AE4-B89D-59A5C36C8AC0}" type="presOf" srcId="{1A94F277-8F76-469E-BFAA-2701C6FF1620}" destId="{DF41685F-C80C-4B42-8D51-A14FFAEB1A40}" srcOrd="0" destOrd="0" presId="urn:microsoft.com/office/officeart/2005/8/layout/vList5"/>
    <dgm:cxn modelId="{1E42291F-BA01-4073-8683-CA4FB1ACA32F}" type="presOf" srcId="{A209F508-3EA9-4AF0-BA34-CABB49249F57}" destId="{97201EC6-E69D-476F-8ED9-A4743D6D46F3}" srcOrd="0" destOrd="0" presId="urn:microsoft.com/office/officeart/2005/8/layout/vList5"/>
    <dgm:cxn modelId="{5CFBB62A-209B-45C9-BC24-8DEB6C258B94}" type="presOf" srcId="{FFA6FE1F-23E6-41AF-B223-56937FF194B8}" destId="{DDFA5C44-B7E4-46A1-A00D-E273D928DC8E}" srcOrd="0" destOrd="0" presId="urn:microsoft.com/office/officeart/2005/8/layout/vList5"/>
    <dgm:cxn modelId="{78ECC832-3D07-4417-9E01-37A3D6E17FAC}" srcId="{A77E7D9C-1CBF-44DB-8E03-3D48C8C68FE8}" destId="{FFA6FE1F-23E6-41AF-B223-56937FF194B8}" srcOrd="1" destOrd="0" parTransId="{F5817291-D81C-45FA-8A89-AC3EA46C4F66}" sibTransId="{7536EC6D-AD62-459E-B169-1CCE896C4BDD}"/>
    <dgm:cxn modelId="{A692F75B-994D-4BE4-88C9-EA0BC4D537D1}" type="presOf" srcId="{A77E7D9C-1CBF-44DB-8E03-3D48C8C68FE8}" destId="{64CB3CB7-6241-487A-9FCA-6ED53F086242}" srcOrd="0" destOrd="0" presId="urn:microsoft.com/office/officeart/2005/8/layout/vList5"/>
    <dgm:cxn modelId="{E7D5AD70-AB58-49F0-9FDD-8CA0C0C17221}" srcId="{A209F508-3EA9-4AF0-BA34-CABB49249F57}" destId="{B3DF310E-A65D-4C87-AD01-0E005CD15AAE}" srcOrd="0" destOrd="0" parTransId="{0C1950C7-2823-47C3-9201-41EDB95AFABB}" sibTransId="{A88CEBA4-8232-4B91-8219-0E8C43338F05}"/>
    <dgm:cxn modelId="{3657E674-A367-4A5A-9915-2FA9E4BB766B}" type="presOf" srcId="{479497A5-0351-4817-B2FD-A9336DF3DEF0}" destId="{8A4A64F6-55D6-402E-B05C-C70B1DB048AA}" srcOrd="0" destOrd="0" presId="urn:microsoft.com/office/officeart/2005/8/layout/vList5"/>
    <dgm:cxn modelId="{EBBEC07B-54B5-4585-AEC7-3E3A744EA737}" srcId="{A209F508-3EA9-4AF0-BA34-CABB49249F57}" destId="{89FC246B-9E96-4180-955A-CA38EDF036A4}" srcOrd="1" destOrd="0" parTransId="{AFA194FE-78B4-490E-AB54-555E656A8159}" sibTransId="{76F06819-F1CE-44D8-8904-9C2AFAB02FAF}"/>
    <dgm:cxn modelId="{D5F1257F-B80C-4102-96CD-1560C8312DA8}" type="presOf" srcId="{C345093B-AD96-4199-84C2-D4E886989BD1}" destId="{8A4A64F6-55D6-402E-B05C-C70B1DB048AA}" srcOrd="0" destOrd="1" presId="urn:microsoft.com/office/officeart/2005/8/layout/vList5"/>
    <dgm:cxn modelId="{E3876085-F39B-462C-9320-689F088AEA3B}" srcId="{2FA41DA6-653E-44FD-991C-A35C138E675F}" destId="{479497A5-0351-4817-B2FD-A9336DF3DEF0}" srcOrd="0" destOrd="0" parTransId="{5C0E86CA-2E6C-40B2-AE5B-CCA5535594DA}" sibTransId="{D11E53CF-A8D1-4F28-B5EE-63A48A220089}"/>
    <dgm:cxn modelId="{76A2AC88-093D-489F-BC58-0149C4C938A4}" type="presOf" srcId="{2FA41DA6-653E-44FD-991C-A35C138E675F}" destId="{DD2877CC-2543-4DA5-B0CE-DB7444AF477C}" srcOrd="0" destOrd="0" presId="urn:microsoft.com/office/officeart/2005/8/layout/vList5"/>
    <dgm:cxn modelId="{D8BC9FAF-FD8D-4D78-8719-8A2DAB8FD857}" srcId="{FFA6FE1F-23E6-41AF-B223-56937FF194B8}" destId="{1A94F277-8F76-469E-BFAA-2701C6FF1620}" srcOrd="0" destOrd="0" parTransId="{D38A264A-FDE5-45BA-905B-93F02B677D80}" sibTransId="{E7CDAD9F-3155-4ABF-AFAD-E9B49EBB1A34}"/>
    <dgm:cxn modelId="{A21BF4B2-E10E-4371-BBF6-700C45598279}" type="presOf" srcId="{B3DF310E-A65D-4C87-AD01-0E005CD15AAE}" destId="{9D875D36-FD3B-4E98-A12A-6A6196512B38}" srcOrd="0" destOrd="0" presId="urn:microsoft.com/office/officeart/2005/8/layout/vList5"/>
    <dgm:cxn modelId="{83CA4AB7-538C-4DF6-B6E9-DC1CD9252293}" srcId="{A77E7D9C-1CBF-44DB-8E03-3D48C8C68FE8}" destId="{2FA41DA6-653E-44FD-991C-A35C138E675F}" srcOrd="0" destOrd="0" parTransId="{91CA4223-9F6C-46D5-97F2-0896C9D1C480}" sibTransId="{2FA09127-4868-4555-BA43-37279646CBFF}"/>
    <dgm:cxn modelId="{F6FC0BBA-77AC-4C36-98B9-02156F546446}" srcId="{FFA6FE1F-23E6-41AF-B223-56937FF194B8}" destId="{84D43E4C-407A-485F-A4D8-2A12D9A2152D}" srcOrd="1" destOrd="0" parTransId="{482FFDEC-87AD-4987-9F97-FAF933410709}" sibTransId="{D315BA5C-1EF5-49B6-BC73-9D8809F3BFEE}"/>
    <dgm:cxn modelId="{564706D8-8C79-45C2-BFC3-350807F86CF2}" srcId="{A77E7D9C-1CBF-44DB-8E03-3D48C8C68FE8}" destId="{A209F508-3EA9-4AF0-BA34-CABB49249F57}" srcOrd="2" destOrd="0" parTransId="{5C4382A8-1931-4ABE-A070-66FC0F14633F}" sibTransId="{9857C495-8449-498C-9675-60098B1A8936}"/>
    <dgm:cxn modelId="{6DA431D9-F16E-4F1B-8D52-EC4E4DEE3D07}" type="presOf" srcId="{89FC246B-9E96-4180-955A-CA38EDF036A4}" destId="{9D875D36-FD3B-4E98-A12A-6A6196512B38}" srcOrd="0" destOrd="1" presId="urn:microsoft.com/office/officeart/2005/8/layout/vList5"/>
    <dgm:cxn modelId="{49689517-15E4-43B2-98AB-86D47459D543}" type="presParOf" srcId="{64CB3CB7-6241-487A-9FCA-6ED53F086242}" destId="{FA9FE57A-9583-44DF-BA0F-ADCD5D055060}" srcOrd="0" destOrd="0" presId="urn:microsoft.com/office/officeart/2005/8/layout/vList5"/>
    <dgm:cxn modelId="{BDD94621-5251-4AE6-A51D-11B28014D0E0}" type="presParOf" srcId="{FA9FE57A-9583-44DF-BA0F-ADCD5D055060}" destId="{DD2877CC-2543-4DA5-B0CE-DB7444AF477C}" srcOrd="0" destOrd="0" presId="urn:microsoft.com/office/officeart/2005/8/layout/vList5"/>
    <dgm:cxn modelId="{AA481A1D-347A-4FAE-95E2-503CA8EF1249}" type="presParOf" srcId="{FA9FE57A-9583-44DF-BA0F-ADCD5D055060}" destId="{8A4A64F6-55D6-402E-B05C-C70B1DB048AA}" srcOrd="1" destOrd="0" presId="urn:microsoft.com/office/officeart/2005/8/layout/vList5"/>
    <dgm:cxn modelId="{DFFEA1B1-E510-4BEA-922F-89B6A19511A7}" type="presParOf" srcId="{64CB3CB7-6241-487A-9FCA-6ED53F086242}" destId="{8CE84517-8E7E-4904-BC05-D1DDD9BA10FC}" srcOrd="1" destOrd="0" presId="urn:microsoft.com/office/officeart/2005/8/layout/vList5"/>
    <dgm:cxn modelId="{EEC3842D-29EB-4ACA-86A1-18524275D909}" type="presParOf" srcId="{64CB3CB7-6241-487A-9FCA-6ED53F086242}" destId="{43F84210-FC77-43D1-ABCE-B95F22F0050F}" srcOrd="2" destOrd="0" presId="urn:microsoft.com/office/officeart/2005/8/layout/vList5"/>
    <dgm:cxn modelId="{D62B277A-9263-43C9-8957-949AD43B42AC}" type="presParOf" srcId="{43F84210-FC77-43D1-ABCE-B95F22F0050F}" destId="{DDFA5C44-B7E4-46A1-A00D-E273D928DC8E}" srcOrd="0" destOrd="0" presId="urn:microsoft.com/office/officeart/2005/8/layout/vList5"/>
    <dgm:cxn modelId="{6B84E86C-45D3-47AA-9C70-578D1226BEA2}" type="presParOf" srcId="{43F84210-FC77-43D1-ABCE-B95F22F0050F}" destId="{DF41685F-C80C-4B42-8D51-A14FFAEB1A40}" srcOrd="1" destOrd="0" presId="urn:microsoft.com/office/officeart/2005/8/layout/vList5"/>
    <dgm:cxn modelId="{CFEDC270-E63F-4775-868D-944A7BB0284F}" type="presParOf" srcId="{64CB3CB7-6241-487A-9FCA-6ED53F086242}" destId="{664C066C-68BC-42AD-8B33-89D80F7ED638}" srcOrd="3" destOrd="0" presId="urn:microsoft.com/office/officeart/2005/8/layout/vList5"/>
    <dgm:cxn modelId="{EA903DC6-E6B9-43BE-80F7-4FAF95FE32D8}" type="presParOf" srcId="{64CB3CB7-6241-487A-9FCA-6ED53F086242}" destId="{9B28915E-DBD5-40E5-9291-303D010D1677}" srcOrd="4" destOrd="0" presId="urn:microsoft.com/office/officeart/2005/8/layout/vList5"/>
    <dgm:cxn modelId="{DE882A82-BEB9-4241-BB82-8430C0BBA6A3}" type="presParOf" srcId="{9B28915E-DBD5-40E5-9291-303D010D1677}" destId="{97201EC6-E69D-476F-8ED9-A4743D6D46F3}" srcOrd="0" destOrd="0" presId="urn:microsoft.com/office/officeart/2005/8/layout/vList5"/>
    <dgm:cxn modelId="{19E2BE87-4640-4164-BB20-58DC3BE7F6D0}" type="presParOf" srcId="{9B28915E-DBD5-40E5-9291-303D010D1677}" destId="{9D875D36-FD3B-4E98-A12A-6A6196512B38}"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6FDEC-2F6F-438C-B4C5-5D7264F838B3}">
      <dsp:nvSpPr>
        <dsp:cNvPr id="0" name=""/>
        <dsp:cNvSpPr/>
      </dsp:nvSpPr>
      <dsp:spPr>
        <a:xfrm>
          <a:off x="592814" y="504371"/>
          <a:ext cx="91440" cy="182980"/>
        </a:xfrm>
        <a:custGeom>
          <a:avLst/>
          <a:gdLst/>
          <a:ahLst/>
          <a:cxnLst/>
          <a:rect l="0" t="0" r="0" b="0"/>
          <a:pathLst>
            <a:path>
              <a:moveTo>
                <a:pt x="87487" y="0"/>
              </a:moveTo>
              <a:lnTo>
                <a:pt x="87487" y="182980"/>
              </a:lnTo>
              <a:lnTo>
                <a:pt x="45720" y="182980"/>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ED79BB-E009-42FA-82F5-43D089D48C20}">
      <dsp:nvSpPr>
        <dsp:cNvPr id="0" name=""/>
        <dsp:cNvSpPr/>
      </dsp:nvSpPr>
      <dsp:spPr>
        <a:xfrm>
          <a:off x="680301" y="504371"/>
          <a:ext cx="481318" cy="365961"/>
        </a:xfrm>
        <a:custGeom>
          <a:avLst/>
          <a:gdLst/>
          <a:ahLst/>
          <a:cxnLst/>
          <a:rect l="0" t="0" r="0" b="0"/>
          <a:pathLst>
            <a:path>
              <a:moveTo>
                <a:pt x="0" y="0"/>
              </a:moveTo>
              <a:lnTo>
                <a:pt x="0" y="324193"/>
              </a:lnTo>
              <a:lnTo>
                <a:pt x="481318" y="324193"/>
              </a:lnTo>
              <a:lnTo>
                <a:pt x="481318" y="365961"/>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ADC895-00D6-4B4C-A78B-9289F211D6A8}">
      <dsp:nvSpPr>
        <dsp:cNvPr id="0" name=""/>
        <dsp:cNvSpPr/>
      </dsp:nvSpPr>
      <dsp:spPr>
        <a:xfrm>
          <a:off x="634581" y="504371"/>
          <a:ext cx="91440" cy="365961"/>
        </a:xfrm>
        <a:custGeom>
          <a:avLst/>
          <a:gdLst/>
          <a:ahLst/>
          <a:cxnLst/>
          <a:rect l="0" t="0" r="0" b="0"/>
          <a:pathLst>
            <a:path>
              <a:moveTo>
                <a:pt x="45720" y="0"/>
              </a:moveTo>
              <a:lnTo>
                <a:pt x="45720" y="365961"/>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EB00A9-BA28-4B4C-816F-BB3614F71647}">
      <dsp:nvSpPr>
        <dsp:cNvPr id="0" name=""/>
        <dsp:cNvSpPr/>
      </dsp:nvSpPr>
      <dsp:spPr>
        <a:xfrm>
          <a:off x="198983" y="504371"/>
          <a:ext cx="481318" cy="365961"/>
        </a:xfrm>
        <a:custGeom>
          <a:avLst/>
          <a:gdLst/>
          <a:ahLst/>
          <a:cxnLst/>
          <a:rect l="0" t="0" r="0" b="0"/>
          <a:pathLst>
            <a:path>
              <a:moveTo>
                <a:pt x="481318" y="0"/>
              </a:moveTo>
              <a:lnTo>
                <a:pt x="481318" y="324193"/>
              </a:lnTo>
              <a:lnTo>
                <a:pt x="0" y="324193"/>
              </a:lnTo>
              <a:lnTo>
                <a:pt x="0" y="365961"/>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6AD21E-9C6C-4930-81E0-4C3EA4ACB4A5}">
      <dsp:nvSpPr>
        <dsp:cNvPr id="0" name=""/>
        <dsp:cNvSpPr/>
      </dsp:nvSpPr>
      <dsp:spPr>
        <a:xfrm>
          <a:off x="481409" y="305480"/>
          <a:ext cx="397783" cy="198891"/>
        </a:xfrm>
        <a:prstGeom prst="rect">
          <a:avLst/>
        </a:prstGeom>
        <a:solidFill>
          <a:schemeClr val="accent5">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ID" sz="1300" kern="1200" dirty="0"/>
        </a:p>
      </dsp:txBody>
      <dsp:txXfrm>
        <a:off x="481409" y="305480"/>
        <a:ext cx="397783" cy="198891"/>
      </dsp:txXfrm>
    </dsp:sp>
    <dsp:sp modelId="{A353343B-301F-4834-84E8-C2BB2741858A}">
      <dsp:nvSpPr>
        <dsp:cNvPr id="0" name=""/>
        <dsp:cNvSpPr/>
      </dsp:nvSpPr>
      <dsp:spPr>
        <a:xfrm>
          <a:off x="91" y="870333"/>
          <a:ext cx="397783" cy="198891"/>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ID" sz="1300" kern="1200" dirty="0"/>
        </a:p>
      </dsp:txBody>
      <dsp:txXfrm>
        <a:off x="91" y="870333"/>
        <a:ext cx="397783" cy="198891"/>
      </dsp:txXfrm>
    </dsp:sp>
    <dsp:sp modelId="{92E3664A-4B12-42D1-86C3-B72CD0D4C084}">
      <dsp:nvSpPr>
        <dsp:cNvPr id="0" name=""/>
        <dsp:cNvSpPr/>
      </dsp:nvSpPr>
      <dsp:spPr>
        <a:xfrm>
          <a:off x="481409" y="870333"/>
          <a:ext cx="397783" cy="198891"/>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ID" sz="1300" kern="1200" dirty="0"/>
        </a:p>
      </dsp:txBody>
      <dsp:txXfrm>
        <a:off x="481409" y="870333"/>
        <a:ext cx="397783" cy="198891"/>
      </dsp:txXfrm>
    </dsp:sp>
    <dsp:sp modelId="{672D92E0-60BA-44D1-B7DF-195AAFBF67DA}">
      <dsp:nvSpPr>
        <dsp:cNvPr id="0" name=""/>
        <dsp:cNvSpPr/>
      </dsp:nvSpPr>
      <dsp:spPr>
        <a:xfrm>
          <a:off x="962727" y="870333"/>
          <a:ext cx="397783" cy="198891"/>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ID" sz="1300" kern="1200" dirty="0"/>
        </a:p>
      </dsp:txBody>
      <dsp:txXfrm>
        <a:off x="962727" y="870333"/>
        <a:ext cx="397783" cy="198891"/>
      </dsp:txXfrm>
    </dsp:sp>
    <dsp:sp modelId="{DDAD9CC6-2A37-4E38-A42D-A1E95D5AEABD}">
      <dsp:nvSpPr>
        <dsp:cNvPr id="0" name=""/>
        <dsp:cNvSpPr/>
      </dsp:nvSpPr>
      <dsp:spPr>
        <a:xfrm>
          <a:off x="240750" y="587906"/>
          <a:ext cx="397783" cy="198891"/>
        </a:xfrm>
        <a:prstGeom prst="rect">
          <a:avLst/>
        </a:prstGeom>
        <a:solidFill>
          <a:schemeClr val="accent5">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240750" y="587906"/>
        <a:ext cx="397783" cy="198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4A64F6-55D6-402E-B05C-C70B1DB048AA}">
      <dsp:nvSpPr>
        <dsp:cNvPr id="0" name=""/>
        <dsp:cNvSpPr/>
      </dsp:nvSpPr>
      <dsp:spPr>
        <a:xfrm rot="5400000">
          <a:off x="728276" y="-271382"/>
          <a:ext cx="182164" cy="771160"/>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19050" bIns="9525" numCol="1" spcCol="1270" anchor="ctr" anchorCtr="0">
          <a:noAutofit/>
        </a:bodyPr>
        <a:lstStyle/>
        <a:p>
          <a:pPr marL="57150" lvl="1" indent="-57150" algn="l" defTabSz="222250">
            <a:lnSpc>
              <a:spcPct val="90000"/>
            </a:lnSpc>
            <a:spcBef>
              <a:spcPct val="0"/>
            </a:spcBef>
            <a:spcAft>
              <a:spcPct val="15000"/>
            </a:spcAft>
            <a:buChar char="•"/>
          </a:pPr>
          <a:endParaRPr lang="en-ID" sz="500" kern="1200" dirty="0"/>
        </a:p>
        <a:p>
          <a:pPr marL="57150" lvl="1" indent="-57150" algn="l" defTabSz="222250">
            <a:lnSpc>
              <a:spcPct val="90000"/>
            </a:lnSpc>
            <a:spcBef>
              <a:spcPct val="0"/>
            </a:spcBef>
            <a:spcAft>
              <a:spcPct val="15000"/>
            </a:spcAft>
            <a:buChar char="•"/>
          </a:pPr>
          <a:endParaRPr lang="en-ID" sz="500" kern="1200" dirty="0"/>
        </a:p>
      </dsp:txBody>
      <dsp:txXfrm rot="-5400000">
        <a:off x="433779" y="32008"/>
        <a:ext cx="762267" cy="164378"/>
      </dsp:txXfrm>
    </dsp:sp>
    <dsp:sp modelId="{DD2877CC-2543-4DA5-B0CE-DB7444AF477C}">
      <dsp:nvSpPr>
        <dsp:cNvPr id="0" name=""/>
        <dsp:cNvSpPr/>
      </dsp:nvSpPr>
      <dsp:spPr>
        <a:xfrm>
          <a:off x="0" y="345"/>
          <a:ext cx="433778" cy="22770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endParaRPr lang="en-ID" sz="1200" kern="1200" dirty="0"/>
        </a:p>
      </dsp:txBody>
      <dsp:txXfrm>
        <a:off x="11116" y="11461"/>
        <a:ext cx="411546" cy="205473"/>
      </dsp:txXfrm>
    </dsp:sp>
    <dsp:sp modelId="{DF41685F-C80C-4B42-8D51-A14FFAEB1A40}">
      <dsp:nvSpPr>
        <dsp:cNvPr id="0" name=""/>
        <dsp:cNvSpPr/>
      </dsp:nvSpPr>
      <dsp:spPr>
        <a:xfrm rot="5400000">
          <a:off x="728276" y="-32292"/>
          <a:ext cx="182164" cy="771160"/>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19050" bIns="9525" numCol="1" spcCol="1270" anchor="ctr" anchorCtr="0">
          <a:noAutofit/>
        </a:bodyPr>
        <a:lstStyle/>
        <a:p>
          <a:pPr marL="57150" lvl="1" indent="-57150" algn="l" defTabSz="222250">
            <a:lnSpc>
              <a:spcPct val="90000"/>
            </a:lnSpc>
            <a:spcBef>
              <a:spcPct val="0"/>
            </a:spcBef>
            <a:spcAft>
              <a:spcPct val="15000"/>
            </a:spcAft>
            <a:buChar char="•"/>
          </a:pPr>
          <a:endParaRPr lang="en-ID" sz="500" kern="1200" dirty="0"/>
        </a:p>
        <a:p>
          <a:pPr marL="57150" lvl="1" indent="-57150" algn="l" defTabSz="222250">
            <a:lnSpc>
              <a:spcPct val="90000"/>
            </a:lnSpc>
            <a:spcBef>
              <a:spcPct val="0"/>
            </a:spcBef>
            <a:spcAft>
              <a:spcPct val="15000"/>
            </a:spcAft>
            <a:buChar char="•"/>
          </a:pPr>
          <a:endParaRPr lang="en-ID" sz="500" kern="1200" dirty="0"/>
        </a:p>
      </dsp:txBody>
      <dsp:txXfrm rot="-5400000">
        <a:off x="433779" y="271098"/>
        <a:ext cx="762267" cy="164378"/>
      </dsp:txXfrm>
    </dsp:sp>
    <dsp:sp modelId="{DDFA5C44-B7E4-46A1-A00D-E273D928DC8E}">
      <dsp:nvSpPr>
        <dsp:cNvPr id="0" name=""/>
        <dsp:cNvSpPr/>
      </dsp:nvSpPr>
      <dsp:spPr>
        <a:xfrm>
          <a:off x="0" y="239435"/>
          <a:ext cx="433778" cy="22770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endParaRPr lang="en-ID" sz="1200" kern="1200" dirty="0"/>
        </a:p>
      </dsp:txBody>
      <dsp:txXfrm>
        <a:off x="11116" y="250551"/>
        <a:ext cx="411546" cy="205473"/>
      </dsp:txXfrm>
    </dsp:sp>
    <dsp:sp modelId="{9D875D36-FD3B-4E98-A12A-6A6196512B38}">
      <dsp:nvSpPr>
        <dsp:cNvPr id="0" name=""/>
        <dsp:cNvSpPr/>
      </dsp:nvSpPr>
      <dsp:spPr>
        <a:xfrm rot="5400000">
          <a:off x="728276" y="206797"/>
          <a:ext cx="182164" cy="771160"/>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19050" bIns="9525" numCol="1" spcCol="1270" anchor="ctr" anchorCtr="0">
          <a:noAutofit/>
        </a:bodyPr>
        <a:lstStyle/>
        <a:p>
          <a:pPr marL="57150" lvl="1" indent="-57150" algn="l" defTabSz="222250">
            <a:lnSpc>
              <a:spcPct val="90000"/>
            </a:lnSpc>
            <a:spcBef>
              <a:spcPct val="0"/>
            </a:spcBef>
            <a:spcAft>
              <a:spcPct val="15000"/>
            </a:spcAft>
            <a:buChar char="•"/>
          </a:pPr>
          <a:endParaRPr lang="en-ID" sz="500" kern="1200" dirty="0"/>
        </a:p>
        <a:p>
          <a:pPr marL="57150" lvl="1" indent="-57150" algn="l" defTabSz="222250">
            <a:lnSpc>
              <a:spcPct val="90000"/>
            </a:lnSpc>
            <a:spcBef>
              <a:spcPct val="0"/>
            </a:spcBef>
            <a:spcAft>
              <a:spcPct val="15000"/>
            </a:spcAft>
            <a:buChar char="•"/>
          </a:pPr>
          <a:endParaRPr lang="en-ID" sz="500" kern="1200" dirty="0"/>
        </a:p>
      </dsp:txBody>
      <dsp:txXfrm rot="-5400000">
        <a:off x="433779" y="510188"/>
        <a:ext cx="762267" cy="164378"/>
      </dsp:txXfrm>
    </dsp:sp>
    <dsp:sp modelId="{97201EC6-E69D-476F-8ED9-A4743D6D46F3}">
      <dsp:nvSpPr>
        <dsp:cNvPr id="0" name=""/>
        <dsp:cNvSpPr/>
      </dsp:nvSpPr>
      <dsp:spPr>
        <a:xfrm>
          <a:off x="0" y="478525"/>
          <a:ext cx="433778" cy="22770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endParaRPr lang="en-ID" sz="1200" kern="1200" dirty="0"/>
        </a:p>
      </dsp:txBody>
      <dsp:txXfrm>
        <a:off x="11116" y="489641"/>
        <a:ext cx="411546" cy="2054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EFB61-5AE6-4538-9D66-CFBE6834A412}" type="datetimeFigureOut">
              <a:rPr lang="en-ID" smtClean="0"/>
              <a:t>15/11/2024</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4D00E-96B5-407E-B8DF-D4E1CA61E15B}" type="slidenum">
              <a:rPr lang="en-ID" smtClean="0"/>
              <a:t>‹#›</a:t>
            </a:fld>
            <a:endParaRPr lang="en-ID"/>
          </a:p>
        </p:txBody>
      </p:sp>
    </p:spTree>
    <p:extLst>
      <p:ext uri="{BB962C8B-B14F-4D97-AF65-F5344CB8AC3E}">
        <p14:creationId xmlns:p14="http://schemas.microsoft.com/office/powerpoint/2010/main" val="1837597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E454D00E-96B5-407E-B8DF-D4E1CA61E15B}" type="slidenum">
              <a:rPr lang="en-ID" smtClean="0"/>
              <a:t>16</a:t>
            </a:fld>
            <a:endParaRPr lang="en-ID"/>
          </a:p>
        </p:txBody>
      </p:sp>
    </p:spTree>
    <p:extLst>
      <p:ext uri="{BB962C8B-B14F-4D97-AF65-F5344CB8AC3E}">
        <p14:creationId xmlns:p14="http://schemas.microsoft.com/office/powerpoint/2010/main" val="116507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E454D00E-96B5-407E-B8DF-D4E1CA61E15B}" type="slidenum">
              <a:rPr lang="en-ID" smtClean="0"/>
              <a:t>42</a:t>
            </a:fld>
            <a:endParaRPr lang="en-ID"/>
          </a:p>
        </p:txBody>
      </p:sp>
    </p:spTree>
    <p:extLst>
      <p:ext uri="{BB962C8B-B14F-4D97-AF65-F5344CB8AC3E}">
        <p14:creationId xmlns:p14="http://schemas.microsoft.com/office/powerpoint/2010/main" val="2959573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11.sv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3591-5E50-08CF-C15E-7F26B98798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654DC202-05B7-A8CF-09A6-C888ACC5C5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E31DF5F5-C188-7FE1-4A9D-7933B1355482}"/>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49E27F31-C479-32A5-B67E-8C0D3C58B6C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4D2EBE0D-7D45-A59A-F589-798D0A848F12}"/>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1683055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D4ED-8C9A-A7B8-CCEE-C0EA8FF1628C}"/>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4122B11D-CF14-9599-1527-20EEA716AE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389B291-5756-998A-C534-2FF8E7967EE4}"/>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0E54C852-EA52-EF26-3DFD-DE8E5E22B7A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77F0D100-B8E1-FAF4-48D9-4AF1604303B8}"/>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328513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2BA43-F667-9B94-254E-0DC2A7F353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A8A06FD3-62F3-13E5-7DAF-A13CD4FA9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69DA1A-2A54-8BE7-E029-8782028268B4}"/>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B4C6BCA4-AE3F-BEF4-0D32-D8C743CBB61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E3F8676-8DD7-B41C-C42E-1C0DB6547D22}"/>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782150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84C5-452B-701A-D211-12DB2A863747}"/>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F23F152-1938-06F1-7C5E-AA981A1465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CC2432A0-70E9-718A-893F-410018BB2E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155F3D5D-2A9E-8234-2317-603D12A35ABF}"/>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6" name="Footer Placeholder 5">
            <a:extLst>
              <a:ext uri="{FF2B5EF4-FFF2-40B4-BE49-F238E27FC236}">
                <a16:creationId xmlns:a16="http://schemas.microsoft.com/office/drawing/2014/main" id="{A2280935-D164-0749-680A-AD1AEB01F67E}"/>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C7DB789E-2430-87BC-C109-16CF4A0E06E5}"/>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313009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DF96-C5C1-89D0-6C8A-4C112F5C5021}"/>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575A8113-2AEF-57E8-33F1-2A2A1DFFB0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3C2ADC-1FEF-0372-33DE-CA4EEE1F8E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8EB6F7B2-09BF-C510-26DD-7834E36058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730A81-B01D-FFF7-41F4-5A45FB8F06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F851F6D9-5928-0749-3575-6073535BB685}"/>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8" name="Footer Placeholder 7">
            <a:extLst>
              <a:ext uri="{FF2B5EF4-FFF2-40B4-BE49-F238E27FC236}">
                <a16:creationId xmlns:a16="http://schemas.microsoft.com/office/drawing/2014/main" id="{7FF9C94E-41C9-BDC5-7D3A-1BFE34C7307F}"/>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81F554CF-C834-EC67-CCD0-4AF2308055D8}"/>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1629404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B6B54-7078-02F3-0C24-D6337B86E33F}"/>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16B47754-3F66-BADF-1D3A-D92A124AF214}"/>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4" name="Footer Placeholder 3">
            <a:extLst>
              <a:ext uri="{FF2B5EF4-FFF2-40B4-BE49-F238E27FC236}">
                <a16:creationId xmlns:a16="http://schemas.microsoft.com/office/drawing/2014/main" id="{F01234AA-E238-C555-E609-5FEBE8FBEC2C}"/>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19C09E4C-8E22-8537-B8B5-BE26DDD7C507}"/>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112486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DD6F8E-FB5C-56F4-907D-C474EA98DAD1}"/>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3" name="Footer Placeholder 2">
            <a:extLst>
              <a:ext uri="{FF2B5EF4-FFF2-40B4-BE49-F238E27FC236}">
                <a16:creationId xmlns:a16="http://schemas.microsoft.com/office/drawing/2014/main" id="{6D180BC7-EC24-61C3-1700-3CF6E29BE3AD}"/>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AFE798B6-B47C-7966-E4F1-9C2A51F70D00}"/>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382057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AA513-57DE-F397-25CD-ACFBBFCF7E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31D4B4BE-EAF5-AFE2-C85D-8D583E9A80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FFA8049C-8538-2C24-5860-E387C535E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C2C701-519C-0E8D-D947-E4875B0907B3}"/>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6" name="Footer Placeholder 5">
            <a:extLst>
              <a:ext uri="{FF2B5EF4-FFF2-40B4-BE49-F238E27FC236}">
                <a16:creationId xmlns:a16="http://schemas.microsoft.com/office/drawing/2014/main" id="{0D42F69F-2A50-787D-9E2D-A5FC5B120234}"/>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AD12AE5-1762-F019-F91E-0F801888394B}"/>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3984390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8920-B8B6-EA67-3E21-25DDFC7BD9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D47A8411-E193-73E7-5A40-78938D8063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54D8FEC6-FC4E-7B90-06AE-586FD7079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54D875-0441-0CA4-84DD-B51B4908971A}"/>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6" name="Footer Placeholder 5">
            <a:extLst>
              <a:ext uri="{FF2B5EF4-FFF2-40B4-BE49-F238E27FC236}">
                <a16:creationId xmlns:a16="http://schemas.microsoft.com/office/drawing/2014/main" id="{9EE3F199-51FB-0453-CDA3-D3C16038FBD7}"/>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E5EBA577-7F8A-AA0C-1217-608255DD7DD0}"/>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2659269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DE59-37C7-6DE1-6F34-E61C849870B7}"/>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29C4B807-0146-AFFC-508F-CE9AC01087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F252DB6-FAE3-9DAD-F74C-762AB6286505}"/>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B51BA3AD-A1AF-8430-C9AB-543876737C4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D199F98-54F2-41F2-8149-C511C2E331A4}"/>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1954869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60C012-E89B-4B0A-8C80-576800A3F3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9E59A108-029A-71C4-9338-988B0B1575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4EC7BDF-4446-A0EC-5829-ACB3684E5AAA}"/>
              </a:ext>
            </a:extLst>
          </p:cNvPr>
          <p:cNvSpPr>
            <a:spLocks noGrp="1"/>
          </p:cNvSpPr>
          <p:nvPr>
            <p:ph type="dt" sz="half" idx="10"/>
          </p:nvPr>
        </p:nvSpPr>
        <p:spPr/>
        <p:txBody>
          <a:body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188EEAB0-E349-BD79-0375-DE4F4A53434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1DD3C04-7A01-ED4F-AFC7-355EBC6AA476}"/>
              </a:ext>
            </a:extLst>
          </p:cNvPr>
          <p:cNvSpPr>
            <a:spLocks noGrp="1"/>
          </p:cNvSpPr>
          <p:nvPr>
            <p:ph type="sldNum" sz="quarter" idx="12"/>
          </p:nvPr>
        </p:nvSpPr>
        <p:spPr/>
        <p:txBody>
          <a:bodyPr/>
          <a:lstStyle/>
          <a:p>
            <a:fld id="{2A94FB11-930E-451F-AAD0-0705FA324A52}" type="slidenum">
              <a:rPr lang="en-ID" smtClean="0"/>
              <a:t>‹#›</a:t>
            </a:fld>
            <a:endParaRPr lang="en-ID"/>
          </a:p>
        </p:txBody>
      </p:sp>
    </p:spTree>
    <p:extLst>
      <p:ext uri="{BB962C8B-B14F-4D97-AF65-F5344CB8AC3E}">
        <p14:creationId xmlns:p14="http://schemas.microsoft.com/office/powerpoint/2010/main" val="2433408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496067" y="2596896"/>
            <a:ext cx="3718400" cy="1816800"/>
          </a:xfrm>
          <a:prstGeom prst="rect">
            <a:avLst/>
          </a:prstGeom>
          <a:noFill/>
          <a:ln>
            <a:noFill/>
          </a:ln>
        </p:spPr>
        <p:txBody>
          <a:bodyPr spcFirstLastPara="1" wrap="square" lIns="91425" tIns="91425" rIns="91425" bIns="91425" anchor="ctr" anchorCtr="0">
            <a:noAutofit/>
          </a:bodyPr>
          <a:lstStyle>
            <a:lvl1pPr marL="609570" lvl="0" indent="-304784">
              <a:lnSpc>
                <a:spcPct val="100000"/>
              </a:lnSpc>
              <a:spcBef>
                <a:spcPts val="0"/>
              </a:spcBef>
              <a:spcAft>
                <a:spcPts val="0"/>
              </a:spcAft>
              <a:buClr>
                <a:schemeClr val="dk2"/>
              </a:buClr>
              <a:buSzPts val="1600"/>
              <a:buFont typeface="Barlow Semi Condensed"/>
              <a:buNone/>
              <a:defRPr sz="2133">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5"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11" name="Google Shape;511;p10"/>
          <p:cNvGrpSpPr/>
          <p:nvPr/>
        </p:nvGrpSpPr>
        <p:grpSpPr>
          <a:xfrm>
            <a:off x="2195621"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8" y="702568"/>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27" name="Google Shape;527;p10"/>
          <p:cNvGrpSpPr/>
          <p:nvPr/>
        </p:nvGrpSpPr>
        <p:grpSpPr>
          <a:xfrm>
            <a:off x="9378502" y="227835"/>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32" name="Google Shape;532;p10"/>
          <p:cNvGrpSpPr/>
          <p:nvPr/>
        </p:nvGrpSpPr>
        <p:grpSpPr>
          <a:xfrm>
            <a:off x="11677268"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37" name="Google Shape;537;p10"/>
          <p:cNvGrpSpPr/>
          <p:nvPr/>
        </p:nvGrpSpPr>
        <p:grpSpPr>
          <a:xfrm>
            <a:off x="11320069"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41" name="Google Shape;541;p10"/>
          <p:cNvGrpSpPr/>
          <p:nvPr/>
        </p:nvGrpSpPr>
        <p:grpSpPr>
          <a:xfrm>
            <a:off x="10555135"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488577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2460702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496067" y="2596896"/>
            <a:ext cx="3718400" cy="1816800"/>
          </a:xfrm>
          <a:prstGeom prst="rect">
            <a:avLst/>
          </a:prstGeom>
          <a:noFill/>
          <a:ln>
            <a:noFill/>
          </a:ln>
        </p:spPr>
        <p:txBody>
          <a:bodyPr spcFirstLastPara="1" wrap="square" lIns="91425" tIns="91425" rIns="91425" bIns="91425" anchor="ctr" anchorCtr="0">
            <a:noAutofit/>
          </a:bodyPr>
          <a:lstStyle>
            <a:lvl1pPr marL="609570" lvl="0" indent="-304784">
              <a:lnSpc>
                <a:spcPct val="100000"/>
              </a:lnSpc>
              <a:spcBef>
                <a:spcPts val="0"/>
              </a:spcBef>
              <a:spcAft>
                <a:spcPts val="0"/>
              </a:spcAft>
              <a:buClr>
                <a:schemeClr val="dk2"/>
              </a:buClr>
              <a:buSzPts val="1600"/>
              <a:buFont typeface="Barlow Semi Condensed"/>
              <a:buNone/>
              <a:defRPr sz="2133">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5"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11" name="Google Shape;511;p10"/>
          <p:cNvGrpSpPr/>
          <p:nvPr/>
        </p:nvGrpSpPr>
        <p:grpSpPr>
          <a:xfrm>
            <a:off x="2195621"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8" y="702568"/>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7" name="Google Shape;527;p10"/>
          <p:cNvGrpSpPr/>
          <p:nvPr/>
        </p:nvGrpSpPr>
        <p:grpSpPr>
          <a:xfrm>
            <a:off x="9378502" y="227835"/>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32" name="Google Shape;532;p10"/>
          <p:cNvGrpSpPr/>
          <p:nvPr/>
        </p:nvGrpSpPr>
        <p:grpSpPr>
          <a:xfrm>
            <a:off x="11677268"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37" name="Google Shape;537;p10"/>
          <p:cNvGrpSpPr/>
          <p:nvPr/>
        </p:nvGrpSpPr>
        <p:grpSpPr>
          <a:xfrm>
            <a:off x="11320069"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1" name="Google Shape;541;p10"/>
          <p:cNvGrpSpPr/>
          <p:nvPr/>
        </p:nvGrpSpPr>
        <p:grpSpPr>
          <a:xfrm>
            <a:off x="10555135"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88695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2431300" y="451104"/>
            <a:ext cx="73292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577134" y="0"/>
            <a:ext cx="11037733" cy="68876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74184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490997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6933"/>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a:t>Click to edit Master title style</a:t>
            </a:r>
            <a:endParaRPr/>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924315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952867" y="1536200"/>
            <a:ext cx="10274000" cy="4706000"/>
          </a:xfrm>
          <a:prstGeom prst="rect">
            <a:avLst/>
          </a:prstGeom>
          <a:noFill/>
          <a:ln>
            <a:noFill/>
          </a:ln>
        </p:spPr>
        <p:txBody>
          <a:bodyPr spcFirstLastPara="1" wrap="square" lIns="91425" tIns="91425" rIns="91425" bIns="91425" anchor="ctr" anchorCtr="0">
            <a:noAutofit/>
          </a:bodyPr>
          <a:lstStyle>
            <a:lvl1pPr marL="609585" lvl="0" indent="-406390" rtl="0">
              <a:spcBef>
                <a:spcPts val="0"/>
              </a:spcBef>
              <a:spcAft>
                <a:spcPts val="0"/>
              </a:spcAft>
              <a:buClr>
                <a:srgbClr val="434343"/>
              </a:buClr>
              <a:buSzPts val="1200"/>
              <a:buFont typeface="Barlow Semi Condensed Medium"/>
              <a:buAutoNum type="arabicPeriod"/>
              <a:defRPr sz="1600">
                <a:solidFill>
                  <a:schemeClr val="dk2"/>
                </a:solidFill>
                <a:latin typeface="Barlow Semi Condensed"/>
                <a:ea typeface="Barlow Semi Condensed"/>
                <a:cs typeface="Barlow Semi Condensed"/>
                <a:sym typeface="Barlow Semi Condensed"/>
              </a:defRPr>
            </a:lvl1pPr>
            <a:lvl2pPr marL="1219170" lvl="1"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828754" lvl="2"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2438339" lvl="3"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3047924" lvl="4"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3657509" lvl="5"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4267093" lvl="6" indent="-40639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4876678" lvl="7" indent="-40639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5486263" lvl="8" indent="-40639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404000" y="4479167"/>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5776733"/>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400985" y="5557067"/>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49" name="Google Shape;1149;p23"/>
          <p:cNvGrpSpPr/>
          <p:nvPr/>
        </p:nvGrpSpPr>
        <p:grpSpPr>
          <a:xfrm>
            <a:off x="198386" y="4299067"/>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56" name="Google Shape;1156;p23"/>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10752367"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65" name="Google Shape;1165;p23"/>
          <p:cNvGrpSpPr/>
          <p:nvPr/>
        </p:nvGrpSpPr>
        <p:grpSpPr>
          <a:xfrm>
            <a:off x="9378501" y="227834"/>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70" name="Google Shape;1170;p23"/>
          <p:cNvGrpSpPr/>
          <p:nvPr/>
        </p:nvGrpSpPr>
        <p:grpSpPr>
          <a:xfrm>
            <a:off x="11677267" y="306200"/>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75" name="Google Shape;1175;p23"/>
          <p:cNvGrpSpPr/>
          <p:nvPr/>
        </p:nvGrpSpPr>
        <p:grpSpPr>
          <a:xfrm>
            <a:off x="11320067"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79" name="Google Shape;1179;p23"/>
          <p:cNvGrpSpPr/>
          <p:nvPr/>
        </p:nvGrpSpPr>
        <p:grpSpPr>
          <a:xfrm>
            <a:off x="10555134"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982899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A373-42D3-4496-BAD2-09CFE707F7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13631727-F32A-4485-AFDF-35D1867D1C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62CD1146-D3C6-429D-B83A-BFD50CF51642}"/>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B219F3E7-E4D1-4207-8D67-22223C96201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2BECF54-F848-4444-89BD-69124D76726A}"/>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745303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FE26-5D10-498E-B870-2A26E4CFE969}"/>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D49B1B46-EC95-4478-9C81-EF64442869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DA38C94-DCFD-47CB-9CBA-9294338FC1F6}"/>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C0F9B624-5361-4492-A517-08AF3AAD8CB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4483C924-4D0F-412C-A9AB-9FEFB35A1E48}"/>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658339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7A9E-B733-4732-A185-1570AB5987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3636C8F3-5353-45FB-848A-FFC9D980F4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95EBAD-9421-4D28-AA1B-BCBE0EA6AC2E}"/>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E99C192F-B97E-40F3-A5A0-E897B9B4A62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B4D2BFD-072D-482C-905E-569F95A3CCC8}"/>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3674695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9C83-6177-485E-AE4E-FA2CD995C9C5}"/>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5829229-9102-4AF7-A3EE-8044C2930E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6C0854DF-5CA6-4D21-B999-D2464F4A80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D1BCD4A8-A199-4462-91D5-E22D63D183BB}"/>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6" name="Footer Placeholder 5">
            <a:extLst>
              <a:ext uri="{FF2B5EF4-FFF2-40B4-BE49-F238E27FC236}">
                <a16:creationId xmlns:a16="http://schemas.microsoft.com/office/drawing/2014/main" id="{3BE88BC6-2023-420E-B0A7-9B9A8C1DEBFC}"/>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46A926CE-3E65-47A4-A85A-C74CCB49BCFC}"/>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350444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4801-09F1-4453-A25E-904FAA5AB9DD}"/>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D4AA4926-F2D3-4333-A56C-E42C6A1872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CCFF89-355A-4D34-8AE3-24DD85661E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A3D7ABDE-5642-44D8-9FA7-987C78F9D8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EC0DB9-15EC-43EE-B28E-048DCA5100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98162A52-59EB-42C9-975F-568E72824EA6}"/>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8" name="Footer Placeholder 7">
            <a:extLst>
              <a:ext uri="{FF2B5EF4-FFF2-40B4-BE49-F238E27FC236}">
                <a16:creationId xmlns:a16="http://schemas.microsoft.com/office/drawing/2014/main" id="{CE8454C1-D121-4CFE-9A36-BBA38048D3EC}"/>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A5E5F55C-E9DA-4C19-9D3B-498F53EB14E2}"/>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880987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0144-8C09-4679-8168-A5EFCA8786A4}"/>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CC4CAA41-3CC6-4291-B68D-C82FE18263D2}"/>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4" name="Footer Placeholder 3">
            <a:extLst>
              <a:ext uri="{FF2B5EF4-FFF2-40B4-BE49-F238E27FC236}">
                <a16:creationId xmlns:a16="http://schemas.microsoft.com/office/drawing/2014/main" id="{293F14BD-C24F-45B3-93BB-904DC625A911}"/>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F139605C-E5F1-4737-862A-59488D3607E5}"/>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308350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CDD9FD-BD4B-48F6-ABFC-7F96698E64DF}"/>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3" name="Footer Placeholder 2">
            <a:extLst>
              <a:ext uri="{FF2B5EF4-FFF2-40B4-BE49-F238E27FC236}">
                <a16:creationId xmlns:a16="http://schemas.microsoft.com/office/drawing/2014/main" id="{B849D7D4-498F-4643-A6E1-409EDFF4219E}"/>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E64EE6CC-48B4-469F-B821-498613C8BCDB}"/>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7802611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B580B-BFA6-4C80-9C6E-784D00B00B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4640262-D12A-4D1B-81BF-742AC72780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08C3B27F-25EE-49BC-A34E-02BBEEC46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C40A4B-DC7C-4036-9A36-CC5E6C9A6A47}"/>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6" name="Footer Placeholder 5">
            <a:extLst>
              <a:ext uri="{FF2B5EF4-FFF2-40B4-BE49-F238E27FC236}">
                <a16:creationId xmlns:a16="http://schemas.microsoft.com/office/drawing/2014/main" id="{958061B6-893D-4C6B-976B-FB180BA0E21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61B6127-DA66-4B3E-A512-ECC5FEDA60E6}"/>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110467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27FB-FED4-4C05-94FB-BA6F5E6CAB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2AC4EC4E-374E-4EFE-9B17-BF2793B263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1CA41763-33EF-470D-955B-0A0957645D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18610-8CF9-4BFE-83AF-08A132D5C6A0}"/>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6" name="Footer Placeholder 5">
            <a:extLst>
              <a:ext uri="{FF2B5EF4-FFF2-40B4-BE49-F238E27FC236}">
                <a16:creationId xmlns:a16="http://schemas.microsoft.com/office/drawing/2014/main" id="{C9D504DB-E32D-45EB-A131-8E7857B6D5F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3F6C0C4-B4FA-42D8-AAD3-11F9C6DFEB41}"/>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8984313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B0D6D-8849-40BA-86E4-0A7183B2738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5305173-D06E-4FDB-AAB1-2AC0FC748A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FAD8739D-9B20-4DD8-8CB3-83512F3EEEA3}"/>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4EF5EA72-F76C-44E4-9342-FEA5758FCC5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819472D-C3F4-4B4C-BE7A-CA75C62CD680}"/>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2364545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ADB71C-D80A-4880-8A6E-F4D415F3D2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E3BEAF80-8784-4C20-9F5A-7C762C02B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69148FA-7A9A-4C89-AC0A-690073D40E49}"/>
              </a:ext>
            </a:extLst>
          </p:cNvPr>
          <p:cNvSpPr>
            <a:spLocks noGrp="1"/>
          </p:cNvSpPr>
          <p:nvPr>
            <p:ph type="dt" sz="half" idx="10"/>
          </p:nvPr>
        </p:nvSpPr>
        <p:spPr/>
        <p:txBody>
          <a:body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D031ECE0-9CB9-4819-B49E-69E4E7B11C2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A06E9DF-9D32-44C4-8F07-B877F8C0C0A8}"/>
              </a:ext>
            </a:extLst>
          </p:cNvPr>
          <p:cNvSpPr>
            <a:spLocks noGrp="1"/>
          </p:cNvSpPr>
          <p:nvPr>
            <p:ph type="sldNum" sz="quarter" idx="12"/>
          </p:nvPr>
        </p:nvSpPr>
        <p:spPr/>
        <p:txBody>
          <a:bodyPr/>
          <a:lstStyle/>
          <a:p>
            <a:fld id="{A7BBBCBE-93A4-46D6-AD39-69F8A5611FC3}" type="slidenum">
              <a:rPr lang="en-ID" smtClean="0"/>
              <a:t>‹#›</a:t>
            </a:fld>
            <a:endParaRPr lang="en-ID"/>
          </a:p>
        </p:txBody>
      </p:sp>
    </p:spTree>
    <p:extLst>
      <p:ext uri="{BB962C8B-B14F-4D97-AF65-F5344CB8AC3E}">
        <p14:creationId xmlns:p14="http://schemas.microsoft.com/office/powerpoint/2010/main" val="18124150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5" name="Date Placeholder 4"/>
          <p:cNvSpPr>
            <a:spLocks noGrp="1" noChangeArrowheads="1"/>
          </p:cNvSpPr>
          <p:nvPr>
            <p:ph type="dt" sz="half" idx="10"/>
          </p:nvPr>
        </p:nvSpPr>
        <p:spPr>
          <a:xfrm>
            <a:off x="254000" y="60960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endParaRPr lang="id-ID" dirty="0"/>
          </a:p>
        </p:txBody>
      </p:sp>
      <p:sp>
        <p:nvSpPr>
          <p:cNvPr id="7" name="Slide Number Placeholder 6"/>
          <p:cNvSpPr>
            <a:spLocks noGrp="1" noChangeArrowheads="1"/>
          </p:cNvSpPr>
          <p:nvPr>
            <p:ph type="sldNum" sz="quarter" idx="12"/>
          </p:nvPr>
        </p:nvSpPr>
        <p:spPr>
          <a:xfrm>
            <a:off x="81280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fld id="{411AAAA9-BB46-4229-BA03-12F90BA9030F}" type="slidenum">
              <a:rPr lang="en-US" altLang="en-US"/>
              <a:pPr>
                <a:defRPr/>
              </a:pPr>
              <a:t>‹#›</a:t>
            </a:fld>
            <a:endParaRPr lang="en-US" altLang="en-US"/>
          </a:p>
        </p:txBody>
      </p:sp>
      <p:grpSp>
        <p:nvGrpSpPr>
          <p:cNvPr id="8" name="Group 2">
            <a:extLst>
              <a:ext uri="{FF2B5EF4-FFF2-40B4-BE49-F238E27FC236}">
                <a16:creationId xmlns:a16="http://schemas.microsoft.com/office/drawing/2014/main" id="{67CBDF53-594E-4847-8BC4-6301DA5E01AF}"/>
              </a:ext>
            </a:extLst>
          </p:cNvPr>
          <p:cNvGrpSpPr/>
          <p:nvPr userDrawn="1"/>
        </p:nvGrpSpPr>
        <p:grpSpPr>
          <a:xfrm>
            <a:off x="5257800" y="-30866"/>
            <a:ext cx="6934200" cy="6878998"/>
            <a:chOff x="0" y="0"/>
            <a:chExt cx="13826067" cy="13716000"/>
          </a:xfrm>
        </p:grpSpPr>
        <p:pic>
          <p:nvPicPr>
            <p:cNvPr id="9" name="Picture 3">
              <a:extLst>
                <a:ext uri="{FF2B5EF4-FFF2-40B4-BE49-F238E27FC236}">
                  <a16:creationId xmlns:a16="http://schemas.microsoft.com/office/drawing/2014/main" id="{862168C5-4D23-4922-9790-C4F5F3010828}"/>
                </a:ext>
              </a:extLst>
            </p:cNvPr>
            <p:cNvPicPr>
              <a:picLocks noChangeAspect="1"/>
            </p:cNvPicPr>
            <p:nvPr/>
          </p:nvPicPr>
          <p:blipFill>
            <a:blip r:embed="rId2"/>
            <a:srcRect t="13364" b="13364"/>
            <a:stretch>
              <a:fillRect/>
            </a:stretch>
          </p:blipFill>
          <p:spPr>
            <a:xfrm>
              <a:off x="0" y="0"/>
              <a:ext cx="9175044" cy="4487333"/>
            </a:xfrm>
            <a:prstGeom prst="rect">
              <a:avLst/>
            </a:prstGeom>
          </p:spPr>
        </p:pic>
        <p:pic>
          <p:nvPicPr>
            <p:cNvPr id="10" name="Picture 4">
              <a:extLst>
                <a:ext uri="{FF2B5EF4-FFF2-40B4-BE49-F238E27FC236}">
                  <a16:creationId xmlns:a16="http://schemas.microsoft.com/office/drawing/2014/main" id="{60551EA1-EA71-467E-AB93-A7A528C298EB}"/>
                </a:ext>
              </a:extLst>
            </p:cNvPr>
            <p:cNvPicPr>
              <a:picLocks noChangeAspect="1"/>
            </p:cNvPicPr>
            <p:nvPr/>
          </p:nvPicPr>
          <p:blipFill>
            <a:blip r:embed="rId3"/>
            <a:srcRect l="20585" r="46267"/>
            <a:stretch>
              <a:fillRect/>
            </a:stretch>
          </p:blipFill>
          <p:spPr>
            <a:xfrm>
              <a:off x="9302044" y="0"/>
              <a:ext cx="4524022" cy="9101667"/>
            </a:xfrm>
            <a:prstGeom prst="rect">
              <a:avLst/>
            </a:prstGeom>
          </p:spPr>
        </p:pic>
        <p:pic>
          <p:nvPicPr>
            <p:cNvPr id="11" name="Picture 5">
              <a:extLst>
                <a:ext uri="{FF2B5EF4-FFF2-40B4-BE49-F238E27FC236}">
                  <a16:creationId xmlns:a16="http://schemas.microsoft.com/office/drawing/2014/main" id="{A00EE472-C169-4625-982A-43678D660FEE}"/>
                </a:ext>
              </a:extLst>
            </p:cNvPr>
            <p:cNvPicPr>
              <a:picLocks noChangeAspect="1"/>
            </p:cNvPicPr>
            <p:nvPr/>
          </p:nvPicPr>
          <p:blipFill>
            <a:blip r:embed="rId4"/>
            <a:srcRect l="16383" r="16383"/>
            <a:stretch>
              <a:fillRect/>
            </a:stretch>
          </p:blipFill>
          <p:spPr>
            <a:xfrm>
              <a:off x="4651022" y="4614333"/>
              <a:ext cx="4524022" cy="4487333"/>
            </a:xfrm>
            <a:prstGeom prst="rect">
              <a:avLst/>
            </a:prstGeom>
          </p:spPr>
        </p:pic>
        <p:pic>
          <p:nvPicPr>
            <p:cNvPr id="12" name="Picture 6">
              <a:extLst>
                <a:ext uri="{FF2B5EF4-FFF2-40B4-BE49-F238E27FC236}">
                  <a16:creationId xmlns:a16="http://schemas.microsoft.com/office/drawing/2014/main" id="{242EAC4C-B446-4BB7-9B66-C807039EEF08}"/>
                </a:ext>
              </a:extLst>
            </p:cNvPr>
            <p:cNvPicPr>
              <a:picLocks noChangeAspect="1"/>
            </p:cNvPicPr>
            <p:nvPr/>
          </p:nvPicPr>
          <p:blipFill>
            <a:blip r:embed="rId5"/>
            <a:srcRect l="12650" r="12650"/>
            <a:stretch>
              <a:fillRect/>
            </a:stretch>
          </p:blipFill>
          <p:spPr>
            <a:xfrm>
              <a:off x="0" y="4614333"/>
              <a:ext cx="4524022" cy="9101667"/>
            </a:xfrm>
            <a:prstGeom prst="rect">
              <a:avLst/>
            </a:prstGeom>
          </p:spPr>
        </p:pic>
        <p:pic>
          <p:nvPicPr>
            <p:cNvPr id="13" name="Picture 7">
              <a:extLst>
                <a:ext uri="{FF2B5EF4-FFF2-40B4-BE49-F238E27FC236}">
                  <a16:creationId xmlns:a16="http://schemas.microsoft.com/office/drawing/2014/main" id="{145C65E5-F4AC-415E-8F42-326CFA874876}"/>
                </a:ext>
              </a:extLst>
            </p:cNvPr>
            <p:cNvPicPr>
              <a:picLocks noChangeAspect="1"/>
            </p:cNvPicPr>
            <p:nvPr/>
          </p:nvPicPr>
          <p:blipFill>
            <a:blip r:embed="rId6"/>
            <a:srcRect l="1396" r="1396"/>
            <a:stretch>
              <a:fillRect/>
            </a:stretch>
          </p:blipFill>
          <p:spPr>
            <a:xfrm>
              <a:off x="4651022" y="9228667"/>
              <a:ext cx="9175044" cy="4487333"/>
            </a:xfrm>
            <a:prstGeom prst="rect">
              <a:avLst/>
            </a:prstGeom>
          </p:spPr>
        </p:pic>
      </p:grpSp>
      <p:sp>
        <p:nvSpPr>
          <p:cNvPr id="14" name="Text Placeholder 2">
            <a:extLst>
              <a:ext uri="{FF2B5EF4-FFF2-40B4-BE49-F238E27FC236}">
                <a16:creationId xmlns:a16="http://schemas.microsoft.com/office/drawing/2014/main" id="{860C99C2-2881-4BCE-8960-7FFC56348C14}"/>
              </a:ext>
            </a:extLst>
          </p:cNvPr>
          <p:cNvSpPr>
            <a:spLocks noGrp="1"/>
          </p:cNvSpPr>
          <p:nvPr>
            <p:ph type="body" idx="1"/>
          </p:nvPr>
        </p:nvSpPr>
        <p:spPr>
          <a:xfrm>
            <a:off x="457201" y="304800"/>
            <a:ext cx="4495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Content Placeholder 3">
            <a:extLst>
              <a:ext uri="{FF2B5EF4-FFF2-40B4-BE49-F238E27FC236}">
                <a16:creationId xmlns:a16="http://schemas.microsoft.com/office/drawing/2014/main" id="{ADF80DD6-19BC-412A-8622-4282030C81E5}"/>
              </a:ext>
            </a:extLst>
          </p:cNvPr>
          <p:cNvSpPr>
            <a:spLocks noGrp="1"/>
          </p:cNvSpPr>
          <p:nvPr>
            <p:ph sz="half" idx="2"/>
          </p:nvPr>
        </p:nvSpPr>
        <p:spPr>
          <a:xfrm>
            <a:off x="457201" y="944562"/>
            <a:ext cx="4495800" cy="5151438"/>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53535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userDrawn="1">
  <p:cSld name="Big number">
    <p:spTree>
      <p:nvGrpSpPr>
        <p:cNvPr id="1" name="Shape 545"/>
        <p:cNvGrpSpPr/>
        <p:nvPr/>
      </p:nvGrpSpPr>
      <p:grpSpPr>
        <a:xfrm>
          <a:off x="0" y="0"/>
          <a:ext cx="0" cy="0"/>
          <a:chOff x="0" y="0"/>
          <a:chExt cx="0" cy="0"/>
        </a:xfrm>
      </p:grpSpPr>
      <p:cxnSp>
        <p:nvCxnSpPr>
          <p:cNvPr id="551" name="Google Shape;551;p11"/>
          <p:cNvCxnSpPr/>
          <p:nvPr/>
        </p:nvCxnSpPr>
        <p:spPr>
          <a:xfrm rot="5400000">
            <a:off x="9692944" y="44327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9575211" y="2776533"/>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9643244" y="9818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10891244" y="-88800"/>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9876444" y="1713233"/>
            <a:ext cx="775733" cy="776467"/>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2" name="Google Shape;562;p11"/>
          <p:cNvGrpSpPr/>
          <p:nvPr/>
        </p:nvGrpSpPr>
        <p:grpSpPr>
          <a:xfrm rot="5400000" flipH="1">
            <a:off x="10492961" y="3672267"/>
            <a:ext cx="389367" cy="390100"/>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7" name="Google Shape;567;p11"/>
          <p:cNvGrpSpPr/>
          <p:nvPr/>
        </p:nvGrpSpPr>
        <p:grpSpPr>
          <a:xfrm rot="5400000" flipH="1">
            <a:off x="10683278" y="237567"/>
            <a:ext cx="233333" cy="233333"/>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2" name="Google Shape;572;p11"/>
          <p:cNvGrpSpPr/>
          <p:nvPr/>
        </p:nvGrpSpPr>
        <p:grpSpPr>
          <a:xfrm rot="5400000">
            <a:off x="10068911" y="5173235"/>
            <a:ext cx="390815" cy="391184"/>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9" name="Google Shape;579;p11"/>
          <p:cNvGrpSpPr/>
          <p:nvPr/>
        </p:nvGrpSpPr>
        <p:grpSpPr>
          <a:xfrm rot="5400000" flipH="1">
            <a:off x="11012070" y="430859"/>
            <a:ext cx="233351" cy="36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83" name="Google Shape;583;p11"/>
          <p:cNvCxnSpPr/>
          <p:nvPr/>
        </p:nvCxnSpPr>
        <p:spPr>
          <a:xfrm rot="5400000" flipH="1">
            <a:off x="987800" y="34644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1129467" y="47386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474367" y="5535000"/>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828634" y="5416033"/>
            <a:ext cx="775733" cy="776467"/>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3" name="Google Shape;593;p11"/>
          <p:cNvGrpSpPr/>
          <p:nvPr/>
        </p:nvGrpSpPr>
        <p:grpSpPr>
          <a:xfrm rot="5400000">
            <a:off x="1977101" y="4467734"/>
            <a:ext cx="389367" cy="390100"/>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8" name="Google Shape;598;p11"/>
          <p:cNvGrpSpPr/>
          <p:nvPr/>
        </p:nvGrpSpPr>
        <p:grpSpPr>
          <a:xfrm rot="5400000">
            <a:off x="2126834" y="6387100"/>
            <a:ext cx="233333" cy="233333"/>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03" name="Google Shape;603;p11"/>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4" name="Google Shape;604;p11"/>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5" name="Google Shape;605;p11"/>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6" name="Google Shape;606;p11"/>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7" name="Google Shape;607;p11"/>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8" name="Google Shape;608;p11"/>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609" name="Google Shape;609;p11"/>
          <p:cNvGrpSpPr/>
          <p:nvPr/>
        </p:nvGrpSpPr>
        <p:grpSpPr>
          <a:xfrm rot="5400000">
            <a:off x="2268159" y="2020508"/>
            <a:ext cx="233351" cy="36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3" name="Google Shape;613;p11"/>
          <p:cNvGrpSpPr/>
          <p:nvPr/>
        </p:nvGrpSpPr>
        <p:grpSpPr>
          <a:xfrm rot="5400000">
            <a:off x="2426026" y="6082775"/>
            <a:ext cx="233351" cy="36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7" name="Google Shape;617;p11"/>
          <p:cNvGrpSpPr/>
          <p:nvPr/>
        </p:nvGrpSpPr>
        <p:grpSpPr>
          <a:xfrm rot="5400000">
            <a:off x="544793" y="5521041"/>
            <a:ext cx="233351" cy="36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43117725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577134" y="0"/>
            <a:ext cx="11037733" cy="68876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1050744217"/>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348948" y="-1544"/>
            <a:ext cx="11400435" cy="53088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3228163636"/>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ree columns of text" userDrawn="1">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6B70BBEB-3126-444C-8818-27F0463FC096}"/>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12726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2279904" y="2060448"/>
            <a:ext cx="2593600" cy="5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2279904" y="2584704"/>
            <a:ext cx="25936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7290816" y="2060448"/>
            <a:ext cx="2596800" cy="5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7290816" y="2584704"/>
            <a:ext cx="25968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3767328" y="4267200"/>
            <a:ext cx="2593600" cy="5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3767328" y="4791456"/>
            <a:ext cx="25936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8619744" y="4267200"/>
            <a:ext cx="2658000" cy="5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8619744" y="4791456"/>
            <a:ext cx="26580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116777185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320906873"/>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3767328" y="938784"/>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7" name="Google Shape;987;p20"/>
          <p:cNvSpPr txBox="1">
            <a:spLocks noGrp="1"/>
          </p:cNvSpPr>
          <p:nvPr>
            <p:ph type="subTitle" idx="1"/>
          </p:nvPr>
        </p:nvSpPr>
        <p:spPr>
          <a:xfrm>
            <a:off x="3767328" y="1633728"/>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3767328" y="291388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89" name="Google Shape;989;p20"/>
          <p:cNvSpPr txBox="1">
            <a:spLocks noGrp="1"/>
          </p:cNvSpPr>
          <p:nvPr>
            <p:ph type="subTitle" idx="3"/>
          </p:nvPr>
        </p:nvSpPr>
        <p:spPr>
          <a:xfrm>
            <a:off x="3767328" y="3596640"/>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3767328" y="4864608"/>
            <a:ext cx="4645200" cy="75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4800">
                <a:solidFill>
                  <a:schemeClr val="accent1"/>
                </a:solidFill>
              </a:defRPr>
            </a:lvl1pPr>
            <a:lvl2pPr lvl="1" algn="ctr" rtl="0">
              <a:spcBef>
                <a:spcPts val="0"/>
              </a:spcBef>
              <a:spcAft>
                <a:spcPts val="0"/>
              </a:spcAft>
              <a:buClr>
                <a:schemeClr val="accent1"/>
              </a:buClr>
              <a:buSzPts val="3600"/>
              <a:buNone/>
              <a:defRPr sz="4800">
                <a:solidFill>
                  <a:schemeClr val="accent1"/>
                </a:solidFill>
              </a:defRPr>
            </a:lvl2pPr>
            <a:lvl3pPr lvl="2" algn="ctr" rtl="0">
              <a:spcBef>
                <a:spcPts val="0"/>
              </a:spcBef>
              <a:spcAft>
                <a:spcPts val="0"/>
              </a:spcAft>
              <a:buClr>
                <a:schemeClr val="accent1"/>
              </a:buClr>
              <a:buSzPts val="3600"/>
              <a:buNone/>
              <a:defRPr sz="4800">
                <a:solidFill>
                  <a:schemeClr val="accent1"/>
                </a:solidFill>
              </a:defRPr>
            </a:lvl3pPr>
            <a:lvl4pPr lvl="3" algn="ctr" rtl="0">
              <a:spcBef>
                <a:spcPts val="0"/>
              </a:spcBef>
              <a:spcAft>
                <a:spcPts val="0"/>
              </a:spcAft>
              <a:buClr>
                <a:schemeClr val="accent1"/>
              </a:buClr>
              <a:buSzPts val="3600"/>
              <a:buNone/>
              <a:defRPr sz="4800">
                <a:solidFill>
                  <a:schemeClr val="accent1"/>
                </a:solidFill>
              </a:defRPr>
            </a:lvl4pPr>
            <a:lvl5pPr lvl="4" algn="ctr" rtl="0">
              <a:spcBef>
                <a:spcPts val="0"/>
              </a:spcBef>
              <a:spcAft>
                <a:spcPts val="0"/>
              </a:spcAft>
              <a:buClr>
                <a:schemeClr val="accent1"/>
              </a:buClr>
              <a:buSzPts val="3600"/>
              <a:buNone/>
              <a:defRPr sz="4800">
                <a:solidFill>
                  <a:schemeClr val="accent1"/>
                </a:solidFill>
              </a:defRPr>
            </a:lvl5pPr>
            <a:lvl6pPr lvl="5" algn="ctr" rtl="0">
              <a:spcBef>
                <a:spcPts val="0"/>
              </a:spcBef>
              <a:spcAft>
                <a:spcPts val="0"/>
              </a:spcAft>
              <a:buClr>
                <a:schemeClr val="accent1"/>
              </a:buClr>
              <a:buSzPts val="3600"/>
              <a:buNone/>
              <a:defRPr sz="4800">
                <a:solidFill>
                  <a:schemeClr val="accent1"/>
                </a:solidFill>
              </a:defRPr>
            </a:lvl6pPr>
            <a:lvl7pPr lvl="6" algn="ctr" rtl="0">
              <a:spcBef>
                <a:spcPts val="0"/>
              </a:spcBef>
              <a:spcAft>
                <a:spcPts val="0"/>
              </a:spcAft>
              <a:buClr>
                <a:schemeClr val="accent1"/>
              </a:buClr>
              <a:buSzPts val="3600"/>
              <a:buNone/>
              <a:defRPr sz="4800">
                <a:solidFill>
                  <a:schemeClr val="accent1"/>
                </a:solidFill>
              </a:defRPr>
            </a:lvl7pPr>
            <a:lvl8pPr lvl="7" algn="ctr" rtl="0">
              <a:spcBef>
                <a:spcPts val="0"/>
              </a:spcBef>
              <a:spcAft>
                <a:spcPts val="0"/>
              </a:spcAft>
              <a:buClr>
                <a:schemeClr val="accent1"/>
              </a:buClr>
              <a:buSzPts val="3600"/>
              <a:buNone/>
              <a:defRPr sz="4800">
                <a:solidFill>
                  <a:schemeClr val="accent1"/>
                </a:solidFill>
              </a:defRPr>
            </a:lvl8pPr>
            <a:lvl9pPr lvl="8" algn="ctr" rtl="0">
              <a:spcBef>
                <a:spcPts val="0"/>
              </a:spcBef>
              <a:spcAft>
                <a:spcPts val="0"/>
              </a:spcAft>
              <a:buClr>
                <a:schemeClr val="accent1"/>
              </a:buClr>
              <a:buSzPts val="3600"/>
              <a:buNone/>
              <a:defRPr sz="4800">
                <a:solidFill>
                  <a:schemeClr val="accent1"/>
                </a:solidFill>
              </a:defRPr>
            </a:lvl9pPr>
          </a:lstStyle>
          <a:p>
            <a:r>
              <a:t>xx%</a:t>
            </a:r>
          </a:p>
        </p:txBody>
      </p:sp>
      <p:sp>
        <p:nvSpPr>
          <p:cNvPr id="991" name="Google Shape;991;p20"/>
          <p:cNvSpPr txBox="1">
            <a:spLocks noGrp="1"/>
          </p:cNvSpPr>
          <p:nvPr>
            <p:ph type="subTitle" idx="5"/>
          </p:nvPr>
        </p:nvSpPr>
        <p:spPr>
          <a:xfrm>
            <a:off x="3779520" y="5559552"/>
            <a:ext cx="4645200" cy="365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9692944" y="44327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9575211" y="2776533"/>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9643244" y="9818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10891244" y="-88800"/>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9876444" y="1713233"/>
            <a:ext cx="775733" cy="776467"/>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3" name="Google Shape;1003;p20"/>
          <p:cNvGrpSpPr/>
          <p:nvPr/>
        </p:nvGrpSpPr>
        <p:grpSpPr>
          <a:xfrm rot="5400000" flipH="1">
            <a:off x="10492961" y="3672267"/>
            <a:ext cx="389367" cy="390100"/>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08" name="Google Shape;1008;p20"/>
          <p:cNvGrpSpPr/>
          <p:nvPr/>
        </p:nvGrpSpPr>
        <p:grpSpPr>
          <a:xfrm rot="5400000" flipH="1">
            <a:off x="10683278" y="237567"/>
            <a:ext cx="233333" cy="233333"/>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13" name="Google Shape;1013;p20"/>
          <p:cNvGrpSpPr/>
          <p:nvPr/>
        </p:nvGrpSpPr>
        <p:grpSpPr>
          <a:xfrm rot="5400000">
            <a:off x="10068911" y="5173235"/>
            <a:ext cx="390815" cy="391184"/>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20" name="Google Shape;1020;p20"/>
          <p:cNvGrpSpPr/>
          <p:nvPr/>
        </p:nvGrpSpPr>
        <p:grpSpPr>
          <a:xfrm rot="5400000" flipH="1">
            <a:off x="11012070" y="430859"/>
            <a:ext cx="233351" cy="36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024" name="Google Shape;1024;p20"/>
          <p:cNvCxnSpPr/>
          <p:nvPr/>
        </p:nvCxnSpPr>
        <p:spPr>
          <a:xfrm rot="5400000" flipH="1">
            <a:off x="987800" y="3464433"/>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1129467" y="4738667"/>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474367" y="5535000"/>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828634" y="5416033"/>
            <a:ext cx="775733" cy="776467"/>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4" name="Google Shape;1034;p20"/>
          <p:cNvGrpSpPr/>
          <p:nvPr/>
        </p:nvGrpSpPr>
        <p:grpSpPr>
          <a:xfrm rot="5400000">
            <a:off x="1977101" y="4467734"/>
            <a:ext cx="389367" cy="390100"/>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39" name="Google Shape;1039;p20"/>
          <p:cNvGrpSpPr/>
          <p:nvPr/>
        </p:nvGrpSpPr>
        <p:grpSpPr>
          <a:xfrm rot="5400000">
            <a:off x="2126834" y="6387100"/>
            <a:ext cx="233333" cy="233333"/>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044" name="Google Shape;1044;p20"/>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5" name="Google Shape;1045;p20"/>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6" name="Google Shape;1046;p20"/>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7" name="Google Shape;1047;p20"/>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8" name="Google Shape;1048;p20"/>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049" name="Google Shape;1049;p20"/>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050" name="Google Shape;1050;p20"/>
          <p:cNvGrpSpPr/>
          <p:nvPr/>
        </p:nvGrpSpPr>
        <p:grpSpPr>
          <a:xfrm rot="5400000">
            <a:off x="2268159" y="2020508"/>
            <a:ext cx="233351" cy="36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4" name="Google Shape;1054;p20"/>
          <p:cNvGrpSpPr/>
          <p:nvPr/>
        </p:nvGrpSpPr>
        <p:grpSpPr>
          <a:xfrm rot="5400000">
            <a:off x="2426026" y="6082775"/>
            <a:ext cx="233351" cy="36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58" name="Google Shape;1058;p20"/>
          <p:cNvGrpSpPr/>
          <p:nvPr/>
        </p:nvGrpSpPr>
        <p:grpSpPr>
          <a:xfrm rot="5400000">
            <a:off x="544793" y="5521041"/>
            <a:ext cx="233351" cy="36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330557028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Four columns of text"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9991321"/>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Design">
    <p:spTree>
      <p:nvGrpSpPr>
        <p:cNvPr id="1" name=""/>
        <p:cNvGrpSpPr/>
        <p:nvPr/>
      </p:nvGrpSpPr>
      <p:grpSpPr>
        <a:xfrm>
          <a:off x="0" y="0"/>
          <a:ext cx="0" cy="0"/>
          <a:chOff x="0" y="0"/>
          <a:chExt cx="0" cy="0"/>
        </a:xfrm>
      </p:grpSpPr>
      <p:sp>
        <p:nvSpPr>
          <p:cNvPr id="2" name="Picture Placeholder 4"/>
          <p:cNvSpPr>
            <a:spLocks noGrp="1"/>
          </p:cNvSpPr>
          <p:nvPr>
            <p:ph type="pic" sz="quarter" idx="10"/>
          </p:nvPr>
        </p:nvSpPr>
        <p:spPr>
          <a:xfrm>
            <a:off x="2850766" y="1783080"/>
            <a:ext cx="3292697" cy="3291840"/>
          </a:xfrm>
          <a:prstGeom prst="rect">
            <a:avLst/>
          </a:prstGeom>
          <a:solidFill>
            <a:schemeClr val="bg1">
              <a:lumMod val="95000"/>
            </a:schemeClr>
          </a:solidFill>
        </p:spPr>
        <p:txBody>
          <a:bodyPr>
            <a:normAutofit/>
          </a:bodyPr>
          <a:lstStyle>
            <a:lvl1pPr>
              <a:defRPr sz="1500"/>
            </a:lvl1pPr>
          </a:lstStyle>
          <a:p>
            <a:r>
              <a:rPr lang="en-US"/>
              <a:t>Click icon to add picture</a:t>
            </a:r>
          </a:p>
        </p:txBody>
      </p:sp>
      <p:sp>
        <p:nvSpPr>
          <p:cNvPr id="3" name="Slide Number Placeholder 5">
            <a:extLst>
              <a:ext uri="{FF2B5EF4-FFF2-40B4-BE49-F238E27FC236}">
                <a16:creationId xmlns:a16="http://schemas.microsoft.com/office/drawing/2014/main" id="{9E46D49B-645C-4F7D-BFBB-9DF2B9F2DE5B}"/>
              </a:ext>
            </a:extLst>
          </p:cNvPr>
          <p:cNvSpPr>
            <a:spLocks noGrp="1"/>
          </p:cNvSpPr>
          <p:nvPr>
            <p:ph type="sldNum" sz="quarter" idx="4"/>
          </p:nvPr>
        </p:nvSpPr>
        <p:spPr>
          <a:xfrm>
            <a:off x="11582400" y="6477000"/>
            <a:ext cx="609600" cy="452437"/>
          </a:xfrm>
          <a:prstGeom prst="rect">
            <a:avLst/>
          </a:prstGeom>
        </p:spPr>
        <p:txBody>
          <a:bodyPr vert="horz" lIns="91440" tIns="45720" rIns="91440" bIns="45720" rtlCol="0" anchor="ctr"/>
          <a:lstStyle>
            <a:lvl1pPr algn="r">
              <a:defRPr sz="1600">
                <a:solidFill>
                  <a:schemeClr val="bg2"/>
                </a:solidFill>
                <a:latin typeface="+mn-lt"/>
              </a:defRPr>
            </a:lvl1pPr>
          </a:lstStyle>
          <a:p>
            <a:fld id="{EBE3AD81-3AD4-9C46-856E-C08CF1183C60}" type="slidenum">
              <a:rPr lang="en-US" smtClean="0"/>
              <a:pPr/>
              <a:t>‹#›</a:t>
            </a:fld>
            <a:endParaRPr lang="en-US" dirty="0"/>
          </a:p>
        </p:txBody>
      </p:sp>
    </p:spTree>
    <p:extLst>
      <p:ext uri="{BB962C8B-B14F-4D97-AF65-F5344CB8AC3E}">
        <p14:creationId xmlns:p14="http://schemas.microsoft.com/office/powerpoint/2010/main" val="17168465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692092" y="1662467"/>
            <a:ext cx="4133198"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6170617" y="1662467"/>
            <a:ext cx="4133200" cy="46992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Clr>
                <a:schemeClr val="accent1"/>
              </a:buClr>
              <a:buSzPts val="1400"/>
              <a:buChar char="●"/>
              <a:defRPr sz="1600">
                <a:solidFill>
                  <a:schemeClr val="dk2"/>
                </a:solidFill>
                <a:latin typeface="Barlow Semi Condensed"/>
                <a:ea typeface="Barlow Semi Condensed"/>
                <a:cs typeface="Barlow Semi Condensed"/>
                <a:sym typeface="Barlow Semi Condensed"/>
              </a:defRPr>
            </a:lvl1pPr>
            <a:lvl2pPr marL="1219170" lvl="1"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828754" lvl="2"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2438339" lvl="3"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3047924" lvl="4"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3657509" lvl="5"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4267093" lvl="6"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4876678" lvl="7"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5486263" lvl="8" indent="-423323"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3377184" y="451104"/>
            <a:ext cx="5450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atin typeface="Fjalla One" panose="02000506040000020004" pitchFamily="2" charset="0"/>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99364363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799502" y="797889"/>
            <a:ext cx="8604973" cy="4841515"/>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50" name="Google Shape;1550;p31"/>
          <p:cNvSpPr txBox="1">
            <a:spLocks noGrp="1"/>
          </p:cNvSpPr>
          <p:nvPr>
            <p:ph type="title"/>
          </p:nvPr>
        </p:nvSpPr>
        <p:spPr>
          <a:xfrm>
            <a:off x="3780730" y="1801594"/>
            <a:ext cx="5206000" cy="2781929"/>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4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dirty="0"/>
              <a:t>Click to edit Master title style</a:t>
            </a:r>
            <a:endParaRPr dirty="0"/>
          </a:p>
        </p:txBody>
      </p:sp>
      <p:grpSp>
        <p:nvGrpSpPr>
          <p:cNvPr id="1551" name="Google Shape;1551;p31"/>
          <p:cNvGrpSpPr/>
          <p:nvPr/>
        </p:nvGrpSpPr>
        <p:grpSpPr>
          <a:xfrm>
            <a:off x="-9156" y="-8833"/>
            <a:ext cx="12203123" cy="6802733"/>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1618" name="Google Shape;1618;p31"/>
          <p:cNvSpPr txBox="1">
            <a:spLocks noGrp="1"/>
          </p:cNvSpPr>
          <p:nvPr>
            <p:ph type="subTitle" idx="1"/>
          </p:nvPr>
        </p:nvSpPr>
        <p:spPr>
          <a:xfrm>
            <a:off x="3818108" y="4137763"/>
            <a:ext cx="5242013"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258344881"/>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hree columns of text">
  <p:cSld name="1_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2292096" y="451104"/>
            <a:ext cx="7437200" cy="7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4925568"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365504"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8473440" y="3218688"/>
            <a:ext cx="2353200" cy="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4925568"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365504"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8473440" y="3767328"/>
            <a:ext cx="2353200" cy="1438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348948" y="-1544"/>
            <a:ext cx="11400435" cy="53088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Tree>
    <p:extLst>
      <p:ext uri="{BB962C8B-B14F-4D97-AF65-F5344CB8AC3E}">
        <p14:creationId xmlns:p14="http://schemas.microsoft.com/office/powerpoint/2010/main" val="4280769515"/>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sp>
        <p:nvSpPr>
          <p:cNvPr id="1227" name="Google Shape;1227;p25"/>
          <p:cNvSpPr txBox="1">
            <a:spLocks noGrp="1"/>
          </p:cNvSpPr>
          <p:nvPr>
            <p:ph type="title"/>
          </p:nvPr>
        </p:nvSpPr>
        <p:spPr>
          <a:xfrm>
            <a:off x="1194800" y="2645933"/>
            <a:ext cx="4609600" cy="17228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a:t>Click to edit Master title style</a:t>
            </a:r>
            <a:endParaRPr/>
          </a:p>
        </p:txBody>
      </p:sp>
      <p:cxnSp>
        <p:nvCxnSpPr>
          <p:cNvPr id="1228" name="Google Shape;1228;p25"/>
          <p:cNvCxnSpPr/>
          <p:nvPr/>
        </p:nvCxnSpPr>
        <p:spPr>
          <a:xfrm>
            <a:off x="2194567" y="697500"/>
            <a:ext cx="2230000" cy="1680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rot="10800000" flipH="1">
            <a:off x="1070733" y="706233"/>
            <a:ext cx="1106000" cy="991200"/>
          </a:xfrm>
          <a:prstGeom prst="straightConnector1">
            <a:avLst/>
          </a:prstGeom>
          <a:noFill/>
          <a:ln w="9525" cap="flat" cmpd="sng">
            <a:solidFill>
              <a:schemeClr val="dk2"/>
            </a:solidFill>
            <a:prstDash val="solid"/>
            <a:round/>
            <a:headEnd type="none" w="med" len="med"/>
            <a:tailEnd type="none" w="med" len="med"/>
          </a:ln>
        </p:spPr>
      </p:cxnSp>
      <p:cxnSp>
        <p:nvCxnSpPr>
          <p:cNvPr id="1230" name="Google Shape;1230;p25"/>
          <p:cNvCxnSpPr/>
          <p:nvPr/>
        </p:nvCxnSpPr>
        <p:spPr>
          <a:xfrm>
            <a:off x="0" y="86933"/>
            <a:ext cx="1062000" cy="1584000"/>
          </a:xfrm>
          <a:prstGeom prst="straightConnector1">
            <a:avLst/>
          </a:prstGeom>
          <a:noFill/>
          <a:ln w="9525" cap="flat" cmpd="sng">
            <a:solidFill>
              <a:schemeClr val="dk2"/>
            </a:solidFill>
            <a:prstDash val="solid"/>
            <a:round/>
            <a:headEnd type="none" w="med" len="med"/>
            <a:tailEnd type="none" w="med" len="med"/>
          </a:ln>
        </p:spPr>
      </p:cxnSp>
      <p:grpSp>
        <p:nvGrpSpPr>
          <p:cNvPr id="1231" name="Google Shape;1231;p25"/>
          <p:cNvGrpSpPr/>
          <p:nvPr/>
        </p:nvGrpSpPr>
        <p:grpSpPr>
          <a:xfrm flipH="1">
            <a:off x="665867" y="1279567"/>
            <a:ext cx="775733" cy="776467"/>
            <a:chOff x="8064275" y="887850"/>
            <a:chExt cx="581800" cy="582350"/>
          </a:xfrm>
        </p:grpSpPr>
        <p:sp>
          <p:nvSpPr>
            <p:cNvPr id="1232" name="Google Shape;1232;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3" name="Google Shape;1233;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4" name="Google Shape;1234;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5" name="Google Shape;1235;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6" name="Google Shape;1236;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37" name="Google Shape;1237;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38" name="Google Shape;1238;p25"/>
          <p:cNvGrpSpPr/>
          <p:nvPr/>
        </p:nvGrpSpPr>
        <p:grpSpPr>
          <a:xfrm flipH="1">
            <a:off x="2000534" y="517467"/>
            <a:ext cx="389367" cy="390100"/>
            <a:chOff x="7353050" y="316275"/>
            <a:chExt cx="292025" cy="292575"/>
          </a:xfrm>
        </p:grpSpPr>
        <p:sp>
          <p:nvSpPr>
            <p:cNvPr id="1239" name="Google Shape;1239;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0" name="Google Shape;1240;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1" name="Google Shape;1241;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42" name="Google Shape;1242;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243" name="Google Shape;1243;p25"/>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4" name="Google Shape;1244;p25"/>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5" name="Google Shape;1245;p25"/>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6" name="Google Shape;1246;p25"/>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7" name="Google Shape;1247;p25"/>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1248" name="Google Shape;1248;p25"/>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1249" name="Google Shape;1249;p25"/>
          <p:cNvGrpSpPr/>
          <p:nvPr/>
        </p:nvGrpSpPr>
        <p:grpSpPr>
          <a:xfrm flipH="1">
            <a:off x="4702817" y="481467"/>
            <a:ext cx="233351" cy="36000"/>
            <a:chOff x="5662375" y="212375"/>
            <a:chExt cx="175013" cy="27000"/>
          </a:xfrm>
        </p:grpSpPr>
        <p:sp>
          <p:nvSpPr>
            <p:cNvPr id="1250" name="Google Shape;125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1" name="Google Shape;125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2" name="Google Shape;125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3" name="Google Shape;1253;p25"/>
          <p:cNvGrpSpPr/>
          <p:nvPr/>
        </p:nvGrpSpPr>
        <p:grpSpPr>
          <a:xfrm flipH="1">
            <a:off x="640550" y="323600"/>
            <a:ext cx="233351" cy="36000"/>
            <a:chOff x="5662375" y="212375"/>
            <a:chExt cx="175013" cy="27000"/>
          </a:xfrm>
        </p:grpSpPr>
        <p:sp>
          <p:nvSpPr>
            <p:cNvPr id="1254" name="Google Shape;125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5" name="Google Shape;125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6" name="Google Shape;125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57" name="Google Shape;1257;p25"/>
          <p:cNvGrpSpPr/>
          <p:nvPr/>
        </p:nvGrpSpPr>
        <p:grpSpPr>
          <a:xfrm flipH="1">
            <a:off x="1202283" y="2204833"/>
            <a:ext cx="233351" cy="36000"/>
            <a:chOff x="5662375" y="212375"/>
            <a:chExt cx="175013" cy="27000"/>
          </a:xfrm>
        </p:grpSpPr>
        <p:sp>
          <p:nvSpPr>
            <p:cNvPr id="1258" name="Google Shape;1258;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59" name="Google Shape;1259;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0" name="Google Shape;1260;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261" name="Google Shape;1261;p25"/>
          <p:cNvCxnSpPr/>
          <p:nvPr/>
        </p:nvCxnSpPr>
        <p:spPr>
          <a:xfrm>
            <a:off x="1055200" y="5616533"/>
            <a:ext cx="1542800" cy="7236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5"/>
          <p:cNvCxnSpPr/>
          <p:nvPr/>
        </p:nvCxnSpPr>
        <p:spPr>
          <a:xfrm rot="10800000" flipH="1">
            <a:off x="0" y="5627233"/>
            <a:ext cx="1055200" cy="1115200"/>
          </a:xfrm>
          <a:prstGeom prst="straightConnector1">
            <a:avLst/>
          </a:prstGeom>
          <a:noFill/>
          <a:ln w="9525" cap="flat" cmpd="sng">
            <a:solidFill>
              <a:schemeClr val="dk2"/>
            </a:solidFill>
            <a:prstDash val="solid"/>
            <a:round/>
            <a:headEnd type="none" w="med" len="med"/>
            <a:tailEnd type="none" w="med" len="med"/>
          </a:ln>
        </p:spPr>
      </p:cxnSp>
      <p:grpSp>
        <p:nvGrpSpPr>
          <p:cNvPr id="1263" name="Google Shape;1263;p25"/>
          <p:cNvGrpSpPr/>
          <p:nvPr/>
        </p:nvGrpSpPr>
        <p:grpSpPr>
          <a:xfrm rot="10800000">
            <a:off x="665867" y="5254567"/>
            <a:ext cx="775733" cy="776467"/>
            <a:chOff x="8064275" y="887850"/>
            <a:chExt cx="581800" cy="582350"/>
          </a:xfrm>
        </p:grpSpPr>
        <p:sp>
          <p:nvSpPr>
            <p:cNvPr id="1264" name="Google Shape;1264;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5" name="Google Shape;1265;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6" name="Google Shape;1266;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7" name="Google Shape;1267;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8" name="Google Shape;1268;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69" name="Google Shape;1269;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0" name="Google Shape;1270;p25"/>
          <p:cNvGrpSpPr/>
          <p:nvPr/>
        </p:nvGrpSpPr>
        <p:grpSpPr>
          <a:xfrm rot="10800000">
            <a:off x="2426101" y="6115667"/>
            <a:ext cx="389367" cy="390100"/>
            <a:chOff x="7353050" y="316275"/>
            <a:chExt cx="292025" cy="292575"/>
          </a:xfrm>
        </p:grpSpPr>
        <p:sp>
          <p:nvSpPr>
            <p:cNvPr id="1271" name="Google Shape;1271;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2" name="Google Shape;1272;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3" name="Google Shape;1273;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4" name="Google Shape;1274;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75" name="Google Shape;1275;p25"/>
          <p:cNvGrpSpPr/>
          <p:nvPr/>
        </p:nvGrpSpPr>
        <p:grpSpPr>
          <a:xfrm rot="10800000">
            <a:off x="283367" y="6194067"/>
            <a:ext cx="233333" cy="233333"/>
            <a:chOff x="8792300" y="321275"/>
            <a:chExt cx="175000" cy="175000"/>
          </a:xfrm>
        </p:grpSpPr>
        <p:sp>
          <p:nvSpPr>
            <p:cNvPr id="1276" name="Google Shape;1276;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7" name="Google Shape;1277;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8" name="Google Shape;1278;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79" name="Google Shape;1279;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0" name="Google Shape;1280;p25"/>
          <p:cNvGrpSpPr/>
          <p:nvPr/>
        </p:nvGrpSpPr>
        <p:grpSpPr>
          <a:xfrm rot="10800000">
            <a:off x="640550" y="6469767"/>
            <a:ext cx="233351" cy="36000"/>
            <a:chOff x="5662375" y="212375"/>
            <a:chExt cx="175013" cy="27000"/>
          </a:xfrm>
        </p:grpSpPr>
        <p:sp>
          <p:nvSpPr>
            <p:cNvPr id="1281" name="Google Shape;1281;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2" name="Google Shape;1282;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3" name="Google Shape;1283;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284" name="Google Shape;1284;p25"/>
          <p:cNvGrpSpPr/>
          <p:nvPr/>
        </p:nvGrpSpPr>
        <p:grpSpPr>
          <a:xfrm rot="10800000">
            <a:off x="1405483" y="5198133"/>
            <a:ext cx="233351" cy="36000"/>
            <a:chOff x="5662375" y="212375"/>
            <a:chExt cx="175013" cy="27000"/>
          </a:xfrm>
        </p:grpSpPr>
        <p:sp>
          <p:nvSpPr>
            <p:cNvPr id="1285" name="Google Shape;1285;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6" name="Google Shape;1286;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87" name="Google Shape;1287;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Tree>
    <p:extLst>
      <p:ext uri="{BB962C8B-B14F-4D97-AF65-F5344CB8AC3E}">
        <p14:creationId xmlns:p14="http://schemas.microsoft.com/office/powerpoint/2010/main" val="2331357589"/>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43"/>
        <p:cNvGrpSpPr/>
        <p:nvPr/>
      </p:nvGrpSpPr>
      <p:grpSpPr>
        <a:xfrm>
          <a:off x="0" y="0"/>
          <a:ext cx="0" cy="0"/>
          <a:chOff x="0" y="0"/>
          <a:chExt cx="0" cy="0"/>
        </a:xfrm>
      </p:grpSpPr>
      <p:grpSp>
        <p:nvGrpSpPr>
          <p:cNvPr id="44" name="Google Shape;44;p3"/>
          <p:cNvGrpSpPr/>
          <p:nvPr/>
        </p:nvGrpSpPr>
        <p:grpSpPr>
          <a:xfrm>
            <a:off x="2843532" y="951004"/>
            <a:ext cx="6504936" cy="4956005"/>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 name="Google Shape;47;p3"/>
          <p:cNvSpPr txBox="1">
            <a:spLocks noGrp="1"/>
          </p:cNvSpPr>
          <p:nvPr>
            <p:ph type="title"/>
          </p:nvPr>
        </p:nvSpPr>
        <p:spPr>
          <a:xfrm>
            <a:off x="3962400" y="2974848"/>
            <a:ext cx="4267200" cy="107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48" name="Google Shape;48;p3"/>
          <p:cNvSpPr txBox="1">
            <a:spLocks noGrp="1"/>
          </p:cNvSpPr>
          <p:nvPr>
            <p:ph type="title" idx="2" hasCustomPrompt="1"/>
          </p:nvPr>
        </p:nvSpPr>
        <p:spPr>
          <a:xfrm>
            <a:off x="3962400" y="1548384"/>
            <a:ext cx="3956800" cy="142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49" name="Google Shape;49;p3"/>
          <p:cNvSpPr txBox="1">
            <a:spLocks noGrp="1"/>
          </p:cNvSpPr>
          <p:nvPr>
            <p:ph type="subTitle" idx="1"/>
          </p:nvPr>
        </p:nvSpPr>
        <p:spPr>
          <a:xfrm>
            <a:off x="3964300" y="3998976"/>
            <a:ext cx="4267200" cy="914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577134" y="0"/>
            <a:ext cx="11037733" cy="68876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46947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965000" y="702567"/>
            <a:ext cx="10262000"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10812000" y="668367"/>
            <a:ext cx="983600" cy="9836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776633" y="376251"/>
            <a:ext cx="1617200" cy="5636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365584"/>
            <a:ext cx="776800" cy="8724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565001" y="167151"/>
            <a:ext cx="389367" cy="390100"/>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8" name="Google Shape;1298;p26"/>
          <p:cNvGrpSpPr/>
          <p:nvPr/>
        </p:nvGrpSpPr>
        <p:grpSpPr>
          <a:xfrm>
            <a:off x="2184986" y="744217"/>
            <a:ext cx="390815" cy="391184"/>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5" name="Google Shape;1305;p26"/>
          <p:cNvGrpSpPr/>
          <p:nvPr/>
        </p:nvGrpSpPr>
        <p:grpSpPr>
          <a:xfrm>
            <a:off x="2122334" y="483467"/>
            <a:ext cx="233351" cy="36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309" name="Google Shape;1309;p26"/>
          <p:cNvCxnSpPr/>
          <p:nvPr/>
        </p:nvCxnSpPr>
        <p:spPr>
          <a:xfrm flipH="1">
            <a:off x="10868433" y="9167"/>
            <a:ext cx="1336800" cy="6592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10431834" y="269833"/>
            <a:ext cx="775733" cy="776467"/>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17" name="Google Shape;1317;p26"/>
          <p:cNvGrpSpPr/>
          <p:nvPr/>
        </p:nvGrpSpPr>
        <p:grpSpPr>
          <a:xfrm flipH="1">
            <a:off x="11598201" y="1489985"/>
            <a:ext cx="389367" cy="390100"/>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22" name="Google Shape;1322;p26"/>
          <p:cNvGrpSpPr/>
          <p:nvPr/>
        </p:nvGrpSpPr>
        <p:grpSpPr>
          <a:xfrm>
            <a:off x="11571134" y="2109067"/>
            <a:ext cx="233351" cy="36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6059544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AutoShape 16">
            <a:extLst>
              <a:ext uri="{FF2B5EF4-FFF2-40B4-BE49-F238E27FC236}">
                <a16:creationId xmlns:a16="http://schemas.microsoft.com/office/drawing/2014/main" id="{0ADF28B5-B94B-4D84-B1F4-B8041997159C}"/>
              </a:ext>
            </a:extLst>
          </p:cNvPr>
          <p:cNvSpPr/>
          <p:nvPr userDrawn="1"/>
        </p:nvSpPr>
        <p:spPr>
          <a:xfrm>
            <a:off x="609600" y="533400"/>
            <a:ext cx="2946400" cy="383445"/>
          </a:xfrm>
          <a:prstGeom prst="rect">
            <a:avLst/>
          </a:prstGeom>
          <a:solidFill>
            <a:srgbClr val="B9CDE5"/>
          </a:solidFill>
        </p:spPr>
      </p:sp>
      <p:sp>
        <p:nvSpPr>
          <p:cNvPr id="2" name="Title 1">
            <a:extLst>
              <a:ext uri="{FF2B5EF4-FFF2-40B4-BE49-F238E27FC236}">
                <a16:creationId xmlns:a16="http://schemas.microsoft.com/office/drawing/2014/main" id="{1B52AC2A-19E9-4A7B-89EB-B0564158703D}"/>
              </a:ext>
            </a:extLst>
          </p:cNvPr>
          <p:cNvSpPr>
            <a:spLocks noGrp="1"/>
          </p:cNvSpPr>
          <p:nvPr>
            <p:ph type="title"/>
          </p:nvPr>
        </p:nvSpPr>
        <p:spPr>
          <a:xfrm>
            <a:off x="457200" y="-111432"/>
            <a:ext cx="8534400" cy="1275127"/>
          </a:xfrm>
        </p:spPr>
        <p:txBody>
          <a:bodyPr/>
          <a:lstStyle>
            <a:lvl1pPr>
              <a:defRPr sz="4000"/>
            </a:lvl1pPr>
          </a:lstStyle>
          <a:p>
            <a:r>
              <a:rPr lang="en-US" dirty="0"/>
              <a:t>Click to edit Master title style</a:t>
            </a:r>
            <a:endParaRPr lang="en-ID" dirty="0"/>
          </a:p>
        </p:txBody>
      </p:sp>
      <p:pic>
        <p:nvPicPr>
          <p:cNvPr id="4" name="Picture 8">
            <a:extLst>
              <a:ext uri="{FF2B5EF4-FFF2-40B4-BE49-F238E27FC236}">
                <a16:creationId xmlns:a16="http://schemas.microsoft.com/office/drawing/2014/main" id="{4556C6E2-E410-4491-83F3-1CCF6BF1FEF4}"/>
              </a:ext>
            </a:extLst>
          </p:cNvPr>
          <p:cNvPicPr>
            <a:picLocks noChangeAspect="1"/>
          </p:cNvPicPr>
          <p:nvPr userDrawn="1"/>
        </p:nvPicPr>
        <p:blipFill>
          <a:blip r:embed="rId2"/>
          <a:srcRect l="22842" r="22842"/>
          <a:stretch>
            <a:fillRect/>
          </a:stretch>
        </p:blipFill>
        <p:spPr>
          <a:xfrm>
            <a:off x="9443711" y="-76215"/>
            <a:ext cx="2839990" cy="2565564"/>
          </a:xfrm>
          <a:prstGeom prst="rect">
            <a:avLst/>
          </a:prstGeom>
        </p:spPr>
      </p:pic>
      <p:pic>
        <p:nvPicPr>
          <p:cNvPr id="5" name="Picture 9">
            <a:extLst>
              <a:ext uri="{FF2B5EF4-FFF2-40B4-BE49-F238E27FC236}">
                <a16:creationId xmlns:a16="http://schemas.microsoft.com/office/drawing/2014/main" id="{4EB1758F-3ACA-49A7-84C5-269AE518CEE8}"/>
              </a:ext>
            </a:extLst>
          </p:cNvPr>
          <p:cNvPicPr>
            <a:picLocks noChangeAspect="1"/>
          </p:cNvPicPr>
          <p:nvPr userDrawn="1"/>
        </p:nvPicPr>
        <p:blipFill>
          <a:blip r:embed="rId3"/>
          <a:srcRect l="10196" r="10196"/>
          <a:stretch>
            <a:fillRect/>
          </a:stretch>
        </p:blipFill>
        <p:spPr>
          <a:xfrm>
            <a:off x="9448800" y="2456383"/>
            <a:ext cx="2868119" cy="2559048"/>
          </a:xfrm>
          <a:prstGeom prst="rect">
            <a:avLst/>
          </a:prstGeom>
        </p:spPr>
      </p:pic>
      <p:grpSp>
        <p:nvGrpSpPr>
          <p:cNvPr id="7" name="Group 6">
            <a:extLst>
              <a:ext uri="{FF2B5EF4-FFF2-40B4-BE49-F238E27FC236}">
                <a16:creationId xmlns:a16="http://schemas.microsoft.com/office/drawing/2014/main" id="{6B735877-BF5B-4B53-AEAB-81B6D0863B27}"/>
              </a:ext>
            </a:extLst>
          </p:cNvPr>
          <p:cNvGrpSpPr/>
          <p:nvPr userDrawn="1"/>
        </p:nvGrpSpPr>
        <p:grpSpPr>
          <a:xfrm>
            <a:off x="10131969" y="4419600"/>
            <a:ext cx="3281016" cy="2667000"/>
            <a:chOff x="1346663" y="1028701"/>
            <a:chExt cx="4866313" cy="4295386"/>
          </a:xfrm>
          <a:solidFill>
            <a:srgbClr val="E7BD69"/>
          </a:solidFill>
        </p:grpSpPr>
        <p:grpSp>
          <p:nvGrpSpPr>
            <p:cNvPr id="8" name="Group 7">
              <a:extLst>
                <a:ext uri="{FF2B5EF4-FFF2-40B4-BE49-F238E27FC236}">
                  <a16:creationId xmlns:a16="http://schemas.microsoft.com/office/drawing/2014/main" id="{42F02850-DD9E-4721-8566-53D95EB34B86}"/>
                </a:ext>
              </a:extLst>
            </p:cNvPr>
            <p:cNvGrpSpPr/>
            <p:nvPr/>
          </p:nvGrpSpPr>
          <p:grpSpPr>
            <a:xfrm>
              <a:off x="1346663" y="1028701"/>
              <a:ext cx="2174376" cy="1872676"/>
              <a:chOff x="-4993988" y="-2780512"/>
              <a:chExt cx="3143893" cy="2356322"/>
            </a:xfrm>
            <a:grpFill/>
          </p:grpSpPr>
          <p:sp>
            <p:nvSpPr>
              <p:cNvPr id="13" name="Freeform 8">
                <a:extLst>
                  <a:ext uri="{FF2B5EF4-FFF2-40B4-BE49-F238E27FC236}">
                    <a16:creationId xmlns:a16="http://schemas.microsoft.com/office/drawing/2014/main" id="{311B8A6F-53DE-4318-80E5-3089C60DFE66}"/>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9" name="Freeform 8">
              <a:extLst>
                <a:ext uri="{FF2B5EF4-FFF2-40B4-BE49-F238E27FC236}">
                  <a16:creationId xmlns:a16="http://schemas.microsoft.com/office/drawing/2014/main" id="{7F44ECA4-BC8C-49FA-B1C7-0A27DC119542}"/>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10" name="Group 7">
              <a:extLst>
                <a:ext uri="{FF2B5EF4-FFF2-40B4-BE49-F238E27FC236}">
                  <a16:creationId xmlns:a16="http://schemas.microsoft.com/office/drawing/2014/main" id="{7F2C8D33-8952-4F48-A499-8B755CBB7301}"/>
                </a:ext>
              </a:extLst>
            </p:cNvPr>
            <p:cNvGrpSpPr/>
            <p:nvPr/>
          </p:nvGrpSpPr>
          <p:grpSpPr>
            <a:xfrm>
              <a:off x="4038600" y="1028701"/>
              <a:ext cx="2174376" cy="1872676"/>
              <a:chOff x="-4993988" y="-2780512"/>
              <a:chExt cx="3143893" cy="2356322"/>
            </a:xfrm>
            <a:grpFill/>
          </p:grpSpPr>
          <p:sp>
            <p:nvSpPr>
              <p:cNvPr id="12" name="Freeform 8">
                <a:extLst>
                  <a:ext uri="{FF2B5EF4-FFF2-40B4-BE49-F238E27FC236}">
                    <a16:creationId xmlns:a16="http://schemas.microsoft.com/office/drawing/2014/main" id="{10B967D9-AADE-48DB-AF95-87151587B2E3}"/>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1" name="Freeform 8">
              <a:extLst>
                <a:ext uri="{FF2B5EF4-FFF2-40B4-BE49-F238E27FC236}">
                  <a16:creationId xmlns:a16="http://schemas.microsoft.com/office/drawing/2014/main" id="{C83C7038-8454-494E-BE4E-EA1C1A8D8B64}"/>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4" name="Content Placeholder 2">
            <a:extLst>
              <a:ext uri="{FF2B5EF4-FFF2-40B4-BE49-F238E27FC236}">
                <a16:creationId xmlns:a16="http://schemas.microsoft.com/office/drawing/2014/main" id="{67F7EAE3-71F4-4ABF-B378-41E5F60C42A4}"/>
              </a:ext>
            </a:extLst>
          </p:cNvPr>
          <p:cNvSpPr>
            <a:spLocks noGrp="1"/>
          </p:cNvSpPr>
          <p:nvPr>
            <p:ph idx="1"/>
          </p:nvPr>
        </p:nvSpPr>
        <p:spPr>
          <a:xfrm>
            <a:off x="762000" y="1420140"/>
            <a:ext cx="8534400" cy="4811460"/>
          </a:xfrm>
          <a:noFill/>
        </p:spPr>
        <p:txBody>
          <a:bodyPr/>
          <a:lstStyle>
            <a:lvl1pPr marL="228600" indent="-228600">
              <a:spcBef>
                <a:spcPts val="600"/>
              </a:spcBef>
              <a:defRPr sz="2400"/>
            </a:lvl1pPr>
            <a:lvl2pPr marL="579438" indent="-230188">
              <a:spcBef>
                <a:spcPts val="600"/>
              </a:spcBef>
              <a:defRPr sz="2400"/>
            </a:lvl2pPr>
            <a:lvl3pPr marL="912813" indent="-228600">
              <a:spcBef>
                <a:spcPts val="600"/>
              </a:spcBef>
              <a:defRPr sz="2400"/>
            </a:lvl3pPr>
            <a:lvl4pPr marL="1263650" indent="-228600">
              <a:spcBef>
                <a:spcPts val="600"/>
              </a:spcBef>
              <a:defRPr sz="2400"/>
            </a:lvl4pPr>
            <a:lvl5pPr marL="1600200" indent="-228600">
              <a:spcBef>
                <a:spcPts val="600"/>
              </a:spcBef>
              <a:defRPr sz="24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9827730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3" name="AutoShape 16">
            <a:extLst>
              <a:ext uri="{FF2B5EF4-FFF2-40B4-BE49-F238E27FC236}">
                <a16:creationId xmlns:a16="http://schemas.microsoft.com/office/drawing/2014/main" id="{F47A3F14-8302-4037-9005-8DA77324E270}"/>
              </a:ext>
            </a:extLst>
          </p:cNvPr>
          <p:cNvSpPr/>
          <p:nvPr userDrawn="1"/>
        </p:nvSpPr>
        <p:spPr>
          <a:xfrm>
            <a:off x="609600" y="533400"/>
            <a:ext cx="2946400" cy="383445"/>
          </a:xfrm>
          <a:prstGeom prst="rect">
            <a:avLst/>
          </a:prstGeom>
          <a:solidFill>
            <a:srgbClr val="D2BD88"/>
          </a:solidFill>
        </p:spPr>
      </p:sp>
      <p:sp>
        <p:nvSpPr>
          <p:cNvPr id="2" name="Title 1">
            <a:extLst>
              <a:ext uri="{FF2B5EF4-FFF2-40B4-BE49-F238E27FC236}">
                <a16:creationId xmlns:a16="http://schemas.microsoft.com/office/drawing/2014/main" id="{06DABB80-DDA7-4047-8AFF-07E0DAAE27D3}"/>
              </a:ext>
            </a:extLst>
          </p:cNvPr>
          <p:cNvSpPr>
            <a:spLocks noGrp="1"/>
          </p:cNvSpPr>
          <p:nvPr>
            <p:ph type="title"/>
          </p:nvPr>
        </p:nvSpPr>
        <p:spPr>
          <a:xfrm>
            <a:off x="603040" y="-147454"/>
            <a:ext cx="10009744" cy="1275127"/>
          </a:xfrm>
        </p:spPr>
        <p:txBody>
          <a:bodyPr/>
          <a:lstStyle>
            <a:lvl1pPr>
              <a:defRPr sz="4000"/>
            </a:lvl1pPr>
          </a:lstStyle>
          <a:p>
            <a:r>
              <a:rPr lang="en-US" dirty="0"/>
              <a:t>Click to edit Master title style</a:t>
            </a:r>
            <a:endParaRPr lang="en-ID" dirty="0"/>
          </a:p>
        </p:txBody>
      </p:sp>
      <p:grpSp>
        <p:nvGrpSpPr>
          <p:cNvPr id="17" name="Group 16">
            <a:extLst>
              <a:ext uri="{FF2B5EF4-FFF2-40B4-BE49-F238E27FC236}">
                <a16:creationId xmlns:a16="http://schemas.microsoft.com/office/drawing/2014/main" id="{03FF2CA5-5693-4939-881E-37F075C916AA}"/>
              </a:ext>
            </a:extLst>
          </p:cNvPr>
          <p:cNvGrpSpPr/>
          <p:nvPr userDrawn="1"/>
        </p:nvGrpSpPr>
        <p:grpSpPr>
          <a:xfrm>
            <a:off x="9572997" y="152400"/>
            <a:ext cx="4371603" cy="6625924"/>
            <a:chOff x="1667909" y="834580"/>
            <a:chExt cx="5222422" cy="7994049"/>
          </a:xfrm>
        </p:grpSpPr>
        <p:sp>
          <p:nvSpPr>
            <p:cNvPr id="18" name="Freeform 3">
              <a:extLst>
                <a:ext uri="{FF2B5EF4-FFF2-40B4-BE49-F238E27FC236}">
                  <a16:creationId xmlns:a16="http://schemas.microsoft.com/office/drawing/2014/main" id="{E5C5F271-D874-44AB-AE9D-3396F50B15DA}"/>
                </a:ext>
              </a:extLst>
            </p:cNvPr>
            <p:cNvSpPr/>
            <p:nvPr/>
          </p:nvSpPr>
          <p:spPr>
            <a:xfrm>
              <a:off x="1667909"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9" name="Freeform 3">
              <a:extLst>
                <a:ext uri="{FF2B5EF4-FFF2-40B4-BE49-F238E27FC236}">
                  <a16:creationId xmlns:a16="http://schemas.microsoft.com/office/drawing/2014/main" id="{324DAF5C-9D44-4F03-81CB-0ED9E21CD4F5}"/>
                </a:ext>
              </a:extLst>
            </p:cNvPr>
            <p:cNvSpPr/>
            <p:nvPr/>
          </p:nvSpPr>
          <p:spPr>
            <a:xfrm>
              <a:off x="3502535"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0" name="Freeform 3">
              <a:extLst>
                <a:ext uri="{FF2B5EF4-FFF2-40B4-BE49-F238E27FC236}">
                  <a16:creationId xmlns:a16="http://schemas.microsoft.com/office/drawing/2014/main" id="{37ACC781-32C2-4E75-A126-B0FB895AA83A}"/>
                </a:ext>
              </a:extLst>
            </p:cNvPr>
            <p:cNvSpPr/>
            <p:nvPr/>
          </p:nvSpPr>
          <p:spPr>
            <a:xfrm>
              <a:off x="5396314"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1" name="Freeform 3">
              <a:extLst>
                <a:ext uri="{FF2B5EF4-FFF2-40B4-BE49-F238E27FC236}">
                  <a16:creationId xmlns:a16="http://schemas.microsoft.com/office/drawing/2014/main" id="{5010B2A5-2D95-4251-A578-53587EF531EE}"/>
                </a:ext>
              </a:extLst>
            </p:cNvPr>
            <p:cNvSpPr/>
            <p:nvPr/>
          </p:nvSpPr>
          <p:spPr>
            <a:xfrm>
              <a:off x="1667909"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2" name="Freeform 3">
              <a:extLst>
                <a:ext uri="{FF2B5EF4-FFF2-40B4-BE49-F238E27FC236}">
                  <a16:creationId xmlns:a16="http://schemas.microsoft.com/office/drawing/2014/main" id="{80BC681C-A316-441F-8830-2F79279E9439}"/>
                </a:ext>
              </a:extLst>
            </p:cNvPr>
            <p:cNvSpPr/>
            <p:nvPr/>
          </p:nvSpPr>
          <p:spPr>
            <a:xfrm>
              <a:off x="3502535"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3" name="Freeform 3">
              <a:extLst>
                <a:ext uri="{FF2B5EF4-FFF2-40B4-BE49-F238E27FC236}">
                  <a16:creationId xmlns:a16="http://schemas.microsoft.com/office/drawing/2014/main" id="{C655FDBD-8DB4-46CB-B181-50EFE4322572}"/>
                </a:ext>
              </a:extLst>
            </p:cNvPr>
            <p:cNvSpPr/>
            <p:nvPr/>
          </p:nvSpPr>
          <p:spPr>
            <a:xfrm>
              <a:off x="5396314"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4" name="Freeform 3">
              <a:extLst>
                <a:ext uri="{FF2B5EF4-FFF2-40B4-BE49-F238E27FC236}">
                  <a16:creationId xmlns:a16="http://schemas.microsoft.com/office/drawing/2014/main" id="{208E3796-B407-426D-9EED-E940FAF39A30}"/>
                </a:ext>
              </a:extLst>
            </p:cNvPr>
            <p:cNvSpPr/>
            <p:nvPr/>
          </p:nvSpPr>
          <p:spPr>
            <a:xfrm>
              <a:off x="1667909"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5" name="Freeform 3">
              <a:extLst>
                <a:ext uri="{FF2B5EF4-FFF2-40B4-BE49-F238E27FC236}">
                  <a16:creationId xmlns:a16="http://schemas.microsoft.com/office/drawing/2014/main" id="{54C9789C-9456-441C-8FBA-E1CE9F60EFE7}"/>
                </a:ext>
              </a:extLst>
            </p:cNvPr>
            <p:cNvSpPr/>
            <p:nvPr/>
          </p:nvSpPr>
          <p:spPr>
            <a:xfrm>
              <a:off x="3502535"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6" name="Freeform 3">
              <a:extLst>
                <a:ext uri="{FF2B5EF4-FFF2-40B4-BE49-F238E27FC236}">
                  <a16:creationId xmlns:a16="http://schemas.microsoft.com/office/drawing/2014/main" id="{D700C33E-7696-4C27-A6C8-F2292C28E7FB}"/>
                </a:ext>
              </a:extLst>
            </p:cNvPr>
            <p:cNvSpPr/>
            <p:nvPr/>
          </p:nvSpPr>
          <p:spPr>
            <a:xfrm>
              <a:off x="5396314"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7" name="Freeform 3">
              <a:extLst>
                <a:ext uri="{FF2B5EF4-FFF2-40B4-BE49-F238E27FC236}">
                  <a16:creationId xmlns:a16="http://schemas.microsoft.com/office/drawing/2014/main" id="{43551BE9-2924-4FD5-A0CF-5079809876A9}"/>
                </a:ext>
              </a:extLst>
            </p:cNvPr>
            <p:cNvSpPr/>
            <p:nvPr/>
          </p:nvSpPr>
          <p:spPr>
            <a:xfrm>
              <a:off x="1667909"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8" name="Freeform 3">
              <a:extLst>
                <a:ext uri="{FF2B5EF4-FFF2-40B4-BE49-F238E27FC236}">
                  <a16:creationId xmlns:a16="http://schemas.microsoft.com/office/drawing/2014/main" id="{B15C6EE7-69C7-46D9-977B-CE2860CD84E5}"/>
                </a:ext>
              </a:extLst>
            </p:cNvPr>
            <p:cNvSpPr/>
            <p:nvPr/>
          </p:nvSpPr>
          <p:spPr>
            <a:xfrm>
              <a:off x="3502535"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9" name="Freeform 3">
              <a:extLst>
                <a:ext uri="{FF2B5EF4-FFF2-40B4-BE49-F238E27FC236}">
                  <a16:creationId xmlns:a16="http://schemas.microsoft.com/office/drawing/2014/main" id="{D38CD0BC-92FB-4A21-88B6-FC700B897B10}"/>
                </a:ext>
              </a:extLst>
            </p:cNvPr>
            <p:cNvSpPr/>
            <p:nvPr/>
          </p:nvSpPr>
          <p:spPr>
            <a:xfrm>
              <a:off x="5396314"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0" name="Freeform 3">
              <a:extLst>
                <a:ext uri="{FF2B5EF4-FFF2-40B4-BE49-F238E27FC236}">
                  <a16:creationId xmlns:a16="http://schemas.microsoft.com/office/drawing/2014/main" id="{F40E8818-22A7-4218-B90B-C7C84CFEDE6E}"/>
                </a:ext>
              </a:extLst>
            </p:cNvPr>
            <p:cNvSpPr/>
            <p:nvPr/>
          </p:nvSpPr>
          <p:spPr>
            <a:xfrm>
              <a:off x="1667909"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1" name="Freeform 3">
              <a:extLst>
                <a:ext uri="{FF2B5EF4-FFF2-40B4-BE49-F238E27FC236}">
                  <a16:creationId xmlns:a16="http://schemas.microsoft.com/office/drawing/2014/main" id="{83A223C6-4FD2-4208-B1E8-7317B163C97B}"/>
                </a:ext>
              </a:extLst>
            </p:cNvPr>
            <p:cNvSpPr/>
            <p:nvPr/>
          </p:nvSpPr>
          <p:spPr>
            <a:xfrm>
              <a:off x="3502535"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2" name="Freeform 3">
              <a:extLst>
                <a:ext uri="{FF2B5EF4-FFF2-40B4-BE49-F238E27FC236}">
                  <a16:creationId xmlns:a16="http://schemas.microsoft.com/office/drawing/2014/main" id="{2971CC9D-7CC9-4813-8C6E-3A6F5AA0979F}"/>
                </a:ext>
              </a:extLst>
            </p:cNvPr>
            <p:cNvSpPr/>
            <p:nvPr/>
          </p:nvSpPr>
          <p:spPr>
            <a:xfrm>
              <a:off x="5396314"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grpSp>
      <p:grpSp>
        <p:nvGrpSpPr>
          <p:cNvPr id="6" name="Group 5">
            <a:extLst>
              <a:ext uri="{FF2B5EF4-FFF2-40B4-BE49-F238E27FC236}">
                <a16:creationId xmlns:a16="http://schemas.microsoft.com/office/drawing/2014/main" id="{C9C73416-F0D7-4A83-982C-B65057DA4FC9}"/>
              </a:ext>
            </a:extLst>
          </p:cNvPr>
          <p:cNvGrpSpPr/>
          <p:nvPr userDrawn="1"/>
        </p:nvGrpSpPr>
        <p:grpSpPr>
          <a:xfrm>
            <a:off x="-2558462" y="4495800"/>
            <a:ext cx="3281016" cy="2667000"/>
            <a:chOff x="1346663" y="1028701"/>
            <a:chExt cx="4866313" cy="4295386"/>
          </a:xfrm>
          <a:solidFill>
            <a:srgbClr val="E7BD69"/>
          </a:solidFill>
        </p:grpSpPr>
        <p:grpSp>
          <p:nvGrpSpPr>
            <p:cNvPr id="7" name="Group 7">
              <a:extLst>
                <a:ext uri="{FF2B5EF4-FFF2-40B4-BE49-F238E27FC236}">
                  <a16:creationId xmlns:a16="http://schemas.microsoft.com/office/drawing/2014/main" id="{5B5DE51B-58D9-4242-8859-4994EFA0B849}"/>
                </a:ext>
              </a:extLst>
            </p:cNvPr>
            <p:cNvGrpSpPr/>
            <p:nvPr/>
          </p:nvGrpSpPr>
          <p:grpSpPr>
            <a:xfrm>
              <a:off x="1346663" y="1028701"/>
              <a:ext cx="2174376" cy="1872676"/>
              <a:chOff x="-4993988" y="-2780512"/>
              <a:chExt cx="3143893" cy="2356322"/>
            </a:xfrm>
            <a:grpFill/>
          </p:grpSpPr>
          <p:sp>
            <p:nvSpPr>
              <p:cNvPr id="12" name="Freeform 8">
                <a:extLst>
                  <a:ext uri="{FF2B5EF4-FFF2-40B4-BE49-F238E27FC236}">
                    <a16:creationId xmlns:a16="http://schemas.microsoft.com/office/drawing/2014/main" id="{A6DFBF76-B4E8-436B-8A65-9D0A0487A6D8}"/>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8" name="Freeform 8">
              <a:extLst>
                <a:ext uri="{FF2B5EF4-FFF2-40B4-BE49-F238E27FC236}">
                  <a16:creationId xmlns:a16="http://schemas.microsoft.com/office/drawing/2014/main" id="{2F663E14-06C4-4B38-A7FD-5FBA59F1979B}"/>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9" name="Group 7">
              <a:extLst>
                <a:ext uri="{FF2B5EF4-FFF2-40B4-BE49-F238E27FC236}">
                  <a16:creationId xmlns:a16="http://schemas.microsoft.com/office/drawing/2014/main" id="{D3DB637B-660C-4D83-8E39-ADC134845014}"/>
                </a:ext>
              </a:extLst>
            </p:cNvPr>
            <p:cNvGrpSpPr/>
            <p:nvPr/>
          </p:nvGrpSpPr>
          <p:grpSpPr>
            <a:xfrm>
              <a:off x="4038600" y="1028701"/>
              <a:ext cx="2174376" cy="1872676"/>
              <a:chOff x="-4993988" y="-2780512"/>
              <a:chExt cx="3143893" cy="2356322"/>
            </a:xfrm>
            <a:grpFill/>
          </p:grpSpPr>
          <p:sp>
            <p:nvSpPr>
              <p:cNvPr id="11" name="Freeform 8">
                <a:extLst>
                  <a:ext uri="{FF2B5EF4-FFF2-40B4-BE49-F238E27FC236}">
                    <a16:creationId xmlns:a16="http://schemas.microsoft.com/office/drawing/2014/main" id="{EBFECC6F-4B92-4996-A470-441FAAA56370}"/>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0" name="Freeform 8">
              <a:extLst>
                <a:ext uri="{FF2B5EF4-FFF2-40B4-BE49-F238E27FC236}">
                  <a16:creationId xmlns:a16="http://schemas.microsoft.com/office/drawing/2014/main" id="{8F3B8305-0528-4F67-9193-272F369AEFC5}"/>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4" name="Content Placeholder 2">
            <a:extLst>
              <a:ext uri="{FF2B5EF4-FFF2-40B4-BE49-F238E27FC236}">
                <a16:creationId xmlns:a16="http://schemas.microsoft.com/office/drawing/2014/main" id="{FF8390A5-BA1F-4633-BBBC-9149E06E8ED8}"/>
              </a:ext>
            </a:extLst>
          </p:cNvPr>
          <p:cNvSpPr>
            <a:spLocks noGrp="1"/>
          </p:cNvSpPr>
          <p:nvPr>
            <p:ph idx="1"/>
          </p:nvPr>
        </p:nvSpPr>
        <p:spPr>
          <a:xfrm>
            <a:off x="609600" y="1258361"/>
            <a:ext cx="8534400" cy="5286029"/>
          </a:xfrm>
          <a:noFill/>
        </p:spPr>
        <p:txBody>
          <a:bodyPr/>
          <a:lstStyle>
            <a:lvl1pPr marL="228600" indent="-228600">
              <a:spcBef>
                <a:spcPts val="600"/>
              </a:spcBef>
              <a:defRPr sz="2200"/>
            </a:lvl1pPr>
            <a:lvl2pPr marL="579438" indent="-230188">
              <a:spcBef>
                <a:spcPts val="600"/>
              </a:spcBef>
              <a:defRPr sz="2200"/>
            </a:lvl2pPr>
            <a:lvl3pPr marL="912813" indent="-228600">
              <a:spcBef>
                <a:spcPts val="600"/>
              </a:spcBef>
              <a:defRPr sz="2200"/>
            </a:lvl3pPr>
            <a:lvl4pPr marL="1263650" indent="-228600">
              <a:spcBef>
                <a:spcPts val="600"/>
              </a:spcBef>
              <a:defRPr sz="2200"/>
            </a:lvl4pPr>
            <a:lvl5pPr marL="1600200" indent="-228600">
              <a:spcBef>
                <a:spcPts val="600"/>
              </a:spcBef>
              <a:defRPr sz="22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3" name="Picture 2" descr="tnjtj.jpg">
            <a:extLst>
              <a:ext uri="{FF2B5EF4-FFF2-40B4-BE49-F238E27FC236}">
                <a16:creationId xmlns:a16="http://schemas.microsoft.com/office/drawing/2014/main" id="{166FFB1B-3738-411F-84C9-06E8F91301EE}"/>
              </a:ext>
            </a:extLst>
          </p:cNvPr>
          <p:cNvPicPr>
            <a:picLocks noChangeAspect="1"/>
          </p:cNvPicPr>
          <p:nvPr userDrawn="1"/>
        </p:nvPicPr>
        <p:blipFill>
          <a:blip r:embed="rId2" cstate="print"/>
          <a:stretch>
            <a:fillRect/>
          </a:stretch>
        </p:blipFill>
        <p:spPr>
          <a:xfrm>
            <a:off x="9067800" y="2122106"/>
            <a:ext cx="3347214" cy="2170502"/>
          </a:xfrm>
          <a:prstGeom prst="rect">
            <a:avLst/>
          </a:prstGeom>
        </p:spPr>
      </p:pic>
      <p:pic>
        <p:nvPicPr>
          <p:cNvPr id="4" name="Picture 3" descr="accounting.jpg">
            <a:extLst>
              <a:ext uri="{FF2B5EF4-FFF2-40B4-BE49-F238E27FC236}">
                <a16:creationId xmlns:a16="http://schemas.microsoft.com/office/drawing/2014/main" id="{8332FB31-4673-4250-B77A-97AF6107FEA9}"/>
              </a:ext>
            </a:extLst>
          </p:cNvPr>
          <p:cNvPicPr>
            <a:picLocks noChangeAspect="1"/>
          </p:cNvPicPr>
          <p:nvPr userDrawn="1"/>
        </p:nvPicPr>
        <p:blipFill>
          <a:blip r:embed="rId3" cstate="print"/>
          <a:stretch>
            <a:fillRect/>
          </a:stretch>
        </p:blipFill>
        <p:spPr>
          <a:xfrm>
            <a:off x="9067800" y="4466974"/>
            <a:ext cx="3429000" cy="2002400"/>
          </a:xfrm>
          <a:prstGeom prst="rect">
            <a:avLst/>
          </a:prstGeom>
        </p:spPr>
      </p:pic>
    </p:spTree>
    <p:extLst>
      <p:ext uri="{BB962C8B-B14F-4D97-AF65-F5344CB8AC3E}">
        <p14:creationId xmlns:p14="http://schemas.microsoft.com/office/powerpoint/2010/main" val="7251564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B1AE3F1-5092-48EF-AB20-A591FDED19C6}"/>
              </a:ext>
            </a:extLst>
          </p:cNvPr>
          <p:cNvGrpSpPr/>
          <p:nvPr userDrawn="1"/>
        </p:nvGrpSpPr>
        <p:grpSpPr>
          <a:xfrm>
            <a:off x="8763000" y="1"/>
            <a:ext cx="4114800" cy="6858000"/>
            <a:chOff x="1667909" y="834580"/>
            <a:chExt cx="5222422" cy="7994049"/>
          </a:xfrm>
        </p:grpSpPr>
        <p:sp>
          <p:nvSpPr>
            <p:cNvPr id="12" name="Freeform 3">
              <a:extLst>
                <a:ext uri="{FF2B5EF4-FFF2-40B4-BE49-F238E27FC236}">
                  <a16:creationId xmlns:a16="http://schemas.microsoft.com/office/drawing/2014/main" id="{13A8DD57-67BB-4E7C-A73B-2B62C817C304}"/>
                </a:ext>
              </a:extLst>
            </p:cNvPr>
            <p:cNvSpPr/>
            <p:nvPr/>
          </p:nvSpPr>
          <p:spPr>
            <a:xfrm>
              <a:off x="1667909"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3" name="Freeform 3">
              <a:extLst>
                <a:ext uri="{FF2B5EF4-FFF2-40B4-BE49-F238E27FC236}">
                  <a16:creationId xmlns:a16="http://schemas.microsoft.com/office/drawing/2014/main" id="{E1D0D5D0-6ED1-4ACC-9477-09B650FA4CC1}"/>
                </a:ext>
              </a:extLst>
            </p:cNvPr>
            <p:cNvSpPr/>
            <p:nvPr/>
          </p:nvSpPr>
          <p:spPr>
            <a:xfrm>
              <a:off x="3502535"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4" name="Freeform 3">
              <a:extLst>
                <a:ext uri="{FF2B5EF4-FFF2-40B4-BE49-F238E27FC236}">
                  <a16:creationId xmlns:a16="http://schemas.microsoft.com/office/drawing/2014/main" id="{BFDB30B7-E6EB-4086-A3F7-A8714097C6EE}"/>
                </a:ext>
              </a:extLst>
            </p:cNvPr>
            <p:cNvSpPr/>
            <p:nvPr/>
          </p:nvSpPr>
          <p:spPr>
            <a:xfrm>
              <a:off x="5396314"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5" name="Freeform 3">
              <a:extLst>
                <a:ext uri="{FF2B5EF4-FFF2-40B4-BE49-F238E27FC236}">
                  <a16:creationId xmlns:a16="http://schemas.microsoft.com/office/drawing/2014/main" id="{503CACA9-270E-4248-B61D-E797189D8E13}"/>
                </a:ext>
              </a:extLst>
            </p:cNvPr>
            <p:cNvSpPr/>
            <p:nvPr/>
          </p:nvSpPr>
          <p:spPr>
            <a:xfrm>
              <a:off x="1667909"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6" name="Freeform 3">
              <a:extLst>
                <a:ext uri="{FF2B5EF4-FFF2-40B4-BE49-F238E27FC236}">
                  <a16:creationId xmlns:a16="http://schemas.microsoft.com/office/drawing/2014/main" id="{3E262662-75FB-4BAA-91DE-931D3B58ADF6}"/>
                </a:ext>
              </a:extLst>
            </p:cNvPr>
            <p:cNvSpPr/>
            <p:nvPr/>
          </p:nvSpPr>
          <p:spPr>
            <a:xfrm>
              <a:off x="3502535"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7" name="Freeform 3">
              <a:extLst>
                <a:ext uri="{FF2B5EF4-FFF2-40B4-BE49-F238E27FC236}">
                  <a16:creationId xmlns:a16="http://schemas.microsoft.com/office/drawing/2014/main" id="{6839D59E-F15E-4A31-B67B-0D7A9138E405}"/>
                </a:ext>
              </a:extLst>
            </p:cNvPr>
            <p:cNvSpPr/>
            <p:nvPr/>
          </p:nvSpPr>
          <p:spPr>
            <a:xfrm>
              <a:off x="5396314"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8" name="Freeform 3">
              <a:extLst>
                <a:ext uri="{FF2B5EF4-FFF2-40B4-BE49-F238E27FC236}">
                  <a16:creationId xmlns:a16="http://schemas.microsoft.com/office/drawing/2014/main" id="{380504F0-05F5-4960-8083-0DBFA362C87A}"/>
                </a:ext>
              </a:extLst>
            </p:cNvPr>
            <p:cNvSpPr/>
            <p:nvPr/>
          </p:nvSpPr>
          <p:spPr>
            <a:xfrm>
              <a:off x="1667909"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9" name="Freeform 3">
              <a:extLst>
                <a:ext uri="{FF2B5EF4-FFF2-40B4-BE49-F238E27FC236}">
                  <a16:creationId xmlns:a16="http://schemas.microsoft.com/office/drawing/2014/main" id="{EBD51B64-B577-410B-8583-EDE528F83DCA}"/>
                </a:ext>
              </a:extLst>
            </p:cNvPr>
            <p:cNvSpPr/>
            <p:nvPr/>
          </p:nvSpPr>
          <p:spPr>
            <a:xfrm>
              <a:off x="3502535"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0" name="Freeform 3">
              <a:extLst>
                <a:ext uri="{FF2B5EF4-FFF2-40B4-BE49-F238E27FC236}">
                  <a16:creationId xmlns:a16="http://schemas.microsoft.com/office/drawing/2014/main" id="{C605A75E-93CC-4D26-BEDF-6C730CD1B6D2}"/>
                </a:ext>
              </a:extLst>
            </p:cNvPr>
            <p:cNvSpPr/>
            <p:nvPr/>
          </p:nvSpPr>
          <p:spPr>
            <a:xfrm>
              <a:off x="5396314"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1" name="Freeform 3">
              <a:extLst>
                <a:ext uri="{FF2B5EF4-FFF2-40B4-BE49-F238E27FC236}">
                  <a16:creationId xmlns:a16="http://schemas.microsoft.com/office/drawing/2014/main" id="{971E97E0-7FF7-45DE-B366-414F6776BB09}"/>
                </a:ext>
              </a:extLst>
            </p:cNvPr>
            <p:cNvSpPr/>
            <p:nvPr/>
          </p:nvSpPr>
          <p:spPr>
            <a:xfrm>
              <a:off x="1667909"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2" name="Freeform 3">
              <a:extLst>
                <a:ext uri="{FF2B5EF4-FFF2-40B4-BE49-F238E27FC236}">
                  <a16:creationId xmlns:a16="http://schemas.microsoft.com/office/drawing/2014/main" id="{4F3AACCB-49AF-49FB-8181-903F225DE102}"/>
                </a:ext>
              </a:extLst>
            </p:cNvPr>
            <p:cNvSpPr/>
            <p:nvPr/>
          </p:nvSpPr>
          <p:spPr>
            <a:xfrm>
              <a:off x="3502535"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3" name="Freeform 3">
              <a:extLst>
                <a:ext uri="{FF2B5EF4-FFF2-40B4-BE49-F238E27FC236}">
                  <a16:creationId xmlns:a16="http://schemas.microsoft.com/office/drawing/2014/main" id="{7F9E248E-3E28-4123-84B3-2232AD08666C}"/>
                </a:ext>
              </a:extLst>
            </p:cNvPr>
            <p:cNvSpPr/>
            <p:nvPr/>
          </p:nvSpPr>
          <p:spPr>
            <a:xfrm>
              <a:off x="5396314"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4" name="Freeform 3">
              <a:extLst>
                <a:ext uri="{FF2B5EF4-FFF2-40B4-BE49-F238E27FC236}">
                  <a16:creationId xmlns:a16="http://schemas.microsoft.com/office/drawing/2014/main" id="{E004F24A-2AF0-468B-8905-339A41842727}"/>
                </a:ext>
              </a:extLst>
            </p:cNvPr>
            <p:cNvSpPr/>
            <p:nvPr/>
          </p:nvSpPr>
          <p:spPr>
            <a:xfrm>
              <a:off x="1667909"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5" name="Freeform 3">
              <a:extLst>
                <a:ext uri="{FF2B5EF4-FFF2-40B4-BE49-F238E27FC236}">
                  <a16:creationId xmlns:a16="http://schemas.microsoft.com/office/drawing/2014/main" id="{9B8520A7-7CAE-4958-ADC5-8621FD68A050}"/>
                </a:ext>
              </a:extLst>
            </p:cNvPr>
            <p:cNvSpPr/>
            <p:nvPr/>
          </p:nvSpPr>
          <p:spPr>
            <a:xfrm>
              <a:off x="3502535"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6" name="Freeform 3">
              <a:extLst>
                <a:ext uri="{FF2B5EF4-FFF2-40B4-BE49-F238E27FC236}">
                  <a16:creationId xmlns:a16="http://schemas.microsoft.com/office/drawing/2014/main" id="{074CF806-9093-4EA8-B7C7-CA11B57C0B27}"/>
                </a:ext>
              </a:extLst>
            </p:cNvPr>
            <p:cNvSpPr/>
            <p:nvPr/>
          </p:nvSpPr>
          <p:spPr>
            <a:xfrm>
              <a:off x="5396314"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grpSp>
      <p:sp>
        <p:nvSpPr>
          <p:cNvPr id="10" name="AutoShape 16">
            <a:extLst>
              <a:ext uri="{FF2B5EF4-FFF2-40B4-BE49-F238E27FC236}">
                <a16:creationId xmlns:a16="http://schemas.microsoft.com/office/drawing/2014/main" id="{F2A41278-0A1B-449D-8ED5-CE5EFCE77B22}"/>
              </a:ext>
            </a:extLst>
          </p:cNvPr>
          <p:cNvSpPr/>
          <p:nvPr userDrawn="1"/>
        </p:nvSpPr>
        <p:spPr>
          <a:xfrm>
            <a:off x="707314" y="558791"/>
            <a:ext cx="2946400" cy="383445"/>
          </a:xfrm>
          <a:prstGeom prst="rect">
            <a:avLst/>
          </a:prstGeom>
          <a:solidFill>
            <a:srgbClr val="D2BD88"/>
          </a:solidFill>
        </p:spPr>
      </p:sp>
      <p:sp>
        <p:nvSpPr>
          <p:cNvPr id="2" name="Title 1"/>
          <p:cNvSpPr>
            <a:spLocks noGrp="1"/>
          </p:cNvSpPr>
          <p:nvPr>
            <p:ph type="title"/>
          </p:nvPr>
        </p:nvSpPr>
        <p:spPr>
          <a:xfrm>
            <a:off x="609599" y="248873"/>
            <a:ext cx="9799617" cy="693363"/>
          </a:xfrm>
        </p:spPr>
        <p:txBody>
          <a:bodyPr/>
          <a:lstStyle>
            <a:lvl1pPr>
              <a:defRPr sz="4000"/>
            </a:lvl1pPr>
          </a:lstStyle>
          <a:p>
            <a:r>
              <a:rPr lang="en-US" dirty="0"/>
              <a:t>Click to edit Master title style</a:t>
            </a:r>
            <a:endParaRPr lang="en-GB" dirty="0"/>
          </a:p>
        </p:txBody>
      </p:sp>
      <p:sp>
        <p:nvSpPr>
          <p:cNvPr id="3" name="Content Placeholder 2"/>
          <p:cNvSpPr>
            <a:spLocks noGrp="1"/>
          </p:cNvSpPr>
          <p:nvPr>
            <p:ph sz="half" idx="1"/>
          </p:nvPr>
        </p:nvSpPr>
        <p:spPr>
          <a:xfrm>
            <a:off x="609599" y="1252154"/>
            <a:ext cx="7956673" cy="5148646"/>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endParaRPr lang="id-ID"/>
          </a:p>
        </p:txBody>
      </p:sp>
      <p:sp>
        <p:nvSpPr>
          <p:cNvPr id="6" name="Footer Placeholder 5"/>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endParaRPr lang="id-ID"/>
          </a:p>
        </p:txBody>
      </p:sp>
      <p:pic>
        <p:nvPicPr>
          <p:cNvPr id="8" name="Picture 5">
            <a:extLst>
              <a:ext uri="{FF2B5EF4-FFF2-40B4-BE49-F238E27FC236}">
                <a16:creationId xmlns:a16="http://schemas.microsoft.com/office/drawing/2014/main" id="{B533A94C-390D-4700-B3F0-7ACCF28C4CB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369673" y="6160110"/>
            <a:ext cx="1035053" cy="1035053"/>
          </a:xfrm>
          <a:prstGeom prst="rect">
            <a:avLst/>
          </a:prstGeom>
        </p:spPr>
      </p:pic>
      <p:sp>
        <p:nvSpPr>
          <p:cNvPr id="7" name="Slide Number Placeholder 6"/>
          <p:cNvSpPr>
            <a:spLocks noGrp="1" noChangeArrowheads="1"/>
          </p:cNvSpPr>
          <p:nvPr>
            <p:ph type="sldNum" sz="quarter" idx="12"/>
          </p:nvPr>
        </p:nvSpPr>
        <p:spPr>
          <a:xfrm>
            <a:off x="11582400" y="63246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fld id="{07883245-F50E-43B8-92C7-73F724D3A6E6}" type="slidenum">
              <a:rPr lang="en-US" altLang="en-US" smtClean="0"/>
              <a:pPr>
                <a:defRPr/>
              </a:pPr>
              <a:t>‹#›</a:t>
            </a:fld>
            <a:endParaRPr lang="en-US" altLang="en-US"/>
          </a:p>
        </p:txBody>
      </p:sp>
    </p:spTree>
    <p:extLst>
      <p:ext uri="{BB962C8B-B14F-4D97-AF65-F5344CB8AC3E}">
        <p14:creationId xmlns:p14="http://schemas.microsoft.com/office/powerpoint/2010/main" val="10864176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AutoShape 16">
            <a:extLst>
              <a:ext uri="{FF2B5EF4-FFF2-40B4-BE49-F238E27FC236}">
                <a16:creationId xmlns:a16="http://schemas.microsoft.com/office/drawing/2014/main" id="{86593B47-5820-4063-B55A-6E9C0253C98C}"/>
              </a:ext>
            </a:extLst>
          </p:cNvPr>
          <p:cNvSpPr/>
          <p:nvPr userDrawn="1"/>
        </p:nvSpPr>
        <p:spPr>
          <a:xfrm>
            <a:off x="707314" y="558791"/>
            <a:ext cx="2946400" cy="383445"/>
          </a:xfrm>
          <a:prstGeom prst="rect">
            <a:avLst/>
          </a:prstGeom>
          <a:solidFill>
            <a:srgbClr val="D2BD88"/>
          </a:solidFill>
        </p:spPr>
      </p:sp>
      <p:grpSp>
        <p:nvGrpSpPr>
          <p:cNvPr id="28" name="Group 27">
            <a:extLst>
              <a:ext uri="{FF2B5EF4-FFF2-40B4-BE49-F238E27FC236}">
                <a16:creationId xmlns:a16="http://schemas.microsoft.com/office/drawing/2014/main" id="{89C90582-7142-4DCA-97BC-928348C63036}"/>
              </a:ext>
            </a:extLst>
          </p:cNvPr>
          <p:cNvGrpSpPr/>
          <p:nvPr userDrawn="1"/>
        </p:nvGrpSpPr>
        <p:grpSpPr>
          <a:xfrm>
            <a:off x="9067800" y="648484"/>
            <a:ext cx="4195440" cy="3857652"/>
            <a:chOff x="1346663" y="1028701"/>
            <a:chExt cx="4866313" cy="4295386"/>
          </a:xfrm>
          <a:solidFill>
            <a:srgbClr val="BCBCBC"/>
          </a:solidFill>
        </p:grpSpPr>
        <p:grpSp>
          <p:nvGrpSpPr>
            <p:cNvPr id="29" name="Group 7">
              <a:extLst>
                <a:ext uri="{FF2B5EF4-FFF2-40B4-BE49-F238E27FC236}">
                  <a16:creationId xmlns:a16="http://schemas.microsoft.com/office/drawing/2014/main" id="{B3C5A203-D26C-45CC-8575-FDB0C7AED0D7}"/>
                </a:ext>
              </a:extLst>
            </p:cNvPr>
            <p:cNvGrpSpPr/>
            <p:nvPr/>
          </p:nvGrpSpPr>
          <p:grpSpPr>
            <a:xfrm>
              <a:off x="1346663" y="1028701"/>
              <a:ext cx="2174376" cy="1872676"/>
              <a:chOff x="-4993988" y="-2780512"/>
              <a:chExt cx="3143893" cy="2356322"/>
            </a:xfrm>
            <a:grpFill/>
          </p:grpSpPr>
          <p:sp>
            <p:nvSpPr>
              <p:cNvPr id="34" name="Freeform 8">
                <a:extLst>
                  <a:ext uri="{FF2B5EF4-FFF2-40B4-BE49-F238E27FC236}">
                    <a16:creationId xmlns:a16="http://schemas.microsoft.com/office/drawing/2014/main" id="{1710E791-1354-476D-AB30-5E8951886EF6}"/>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30" name="Freeform 8">
              <a:extLst>
                <a:ext uri="{FF2B5EF4-FFF2-40B4-BE49-F238E27FC236}">
                  <a16:creationId xmlns:a16="http://schemas.microsoft.com/office/drawing/2014/main" id="{19C8BA4A-3936-453B-9472-E0D17FF62E07}"/>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31" name="Group 7">
              <a:extLst>
                <a:ext uri="{FF2B5EF4-FFF2-40B4-BE49-F238E27FC236}">
                  <a16:creationId xmlns:a16="http://schemas.microsoft.com/office/drawing/2014/main" id="{EACD9667-1BD2-4CAA-AE2C-66D45211F564}"/>
                </a:ext>
              </a:extLst>
            </p:cNvPr>
            <p:cNvGrpSpPr/>
            <p:nvPr/>
          </p:nvGrpSpPr>
          <p:grpSpPr>
            <a:xfrm>
              <a:off x="4038600" y="1028701"/>
              <a:ext cx="2174376" cy="1872676"/>
              <a:chOff x="-4993988" y="-2780512"/>
              <a:chExt cx="3143893" cy="2356322"/>
            </a:xfrm>
            <a:grpFill/>
          </p:grpSpPr>
          <p:sp>
            <p:nvSpPr>
              <p:cNvPr id="33" name="Freeform 8">
                <a:extLst>
                  <a:ext uri="{FF2B5EF4-FFF2-40B4-BE49-F238E27FC236}">
                    <a16:creationId xmlns:a16="http://schemas.microsoft.com/office/drawing/2014/main" id="{5D75AD44-CCBF-4628-A8BF-99EF487CE9B6}"/>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32" name="Freeform 8">
              <a:extLst>
                <a:ext uri="{FF2B5EF4-FFF2-40B4-BE49-F238E27FC236}">
                  <a16:creationId xmlns:a16="http://schemas.microsoft.com/office/drawing/2014/main" id="{D611DCBD-6A86-4C27-A530-EFD2FB3B55EB}"/>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pic>
        <p:nvPicPr>
          <p:cNvPr id="35" name="Picture 5">
            <a:extLst>
              <a:ext uri="{FF2B5EF4-FFF2-40B4-BE49-F238E27FC236}">
                <a16:creationId xmlns:a16="http://schemas.microsoft.com/office/drawing/2014/main" id="{5E147BA2-FDAC-45C6-896C-9BE94A0D7B4B}"/>
              </a:ext>
            </a:extLst>
          </p:cNvPr>
          <p:cNvPicPr>
            <a:picLocks noChangeAspect="1"/>
          </p:cNvPicPr>
          <p:nvPr userDrawn="1"/>
        </p:nvPicPr>
        <p:blipFill>
          <a:blip r:embed="rId2"/>
          <a:srcRect l="16383" r="16383"/>
          <a:stretch>
            <a:fillRect/>
          </a:stretch>
        </p:blipFill>
        <p:spPr>
          <a:xfrm>
            <a:off x="7090751" y="2541087"/>
            <a:ext cx="3648612" cy="3619023"/>
          </a:xfrm>
          <a:prstGeom prst="rect">
            <a:avLst/>
          </a:prstGeom>
        </p:spPr>
      </p:pic>
      <p:sp>
        <p:nvSpPr>
          <p:cNvPr id="5" name="Content Placeholder 2">
            <a:extLst>
              <a:ext uri="{FF2B5EF4-FFF2-40B4-BE49-F238E27FC236}">
                <a16:creationId xmlns:a16="http://schemas.microsoft.com/office/drawing/2014/main" id="{F1D0DBD9-3798-4D41-A068-1ABEB81D7A04}"/>
              </a:ext>
            </a:extLst>
          </p:cNvPr>
          <p:cNvSpPr>
            <a:spLocks noGrp="1"/>
          </p:cNvSpPr>
          <p:nvPr>
            <p:ph sz="half" idx="1"/>
          </p:nvPr>
        </p:nvSpPr>
        <p:spPr>
          <a:xfrm>
            <a:off x="660400" y="1371600"/>
            <a:ext cx="5588000" cy="50292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4">
            <a:extLst>
              <a:ext uri="{FF2B5EF4-FFF2-40B4-BE49-F238E27FC236}">
                <a16:creationId xmlns:a16="http://schemas.microsoft.com/office/drawing/2014/main" id="{4A629A4B-6AB2-4E4B-BBA5-D036DB051D57}"/>
              </a:ext>
            </a:extLst>
          </p:cNvPr>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endParaRPr lang="id-ID"/>
          </a:p>
        </p:txBody>
      </p:sp>
      <p:sp>
        <p:nvSpPr>
          <p:cNvPr id="8" name="Footer Placeholder 5">
            <a:extLst>
              <a:ext uri="{FF2B5EF4-FFF2-40B4-BE49-F238E27FC236}">
                <a16:creationId xmlns:a16="http://schemas.microsoft.com/office/drawing/2014/main" id="{CCCE17B6-4AF1-4E75-BC28-197E114967D3}"/>
              </a:ext>
            </a:extLst>
          </p:cNvPr>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endParaRPr lang="id-ID"/>
          </a:p>
        </p:txBody>
      </p:sp>
      <p:pic>
        <p:nvPicPr>
          <p:cNvPr id="9" name="Picture 5">
            <a:extLst>
              <a:ext uri="{FF2B5EF4-FFF2-40B4-BE49-F238E27FC236}">
                <a16:creationId xmlns:a16="http://schemas.microsoft.com/office/drawing/2014/main" id="{26B2152E-FB13-40F4-B66B-7BEFC76C797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369673" y="6160110"/>
            <a:ext cx="1035053" cy="1035053"/>
          </a:xfrm>
          <a:prstGeom prst="rect">
            <a:avLst/>
          </a:prstGeom>
        </p:spPr>
      </p:pic>
      <p:sp>
        <p:nvSpPr>
          <p:cNvPr id="10" name="Slide Number Placeholder 6">
            <a:extLst>
              <a:ext uri="{FF2B5EF4-FFF2-40B4-BE49-F238E27FC236}">
                <a16:creationId xmlns:a16="http://schemas.microsoft.com/office/drawing/2014/main" id="{285518A6-3C54-484A-8ADF-C0FAC69A54E8}"/>
              </a:ext>
            </a:extLst>
          </p:cNvPr>
          <p:cNvSpPr>
            <a:spLocks noGrp="1" noChangeArrowheads="1"/>
          </p:cNvSpPr>
          <p:nvPr>
            <p:ph type="sldNum" sz="quarter" idx="12"/>
          </p:nvPr>
        </p:nvSpPr>
        <p:spPr>
          <a:xfrm>
            <a:off x="11582400" y="63246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600">
                <a:latin typeface="Calibri" panose="020F0502020204030204" pitchFamily="34" charset="0"/>
                <a:cs typeface="Calibri" panose="020F0502020204030204" pitchFamily="34" charset="0"/>
              </a:defRPr>
            </a:lvl1pPr>
          </a:lstStyle>
          <a:p>
            <a:pPr>
              <a:defRPr/>
            </a:pPr>
            <a:fld id="{07883245-F50E-43B8-92C7-73F724D3A6E6}" type="slidenum">
              <a:rPr lang="en-US" altLang="en-US" smtClean="0"/>
              <a:pPr>
                <a:defRPr/>
              </a:pPr>
              <a:t>‹#›</a:t>
            </a:fld>
            <a:endParaRPr lang="en-US" altLang="en-US"/>
          </a:p>
        </p:txBody>
      </p:sp>
      <p:sp>
        <p:nvSpPr>
          <p:cNvPr id="27" name="Title 1">
            <a:extLst>
              <a:ext uri="{FF2B5EF4-FFF2-40B4-BE49-F238E27FC236}">
                <a16:creationId xmlns:a16="http://schemas.microsoft.com/office/drawing/2014/main" id="{B4436CF7-1CB8-4125-B67D-7F247B70588E}"/>
              </a:ext>
            </a:extLst>
          </p:cNvPr>
          <p:cNvSpPr>
            <a:spLocks noGrp="1"/>
          </p:cNvSpPr>
          <p:nvPr>
            <p:ph type="title"/>
          </p:nvPr>
        </p:nvSpPr>
        <p:spPr>
          <a:xfrm>
            <a:off x="609600" y="-180364"/>
            <a:ext cx="10122698" cy="1275127"/>
          </a:xfrm>
        </p:spPr>
        <p:txBody>
          <a:bodyPr/>
          <a:lstStyle>
            <a:lvl1pPr marL="225425" indent="9525">
              <a:defRPr sz="4000"/>
            </a:lvl1pPr>
          </a:lstStyle>
          <a:p>
            <a:r>
              <a:rPr lang="en-US" dirty="0"/>
              <a:t>Click to edit Master title style</a:t>
            </a:r>
            <a:endParaRPr lang="en-GB" dirty="0"/>
          </a:p>
        </p:txBody>
      </p:sp>
    </p:spTree>
    <p:extLst>
      <p:ext uri="{BB962C8B-B14F-4D97-AF65-F5344CB8AC3E}">
        <p14:creationId xmlns:p14="http://schemas.microsoft.com/office/powerpoint/2010/main" val="7598348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835" y="1494609"/>
            <a:ext cx="6556437" cy="4663304"/>
          </a:xfrm>
        </p:spPr>
        <p:txBody>
          <a:bodyPr/>
          <a:lstStyle>
            <a:lvl1pPr>
              <a:defRPr sz="2200"/>
            </a:lvl1pPr>
            <a:lvl2pPr>
              <a:defRPr sz="2200"/>
            </a:lvl2pPr>
            <a:lvl3pPr>
              <a:defRPr sz="2200"/>
            </a:lvl3pPr>
            <a:lvl4pPr>
              <a:defRPr sz="2200"/>
            </a:lvl4pPr>
            <a:lvl5pPr>
              <a:defRPr sz="2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noChangeArrowheads="1"/>
          </p:cNvSpPr>
          <p:nvPr>
            <p:ph type="dt" sz="half" idx="10"/>
          </p:nvPr>
        </p:nvSpPr>
        <p:spPr>
          <a:xfrm>
            <a:off x="9144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6" name="Footer Placeholder 5"/>
          <p:cNvSpPr>
            <a:spLocks noGrp="1" noChangeArrowheads="1"/>
          </p:cNvSpPr>
          <p:nvPr>
            <p:ph type="ftr" sz="quarter" idx="11"/>
          </p:nvPr>
        </p:nvSpPr>
        <p:spPr>
          <a:xfrm>
            <a:off x="4165600" y="6248400"/>
            <a:ext cx="38608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endParaRPr lang="id-ID"/>
          </a:p>
        </p:txBody>
      </p:sp>
      <p:sp>
        <p:nvSpPr>
          <p:cNvPr id="7" name="Slide Number Placeholder 6"/>
          <p:cNvSpPr>
            <a:spLocks noGrp="1" noChangeArrowheads="1"/>
          </p:cNvSpPr>
          <p:nvPr>
            <p:ph type="sldNum" sz="quarter" idx="12"/>
          </p:nvPr>
        </p:nvSpPr>
        <p:spPr>
          <a:xfrm>
            <a:off x="8128000" y="6248400"/>
            <a:ext cx="2540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a:latin typeface="Arial" panose="020B0604020202020204" pitchFamily="34" charset="0"/>
              </a:defRPr>
            </a:lvl1pPr>
          </a:lstStyle>
          <a:p>
            <a:pPr>
              <a:defRPr/>
            </a:pPr>
            <a:fld id="{B9D49A5A-BF6C-431B-B061-05DE9F4EDC4A}" type="slidenum">
              <a:rPr lang="en-US" altLang="en-US"/>
              <a:pPr>
                <a:defRPr/>
              </a:pPr>
              <a:t>‹#›</a:t>
            </a:fld>
            <a:endParaRPr lang="en-US" altLang="en-US"/>
          </a:p>
        </p:txBody>
      </p:sp>
      <p:grpSp>
        <p:nvGrpSpPr>
          <p:cNvPr id="30" name="Group 29">
            <a:extLst>
              <a:ext uri="{FF2B5EF4-FFF2-40B4-BE49-F238E27FC236}">
                <a16:creationId xmlns:a16="http://schemas.microsoft.com/office/drawing/2014/main" id="{721067CD-028A-4EFD-BAF5-010BC685B213}"/>
              </a:ext>
            </a:extLst>
          </p:cNvPr>
          <p:cNvGrpSpPr/>
          <p:nvPr userDrawn="1"/>
        </p:nvGrpSpPr>
        <p:grpSpPr>
          <a:xfrm>
            <a:off x="10429677" y="0"/>
            <a:ext cx="4191000" cy="3428207"/>
            <a:chOff x="1346663" y="1028701"/>
            <a:chExt cx="4866313" cy="4295386"/>
          </a:xfrm>
          <a:solidFill>
            <a:srgbClr val="E7BD69"/>
          </a:solidFill>
        </p:grpSpPr>
        <p:grpSp>
          <p:nvGrpSpPr>
            <p:cNvPr id="31" name="Group 7">
              <a:extLst>
                <a:ext uri="{FF2B5EF4-FFF2-40B4-BE49-F238E27FC236}">
                  <a16:creationId xmlns:a16="http://schemas.microsoft.com/office/drawing/2014/main" id="{2F69DC3A-5FD9-4D17-9BC7-A8370F9A7D86}"/>
                </a:ext>
              </a:extLst>
            </p:cNvPr>
            <p:cNvGrpSpPr/>
            <p:nvPr/>
          </p:nvGrpSpPr>
          <p:grpSpPr>
            <a:xfrm>
              <a:off x="1346663" y="1028701"/>
              <a:ext cx="2174376" cy="1872676"/>
              <a:chOff x="-4993988" y="-2780512"/>
              <a:chExt cx="3143893" cy="2356322"/>
            </a:xfrm>
            <a:grpFill/>
          </p:grpSpPr>
          <p:sp>
            <p:nvSpPr>
              <p:cNvPr id="36" name="Freeform 8">
                <a:extLst>
                  <a:ext uri="{FF2B5EF4-FFF2-40B4-BE49-F238E27FC236}">
                    <a16:creationId xmlns:a16="http://schemas.microsoft.com/office/drawing/2014/main" id="{51794BFC-754E-4DE4-B9E0-13498DCF504D}"/>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32" name="Freeform 8">
              <a:extLst>
                <a:ext uri="{FF2B5EF4-FFF2-40B4-BE49-F238E27FC236}">
                  <a16:creationId xmlns:a16="http://schemas.microsoft.com/office/drawing/2014/main" id="{C620E8A9-EC20-499D-ADA0-44A39AFEA901}"/>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33" name="Group 7">
              <a:extLst>
                <a:ext uri="{FF2B5EF4-FFF2-40B4-BE49-F238E27FC236}">
                  <a16:creationId xmlns:a16="http://schemas.microsoft.com/office/drawing/2014/main" id="{DF1C9F6A-FE60-4ADC-A3BF-6DE7D1E62E88}"/>
                </a:ext>
              </a:extLst>
            </p:cNvPr>
            <p:cNvGrpSpPr/>
            <p:nvPr/>
          </p:nvGrpSpPr>
          <p:grpSpPr>
            <a:xfrm>
              <a:off x="4038600" y="1028701"/>
              <a:ext cx="2174376" cy="1872676"/>
              <a:chOff x="-4993988" y="-2780512"/>
              <a:chExt cx="3143893" cy="2356322"/>
            </a:xfrm>
            <a:grpFill/>
          </p:grpSpPr>
          <p:sp>
            <p:nvSpPr>
              <p:cNvPr id="35" name="Freeform 8">
                <a:extLst>
                  <a:ext uri="{FF2B5EF4-FFF2-40B4-BE49-F238E27FC236}">
                    <a16:creationId xmlns:a16="http://schemas.microsoft.com/office/drawing/2014/main" id="{FC7F8222-618A-41BF-88C6-754EBCE93960}"/>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34" name="Freeform 8">
              <a:extLst>
                <a:ext uri="{FF2B5EF4-FFF2-40B4-BE49-F238E27FC236}">
                  <a16:creationId xmlns:a16="http://schemas.microsoft.com/office/drawing/2014/main" id="{F4736055-178F-44E7-B069-9B879EF355AC}"/>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pic>
        <p:nvPicPr>
          <p:cNvPr id="37" name="Picture 2">
            <a:extLst>
              <a:ext uri="{FF2B5EF4-FFF2-40B4-BE49-F238E27FC236}">
                <a16:creationId xmlns:a16="http://schemas.microsoft.com/office/drawing/2014/main" id="{0FFCBB91-12D0-4396-A90D-80D4FC7363D6}"/>
              </a:ext>
            </a:extLst>
          </p:cNvPr>
          <p:cNvPicPr>
            <a:picLocks noChangeAspect="1"/>
          </p:cNvPicPr>
          <p:nvPr userDrawn="1"/>
        </p:nvPicPr>
        <p:blipFill>
          <a:blip r:embed="rId2"/>
          <a:srcRect l="19926"/>
          <a:stretch>
            <a:fillRect/>
          </a:stretch>
        </p:blipFill>
        <p:spPr>
          <a:xfrm>
            <a:off x="7805010" y="3276600"/>
            <a:ext cx="4310790" cy="3589020"/>
          </a:xfrm>
          <a:prstGeom prst="rect">
            <a:avLst/>
          </a:prstGeom>
        </p:spPr>
      </p:pic>
      <p:sp>
        <p:nvSpPr>
          <p:cNvPr id="16" name="Title 1">
            <a:extLst>
              <a:ext uri="{FF2B5EF4-FFF2-40B4-BE49-F238E27FC236}">
                <a16:creationId xmlns:a16="http://schemas.microsoft.com/office/drawing/2014/main" id="{DF7503B3-7AEE-4CC1-8BE2-73E38034A7F2}"/>
              </a:ext>
            </a:extLst>
          </p:cNvPr>
          <p:cNvSpPr>
            <a:spLocks noGrp="1"/>
          </p:cNvSpPr>
          <p:nvPr>
            <p:ph type="title"/>
          </p:nvPr>
        </p:nvSpPr>
        <p:spPr>
          <a:xfrm>
            <a:off x="722554" y="20273"/>
            <a:ext cx="10009744" cy="1275127"/>
          </a:xfrm>
        </p:spPr>
        <p:txBody>
          <a:bodyPr/>
          <a:lstStyle>
            <a:lvl1pPr marL="234950" indent="-6350">
              <a:defRPr sz="4000"/>
            </a:lvl1pPr>
          </a:lstStyle>
          <a:p>
            <a:r>
              <a:rPr lang="en-US" dirty="0"/>
              <a:t>Click to edit Master title style</a:t>
            </a:r>
            <a:endParaRPr lang="en-GB" dirty="0"/>
          </a:p>
        </p:txBody>
      </p:sp>
    </p:spTree>
    <p:extLst>
      <p:ext uri="{BB962C8B-B14F-4D97-AF65-F5344CB8AC3E}">
        <p14:creationId xmlns:p14="http://schemas.microsoft.com/office/powerpoint/2010/main" val="41491440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83818" y="228601"/>
            <a:ext cx="9688982" cy="1021614"/>
          </a:xfrm>
        </p:spPr>
        <p:txBody>
          <a:bodyPr/>
          <a:lstStyle>
            <a:lvl1pPr algn="ctr">
              <a:defRPr sz="4400"/>
            </a:lvl1pPr>
          </a:lstStyle>
          <a:p>
            <a:r>
              <a:rPr lang="en-US" dirty="0"/>
              <a:t>Click to edit Master title style</a:t>
            </a:r>
            <a:endParaRPr lang="id-ID" dirty="0"/>
          </a:p>
        </p:txBody>
      </p:sp>
      <p:sp>
        <p:nvSpPr>
          <p:cNvPr id="3" name="Table Placeholder 2"/>
          <p:cNvSpPr>
            <a:spLocks noGrp="1"/>
          </p:cNvSpPr>
          <p:nvPr>
            <p:ph type="tbl" idx="1" hasCustomPrompt="1"/>
          </p:nvPr>
        </p:nvSpPr>
        <p:spPr>
          <a:xfrm>
            <a:off x="1283818" y="1395724"/>
            <a:ext cx="9624364" cy="4953000"/>
          </a:xfrm>
        </p:spPr>
        <p:txBody>
          <a:bodyPr/>
          <a:lstStyle>
            <a:lvl1pPr>
              <a:defRPr/>
            </a:lvl1pPr>
          </a:lstStyle>
          <a:p>
            <a:pPr lvl="0"/>
            <a:r>
              <a:rPr lang="en-US" noProof="0" dirty="0"/>
              <a:t>Click icon to add table </a:t>
            </a:r>
            <a:endParaRPr lang="id-ID" noProof="0" dirty="0"/>
          </a:p>
        </p:txBody>
      </p:sp>
      <p:sp>
        <p:nvSpPr>
          <p:cNvPr id="4" name="Date Placeholder 3"/>
          <p:cNvSpPr>
            <a:spLocks noGrp="1"/>
          </p:cNvSpPr>
          <p:nvPr>
            <p:ph type="dt" sz="half" idx="10"/>
          </p:nvPr>
        </p:nvSpPr>
        <p:spPr>
          <a:xfrm>
            <a:off x="1244600" y="6248400"/>
            <a:ext cx="2844800" cy="32067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Footer Placeholder 4"/>
          <p:cNvSpPr>
            <a:spLocks noGrp="1"/>
          </p:cNvSpPr>
          <p:nvPr>
            <p:ph type="ftr" sz="quarter" idx="11"/>
          </p:nvPr>
        </p:nvSpPr>
        <p:spPr>
          <a:xfrm>
            <a:off x="4902200" y="6248400"/>
            <a:ext cx="3860800" cy="32067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endParaRPr lang="en-US" dirty="0"/>
          </a:p>
        </p:txBody>
      </p:sp>
      <p:grpSp>
        <p:nvGrpSpPr>
          <p:cNvPr id="7" name="Group 6">
            <a:extLst>
              <a:ext uri="{FF2B5EF4-FFF2-40B4-BE49-F238E27FC236}">
                <a16:creationId xmlns:a16="http://schemas.microsoft.com/office/drawing/2014/main" id="{780E63F4-C084-4BC0-870B-1892CDD56F5C}"/>
              </a:ext>
            </a:extLst>
          </p:cNvPr>
          <p:cNvGrpSpPr/>
          <p:nvPr userDrawn="1"/>
        </p:nvGrpSpPr>
        <p:grpSpPr>
          <a:xfrm>
            <a:off x="11201400" y="76200"/>
            <a:ext cx="4495800" cy="6752492"/>
            <a:chOff x="1667909" y="834580"/>
            <a:chExt cx="5222422" cy="7994049"/>
          </a:xfrm>
        </p:grpSpPr>
        <p:sp>
          <p:nvSpPr>
            <p:cNvPr id="8" name="Freeform 3">
              <a:extLst>
                <a:ext uri="{FF2B5EF4-FFF2-40B4-BE49-F238E27FC236}">
                  <a16:creationId xmlns:a16="http://schemas.microsoft.com/office/drawing/2014/main" id="{731C1D81-0581-481B-AE91-C5C5DDF69E1C}"/>
                </a:ext>
              </a:extLst>
            </p:cNvPr>
            <p:cNvSpPr/>
            <p:nvPr/>
          </p:nvSpPr>
          <p:spPr>
            <a:xfrm>
              <a:off x="1667909"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9" name="Freeform 3">
              <a:extLst>
                <a:ext uri="{FF2B5EF4-FFF2-40B4-BE49-F238E27FC236}">
                  <a16:creationId xmlns:a16="http://schemas.microsoft.com/office/drawing/2014/main" id="{FD72F6A7-CCC5-4E56-943F-7FAD95B69207}"/>
                </a:ext>
              </a:extLst>
            </p:cNvPr>
            <p:cNvSpPr/>
            <p:nvPr/>
          </p:nvSpPr>
          <p:spPr>
            <a:xfrm>
              <a:off x="3502535"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0" name="Freeform 3">
              <a:extLst>
                <a:ext uri="{FF2B5EF4-FFF2-40B4-BE49-F238E27FC236}">
                  <a16:creationId xmlns:a16="http://schemas.microsoft.com/office/drawing/2014/main" id="{4C6C8968-A88B-4D80-BDB8-CD78AF4838EE}"/>
                </a:ext>
              </a:extLst>
            </p:cNvPr>
            <p:cNvSpPr/>
            <p:nvPr/>
          </p:nvSpPr>
          <p:spPr>
            <a:xfrm>
              <a:off x="5396314"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1" name="Freeform 3">
              <a:extLst>
                <a:ext uri="{FF2B5EF4-FFF2-40B4-BE49-F238E27FC236}">
                  <a16:creationId xmlns:a16="http://schemas.microsoft.com/office/drawing/2014/main" id="{6D0EFD3D-9512-45DC-B19B-75357D0B7635}"/>
                </a:ext>
              </a:extLst>
            </p:cNvPr>
            <p:cNvSpPr/>
            <p:nvPr/>
          </p:nvSpPr>
          <p:spPr>
            <a:xfrm>
              <a:off x="1667909"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2" name="Freeform 3">
              <a:extLst>
                <a:ext uri="{FF2B5EF4-FFF2-40B4-BE49-F238E27FC236}">
                  <a16:creationId xmlns:a16="http://schemas.microsoft.com/office/drawing/2014/main" id="{BA60B89E-C025-4AB8-9D67-F9587AC0126C}"/>
                </a:ext>
              </a:extLst>
            </p:cNvPr>
            <p:cNvSpPr/>
            <p:nvPr/>
          </p:nvSpPr>
          <p:spPr>
            <a:xfrm>
              <a:off x="3502535"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3" name="Freeform 3">
              <a:extLst>
                <a:ext uri="{FF2B5EF4-FFF2-40B4-BE49-F238E27FC236}">
                  <a16:creationId xmlns:a16="http://schemas.microsoft.com/office/drawing/2014/main" id="{8648DBFA-7A9E-48D3-8A88-34D54B8CF19A}"/>
                </a:ext>
              </a:extLst>
            </p:cNvPr>
            <p:cNvSpPr/>
            <p:nvPr/>
          </p:nvSpPr>
          <p:spPr>
            <a:xfrm>
              <a:off x="5396314"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4" name="Freeform 3">
              <a:extLst>
                <a:ext uri="{FF2B5EF4-FFF2-40B4-BE49-F238E27FC236}">
                  <a16:creationId xmlns:a16="http://schemas.microsoft.com/office/drawing/2014/main" id="{05FD1CF9-EA7E-4310-B231-62CAD47A2E1F}"/>
                </a:ext>
              </a:extLst>
            </p:cNvPr>
            <p:cNvSpPr/>
            <p:nvPr/>
          </p:nvSpPr>
          <p:spPr>
            <a:xfrm>
              <a:off x="1667909"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5" name="Freeform 3">
              <a:extLst>
                <a:ext uri="{FF2B5EF4-FFF2-40B4-BE49-F238E27FC236}">
                  <a16:creationId xmlns:a16="http://schemas.microsoft.com/office/drawing/2014/main" id="{026DDB72-9587-47CC-B5E0-BE3DC5381227}"/>
                </a:ext>
              </a:extLst>
            </p:cNvPr>
            <p:cNvSpPr/>
            <p:nvPr/>
          </p:nvSpPr>
          <p:spPr>
            <a:xfrm>
              <a:off x="3502535"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6" name="Freeform 3">
              <a:extLst>
                <a:ext uri="{FF2B5EF4-FFF2-40B4-BE49-F238E27FC236}">
                  <a16:creationId xmlns:a16="http://schemas.microsoft.com/office/drawing/2014/main" id="{E3887DD2-4CCA-43B5-A703-3E8D02D308F5}"/>
                </a:ext>
              </a:extLst>
            </p:cNvPr>
            <p:cNvSpPr/>
            <p:nvPr/>
          </p:nvSpPr>
          <p:spPr>
            <a:xfrm>
              <a:off x="5396314"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7" name="Freeform 3">
              <a:extLst>
                <a:ext uri="{FF2B5EF4-FFF2-40B4-BE49-F238E27FC236}">
                  <a16:creationId xmlns:a16="http://schemas.microsoft.com/office/drawing/2014/main" id="{A788DA55-C23F-42E3-BB75-B5E9B158074E}"/>
                </a:ext>
              </a:extLst>
            </p:cNvPr>
            <p:cNvSpPr/>
            <p:nvPr/>
          </p:nvSpPr>
          <p:spPr>
            <a:xfrm>
              <a:off x="1667909"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8" name="Freeform 3">
              <a:extLst>
                <a:ext uri="{FF2B5EF4-FFF2-40B4-BE49-F238E27FC236}">
                  <a16:creationId xmlns:a16="http://schemas.microsoft.com/office/drawing/2014/main" id="{5723217F-3A82-4DEE-BAB3-11C088F6D77B}"/>
                </a:ext>
              </a:extLst>
            </p:cNvPr>
            <p:cNvSpPr/>
            <p:nvPr/>
          </p:nvSpPr>
          <p:spPr>
            <a:xfrm>
              <a:off x="3502535"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19" name="Freeform 3">
              <a:extLst>
                <a:ext uri="{FF2B5EF4-FFF2-40B4-BE49-F238E27FC236}">
                  <a16:creationId xmlns:a16="http://schemas.microsoft.com/office/drawing/2014/main" id="{3202E160-20BF-4C30-BCB6-F3C99A120D85}"/>
                </a:ext>
              </a:extLst>
            </p:cNvPr>
            <p:cNvSpPr/>
            <p:nvPr/>
          </p:nvSpPr>
          <p:spPr>
            <a:xfrm>
              <a:off x="5396314"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0" name="Freeform 3">
              <a:extLst>
                <a:ext uri="{FF2B5EF4-FFF2-40B4-BE49-F238E27FC236}">
                  <a16:creationId xmlns:a16="http://schemas.microsoft.com/office/drawing/2014/main" id="{F425E281-4EA0-43B7-8D8D-EAEB5897920B}"/>
                </a:ext>
              </a:extLst>
            </p:cNvPr>
            <p:cNvSpPr/>
            <p:nvPr/>
          </p:nvSpPr>
          <p:spPr>
            <a:xfrm>
              <a:off x="1667909"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1" name="Freeform 3">
              <a:extLst>
                <a:ext uri="{FF2B5EF4-FFF2-40B4-BE49-F238E27FC236}">
                  <a16:creationId xmlns:a16="http://schemas.microsoft.com/office/drawing/2014/main" id="{8002E33D-8857-44A8-9E5E-5C3CAF6A56B0}"/>
                </a:ext>
              </a:extLst>
            </p:cNvPr>
            <p:cNvSpPr/>
            <p:nvPr/>
          </p:nvSpPr>
          <p:spPr>
            <a:xfrm>
              <a:off x="3502535"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2" name="Freeform 3">
              <a:extLst>
                <a:ext uri="{FF2B5EF4-FFF2-40B4-BE49-F238E27FC236}">
                  <a16:creationId xmlns:a16="http://schemas.microsoft.com/office/drawing/2014/main" id="{C303257C-B276-4646-AF3C-2F17D5A374D3}"/>
                </a:ext>
              </a:extLst>
            </p:cNvPr>
            <p:cNvSpPr/>
            <p:nvPr/>
          </p:nvSpPr>
          <p:spPr>
            <a:xfrm>
              <a:off x="5396314"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grpSp>
      <p:sp>
        <p:nvSpPr>
          <p:cNvPr id="41" name="Rectangle 40">
            <a:extLst>
              <a:ext uri="{FF2B5EF4-FFF2-40B4-BE49-F238E27FC236}">
                <a16:creationId xmlns:a16="http://schemas.microsoft.com/office/drawing/2014/main" id="{AF3668F0-5D34-48E9-BE5F-06854676E9F2}"/>
              </a:ext>
            </a:extLst>
          </p:cNvPr>
          <p:cNvSpPr/>
          <p:nvPr userDrawn="1"/>
        </p:nvSpPr>
        <p:spPr bwMode="auto">
          <a:xfrm>
            <a:off x="-76200" y="6477000"/>
            <a:ext cx="9525000" cy="381000"/>
          </a:xfrm>
          <a:prstGeom prst="rect">
            <a:avLst/>
          </a:prstGeom>
          <a:solidFill>
            <a:srgbClr val="FFFFFF"/>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ID" sz="2000" b="0" i="0" u="none" strike="noStrike" cap="none" normalizeH="0" baseline="0" dirty="0">
              <a:ln>
                <a:noFill/>
              </a:ln>
              <a:solidFill>
                <a:schemeClr val="tx1"/>
              </a:solidFill>
              <a:effectLst/>
              <a:latin typeface="Arial" charset="0"/>
            </a:endParaRPr>
          </a:p>
        </p:txBody>
      </p:sp>
      <p:grpSp>
        <p:nvGrpSpPr>
          <p:cNvPr id="23" name="Group 22">
            <a:extLst>
              <a:ext uri="{FF2B5EF4-FFF2-40B4-BE49-F238E27FC236}">
                <a16:creationId xmlns:a16="http://schemas.microsoft.com/office/drawing/2014/main" id="{94B5A9F7-A071-48A4-AB3E-EF3E596DC1FA}"/>
              </a:ext>
            </a:extLst>
          </p:cNvPr>
          <p:cNvGrpSpPr/>
          <p:nvPr userDrawn="1"/>
        </p:nvGrpSpPr>
        <p:grpSpPr>
          <a:xfrm>
            <a:off x="-3505200" y="49904"/>
            <a:ext cx="4495800" cy="6752492"/>
            <a:chOff x="1667909" y="834580"/>
            <a:chExt cx="5222422" cy="7994049"/>
          </a:xfrm>
        </p:grpSpPr>
        <p:sp>
          <p:nvSpPr>
            <p:cNvPr id="24" name="Freeform 3">
              <a:extLst>
                <a:ext uri="{FF2B5EF4-FFF2-40B4-BE49-F238E27FC236}">
                  <a16:creationId xmlns:a16="http://schemas.microsoft.com/office/drawing/2014/main" id="{9F8612F2-837D-4A36-BA0D-246C7FBDB40C}"/>
                </a:ext>
              </a:extLst>
            </p:cNvPr>
            <p:cNvSpPr/>
            <p:nvPr/>
          </p:nvSpPr>
          <p:spPr>
            <a:xfrm>
              <a:off x="1667909"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5" name="Freeform 3">
              <a:extLst>
                <a:ext uri="{FF2B5EF4-FFF2-40B4-BE49-F238E27FC236}">
                  <a16:creationId xmlns:a16="http://schemas.microsoft.com/office/drawing/2014/main" id="{E638101F-79D5-4D46-A531-ABBC3D59E654}"/>
                </a:ext>
              </a:extLst>
            </p:cNvPr>
            <p:cNvSpPr/>
            <p:nvPr/>
          </p:nvSpPr>
          <p:spPr>
            <a:xfrm>
              <a:off x="3502535"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6" name="Freeform 3">
              <a:extLst>
                <a:ext uri="{FF2B5EF4-FFF2-40B4-BE49-F238E27FC236}">
                  <a16:creationId xmlns:a16="http://schemas.microsoft.com/office/drawing/2014/main" id="{211BB47A-C8D0-4CC2-A13C-084A92DB485C}"/>
                </a:ext>
              </a:extLst>
            </p:cNvPr>
            <p:cNvSpPr/>
            <p:nvPr/>
          </p:nvSpPr>
          <p:spPr>
            <a:xfrm>
              <a:off x="5396314" y="83458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7" name="Freeform 3">
              <a:extLst>
                <a:ext uri="{FF2B5EF4-FFF2-40B4-BE49-F238E27FC236}">
                  <a16:creationId xmlns:a16="http://schemas.microsoft.com/office/drawing/2014/main" id="{D312FC23-8909-4448-9B80-5EC7BB23AA98}"/>
                </a:ext>
              </a:extLst>
            </p:cNvPr>
            <p:cNvSpPr/>
            <p:nvPr/>
          </p:nvSpPr>
          <p:spPr>
            <a:xfrm>
              <a:off x="1667909"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8" name="Freeform 3">
              <a:extLst>
                <a:ext uri="{FF2B5EF4-FFF2-40B4-BE49-F238E27FC236}">
                  <a16:creationId xmlns:a16="http://schemas.microsoft.com/office/drawing/2014/main" id="{A5A972A8-49FF-4D5F-9AB6-425D575FD557}"/>
                </a:ext>
              </a:extLst>
            </p:cNvPr>
            <p:cNvSpPr/>
            <p:nvPr/>
          </p:nvSpPr>
          <p:spPr>
            <a:xfrm>
              <a:off x="3502535"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29" name="Freeform 3">
              <a:extLst>
                <a:ext uri="{FF2B5EF4-FFF2-40B4-BE49-F238E27FC236}">
                  <a16:creationId xmlns:a16="http://schemas.microsoft.com/office/drawing/2014/main" id="{5D94351D-F080-4A13-8D73-B7E8C3B8EBB5}"/>
                </a:ext>
              </a:extLst>
            </p:cNvPr>
            <p:cNvSpPr/>
            <p:nvPr/>
          </p:nvSpPr>
          <p:spPr>
            <a:xfrm>
              <a:off x="5396314" y="2490050"/>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0" name="Freeform 3">
              <a:extLst>
                <a:ext uri="{FF2B5EF4-FFF2-40B4-BE49-F238E27FC236}">
                  <a16:creationId xmlns:a16="http://schemas.microsoft.com/office/drawing/2014/main" id="{FCBD42F2-D821-44F8-957A-BF3F51F25531}"/>
                </a:ext>
              </a:extLst>
            </p:cNvPr>
            <p:cNvSpPr/>
            <p:nvPr/>
          </p:nvSpPr>
          <p:spPr>
            <a:xfrm>
              <a:off x="1667909"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1" name="Freeform 3">
              <a:extLst>
                <a:ext uri="{FF2B5EF4-FFF2-40B4-BE49-F238E27FC236}">
                  <a16:creationId xmlns:a16="http://schemas.microsoft.com/office/drawing/2014/main" id="{08DA1DF3-CF2F-4C10-A4BE-1707D33CF6AA}"/>
                </a:ext>
              </a:extLst>
            </p:cNvPr>
            <p:cNvSpPr/>
            <p:nvPr/>
          </p:nvSpPr>
          <p:spPr>
            <a:xfrm>
              <a:off x="3502535"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2" name="Freeform 3">
              <a:extLst>
                <a:ext uri="{FF2B5EF4-FFF2-40B4-BE49-F238E27FC236}">
                  <a16:creationId xmlns:a16="http://schemas.microsoft.com/office/drawing/2014/main" id="{FA7FC06F-FB89-4423-8B1B-216E71D1C85E}"/>
                </a:ext>
              </a:extLst>
            </p:cNvPr>
            <p:cNvSpPr/>
            <p:nvPr/>
          </p:nvSpPr>
          <p:spPr>
            <a:xfrm>
              <a:off x="5396314" y="4173846"/>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3" name="Freeform 3">
              <a:extLst>
                <a:ext uri="{FF2B5EF4-FFF2-40B4-BE49-F238E27FC236}">
                  <a16:creationId xmlns:a16="http://schemas.microsoft.com/office/drawing/2014/main" id="{F23ABA80-F32D-4A13-89E1-D7A7B4C7FFF7}"/>
                </a:ext>
              </a:extLst>
            </p:cNvPr>
            <p:cNvSpPr/>
            <p:nvPr/>
          </p:nvSpPr>
          <p:spPr>
            <a:xfrm>
              <a:off x="1667909"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4" name="Freeform 3">
              <a:extLst>
                <a:ext uri="{FF2B5EF4-FFF2-40B4-BE49-F238E27FC236}">
                  <a16:creationId xmlns:a16="http://schemas.microsoft.com/office/drawing/2014/main" id="{51F362AF-E26D-451C-A72D-FE3C45B2F436}"/>
                </a:ext>
              </a:extLst>
            </p:cNvPr>
            <p:cNvSpPr/>
            <p:nvPr/>
          </p:nvSpPr>
          <p:spPr>
            <a:xfrm>
              <a:off x="3502535"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5" name="Freeform 3">
              <a:extLst>
                <a:ext uri="{FF2B5EF4-FFF2-40B4-BE49-F238E27FC236}">
                  <a16:creationId xmlns:a16="http://schemas.microsoft.com/office/drawing/2014/main" id="{9A3CC9EC-2024-49AE-90FD-803BB07856D1}"/>
                </a:ext>
              </a:extLst>
            </p:cNvPr>
            <p:cNvSpPr/>
            <p:nvPr/>
          </p:nvSpPr>
          <p:spPr>
            <a:xfrm>
              <a:off x="5396314" y="5829315"/>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6" name="Freeform 3">
              <a:extLst>
                <a:ext uri="{FF2B5EF4-FFF2-40B4-BE49-F238E27FC236}">
                  <a16:creationId xmlns:a16="http://schemas.microsoft.com/office/drawing/2014/main" id="{6DAA28F9-6B16-4408-B0A1-D7BDBCF0E8A8}"/>
                </a:ext>
              </a:extLst>
            </p:cNvPr>
            <p:cNvSpPr/>
            <p:nvPr/>
          </p:nvSpPr>
          <p:spPr>
            <a:xfrm>
              <a:off x="1667909"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7" name="Freeform 3">
              <a:extLst>
                <a:ext uri="{FF2B5EF4-FFF2-40B4-BE49-F238E27FC236}">
                  <a16:creationId xmlns:a16="http://schemas.microsoft.com/office/drawing/2014/main" id="{31CA0BAD-BEF2-42D1-91D2-8BB39AF2F8D3}"/>
                </a:ext>
              </a:extLst>
            </p:cNvPr>
            <p:cNvSpPr/>
            <p:nvPr/>
          </p:nvSpPr>
          <p:spPr>
            <a:xfrm>
              <a:off x="3502535"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sp>
          <p:nvSpPr>
            <p:cNvPr id="38" name="Freeform 3">
              <a:extLst>
                <a:ext uri="{FF2B5EF4-FFF2-40B4-BE49-F238E27FC236}">
                  <a16:creationId xmlns:a16="http://schemas.microsoft.com/office/drawing/2014/main" id="{B543131F-73B9-45BC-84AF-328F0C936A1F}"/>
                </a:ext>
              </a:extLst>
            </p:cNvPr>
            <p:cNvSpPr/>
            <p:nvPr/>
          </p:nvSpPr>
          <p:spPr>
            <a:xfrm>
              <a:off x="5396314" y="7506601"/>
              <a:ext cx="1494017" cy="1322028"/>
            </a:xfrm>
            <a:custGeom>
              <a:avLst/>
              <a:gdLst/>
              <a:ahLst/>
              <a:cxnLst/>
              <a:rect l="l" t="t" r="r" b="b"/>
              <a:pathLst>
                <a:path w="16144642" h="8010856">
                  <a:moveTo>
                    <a:pt x="830216" y="204602"/>
                  </a:moveTo>
                  <a:cubicBezTo>
                    <a:pt x="830216" y="317572"/>
                    <a:pt x="644309" y="409204"/>
                    <a:pt x="415108" y="409204"/>
                  </a:cubicBezTo>
                  <a:cubicBezTo>
                    <a:pt x="185907" y="409204"/>
                    <a:pt x="0" y="317572"/>
                    <a:pt x="0" y="204602"/>
                  </a:cubicBezTo>
                  <a:cubicBezTo>
                    <a:pt x="0" y="91632"/>
                    <a:pt x="185907" y="0"/>
                    <a:pt x="415108" y="0"/>
                  </a:cubicBezTo>
                  <a:cubicBezTo>
                    <a:pt x="644309" y="0"/>
                    <a:pt x="830216" y="91632"/>
                    <a:pt x="830216" y="204602"/>
                  </a:cubicBezTo>
                  <a:close/>
                  <a:moveTo>
                    <a:pt x="5519916" y="0"/>
                  </a:moveTo>
                  <a:cubicBezTo>
                    <a:pt x="5290716" y="0"/>
                    <a:pt x="5104809" y="91632"/>
                    <a:pt x="5104809" y="204602"/>
                  </a:cubicBezTo>
                  <a:cubicBezTo>
                    <a:pt x="5104809" y="317572"/>
                    <a:pt x="5290716" y="409204"/>
                    <a:pt x="5519916" y="409204"/>
                  </a:cubicBezTo>
                  <a:cubicBezTo>
                    <a:pt x="5749117" y="409204"/>
                    <a:pt x="5935024" y="317572"/>
                    <a:pt x="5935024" y="204602"/>
                  </a:cubicBezTo>
                  <a:cubicBezTo>
                    <a:pt x="5935025" y="91632"/>
                    <a:pt x="5749117" y="0"/>
                    <a:pt x="5519916" y="0"/>
                  </a:cubicBezTo>
                  <a:close/>
                  <a:moveTo>
                    <a:pt x="10624725" y="0"/>
                  </a:moveTo>
                  <a:cubicBezTo>
                    <a:pt x="10395524" y="0"/>
                    <a:pt x="10209618" y="91632"/>
                    <a:pt x="10209618" y="204602"/>
                  </a:cubicBezTo>
                  <a:cubicBezTo>
                    <a:pt x="10209618" y="317572"/>
                    <a:pt x="10395524" y="409204"/>
                    <a:pt x="10624725" y="409204"/>
                  </a:cubicBezTo>
                  <a:cubicBezTo>
                    <a:pt x="10853926" y="409204"/>
                    <a:pt x="11039833" y="317572"/>
                    <a:pt x="11039833" y="204602"/>
                  </a:cubicBezTo>
                  <a:cubicBezTo>
                    <a:pt x="11039832" y="91632"/>
                    <a:pt x="10853926" y="0"/>
                    <a:pt x="10624725" y="0"/>
                  </a:cubicBezTo>
                  <a:close/>
                  <a:moveTo>
                    <a:pt x="15729534" y="409204"/>
                  </a:moveTo>
                  <a:cubicBezTo>
                    <a:pt x="15958734" y="409204"/>
                    <a:pt x="16144641" y="317572"/>
                    <a:pt x="16144641" y="204602"/>
                  </a:cubicBezTo>
                  <a:cubicBezTo>
                    <a:pt x="16144641" y="91632"/>
                    <a:pt x="15958734" y="0"/>
                    <a:pt x="15729534" y="0"/>
                  </a:cubicBezTo>
                  <a:cubicBezTo>
                    <a:pt x="15500333" y="0"/>
                    <a:pt x="15314425" y="91632"/>
                    <a:pt x="15314425" y="204602"/>
                  </a:cubicBezTo>
                  <a:cubicBezTo>
                    <a:pt x="15314425" y="317572"/>
                    <a:pt x="15500333" y="409204"/>
                    <a:pt x="15729534" y="409204"/>
                  </a:cubicBezTo>
                  <a:close/>
                  <a:moveTo>
                    <a:pt x="415108" y="2533675"/>
                  </a:moveTo>
                  <a:cubicBezTo>
                    <a:pt x="185907" y="2533675"/>
                    <a:pt x="0" y="2625306"/>
                    <a:pt x="0" y="2738277"/>
                  </a:cubicBezTo>
                  <a:cubicBezTo>
                    <a:pt x="0" y="2851247"/>
                    <a:pt x="185907" y="2942879"/>
                    <a:pt x="415108" y="2942879"/>
                  </a:cubicBezTo>
                  <a:cubicBezTo>
                    <a:pt x="644309" y="2942879"/>
                    <a:pt x="830216" y="2851247"/>
                    <a:pt x="830216" y="2738277"/>
                  </a:cubicBezTo>
                  <a:cubicBezTo>
                    <a:pt x="830216" y="2625307"/>
                    <a:pt x="644309" y="2533675"/>
                    <a:pt x="415108" y="2533675"/>
                  </a:cubicBezTo>
                  <a:close/>
                  <a:moveTo>
                    <a:pt x="5519916" y="2533675"/>
                  </a:moveTo>
                  <a:cubicBezTo>
                    <a:pt x="5290716" y="2533675"/>
                    <a:pt x="5104809" y="2625306"/>
                    <a:pt x="5104809" y="2738277"/>
                  </a:cubicBezTo>
                  <a:cubicBezTo>
                    <a:pt x="5104809" y="2851247"/>
                    <a:pt x="5290716" y="2942879"/>
                    <a:pt x="5519916" y="2942879"/>
                  </a:cubicBezTo>
                  <a:cubicBezTo>
                    <a:pt x="5749117" y="2942879"/>
                    <a:pt x="5935024" y="2851247"/>
                    <a:pt x="5935024" y="2738277"/>
                  </a:cubicBezTo>
                  <a:cubicBezTo>
                    <a:pt x="5935025" y="2625307"/>
                    <a:pt x="5749117" y="2533675"/>
                    <a:pt x="5519916" y="2533675"/>
                  </a:cubicBezTo>
                  <a:close/>
                  <a:moveTo>
                    <a:pt x="10624725" y="2533675"/>
                  </a:moveTo>
                  <a:cubicBezTo>
                    <a:pt x="10395524" y="2533675"/>
                    <a:pt x="10209618" y="2625306"/>
                    <a:pt x="10209618" y="2738277"/>
                  </a:cubicBezTo>
                  <a:cubicBezTo>
                    <a:pt x="10209618" y="2851247"/>
                    <a:pt x="10395524" y="2942879"/>
                    <a:pt x="10624725" y="2942879"/>
                  </a:cubicBezTo>
                  <a:cubicBezTo>
                    <a:pt x="10853926" y="2942879"/>
                    <a:pt x="11039833" y="2851247"/>
                    <a:pt x="11039833" y="2738277"/>
                  </a:cubicBezTo>
                  <a:cubicBezTo>
                    <a:pt x="11039832" y="2625307"/>
                    <a:pt x="10853926" y="2533675"/>
                    <a:pt x="10624725" y="2533675"/>
                  </a:cubicBezTo>
                  <a:close/>
                  <a:moveTo>
                    <a:pt x="15729534" y="2533675"/>
                  </a:moveTo>
                  <a:cubicBezTo>
                    <a:pt x="15500333" y="2533675"/>
                    <a:pt x="15314425" y="2625306"/>
                    <a:pt x="15314425" y="2738277"/>
                  </a:cubicBezTo>
                  <a:cubicBezTo>
                    <a:pt x="15314425" y="2851247"/>
                    <a:pt x="15500333" y="2942879"/>
                    <a:pt x="15729534" y="2942879"/>
                  </a:cubicBezTo>
                  <a:cubicBezTo>
                    <a:pt x="15958734" y="2942879"/>
                    <a:pt x="16144641" y="2851247"/>
                    <a:pt x="16144641" y="2738277"/>
                  </a:cubicBezTo>
                  <a:cubicBezTo>
                    <a:pt x="16144642" y="2625307"/>
                    <a:pt x="15958734" y="2533675"/>
                    <a:pt x="15729534" y="2533675"/>
                  </a:cubicBezTo>
                  <a:close/>
                  <a:moveTo>
                    <a:pt x="415108" y="5067977"/>
                  </a:moveTo>
                  <a:cubicBezTo>
                    <a:pt x="185907" y="5067977"/>
                    <a:pt x="0" y="5159609"/>
                    <a:pt x="0" y="5272579"/>
                  </a:cubicBezTo>
                  <a:cubicBezTo>
                    <a:pt x="0" y="5385550"/>
                    <a:pt x="185907" y="5477181"/>
                    <a:pt x="415108" y="5477181"/>
                  </a:cubicBezTo>
                  <a:cubicBezTo>
                    <a:pt x="644309" y="5477181"/>
                    <a:pt x="830216" y="5385550"/>
                    <a:pt x="830216" y="5272579"/>
                  </a:cubicBezTo>
                  <a:cubicBezTo>
                    <a:pt x="830216" y="5159609"/>
                    <a:pt x="644309" y="5067977"/>
                    <a:pt x="415108" y="5067977"/>
                  </a:cubicBezTo>
                  <a:close/>
                  <a:moveTo>
                    <a:pt x="5519916" y="5067977"/>
                  </a:moveTo>
                  <a:cubicBezTo>
                    <a:pt x="5290716" y="5067977"/>
                    <a:pt x="5104809" y="5159609"/>
                    <a:pt x="5104809" y="5272579"/>
                  </a:cubicBezTo>
                  <a:cubicBezTo>
                    <a:pt x="5104809" y="5385550"/>
                    <a:pt x="5290716" y="5477181"/>
                    <a:pt x="5519916" y="5477181"/>
                  </a:cubicBezTo>
                  <a:cubicBezTo>
                    <a:pt x="5749117" y="5477181"/>
                    <a:pt x="5935024" y="5385550"/>
                    <a:pt x="5935024" y="5272579"/>
                  </a:cubicBezTo>
                  <a:cubicBezTo>
                    <a:pt x="5935025" y="5159609"/>
                    <a:pt x="5749117" y="5067977"/>
                    <a:pt x="5519916" y="5067977"/>
                  </a:cubicBezTo>
                  <a:close/>
                  <a:moveTo>
                    <a:pt x="10624725" y="5067977"/>
                  </a:moveTo>
                  <a:cubicBezTo>
                    <a:pt x="10395524" y="5067977"/>
                    <a:pt x="10209618" y="5159609"/>
                    <a:pt x="10209618" y="5272579"/>
                  </a:cubicBezTo>
                  <a:cubicBezTo>
                    <a:pt x="10209618" y="5385550"/>
                    <a:pt x="10395524" y="5477181"/>
                    <a:pt x="10624725" y="5477181"/>
                  </a:cubicBezTo>
                  <a:cubicBezTo>
                    <a:pt x="10853926" y="5477181"/>
                    <a:pt x="11039833" y="5385550"/>
                    <a:pt x="11039833" y="5272579"/>
                  </a:cubicBezTo>
                  <a:cubicBezTo>
                    <a:pt x="11039832" y="5159609"/>
                    <a:pt x="10853926" y="5067977"/>
                    <a:pt x="10624725" y="5067977"/>
                  </a:cubicBezTo>
                  <a:close/>
                  <a:moveTo>
                    <a:pt x="15729534" y="5067977"/>
                  </a:moveTo>
                  <a:cubicBezTo>
                    <a:pt x="15500333" y="5067977"/>
                    <a:pt x="15314425" y="5159609"/>
                    <a:pt x="15314425" y="5272579"/>
                  </a:cubicBezTo>
                  <a:cubicBezTo>
                    <a:pt x="15314425" y="5385550"/>
                    <a:pt x="15500333" y="5477181"/>
                    <a:pt x="15729534" y="5477181"/>
                  </a:cubicBezTo>
                  <a:cubicBezTo>
                    <a:pt x="15958734" y="5477181"/>
                    <a:pt x="16144641" y="5385550"/>
                    <a:pt x="16144641" y="5272579"/>
                  </a:cubicBezTo>
                  <a:cubicBezTo>
                    <a:pt x="16144642" y="5159609"/>
                    <a:pt x="15958734" y="5067977"/>
                    <a:pt x="15729534" y="5067977"/>
                  </a:cubicBezTo>
                  <a:close/>
                  <a:moveTo>
                    <a:pt x="415108" y="7601652"/>
                  </a:moveTo>
                  <a:cubicBezTo>
                    <a:pt x="185907" y="7601652"/>
                    <a:pt x="0" y="7693284"/>
                    <a:pt x="0" y="7806255"/>
                  </a:cubicBezTo>
                  <a:cubicBezTo>
                    <a:pt x="0" y="7919225"/>
                    <a:pt x="185907" y="8010856"/>
                    <a:pt x="415108" y="8010856"/>
                  </a:cubicBezTo>
                  <a:cubicBezTo>
                    <a:pt x="644309" y="8010856"/>
                    <a:pt x="830216" y="7919225"/>
                    <a:pt x="830216" y="7806255"/>
                  </a:cubicBezTo>
                  <a:cubicBezTo>
                    <a:pt x="830216" y="7693284"/>
                    <a:pt x="644309" y="7601652"/>
                    <a:pt x="415108" y="7601652"/>
                  </a:cubicBezTo>
                  <a:close/>
                  <a:moveTo>
                    <a:pt x="5519916" y="7601652"/>
                  </a:moveTo>
                  <a:cubicBezTo>
                    <a:pt x="5290716" y="7601652"/>
                    <a:pt x="5104809" y="7693284"/>
                    <a:pt x="5104809" y="7806255"/>
                  </a:cubicBezTo>
                  <a:cubicBezTo>
                    <a:pt x="5104809" y="7919225"/>
                    <a:pt x="5290716" y="8010856"/>
                    <a:pt x="5519916" y="8010856"/>
                  </a:cubicBezTo>
                  <a:cubicBezTo>
                    <a:pt x="5749117" y="8010856"/>
                    <a:pt x="5935024" y="7919225"/>
                    <a:pt x="5935024" y="7806255"/>
                  </a:cubicBezTo>
                  <a:cubicBezTo>
                    <a:pt x="5935025" y="7693284"/>
                    <a:pt x="5749117" y="7601652"/>
                    <a:pt x="5519916" y="7601652"/>
                  </a:cubicBezTo>
                  <a:close/>
                  <a:moveTo>
                    <a:pt x="10624725" y="7601652"/>
                  </a:moveTo>
                  <a:cubicBezTo>
                    <a:pt x="10395524" y="7601652"/>
                    <a:pt x="10209618" y="7693284"/>
                    <a:pt x="10209618" y="7806255"/>
                  </a:cubicBezTo>
                  <a:cubicBezTo>
                    <a:pt x="10209618" y="7919225"/>
                    <a:pt x="10395524" y="8010856"/>
                    <a:pt x="10624725" y="8010856"/>
                  </a:cubicBezTo>
                  <a:cubicBezTo>
                    <a:pt x="10853926" y="8010856"/>
                    <a:pt x="11039833" y="7919225"/>
                    <a:pt x="11039833" y="7806255"/>
                  </a:cubicBezTo>
                  <a:cubicBezTo>
                    <a:pt x="11039832" y="7693284"/>
                    <a:pt x="10853926" y="7601652"/>
                    <a:pt x="10624725" y="7601652"/>
                  </a:cubicBezTo>
                  <a:close/>
                  <a:moveTo>
                    <a:pt x="15729534" y="7601652"/>
                  </a:moveTo>
                  <a:cubicBezTo>
                    <a:pt x="15500333" y="7601652"/>
                    <a:pt x="15314425" y="7693284"/>
                    <a:pt x="15314425" y="7806255"/>
                  </a:cubicBezTo>
                  <a:cubicBezTo>
                    <a:pt x="15314425" y="7919225"/>
                    <a:pt x="15500333" y="8010856"/>
                    <a:pt x="15729534" y="8010856"/>
                  </a:cubicBezTo>
                  <a:cubicBezTo>
                    <a:pt x="15958734" y="8010856"/>
                    <a:pt x="16144641" y="7919225"/>
                    <a:pt x="16144641" y="7806255"/>
                  </a:cubicBezTo>
                  <a:cubicBezTo>
                    <a:pt x="16144642" y="7693284"/>
                    <a:pt x="15958734" y="7601652"/>
                    <a:pt x="15729534" y="7601652"/>
                  </a:cubicBezTo>
                  <a:close/>
                </a:path>
              </a:pathLst>
            </a:custGeom>
            <a:solidFill>
              <a:srgbClr val="000000"/>
            </a:solidFill>
          </p:spPr>
        </p:sp>
      </p:grpSp>
    </p:spTree>
    <p:extLst>
      <p:ext uri="{BB962C8B-B14F-4D97-AF65-F5344CB8AC3E}">
        <p14:creationId xmlns:p14="http://schemas.microsoft.com/office/powerpoint/2010/main" val="6218495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2165" y="457200"/>
            <a:ext cx="11387667" cy="1143000"/>
          </a:xfrm>
        </p:spPr>
        <p:txBody>
          <a:bodyPr/>
          <a:lstStyle>
            <a:lvl1pPr>
              <a:defRPr sz="4400"/>
            </a:lvl1pPr>
          </a:lstStyle>
          <a:p>
            <a:r>
              <a:rPr lang="en-US" dirty="0"/>
              <a:t>Click to edit Master title style</a:t>
            </a:r>
          </a:p>
        </p:txBody>
      </p:sp>
      <p:sp>
        <p:nvSpPr>
          <p:cNvPr id="3" name="Text Placeholder 2"/>
          <p:cNvSpPr>
            <a:spLocks noGrp="1"/>
          </p:cNvSpPr>
          <p:nvPr>
            <p:ph type="body" sz="half" idx="1"/>
          </p:nvPr>
        </p:nvSpPr>
        <p:spPr>
          <a:xfrm>
            <a:off x="402168" y="1749425"/>
            <a:ext cx="5592233"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749425"/>
            <a:ext cx="5592233"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56"/>
          <p:cNvSpPr>
            <a:spLocks noGrp="1" noChangeArrowheads="1"/>
          </p:cNvSpPr>
          <p:nvPr>
            <p:ph type="sldNum" sz="quarter" idx="12"/>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1706604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wo columns with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endParaRPr lang="en-GB" dirty="0"/>
          </a:p>
        </p:txBody>
      </p:sp>
      <p:sp>
        <p:nvSpPr>
          <p:cNvPr id="3" name="Content Placeholder 2"/>
          <p:cNvSpPr>
            <a:spLocks noGrp="1"/>
          </p:cNvSpPr>
          <p:nvPr>
            <p:ph sz="half" idx="1"/>
          </p:nvPr>
        </p:nvSpPr>
        <p:spPr>
          <a:xfrm>
            <a:off x="609600" y="2196001"/>
            <a:ext cx="5390400" cy="3994963"/>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201600" y="2178000"/>
            <a:ext cx="5390400" cy="3994963"/>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Footer Placeholder 5"/>
          <p:cNvSpPr>
            <a:spLocks noGrp="1"/>
          </p:cNvSpPr>
          <p:nvPr>
            <p:ph type="ftr" sz="quarter" idx="11"/>
          </p:nvPr>
        </p:nvSpPr>
        <p:spPr/>
        <p:txBody>
          <a:bodyPr/>
          <a:lstStyle/>
          <a:p>
            <a:r>
              <a:rPr lang="en-GB" dirty="0"/>
              <a:t>Presentation title</a:t>
            </a:r>
          </a:p>
        </p:txBody>
      </p:sp>
      <p:sp>
        <p:nvSpPr>
          <p:cNvPr id="8" name="Line 10"/>
          <p:cNvSpPr>
            <a:spLocks noChangeShapeType="1"/>
          </p:cNvSpPr>
          <p:nvPr userDrawn="1"/>
        </p:nvSpPr>
        <p:spPr bwMode="auto">
          <a:xfrm>
            <a:off x="609600" y="1044000"/>
            <a:ext cx="10972800" cy="0"/>
          </a:xfrm>
          <a:prstGeom prst="line">
            <a:avLst/>
          </a:prstGeom>
          <a:noFill/>
          <a:ln w="19050">
            <a:solidFill>
              <a:schemeClr val="accent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noProof="0" dirty="0">
              <a:solidFill>
                <a:schemeClr val="bg1"/>
              </a:solidFill>
            </a:endParaRPr>
          </a:p>
        </p:txBody>
      </p:sp>
      <p:sp>
        <p:nvSpPr>
          <p:cNvPr id="10" name="Text Placeholder 9"/>
          <p:cNvSpPr>
            <a:spLocks noGrp="1"/>
          </p:cNvSpPr>
          <p:nvPr>
            <p:ph type="body" sz="quarter" idx="12"/>
          </p:nvPr>
        </p:nvSpPr>
        <p:spPr>
          <a:xfrm>
            <a:off x="609600" y="1490400"/>
            <a:ext cx="5390400" cy="640800"/>
          </a:xfrm>
        </p:spPr>
        <p:txBody>
          <a:bodyPr anchor="b" anchorCtr="0"/>
          <a:lstStyle>
            <a:lvl1pPr>
              <a:buNone/>
              <a:defRPr b="1"/>
            </a:lvl1pPr>
          </a:lstStyle>
          <a:p>
            <a:pPr lvl="0"/>
            <a:r>
              <a:rPr lang="en-US"/>
              <a:t>Click to edit Master text styles</a:t>
            </a:r>
          </a:p>
        </p:txBody>
      </p:sp>
      <p:sp>
        <p:nvSpPr>
          <p:cNvPr id="11" name="Text Placeholder 9"/>
          <p:cNvSpPr>
            <a:spLocks noGrp="1"/>
          </p:cNvSpPr>
          <p:nvPr>
            <p:ph type="body" sz="quarter" idx="13"/>
          </p:nvPr>
        </p:nvSpPr>
        <p:spPr>
          <a:xfrm>
            <a:off x="6201600" y="1490400"/>
            <a:ext cx="5390400" cy="640800"/>
          </a:xfrm>
        </p:spPr>
        <p:txBody>
          <a:bodyPr anchor="b" anchorCtr="0"/>
          <a:lstStyle>
            <a:lvl1pPr>
              <a:buNone/>
              <a:defRPr b="1"/>
            </a:lvl1pPr>
          </a:lstStyle>
          <a:p>
            <a:pPr lvl="0"/>
            <a:r>
              <a:rPr lang="en-US"/>
              <a:t>Click to edit Master text styles</a:t>
            </a:r>
          </a:p>
        </p:txBody>
      </p:sp>
      <p:sp>
        <p:nvSpPr>
          <p:cNvPr id="9" name="Line 11"/>
          <p:cNvSpPr>
            <a:spLocks noChangeShapeType="1"/>
          </p:cNvSpPr>
          <p:nvPr userDrawn="1"/>
        </p:nvSpPr>
        <p:spPr bwMode="auto">
          <a:xfrm>
            <a:off x="609600" y="6242400"/>
            <a:ext cx="10972800" cy="0"/>
          </a:xfrm>
          <a:prstGeom prst="line">
            <a:avLst/>
          </a:prstGeom>
          <a:noFill/>
          <a:ln w="3175">
            <a:solidFill>
              <a:schemeClr val="bg1"/>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noProof="0" dirty="0">
              <a:solidFill>
                <a:schemeClr val="bg1"/>
              </a:solidFill>
            </a:endParaRPr>
          </a:p>
        </p:txBody>
      </p:sp>
    </p:spTree>
    <p:extLst>
      <p:ext uri="{BB962C8B-B14F-4D97-AF65-F5344CB8AC3E}">
        <p14:creationId xmlns:p14="http://schemas.microsoft.com/office/powerpoint/2010/main" val="5711559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Slide Number Placeholder 5"/>
          <p:cNvSpPr>
            <a:spLocks noGrp="1"/>
          </p:cNvSpPr>
          <p:nvPr>
            <p:ph type="sldNum" sz="quarter" idx="12"/>
          </p:nvPr>
        </p:nvSpPr>
        <p:spPr>
          <a:xfrm>
            <a:off x="9982200" y="6375645"/>
            <a:ext cx="1676400" cy="406155"/>
          </a:xfrm>
          <a:prstGeom prst="rect">
            <a:avLst/>
          </a:prstGeom>
        </p:spPr>
        <p:txBody>
          <a:bodyPr/>
          <a:lstStyle/>
          <a:p>
            <a:fld id="{300CD961-1678-4F71-88D2-FF49F969FACD}" type="slidenum">
              <a:rPr lang="en-US" smtClean="0"/>
              <a:t>‹#›</a:t>
            </a:fld>
            <a:endParaRPr lang="en-US"/>
          </a:p>
        </p:txBody>
      </p:sp>
      <p:sp>
        <p:nvSpPr>
          <p:cNvPr id="8" name="Title Placeholder 1"/>
          <p:cNvSpPr>
            <a:spLocks noGrp="1"/>
          </p:cNvSpPr>
          <p:nvPr>
            <p:ph type="title"/>
          </p:nvPr>
        </p:nvSpPr>
        <p:spPr>
          <a:xfrm>
            <a:off x="457200" y="288924"/>
            <a:ext cx="12192000" cy="1143000"/>
          </a:xfrm>
          <a:prstGeom prst="rect">
            <a:avLst/>
          </a:prstGeom>
        </p:spPr>
        <p:txBody>
          <a:bodyPr vert="horz" lIns="91440" tIns="45720" rIns="91440" bIns="45720" rtlCol="0" anchor="ctr">
            <a:normAutofit/>
          </a:bodyPr>
          <a:lstStyle>
            <a:lvl1pPr>
              <a:defRPr sz="4000"/>
            </a:lvl1pPr>
          </a:lstStyle>
          <a:p>
            <a:r>
              <a:rPr lang="en-US" dirty="0"/>
              <a:t>Click to edit Master title style</a:t>
            </a:r>
          </a:p>
        </p:txBody>
      </p:sp>
      <p:sp>
        <p:nvSpPr>
          <p:cNvPr id="5" name="Google Shape;127;p16">
            <a:extLst>
              <a:ext uri="{FF2B5EF4-FFF2-40B4-BE49-F238E27FC236}">
                <a16:creationId xmlns:a16="http://schemas.microsoft.com/office/drawing/2014/main" id="{47639198-98D0-41D5-9C7B-84A6B7B3DD9E}"/>
              </a:ext>
            </a:extLst>
          </p:cNvPr>
          <p:cNvSpPr/>
          <p:nvPr userDrawn="1"/>
        </p:nvSpPr>
        <p:spPr>
          <a:xfrm>
            <a:off x="-4910" y="-152400"/>
            <a:ext cx="245269" cy="5562600"/>
          </a:xfrm>
          <a:prstGeom prst="rect">
            <a:avLst/>
          </a:prstGeom>
          <a:solidFill>
            <a:srgbClr val="E3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16">
            <a:extLst>
              <a:ext uri="{FF2B5EF4-FFF2-40B4-BE49-F238E27FC236}">
                <a16:creationId xmlns:a16="http://schemas.microsoft.com/office/drawing/2014/main" id="{00A9292A-0299-4159-849C-A060681CFD45}"/>
              </a:ext>
            </a:extLst>
          </p:cNvPr>
          <p:cNvSpPr/>
          <p:nvPr userDrawn="1"/>
        </p:nvSpPr>
        <p:spPr>
          <a:xfrm>
            <a:off x="11935044" y="1295400"/>
            <a:ext cx="245269" cy="5562600"/>
          </a:xfrm>
          <a:prstGeom prst="rect">
            <a:avLst/>
          </a:prstGeom>
          <a:solidFill>
            <a:srgbClr val="E3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CAC78529-D8F0-49D9-BA40-8966BF63FA00}"/>
              </a:ext>
            </a:extLst>
          </p:cNvPr>
          <p:cNvSpPr/>
          <p:nvPr userDrawn="1"/>
        </p:nvSpPr>
        <p:spPr bwMode="auto">
          <a:xfrm>
            <a:off x="-142596" y="6477000"/>
            <a:ext cx="11801195" cy="533400"/>
          </a:xfrm>
          <a:prstGeom prst="rect">
            <a:avLst/>
          </a:prstGeom>
          <a:solidFill>
            <a:schemeClr val="bg1"/>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ID" sz="2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6663051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LUMNS">
  <p:cSld name="TWO COLUMNS">
    <p:bg>
      <p:bgPr>
        <a:solidFill>
          <a:srgbClr val="F3F3F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ctrTitle"/>
          </p:nvPr>
        </p:nvSpPr>
        <p:spPr>
          <a:xfrm>
            <a:off x="1969384" y="3947900"/>
            <a:ext cx="3385200" cy="5132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2D406A"/>
              </a:buClr>
              <a:buSzPts val="1600"/>
              <a:buNone/>
              <a:defRPr sz="2133" b="0">
                <a:latin typeface="Staatliches"/>
                <a:ea typeface="Staatliches"/>
                <a:cs typeface="Staatliches"/>
                <a:sym typeface="Staatliches"/>
              </a:defRPr>
            </a:lvl1pPr>
            <a:lvl2pPr lvl="1"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2pPr>
            <a:lvl3pPr lvl="2"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3pPr>
            <a:lvl4pPr lvl="3"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4pPr>
            <a:lvl5pPr lvl="4"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5pPr>
            <a:lvl6pPr lvl="5"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6pPr>
            <a:lvl7pPr lvl="6"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7pPr>
            <a:lvl8pPr lvl="7"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8pPr>
            <a:lvl9pPr lvl="8"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9pPr>
          </a:lstStyle>
          <a:p>
            <a:endParaRPr/>
          </a:p>
        </p:txBody>
      </p:sp>
      <p:sp>
        <p:nvSpPr>
          <p:cNvPr id="43" name="Google Shape;43;p8"/>
          <p:cNvSpPr txBox="1">
            <a:spLocks noGrp="1"/>
          </p:cNvSpPr>
          <p:nvPr>
            <p:ph type="subTitle" idx="1"/>
          </p:nvPr>
        </p:nvSpPr>
        <p:spPr>
          <a:xfrm>
            <a:off x="1969400" y="4364667"/>
            <a:ext cx="3523200" cy="758000"/>
          </a:xfrm>
          <a:prstGeom prst="rect">
            <a:avLst/>
          </a:prstGeom>
          <a:noFill/>
        </p:spPr>
        <p:txBody>
          <a:bodyPr spcFirstLastPara="1" wrap="square" lIns="91425" tIns="91425" rIns="91425" bIns="91425" anchor="t" anchorCtr="0">
            <a:noAutofit/>
          </a:bodyPr>
          <a:lstStyle>
            <a:lvl1pPr marR="95998" lvl="0" rtl="0">
              <a:lnSpc>
                <a:spcPct val="100000"/>
              </a:lnSpc>
              <a:spcBef>
                <a:spcPts val="0"/>
              </a:spcBef>
              <a:spcAft>
                <a:spcPts val="0"/>
              </a:spcAft>
              <a:buClr>
                <a:srgbClr val="2D406A"/>
              </a:buClr>
              <a:buSzPts val="1100"/>
              <a:buFont typeface="Abel"/>
              <a:buNone/>
              <a:defRPr/>
            </a:lvl1pPr>
            <a:lvl2pPr lvl="1"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2pPr>
            <a:lvl3pPr lvl="2"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3pPr>
            <a:lvl4pPr lvl="3"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4pPr>
            <a:lvl5pPr lvl="4"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5pPr>
            <a:lvl6pPr lvl="5"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6pPr>
            <a:lvl7pPr lvl="6"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7pPr>
            <a:lvl8pPr lvl="7"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8pPr>
            <a:lvl9pPr lvl="8"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9pPr>
          </a:lstStyle>
          <a:p>
            <a:endParaRPr/>
          </a:p>
        </p:txBody>
      </p:sp>
      <p:sp>
        <p:nvSpPr>
          <p:cNvPr id="44" name="Google Shape;44;p8"/>
          <p:cNvSpPr txBox="1">
            <a:spLocks noGrp="1"/>
          </p:cNvSpPr>
          <p:nvPr>
            <p:ph type="ctrTitle" idx="2"/>
          </p:nvPr>
        </p:nvSpPr>
        <p:spPr>
          <a:xfrm>
            <a:off x="6584553" y="3943833"/>
            <a:ext cx="3385200" cy="5132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2D406A"/>
              </a:buClr>
              <a:buSzPts val="1600"/>
              <a:buNone/>
              <a:defRPr sz="2133" b="0">
                <a:latin typeface="Staatliches"/>
                <a:ea typeface="Staatliches"/>
                <a:cs typeface="Staatliches"/>
                <a:sym typeface="Staatliches"/>
              </a:defRPr>
            </a:lvl1pPr>
            <a:lvl2pPr lvl="1"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2pPr>
            <a:lvl3pPr lvl="2"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3pPr>
            <a:lvl4pPr lvl="3"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4pPr>
            <a:lvl5pPr lvl="4"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5pPr>
            <a:lvl6pPr lvl="5"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6pPr>
            <a:lvl7pPr lvl="6"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7pPr>
            <a:lvl8pPr lvl="7"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8pPr>
            <a:lvl9pPr lvl="8" algn="ctr" rtl="0">
              <a:spcBef>
                <a:spcPts val="0"/>
              </a:spcBef>
              <a:spcAft>
                <a:spcPts val="0"/>
              </a:spcAft>
              <a:buClr>
                <a:srgbClr val="2D406A"/>
              </a:buClr>
              <a:buSzPts val="1600"/>
              <a:buFont typeface="Anton"/>
              <a:buNone/>
              <a:defRPr sz="2133" b="0">
                <a:solidFill>
                  <a:srgbClr val="2D406A"/>
                </a:solidFill>
                <a:latin typeface="Anton"/>
                <a:ea typeface="Anton"/>
                <a:cs typeface="Anton"/>
                <a:sym typeface="Anton"/>
              </a:defRPr>
            </a:lvl9pPr>
          </a:lstStyle>
          <a:p>
            <a:endParaRPr/>
          </a:p>
        </p:txBody>
      </p:sp>
      <p:sp>
        <p:nvSpPr>
          <p:cNvPr id="45" name="Google Shape;45;p8"/>
          <p:cNvSpPr txBox="1">
            <a:spLocks noGrp="1"/>
          </p:cNvSpPr>
          <p:nvPr>
            <p:ph type="subTitle" idx="3"/>
          </p:nvPr>
        </p:nvSpPr>
        <p:spPr>
          <a:xfrm>
            <a:off x="6584561" y="4360600"/>
            <a:ext cx="3385200" cy="7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2D406A"/>
              </a:buClr>
              <a:buSzPts val="1100"/>
              <a:buFont typeface="Abel"/>
              <a:buNone/>
              <a:defRPr/>
            </a:lvl1pPr>
            <a:lvl2pPr lvl="1"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2pPr>
            <a:lvl3pPr lvl="2"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3pPr>
            <a:lvl4pPr lvl="3"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4pPr>
            <a:lvl5pPr lvl="4"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5pPr>
            <a:lvl6pPr lvl="5"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6pPr>
            <a:lvl7pPr lvl="6"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7pPr>
            <a:lvl8pPr lvl="7"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8pPr>
            <a:lvl9pPr lvl="8"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9pPr>
          </a:lstStyle>
          <a:p>
            <a:endParaRPr/>
          </a:p>
        </p:txBody>
      </p:sp>
      <p:sp>
        <p:nvSpPr>
          <p:cNvPr id="46" name="Google Shape;46;p8"/>
          <p:cNvSpPr/>
          <p:nvPr/>
        </p:nvSpPr>
        <p:spPr>
          <a:xfrm>
            <a:off x="4684767" y="471233"/>
            <a:ext cx="7563200" cy="706000"/>
          </a:xfrm>
          <a:prstGeom prst="roundRect">
            <a:avLst>
              <a:gd name="adj" fmla="val 19858"/>
            </a:avLst>
          </a:prstGeom>
          <a:solidFill>
            <a:srgbClr val="FFF2C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8"/>
          <p:cNvSpPr/>
          <p:nvPr/>
        </p:nvSpPr>
        <p:spPr>
          <a:xfrm>
            <a:off x="4759700" y="545341"/>
            <a:ext cx="7488400" cy="706000"/>
          </a:xfrm>
          <a:prstGeom prst="roundRect">
            <a:avLst>
              <a:gd name="adj" fmla="val 11897"/>
            </a:avLst>
          </a:prstGeom>
          <a:no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8"/>
          <p:cNvSpPr txBox="1">
            <a:spLocks noGrp="1"/>
          </p:cNvSpPr>
          <p:nvPr>
            <p:ph type="ctrTitle" idx="4"/>
          </p:nvPr>
        </p:nvSpPr>
        <p:spPr>
          <a:xfrm>
            <a:off x="6907533" y="609733"/>
            <a:ext cx="4259600" cy="641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rgbClr val="2D406A"/>
              </a:buClr>
              <a:buSzPts val="2400"/>
              <a:buNone/>
              <a:defRPr sz="2400" b="0">
                <a:latin typeface="Staatliches"/>
                <a:ea typeface="Staatliches"/>
                <a:cs typeface="Staatliches"/>
                <a:sym typeface="Staatliches"/>
              </a:defRPr>
            </a:lvl1pPr>
            <a:lvl2pPr lvl="1" algn="ctr" rtl="0">
              <a:spcBef>
                <a:spcPts val="0"/>
              </a:spcBef>
              <a:spcAft>
                <a:spcPts val="0"/>
              </a:spcAft>
              <a:buClr>
                <a:srgbClr val="338987"/>
              </a:buClr>
              <a:buSzPts val="1800"/>
              <a:buNone/>
              <a:defRPr sz="2400" b="0">
                <a:solidFill>
                  <a:srgbClr val="338987"/>
                </a:solidFill>
              </a:defRPr>
            </a:lvl2pPr>
            <a:lvl3pPr lvl="2" algn="ctr" rtl="0">
              <a:spcBef>
                <a:spcPts val="0"/>
              </a:spcBef>
              <a:spcAft>
                <a:spcPts val="0"/>
              </a:spcAft>
              <a:buClr>
                <a:srgbClr val="338987"/>
              </a:buClr>
              <a:buSzPts val="1800"/>
              <a:buNone/>
              <a:defRPr sz="2400" b="0">
                <a:solidFill>
                  <a:srgbClr val="338987"/>
                </a:solidFill>
              </a:defRPr>
            </a:lvl3pPr>
            <a:lvl4pPr lvl="3" algn="ctr" rtl="0">
              <a:spcBef>
                <a:spcPts val="0"/>
              </a:spcBef>
              <a:spcAft>
                <a:spcPts val="0"/>
              </a:spcAft>
              <a:buClr>
                <a:srgbClr val="338987"/>
              </a:buClr>
              <a:buSzPts val="1800"/>
              <a:buNone/>
              <a:defRPr sz="2400" b="0">
                <a:solidFill>
                  <a:srgbClr val="338987"/>
                </a:solidFill>
              </a:defRPr>
            </a:lvl4pPr>
            <a:lvl5pPr lvl="4" algn="ctr" rtl="0">
              <a:spcBef>
                <a:spcPts val="0"/>
              </a:spcBef>
              <a:spcAft>
                <a:spcPts val="0"/>
              </a:spcAft>
              <a:buClr>
                <a:srgbClr val="338987"/>
              </a:buClr>
              <a:buSzPts val="1800"/>
              <a:buNone/>
              <a:defRPr sz="2400" b="0">
                <a:solidFill>
                  <a:srgbClr val="338987"/>
                </a:solidFill>
              </a:defRPr>
            </a:lvl5pPr>
            <a:lvl6pPr lvl="5" algn="ctr" rtl="0">
              <a:spcBef>
                <a:spcPts val="0"/>
              </a:spcBef>
              <a:spcAft>
                <a:spcPts val="0"/>
              </a:spcAft>
              <a:buClr>
                <a:srgbClr val="338987"/>
              </a:buClr>
              <a:buSzPts val="1800"/>
              <a:buNone/>
              <a:defRPr sz="2400" b="0">
                <a:solidFill>
                  <a:srgbClr val="338987"/>
                </a:solidFill>
              </a:defRPr>
            </a:lvl6pPr>
            <a:lvl7pPr lvl="6" algn="ctr" rtl="0">
              <a:spcBef>
                <a:spcPts val="0"/>
              </a:spcBef>
              <a:spcAft>
                <a:spcPts val="0"/>
              </a:spcAft>
              <a:buClr>
                <a:srgbClr val="338987"/>
              </a:buClr>
              <a:buSzPts val="1800"/>
              <a:buNone/>
              <a:defRPr sz="2400" b="0">
                <a:solidFill>
                  <a:srgbClr val="338987"/>
                </a:solidFill>
              </a:defRPr>
            </a:lvl7pPr>
            <a:lvl8pPr lvl="7" algn="ctr" rtl="0">
              <a:spcBef>
                <a:spcPts val="0"/>
              </a:spcBef>
              <a:spcAft>
                <a:spcPts val="0"/>
              </a:spcAft>
              <a:buClr>
                <a:srgbClr val="338987"/>
              </a:buClr>
              <a:buSzPts val="1800"/>
              <a:buNone/>
              <a:defRPr sz="2400" b="0">
                <a:solidFill>
                  <a:srgbClr val="338987"/>
                </a:solidFill>
              </a:defRPr>
            </a:lvl8pPr>
            <a:lvl9pPr lvl="8" algn="ctr" rtl="0">
              <a:spcBef>
                <a:spcPts val="0"/>
              </a:spcBef>
              <a:spcAft>
                <a:spcPts val="0"/>
              </a:spcAft>
              <a:buClr>
                <a:srgbClr val="338987"/>
              </a:buClr>
              <a:buSzPts val="1800"/>
              <a:buNone/>
              <a:defRPr sz="2400" b="0">
                <a:solidFill>
                  <a:srgbClr val="338987"/>
                </a:solidFill>
              </a:defRPr>
            </a:lvl9pPr>
          </a:lstStyle>
          <a:p>
            <a:endParaRPr/>
          </a:p>
        </p:txBody>
      </p:sp>
    </p:spTree>
    <p:extLst>
      <p:ext uri="{BB962C8B-B14F-4D97-AF65-F5344CB8AC3E}">
        <p14:creationId xmlns:p14="http://schemas.microsoft.com/office/powerpoint/2010/main" val="37861142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TEXT 1">
  <p:cSld name="TITLE +TEXT 1">
    <p:bg>
      <p:bgPr>
        <a:solidFill>
          <a:srgbClr val="F3F3F3"/>
        </a:solidFill>
        <a:effectLst/>
      </p:bgPr>
    </p:bg>
    <p:spTree>
      <p:nvGrpSpPr>
        <p:cNvPr id="1" name="Shape 25"/>
        <p:cNvGrpSpPr/>
        <p:nvPr/>
      </p:nvGrpSpPr>
      <p:grpSpPr>
        <a:xfrm>
          <a:off x="0" y="0"/>
          <a:ext cx="0" cy="0"/>
          <a:chOff x="0" y="0"/>
          <a:chExt cx="0" cy="0"/>
        </a:xfrm>
      </p:grpSpPr>
      <p:sp>
        <p:nvSpPr>
          <p:cNvPr id="26" name="Google Shape;26;p5"/>
          <p:cNvSpPr/>
          <p:nvPr/>
        </p:nvSpPr>
        <p:spPr>
          <a:xfrm>
            <a:off x="1953007" y="1412267"/>
            <a:ext cx="8286000" cy="3624800"/>
          </a:xfrm>
          <a:prstGeom prst="roundRect">
            <a:avLst>
              <a:gd name="adj" fmla="val 4313"/>
            </a:avLst>
          </a:prstGeom>
          <a:solidFill>
            <a:srgbClr val="FFF2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5"/>
          <p:cNvSpPr txBox="1">
            <a:spLocks noGrp="1"/>
          </p:cNvSpPr>
          <p:nvPr>
            <p:ph type="ctrTitle"/>
          </p:nvPr>
        </p:nvSpPr>
        <p:spPr>
          <a:xfrm>
            <a:off x="2983193" y="2194384"/>
            <a:ext cx="62256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2D406A"/>
              </a:buClr>
              <a:buSzPts val="2400"/>
              <a:buNone/>
              <a:defRPr sz="3200" b="0">
                <a:latin typeface="Staatliches"/>
                <a:ea typeface="Staatliches"/>
                <a:cs typeface="Staatliches"/>
                <a:sym typeface="Staatliches"/>
              </a:defRPr>
            </a:lvl1pPr>
            <a:lvl2pPr lvl="1"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2pPr>
            <a:lvl3pPr lvl="2"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3pPr>
            <a:lvl4pPr lvl="3"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4pPr>
            <a:lvl5pPr lvl="4"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5pPr>
            <a:lvl6pPr lvl="5"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6pPr>
            <a:lvl7pPr lvl="6"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7pPr>
            <a:lvl8pPr lvl="7"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8pPr>
            <a:lvl9pPr lvl="8"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9pPr>
          </a:lstStyle>
          <a:p>
            <a:endParaRPr/>
          </a:p>
        </p:txBody>
      </p:sp>
      <p:sp>
        <p:nvSpPr>
          <p:cNvPr id="28" name="Google Shape;28;p5"/>
          <p:cNvSpPr txBox="1">
            <a:spLocks noGrp="1"/>
          </p:cNvSpPr>
          <p:nvPr>
            <p:ph type="subTitle" idx="1"/>
          </p:nvPr>
        </p:nvSpPr>
        <p:spPr>
          <a:xfrm>
            <a:off x="3416900" y="2920031"/>
            <a:ext cx="5357600" cy="1743600"/>
          </a:xfrm>
          <a:prstGeom prst="rect">
            <a:avLst/>
          </a:prstGeom>
          <a:noFill/>
        </p:spPr>
        <p:txBody>
          <a:bodyPr spcFirstLastPara="1" wrap="square" lIns="91425" tIns="91425" rIns="91425" bIns="91425" anchor="t" anchorCtr="0">
            <a:noAutofit/>
          </a:bodyPr>
          <a:lstStyle>
            <a:lvl1pPr marR="95998" lvl="0" algn="ctr" rtl="0">
              <a:lnSpc>
                <a:spcPct val="100000"/>
              </a:lnSpc>
              <a:spcBef>
                <a:spcPts val="0"/>
              </a:spcBef>
              <a:spcAft>
                <a:spcPts val="0"/>
              </a:spcAft>
              <a:buClr>
                <a:srgbClr val="2D406A"/>
              </a:buClr>
              <a:buSzPts val="1100"/>
              <a:buFont typeface="Abel"/>
              <a:buNone/>
              <a:defRPr sz="1467">
                <a:latin typeface="Anaheim"/>
                <a:ea typeface="Anaheim"/>
                <a:cs typeface="Anaheim"/>
                <a:sym typeface="Anaheim"/>
              </a:defRPr>
            </a:lvl1pPr>
            <a:lvl2pPr lvl="1"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2pPr>
            <a:lvl3pPr lvl="2"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3pPr>
            <a:lvl4pPr lvl="3"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4pPr>
            <a:lvl5pPr lvl="4"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5pPr>
            <a:lvl6pPr lvl="5"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6pPr>
            <a:lvl7pPr lvl="6"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7pPr>
            <a:lvl8pPr lvl="7"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8pPr>
            <a:lvl9pPr lvl="8"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9pPr>
          </a:lstStyle>
          <a:p>
            <a:endParaRPr/>
          </a:p>
        </p:txBody>
      </p:sp>
      <p:sp>
        <p:nvSpPr>
          <p:cNvPr id="29" name="Google Shape;29;p5"/>
          <p:cNvSpPr/>
          <p:nvPr/>
        </p:nvSpPr>
        <p:spPr>
          <a:xfrm>
            <a:off x="2074373" y="1311100"/>
            <a:ext cx="8286000" cy="3624800"/>
          </a:xfrm>
          <a:prstGeom prst="roundRect">
            <a:avLst>
              <a:gd name="adj" fmla="val 4313"/>
            </a:avLst>
          </a:prstGeom>
          <a:no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Tree>
    <p:extLst>
      <p:ext uri="{BB962C8B-B14F-4D97-AF65-F5344CB8AC3E}">
        <p14:creationId xmlns:p14="http://schemas.microsoft.com/office/powerpoint/2010/main" val="2639272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theme" Target="../theme/theme4.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8" Type="http://schemas.openxmlformats.org/officeDocument/2006/relationships/slideLayout" Target="../slideLayouts/slideLayout26.xml"/><Relationship Id="rId3"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632DCB-85C8-8894-20BB-45F86C29B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9437899E-B947-9D10-FC2A-3E0DDFF13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982865E-DE3C-B344-E42C-1D1561FC52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09FC3-AFCC-470C-9290-2A44E6CA2823}" type="datetimeFigureOut">
              <a:rPr lang="en-ID" smtClean="0"/>
              <a:t>15/11/2024</a:t>
            </a:fld>
            <a:endParaRPr lang="en-ID"/>
          </a:p>
        </p:txBody>
      </p:sp>
      <p:sp>
        <p:nvSpPr>
          <p:cNvPr id="5" name="Footer Placeholder 4">
            <a:extLst>
              <a:ext uri="{FF2B5EF4-FFF2-40B4-BE49-F238E27FC236}">
                <a16:creationId xmlns:a16="http://schemas.microsoft.com/office/drawing/2014/main" id="{E7A8C100-295F-3051-0BDC-C39E77CE0A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1AABE1C9-7B71-741B-78C4-14700ADB89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94FB11-930E-451F-AAD0-0705FA324A52}" type="slidenum">
              <a:rPr lang="en-ID" smtClean="0"/>
              <a:t>‹#›</a:t>
            </a:fld>
            <a:endParaRPr lang="en-ID"/>
          </a:p>
        </p:txBody>
      </p:sp>
    </p:spTree>
    <p:extLst>
      <p:ext uri="{BB962C8B-B14F-4D97-AF65-F5344CB8AC3E}">
        <p14:creationId xmlns:p14="http://schemas.microsoft.com/office/powerpoint/2010/main" val="4290430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5000" y="702567"/>
            <a:ext cx="10262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1430335110"/>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6" r:id="rId3"/>
    <p:sldLayoutId id="2147483667" r:id="rId4"/>
    <p:sldLayoutId id="2147483668"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5000" y="702567"/>
            <a:ext cx="10262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41278361"/>
      </p:ext>
    </p:extLst>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AC660-D559-4C5E-817F-F7ABB1988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CA23DFBE-45AC-4F70-9FB1-8E2F8FBA76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CBA11C1-7362-4C5A-A1EE-69C016C89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3E5AC-E070-4DAE-A138-80DFD456A259}" type="datetimeFigureOut">
              <a:rPr lang="en-ID" smtClean="0"/>
              <a:t>15/11/2024</a:t>
            </a:fld>
            <a:endParaRPr lang="en-ID"/>
          </a:p>
        </p:txBody>
      </p:sp>
      <p:sp>
        <p:nvSpPr>
          <p:cNvPr id="5" name="Footer Placeholder 4">
            <a:extLst>
              <a:ext uri="{FF2B5EF4-FFF2-40B4-BE49-F238E27FC236}">
                <a16:creationId xmlns:a16="http://schemas.microsoft.com/office/drawing/2014/main" id="{8BB1E585-27CD-4177-BB08-25E8F498B8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F72B51D9-1AC3-4B05-9E4F-E52F16951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BBBCBE-93A4-46D6-AD39-69F8A5611FC3}" type="slidenum">
              <a:rPr lang="en-ID" smtClean="0"/>
              <a:t>‹#›</a:t>
            </a:fld>
            <a:endParaRPr lang="en-ID"/>
          </a:p>
        </p:txBody>
      </p:sp>
    </p:spTree>
    <p:extLst>
      <p:ext uri="{BB962C8B-B14F-4D97-AF65-F5344CB8AC3E}">
        <p14:creationId xmlns:p14="http://schemas.microsoft.com/office/powerpoint/2010/main" val="330680317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Lst>
  <p:txStyles>
    <p:titleStyle>
      <a:lvl1pPr algn="l" defTabSz="914400" rtl="0" eaLnBrk="1" latinLnBrk="0" hangingPunct="1">
        <a:lnSpc>
          <a:spcPct val="90000"/>
        </a:lnSpc>
        <a:spcBef>
          <a:spcPct val="0"/>
        </a:spcBef>
        <a:buNone/>
        <a:defRPr sz="4400" kern="1200">
          <a:solidFill>
            <a:schemeClr val="tx1"/>
          </a:solidFill>
          <a:latin typeface="Fjalla One" panose="0200050604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26.svg"/><Relationship Id="rId13" Type="http://schemas.microsoft.com/office/2007/relationships/diagramDrawing" Target="../diagrams/drawing2.xml"/><Relationship Id="rId3" Type="http://schemas.openxmlformats.org/officeDocument/2006/relationships/diagramLayout" Target="../diagrams/layout1.xml"/><Relationship Id="rId7" Type="http://schemas.openxmlformats.org/officeDocument/2006/relationships/image" Target="../media/image25.png"/><Relationship Id="rId12" Type="http://schemas.openxmlformats.org/officeDocument/2006/relationships/diagramColors" Target="../diagrams/colors2.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11" Type="http://schemas.openxmlformats.org/officeDocument/2006/relationships/diagramQuickStyle" Target="../diagrams/quickStyle2.xml"/><Relationship Id="rId5" Type="http://schemas.openxmlformats.org/officeDocument/2006/relationships/diagramColors" Target="../diagrams/colors1.xml"/><Relationship Id="rId10" Type="http://schemas.openxmlformats.org/officeDocument/2006/relationships/diagramLayout" Target="../diagrams/layout2.xml"/><Relationship Id="rId4" Type="http://schemas.openxmlformats.org/officeDocument/2006/relationships/diagramQuickStyle" Target="../diagrams/quickStyle1.xml"/><Relationship Id="rId9" Type="http://schemas.openxmlformats.org/officeDocument/2006/relationships/diagramData" Target="../diagrams/data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5.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1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884" name="Google Shape;1884;p35"/>
          <p:cNvSpPr txBox="1">
            <a:spLocks noGrp="1"/>
          </p:cNvSpPr>
          <p:nvPr>
            <p:ph type="ctrTitle"/>
          </p:nvPr>
        </p:nvSpPr>
        <p:spPr>
          <a:xfrm>
            <a:off x="5269230" y="2231987"/>
            <a:ext cx="6694170" cy="3211033"/>
          </a:xfrm>
          <a:prstGeom prst="rect">
            <a:avLst/>
          </a:prstGeom>
        </p:spPr>
        <p:txBody>
          <a:bodyPr spcFirstLastPara="1" wrap="square" lIns="121900" tIns="121900" rIns="121900" bIns="121900" anchor="b" anchorCtr="0">
            <a:noAutofit/>
          </a:bodyPr>
          <a:lstStyle/>
          <a:p>
            <a:pPr>
              <a:spcBef>
                <a:spcPts val="1800"/>
              </a:spcBef>
              <a:spcAft>
                <a:spcPts val="1200"/>
              </a:spcAft>
            </a:pPr>
            <a:r>
              <a:rPr lang="en-ID" sz="6000" b="1" dirty="0" err="1"/>
              <a:t>ICoFR</a:t>
            </a:r>
            <a:br>
              <a:rPr lang="en-ID" sz="5400" b="1" dirty="0"/>
            </a:br>
            <a:r>
              <a:rPr lang="en-ID" sz="6000" b="1" cap="small" dirty="0"/>
              <a:t>I</a:t>
            </a:r>
            <a:r>
              <a:rPr lang="en-ID" sz="4400" b="1" cap="small" dirty="0"/>
              <a:t>NTERNAL </a:t>
            </a:r>
            <a:r>
              <a:rPr lang="en-ID" sz="6000" b="1" cap="small" dirty="0"/>
              <a:t>C</a:t>
            </a:r>
            <a:r>
              <a:rPr lang="en-ID" sz="4400" b="1" cap="small" dirty="0"/>
              <a:t>ONTROL OVER </a:t>
            </a:r>
            <a:r>
              <a:rPr lang="en-ID" sz="6000" b="1" cap="small" dirty="0"/>
              <a:t>F</a:t>
            </a:r>
            <a:r>
              <a:rPr lang="en-ID" sz="4400" b="1" cap="small" dirty="0"/>
              <a:t>INANCIAL </a:t>
            </a:r>
            <a:r>
              <a:rPr lang="en-ID" sz="6000" b="1" cap="small" dirty="0"/>
              <a:t>R</a:t>
            </a:r>
            <a:r>
              <a:rPr lang="en-ID" sz="4400" b="1" cap="small" dirty="0"/>
              <a:t>EPORTING</a:t>
            </a:r>
            <a:endParaRPr sz="7200" b="1" cap="small" dirty="0"/>
          </a:p>
        </p:txBody>
      </p:sp>
      <p:pic>
        <p:nvPicPr>
          <p:cNvPr id="1026" name="Picture 2" descr="Sulitnya Mencari Ekspedisi Murah, Jadi Kendala UMKM Bersaing di Pasar  Domestik. – Kargopedia Indonesia">
            <a:extLst>
              <a:ext uri="{FF2B5EF4-FFF2-40B4-BE49-F238E27FC236}">
                <a16:creationId xmlns:a16="http://schemas.microsoft.com/office/drawing/2014/main" id="{CA42B418-5952-40CA-AEA6-2829AF820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85800"/>
            <a:ext cx="5562600" cy="548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1D4456-B5A4-3464-3A27-80751A37B88D}"/>
              </a:ext>
            </a:extLst>
          </p:cNvPr>
          <p:cNvSpPr>
            <a:spLocks noGrp="1"/>
          </p:cNvSpPr>
          <p:nvPr>
            <p:ph type="ctrTitle"/>
          </p:nvPr>
        </p:nvSpPr>
        <p:spPr>
          <a:xfrm>
            <a:off x="517559" y="443971"/>
            <a:ext cx="5871811" cy="703405"/>
          </a:xfrm>
        </p:spPr>
        <p:txBody>
          <a:bodyPr/>
          <a:lstStyle/>
          <a:p>
            <a:r>
              <a:rPr lang="en-US" sz="3600" dirty="0" err="1"/>
              <a:t>Pengertian</a:t>
            </a:r>
            <a:r>
              <a:rPr lang="en-US" sz="3600" dirty="0"/>
              <a:t> dan </a:t>
            </a:r>
            <a:r>
              <a:rPr lang="en-US" sz="3600" dirty="0" err="1"/>
              <a:t>Tujuan</a:t>
            </a:r>
            <a:r>
              <a:rPr lang="en-US" sz="3600" dirty="0"/>
              <a:t>  </a:t>
            </a:r>
            <a:r>
              <a:rPr lang="en-US" sz="3600" dirty="0" err="1"/>
              <a:t>ICoFR</a:t>
            </a:r>
            <a:endParaRPr lang="en-ID" sz="3600" dirty="0"/>
          </a:p>
        </p:txBody>
      </p:sp>
      <p:sp>
        <p:nvSpPr>
          <p:cNvPr id="7" name="TextBox 6">
            <a:extLst>
              <a:ext uri="{FF2B5EF4-FFF2-40B4-BE49-F238E27FC236}">
                <a16:creationId xmlns:a16="http://schemas.microsoft.com/office/drawing/2014/main" id="{5D450AA6-68CD-83E2-58AF-A5F12554A815}"/>
              </a:ext>
            </a:extLst>
          </p:cNvPr>
          <p:cNvSpPr txBox="1"/>
          <p:nvPr/>
        </p:nvSpPr>
        <p:spPr>
          <a:xfrm>
            <a:off x="29271" y="6438747"/>
            <a:ext cx="7476163" cy="400110"/>
          </a:xfrm>
          <a:prstGeom prst="rect">
            <a:avLst/>
          </a:prstGeom>
          <a:noFill/>
        </p:spPr>
        <p:txBody>
          <a:bodyPr wrap="square">
            <a:spAutoFit/>
          </a:bodyPr>
          <a:lstStyle/>
          <a:p>
            <a:r>
              <a:rPr lang="en-ID" sz="2000" dirty="0" err="1">
                <a:latin typeface="Calibri" panose="020F0502020204030204" pitchFamily="34" charset="0"/>
                <a:ea typeface="Calibri" panose="020F0502020204030204" pitchFamily="34" charset="0"/>
                <a:cs typeface="Calibri" panose="020F0502020204030204" pitchFamily="34" charset="0"/>
              </a:rPr>
              <a:t>Materi</a:t>
            </a:r>
            <a:r>
              <a:rPr lang="en-ID" sz="2000" dirty="0">
                <a:latin typeface="Calibri" panose="020F0502020204030204" pitchFamily="34" charset="0"/>
                <a:ea typeface="Calibri" panose="020F0502020204030204" pitchFamily="34" charset="0"/>
                <a:cs typeface="Calibri" panose="020F0502020204030204" pitchFamily="34" charset="0"/>
              </a:rPr>
              <a:t> Webinar </a:t>
            </a:r>
            <a:r>
              <a:rPr lang="en-ID" sz="2000" dirty="0" err="1">
                <a:latin typeface="Calibri" panose="020F0502020204030204" pitchFamily="34" charset="0"/>
                <a:ea typeface="Calibri" panose="020F0502020204030204" pitchFamily="34" charset="0"/>
                <a:cs typeface="Calibri" panose="020F0502020204030204" pitchFamily="34" charset="0"/>
              </a:rPr>
              <a:t>ICoFR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dibawakan</a:t>
            </a:r>
            <a:r>
              <a:rPr lang="en-ID" sz="2000" dirty="0">
                <a:latin typeface="Calibri" panose="020F0502020204030204" pitchFamily="34" charset="0"/>
                <a:ea typeface="Calibri" panose="020F0502020204030204" pitchFamily="34" charset="0"/>
                <a:cs typeface="Calibri" panose="020F0502020204030204" pitchFamily="34" charset="0"/>
              </a:rPr>
              <a:t> Bapak </a:t>
            </a:r>
            <a:r>
              <a:rPr lang="en-ID" sz="2000" dirty="0" err="1">
                <a:latin typeface="Calibri" panose="020F0502020204030204" pitchFamily="34" charset="0"/>
                <a:ea typeface="Calibri" panose="020F0502020204030204" pitchFamily="34" charset="0"/>
                <a:cs typeface="Calibri" panose="020F0502020204030204" pitchFamily="34" charset="0"/>
              </a:rPr>
              <a:t>Marisi</a:t>
            </a:r>
            <a:r>
              <a:rPr lang="en-ID" sz="2000" dirty="0">
                <a:latin typeface="Calibri" panose="020F0502020204030204" pitchFamily="34" charset="0"/>
                <a:ea typeface="Calibri" panose="020F0502020204030204" pitchFamily="34" charset="0"/>
                <a:cs typeface="Calibri" panose="020F0502020204030204" pitchFamily="34" charset="0"/>
              </a:rPr>
              <a:t> P. </a:t>
            </a:r>
            <a:r>
              <a:rPr lang="en-ID" sz="2000" dirty="0" err="1">
                <a:latin typeface="Calibri" panose="020F0502020204030204" pitchFamily="34" charset="0"/>
                <a:ea typeface="Calibri" panose="020F0502020204030204" pitchFamily="34" charset="0"/>
                <a:cs typeface="Calibri" panose="020F0502020204030204" pitchFamily="34" charset="0"/>
              </a:rPr>
              <a:t>Purba</a:t>
            </a:r>
            <a:r>
              <a:rPr lang="en-ID" sz="2000" dirty="0">
                <a:latin typeface="Calibri" panose="020F0502020204030204" pitchFamily="34" charset="0"/>
                <a:ea typeface="Calibri" panose="020F0502020204030204" pitchFamily="34" charset="0"/>
                <a:cs typeface="Calibri" panose="020F0502020204030204" pitchFamily="34" charset="0"/>
              </a:rPr>
              <a:t> - Unlock TV</a:t>
            </a:r>
          </a:p>
        </p:txBody>
      </p:sp>
      <p:sp>
        <p:nvSpPr>
          <p:cNvPr id="9" name="TextBox 8">
            <a:extLst>
              <a:ext uri="{FF2B5EF4-FFF2-40B4-BE49-F238E27FC236}">
                <a16:creationId xmlns:a16="http://schemas.microsoft.com/office/drawing/2014/main" id="{AE6AEB32-0ABA-B993-34AA-2D4529199169}"/>
              </a:ext>
            </a:extLst>
          </p:cNvPr>
          <p:cNvSpPr txBox="1"/>
          <p:nvPr/>
        </p:nvSpPr>
        <p:spPr>
          <a:xfrm>
            <a:off x="7476163" y="2193501"/>
            <a:ext cx="2613059" cy="892552"/>
          </a:xfrm>
          <a:prstGeom prst="rect">
            <a:avLst/>
          </a:prstGeom>
          <a:noFill/>
        </p:spPr>
        <p:txBody>
          <a:bodyPr wrap="square">
            <a:spAutoFit/>
          </a:bodyPr>
          <a:lstStyle/>
          <a:p>
            <a:r>
              <a:rPr lang="en-US" sz="26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Internal                     	Control </a:t>
            </a:r>
            <a:endParaRPr lang="en-ID" sz="26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9091A3D-C179-5383-BC55-E9D922ECD9A7}"/>
              </a:ext>
            </a:extLst>
          </p:cNvPr>
          <p:cNvSpPr txBox="1"/>
          <p:nvPr/>
        </p:nvSpPr>
        <p:spPr>
          <a:xfrm>
            <a:off x="9445588" y="3847673"/>
            <a:ext cx="2613059" cy="892552"/>
          </a:xfrm>
          <a:prstGeom prst="rect">
            <a:avLst/>
          </a:prstGeom>
          <a:noFill/>
        </p:spPr>
        <p:txBody>
          <a:bodyPr wrap="square">
            <a:spAutoFit/>
          </a:bodyPr>
          <a:lstStyle/>
          <a:p>
            <a:r>
              <a:rPr lang="en-US" sz="2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Financial</a:t>
            </a:r>
          </a:p>
          <a:p>
            <a:r>
              <a:rPr lang="en-US" sz="2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Reporting</a:t>
            </a:r>
            <a:endParaRPr lang="en-ID" sz="2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787DC7B4-CDFA-18E5-0A0F-99329AACCC46}"/>
              </a:ext>
            </a:extLst>
          </p:cNvPr>
          <p:cNvSpPr txBox="1"/>
          <p:nvPr/>
        </p:nvSpPr>
        <p:spPr>
          <a:xfrm>
            <a:off x="9286545" y="3161964"/>
            <a:ext cx="802677" cy="461665"/>
          </a:xfrm>
          <a:prstGeom prst="rect">
            <a:avLst/>
          </a:prstGeom>
          <a:noFill/>
        </p:spPr>
        <p:txBody>
          <a:bodyPr wrap="square">
            <a:spAutoFit/>
          </a:bodyPr>
          <a:lstStyle/>
          <a:p>
            <a:r>
              <a:rPr lang="en-US" sz="2300" dirty="0">
                <a:latin typeface="Calibri" panose="020F0502020204030204" pitchFamily="34" charset="0"/>
                <a:ea typeface="Calibri" panose="020F0502020204030204" pitchFamily="34" charset="0"/>
                <a:cs typeface="Calibri" panose="020F0502020204030204" pitchFamily="34" charset="0"/>
              </a:rPr>
              <a:t>Over</a:t>
            </a:r>
            <a:endParaRPr lang="en-ID" sz="2300" dirty="0">
              <a:latin typeface="Calibri" panose="020F0502020204030204" pitchFamily="34" charset="0"/>
              <a:ea typeface="Calibri" panose="020F050202020403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47BADB64-B44B-8E42-014E-6660100FF3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0888" y="3429000"/>
            <a:ext cx="2073933" cy="2862322"/>
          </a:xfrm>
          <a:prstGeom prst="rect">
            <a:avLst/>
          </a:prstGeom>
        </p:spPr>
      </p:pic>
      <p:sp>
        <p:nvSpPr>
          <p:cNvPr id="8" name="TextBox 7">
            <a:extLst>
              <a:ext uri="{FF2B5EF4-FFF2-40B4-BE49-F238E27FC236}">
                <a16:creationId xmlns:a16="http://schemas.microsoft.com/office/drawing/2014/main" id="{013DDF5C-44AD-4E83-9109-F57117A98CFC}"/>
              </a:ext>
            </a:extLst>
          </p:cNvPr>
          <p:cNvSpPr txBox="1"/>
          <p:nvPr/>
        </p:nvSpPr>
        <p:spPr>
          <a:xfrm>
            <a:off x="588635" y="2190980"/>
            <a:ext cx="6450663" cy="2862322"/>
          </a:xfrm>
          <a:prstGeom prst="rect">
            <a:avLst/>
          </a:prstGeom>
          <a:noFill/>
        </p:spPr>
        <p:txBody>
          <a:bodyPr wrap="square">
            <a:spAutoFit/>
          </a:bodyPr>
          <a:lstStyle/>
          <a:p>
            <a:r>
              <a:rPr lang="en-ID" sz="2000" b="1" dirty="0" err="1">
                <a:latin typeface="Calibri" panose="020F0502020204030204" pitchFamily="34" charset="0"/>
                <a:ea typeface="Calibri" panose="020F0502020204030204" pitchFamily="34" charset="0"/>
                <a:cs typeface="Calibri" panose="020F0502020204030204" pitchFamily="34" charset="0"/>
              </a:rPr>
              <a:t>Pengertian</a:t>
            </a:r>
            <a:r>
              <a:rPr lang="en-ID" sz="2000" b="1" dirty="0">
                <a:latin typeface="Calibri" panose="020F0502020204030204" pitchFamily="34" charset="0"/>
                <a:ea typeface="Calibri" panose="020F0502020204030204" pitchFamily="34" charset="0"/>
                <a:cs typeface="Calibri" panose="020F0502020204030204" pitchFamily="34" charset="0"/>
              </a:rPr>
              <a:t> </a:t>
            </a:r>
            <a:r>
              <a:rPr lang="en-ID" sz="2000" b="1" dirty="0" err="1">
                <a:latin typeface="Calibri" panose="020F0502020204030204" pitchFamily="34" charset="0"/>
                <a:ea typeface="Calibri" panose="020F0502020204030204" pitchFamily="34" charset="0"/>
                <a:cs typeface="Calibri" panose="020F0502020204030204" pitchFamily="34" charset="0"/>
              </a:rPr>
              <a:t>ICoFR</a:t>
            </a:r>
            <a:r>
              <a:rPr lang="en-ID" sz="2000" b="1" dirty="0">
                <a:latin typeface="Calibri" panose="020F0502020204030204" pitchFamily="34" charset="0"/>
                <a:ea typeface="Calibri" panose="020F0502020204030204" pitchFamily="34" charset="0"/>
                <a:cs typeface="Calibri" panose="020F0502020204030204" pitchFamily="34" charset="0"/>
              </a:rPr>
              <a:t>: </a:t>
            </a:r>
          </a:p>
          <a:p>
            <a:r>
              <a:rPr lang="en-ID" sz="2000" dirty="0" err="1">
                <a:latin typeface="Calibri" panose="020F0502020204030204" pitchFamily="34" charset="0"/>
                <a:ea typeface="Calibri" panose="020F0502020204030204" pitchFamily="34" charset="0"/>
                <a:cs typeface="Calibri" panose="020F0502020204030204" pitchFamily="34" charset="0"/>
              </a:rPr>
              <a:t>Suatu</a:t>
            </a:r>
            <a:r>
              <a:rPr lang="en-ID" sz="2000" dirty="0">
                <a:latin typeface="Calibri" panose="020F0502020204030204" pitchFamily="34" charset="0"/>
                <a:ea typeface="Calibri" panose="020F0502020204030204" pitchFamily="34" charset="0"/>
                <a:cs typeface="Calibri" panose="020F0502020204030204" pitchFamily="34" charset="0"/>
              </a:rPr>
              <a:t> proses yang </a:t>
            </a:r>
            <a:r>
              <a:rPr lang="en-ID" sz="2000" dirty="0" err="1">
                <a:latin typeface="Calibri" panose="020F0502020204030204" pitchFamily="34" charset="0"/>
                <a:ea typeface="Calibri" panose="020F0502020204030204" pitchFamily="34" charset="0"/>
                <a:cs typeface="Calibri" panose="020F0502020204030204" pitchFamily="34" charset="0"/>
              </a:rPr>
              <a:t>dirancang</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dilaksanakan</a:t>
            </a:r>
            <a:r>
              <a:rPr lang="en-ID" sz="2000" dirty="0">
                <a:latin typeface="Calibri" panose="020F0502020204030204" pitchFamily="34" charset="0"/>
                <a:ea typeface="Calibri" panose="020F0502020204030204" pitchFamily="34" charset="0"/>
                <a:cs typeface="Calibri" panose="020F0502020204030204" pitchFamily="34" charset="0"/>
              </a:rPr>
              <a:t> oleh </a:t>
            </a:r>
            <a:r>
              <a:rPr lang="en-ID" sz="2000" dirty="0" err="1">
                <a:latin typeface="Calibri" panose="020F0502020204030204" pitchFamily="34" charset="0"/>
                <a:ea typeface="Calibri" panose="020F0502020204030204" pitchFamily="34" charset="0"/>
                <a:cs typeface="Calibri" panose="020F0502020204030204" pitchFamily="34" charset="0"/>
              </a:rPr>
              <a:t>manajemen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perusahaan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memberikan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keyakinan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memadai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keandalan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a:t>
            </a:r>
          </a:p>
          <a:p>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b="1" dirty="0" err="1">
                <a:latin typeface="Calibri" panose="020F0502020204030204" pitchFamily="34" charset="0"/>
                <a:ea typeface="Calibri" panose="020F0502020204030204" pitchFamily="34" charset="0"/>
                <a:cs typeface="Calibri" panose="020F0502020204030204" pitchFamily="34" charset="0"/>
              </a:rPr>
              <a:t>Tujuan</a:t>
            </a:r>
            <a:r>
              <a:rPr lang="en-ID" sz="2000" b="1" dirty="0">
                <a:latin typeface="Calibri" panose="020F0502020204030204" pitchFamily="34" charset="0"/>
                <a:ea typeface="Calibri" panose="020F0502020204030204" pitchFamily="34" charset="0"/>
                <a:cs typeface="Calibri" panose="020F0502020204030204" pitchFamily="34" charset="0"/>
              </a:rPr>
              <a:t> </a:t>
            </a:r>
            <a:r>
              <a:rPr lang="en-ID" sz="2000" b="1" dirty="0" err="1">
                <a:latin typeface="Calibri" panose="020F0502020204030204" pitchFamily="34" charset="0"/>
                <a:ea typeface="Calibri" panose="020F0502020204030204" pitchFamily="34" charset="0"/>
                <a:cs typeface="Calibri" panose="020F0502020204030204" pitchFamily="34" charset="0"/>
              </a:rPr>
              <a:t>ICoFR</a:t>
            </a:r>
            <a:r>
              <a:rPr lang="en-ID" sz="2000" b="1" dirty="0">
                <a:latin typeface="Calibri" panose="020F0502020204030204" pitchFamily="34" charset="0"/>
                <a:ea typeface="Calibri" panose="020F0502020204030204" pitchFamily="34" charset="0"/>
                <a:cs typeface="Calibri" panose="020F0502020204030204" pitchFamily="34" charset="0"/>
              </a:rPr>
              <a:t>: </a:t>
            </a:r>
          </a:p>
          <a:p>
            <a:r>
              <a:rPr lang="en-ID" sz="2000" dirty="0" err="1">
                <a:latin typeface="Calibri" panose="020F0502020204030204" pitchFamily="34" charset="0"/>
                <a:ea typeface="Calibri" panose="020F0502020204030204" pitchFamily="34" charset="0"/>
                <a:cs typeface="Calibri" panose="020F0502020204030204" pitchFamily="34" charset="0"/>
              </a:rPr>
              <a:t>Memberikan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keyakinan</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memadai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keandalan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penyiapan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keperluan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eksternal</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sesuai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ketentuan</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berlaku</a:t>
            </a:r>
            <a:r>
              <a:rPr lang="en-ID"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9015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37CA8B-ACB0-CEF8-4675-D43A30F48939}"/>
              </a:ext>
            </a:extLst>
          </p:cNvPr>
          <p:cNvSpPr txBox="1">
            <a:spLocks/>
          </p:cNvSpPr>
          <p:nvPr/>
        </p:nvSpPr>
        <p:spPr>
          <a:xfrm>
            <a:off x="4570195" y="443771"/>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pic>
        <p:nvPicPr>
          <p:cNvPr id="6" name="Picture 5">
            <a:extLst>
              <a:ext uri="{FF2B5EF4-FFF2-40B4-BE49-F238E27FC236}">
                <a16:creationId xmlns:a16="http://schemas.microsoft.com/office/drawing/2014/main" id="{D38656E5-07F1-558E-47AC-749DF1C1BB5E}"/>
              </a:ext>
            </a:extLst>
          </p:cNvPr>
          <p:cNvPicPr>
            <a:picLocks noChangeAspect="1"/>
          </p:cNvPicPr>
          <p:nvPr/>
        </p:nvPicPr>
        <p:blipFill>
          <a:blip r:embed="rId2"/>
          <a:stretch>
            <a:fillRect/>
          </a:stretch>
        </p:blipFill>
        <p:spPr>
          <a:xfrm>
            <a:off x="3323888" y="1550178"/>
            <a:ext cx="1051339" cy="1051339"/>
          </a:xfrm>
          <a:prstGeom prst="rect">
            <a:avLst/>
          </a:prstGeom>
        </p:spPr>
      </p:pic>
      <p:pic>
        <p:nvPicPr>
          <p:cNvPr id="7" name="Picture 6">
            <a:extLst>
              <a:ext uri="{FF2B5EF4-FFF2-40B4-BE49-F238E27FC236}">
                <a16:creationId xmlns:a16="http://schemas.microsoft.com/office/drawing/2014/main" id="{FBBA77CD-0D8D-8E37-0805-D5D605DA77C1}"/>
              </a:ext>
            </a:extLst>
          </p:cNvPr>
          <p:cNvPicPr>
            <a:picLocks noChangeAspect="1"/>
          </p:cNvPicPr>
          <p:nvPr/>
        </p:nvPicPr>
        <p:blipFill>
          <a:blip r:embed="rId3"/>
          <a:stretch>
            <a:fillRect/>
          </a:stretch>
        </p:blipFill>
        <p:spPr>
          <a:xfrm>
            <a:off x="7421621" y="1745905"/>
            <a:ext cx="1243073" cy="1489151"/>
          </a:xfrm>
          <a:prstGeom prst="rect">
            <a:avLst/>
          </a:prstGeom>
        </p:spPr>
      </p:pic>
      <p:pic>
        <p:nvPicPr>
          <p:cNvPr id="8" name="Picture 7">
            <a:extLst>
              <a:ext uri="{FF2B5EF4-FFF2-40B4-BE49-F238E27FC236}">
                <a16:creationId xmlns:a16="http://schemas.microsoft.com/office/drawing/2014/main" id="{E27B7E10-E11E-435B-283F-830B768F917F}"/>
              </a:ext>
            </a:extLst>
          </p:cNvPr>
          <p:cNvPicPr>
            <a:picLocks noChangeAspect="1"/>
          </p:cNvPicPr>
          <p:nvPr/>
        </p:nvPicPr>
        <p:blipFill>
          <a:blip r:embed="rId4"/>
          <a:stretch>
            <a:fillRect/>
          </a:stretch>
        </p:blipFill>
        <p:spPr>
          <a:xfrm>
            <a:off x="7421621" y="3694660"/>
            <a:ext cx="1243073" cy="1591900"/>
          </a:xfrm>
          <a:prstGeom prst="rect">
            <a:avLst/>
          </a:prstGeom>
        </p:spPr>
      </p:pic>
      <p:sp>
        <p:nvSpPr>
          <p:cNvPr id="10" name="TextBox 9">
            <a:extLst>
              <a:ext uri="{FF2B5EF4-FFF2-40B4-BE49-F238E27FC236}">
                <a16:creationId xmlns:a16="http://schemas.microsoft.com/office/drawing/2014/main" id="{1B9336C3-4FD9-9985-E894-3F300560C4B3}"/>
              </a:ext>
            </a:extLst>
          </p:cNvPr>
          <p:cNvSpPr txBox="1"/>
          <p:nvPr/>
        </p:nvSpPr>
        <p:spPr>
          <a:xfrm>
            <a:off x="1247091" y="4999620"/>
            <a:ext cx="4917911" cy="1477328"/>
          </a:xfrm>
          <a:prstGeom prst="rect">
            <a:avLst/>
          </a:prstGeom>
          <a:noFill/>
        </p:spPr>
        <p:txBody>
          <a:bodyPr wrap="square">
            <a:spAutoFit/>
          </a:bodyPr>
          <a:lstStyle/>
          <a:p>
            <a:r>
              <a:rPr lang="en-US" sz="1500" b="1" dirty="0">
                <a:solidFill>
                  <a:srgbClr val="C00000"/>
                </a:solidFill>
                <a:latin typeface="Calibri" panose="020F0502020204030204" pitchFamily="34" charset="0"/>
                <a:ea typeface="Calibri" panose="020F0502020204030204" pitchFamily="34" charset="0"/>
                <a:cs typeface="Calibri" panose="020F0502020204030204" pitchFamily="34" charset="0"/>
              </a:rPr>
              <a:t>Our Mission</a:t>
            </a:r>
          </a:p>
          <a:p>
            <a:r>
              <a:rPr lang="en-US" sz="1500" dirty="0">
                <a:latin typeface="Calibri" panose="020F0502020204030204" pitchFamily="34" charset="0"/>
                <a:ea typeface="Calibri" panose="020F0502020204030204" pitchFamily="34" charset="0"/>
                <a:cs typeface="Calibri" panose="020F0502020204030204" pitchFamily="34" charset="0"/>
              </a:rPr>
              <a:t>The PCAOB is a private-sector, nonprofit corporation, created by the </a:t>
            </a:r>
            <a:r>
              <a:rPr lang="en-US" sz="1500" dirty="0">
                <a:solidFill>
                  <a:srgbClr val="C00000"/>
                </a:solidFill>
                <a:latin typeface="Calibri" panose="020F0502020204030204" pitchFamily="34" charset="0"/>
                <a:ea typeface="Calibri" panose="020F0502020204030204" pitchFamily="34" charset="0"/>
                <a:cs typeface="Calibri" panose="020F0502020204030204" pitchFamily="34" charset="0"/>
              </a:rPr>
              <a:t>Sarbanes-Oxley Act of 2002</a:t>
            </a:r>
            <a:r>
              <a:rPr lang="en-US" sz="1500" dirty="0">
                <a:latin typeface="Calibri" panose="020F0502020204030204" pitchFamily="34" charset="0"/>
                <a:ea typeface="Calibri" panose="020F0502020204030204" pitchFamily="34" charset="0"/>
                <a:cs typeface="Calibri" panose="020F0502020204030204" pitchFamily="34" charset="0"/>
              </a:rPr>
              <a:t>, to oversee the auditors of public companies in order to protect the interests of investors and further the public interest in the preparation of informative, fair, and independent audit reports.</a:t>
            </a:r>
            <a:endParaRPr lang="en-ID" sz="1500"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20AB0560-959A-C87D-AD2C-0C4C791F10D0}"/>
              </a:ext>
            </a:extLst>
          </p:cNvPr>
          <p:cNvPicPr>
            <a:picLocks noChangeAspect="1"/>
          </p:cNvPicPr>
          <p:nvPr/>
        </p:nvPicPr>
        <p:blipFill>
          <a:blip r:embed="rId5"/>
          <a:stretch>
            <a:fillRect/>
          </a:stretch>
        </p:blipFill>
        <p:spPr>
          <a:xfrm>
            <a:off x="1046161" y="2806700"/>
            <a:ext cx="2433639" cy="927171"/>
          </a:xfrm>
          <a:prstGeom prst="rect">
            <a:avLst/>
          </a:prstGeom>
        </p:spPr>
      </p:pic>
      <p:sp>
        <p:nvSpPr>
          <p:cNvPr id="17" name="TextBox 16">
            <a:extLst>
              <a:ext uri="{FF2B5EF4-FFF2-40B4-BE49-F238E27FC236}">
                <a16:creationId xmlns:a16="http://schemas.microsoft.com/office/drawing/2014/main" id="{12F5E297-5501-6A17-8040-C90EE65B3AD1}"/>
              </a:ext>
            </a:extLst>
          </p:cNvPr>
          <p:cNvSpPr txBox="1"/>
          <p:nvPr/>
        </p:nvSpPr>
        <p:spPr>
          <a:xfrm>
            <a:off x="8744400" y="2167314"/>
            <a:ext cx="2108084" cy="830997"/>
          </a:xfrm>
          <a:prstGeom prst="rect">
            <a:avLst/>
          </a:prstGeom>
          <a:noFill/>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Senator</a:t>
            </a:r>
          </a:p>
          <a:p>
            <a:r>
              <a:rPr lang="en-US" sz="2400" b="1" dirty="0">
                <a:latin typeface="Calibri" panose="020F0502020204030204" pitchFamily="34" charset="0"/>
                <a:ea typeface="Calibri" panose="020F0502020204030204" pitchFamily="34" charset="0"/>
                <a:cs typeface="Calibri" panose="020F0502020204030204" pitchFamily="34" charset="0"/>
              </a:rPr>
              <a:t>Paul </a:t>
            </a:r>
            <a:r>
              <a:rPr lang="en-US" sz="2400" b="1" dirty="0" err="1">
                <a:latin typeface="Calibri" panose="020F0502020204030204" pitchFamily="34" charset="0"/>
                <a:ea typeface="Calibri" panose="020F0502020204030204" pitchFamily="34" charset="0"/>
                <a:cs typeface="Calibri" panose="020F0502020204030204" pitchFamily="34" charset="0"/>
              </a:rPr>
              <a:t>Serbanes</a:t>
            </a:r>
            <a:endParaRPr lang="en-ID"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582242FF-7FD7-66B0-23C0-196C8F774541}"/>
              </a:ext>
            </a:extLst>
          </p:cNvPr>
          <p:cNvSpPr txBox="1"/>
          <p:nvPr/>
        </p:nvSpPr>
        <p:spPr>
          <a:xfrm>
            <a:off x="8923227" y="4090500"/>
            <a:ext cx="2613244" cy="830997"/>
          </a:xfrm>
          <a:prstGeom prst="rect">
            <a:avLst/>
          </a:prstGeom>
          <a:noFill/>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Congressman Michael G. Oxley</a:t>
            </a:r>
            <a:endParaRPr lang="en-ID" sz="2400" b="1"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E7BF60F-B356-D858-BBFC-BE3E734BC128}"/>
              </a:ext>
            </a:extLst>
          </p:cNvPr>
          <p:cNvSpPr txBox="1"/>
          <p:nvPr/>
        </p:nvSpPr>
        <p:spPr>
          <a:xfrm>
            <a:off x="4454933" y="1464688"/>
            <a:ext cx="1641067" cy="1200329"/>
          </a:xfrm>
          <a:prstGeom prst="rect">
            <a:avLst/>
          </a:prstGeom>
          <a:noFill/>
        </p:spPr>
        <p:txBody>
          <a:bodyPr wrap="square">
            <a:spAutoFit/>
          </a:bodyPr>
          <a:lstStyle/>
          <a:p>
            <a:r>
              <a:rPr lang="en-ID" dirty="0">
                <a:latin typeface="Calibri" panose="020F0502020204030204" pitchFamily="34" charset="0"/>
                <a:ea typeface="Calibri" panose="020F0502020204030204" pitchFamily="34" charset="0"/>
                <a:cs typeface="Calibri" panose="020F0502020204030204" pitchFamily="34" charset="0"/>
              </a:rPr>
              <a:t>US</a:t>
            </a:r>
          </a:p>
          <a:p>
            <a:r>
              <a:rPr lang="en-ID" dirty="0">
                <a:latin typeface="Calibri" panose="020F0502020204030204" pitchFamily="34" charset="0"/>
                <a:ea typeface="Calibri" panose="020F0502020204030204" pitchFamily="34" charset="0"/>
                <a:cs typeface="Calibri" panose="020F0502020204030204" pitchFamily="34" charset="0"/>
              </a:rPr>
              <a:t>Securities and </a:t>
            </a:r>
          </a:p>
          <a:p>
            <a:r>
              <a:rPr lang="en-ID" dirty="0">
                <a:latin typeface="Calibri" panose="020F0502020204030204" pitchFamily="34" charset="0"/>
                <a:ea typeface="Calibri" panose="020F0502020204030204" pitchFamily="34" charset="0"/>
                <a:cs typeface="Calibri" panose="020F0502020204030204" pitchFamily="34" charset="0"/>
              </a:rPr>
              <a:t>Exchange</a:t>
            </a:r>
          </a:p>
          <a:p>
            <a:r>
              <a:rPr lang="en-ID" dirty="0">
                <a:latin typeface="Calibri" panose="020F0502020204030204" pitchFamily="34" charset="0"/>
                <a:ea typeface="Calibri" panose="020F0502020204030204" pitchFamily="34" charset="0"/>
                <a:cs typeface="Calibri" panose="020F0502020204030204" pitchFamily="34" charset="0"/>
              </a:rPr>
              <a:t>Commission</a:t>
            </a:r>
          </a:p>
        </p:txBody>
      </p:sp>
      <p:sp>
        <p:nvSpPr>
          <p:cNvPr id="21" name="Rectangle 20">
            <a:extLst>
              <a:ext uri="{FF2B5EF4-FFF2-40B4-BE49-F238E27FC236}">
                <a16:creationId xmlns:a16="http://schemas.microsoft.com/office/drawing/2014/main" id="{4BC3E4C3-15EE-9779-B4B6-C317CBC5F7D8}"/>
              </a:ext>
            </a:extLst>
          </p:cNvPr>
          <p:cNvSpPr/>
          <p:nvPr/>
        </p:nvSpPr>
        <p:spPr>
          <a:xfrm>
            <a:off x="1309064" y="3773235"/>
            <a:ext cx="1986304" cy="1219788"/>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Careers</a:t>
            </a:r>
          </a:p>
          <a:p>
            <a:r>
              <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Enforcement Tips</a:t>
            </a:r>
          </a:p>
          <a:p>
            <a:r>
              <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Support </a:t>
            </a:r>
            <a:r>
              <a:rPr lang="en-ID" sz="15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Focs</a:t>
            </a:r>
            <a:endPar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ID" sz="15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Intemal</a:t>
            </a:r>
            <a:r>
              <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Oversight</a:t>
            </a:r>
          </a:p>
          <a:p>
            <a:r>
              <a:rPr lang="en-ID" sz="15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Contact the PCACB</a:t>
            </a:r>
          </a:p>
        </p:txBody>
      </p:sp>
    </p:spTree>
    <p:extLst>
      <p:ext uri="{BB962C8B-B14F-4D97-AF65-F5344CB8AC3E}">
        <p14:creationId xmlns:p14="http://schemas.microsoft.com/office/powerpoint/2010/main" val="101175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868A6DB1-695E-76A3-9A8F-A25DAC7868F5}"/>
              </a:ext>
            </a:extLst>
          </p:cNvPr>
          <p:cNvSpPr txBox="1">
            <a:spLocks/>
          </p:cNvSpPr>
          <p:nvPr/>
        </p:nvSpPr>
        <p:spPr>
          <a:xfrm>
            <a:off x="4582895" y="304071"/>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6" name="Rectangle 5">
            <a:extLst>
              <a:ext uri="{FF2B5EF4-FFF2-40B4-BE49-F238E27FC236}">
                <a16:creationId xmlns:a16="http://schemas.microsoft.com/office/drawing/2014/main" id="{F9A18C09-AC8C-F6A1-FED1-2FCD12F70575}"/>
              </a:ext>
            </a:extLst>
          </p:cNvPr>
          <p:cNvSpPr/>
          <p:nvPr/>
        </p:nvSpPr>
        <p:spPr>
          <a:xfrm>
            <a:off x="1372311" y="1739900"/>
            <a:ext cx="2020118" cy="60960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2000</a:t>
            </a:r>
            <a:endParaRPr lang="en-ID" dirty="0"/>
          </a:p>
        </p:txBody>
      </p:sp>
      <p:sp>
        <p:nvSpPr>
          <p:cNvPr id="7" name="Rectangle 6">
            <a:extLst>
              <a:ext uri="{FF2B5EF4-FFF2-40B4-BE49-F238E27FC236}">
                <a16:creationId xmlns:a16="http://schemas.microsoft.com/office/drawing/2014/main" id="{B8591DD0-0765-153B-2ED4-3416BC7CD8EA}"/>
              </a:ext>
            </a:extLst>
          </p:cNvPr>
          <p:cNvSpPr/>
          <p:nvPr/>
        </p:nvSpPr>
        <p:spPr>
          <a:xfrm>
            <a:off x="3518993" y="1739901"/>
            <a:ext cx="1868154" cy="609600"/>
          </a:xfrm>
          <a:prstGeom prst="rect">
            <a:avLst/>
          </a:prstGeom>
          <a:solidFill>
            <a:schemeClr val="tx1">
              <a:lumMod val="65000"/>
              <a:lumOff val="3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2000</a:t>
            </a:r>
            <a:endParaRPr lang="en-ID" dirty="0"/>
          </a:p>
        </p:txBody>
      </p:sp>
      <p:sp>
        <p:nvSpPr>
          <p:cNvPr id="9" name="Right Triangle 8">
            <a:extLst>
              <a:ext uri="{FF2B5EF4-FFF2-40B4-BE49-F238E27FC236}">
                <a16:creationId xmlns:a16="http://schemas.microsoft.com/office/drawing/2014/main" id="{A509C2A7-DE47-DF81-49FD-0159B7161A3A}"/>
              </a:ext>
            </a:extLst>
          </p:cNvPr>
          <p:cNvSpPr/>
          <p:nvPr/>
        </p:nvSpPr>
        <p:spPr>
          <a:xfrm rot="13425457">
            <a:off x="4971832" y="1942779"/>
            <a:ext cx="1074740" cy="1109353"/>
          </a:xfrm>
          <a:prstGeom prst="rtTriangle">
            <a:avLst/>
          </a:prstGeom>
          <a:solidFill>
            <a:schemeClr val="tx1">
              <a:lumMod val="65000"/>
              <a:lumOff val="3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Box 10">
            <a:extLst>
              <a:ext uri="{FF2B5EF4-FFF2-40B4-BE49-F238E27FC236}">
                <a16:creationId xmlns:a16="http://schemas.microsoft.com/office/drawing/2014/main" id="{5CBA6B47-19AC-39A3-0F01-69CC8A9F5341}"/>
              </a:ext>
            </a:extLst>
          </p:cNvPr>
          <p:cNvSpPr txBox="1"/>
          <p:nvPr/>
        </p:nvSpPr>
        <p:spPr>
          <a:xfrm>
            <a:off x="6457372" y="1594796"/>
            <a:ext cx="4362317" cy="4801314"/>
          </a:xfrm>
          <a:prstGeom prst="rect">
            <a:avLst/>
          </a:prstGeom>
          <a:noFill/>
        </p:spPr>
        <p:txBody>
          <a:bodyPr wrap="square">
            <a:spAutoFit/>
          </a:bodyPr>
          <a:lstStyle/>
          <a:p>
            <a:r>
              <a:rPr lang="en-ID" dirty="0">
                <a:latin typeface="Calibri" panose="020F0502020204030204" pitchFamily="34" charset="0"/>
                <a:ea typeface="Calibri" panose="020F0502020204030204" pitchFamily="34" charset="0"/>
                <a:cs typeface="Calibri" panose="020F0502020204030204" pitchFamily="34" charset="0"/>
              </a:rPr>
              <a:t>US-SEC (Securities &amp; Exchange Commission) </a:t>
            </a:r>
            <a:r>
              <a:rPr lang="en-ID" dirty="0" err="1">
                <a:latin typeface="Calibri" panose="020F0502020204030204" pitchFamily="34" charset="0"/>
                <a:ea typeface="Calibri" panose="020F0502020204030204" pitchFamily="34" charset="0"/>
                <a:cs typeface="Calibri" panose="020F0502020204030204" pitchFamily="34" charset="0"/>
              </a:rPr>
              <a:t>memandang</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bahwa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standar</a:t>
            </a:r>
            <a:r>
              <a:rPr lang="en-ID" dirty="0">
                <a:latin typeface="Calibri" panose="020F0502020204030204" pitchFamily="34" charset="0"/>
                <a:ea typeface="Calibri" panose="020F0502020204030204" pitchFamily="34" charset="0"/>
                <a:cs typeface="Calibri" panose="020F0502020204030204" pitchFamily="34" charset="0"/>
              </a:rPr>
              <a:t> audit </a:t>
            </a:r>
            <a:r>
              <a:rPr lang="en-ID" dirty="0" err="1">
                <a:latin typeface="Calibri" panose="020F0502020204030204" pitchFamily="34" charset="0"/>
                <a:ea typeface="Calibri" panose="020F0502020204030204" pitchFamily="34" charset="0"/>
                <a:cs typeface="Calibri" panose="020F0502020204030204" pitchFamily="34" charset="0"/>
              </a:rPr>
              <a:t>kemampuannya</a:t>
            </a:r>
            <a:r>
              <a:rPr lang="en-ID" dirty="0">
                <a:latin typeface="Calibri" panose="020F0502020204030204" pitchFamily="34" charset="0"/>
                <a:ea typeface="Calibri" panose="020F0502020204030204" pitchFamily="34" charset="0"/>
                <a:cs typeface="Calibri" panose="020F0502020204030204" pitchFamily="34" charset="0"/>
              </a:rPr>
              <a:t> sangat </a:t>
            </a:r>
            <a:r>
              <a:rPr lang="en-ID" dirty="0" err="1">
                <a:latin typeface="Calibri" panose="020F0502020204030204" pitchFamily="34" charset="0"/>
                <a:ea typeface="Calibri" panose="020F0502020204030204" pitchFamily="34" charset="0"/>
                <a:cs typeface="Calibri" panose="020F0502020204030204" pitchFamily="34" charset="0"/>
              </a:rPr>
              <a:t>terbatas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atau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tidak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cukup</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mampu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mencegah</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a:latin typeface="Calibri" panose="020F0502020204030204" pitchFamily="34" charset="0"/>
                <a:ea typeface="Calibri" panose="020F0502020204030204" pitchFamily="34" charset="0"/>
                <a:cs typeface="Calibri" panose="020F0502020204030204" pitchFamily="34" charset="0"/>
              </a:rPr>
              <a:t>fraud</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sehingga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manajemen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harus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berperan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aktif</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menjalankan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pengendalian</a:t>
            </a:r>
            <a:r>
              <a:rPr lang="en-ID" dirty="0">
                <a:latin typeface="Calibri" panose="020F0502020204030204" pitchFamily="34" charset="0"/>
                <a:ea typeface="Calibri" panose="020F0502020204030204" pitchFamily="34" charset="0"/>
                <a:cs typeface="Calibri" panose="020F0502020204030204" pitchFamily="34" charset="0"/>
              </a:rPr>
              <a:t> internal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mencegah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potensi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terjadinya</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a:latin typeface="Calibri" panose="020F0502020204030204" pitchFamily="34" charset="0"/>
                <a:ea typeface="Calibri" panose="020F0502020204030204" pitchFamily="34" charset="0"/>
                <a:cs typeface="Calibri" panose="020F0502020204030204" pitchFamily="34" charset="0"/>
              </a:rPr>
              <a:t>ERROR &amp; FRAUD </a:t>
            </a:r>
            <a:r>
              <a:rPr lang="en-ID" dirty="0">
                <a:latin typeface="Calibri" panose="020F0502020204030204" pitchFamily="34" charset="0"/>
                <a:ea typeface="Calibri" panose="020F0502020204030204" pitchFamily="34" charset="0"/>
                <a:cs typeface="Calibri" panose="020F0502020204030204" pitchFamily="34" charset="0"/>
              </a:rPr>
              <a:t>di Perusahaan </a:t>
            </a:r>
            <a:r>
              <a:rPr lang="en-ID" dirty="0" err="1">
                <a:latin typeface="Calibri" panose="020F0502020204030204" pitchFamily="34" charset="0"/>
                <a:ea typeface="Calibri" panose="020F0502020204030204" pitchFamily="34" charset="0"/>
                <a:cs typeface="Calibri" panose="020F0502020204030204" pitchFamily="34" charset="0"/>
              </a:rPr>
              <a:t>terutama</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berkaitan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dengan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keandalan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ICoFR</a:t>
            </a:r>
            <a:r>
              <a:rPr lang="en-ID" dirty="0">
                <a:latin typeface="Calibri" panose="020F0502020204030204" pitchFamily="34" charset="0"/>
                <a:ea typeface="Calibri" panose="020F0502020204030204" pitchFamily="34" charset="0"/>
                <a:cs typeface="Calibri" panose="020F0502020204030204" pitchFamily="34" charset="0"/>
              </a:rPr>
              <a:t>).</a:t>
            </a:r>
          </a:p>
          <a:p>
            <a:endParaRPr lang="en-ID" dirty="0">
              <a:latin typeface="Calibri" panose="020F0502020204030204" pitchFamily="34" charset="0"/>
              <a:ea typeface="Calibri" panose="020F0502020204030204" pitchFamily="34" charset="0"/>
              <a:cs typeface="Calibri" panose="020F0502020204030204" pitchFamily="34" charset="0"/>
            </a:endParaRPr>
          </a:p>
          <a:p>
            <a:r>
              <a:rPr lang="en-ID" b="1" dirty="0" err="1">
                <a:latin typeface="Calibri" panose="020F0502020204030204" pitchFamily="34" charset="0"/>
                <a:ea typeface="Calibri" panose="020F0502020204030204" pitchFamily="34" charset="0"/>
                <a:cs typeface="Calibri" panose="020F0502020204030204" pitchFamily="34" charset="0"/>
              </a:rPr>
              <a:t>Tujuan</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ICoFR</a:t>
            </a:r>
            <a:r>
              <a:rPr lang="en-ID" b="1"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Meningkatkan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akuntabilitas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pengelolaan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perusahaan</a:t>
            </a:r>
            <a:r>
              <a:rPr lang="en-ID" dirty="0">
                <a:latin typeface="Calibri" panose="020F0502020204030204" pitchFamily="34" charset="0"/>
                <a:ea typeface="Calibri" panose="020F0502020204030204" pitchFamily="34" charset="0"/>
                <a:cs typeface="Calibri" panose="020F0502020204030204" pitchFamily="34" charset="0"/>
              </a:rPr>
              <a:t> public</a:t>
            </a:r>
          </a:p>
          <a:p>
            <a:pPr marL="285750" indent="-285750">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Meningkatkan</a:t>
            </a:r>
            <a:r>
              <a:rPr lang="en-ID" dirty="0">
                <a:latin typeface="Calibri" panose="020F0502020204030204" pitchFamily="34" charset="0"/>
                <a:ea typeface="Calibri" panose="020F0502020204030204" pitchFamily="34" charset="0"/>
                <a:cs typeface="Calibri" panose="020F0502020204030204" pitchFamily="34" charset="0"/>
              </a:rPr>
              <a:t> tata </a:t>
            </a:r>
            <a:r>
              <a:rPr lang="en-ID" dirty="0" err="1">
                <a:latin typeface="Calibri" panose="020F0502020204030204" pitchFamily="34" charset="0"/>
                <a:ea typeface="Calibri" panose="020F0502020204030204" pitchFamily="34" charset="0"/>
                <a:cs typeface="Calibri" panose="020F0502020204030204" pitchFamily="34" charset="0"/>
              </a:rPr>
              <a:t>kelola</a:t>
            </a:r>
            <a:r>
              <a:rPr lang="en-ID" dirty="0">
                <a:latin typeface="Calibri" panose="020F0502020204030204" pitchFamily="34" charset="0"/>
                <a:ea typeface="Calibri" panose="020F0502020204030204" pitchFamily="34" charset="0"/>
                <a:cs typeface="Calibri" panose="020F0502020204030204" pitchFamily="34" charset="0"/>
              </a:rPr>
              <a:t> Perusahaan</a:t>
            </a:r>
          </a:p>
          <a:p>
            <a:pPr marL="285750" indent="-285750">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Mengembalikan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kepercayaan</a:t>
            </a:r>
            <a:r>
              <a:rPr lang="en-ID" dirty="0">
                <a:latin typeface="Calibri" panose="020F0502020204030204" pitchFamily="34" charset="0"/>
                <a:ea typeface="Calibri" panose="020F0502020204030204" pitchFamily="34" charset="0"/>
                <a:cs typeface="Calibri" panose="020F0502020204030204" pitchFamily="34" charset="0"/>
              </a:rPr>
              <a:t> investor di pasar modal</a:t>
            </a:r>
          </a:p>
        </p:txBody>
      </p:sp>
      <p:sp>
        <p:nvSpPr>
          <p:cNvPr id="13" name="TextBox 12">
            <a:extLst>
              <a:ext uri="{FF2B5EF4-FFF2-40B4-BE49-F238E27FC236}">
                <a16:creationId xmlns:a16="http://schemas.microsoft.com/office/drawing/2014/main" id="{BD7A9204-8839-86AD-5CDA-8848615798A6}"/>
              </a:ext>
            </a:extLst>
          </p:cNvPr>
          <p:cNvSpPr txBox="1"/>
          <p:nvPr/>
        </p:nvSpPr>
        <p:spPr>
          <a:xfrm>
            <a:off x="3460438" y="4788678"/>
            <a:ext cx="2468686" cy="1292662"/>
          </a:xfrm>
          <a:prstGeom prst="rect">
            <a:avLst/>
          </a:prstGeom>
          <a:noFill/>
        </p:spPr>
        <p:txBody>
          <a:bodyPr wrap="square">
            <a:spAutoFit/>
          </a:bodyPr>
          <a:lstStyle/>
          <a:p>
            <a:pPr algn="ctr"/>
            <a:r>
              <a:rPr lang="en-ID" sz="2600" b="1" dirty="0">
                <a:latin typeface="Calibri" panose="020F0502020204030204" pitchFamily="34" charset="0"/>
                <a:ea typeface="Calibri" panose="020F0502020204030204" pitchFamily="34" charset="0"/>
                <a:cs typeface="Calibri" panose="020F0502020204030204" pitchFamily="34" charset="0"/>
              </a:rPr>
              <a:t>Securities and</a:t>
            </a:r>
          </a:p>
          <a:p>
            <a:pPr algn="ctr"/>
            <a:r>
              <a:rPr lang="en-ID" sz="2600" b="1" dirty="0">
                <a:latin typeface="Calibri" panose="020F0502020204030204" pitchFamily="34" charset="0"/>
                <a:ea typeface="Calibri" panose="020F0502020204030204" pitchFamily="34" charset="0"/>
                <a:cs typeface="Calibri" panose="020F0502020204030204" pitchFamily="34" charset="0"/>
              </a:rPr>
              <a:t>Exchange</a:t>
            </a:r>
          </a:p>
          <a:p>
            <a:pPr algn="ctr"/>
            <a:r>
              <a:rPr lang="en-ID" sz="2600" b="1" dirty="0">
                <a:latin typeface="Calibri" panose="020F0502020204030204" pitchFamily="34" charset="0"/>
                <a:ea typeface="Calibri" panose="020F0502020204030204" pitchFamily="34" charset="0"/>
                <a:cs typeface="Calibri" panose="020F0502020204030204" pitchFamily="34" charset="0"/>
              </a:rPr>
              <a:t>Commission</a:t>
            </a:r>
          </a:p>
        </p:txBody>
      </p:sp>
      <p:sp>
        <p:nvSpPr>
          <p:cNvPr id="15" name="TextBox 14">
            <a:extLst>
              <a:ext uri="{FF2B5EF4-FFF2-40B4-BE49-F238E27FC236}">
                <a16:creationId xmlns:a16="http://schemas.microsoft.com/office/drawing/2014/main" id="{AD600CA6-A153-0662-8A5C-EBB3684F3240}"/>
              </a:ext>
            </a:extLst>
          </p:cNvPr>
          <p:cNvSpPr txBox="1"/>
          <p:nvPr/>
        </p:nvSpPr>
        <p:spPr>
          <a:xfrm>
            <a:off x="1296493" y="2397392"/>
            <a:ext cx="2222500" cy="1569660"/>
          </a:xfrm>
          <a:prstGeom prst="rect">
            <a:avLst/>
          </a:prstGeom>
          <a:noFill/>
        </p:spPr>
        <p:txBody>
          <a:bodyPr wrap="square">
            <a:spAutoFit/>
          </a:bodyPr>
          <a:lstStyle/>
          <a:p>
            <a:r>
              <a:rPr lang="en-ID" sz="1600" dirty="0">
                <a:latin typeface="Calibri" panose="020F0502020204030204" pitchFamily="34" charset="0"/>
                <a:ea typeface="Calibri" panose="020F0502020204030204" pitchFamily="34" charset="0"/>
                <a:cs typeface="Calibri" panose="020F0502020204030204" pitchFamily="34" charset="0"/>
              </a:rPr>
              <a:t>Di Amerika </a:t>
            </a:r>
            <a:r>
              <a:rPr lang="en-ID" sz="1600" dirty="0" err="1">
                <a:latin typeface="Calibri" panose="020F0502020204030204" pitchFamily="34" charset="0"/>
                <a:ea typeface="Calibri" panose="020F0502020204030204" pitchFamily="34" charset="0"/>
                <a:cs typeface="Calibri" panose="020F0502020204030204" pitchFamily="34" charset="0"/>
              </a:rPr>
              <a:t>terjadi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skandal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akuntansi</a:t>
            </a:r>
            <a:r>
              <a:rPr lang="en-ID" sz="1600" dirty="0">
                <a:latin typeface="Calibri" panose="020F0502020204030204" pitchFamily="34" charset="0"/>
                <a:ea typeface="Calibri" panose="020F0502020204030204" pitchFamily="34" charset="0"/>
                <a:cs typeface="Calibri" panose="020F0502020204030204" pitchFamily="34" charset="0"/>
              </a:rPr>
              <a:t> dan </a:t>
            </a:r>
            <a:r>
              <a:rPr lang="en-ID" sz="1600" dirty="0" err="1">
                <a:latin typeface="Calibri" panose="020F0502020204030204" pitchFamily="34" charset="0"/>
                <a:ea typeface="Calibri" panose="020F0502020204030204" pitchFamily="34" charset="0"/>
                <a:cs typeface="Calibri" panose="020F0502020204030204" pitchFamily="34" charset="0"/>
              </a:rPr>
              <a:t>pelaporan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keuangan</a:t>
            </a:r>
            <a:r>
              <a:rPr lang="en-ID" sz="1600" dirty="0">
                <a:latin typeface="Calibri" panose="020F0502020204030204" pitchFamily="34" charset="0"/>
                <a:ea typeface="Calibri" panose="020F0502020204030204" pitchFamily="34" charset="0"/>
                <a:cs typeface="Calibri" panose="020F0502020204030204" pitchFamily="34" charset="0"/>
              </a:rPr>
              <a:t> yang </a:t>
            </a:r>
            <a:r>
              <a:rPr lang="en-ID" sz="1600" dirty="0" err="1">
                <a:latin typeface="Calibri" panose="020F0502020204030204" pitchFamily="34" charset="0"/>
                <a:ea typeface="Calibri" panose="020F0502020204030204" pitchFamily="34" charset="0"/>
                <a:cs typeface="Calibri" panose="020F0502020204030204" pitchFamily="34" charset="0"/>
              </a:rPr>
              <a:t>melibatkan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perusahaan</a:t>
            </a:r>
            <a:r>
              <a:rPr lang="en-ID" sz="1600" dirty="0">
                <a:latin typeface="Calibri" panose="020F0502020204030204" pitchFamily="34" charset="0"/>
                <a:ea typeface="Calibri" panose="020F0502020204030204" pitchFamily="34" charset="0"/>
                <a:cs typeface="Calibri" panose="020F0502020204030204" pitchFamily="34" charset="0"/>
              </a:rPr>
              <a:t> dan KAP </a:t>
            </a:r>
            <a:r>
              <a:rPr lang="en-ID" sz="1600" dirty="0" err="1">
                <a:latin typeface="Calibri" panose="020F0502020204030204" pitchFamily="34" charset="0"/>
                <a:ea typeface="Calibri" panose="020F0502020204030204" pitchFamily="34" charset="0"/>
                <a:cs typeface="Calibri" panose="020F0502020204030204" pitchFamily="34" charset="0"/>
              </a:rPr>
              <a:t>besar</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5E4DF53D-366F-815A-8A81-23A5FF9228B6}"/>
              </a:ext>
            </a:extLst>
          </p:cNvPr>
          <p:cNvSpPr txBox="1"/>
          <p:nvPr/>
        </p:nvSpPr>
        <p:spPr>
          <a:xfrm>
            <a:off x="3460438" y="2406878"/>
            <a:ext cx="2020118" cy="830997"/>
          </a:xfrm>
          <a:prstGeom prst="rect">
            <a:avLst/>
          </a:prstGeom>
          <a:noFill/>
        </p:spPr>
        <p:txBody>
          <a:bodyPr wrap="square">
            <a:spAutoFit/>
          </a:bodyPr>
          <a:lstStyle/>
          <a:p>
            <a:r>
              <a:rPr lang="en-ID" sz="1600" dirty="0">
                <a:latin typeface="Calibri" panose="020F0502020204030204" pitchFamily="34" charset="0"/>
                <a:ea typeface="Calibri" panose="020F0502020204030204" pitchFamily="34" charset="0"/>
                <a:cs typeface="Calibri" panose="020F0502020204030204" pitchFamily="34" charset="0"/>
              </a:rPr>
              <a:t>Sarbanes Oxley Act (SOX) </a:t>
            </a:r>
            <a:r>
              <a:rPr lang="en-ID" sz="1600" dirty="0" err="1">
                <a:latin typeface="Calibri" panose="020F0502020204030204" pitchFamily="34" charset="0"/>
                <a:ea typeface="Calibri" panose="020F0502020204030204" pitchFamily="34" charset="0"/>
                <a:cs typeface="Calibri" panose="020F0502020204030204" pitchFamily="34" charset="0"/>
              </a:rPr>
              <a:t>diundangkan</a:t>
            </a:r>
            <a:r>
              <a:rPr lang="en-ID" sz="1600" dirty="0">
                <a:latin typeface="Calibri" panose="020F0502020204030204" pitchFamily="34" charset="0"/>
                <a:ea typeface="Calibri" panose="020F0502020204030204" pitchFamily="34" charset="0"/>
                <a:cs typeface="Calibri" panose="020F0502020204030204" pitchFamily="34" charset="0"/>
              </a:rPr>
              <a:t> Juli 2002</a:t>
            </a:r>
          </a:p>
        </p:txBody>
      </p:sp>
      <p:pic>
        <p:nvPicPr>
          <p:cNvPr id="18" name="Picture 17">
            <a:extLst>
              <a:ext uri="{FF2B5EF4-FFF2-40B4-BE49-F238E27FC236}">
                <a16:creationId xmlns:a16="http://schemas.microsoft.com/office/drawing/2014/main" id="{5AE7B9FB-2BF8-E99D-E948-DA09E71E5B3B}"/>
              </a:ext>
            </a:extLst>
          </p:cNvPr>
          <p:cNvPicPr>
            <a:picLocks noChangeAspect="1"/>
          </p:cNvPicPr>
          <p:nvPr/>
        </p:nvPicPr>
        <p:blipFill>
          <a:blip r:embed="rId2"/>
          <a:stretch>
            <a:fillRect/>
          </a:stretch>
        </p:blipFill>
        <p:spPr>
          <a:xfrm>
            <a:off x="1632597" y="4661678"/>
            <a:ext cx="1759832" cy="1759832"/>
          </a:xfrm>
          <a:prstGeom prst="rect">
            <a:avLst/>
          </a:prstGeom>
        </p:spPr>
      </p:pic>
    </p:spTree>
    <p:extLst>
      <p:ext uri="{BB962C8B-B14F-4D97-AF65-F5344CB8AC3E}">
        <p14:creationId xmlns:p14="http://schemas.microsoft.com/office/powerpoint/2010/main" val="525738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DC54EB9-8A93-E733-ED4D-046D2D8E06D7}"/>
              </a:ext>
            </a:extLst>
          </p:cNvPr>
          <p:cNvSpPr txBox="1">
            <a:spLocks/>
          </p:cNvSpPr>
          <p:nvPr/>
        </p:nvSpPr>
        <p:spPr>
          <a:xfrm>
            <a:off x="3300195" y="329471"/>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graphicFrame>
        <p:nvGraphicFramePr>
          <p:cNvPr id="6" name="Table 5">
            <a:extLst>
              <a:ext uri="{FF2B5EF4-FFF2-40B4-BE49-F238E27FC236}">
                <a16:creationId xmlns:a16="http://schemas.microsoft.com/office/drawing/2014/main" id="{4330A8ED-DBEF-EACB-AEBE-CDF32FF4A3CD}"/>
              </a:ext>
            </a:extLst>
          </p:cNvPr>
          <p:cNvGraphicFramePr>
            <a:graphicFrameLocks noGrp="1"/>
          </p:cNvGraphicFramePr>
          <p:nvPr>
            <p:extLst>
              <p:ext uri="{D42A27DB-BD31-4B8C-83A1-F6EECF244321}">
                <p14:modId xmlns:p14="http://schemas.microsoft.com/office/powerpoint/2010/main" val="3898621134"/>
              </p:ext>
            </p:extLst>
          </p:nvPr>
        </p:nvGraphicFramePr>
        <p:xfrm>
          <a:off x="1219200" y="1882969"/>
          <a:ext cx="8775700" cy="4475480"/>
        </p:xfrm>
        <a:graphic>
          <a:graphicData uri="http://schemas.openxmlformats.org/drawingml/2006/table">
            <a:tbl>
              <a:tblPr firstRow="1" bandRow="1">
                <a:tableStyleId>{16D9F66E-5EB9-4882-86FB-DCBF35E3C3E4}</a:tableStyleId>
              </a:tblPr>
              <a:tblGrid>
                <a:gridCol w="6477000">
                  <a:extLst>
                    <a:ext uri="{9D8B030D-6E8A-4147-A177-3AD203B41FA5}">
                      <a16:colId xmlns:a16="http://schemas.microsoft.com/office/drawing/2014/main" val="3358581995"/>
                    </a:ext>
                  </a:extLst>
                </a:gridCol>
                <a:gridCol w="2298700">
                  <a:extLst>
                    <a:ext uri="{9D8B030D-6E8A-4147-A177-3AD203B41FA5}">
                      <a16:colId xmlns:a16="http://schemas.microsoft.com/office/drawing/2014/main" val="2178517195"/>
                    </a:ext>
                  </a:extLst>
                </a:gridCol>
              </a:tblGrid>
              <a:tr h="223225">
                <a:tc>
                  <a:txBody>
                    <a:bodyPr/>
                    <a:lstStyle/>
                    <a:p>
                      <a:pPr algn="l"/>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Components</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50000"/>
                      </a:schemeClr>
                    </a:solidFill>
                  </a:tcPr>
                </a:tc>
                <a:tc>
                  <a:txBody>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Sections</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50000"/>
                      </a:schemeClr>
                    </a:solidFill>
                  </a:tcPr>
                </a:tc>
                <a:extLst>
                  <a:ext uri="{0D108BD9-81ED-4DB2-BD59-A6C34878D82A}">
                    <a16:rowId xmlns:a16="http://schemas.microsoft.com/office/drawing/2014/main" val="2992623780"/>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I: Public Company Oversight Board</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101-109</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020617227"/>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Il: Auditor Independence</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201-209</a:t>
                      </a:r>
                    </a:p>
                  </a:txBody>
                  <a:tcPr/>
                </a:tc>
                <a:extLst>
                  <a:ext uri="{0D108BD9-81ED-4DB2-BD59-A6C34878D82A}">
                    <a16:rowId xmlns:a16="http://schemas.microsoft.com/office/drawing/2014/main" val="1803713974"/>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III: Corporate Responsibility</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301-308</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1155741"/>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IV: Enhanced Financial Disclosures</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401-409</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extLst>
                  <a:ext uri="{0D108BD9-81ED-4DB2-BD59-A6C34878D82A}">
                    <a16:rowId xmlns:a16="http://schemas.microsoft.com/office/drawing/2014/main" val="1707438316"/>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V: Analyst Conflict of Interest</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501</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25691379"/>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VI: Commission Resources and Authority</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601-604</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69345938"/>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VII: Studies and Reports</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701-705</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35656718"/>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VIII: Corporate and Criminal Fraud Accountability</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801-807</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50786352"/>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IX: White-Collar Crime Penalty Enhancements</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901-906</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94703141"/>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X: Corporate Tax Returns</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1001</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45254545"/>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Title XI: Corporate Fraud and Accountability</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1101-1107</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26867136"/>
                  </a:ext>
                </a:extLst>
              </a:tr>
            </a:tbl>
          </a:graphicData>
        </a:graphic>
      </p:graphicFrame>
      <p:sp>
        <p:nvSpPr>
          <p:cNvPr id="7" name="Title 3">
            <a:extLst>
              <a:ext uri="{FF2B5EF4-FFF2-40B4-BE49-F238E27FC236}">
                <a16:creationId xmlns:a16="http://schemas.microsoft.com/office/drawing/2014/main" id="{528C9B89-6294-0970-906E-D5B6A1DA6874}"/>
              </a:ext>
            </a:extLst>
          </p:cNvPr>
          <p:cNvSpPr txBox="1">
            <a:spLocks/>
          </p:cNvSpPr>
          <p:nvPr/>
        </p:nvSpPr>
        <p:spPr>
          <a:xfrm>
            <a:off x="1219200" y="1374799"/>
            <a:ext cx="3606800" cy="50639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a:latin typeface="Calibri" panose="020F0502020204030204" pitchFamily="34" charset="0"/>
                <a:ea typeface="Calibri" panose="020F0502020204030204" pitchFamily="34" charset="0"/>
                <a:cs typeface="Calibri" panose="020F0502020204030204" pitchFamily="34" charset="0"/>
              </a:rPr>
              <a:t>Sarbanes-Oxley Act (SOX)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6952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4E8AA382-A077-D974-A914-BF95EBC80364}"/>
              </a:ext>
            </a:extLst>
          </p:cNvPr>
          <p:cNvSpPr txBox="1">
            <a:spLocks/>
          </p:cNvSpPr>
          <p:nvPr/>
        </p:nvSpPr>
        <p:spPr>
          <a:xfrm>
            <a:off x="4437891" y="558071"/>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6183EE0C-4042-2183-7E91-3AC10ABE0F1D}"/>
              </a:ext>
            </a:extLst>
          </p:cNvPr>
          <p:cNvSpPr txBox="1">
            <a:spLocks/>
          </p:cNvSpPr>
          <p:nvPr/>
        </p:nvSpPr>
        <p:spPr>
          <a:xfrm>
            <a:off x="1422400" y="1978203"/>
            <a:ext cx="4876800"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Enchanced</a:t>
            </a:r>
            <a:r>
              <a:rPr lang="en-US" sz="2200" b="1" kern="0" dirty="0">
                <a:latin typeface="Calibri" panose="020F0502020204030204" pitchFamily="34" charset="0"/>
                <a:ea typeface="Calibri" panose="020F0502020204030204" pitchFamily="34" charset="0"/>
                <a:cs typeface="Calibri" panose="020F0502020204030204" pitchFamily="34" charset="0"/>
              </a:rPr>
              <a:t> Financial Disclosures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66F19BDB-657C-420B-A5BA-2D4C765497AA}"/>
              </a:ext>
            </a:extLst>
          </p:cNvPr>
          <p:cNvGraphicFramePr>
            <a:graphicFrameLocks noGrp="1"/>
          </p:cNvGraphicFramePr>
          <p:nvPr>
            <p:extLst>
              <p:ext uri="{D42A27DB-BD31-4B8C-83A1-F6EECF244321}">
                <p14:modId xmlns:p14="http://schemas.microsoft.com/office/powerpoint/2010/main" val="1731558043"/>
              </p:ext>
            </p:extLst>
          </p:nvPr>
        </p:nvGraphicFramePr>
        <p:xfrm>
          <a:off x="1422400" y="2619569"/>
          <a:ext cx="8775700" cy="2992120"/>
        </p:xfrm>
        <a:graphic>
          <a:graphicData uri="http://schemas.openxmlformats.org/drawingml/2006/table">
            <a:tbl>
              <a:tblPr firstRow="1" bandRow="1">
                <a:tableStyleId>{16D9F66E-5EB9-4882-86FB-DCBF35E3C3E4}</a:tableStyleId>
              </a:tblPr>
              <a:tblGrid>
                <a:gridCol w="6477000">
                  <a:extLst>
                    <a:ext uri="{9D8B030D-6E8A-4147-A177-3AD203B41FA5}">
                      <a16:colId xmlns:a16="http://schemas.microsoft.com/office/drawing/2014/main" val="3358581995"/>
                    </a:ext>
                  </a:extLst>
                </a:gridCol>
                <a:gridCol w="2298700">
                  <a:extLst>
                    <a:ext uri="{9D8B030D-6E8A-4147-A177-3AD203B41FA5}">
                      <a16:colId xmlns:a16="http://schemas.microsoft.com/office/drawing/2014/main" val="2178517195"/>
                    </a:ext>
                  </a:extLst>
                </a:gridCol>
              </a:tblGrid>
              <a:tr h="223225">
                <a:tc>
                  <a:txBody>
                    <a:bodyPr/>
                    <a:lstStyle/>
                    <a:p>
                      <a:pPr algn="l"/>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Components</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50000"/>
                      </a:schemeClr>
                    </a:solidFill>
                  </a:tcPr>
                </a:tc>
                <a:tc>
                  <a:txBody>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Sections</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50000"/>
                      </a:schemeClr>
                    </a:solidFill>
                  </a:tcPr>
                </a:tc>
                <a:extLst>
                  <a:ext uri="{0D108BD9-81ED-4DB2-BD59-A6C34878D82A}">
                    <a16:rowId xmlns:a16="http://schemas.microsoft.com/office/drawing/2014/main" val="2992623780"/>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Off-Balance Sheet Disclosures</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401</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020617227"/>
                  </a:ext>
                </a:extLst>
              </a:tr>
              <a:tr h="370840">
                <a:tc>
                  <a:txBody>
                    <a:bodyPr/>
                    <a:lstStyle/>
                    <a:p>
                      <a:pPr algn="l"/>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Prohibition of Personal Loans to Executives</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402</a:t>
                      </a:r>
                    </a:p>
                  </a:txBody>
                  <a:tcPr/>
                </a:tc>
                <a:extLst>
                  <a:ext uri="{0D108BD9-81ED-4DB2-BD59-A6C34878D82A}">
                    <a16:rowId xmlns:a16="http://schemas.microsoft.com/office/drawing/2014/main" val="1803713974"/>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Disclosures of Insider Trades</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403</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1155741"/>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Internal Controls</a:t>
                      </a:r>
                    </a:p>
                  </a:txBody>
                  <a:tcPr>
                    <a:solidFill>
                      <a:schemeClr val="accent1">
                        <a:lumMod val="20000"/>
                        <a:lumOff val="80000"/>
                      </a:schemeClr>
                    </a:solidFill>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404</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extLst>
                  <a:ext uri="{0D108BD9-81ED-4DB2-BD59-A6C34878D82A}">
                    <a16:rowId xmlns:a16="http://schemas.microsoft.com/office/drawing/2014/main" val="1707438316"/>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Code of Ethics</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406</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25691379"/>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Financial Expert</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407</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69345938"/>
                  </a:ext>
                </a:extLst>
              </a:tr>
              <a:tr h="370840">
                <a:tc>
                  <a:txBody>
                    <a:bodyPr/>
                    <a:lstStyle/>
                    <a:p>
                      <a:pPr algn="l"/>
                      <a:r>
                        <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rPr>
                        <a:t>Real-Time Disclosures</a:t>
                      </a:r>
                    </a:p>
                  </a:txBody>
                  <a:tcPr/>
                </a:tc>
                <a:tc>
                  <a:txBody>
                    <a:bodyPr/>
                    <a:lstStyle/>
                    <a:p>
                      <a:pPr algn="ctr"/>
                      <a:r>
                        <a:rPr lang="en-US" sz="1800" b="0" dirty="0">
                          <a:solidFill>
                            <a:schemeClr val="tx1"/>
                          </a:solidFill>
                          <a:latin typeface="Calibri" panose="020F0502020204030204" pitchFamily="34" charset="0"/>
                          <a:ea typeface="Calibri" panose="020F0502020204030204" pitchFamily="34" charset="0"/>
                          <a:cs typeface="Calibri" panose="020F0502020204030204" pitchFamily="34" charset="0"/>
                        </a:rPr>
                        <a:t>409</a:t>
                      </a:r>
                      <a:endParaRPr lang="en-ID" sz="1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35656718"/>
                  </a:ext>
                </a:extLst>
              </a:tr>
            </a:tbl>
          </a:graphicData>
        </a:graphic>
      </p:graphicFrame>
    </p:spTree>
    <p:extLst>
      <p:ext uri="{BB962C8B-B14F-4D97-AF65-F5344CB8AC3E}">
        <p14:creationId xmlns:p14="http://schemas.microsoft.com/office/powerpoint/2010/main" val="2478488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FD1C03-BD03-4A69-B280-5A6C629580AB}"/>
              </a:ext>
            </a:extLst>
          </p:cNvPr>
          <p:cNvSpPr>
            <a:spLocks noGrp="1"/>
          </p:cNvSpPr>
          <p:nvPr>
            <p:ph type="title"/>
          </p:nvPr>
        </p:nvSpPr>
        <p:spPr/>
        <p:txBody>
          <a:bodyPr/>
          <a:lstStyle/>
          <a:p>
            <a:r>
              <a:rPr lang="en-US" sz="3200" kern="0" dirty="0" err="1">
                <a:latin typeface="Fjalla One" panose="02000506040000020004" pitchFamily="2" charset="0"/>
              </a:rPr>
              <a:t>Mengenal</a:t>
            </a:r>
            <a:r>
              <a:rPr lang="en-US" sz="3200" kern="0" dirty="0">
                <a:latin typeface="Fjalla One" panose="02000506040000020004" pitchFamily="2" charset="0"/>
              </a:rPr>
              <a:t> </a:t>
            </a:r>
            <a:r>
              <a:rPr lang="en-US" sz="3200" kern="0" dirty="0" err="1">
                <a:latin typeface="Fjalla One" panose="02000506040000020004" pitchFamily="2" charset="0"/>
              </a:rPr>
              <a:t>ICoFR</a:t>
            </a:r>
            <a:br>
              <a:rPr lang="en-ID" sz="3200" kern="0" dirty="0">
                <a:latin typeface="Fjalla One" panose="02000506040000020004" pitchFamily="2" charset="0"/>
              </a:rPr>
            </a:br>
            <a:endParaRPr lang="en-ID" dirty="0"/>
          </a:p>
        </p:txBody>
      </p:sp>
      <p:sp>
        <p:nvSpPr>
          <p:cNvPr id="9" name="Title 3">
            <a:extLst>
              <a:ext uri="{FF2B5EF4-FFF2-40B4-BE49-F238E27FC236}">
                <a16:creationId xmlns:a16="http://schemas.microsoft.com/office/drawing/2014/main" id="{3B0ABFB6-CD85-4BA7-AF11-85F7FE45D058}"/>
              </a:ext>
            </a:extLst>
          </p:cNvPr>
          <p:cNvSpPr txBox="1">
            <a:spLocks/>
          </p:cNvSpPr>
          <p:nvPr/>
        </p:nvSpPr>
        <p:spPr>
          <a:xfrm>
            <a:off x="279920" y="1114206"/>
            <a:ext cx="4876800"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Enchanced</a:t>
            </a:r>
            <a:r>
              <a:rPr lang="en-US" sz="2200" b="1" kern="0" dirty="0">
                <a:latin typeface="Calibri" panose="020F0502020204030204" pitchFamily="34" charset="0"/>
                <a:ea typeface="Calibri" panose="020F0502020204030204" pitchFamily="34" charset="0"/>
                <a:cs typeface="Calibri" panose="020F0502020204030204" pitchFamily="34" charset="0"/>
              </a:rPr>
              <a:t> Financial Disclosures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BC23B32D-9F63-45B7-BDF2-4897F6ABF88E}"/>
              </a:ext>
            </a:extLst>
          </p:cNvPr>
          <p:cNvSpPr/>
          <p:nvPr/>
        </p:nvSpPr>
        <p:spPr>
          <a:xfrm>
            <a:off x="2091700" y="1670114"/>
            <a:ext cx="9550400" cy="1246902"/>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Disclosure Controls and Procedures -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sejak</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Agustus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2002</a:t>
            </a:r>
          </a:p>
          <a:p>
            <a:pPr marL="285750" indent="-285750">
              <a:buFont typeface="Arial" panose="020B0604020202020204" pitchFamily="34" charset="0"/>
              <a:buChar char="•"/>
            </a:pP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terhadap</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triwulanan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oleh CEO dan CFO</a:t>
            </a:r>
          </a:p>
          <a:p>
            <a:pPr marL="285750" indent="-285750">
              <a:buFont typeface="Arial" panose="020B0604020202020204" pitchFamily="34" charset="0"/>
              <a:buChar char="•"/>
            </a:pP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CEO dan CFO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kelengkapan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keakuratan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diserahkan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kepada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US SEC</a:t>
            </a:r>
          </a:p>
          <a:p>
            <a:pPr marL="285750" indent="-285750">
              <a:buFont typeface="Arial" panose="020B0604020202020204" pitchFamily="34" charset="0"/>
              <a:buChar char="•"/>
            </a:pP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CEO dan CFO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terhadap</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efektivitas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internal control.</a:t>
            </a:r>
          </a:p>
        </p:txBody>
      </p:sp>
      <p:sp>
        <p:nvSpPr>
          <p:cNvPr id="11" name="Rectangle 10">
            <a:extLst>
              <a:ext uri="{FF2B5EF4-FFF2-40B4-BE49-F238E27FC236}">
                <a16:creationId xmlns:a16="http://schemas.microsoft.com/office/drawing/2014/main" id="{184A4A49-6757-4FBB-915E-C7403986D7DB}"/>
              </a:ext>
            </a:extLst>
          </p:cNvPr>
          <p:cNvSpPr/>
          <p:nvPr/>
        </p:nvSpPr>
        <p:spPr>
          <a:xfrm>
            <a:off x="439940" y="1884510"/>
            <a:ext cx="1397000" cy="819303"/>
          </a:xfrm>
          <a:prstGeom prst="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Section</a:t>
            </a:r>
          </a:p>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302</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A4068147-952E-4C2D-B6E4-3B9F03F6B4F3}"/>
              </a:ext>
            </a:extLst>
          </p:cNvPr>
          <p:cNvCxnSpPr>
            <a:cxnSpLocks/>
            <a:stCxn id="11" idx="3"/>
            <a:endCxn id="10" idx="1"/>
          </p:cNvCxnSpPr>
          <p:nvPr/>
        </p:nvCxnSpPr>
        <p:spPr>
          <a:xfrm flipV="1">
            <a:off x="1836940" y="2293565"/>
            <a:ext cx="254760" cy="5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27520B6-7AF2-44EA-A75D-54A3D77BBBD8}"/>
              </a:ext>
            </a:extLst>
          </p:cNvPr>
          <p:cNvSpPr/>
          <p:nvPr/>
        </p:nvSpPr>
        <p:spPr>
          <a:xfrm>
            <a:off x="439940" y="3403465"/>
            <a:ext cx="1397000" cy="819303"/>
          </a:xfrm>
          <a:prstGeom prst="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Section</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404</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8F4E3718-ABF7-4E07-A088-110DF795C9D1}"/>
              </a:ext>
            </a:extLst>
          </p:cNvPr>
          <p:cNvCxnSpPr>
            <a:cxnSpLocks/>
            <a:stCxn id="14" idx="3"/>
            <a:endCxn id="16" idx="1"/>
          </p:cNvCxnSpPr>
          <p:nvPr/>
        </p:nvCxnSpPr>
        <p:spPr>
          <a:xfrm flipV="1">
            <a:off x="1836940" y="3811280"/>
            <a:ext cx="191259" cy="18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DC60B906-C010-4F84-8630-3E0058DD43AB}"/>
              </a:ext>
            </a:extLst>
          </p:cNvPr>
          <p:cNvSpPr/>
          <p:nvPr/>
        </p:nvSpPr>
        <p:spPr>
          <a:xfrm>
            <a:off x="2028199" y="3143191"/>
            <a:ext cx="9563100" cy="1336178"/>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Internal Control over Financial Reporting Attestation -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foreign registrant)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setelah</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Juli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2006</a:t>
            </a:r>
          </a:p>
          <a:p>
            <a:pPr marL="285750" indent="-285750">
              <a:buFont typeface="Arial" panose="020B0604020202020204" pitchFamily="34" charset="0"/>
              <a:buChar char="•"/>
            </a:pP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bertanggung</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jawab</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internal controls over financial reporting (ICOFR)</a:t>
            </a:r>
          </a:p>
          <a:p>
            <a:pPr marL="285750" indent="-285750">
              <a:buFont typeface="Arial" panose="020B0604020202020204" pitchFamily="34" charset="0"/>
              <a:buChar char="•"/>
            </a:pP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efektifitas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internal control over financial reporting (COFR)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pengujian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dilakukan</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memperoleh</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atestasi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auditor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eksternal</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evaluasi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evaluasi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E60877C7-5D05-426F-960F-457969EED801}"/>
              </a:ext>
            </a:extLst>
          </p:cNvPr>
          <p:cNvSpPr/>
          <p:nvPr/>
        </p:nvSpPr>
        <p:spPr>
          <a:xfrm>
            <a:off x="439940" y="5311330"/>
            <a:ext cx="1397000" cy="819303"/>
          </a:xfrm>
          <a:prstGeom prst="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Section</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906</a:t>
            </a:r>
            <a:endParaRPr lang="en-ID"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9" name="Straight Connector 18">
            <a:extLst>
              <a:ext uri="{FF2B5EF4-FFF2-40B4-BE49-F238E27FC236}">
                <a16:creationId xmlns:a16="http://schemas.microsoft.com/office/drawing/2014/main" id="{3AF84870-149C-428C-BD6E-7D19287C0F2C}"/>
              </a:ext>
            </a:extLst>
          </p:cNvPr>
          <p:cNvCxnSpPr>
            <a:cxnSpLocks/>
            <a:stCxn id="18" idx="3"/>
            <a:endCxn id="20" idx="1"/>
          </p:cNvCxnSpPr>
          <p:nvPr/>
        </p:nvCxnSpPr>
        <p:spPr>
          <a:xfrm>
            <a:off x="1836940" y="5720982"/>
            <a:ext cx="26745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946E27C-F53B-4CE9-AF45-569ABC0C0E04}"/>
              </a:ext>
            </a:extLst>
          </p:cNvPr>
          <p:cNvSpPr/>
          <p:nvPr/>
        </p:nvSpPr>
        <p:spPr>
          <a:xfrm>
            <a:off x="2104399" y="4705544"/>
            <a:ext cx="9563100" cy="2030877"/>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Civil Certification by CEO/CFO -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sejak</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Agustus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2002</a:t>
            </a:r>
          </a:p>
          <a:p>
            <a:pPr marL="285750" indent="-285750">
              <a:buFont typeface="Arial" panose="020B0604020202020204" pitchFamily="34" charset="0"/>
              <a:buChar char="•"/>
            </a:pP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CEO dan CFO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sertifikasi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bahwa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telah</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"fully complies"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sesuai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peraturan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dikeluarkan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oleh US SEC,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informasi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terkandung</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periodik</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tersebut</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disajikan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wajar</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keseluruhan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hal</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material,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terhadap</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kondisi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hasil</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pengengelolaan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lainnya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Ketidakpatuhan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ketentuan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SOX section 302 dan SOX section 404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adalah</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merupakan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bentuk</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pelanggaran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merupakan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penggaran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personal dan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bilamana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salah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pengungkapan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(wrong certification),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maka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melalui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CEO dan CFO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akan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dikenai</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hukuman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denda</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pelanggaran</a:t>
            </a:r>
            <a:r>
              <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tersebut</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83669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D6D471-7800-66A1-EE9B-705CC586B8AE}"/>
              </a:ext>
            </a:extLst>
          </p:cNvPr>
          <p:cNvSpPr txBox="1">
            <a:spLocks/>
          </p:cNvSpPr>
          <p:nvPr/>
        </p:nvSpPr>
        <p:spPr>
          <a:xfrm>
            <a:off x="4208533" y="488609"/>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5" name="Title 3">
            <a:extLst>
              <a:ext uri="{FF2B5EF4-FFF2-40B4-BE49-F238E27FC236}">
                <a16:creationId xmlns:a16="http://schemas.microsoft.com/office/drawing/2014/main" id="{24EC8643-223D-6B3F-0655-A50E1133E689}"/>
              </a:ext>
            </a:extLst>
          </p:cNvPr>
          <p:cNvSpPr txBox="1">
            <a:spLocks/>
          </p:cNvSpPr>
          <p:nvPr/>
        </p:nvSpPr>
        <p:spPr>
          <a:xfrm>
            <a:off x="1370020" y="1493495"/>
            <a:ext cx="6354755" cy="639742"/>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Memperluas</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Pengungkapan</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laporan</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keuangan</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442EFD7-F6B5-4F8D-C3D4-88023C7B322E}"/>
              </a:ext>
            </a:extLst>
          </p:cNvPr>
          <p:cNvSpPr/>
          <p:nvPr/>
        </p:nvSpPr>
        <p:spPr>
          <a:xfrm>
            <a:off x="1331920" y="3111500"/>
            <a:ext cx="2540000" cy="154940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SOX</a:t>
            </a:r>
          </a:p>
          <a:p>
            <a:pPr algn="ctr"/>
            <a:r>
              <a:rPr lang="en-US" sz="2000" b="1" dirty="0">
                <a:solidFill>
                  <a:srgbClr val="FFFF99"/>
                </a:solidFill>
                <a:latin typeface="Calibri" panose="020F0502020204030204" pitchFamily="34" charset="0"/>
                <a:ea typeface="Calibri" panose="020F0502020204030204" pitchFamily="34" charset="0"/>
                <a:cs typeface="Calibri" panose="020F0502020204030204" pitchFamily="34" charset="0"/>
              </a:rPr>
              <a:t>Guidance Final Rule US SEC &amp; Auditing Standard No.5 РСАОВ</a:t>
            </a:r>
            <a:endParaRPr lang="en-ID" sz="2000" b="1" dirty="0">
              <a:solidFill>
                <a:srgbClr val="FFFF99"/>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03AA80F-9E36-0DF9-30F9-5AB179A56C30}"/>
              </a:ext>
            </a:extLst>
          </p:cNvPr>
          <p:cNvSpPr/>
          <p:nvPr/>
        </p:nvSpPr>
        <p:spPr>
          <a:xfrm>
            <a:off x="4672021" y="2187436"/>
            <a:ext cx="2908300" cy="800329"/>
          </a:xfrm>
          <a:prstGeom prst="rect">
            <a:avLst/>
          </a:prstGeom>
          <a:solidFill>
            <a:schemeClr val="accent1">
              <a:lumMod val="75000"/>
            </a:schemeClr>
          </a:solidFill>
          <a:ln>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SOX Section-302</a:t>
            </a:r>
          </a:p>
          <a:p>
            <a:pPr algn="ct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Disclosure Control</a:t>
            </a:r>
          </a:p>
          <a:p>
            <a:pPr algn="ct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Procedure /DCP</a:t>
            </a:r>
          </a:p>
        </p:txBody>
      </p:sp>
      <p:sp>
        <p:nvSpPr>
          <p:cNvPr id="13" name="Rectangle 12">
            <a:extLst>
              <a:ext uri="{FF2B5EF4-FFF2-40B4-BE49-F238E27FC236}">
                <a16:creationId xmlns:a16="http://schemas.microsoft.com/office/drawing/2014/main" id="{37AEF802-D6CB-C54F-2D8A-A2C7B1794C1B}"/>
              </a:ext>
            </a:extLst>
          </p:cNvPr>
          <p:cNvSpPr/>
          <p:nvPr/>
        </p:nvSpPr>
        <p:spPr>
          <a:xfrm>
            <a:off x="4672021" y="3429000"/>
            <a:ext cx="2908300" cy="914400"/>
          </a:xfrm>
          <a:prstGeom prst="rect">
            <a:avLst/>
          </a:prstGeom>
          <a:solidFill>
            <a:srgbClr val="FF0000"/>
          </a:solidFill>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SOX Section-404</a:t>
            </a:r>
          </a:p>
          <a:p>
            <a:pPr algn="ct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Internal Control over</a:t>
            </a:r>
          </a:p>
          <a:p>
            <a:pPr algn="ct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Financial Reporting / </a:t>
            </a: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ICoFR</a:t>
            </a:r>
            <a:endParaRPr lang="en-ID" b="1" dirty="0">
              <a:solidFill>
                <a:srgbClr val="FFFF99"/>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86FA87CC-4FFF-C226-D02B-6F2B4BDAFF36}"/>
              </a:ext>
            </a:extLst>
          </p:cNvPr>
          <p:cNvSpPr/>
          <p:nvPr/>
        </p:nvSpPr>
        <p:spPr>
          <a:xfrm>
            <a:off x="4672021" y="5000830"/>
            <a:ext cx="2908300" cy="1231900"/>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SOX Section-906</a:t>
            </a:r>
          </a:p>
          <a:p>
            <a:pPr algn="ct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Sanksi</a:t>
            </a: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 </a:t>
            </a: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Pelanggaran</a:t>
            </a:r>
            <a:endParaRPr lang="en-ID" b="1" dirty="0">
              <a:solidFill>
                <a:srgbClr val="FFFF99"/>
              </a:solidFill>
              <a:latin typeface="Calibri" panose="020F0502020204030204" pitchFamily="34" charset="0"/>
              <a:ea typeface="Calibri" panose="020F0502020204030204" pitchFamily="34" charset="0"/>
              <a:cs typeface="Calibri" panose="020F0502020204030204" pitchFamily="34" charset="0"/>
            </a:endParaRPr>
          </a:p>
          <a:p>
            <a:pPr algn="ct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Pengungkapan</a:t>
            </a: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 </a:t>
            </a: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Laporan</a:t>
            </a:r>
            <a:r>
              <a:rPr lang="en-ID" b="1" dirty="0">
                <a:solidFill>
                  <a:srgbClr val="FFFF99"/>
                </a:solidFill>
                <a:latin typeface="Calibri" panose="020F0502020204030204" pitchFamily="34" charset="0"/>
                <a:ea typeface="Calibri" panose="020F0502020204030204" pitchFamily="34" charset="0"/>
                <a:cs typeface="Calibri" panose="020F0502020204030204" pitchFamily="34" charset="0"/>
              </a:rPr>
              <a:t> </a:t>
            </a:r>
            <a:r>
              <a:rPr lang="en-ID" b="1" dirty="0" err="1">
                <a:solidFill>
                  <a:srgbClr val="FFFF99"/>
                </a:solidFill>
                <a:latin typeface="Calibri" panose="020F0502020204030204" pitchFamily="34" charset="0"/>
                <a:ea typeface="Calibri" panose="020F0502020204030204" pitchFamily="34" charset="0"/>
                <a:cs typeface="Calibri" panose="020F0502020204030204" pitchFamily="34" charset="0"/>
              </a:rPr>
              <a:t>Keuangan</a:t>
            </a:r>
            <a:endParaRPr lang="en-ID" b="1" dirty="0">
              <a:solidFill>
                <a:srgbClr val="FFFF99"/>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DA9D35CC-CBA7-B1C5-5A20-7974A9BEDB8D}"/>
              </a:ext>
            </a:extLst>
          </p:cNvPr>
          <p:cNvSpPr/>
          <p:nvPr/>
        </p:nvSpPr>
        <p:spPr>
          <a:xfrm>
            <a:off x="8177222" y="2825750"/>
            <a:ext cx="2438400" cy="571500"/>
          </a:xfrm>
          <a:prstGeom prst="rect">
            <a:avLst/>
          </a:prstGeom>
          <a:solidFill>
            <a:schemeClr val="accent5">
              <a:lumMod val="60000"/>
              <a:lumOff val="40000"/>
            </a:schemeClr>
          </a:solidFill>
          <a:ln>
            <a:solidFill>
              <a:schemeClr val="accent5">
                <a:lumMod val="60000"/>
                <a:lumOff val="4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Entity</a:t>
            </a:r>
          </a:p>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Level Control</a:t>
            </a:r>
          </a:p>
        </p:txBody>
      </p:sp>
      <p:sp>
        <p:nvSpPr>
          <p:cNvPr id="16" name="Rectangle 15">
            <a:extLst>
              <a:ext uri="{FF2B5EF4-FFF2-40B4-BE49-F238E27FC236}">
                <a16:creationId xmlns:a16="http://schemas.microsoft.com/office/drawing/2014/main" id="{300D5592-C68B-E69B-873E-2C16D71612E5}"/>
              </a:ext>
            </a:extLst>
          </p:cNvPr>
          <p:cNvSpPr/>
          <p:nvPr/>
        </p:nvSpPr>
        <p:spPr>
          <a:xfrm>
            <a:off x="8177222" y="3600450"/>
            <a:ext cx="2438400" cy="571500"/>
          </a:xfrm>
          <a:prstGeom prst="rect">
            <a:avLst/>
          </a:prstGeom>
          <a:solidFill>
            <a:schemeClr val="accent5">
              <a:lumMod val="60000"/>
              <a:lumOff val="40000"/>
            </a:schemeClr>
          </a:solidFill>
          <a:ln>
            <a:solidFill>
              <a:schemeClr val="accent5">
                <a:lumMod val="60000"/>
                <a:lumOff val="4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Transactional</a:t>
            </a:r>
          </a:p>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Level Control</a:t>
            </a:r>
          </a:p>
        </p:txBody>
      </p:sp>
      <p:sp>
        <p:nvSpPr>
          <p:cNvPr id="17" name="Rectangle 16">
            <a:extLst>
              <a:ext uri="{FF2B5EF4-FFF2-40B4-BE49-F238E27FC236}">
                <a16:creationId xmlns:a16="http://schemas.microsoft.com/office/drawing/2014/main" id="{C3445D5C-171C-4003-13DE-BE841FC99333}"/>
              </a:ext>
            </a:extLst>
          </p:cNvPr>
          <p:cNvSpPr/>
          <p:nvPr/>
        </p:nvSpPr>
        <p:spPr>
          <a:xfrm>
            <a:off x="8177222" y="4389343"/>
            <a:ext cx="2438400" cy="543113"/>
          </a:xfrm>
          <a:prstGeom prst="rect">
            <a:avLst/>
          </a:prstGeom>
          <a:solidFill>
            <a:schemeClr val="accent5">
              <a:lumMod val="60000"/>
              <a:lumOff val="40000"/>
            </a:schemeClr>
          </a:solidFill>
          <a:ln>
            <a:solidFill>
              <a:schemeClr val="accent5">
                <a:lumMod val="60000"/>
                <a:lumOff val="4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ID" b="1" dirty="0">
                <a:solidFill>
                  <a:schemeClr val="bg1"/>
                </a:solidFill>
                <a:latin typeface="Calibri" panose="020F0502020204030204" pitchFamily="34" charset="0"/>
                <a:ea typeface="Calibri" panose="020F0502020204030204" pitchFamily="34" charset="0"/>
                <a:cs typeface="Calibri" panose="020F0502020204030204" pitchFamily="34" charset="0"/>
              </a:rPr>
              <a:t>IT Control</a:t>
            </a:r>
          </a:p>
        </p:txBody>
      </p:sp>
      <p:cxnSp>
        <p:nvCxnSpPr>
          <p:cNvPr id="19" name="Straight Arrow Connector 18">
            <a:extLst>
              <a:ext uri="{FF2B5EF4-FFF2-40B4-BE49-F238E27FC236}">
                <a16:creationId xmlns:a16="http://schemas.microsoft.com/office/drawing/2014/main" id="{B334A8B7-352B-1815-0325-CCE1E27FCAE0}"/>
              </a:ext>
            </a:extLst>
          </p:cNvPr>
          <p:cNvCxnSpPr>
            <a:cxnSpLocks/>
            <a:stCxn id="6" idx="3"/>
            <a:endCxn id="13" idx="1"/>
          </p:cNvCxnSpPr>
          <p:nvPr/>
        </p:nvCxnSpPr>
        <p:spPr>
          <a:xfrm>
            <a:off x="3871920" y="3886200"/>
            <a:ext cx="8001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5" name="Connector: Elbow 34">
            <a:extLst>
              <a:ext uri="{FF2B5EF4-FFF2-40B4-BE49-F238E27FC236}">
                <a16:creationId xmlns:a16="http://schemas.microsoft.com/office/drawing/2014/main" id="{57245D35-1EEE-4F59-DAC7-8A6F2E3BAC6B}"/>
              </a:ext>
            </a:extLst>
          </p:cNvPr>
          <p:cNvCxnSpPr>
            <a:cxnSpLocks/>
          </p:cNvCxnSpPr>
          <p:nvPr/>
        </p:nvCxnSpPr>
        <p:spPr>
          <a:xfrm rot="10800000" flipV="1">
            <a:off x="4672021" y="2533411"/>
            <a:ext cx="12700" cy="2924619"/>
          </a:xfrm>
          <a:prstGeom prst="bentConnector3">
            <a:avLst>
              <a:gd name="adj1" fmla="val 3330000"/>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40" name="Connector: Elbow 39">
            <a:extLst>
              <a:ext uri="{FF2B5EF4-FFF2-40B4-BE49-F238E27FC236}">
                <a16:creationId xmlns:a16="http://schemas.microsoft.com/office/drawing/2014/main" id="{BB653F51-87B3-E3E4-DBDC-06A97F693E4E}"/>
              </a:ext>
            </a:extLst>
          </p:cNvPr>
          <p:cNvCxnSpPr>
            <a:cxnSpLocks/>
            <a:stCxn id="15" idx="1"/>
            <a:endCxn id="17" idx="1"/>
          </p:cNvCxnSpPr>
          <p:nvPr/>
        </p:nvCxnSpPr>
        <p:spPr>
          <a:xfrm rot="10800000" flipV="1">
            <a:off x="8177222" y="3111500"/>
            <a:ext cx="12700" cy="1549400"/>
          </a:xfrm>
          <a:prstGeom prst="bentConnector3">
            <a:avLst>
              <a:gd name="adj1" fmla="val 2400000"/>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44" name="Straight Arrow Connector 43">
            <a:extLst>
              <a:ext uri="{FF2B5EF4-FFF2-40B4-BE49-F238E27FC236}">
                <a16:creationId xmlns:a16="http://schemas.microsoft.com/office/drawing/2014/main" id="{A2E10849-97EE-399D-8B70-CF4717CF6619}"/>
              </a:ext>
            </a:extLst>
          </p:cNvPr>
          <p:cNvCxnSpPr>
            <a:cxnSpLocks/>
            <a:stCxn id="13" idx="3"/>
            <a:endCxn id="16" idx="1"/>
          </p:cNvCxnSpPr>
          <p:nvPr/>
        </p:nvCxnSpPr>
        <p:spPr>
          <a:xfrm>
            <a:off x="7580321" y="3886200"/>
            <a:ext cx="5969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13258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2A91AFCB-5250-5F1D-60DF-0CE145B1F64D}"/>
              </a:ext>
            </a:extLst>
          </p:cNvPr>
          <p:cNvSpPr txBox="1">
            <a:spLocks/>
          </p:cNvSpPr>
          <p:nvPr/>
        </p:nvSpPr>
        <p:spPr>
          <a:xfrm>
            <a:off x="4094233" y="437809"/>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B3D126F0-8BBB-96A3-9023-CC6ACABD91CF}"/>
              </a:ext>
            </a:extLst>
          </p:cNvPr>
          <p:cNvSpPr txBox="1">
            <a:spLocks/>
          </p:cNvSpPr>
          <p:nvPr/>
        </p:nvSpPr>
        <p:spPr>
          <a:xfrm>
            <a:off x="1346200" y="1141214"/>
            <a:ext cx="4876800"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Enchanced</a:t>
            </a:r>
            <a:r>
              <a:rPr lang="en-US" sz="2200" b="1" kern="0" dirty="0">
                <a:latin typeface="Calibri" panose="020F0502020204030204" pitchFamily="34" charset="0"/>
                <a:ea typeface="Calibri" panose="020F0502020204030204" pitchFamily="34" charset="0"/>
                <a:cs typeface="Calibri" panose="020F0502020204030204" pitchFamily="34" charset="0"/>
              </a:rPr>
              <a:t> Financial Disclosures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F85D59E-2F6E-F169-A45B-3AB4FAF2E2F1}"/>
              </a:ext>
            </a:extLst>
          </p:cNvPr>
          <p:cNvSpPr txBox="1"/>
          <p:nvPr/>
        </p:nvSpPr>
        <p:spPr>
          <a:xfrm>
            <a:off x="1219200" y="1711210"/>
            <a:ext cx="8115300" cy="4708981"/>
          </a:xfrm>
          <a:prstGeom prst="rect">
            <a:avLst/>
          </a:prstGeom>
          <a:noFill/>
        </p:spPr>
        <p:txBody>
          <a:bodyPr wrap="square">
            <a:spAutoFit/>
          </a:bodyPr>
          <a:lstStyle/>
          <a:p>
            <a:r>
              <a:rPr lang="en-ID" sz="2000" dirty="0">
                <a:latin typeface="Calibri" panose="020F0502020204030204" pitchFamily="34" charset="0"/>
                <a:ea typeface="Calibri" panose="020F0502020204030204" pitchFamily="34" charset="0"/>
                <a:cs typeface="Calibri" panose="020F0502020204030204" pitchFamily="34" charset="0"/>
              </a:rPr>
              <a:t>Title III - Corporate Responsibility (SOX Section 302):</a:t>
            </a:r>
          </a:p>
          <a:p>
            <a:pPr marL="342900" indent="-342900">
              <a:buFont typeface="Arial" panose="020B0604020202020204" pitchFamily="34" charset="0"/>
              <a:buChar char="•"/>
            </a:pPr>
            <a:r>
              <a:rPr lang="en-ID" sz="2000" dirty="0" err="1">
                <a:latin typeface="Calibri" panose="020F0502020204030204" pitchFamily="34" charset="0"/>
                <a:ea typeface="Calibri" panose="020F0502020204030204" pitchFamily="34" charset="0"/>
                <a:cs typeface="Calibri" panose="020F0502020204030204" pitchFamily="34" charset="0"/>
              </a:rPr>
              <a:t>Mewajibkan</a:t>
            </a:r>
            <a:r>
              <a:rPr lang="en-ID" sz="2000" dirty="0">
                <a:latin typeface="Calibri" panose="020F0502020204030204" pitchFamily="34" charset="0"/>
                <a:ea typeface="Calibri" panose="020F0502020204030204" pitchFamily="34" charset="0"/>
                <a:cs typeface="Calibri" panose="020F0502020204030204" pitchFamily="34" charset="0"/>
              </a:rPr>
              <a:t> CEO dan CFO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melaporkan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sertifikasi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triwulanan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tahunan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kepada</a:t>
            </a:r>
            <a:r>
              <a:rPr lang="en-ID" sz="2000" dirty="0">
                <a:latin typeface="Calibri" panose="020F0502020204030204" pitchFamily="34" charset="0"/>
                <a:ea typeface="Calibri" panose="020F0502020204030204" pitchFamily="34" charset="0"/>
                <a:cs typeface="Calibri" panose="020F0502020204030204" pitchFamily="34" charset="0"/>
              </a:rPr>
              <a:t> SEC, </a:t>
            </a:r>
            <a:r>
              <a:rPr lang="en-ID" sz="2000" dirty="0" err="1">
                <a:latin typeface="Calibri" panose="020F0502020204030204" pitchFamily="34" charset="0"/>
                <a:ea typeface="Calibri" panose="020F0502020204030204" pitchFamily="34" charset="0"/>
                <a:cs typeface="Calibri" panose="020F0502020204030204" pitchFamily="34" charset="0"/>
              </a:rPr>
              <a:t>termasuk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pengendalian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prosedur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pengungkapan</a:t>
            </a:r>
            <a:r>
              <a:rPr lang="en-ID" sz="2000" dirty="0">
                <a:latin typeface="Calibri" panose="020F0502020204030204" pitchFamily="34" charset="0"/>
                <a:ea typeface="Calibri" panose="020F0502020204030204" pitchFamily="34" charset="0"/>
                <a:cs typeface="Calibri" panose="020F0502020204030204" pitchFamily="34" charset="0"/>
              </a:rPr>
              <a:t> (disclosure control and procedure).</a:t>
            </a:r>
          </a:p>
          <a:p>
            <a:pPr marL="342900" indent="-342900">
              <a:buFont typeface="Arial" panose="020B0604020202020204" pitchFamily="34" charset="0"/>
              <a:buChar char="•"/>
            </a:pPr>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dirty="0">
                <a:latin typeface="Calibri" panose="020F0502020204030204" pitchFamily="34" charset="0"/>
                <a:ea typeface="Calibri" panose="020F0502020204030204" pitchFamily="34" charset="0"/>
                <a:cs typeface="Calibri" panose="020F0502020204030204" pitchFamily="34" charset="0"/>
              </a:rPr>
              <a:t>Title IV - Enhanced Financial Disclosures (SOX Section 404):</a:t>
            </a:r>
          </a:p>
          <a:p>
            <a:pPr marL="342900" indent="-342900">
              <a:buFont typeface="Arial" panose="020B0604020202020204" pitchFamily="34" charset="0"/>
              <a:buChar char="•"/>
            </a:pPr>
            <a:r>
              <a:rPr lang="en-ID" sz="2000" dirty="0" err="1">
                <a:latin typeface="Calibri" panose="020F0502020204030204" pitchFamily="34" charset="0"/>
                <a:ea typeface="Calibri" panose="020F0502020204030204" pitchFamily="34" charset="0"/>
                <a:cs typeface="Calibri" panose="020F0502020204030204" pitchFamily="34" charset="0"/>
              </a:rPr>
              <a:t>Mewajibkan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perusahaan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melaporkan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efektifitas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prosedur</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pengendalian</a:t>
            </a:r>
            <a:r>
              <a:rPr lang="en-ID" sz="2000" dirty="0">
                <a:latin typeface="Calibri" panose="020F0502020204030204" pitchFamily="34" charset="0"/>
                <a:ea typeface="Calibri" panose="020F0502020204030204" pitchFamily="34" charset="0"/>
                <a:cs typeface="Calibri" panose="020F0502020204030204" pitchFamily="34" charset="0"/>
              </a:rPr>
              <a:t> internal </a:t>
            </a:r>
            <a:r>
              <a:rPr lang="en-ID" sz="2000" dirty="0" err="1">
                <a:latin typeface="Calibri" panose="020F0502020204030204" pitchFamily="34" charset="0"/>
                <a:ea typeface="Calibri" panose="020F0502020204030204" pitchFamily="34" charset="0"/>
                <a:cs typeface="Calibri" panose="020F0502020204030204" pitchFamily="34" charset="0"/>
              </a:rPr>
              <a:t>dalam</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rangka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 (internal control over financial reporting/</a:t>
            </a:r>
            <a:r>
              <a:rPr lang="en-ID" sz="2000" dirty="0" err="1">
                <a:latin typeface="Calibri" panose="020F0502020204030204" pitchFamily="34" charset="0"/>
                <a:ea typeface="Calibri" panose="020F0502020204030204" pitchFamily="34" charset="0"/>
                <a:cs typeface="Calibri" panose="020F0502020204030204" pitchFamily="34" charset="0"/>
              </a:rPr>
              <a:t>ICoFR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bersama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atestasi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dari</a:t>
            </a:r>
            <a:r>
              <a:rPr lang="en-ID" sz="2000" dirty="0">
                <a:latin typeface="Calibri" panose="020F0502020204030204" pitchFamily="34" charset="0"/>
                <a:ea typeface="Calibri" panose="020F0502020204030204" pitchFamily="34" charset="0"/>
                <a:cs typeface="Calibri" panose="020F0502020204030204" pitchFamily="34" charset="0"/>
              </a:rPr>
              <a:t> auditor </a:t>
            </a:r>
            <a:r>
              <a:rPr lang="en-ID" sz="2000" dirty="0" err="1">
                <a:latin typeface="Calibri" panose="020F0502020204030204" pitchFamily="34" charset="0"/>
                <a:ea typeface="Calibri" panose="020F0502020204030204" pitchFamily="34" charset="0"/>
                <a:cs typeface="Calibri" panose="020F0502020204030204" pitchFamily="34" charset="0"/>
              </a:rPr>
              <a:t>eksternal</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mengenai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tersebut</a:t>
            </a:r>
            <a:r>
              <a:rPr lang="en-ID" sz="20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dirty="0">
                <a:latin typeface="Calibri" panose="020F0502020204030204" pitchFamily="34" charset="0"/>
                <a:ea typeface="Calibri" panose="020F0502020204030204" pitchFamily="34" charset="0"/>
                <a:cs typeface="Calibri" panose="020F0502020204030204" pitchFamily="34" charset="0"/>
              </a:rPr>
              <a:t>Title IX - White-Collar Crime Penalty Enhancements (SOX Section 906):</a:t>
            </a:r>
          </a:p>
          <a:p>
            <a:pPr marL="342900" indent="-342900">
              <a:buFont typeface="Arial" panose="020B0604020202020204" pitchFamily="34" charset="0"/>
              <a:buChar char="•"/>
            </a:pPr>
            <a:r>
              <a:rPr lang="en-ID" sz="2000" dirty="0" err="1">
                <a:latin typeface="Calibri" panose="020F0502020204030204" pitchFamily="34" charset="0"/>
                <a:ea typeface="Calibri" panose="020F0502020204030204" pitchFamily="34" charset="0"/>
                <a:cs typeface="Calibri" panose="020F0502020204030204" pitchFamily="34" charset="0"/>
              </a:rPr>
              <a:t>Mewajibkan</a:t>
            </a:r>
            <a:r>
              <a:rPr lang="en-ID" sz="2000" dirty="0">
                <a:latin typeface="Calibri" panose="020F0502020204030204" pitchFamily="34" charset="0"/>
                <a:ea typeface="Calibri" panose="020F0502020204030204" pitchFamily="34" charset="0"/>
                <a:cs typeface="Calibri" panose="020F0502020204030204" pitchFamily="34" charset="0"/>
              </a:rPr>
              <a:t> CEO dan CFQ </a:t>
            </a:r>
            <a:r>
              <a:rPr lang="en-ID" sz="2000" dirty="0" err="1">
                <a:latin typeface="Calibri" panose="020F0502020204030204" pitchFamily="34" charset="0"/>
                <a:ea typeface="Calibri" panose="020F0502020204030204" pitchFamily="34" charset="0"/>
                <a:cs typeface="Calibri" panose="020F0502020204030204" pitchFamily="34" charset="0"/>
              </a:rPr>
              <a:t>mensertifikasi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telah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sesuai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the Securities Exchange Act of 1934 &amp; </a:t>
            </a:r>
            <a:r>
              <a:rPr lang="en-ID" sz="2000" dirty="0" err="1">
                <a:latin typeface="Calibri" panose="020F0502020204030204" pitchFamily="34" charset="0"/>
                <a:ea typeface="Calibri" panose="020F0502020204030204" pitchFamily="34" charset="0"/>
                <a:cs typeface="Calibri" panose="020F0502020204030204" pitchFamily="34" charset="0"/>
              </a:rPr>
              <a:t>memberikan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penalti</a:t>
            </a:r>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hukuman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jika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laporannya</a:t>
            </a:r>
            <a:r>
              <a:rPr lang="en-ID" sz="2000" dirty="0">
                <a:latin typeface="Calibri" panose="020F0502020204030204" pitchFamily="34" charset="0"/>
                <a:ea typeface="Calibri" panose="020F0502020204030204" pitchFamily="34" charset="0"/>
                <a:cs typeface="Calibri" panose="020F0502020204030204" pitchFamily="34" charset="0"/>
              </a:rPr>
              <a:t> salah.</a:t>
            </a:r>
          </a:p>
        </p:txBody>
      </p:sp>
      <p:sp>
        <p:nvSpPr>
          <p:cNvPr id="10" name="Arrow: Right 9">
            <a:extLst>
              <a:ext uri="{FF2B5EF4-FFF2-40B4-BE49-F238E27FC236}">
                <a16:creationId xmlns:a16="http://schemas.microsoft.com/office/drawing/2014/main" id="{7F7A4E7F-116A-4066-ACA4-55B6E395E3FE}"/>
              </a:ext>
            </a:extLst>
          </p:cNvPr>
          <p:cNvSpPr/>
          <p:nvPr/>
        </p:nvSpPr>
        <p:spPr>
          <a:xfrm flipH="1">
            <a:off x="9461500" y="1791026"/>
            <a:ext cx="1663700" cy="1015999"/>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Tidak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diaudit</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1" name="Arrow: Right 10">
            <a:extLst>
              <a:ext uri="{FF2B5EF4-FFF2-40B4-BE49-F238E27FC236}">
                <a16:creationId xmlns:a16="http://schemas.microsoft.com/office/drawing/2014/main" id="{27FB8DD0-8F86-A793-DBDC-F0603D5F6D08}"/>
              </a:ext>
            </a:extLst>
          </p:cNvPr>
          <p:cNvSpPr/>
          <p:nvPr/>
        </p:nvSpPr>
        <p:spPr>
          <a:xfrm flipH="1">
            <a:off x="9461500" y="4965702"/>
            <a:ext cx="1663700" cy="1015999"/>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Tidak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diaudit</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2" name="Arrow: Right 11">
            <a:extLst>
              <a:ext uri="{FF2B5EF4-FFF2-40B4-BE49-F238E27FC236}">
                <a16:creationId xmlns:a16="http://schemas.microsoft.com/office/drawing/2014/main" id="{8A12EB18-00DC-D5F2-94FA-3AB684D4CC70}"/>
              </a:ext>
            </a:extLst>
          </p:cNvPr>
          <p:cNvSpPr/>
          <p:nvPr/>
        </p:nvSpPr>
        <p:spPr>
          <a:xfrm flipH="1">
            <a:off x="9461500" y="3236107"/>
            <a:ext cx="1562100" cy="1386694"/>
          </a:xfrm>
          <a:prstGeom prst="rightArrow">
            <a:avLst>
              <a:gd name="adj1" fmla="val 50000"/>
              <a:gd name="adj2" fmla="val 34665"/>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latin typeface="Calibri" panose="020F0502020204030204" pitchFamily="34" charset="0"/>
                <a:ea typeface="Calibri" panose="020F0502020204030204" pitchFamily="34" charset="0"/>
                <a:cs typeface="Calibri" panose="020F0502020204030204" pitchFamily="34" charset="0"/>
              </a:rPr>
              <a:t>Diaudit</a:t>
            </a:r>
            <a:r>
              <a:rPr lang="en-US" sz="1600" dirty="0">
                <a:latin typeface="Calibri" panose="020F0502020204030204" pitchFamily="34" charset="0"/>
                <a:ea typeface="Calibri" panose="020F0502020204030204" pitchFamily="34" charset="0"/>
                <a:cs typeface="Calibri" panose="020F0502020204030204" pitchFamily="34" charset="0"/>
              </a:rPr>
              <a:t> oleh</a:t>
            </a:r>
          </a:p>
          <a:p>
            <a:pPr algn="ctr"/>
            <a:r>
              <a:rPr lang="en-US" sz="1600" dirty="0">
                <a:latin typeface="Calibri" panose="020F0502020204030204" pitchFamily="34" charset="0"/>
                <a:ea typeface="Calibri" panose="020F0502020204030204" pitchFamily="34" charset="0"/>
                <a:cs typeface="Calibri" panose="020F0502020204030204" pitchFamily="34" charset="0"/>
              </a:rPr>
              <a:t>External</a:t>
            </a:r>
          </a:p>
          <a:p>
            <a:pPr algn="ctr"/>
            <a:r>
              <a:rPr lang="en-US" sz="1600" dirty="0">
                <a:latin typeface="Calibri" panose="020F0502020204030204" pitchFamily="34" charset="0"/>
                <a:ea typeface="Calibri" panose="020F0502020204030204" pitchFamily="34" charset="0"/>
                <a:cs typeface="Calibri" panose="020F0502020204030204" pitchFamily="34" charset="0"/>
              </a:rPr>
              <a:t>Auditor</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802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391FBB1-9526-1450-E391-6A4B62AA2FF7}"/>
              </a:ext>
            </a:extLst>
          </p:cNvPr>
          <p:cNvSpPr txBox="1">
            <a:spLocks/>
          </p:cNvSpPr>
          <p:nvPr/>
        </p:nvSpPr>
        <p:spPr>
          <a:xfrm>
            <a:off x="4127500" y="106318"/>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6" name="Title 3">
            <a:extLst>
              <a:ext uri="{FF2B5EF4-FFF2-40B4-BE49-F238E27FC236}">
                <a16:creationId xmlns:a16="http://schemas.microsoft.com/office/drawing/2014/main" id="{F9518773-6ADC-3969-EB54-833880A13CBD}"/>
              </a:ext>
            </a:extLst>
          </p:cNvPr>
          <p:cNvSpPr txBox="1">
            <a:spLocks/>
          </p:cNvSpPr>
          <p:nvPr/>
        </p:nvSpPr>
        <p:spPr>
          <a:xfrm>
            <a:off x="0" y="899050"/>
            <a:ext cx="6311900"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a:t>
            </a:r>
            <a:r>
              <a:rPr lang="en-US" sz="2200" b="1" kern="0" dirty="0" err="1">
                <a:latin typeface="Calibri" panose="020F0502020204030204" pitchFamily="34" charset="0"/>
                <a:ea typeface="Calibri" panose="020F0502020204030204" pitchFamily="34" charset="0"/>
                <a:cs typeface="Calibri" panose="020F0502020204030204" pitchFamily="34" charset="0"/>
              </a:rPr>
              <a:t>Eksternal</a:t>
            </a:r>
            <a:r>
              <a:rPr lang="en-US" sz="2200" b="1" kern="0" dirty="0">
                <a:latin typeface="Calibri" panose="020F0502020204030204" pitchFamily="34" charset="0"/>
                <a:ea typeface="Calibri" panose="020F0502020204030204" pitchFamily="34" charset="0"/>
                <a:cs typeface="Calibri" panose="020F0502020204030204" pitchFamily="34" charset="0"/>
              </a:rPr>
              <a:t> (Jasa </a:t>
            </a:r>
            <a:r>
              <a:rPr lang="en-US" sz="2200" b="1" kern="0" dirty="0" err="1">
                <a:latin typeface="Calibri" panose="020F0502020204030204" pitchFamily="34" charset="0"/>
                <a:ea typeface="Calibri" panose="020F0502020204030204" pitchFamily="34" charset="0"/>
                <a:cs typeface="Calibri" panose="020F0502020204030204" pitchFamily="34" charset="0"/>
              </a:rPr>
              <a:t>Asurans</a:t>
            </a:r>
            <a:r>
              <a:rPr lang="en-US" sz="2200" b="1" kern="0" dirty="0">
                <a:latin typeface="Calibri" panose="020F0502020204030204" pitchFamily="34" charset="0"/>
                <a:ea typeface="Calibri" panose="020F0502020204030204" pitchFamily="34" charset="0"/>
                <a:cs typeface="Calibri" panose="020F0502020204030204" pitchFamily="34" charset="0"/>
              </a:rPr>
              <a:t>):</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5ACC7C70-BB2E-E87E-91F0-14A6DD61A222}"/>
              </a:ext>
            </a:extLst>
          </p:cNvPr>
          <p:cNvSpPr/>
          <p:nvPr/>
        </p:nvSpPr>
        <p:spPr>
          <a:xfrm>
            <a:off x="2886075" y="1809399"/>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Financial</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Statement</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6CD97D21-4FC4-8BC0-3076-D580D78352AE}"/>
              </a:ext>
            </a:extLst>
          </p:cNvPr>
          <p:cNvSpPr/>
          <p:nvPr/>
        </p:nvSpPr>
        <p:spPr>
          <a:xfrm>
            <a:off x="2832100" y="2755320"/>
            <a:ext cx="1492250" cy="752885"/>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Evaluation</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On</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Internal Control</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Diamond 8">
            <a:extLst>
              <a:ext uri="{FF2B5EF4-FFF2-40B4-BE49-F238E27FC236}">
                <a16:creationId xmlns:a16="http://schemas.microsoft.com/office/drawing/2014/main" id="{E1874612-8917-764A-5EC7-AA8CFEA1B37B}"/>
              </a:ext>
            </a:extLst>
          </p:cNvPr>
          <p:cNvSpPr/>
          <p:nvPr/>
        </p:nvSpPr>
        <p:spPr>
          <a:xfrm>
            <a:off x="2673350" y="3733817"/>
            <a:ext cx="1809750" cy="530201"/>
          </a:xfrm>
          <a:prstGeom prst="diamond">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Adequate</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4893D890-EC30-909B-6816-13201BCB2771}"/>
              </a:ext>
            </a:extLst>
          </p:cNvPr>
          <p:cNvSpPr/>
          <p:nvPr/>
        </p:nvSpPr>
        <p:spPr>
          <a:xfrm>
            <a:off x="914400" y="4280952"/>
            <a:ext cx="1917700" cy="530201"/>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Extended Scope of</a:t>
            </a:r>
          </a:p>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Substantive Test</a:t>
            </a:r>
          </a:p>
        </p:txBody>
      </p:sp>
      <p:sp>
        <p:nvSpPr>
          <p:cNvPr id="11" name="Oval 10">
            <a:extLst>
              <a:ext uri="{FF2B5EF4-FFF2-40B4-BE49-F238E27FC236}">
                <a16:creationId xmlns:a16="http://schemas.microsoft.com/office/drawing/2014/main" id="{86862662-5FC9-6B55-88C9-92C8277A6095}"/>
              </a:ext>
            </a:extLst>
          </p:cNvPr>
          <p:cNvSpPr/>
          <p:nvPr/>
        </p:nvSpPr>
        <p:spPr>
          <a:xfrm>
            <a:off x="4429125" y="4264018"/>
            <a:ext cx="1809750" cy="564067"/>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Limited Scope of</a:t>
            </a:r>
          </a:p>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Substantive Test</a:t>
            </a:r>
          </a:p>
        </p:txBody>
      </p:sp>
      <p:sp>
        <p:nvSpPr>
          <p:cNvPr id="12" name="Oval 11">
            <a:extLst>
              <a:ext uri="{FF2B5EF4-FFF2-40B4-BE49-F238E27FC236}">
                <a16:creationId xmlns:a16="http://schemas.microsoft.com/office/drawing/2014/main" id="{D5D5C564-E043-5EAF-EE65-814244B038E3}"/>
              </a:ext>
            </a:extLst>
          </p:cNvPr>
          <p:cNvSpPr/>
          <p:nvPr/>
        </p:nvSpPr>
        <p:spPr>
          <a:xfrm>
            <a:off x="2940050" y="4645973"/>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Adult</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Adjustment</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0D018013-2DB2-FB23-A6F0-01E061F794CD}"/>
              </a:ext>
            </a:extLst>
          </p:cNvPr>
          <p:cNvSpPr/>
          <p:nvPr/>
        </p:nvSpPr>
        <p:spPr>
          <a:xfrm>
            <a:off x="2578103" y="5594059"/>
            <a:ext cx="2108179" cy="368236"/>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Audited Financial St.</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CE10D0C9-F300-53B4-83E5-D0EDE39B876E}"/>
              </a:ext>
            </a:extLst>
          </p:cNvPr>
          <p:cNvSpPr/>
          <p:nvPr/>
        </p:nvSpPr>
        <p:spPr>
          <a:xfrm>
            <a:off x="2578103" y="6186236"/>
            <a:ext cx="2108177" cy="402205"/>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 Opinion</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cxnSp>
        <p:nvCxnSpPr>
          <p:cNvPr id="16" name="Straight Arrow Connector 15">
            <a:extLst>
              <a:ext uri="{FF2B5EF4-FFF2-40B4-BE49-F238E27FC236}">
                <a16:creationId xmlns:a16="http://schemas.microsoft.com/office/drawing/2014/main" id="{574FA5C9-9F6B-C693-5273-03FEED78CF59}"/>
              </a:ext>
            </a:extLst>
          </p:cNvPr>
          <p:cNvCxnSpPr>
            <a:cxnSpLocks/>
            <a:stCxn id="7" idx="4"/>
            <a:endCxn id="8" idx="0"/>
          </p:cNvCxnSpPr>
          <p:nvPr/>
        </p:nvCxnSpPr>
        <p:spPr>
          <a:xfrm>
            <a:off x="3578225" y="2498609"/>
            <a:ext cx="0" cy="2567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13211EF-FC32-273E-3C65-CE9517A47562}"/>
              </a:ext>
            </a:extLst>
          </p:cNvPr>
          <p:cNvCxnSpPr>
            <a:cxnSpLocks/>
            <a:stCxn id="8" idx="4"/>
            <a:endCxn id="9" idx="0"/>
          </p:cNvCxnSpPr>
          <p:nvPr/>
        </p:nvCxnSpPr>
        <p:spPr>
          <a:xfrm>
            <a:off x="3578225" y="3508205"/>
            <a:ext cx="0" cy="2256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C5288836-E4BF-7609-A20A-D2824599ED29}"/>
              </a:ext>
            </a:extLst>
          </p:cNvPr>
          <p:cNvCxnSpPr>
            <a:cxnSpLocks/>
            <a:stCxn id="12" idx="4"/>
            <a:endCxn id="13" idx="0"/>
          </p:cNvCxnSpPr>
          <p:nvPr/>
        </p:nvCxnSpPr>
        <p:spPr>
          <a:xfrm flipH="1">
            <a:off x="3632193" y="5335183"/>
            <a:ext cx="7" cy="2588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DC3E6178-9F48-68A5-2F20-58A4BD25D517}"/>
              </a:ext>
            </a:extLst>
          </p:cNvPr>
          <p:cNvCxnSpPr>
            <a:cxnSpLocks/>
            <a:stCxn id="13" idx="2"/>
            <a:endCxn id="14" idx="0"/>
          </p:cNvCxnSpPr>
          <p:nvPr/>
        </p:nvCxnSpPr>
        <p:spPr>
          <a:xfrm flipH="1">
            <a:off x="3632192" y="5962295"/>
            <a:ext cx="1" cy="22394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Connector: Elbow 32">
            <a:extLst>
              <a:ext uri="{FF2B5EF4-FFF2-40B4-BE49-F238E27FC236}">
                <a16:creationId xmlns:a16="http://schemas.microsoft.com/office/drawing/2014/main" id="{13B1C3AC-A4D8-4181-C547-F44FFE3D5F5E}"/>
              </a:ext>
            </a:extLst>
          </p:cNvPr>
          <p:cNvCxnSpPr>
            <a:cxnSpLocks/>
            <a:stCxn id="9" idx="3"/>
            <a:endCxn id="11" idx="0"/>
          </p:cNvCxnSpPr>
          <p:nvPr/>
        </p:nvCxnSpPr>
        <p:spPr>
          <a:xfrm>
            <a:off x="4483100" y="3998918"/>
            <a:ext cx="850900" cy="265100"/>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6" name="Connector: Elbow 35">
            <a:extLst>
              <a:ext uri="{FF2B5EF4-FFF2-40B4-BE49-F238E27FC236}">
                <a16:creationId xmlns:a16="http://schemas.microsoft.com/office/drawing/2014/main" id="{B5FCE2A2-4460-5358-092E-EC862A9F97CC}"/>
              </a:ext>
            </a:extLst>
          </p:cNvPr>
          <p:cNvCxnSpPr>
            <a:cxnSpLocks/>
            <a:stCxn id="9" idx="1"/>
            <a:endCxn id="10" idx="0"/>
          </p:cNvCxnSpPr>
          <p:nvPr/>
        </p:nvCxnSpPr>
        <p:spPr>
          <a:xfrm rot="10800000" flipV="1">
            <a:off x="1873250" y="3998918"/>
            <a:ext cx="800100" cy="28203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9" name="Connector: Elbow 38">
            <a:extLst>
              <a:ext uri="{FF2B5EF4-FFF2-40B4-BE49-F238E27FC236}">
                <a16:creationId xmlns:a16="http://schemas.microsoft.com/office/drawing/2014/main" id="{86E187AB-670F-9C88-373A-6B437E1D7103}"/>
              </a:ext>
            </a:extLst>
          </p:cNvPr>
          <p:cNvCxnSpPr>
            <a:cxnSpLocks/>
            <a:stCxn id="10" idx="4"/>
            <a:endCxn id="12" idx="2"/>
          </p:cNvCxnSpPr>
          <p:nvPr/>
        </p:nvCxnSpPr>
        <p:spPr>
          <a:xfrm rot="16200000" flipH="1">
            <a:off x="2316938" y="4367465"/>
            <a:ext cx="179425" cy="1066800"/>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43" name="Connector: Elbow 42">
            <a:extLst>
              <a:ext uri="{FF2B5EF4-FFF2-40B4-BE49-F238E27FC236}">
                <a16:creationId xmlns:a16="http://schemas.microsoft.com/office/drawing/2014/main" id="{F1328873-4A24-67C0-4A1F-39E65B4D91A6}"/>
              </a:ext>
            </a:extLst>
          </p:cNvPr>
          <p:cNvCxnSpPr>
            <a:cxnSpLocks/>
            <a:stCxn id="11" idx="4"/>
            <a:endCxn id="12" idx="6"/>
          </p:cNvCxnSpPr>
          <p:nvPr/>
        </p:nvCxnSpPr>
        <p:spPr>
          <a:xfrm rot="5400000">
            <a:off x="4747929" y="4404506"/>
            <a:ext cx="162493" cy="1009650"/>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47" name="Straight Connector 46">
            <a:extLst>
              <a:ext uri="{FF2B5EF4-FFF2-40B4-BE49-F238E27FC236}">
                <a16:creationId xmlns:a16="http://schemas.microsoft.com/office/drawing/2014/main" id="{A5CEACE5-3D31-5741-D5CA-995F06E97ED9}"/>
              </a:ext>
            </a:extLst>
          </p:cNvPr>
          <p:cNvCxnSpPr>
            <a:cxnSpLocks/>
          </p:cNvCxnSpPr>
          <p:nvPr/>
        </p:nvCxnSpPr>
        <p:spPr>
          <a:xfrm>
            <a:off x="6477000" y="1977381"/>
            <a:ext cx="0" cy="4605639"/>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sp>
        <p:nvSpPr>
          <p:cNvPr id="50" name="Oval 49">
            <a:extLst>
              <a:ext uri="{FF2B5EF4-FFF2-40B4-BE49-F238E27FC236}">
                <a16:creationId xmlns:a16="http://schemas.microsoft.com/office/drawing/2014/main" id="{ABDA14FD-57D2-B1D2-4CE9-331A14D6C6B9}"/>
              </a:ext>
            </a:extLst>
          </p:cNvPr>
          <p:cNvSpPr/>
          <p:nvPr/>
        </p:nvSpPr>
        <p:spPr>
          <a:xfrm>
            <a:off x="8524875" y="1809399"/>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Integrated</a:t>
            </a:r>
          </a:p>
          <a:p>
            <a:pPr algn="ct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Audit</a:t>
            </a:r>
            <a:endParaRPr lang="en-ID"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Oval 56">
            <a:extLst>
              <a:ext uri="{FF2B5EF4-FFF2-40B4-BE49-F238E27FC236}">
                <a16:creationId xmlns:a16="http://schemas.microsoft.com/office/drawing/2014/main" id="{6300679E-2901-7CB9-A6C1-8109F60DD2E7}"/>
              </a:ext>
            </a:extLst>
          </p:cNvPr>
          <p:cNvSpPr/>
          <p:nvPr/>
        </p:nvSpPr>
        <p:spPr>
          <a:xfrm>
            <a:off x="6873876" y="2626964"/>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Financial</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Statement</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Oval 57">
            <a:extLst>
              <a:ext uri="{FF2B5EF4-FFF2-40B4-BE49-F238E27FC236}">
                <a16:creationId xmlns:a16="http://schemas.microsoft.com/office/drawing/2014/main" id="{8A912FCC-F9AC-89A3-9D7B-5B50C10CFB94}"/>
              </a:ext>
            </a:extLst>
          </p:cNvPr>
          <p:cNvSpPr/>
          <p:nvPr/>
        </p:nvSpPr>
        <p:spPr>
          <a:xfrm>
            <a:off x="6867526" y="4546051"/>
            <a:ext cx="1400174"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Adult</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Adjustment</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9" name="Oval 58">
            <a:extLst>
              <a:ext uri="{FF2B5EF4-FFF2-40B4-BE49-F238E27FC236}">
                <a16:creationId xmlns:a16="http://schemas.microsoft.com/office/drawing/2014/main" id="{6C50CB01-8011-0D53-7159-7EFEAABF96B1}"/>
              </a:ext>
            </a:extLst>
          </p:cNvPr>
          <p:cNvSpPr/>
          <p:nvPr/>
        </p:nvSpPr>
        <p:spPr>
          <a:xfrm>
            <a:off x="6873876" y="3574808"/>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Substantive</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Test</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Oval 59">
            <a:extLst>
              <a:ext uri="{FF2B5EF4-FFF2-40B4-BE49-F238E27FC236}">
                <a16:creationId xmlns:a16="http://schemas.microsoft.com/office/drawing/2014/main" id="{8AB6DE76-9B61-0345-6932-47274207B092}"/>
              </a:ext>
            </a:extLst>
          </p:cNvPr>
          <p:cNvSpPr/>
          <p:nvPr/>
        </p:nvSpPr>
        <p:spPr>
          <a:xfrm>
            <a:off x="10017125" y="2626964"/>
            <a:ext cx="1384300" cy="689210"/>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ICOFR</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a:t>
            </a:r>
          </a:p>
        </p:txBody>
      </p:sp>
      <p:sp>
        <p:nvSpPr>
          <p:cNvPr id="61" name="Oval 60">
            <a:extLst>
              <a:ext uri="{FF2B5EF4-FFF2-40B4-BE49-F238E27FC236}">
                <a16:creationId xmlns:a16="http://schemas.microsoft.com/office/drawing/2014/main" id="{6CF2137B-790C-50C9-A674-08CF1347085A}"/>
              </a:ext>
            </a:extLst>
          </p:cNvPr>
          <p:cNvSpPr/>
          <p:nvPr/>
        </p:nvSpPr>
        <p:spPr>
          <a:xfrm>
            <a:off x="9963150" y="3632125"/>
            <a:ext cx="1492250" cy="752885"/>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Evaluation</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On</a:t>
            </a:r>
          </a:p>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Internal Control</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Diamond 61">
            <a:extLst>
              <a:ext uri="{FF2B5EF4-FFF2-40B4-BE49-F238E27FC236}">
                <a16:creationId xmlns:a16="http://schemas.microsoft.com/office/drawing/2014/main" id="{F197C4BA-6A45-9586-E54F-4F253E8499B9}"/>
              </a:ext>
            </a:extLst>
          </p:cNvPr>
          <p:cNvSpPr/>
          <p:nvPr/>
        </p:nvSpPr>
        <p:spPr>
          <a:xfrm>
            <a:off x="9804400" y="4645973"/>
            <a:ext cx="1809750" cy="530201"/>
          </a:xfrm>
          <a:prstGeom prst="diamond">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Adequate</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DC82E0C9-740F-E0A1-8CDD-8E607CB5209E}"/>
              </a:ext>
            </a:extLst>
          </p:cNvPr>
          <p:cNvSpPr/>
          <p:nvPr/>
        </p:nvSpPr>
        <p:spPr>
          <a:xfrm>
            <a:off x="6873877" y="5611777"/>
            <a:ext cx="2320908" cy="368236"/>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Audited Financial St.</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sp>
        <p:nvSpPr>
          <p:cNvPr id="64" name="Rectangle 63">
            <a:extLst>
              <a:ext uri="{FF2B5EF4-FFF2-40B4-BE49-F238E27FC236}">
                <a16:creationId xmlns:a16="http://schemas.microsoft.com/office/drawing/2014/main" id="{D24BFC6A-07AA-3453-7BD4-D1B8988833B3}"/>
              </a:ext>
            </a:extLst>
          </p:cNvPr>
          <p:cNvSpPr/>
          <p:nvPr/>
        </p:nvSpPr>
        <p:spPr>
          <a:xfrm>
            <a:off x="6883400" y="6289710"/>
            <a:ext cx="2311385" cy="29331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Audit Opinion</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sp>
        <p:nvSpPr>
          <p:cNvPr id="65" name="Rectangle 64">
            <a:extLst>
              <a:ext uri="{FF2B5EF4-FFF2-40B4-BE49-F238E27FC236}">
                <a16:creationId xmlns:a16="http://schemas.microsoft.com/office/drawing/2014/main" id="{7DA45145-CBAA-1C56-86F8-17FFB8F69933}"/>
              </a:ext>
            </a:extLst>
          </p:cNvPr>
          <p:cNvSpPr/>
          <p:nvPr/>
        </p:nvSpPr>
        <p:spPr>
          <a:xfrm>
            <a:off x="9756776" y="5611777"/>
            <a:ext cx="1904997" cy="362482"/>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Opinion on ICOFR</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cxnSp>
        <p:nvCxnSpPr>
          <p:cNvPr id="72" name="Straight Arrow Connector 71">
            <a:extLst>
              <a:ext uri="{FF2B5EF4-FFF2-40B4-BE49-F238E27FC236}">
                <a16:creationId xmlns:a16="http://schemas.microsoft.com/office/drawing/2014/main" id="{99F5BDF8-39A6-70EB-3559-2D5E36740CAC}"/>
              </a:ext>
            </a:extLst>
          </p:cNvPr>
          <p:cNvCxnSpPr>
            <a:cxnSpLocks/>
            <a:stCxn id="57" idx="4"/>
            <a:endCxn id="59" idx="0"/>
          </p:cNvCxnSpPr>
          <p:nvPr/>
        </p:nvCxnSpPr>
        <p:spPr>
          <a:xfrm>
            <a:off x="7566026" y="3316174"/>
            <a:ext cx="0" cy="2586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7" name="Straight Arrow Connector 76">
            <a:extLst>
              <a:ext uri="{FF2B5EF4-FFF2-40B4-BE49-F238E27FC236}">
                <a16:creationId xmlns:a16="http://schemas.microsoft.com/office/drawing/2014/main" id="{F8CBBEAB-46CD-6C8F-55E8-E98A9295A362}"/>
              </a:ext>
            </a:extLst>
          </p:cNvPr>
          <p:cNvCxnSpPr>
            <a:cxnSpLocks/>
            <a:stCxn id="59" idx="4"/>
            <a:endCxn id="58" idx="0"/>
          </p:cNvCxnSpPr>
          <p:nvPr/>
        </p:nvCxnSpPr>
        <p:spPr>
          <a:xfrm>
            <a:off x="7566026" y="4264018"/>
            <a:ext cx="1587" cy="2820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1" name="Straight Arrow Connector 80">
            <a:extLst>
              <a:ext uri="{FF2B5EF4-FFF2-40B4-BE49-F238E27FC236}">
                <a16:creationId xmlns:a16="http://schemas.microsoft.com/office/drawing/2014/main" id="{05405AAB-AD70-D94D-43DE-F671631944E9}"/>
              </a:ext>
            </a:extLst>
          </p:cNvPr>
          <p:cNvCxnSpPr>
            <a:cxnSpLocks/>
          </p:cNvCxnSpPr>
          <p:nvPr/>
        </p:nvCxnSpPr>
        <p:spPr>
          <a:xfrm>
            <a:off x="7566026" y="5235261"/>
            <a:ext cx="0" cy="35879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3" name="Straight Arrow Connector 82">
            <a:extLst>
              <a:ext uri="{FF2B5EF4-FFF2-40B4-BE49-F238E27FC236}">
                <a16:creationId xmlns:a16="http://schemas.microsoft.com/office/drawing/2014/main" id="{4AB5E495-EA0E-6258-7C89-8A7B0CD745E2}"/>
              </a:ext>
            </a:extLst>
          </p:cNvPr>
          <p:cNvCxnSpPr>
            <a:cxnSpLocks/>
          </p:cNvCxnSpPr>
          <p:nvPr/>
        </p:nvCxnSpPr>
        <p:spPr>
          <a:xfrm>
            <a:off x="7566026" y="5980013"/>
            <a:ext cx="0" cy="2586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4" name="Straight Arrow Connector 83">
            <a:extLst>
              <a:ext uri="{FF2B5EF4-FFF2-40B4-BE49-F238E27FC236}">
                <a16:creationId xmlns:a16="http://schemas.microsoft.com/office/drawing/2014/main" id="{D5AEAEDF-EE4B-AF9D-DD94-F185BFCC397F}"/>
              </a:ext>
            </a:extLst>
          </p:cNvPr>
          <p:cNvCxnSpPr>
            <a:cxnSpLocks/>
            <a:stCxn id="50" idx="2"/>
            <a:endCxn id="57" idx="0"/>
          </p:cNvCxnSpPr>
          <p:nvPr/>
        </p:nvCxnSpPr>
        <p:spPr>
          <a:xfrm flipH="1">
            <a:off x="7566026" y="2154004"/>
            <a:ext cx="958849" cy="4729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7" name="Straight Arrow Connector 86">
            <a:extLst>
              <a:ext uri="{FF2B5EF4-FFF2-40B4-BE49-F238E27FC236}">
                <a16:creationId xmlns:a16="http://schemas.microsoft.com/office/drawing/2014/main" id="{6326D369-A7DA-C01E-363F-3DF622EDD598}"/>
              </a:ext>
            </a:extLst>
          </p:cNvPr>
          <p:cNvCxnSpPr>
            <a:cxnSpLocks/>
            <a:stCxn id="50" idx="6"/>
            <a:endCxn id="60" idx="0"/>
          </p:cNvCxnSpPr>
          <p:nvPr/>
        </p:nvCxnSpPr>
        <p:spPr>
          <a:xfrm>
            <a:off x="9909175" y="2154004"/>
            <a:ext cx="800100" cy="4729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0" name="Straight Arrow Connector 89">
            <a:extLst>
              <a:ext uri="{FF2B5EF4-FFF2-40B4-BE49-F238E27FC236}">
                <a16:creationId xmlns:a16="http://schemas.microsoft.com/office/drawing/2014/main" id="{ECD3F5F8-34EC-D7B3-D11E-86D90F6AA4DD}"/>
              </a:ext>
            </a:extLst>
          </p:cNvPr>
          <p:cNvCxnSpPr>
            <a:cxnSpLocks/>
            <a:stCxn id="60" idx="4"/>
            <a:endCxn id="61" idx="0"/>
          </p:cNvCxnSpPr>
          <p:nvPr/>
        </p:nvCxnSpPr>
        <p:spPr>
          <a:xfrm>
            <a:off x="10709275" y="3316174"/>
            <a:ext cx="0" cy="315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4" name="Straight Arrow Connector 93">
            <a:extLst>
              <a:ext uri="{FF2B5EF4-FFF2-40B4-BE49-F238E27FC236}">
                <a16:creationId xmlns:a16="http://schemas.microsoft.com/office/drawing/2014/main" id="{F7CAB739-1B3F-3961-65C3-D630FA6325E3}"/>
              </a:ext>
            </a:extLst>
          </p:cNvPr>
          <p:cNvCxnSpPr>
            <a:cxnSpLocks/>
            <a:stCxn id="61" idx="4"/>
            <a:endCxn id="62" idx="0"/>
          </p:cNvCxnSpPr>
          <p:nvPr/>
        </p:nvCxnSpPr>
        <p:spPr>
          <a:xfrm>
            <a:off x="10709275" y="4385010"/>
            <a:ext cx="0" cy="26096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7" name="Straight Arrow Connector 96">
            <a:extLst>
              <a:ext uri="{FF2B5EF4-FFF2-40B4-BE49-F238E27FC236}">
                <a16:creationId xmlns:a16="http://schemas.microsoft.com/office/drawing/2014/main" id="{0B56C269-4FD2-5E4D-E8C9-0077E69D7FDB}"/>
              </a:ext>
            </a:extLst>
          </p:cNvPr>
          <p:cNvCxnSpPr>
            <a:cxnSpLocks/>
            <a:stCxn id="62" idx="2"/>
            <a:endCxn id="65" idx="0"/>
          </p:cNvCxnSpPr>
          <p:nvPr/>
        </p:nvCxnSpPr>
        <p:spPr>
          <a:xfrm>
            <a:off x="10709275" y="5176174"/>
            <a:ext cx="0" cy="4356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3" name="Straight Arrow Connector 102">
            <a:extLst>
              <a:ext uri="{FF2B5EF4-FFF2-40B4-BE49-F238E27FC236}">
                <a16:creationId xmlns:a16="http://schemas.microsoft.com/office/drawing/2014/main" id="{2DAFD173-ECEB-6449-FD2A-38CEAEBE7365}"/>
              </a:ext>
            </a:extLst>
          </p:cNvPr>
          <p:cNvCxnSpPr>
            <a:cxnSpLocks/>
            <a:stCxn id="65" idx="1"/>
            <a:endCxn id="63" idx="3"/>
          </p:cNvCxnSpPr>
          <p:nvPr/>
        </p:nvCxnSpPr>
        <p:spPr>
          <a:xfrm flipH="1">
            <a:off x="9194785" y="5793018"/>
            <a:ext cx="561991" cy="28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9" name="TextBox 108">
            <a:extLst>
              <a:ext uri="{FF2B5EF4-FFF2-40B4-BE49-F238E27FC236}">
                <a16:creationId xmlns:a16="http://schemas.microsoft.com/office/drawing/2014/main" id="{3C171BE4-C8D2-0CCF-563C-A855BB92FBFB}"/>
              </a:ext>
            </a:extLst>
          </p:cNvPr>
          <p:cNvSpPr txBox="1"/>
          <p:nvPr/>
        </p:nvSpPr>
        <p:spPr>
          <a:xfrm>
            <a:off x="9810750" y="5209309"/>
            <a:ext cx="679449"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No</a:t>
            </a:r>
            <a:endParaRPr lang="en-ID" dirty="0"/>
          </a:p>
        </p:txBody>
      </p:sp>
      <p:sp>
        <p:nvSpPr>
          <p:cNvPr id="110" name="TextBox 109">
            <a:extLst>
              <a:ext uri="{FF2B5EF4-FFF2-40B4-BE49-F238E27FC236}">
                <a16:creationId xmlns:a16="http://schemas.microsoft.com/office/drawing/2014/main" id="{0405C997-6FEA-2A5A-1EEA-EFBA5DC52307}"/>
              </a:ext>
            </a:extLst>
          </p:cNvPr>
          <p:cNvSpPr txBox="1"/>
          <p:nvPr/>
        </p:nvSpPr>
        <p:spPr>
          <a:xfrm>
            <a:off x="2020889" y="3551483"/>
            <a:ext cx="679449"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No</a:t>
            </a:r>
            <a:endParaRPr lang="en-ID" dirty="0"/>
          </a:p>
        </p:txBody>
      </p:sp>
      <p:sp>
        <p:nvSpPr>
          <p:cNvPr id="111" name="TextBox 110">
            <a:extLst>
              <a:ext uri="{FF2B5EF4-FFF2-40B4-BE49-F238E27FC236}">
                <a16:creationId xmlns:a16="http://schemas.microsoft.com/office/drawing/2014/main" id="{15492D79-B974-539E-30C3-5D9A9B20F634}"/>
              </a:ext>
            </a:extLst>
          </p:cNvPr>
          <p:cNvSpPr txBox="1"/>
          <p:nvPr/>
        </p:nvSpPr>
        <p:spPr>
          <a:xfrm>
            <a:off x="4741864" y="3577470"/>
            <a:ext cx="679449"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Yes</a:t>
            </a:r>
            <a:endParaRPr lang="en-ID" dirty="0"/>
          </a:p>
        </p:txBody>
      </p:sp>
      <p:sp>
        <p:nvSpPr>
          <p:cNvPr id="112" name="TextBox 111">
            <a:extLst>
              <a:ext uri="{FF2B5EF4-FFF2-40B4-BE49-F238E27FC236}">
                <a16:creationId xmlns:a16="http://schemas.microsoft.com/office/drawing/2014/main" id="{8C8ACDB9-2FDD-38CB-73D6-AEC225CC4C52}"/>
              </a:ext>
            </a:extLst>
          </p:cNvPr>
          <p:cNvSpPr txBox="1"/>
          <p:nvPr/>
        </p:nvSpPr>
        <p:spPr>
          <a:xfrm>
            <a:off x="10982324" y="5205505"/>
            <a:ext cx="679449"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Yes</a:t>
            </a:r>
            <a:endParaRPr lang="en-ID" dirty="0"/>
          </a:p>
        </p:txBody>
      </p:sp>
      <p:sp>
        <p:nvSpPr>
          <p:cNvPr id="113" name="TextBox 112">
            <a:extLst>
              <a:ext uri="{FF2B5EF4-FFF2-40B4-BE49-F238E27FC236}">
                <a16:creationId xmlns:a16="http://schemas.microsoft.com/office/drawing/2014/main" id="{F7640EFE-424D-3D7A-01A1-4EE69BCBCE05}"/>
              </a:ext>
            </a:extLst>
          </p:cNvPr>
          <p:cNvSpPr txBox="1"/>
          <p:nvPr/>
        </p:nvSpPr>
        <p:spPr>
          <a:xfrm>
            <a:off x="4418402" y="2783286"/>
            <a:ext cx="1881998" cy="492443"/>
          </a:xfrm>
          <a:prstGeom prst="rect">
            <a:avLst/>
          </a:prstGeom>
          <a:noFill/>
        </p:spPr>
        <p:txBody>
          <a:bodyPr wrap="square">
            <a:spAutoFit/>
          </a:bodyPr>
          <a:lstStyle/>
          <a:p>
            <a:r>
              <a:rPr lang="en-US" sz="1300" kern="0" dirty="0">
                <a:latin typeface="Calibri" panose="020F0502020204030204" pitchFamily="34" charset="0"/>
                <a:ea typeface="Calibri" panose="020F0502020204030204" pitchFamily="34" charset="0"/>
                <a:cs typeface="Calibri" panose="020F0502020204030204" pitchFamily="34" charset="0"/>
              </a:rPr>
              <a:t>To design audit</a:t>
            </a:r>
          </a:p>
          <a:p>
            <a:r>
              <a:rPr lang="en-US" sz="1300" kern="0" dirty="0">
                <a:latin typeface="Calibri" panose="020F0502020204030204" pitchFamily="34" charset="0"/>
                <a:ea typeface="Calibri" panose="020F0502020204030204" pitchFamily="34" charset="0"/>
                <a:cs typeface="Calibri" panose="020F0502020204030204" pitchFamily="34" charset="0"/>
              </a:rPr>
              <a:t>Technical test/sampling</a:t>
            </a:r>
            <a:endParaRPr lang="en-ID" sz="1300" dirty="0"/>
          </a:p>
        </p:txBody>
      </p:sp>
      <p:sp>
        <p:nvSpPr>
          <p:cNvPr id="114" name="Title 3">
            <a:extLst>
              <a:ext uri="{FF2B5EF4-FFF2-40B4-BE49-F238E27FC236}">
                <a16:creationId xmlns:a16="http://schemas.microsoft.com/office/drawing/2014/main" id="{E7DC2C1C-C36F-DAA4-A5BC-77780ACBC578}"/>
              </a:ext>
            </a:extLst>
          </p:cNvPr>
          <p:cNvSpPr txBox="1">
            <a:spLocks/>
          </p:cNvSpPr>
          <p:nvPr/>
        </p:nvSpPr>
        <p:spPr>
          <a:xfrm>
            <a:off x="1755776" y="1279198"/>
            <a:ext cx="3822700"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kern="0" dirty="0">
                <a:latin typeface="Calibri" panose="020F0502020204030204" pitchFamily="34" charset="0"/>
                <a:ea typeface="Calibri" panose="020F0502020204030204" pitchFamily="34" charset="0"/>
                <a:cs typeface="Calibri" panose="020F0502020204030204" pitchFamily="34" charset="0"/>
              </a:rPr>
              <a:t>Conventional Audit Practice</a:t>
            </a:r>
            <a:endParaRPr lang="en-ID" sz="2200" kern="0" dirty="0">
              <a:latin typeface="Calibri" panose="020F0502020204030204" pitchFamily="34" charset="0"/>
              <a:ea typeface="Calibri" panose="020F0502020204030204" pitchFamily="34" charset="0"/>
              <a:cs typeface="Calibri" panose="020F0502020204030204" pitchFamily="34" charset="0"/>
            </a:endParaRPr>
          </a:p>
        </p:txBody>
      </p:sp>
      <p:sp>
        <p:nvSpPr>
          <p:cNvPr id="115" name="Title 3">
            <a:extLst>
              <a:ext uri="{FF2B5EF4-FFF2-40B4-BE49-F238E27FC236}">
                <a16:creationId xmlns:a16="http://schemas.microsoft.com/office/drawing/2014/main" id="{F0EC91E4-F0B1-6379-41F0-D6F8DD84DBCD}"/>
              </a:ext>
            </a:extLst>
          </p:cNvPr>
          <p:cNvSpPr txBox="1">
            <a:spLocks/>
          </p:cNvSpPr>
          <p:nvPr/>
        </p:nvSpPr>
        <p:spPr>
          <a:xfrm>
            <a:off x="7912102" y="1279198"/>
            <a:ext cx="2362201"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kern="0" dirty="0">
                <a:latin typeface="Calibri" panose="020F0502020204030204" pitchFamily="34" charset="0"/>
                <a:ea typeface="Calibri" panose="020F0502020204030204" pitchFamily="34" charset="0"/>
                <a:cs typeface="Calibri" panose="020F0502020204030204" pitchFamily="34" charset="0"/>
              </a:rPr>
              <a:t>SOX Audit Practice</a:t>
            </a:r>
            <a:endParaRPr lang="en-ID" sz="2200"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5091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9ADA2449-E255-59CA-D6CF-61186C4E6E8E}"/>
              </a:ext>
            </a:extLst>
          </p:cNvPr>
          <p:cNvSpPr txBox="1">
            <a:spLocks/>
          </p:cNvSpPr>
          <p:nvPr/>
        </p:nvSpPr>
        <p:spPr>
          <a:xfrm>
            <a:off x="3797300" y="423818"/>
            <a:ext cx="33162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Mengenal</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6D1BAAFB-F91F-54FA-07B1-5F80DC3CC3FA}"/>
              </a:ext>
            </a:extLst>
          </p:cNvPr>
          <p:cNvSpPr txBox="1">
            <a:spLocks/>
          </p:cNvSpPr>
          <p:nvPr/>
        </p:nvSpPr>
        <p:spPr>
          <a:xfrm>
            <a:off x="190499" y="1445150"/>
            <a:ext cx="7480301"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a:t>
            </a:r>
            <a:r>
              <a:rPr lang="en-US" sz="2200" b="1" kern="0" dirty="0" err="1">
                <a:latin typeface="Calibri" panose="020F0502020204030204" pitchFamily="34" charset="0"/>
                <a:ea typeface="Calibri" panose="020F0502020204030204" pitchFamily="34" charset="0"/>
                <a:cs typeface="Calibri" panose="020F0502020204030204" pitchFamily="34" charset="0"/>
              </a:rPr>
              <a:t>Eksternal</a:t>
            </a:r>
            <a:r>
              <a:rPr lang="en-US" sz="2200" b="1" kern="0" dirty="0">
                <a:latin typeface="Calibri" panose="020F0502020204030204" pitchFamily="34" charset="0"/>
                <a:ea typeface="Calibri" panose="020F0502020204030204" pitchFamily="34" charset="0"/>
                <a:cs typeface="Calibri" panose="020F0502020204030204" pitchFamily="34" charset="0"/>
              </a:rPr>
              <a:t> (Conventional Audit Practice):</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9" name="Callout: Down Arrow 8">
            <a:extLst>
              <a:ext uri="{FF2B5EF4-FFF2-40B4-BE49-F238E27FC236}">
                <a16:creationId xmlns:a16="http://schemas.microsoft.com/office/drawing/2014/main" id="{C29CFAF7-41A2-EC44-AAFB-382A4CACD847}"/>
              </a:ext>
            </a:extLst>
          </p:cNvPr>
          <p:cNvSpPr/>
          <p:nvPr/>
        </p:nvSpPr>
        <p:spPr>
          <a:xfrm>
            <a:off x="450852" y="2654300"/>
            <a:ext cx="3644902" cy="1922695"/>
          </a:xfrm>
          <a:prstGeom prst="downArrowCallout">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SA 200, "</a:t>
            </a:r>
            <a:r>
              <a:rPr lang="en-ID" dirty="0" err="1">
                <a:solidFill>
                  <a:schemeClr val="tx1"/>
                </a:solidFill>
              </a:rPr>
              <a:t>Tujuan</a:t>
            </a:r>
            <a:r>
              <a:rPr lang="en-ID" dirty="0">
                <a:solidFill>
                  <a:schemeClr val="tx1"/>
                </a:solidFill>
              </a:rPr>
              <a:t> </a:t>
            </a:r>
            <a:r>
              <a:rPr lang="en-ID" dirty="0" err="1">
                <a:solidFill>
                  <a:schemeClr val="tx1"/>
                </a:solidFill>
              </a:rPr>
              <a:t>Keseluruhan</a:t>
            </a:r>
            <a:r>
              <a:rPr lang="en-ID" dirty="0">
                <a:solidFill>
                  <a:schemeClr val="tx1"/>
                </a:solidFill>
              </a:rPr>
              <a:t> Auditor </a:t>
            </a:r>
            <a:r>
              <a:rPr lang="en-ID" dirty="0" err="1">
                <a:solidFill>
                  <a:schemeClr val="tx1"/>
                </a:solidFill>
              </a:rPr>
              <a:t>Independen</a:t>
            </a:r>
            <a:r>
              <a:rPr lang="en-ID" dirty="0">
                <a:solidFill>
                  <a:schemeClr val="tx1"/>
                </a:solidFill>
              </a:rPr>
              <a:t> dan </a:t>
            </a:r>
            <a:r>
              <a:rPr lang="en-ID" dirty="0" err="1">
                <a:solidFill>
                  <a:schemeClr val="tx1"/>
                </a:solidFill>
              </a:rPr>
              <a:t>Pelaksanaan</a:t>
            </a:r>
            <a:r>
              <a:rPr lang="en-ID" dirty="0">
                <a:solidFill>
                  <a:schemeClr val="tx1"/>
                </a:solidFill>
              </a:rPr>
              <a:t> Audit </a:t>
            </a:r>
            <a:r>
              <a:rPr lang="en-ID" dirty="0" err="1">
                <a:solidFill>
                  <a:schemeClr val="tx1"/>
                </a:solidFill>
              </a:rPr>
              <a:t>berdasarkan</a:t>
            </a:r>
            <a:r>
              <a:rPr lang="en-ID" dirty="0">
                <a:solidFill>
                  <a:schemeClr val="tx1"/>
                </a:solidFill>
              </a:rPr>
              <a:t> </a:t>
            </a:r>
            <a:r>
              <a:rPr lang="en-ID" dirty="0" err="1">
                <a:solidFill>
                  <a:schemeClr val="tx1"/>
                </a:solidFill>
              </a:rPr>
              <a:t>Standar</a:t>
            </a:r>
            <a:r>
              <a:rPr lang="en-ID" dirty="0">
                <a:solidFill>
                  <a:schemeClr val="tx1"/>
                </a:solidFill>
              </a:rPr>
              <a:t> Audit" par. 11.</a:t>
            </a:r>
          </a:p>
        </p:txBody>
      </p:sp>
      <p:sp>
        <p:nvSpPr>
          <p:cNvPr id="10" name="Callout: Down Arrow 9">
            <a:extLst>
              <a:ext uri="{FF2B5EF4-FFF2-40B4-BE49-F238E27FC236}">
                <a16:creationId xmlns:a16="http://schemas.microsoft.com/office/drawing/2014/main" id="{9E6A3E89-C680-26C0-B9F7-FA025F2C52DB}"/>
              </a:ext>
            </a:extLst>
          </p:cNvPr>
          <p:cNvSpPr/>
          <p:nvPr/>
        </p:nvSpPr>
        <p:spPr>
          <a:xfrm>
            <a:off x="4229102" y="2661718"/>
            <a:ext cx="3441698" cy="1922695"/>
          </a:xfrm>
          <a:prstGeom prst="downArrowCallout">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SA 250, "</a:t>
            </a:r>
            <a:r>
              <a:rPr lang="en-ID" dirty="0" err="1">
                <a:solidFill>
                  <a:schemeClr val="tx1"/>
                </a:solidFill>
              </a:rPr>
              <a:t>Pertimbangan</a:t>
            </a:r>
            <a:r>
              <a:rPr lang="en-ID" dirty="0">
                <a:solidFill>
                  <a:schemeClr val="tx1"/>
                </a:solidFill>
              </a:rPr>
              <a:t> </a:t>
            </a:r>
            <a:r>
              <a:rPr lang="en-ID" dirty="0" err="1">
                <a:solidFill>
                  <a:schemeClr val="tx1"/>
                </a:solidFill>
              </a:rPr>
              <a:t>atas</a:t>
            </a:r>
            <a:r>
              <a:rPr lang="en-ID" dirty="0">
                <a:solidFill>
                  <a:schemeClr val="tx1"/>
                </a:solidFill>
              </a:rPr>
              <a:t> </a:t>
            </a:r>
            <a:r>
              <a:rPr lang="en-ID" dirty="0" err="1">
                <a:solidFill>
                  <a:schemeClr val="tx1"/>
                </a:solidFill>
              </a:rPr>
              <a:t>Peraturan</a:t>
            </a:r>
            <a:r>
              <a:rPr lang="en-ID" dirty="0">
                <a:solidFill>
                  <a:schemeClr val="tx1"/>
                </a:solidFill>
              </a:rPr>
              <a:t> </a:t>
            </a:r>
            <a:r>
              <a:rPr lang="en-ID" dirty="0" err="1">
                <a:solidFill>
                  <a:schemeClr val="tx1"/>
                </a:solidFill>
              </a:rPr>
              <a:t>Perundang-undangan</a:t>
            </a:r>
            <a:r>
              <a:rPr lang="en-ID" dirty="0">
                <a:solidFill>
                  <a:schemeClr val="tx1"/>
                </a:solidFill>
              </a:rPr>
              <a:t> </a:t>
            </a:r>
            <a:r>
              <a:rPr lang="en-ID" dirty="0" err="1">
                <a:solidFill>
                  <a:schemeClr val="tx1"/>
                </a:solidFill>
              </a:rPr>
              <a:t>dalam</a:t>
            </a:r>
            <a:r>
              <a:rPr lang="en-ID" dirty="0">
                <a:solidFill>
                  <a:schemeClr val="tx1"/>
                </a:solidFill>
              </a:rPr>
              <a:t> Audit </a:t>
            </a:r>
            <a:r>
              <a:rPr lang="en-ID" dirty="0" err="1">
                <a:solidFill>
                  <a:schemeClr val="tx1"/>
                </a:solidFill>
              </a:rPr>
              <a:t>atas</a:t>
            </a:r>
            <a:r>
              <a:rPr lang="en-ID" dirty="0">
                <a:solidFill>
                  <a:schemeClr val="tx1"/>
                </a:solidFill>
              </a:rPr>
              <a:t> </a:t>
            </a:r>
            <a:r>
              <a:rPr lang="en-ID" dirty="0" err="1">
                <a:solidFill>
                  <a:schemeClr val="tx1"/>
                </a:solidFill>
              </a:rPr>
              <a:t>Laporan</a:t>
            </a:r>
            <a:r>
              <a:rPr lang="en-ID" dirty="0">
                <a:solidFill>
                  <a:schemeClr val="tx1"/>
                </a:solidFill>
              </a:rPr>
              <a:t> </a:t>
            </a:r>
            <a:r>
              <a:rPr lang="en-ID" dirty="0" err="1">
                <a:solidFill>
                  <a:schemeClr val="tx1"/>
                </a:solidFill>
              </a:rPr>
              <a:t>Keuangan</a:t>
            </a:r>
            <a:r>
              <a:rPr lang="en-ID" dirty="0">
                <a:solidFill>
                  <a:schemeClr val="tx1"/>
                </a:solidFill>
              </a:rPr>
              <a:t>" par.5</a:t>
            </a:r>
          </a:p>
        </p:txBody>
      </p:sp>
      <p:sp>
        <p:nvSpPr>
          <p:cNvPr id="11" name="Callout: Down Arrow 10">
            <a:extLst>
              <a:ext uri="{FF2B5EF4-FFF2-40B4-BE49-F238E27FC236}">
                <a16:creationId xmlns:a16="http://schemas.microsoft.com/office/drawing/2014/main" id="{4853920D-217A-DFCD-101A-6B43DEBD5F55}"/>
              </a:ext>
            </a:extLst>
          </p:cNvPr>
          <p:cNvSpPr/>
          <p:nvPr/>
        </p:nvSpPr>
        <p:spPr>
          <a:xfrm>
            <a:off x="7804148" y="2654299"/>
            <a:ext cx="3937000" cy="1922695"/>
          </a:xfrm>
          <a:prstGeom prst="downArrowCallou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SA 240, "</a:t>
            </a:r>
            <a:r>
              <a:rPr lang="en-ID" dirty="0" err="1">
                <a:solidFill>
                  <a:schemeClr val="tx1"/>
                </a:solidFill>
              </a:rPr>
              <a:t>Tanggung</a:t>
            </a:r>
            <a:r>
              <a:rPr lang="en-ID" dirty="0">
                <a:solidFill>
                  <a:schemeClr val="tx1"/>
                </a:solidFill>
              </a:rPr>
              <a:t> Jawab Auditor </a:t>
            </a:r>
            <a:r>
              <a:rPr lang="en-ID" dirty="0" err="1">
                <a:solidFill>
                  <a:schemeClr val="tx1"/>
                </a:solidFill>
              </a:rPr>
              <a:t>terkait</a:t>
            </a:r>
            <a:r>
              <a:rPr lang="en-ID" dirty="0">
                <a:solidFill>
                  <a:schemeClr val="tx1"/>
                </a:solidFill>
              </a:rPr>
              <a:t> </a:t>
            </a:r>
            <a:r>
              <a:rPr lang="en-ID" dirty="0" err="1">
                <a:solidFill>
                  <a:schemeClr val="tx1"/>
                </a:solidFill>
              </a:rPr>
              <a:t>dengan</a:t>
            </a:r>
            <a:r>
              <a:rPr lang="en-ID" dirty="0">
                <a:solidFill>
                  <a:schemeClr val="tx1"/>
                </a:solidFill>
              </a:rPr>
              <a:t> </a:t>
            </a:r>
            <a:r>
              <a:rPr lang="en-ID" dirty="0" err="1">
                <a:solidFill>
                  <a:schemeClr val="tx1"/>
                </a:solidFill>
              </a:rPr>
              <a:t>Kecurangan</a:t>
            </a:r>
            <a:r>
              <a:rPr lang="en-ID" dirty="0">
                <a:solidFill>
                  <a:schemeClr val="tx1"/>
                </a:solidFill>
              </a:rPr>
              <a:t> </a:t>
            </a:r>
            <a:r>
              <a:rPr lang="en-ID" dirty="0" err="1">
                <a:solidFill>
                  <a:schemeClr val="tx1"/>
                </a:solidFill>
              </a:rPr>
              <a:t>dalam</a:t>
            </a:r>
            <a:r>
              <a:rPr lang="en-ID" dirty="0">
                <a:solidFill>
                  <a:schemeClr val="tx1"/>
                </a:solidFill>
              </a:rPr>
              <a:t> </a:t>
            </a:r>
            <a:r>
              <a:rPr lang="en-ID" dirty="0" err="1">
                <a:solidFill>
                  <a:schemeClr val="tx1"/>
                </a:solidFill>
              </a:rPr>
              <a:t>Suatu</a:t>
            </a:r>
            <a:r>
              <a:rPr lang="en-ID" dirty="0">
                <a:solidFill>
                  <a:schemeClr val="tx1"/>
                </a:solidFill>
              </a:rPr>
              <a:t> Audit </a:t>
            </a:r>
            <a:r>
              <a:rPr lang="en-ID" dirty="0" err="1">
                <a:solidFill>
                  <a:schemeClr val="tx1"/>
                </a:solidFill>
              </a:rPr>
              <a:t>atas</a:t>
            </a:r>
            <a:r>
              <a:rPr lang="en-ID" dirty="0">
                <a:solidFill>
                  <a:schemeClr val="tx1"/>
                </a:solidFill>
              </a:rPr>
              <a:t> </a:t>
            </a:r>
            <a:r>
              <a:rPr lang="en-ID" dirty="0" err="1">
                <a:solidFill>
                  <a:schemeClr val="tx1"/>
                </a:solidFill>
              </a:rPr>
              <a:t>Laporan</a:t>
            </a:r>
            <a:r>
              <a:rPr lang="en-ID" dirty="0">
                <a:solidFill>
                  <a:schemeClr val="tx1"/>
                </a:solidFill>
              </a:rPr>
              <a:t> </a:t>
            </a:r>
            <a:r>
              <a:rPr lang="en-ID" dirty="0" err="1">
                <a:solidFill>
                  <a:schemeClr val="tx1"/>
                </a:solidFill>
              </a:rPr>
              <a:t>Keuangan</a:t>
            </a:r>
            <a:r>
              <a:rPr lang="en-ID" dirty="0">
                <a:solidFill>
                  <a:schemeClr val="tx1"/>
                </a:solidFill>
              </a:rPr>
              <a:t>" par. 5.</a:t>
            </a:r>
          </a:p>
        </p:txBody>
      </p:sp>
      <p:sp>
        <p:nvSpPr>
          <p:cNvPr id="12" name="Rectangle: Rounded Corners 11">
            <a:extLst>
              <a:ext uri="{FF2B5EF4-FFF2-40B4-BE49-F238E27FC236}">
                <a16:creationId xmlns:a16="http://schemas.microsoft.com/office/drawing/2014/main" id="{4E22EA3D-3CD9-B7EC-91D6-2FA8965A178B}"/>
              </a:ext>
            </a:extLst>
          </p:cNvPr>
          <p:cNvSpPr/>
          <p:nvPr/>
        </p:nvSpPr>
        <p:spPr>
          <a:xfrm>
            <a:off x="1405890" y="4584413"/>
            <a:ext cx="9601200" cy="544104"/>
          </a:xfrm>
          <a:prstGeom prst="roundRect">
            <a:avLst/>
          </a:prstGeom>
          <a:solidFill>
            <a:schemeClr val="accent5">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i="1" dirty="0"/>
              <a:t>‘r e a s o n a b l e   a s s u r a n c e’</a:t>
            </a:r>
            <a:endParaRPr lang="en-ID" sz="2800" i="1" dirty="0"/>
          </a:p>
        </p:txBody>
      </p:sp>
      <p:sp>
        <p:nvSpPr>
          <p:cNvPr id="14" name="TextBox 13">
            <a:extLst>
              <a:ext uri="{FF2B5EF4-FFF2-40B4-BE49-F238E27FC236}">
                <a16:creationId xmlns:a16="http://schemas.microsoft.com/office/drawing/2014/main" id="{166837FE-356A-DC1F-AC9B-6CAE37D1CB67}"/>
              </a:ext>
            </a:extLst>
          </p:cNvPr>
          <p:cNvSpPr txBox="1"/>
          <p:nvPr/>
        </p:nvSpPr>
        <p:spPr>
          <a:xfrm>
            <a:off x="4468812" y="5770230"/>
            <a:ext cx="3076575" cy="892552"/>
          </a:xfrm>
          <a:prstGeom prst="rect">
            <a:avLst/>
          </a:prstGeom>
          <a:noFill/>
        </p:spPr>
        <p:txBody>
          <a:bodyPr wrap="square">
            <a:spAutoFit/>
          </a:bodyPr>
          <a:lstStyle/>
          <a:p>
            <a:pPr algn="ctr"/>
            <a:r>
              <a:rPr lang="en-ID" sz="2600" dirty="0"/>
              <a:t>AR = IR x CR x DR RMM = IR x CR</a:t>
            </a:r>
          </a:p>
        </p:txBody>
      </p:sp>
      <p:sp>
        <p:nvSpPr>
          <p:cNvPr id="15" name="Arrow: Down 14">
            <a:extLst>
              <a:ext uri="{FF2B5EF4-FFF2-40B4-BE49-F238E27FC236}">
                <a16:creationId xmlns:a16="http://schemas.microsoft.com/office/drawing/2014/main" id="{A50988AA-3593-C5F8-DB43-B8881451C702}"/>
              </a:ext>
            </a:extLst>
          </p:cNvPr>
          <p:cNvSpPr/>
          <p:nvPr/>
        </p:nvSpPr>
        <p:spPr>
          <a:xfrm>
            <a:off x="5233195" y="5188026"/>
            <a:ext cx="1396205" cy="544104"/>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169756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4E16D3F0-3074-7A2D-1AE6-C59A5B3F6AC2}"/>
              </a:ext>
            </a:extLst>
          </p:cNvPr>
          <p:cNvSpPr txBox="1">
            <a:spLocks/>
          </p:cNvSpPr>
          <p:nvPr/>
        </p:nvSpPr>
        <p:spPr>
          <a:xfrm>
            <a:off x="2984500" y="291942"/>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pic>
        <p:nvPicPr>
          <p:cNvPr id="7" name="Picture 6">
            <a:extLst>
              <a:ext uri="{FF2B5EF4-FFF2-40B4-BE49-F238E27FC236}">
                <a16:creationId xmlns:a16="http://schemas.microsoft.com/office/drawing/2014/main" id="{209427AE-54EC-88FC-AB40-97AFC656277E}"/>
              </a:ext>
            </a:extLst>
          </p:cNvPr>
          <p:cNvPicPr>
            <a:picLocks noChangeAspect="1"/>
          </p:cNvPicPr>
          <p:nvPr/>
        </p:nvPicPr>
        <p:blipFill>
          <a:blip r:embed="rId2">
            <a:extLst>
              <a:ext uri="{28A0092B-C50C-407E-A947-70E740481C1C}">
                <a14:useLocalDpi xmlns:a14="http://schemas.microsoft.com/office/drawing/2010/main" val="0"/>
              </a:ext>
            </a:extLst>
          </a:blip>
          <a:srcRect l="1770" t="12223" r="46668" b="15000"/>
          <a:stretch/>
        </p:blipFill>
        <p:spPr>
          <a:xfrm>
            <a:off x="1257298" y="1457767"/>
            <a:ext cx="4711701" cy="3942465"/>
          </a:xfrm>
          <a:prstGeom prst="rect">
            <a:avLst/>
          </a:prstGeom>
        </p:spPr>
      </p:pic>
      <p:pic>
        <p:nvPicPr>
          <p:cNvPr id="9" name="Picture 8">
            <a:extLst>
              <a:ext uri="{FF2B5EF4-FFF2-40B4-BE49-F238E27FC236}">
                <a16:creationId xmlns:a16="http://schemas.microsoft.com/office/drawing/2014/main" id="{8512CFB4-4D10-37C0-45B4-8507EB3C4056}"/>
              </a:ext>
            </a:extLst>
          </p:cNvPr>
          <p:cNvPicPr>
            <a:picLocks noChangeAspect="1"/>
          </p:cNvPicPr>
          <p:nvPr/>
        </p:nvPicPr>
        <p:blipFill>
          <a:blip r:embed="rId3">
            <a:extLst>
              <a:ext uri="{28A0092B-C50C-407E-A947-70E740481C1C}">
                <a14:useLocalDpi xmlns:a14="http://schemas.microsoft.com/office/drawing/2010/main" val="0"/>
              </a:ext>
            </a:extLst>
          </a:blip>
          <a:srcRect l="2187" t="12963" r="50000" b="13333"/>
          <a:stretch/>
        </p:blipFill>
        <p:spPr>
          <a:xfrm>
            <a:off x="6096000" y="2154006"/>
            <a:ext cx="4711701" cy="4305771"/>
          </a:xfrm>
          <a:prstGeom prst="rect">
            <a:avLst/>
          </a:prstGeom>
        </p:spPr>
      </p:pic>
    </p:spTree>
    <p:extLst>
      <p:ext uri="{BB962C8B-B14F-4D97-AF65-F5344CB8AC3E}">
        <p14:creationId xmlns:p14="http://schemas.microsoft.com/office/powerpoint/2010/main" val="2646228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D83FCD8-FB8B-AEBC-D2E8-C9BD0287E159}"/>
              </a:ext>
            </a:extLst>
          </p:cNvPr>
          <p:cNvSpPr txBox="1">
            <a:spLocks/>
          </p:cNvSpPr>
          <p:nvPr/>
        </p:nvSpPr>
        <p:spPr>
          <a:xfrm>
            <a:off x="2984500" y="482442"/>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sp>
        <p:nvSpPr>
          <p:cNvPr id="5" name="TextBox 4">
            <a:extLst>
              <a:ext uri="{FF2B5EF4-FFF2-40B4-BE49-F238E27FC236}">
                <a16:creationId xmlns:a16="http://schemas.microsoft.com/office/drawing/2014/main" id="{7120BD36-6E0D-D94C-5A50-CCF2A07CA329}"/>
              </a:ext>
            </a:extLst>
          </p:cNvPr>
          <p:cNvSpPr txBox="1"/>
          <p:nvPr/>
        </p:nvSpPr>
        <p:spPr>
          <a:xfrm>
            <a:off x="1334258" y="1989772"/>
            <a:ext cx="5423729" cy="2785378"/>
          </a:xfrm>
          <a:prstGeom prst="rect">
            <a:avLst/>
          </a:prstGeom>
          <a:noFill/>
        </p:spPr>
        <p:txBody>
          <a:bodyPr wrap="square">
            <a:spAutoFit/>
          </a:bodyPr>
          <a:lstStyle/>
          <a:p>
            <a:r>
              <a:rPr lang="en-ID" sz="2500" dirty="0">
                <a:latin typeface="Calibri" panose="020F0502020204030204" pitchFamily="34" charset="0"/>
                <a:ea typeface="Calibri" panose="020F0502020204030204" pitchFamily="34" charset="0"/>
                <a:cs typeface="Calibri" panose="020F0502020204030204" pitchFamily="34" charset="0"/>
              </a:rPr>
              <a:t>Surat </a:t>
            </a:r>
            <a:r>
              <a:rPr lang="en-ID" sz="2500" dirty="0" err="1">
                <a:latin typeface="Calibri" panose="020F0502020204030204" pitchFamily="34" charset="0"/>
                <a:ea typeface="Calibri" panose="020F0502020204030204" pitchFamily="34" charset="0"/>
                <a:cs typeface="Calibri" panose="020F0502020204030204" pitchFamily="34" charset="0"/>
              </a:rPr>
              <a:t>Deputi</a:t>
            </a:r>
            <a:r>
              <a:rPr lang="en-ID" sz="2500" dirty="0">
                <a:latin typeface="Calibri" panose="020F0502020204030204" pitchFamily="34" charset="0"/>
                <a:ea typeface="Calibri" panose="020F0502020204030204" pitchFamily="34" charset="0"/>
                <a:cs typeface="Calibri" panose="020F0502020204030204" pitchFamily="34" charset="0"/>
              </a:rPr>
              <a:t> Menteri BUMN </a:t>
            </a:r>
            <a:r>
              <a:rPr lang="en-ID" sz="2500" dirty="0" err="1">
                <a:latin typeface="Calibri" panose="020F0502020204030204" pitchFamily="34" charset="0"/>
                <a:ea typeface="Calibri" panose="020F0502020204030204" pitchFamily="34" charset="0"/>
                <a:cs typeface="Calibri" panose="020F0502020204030204" pitchFamily="34" charset="0"/>
              </a:rPr>
              <a:t>bidang</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keuangan</a:t>
            </a:r>
            <a:r>
              <a:rPr lang="en-ID" sz="2500" dirty="0">
                <a:latin typeface="Calibri" panose="020F0502020204030204" pitchFamily="34" charset="0"/>
                <a:ea typeface="Calibri" panose="020F0502020204030204" pitchFamily="34" charset="0"/>
                <a:cs typeface="Calibri" panose="020F0502020204030204" pitchFamily="34" charset="0"/>
              </a:rPr>
              <a:t> dan </a:t>
            </a:r>
            <a:r>
              <a:rPr lang="en-ID" sz="2500" dirty="0" err="1">
                <a:latin typeface="Calibri" panose="020F0502020204030204" pitchFamily="34" charset="0"/>
                <a:ea typeface="Calibri" panose="020F0502020204030204" pitchFamily="34" charset="0"/>
                <a:cs typeface="Calibri" panose="020F0502020204030204" pitchFamily="34" charset="0"/>
              </a:rPr>
              <a:t>Manajemen</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Risiko</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Nomor</a:t>
            </a:r>
            <a:r>
              <a:rPr lang="en-ID" sz="2500" dirty="0">
                <a:latin typeface="Calibri" panose="020F0502020204030204" pitchFamily="34" charset="0"/>
                <a:ea typeface="Calibri" panose="020F0502020204030204" pitchFamily="34" charset="0"/>
                <a:cs typeface="Calibri" panose="020F0502020204030204" pitchFamily="34" charset="0"/>
              </a:rPr>
              <a:t> S4.DKU.MBU/02/2024 </a:t>
            </a:r>
            <a:r>
              <a:rPr lang="en-ID" sz="2500" dirty="0" err="1">
                <a:latin typeface="Calibri" panose="020F0502020204030204" pitchFamily="34" charset="0"/>
                <a:ea typeface="Calibri" panose="020F0502020204030204" pitchFamily="34" charset="0"/>
                <a:cs typeface="Calibri" panose="020F0502020204030204" pitchFamily="34" charset="0"/>
              </a:rPr>
              <a:t>tertanggal</a:t>
            </a:r>
            <a:r>
              <a:rPr lang="en-ID" sz="2500" dirty="0">
                <a:latin typeface="Calibri" panose="020F0502020204030204" pitchFamily="34" charset="0"/>
                <a:ea typeface="Calibri" panose="020F0502020204030204" pitchFamily="34" charset="0"/>
                <a:cs typeface="Calibri" panose="020F0502020204030204" pitchFamily="34" charset="0"/>
              </a:rPr>
              <a:t> 6 </a:t>
            </a:r>
            <a:r>
              <a:rPr lang="en-ID" sz="2500" dirty="0" err="1">
                <a:latin typeface="Calibri" panose="020F0502020204030204" pitchFamily="34" charset="0"/>
                <a:ea typeface="Calibri" panose="020F0502020204030204" pitchFamily="34" charset="0"/>
                <a:cs typeface="Calibri" panose="020F0502020204030204" pitchFamily="34" charset="0"/>
              </a:rPr>
              <a:t>Februari</a:t>
            </a:r>
            <a:r>
              <a:rPr lang="en-ID" sz="2500" dirty="0">
                <a:latin typeface="Calibri" panose="020F0502020204030204" pitchFamily="34" charset="0"/>
                <a:ea typeface="Calibri" panose="020F0502020204030204" pitchFamily="34" charset="0"/>
                <a:cs typeface="Calibri" panose="020F0502020204030204" pitchFamily="34" charset="0"/>
              </a:rPr>
              <a:t> 2024 </a:t>
            </a:r>
            <a:r>
              <a:rPr lang="en-ID" sz="2500" dirty="0" err="1">
                <a:latin typeface="Calibri" panose="020F0502020204030204" pitchFamily="34" charset="0"/>
                <a:ea typeface="Calibri" panose="020F0502020204030204" pitchFamily="34" charset="0"/>
                <a:cs typeface="Calibri" panose="020F0502020204030204" pitchFamily="34" charset="0"/>
              </a:rPr>
              <a:t>tentang</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Penyampaian</a:t>
            </a:r>
            <a:r>
              <a:rPr lang="en-ID" sz="2500" dirty="0">
                <a:latin typeface="Calibri" panose="020F0502020204030204" pitchFamily="34" charset="0"/>
                <a:ea typeface="Calibri" panose="020F0502020204030204" pitchFamily="34" charset="0"/>
                <a:cs typeface="Calibri" panose="020F0502020204030204" pitchFamily="34" charset="0"/>
              </a:rPr>
              <a:t> Ruang </a:t>
            </a:r>
            <a:r>
              <a:rPr lang="en-ID" sz="2500" dirty="0" err="1">
                <a:latin typeface="Calibri" panose="020F0502020204030204" pitchFamily="34" charset="0"/>
                <a:ea typeface="Calibri" panose="020F0502020204030204" pitchFamily="34" charset="0"/>
                <a:cs typeface="Calibri" panose="020F0502020204030204" pitchFamily="34" charset="0"/>
              </a:rPr>
              <a:t>Lingkup</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Reviu</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ICoR</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atau</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Diagnostik</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ICoFR</a:t>
            </a:r>
            <a:r>
              <a:rPr lang="en-ID" sz="2500" dirty="0">
                <a:latin typeface="Calibri" panose="020F0502020204030204" pitchFamily="34" charset="0"/>
                <a:ea typeface="Calibri" panose="020F0502020204030204" pitchFamily="34" charset="0"/>
                <a:cs typeface="Calibri" panose="020F0502020204030204" pitchFamily="34" charset="0"/>
              </a:rPr>
              <a:t> </a:t>
            </a:r>
            <a:r>
              <a:rPr lang="en-ID" sz="2500" dirty="0" err="1">
                <a:latin typeface="Calibri" panose="020F0502020204030204" pitchFamily="34" charset="0"/>
                <a:ea typeface="Calibri" panose="020F0502020204030204" pitchFamily="34" charset="0"/>
                <a:cs typeface="Calibri" panose="020F0502020204030204" pitchFamily="34" charset="0"/>
              </a:rPr>
              <a:t>bagi</a:t>
            </a:r>
            <a:r>
              <a:rPr lang="en-ID" sz="2500" dirty="0">
                <a:latin typeface="Calibri" panose="020F0502020204030204" pitchFamily="34" charset="0"/>
                <a:ea typeface="Calibri" panose="020F0502020204030204" pitchFamily="34" charset="0"/>
                <a:cs typeface="Calibri" panose="020F0502020204030204" pitchFamily="34" charset="0"/>
              </a:rPr>
              <a:t> BUMN </a:t>
            </a:r>
            <a:r>
              <a:rPr lang="en-ID" sz="2500" dirty="0" err="1">
                <a:latin typeface="Calibri" panose="020F0502020204030204" pitchFamily="34" charset="0"/>
                <a:ea typeface="Calibri" panose="020F0502020204030204" pitchFamily="34" charset="0"/>
                <a:cs typeface="Calibri" panose="020F0502020204030204" pitchFamily="34" charset="0"/>
              </a:rPr>
              <a:t>Sistemik</a:t>
            </a:r>
            <a:r>
              <a:rPr lang="en-ID" sz="2500" dirty="0">
                <a:latin typeface="Calibri" panose="020F0502020204030204" pitchFamily="34" charset="0"/>
                <a:ea typeface="Calibri" panose="020F0502020204030204" pitchFamily="34" charset="0"/>
                <a:cs typeface="Calibri" panose="020F0502020204030204" pitchFamily="34" charset="0"/>
              </a:rPr>
              <a:t> A dan BUMN </a:t>
            </a:r>
            <a:r>
              <a:rPr lang="en-ID" sz="2500" dirty="0" err="1">
                <a:latin typeface="Calibri" panose="020F0502020204030204" pitchFamily="34" charset="0"/>
                <a:ea typeface="Calibri" panose="020F0502020204030204" pitchFamily="34" charset="0"/>
                <a:cs typeface="Calibri" panose="020F0502020204030204" pitchFamily="34" charset="0"/>
              </a:rPr>
              <a:t>Sistemik</a:t>
            </a:r>
            <a:r>
              <a:rPr lang="en-ID" sz="2500" dirty="0">
                <a:latin typeface="Calibri" panose="020F0502020204030204" pitchFamily="34" charset="0"/>
                <a:ea typeface="Calibri" panose="020F0502020204030204" pitchFamily="34" charset="0"/>
                <a:cs typeface="Calibri" panose="020F0502020204030204" pitchFamily="34" charset="0"/>
              </a:rPr>
              <a:t> B</a:t>
            </a:r>
          </a:p>
        </p:txBody>
      </p:sp>
      <p:pic>
        <p:nvPicPr>
          <p:cNvPr id="8" name="Picture 7">
            <a:extLst>
              <a:ext uri="{FF2B5EF4-FFF2-40B4-BE49-F238E27FC236}">
                <a16:creationId xmlns:a16="http://schemas.microsoft.com/office/drawing/2014/main" id="{C78EA59F-D4A7-3B19-1977-0DADFC503B80}"/>
              </a:ext>
            </a:extLst>
          </p:cNvPr>
          <p:cNvPicPr>
            <a:picLocks noChangeAspect="1"/>
          </p:cNvPicPr>
          <p:nvPr/>
        </p:nvPicPr>
        <p:blipFill>
          <a:blip r:embed="rId2"/>
          <a:stretch>
            <a:fillRect/>
          </a:stretch>
        </p:blipFill>
        <p:spPr>
          <a:xfrm>
            <a:off x="6757988" y="1084246"/>
            <a:ext cx="4252912" cy="4440254"/>
          </a:xfrm>
          <a:prstGeom prst="rect">
            <a:avLst/>
          </a:prstGeom>
        </p:spPr>
      </p:pic>
      <p:sp>
        <p:nvSpPr>
          <p:cNvPr id="10" name="TextBox 9">
            <a:extLst>
              <a:ext uri="{FF2B5EF4-FFF2-40B4-BE49-F238E27FC236}">
                <a16:creationId xmlns:a16="http://schemas.microsoft.com/office/drawing/2014/main" id="{D4BE5B4F-086F-9242-56EB-8DE2FF813DDA}"/>
              </a:ext>
            </a:extLst>
          </p:cNvPr>
          <p:cNvSpPr txBox="1"/>
          <p:nvPr/>
        </p:nvSpPr>
        <p:spPr>
          <a:xfrm>
            <a:off x="8701017" y="4317288"/>
            <a:ext cx="1808982" cy="1631216"/>
          </a:xfrm>
          <a:prstGeom prst="rect">
            <a:avLst/>
          </a:prstGeom>
          <a:noFill/>
        </p:spPr>
        <p:txBody>
          <a:bodyPr wrap="square">
            <a:spAutoFit/>
          </a:bodyPr>
          <a:lstStyle/>
          <a:p>
            <a:r>
              <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KEMENTRIAN</a:t>
            </a:r>
          </a:p>
          <a:p>
            <a:r>
              <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BADAN USAHA</a:t>
            </a:r>
          </a:p>
          <a:p>
            <a:r>
              <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MILIK NEGARA</a:t>
            </a:r>
          </a:p>
          <a:p>
            <a:r>
              <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REPUBLIK</a:t>
            </a:r>
          </a:p>
          <a:p>
            <a:r>
              <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INDONESIA</a:t>
            </a:r>
            <a:endParaRPr lang="en-ID"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8995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A7D2393B-FDE8-AD12-7E04-FD3998F99420}"/>
              </a:ext>
            </a:extLst>
          </p:cNvPr>
          <p:cNvSpPr txBox="1">
            <a:spLocks/>
          </p:cNvSpPr>
          <p:nvPr/>
        </p:nvSpPr>
        <p:spPr>
          <a:xfrm>
            <a:off x="1333500" y="609442"/>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sp>
        <p:nvSpPr>
          <p:cNvPr id="6" name="Rectangle 5">
            <a:extLst>
              <a:ext uri="{FF2B5EF4-FFF2-40B4-BE49-F238E27FC236}">
                <a16:creationId xmlns:a16="http://schemas.microsoft.com/office/drawing/2014/main" id="{8B329A3E-3C99-952E-7321-5007A8930E9B}"/>
              </a:ext>
            </a:extLst>
          </p:cNvPr>
          <p:cNvSpPr/>
          <p:nvPr/>
        </p:nvSpPr>
        <p:spPr>
          <a:xfrm>
            <a:off x="787400" y="1749830"/>
            <a:ext cx="8280400" cy="4272117"/>
          </a:xfrm>
          <a:prstGeom prst="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extBox 7">
            <a:extLst>
              <a:ext uri="{FF2B5EF4-FFF2-40B4-BE49-F238E27FC236}">
                <a16:creationId xmlns:a16="http://schemas.microsoft.com/office/drawing/2014/main" id="{893F1581-18DE-B73B-0B2B-CB53D2B33EE0}"/>
              </a:ext>
            </a:extLst>
          </p:cNvPr>
          <p:cNvSpPr txBox="1"/>
          <p:nvPr/>
        </p:nvSpPr>
        <p:spPr>
          <a:xfrm>
            <a:off x="946150" y="1823270"/>
            <a:ext cx="3105150" cy="538609"/>
          </a:xfrm>
          <a:prstGeom prst="rect">
            <a:avLst/>
          </a:prstGeom>
          <a:noFill/>
        </p:spPr>
        <p:txBody>
          <a:bodyPr wrap="square">
            <a:spAutoFit/>
          </a:bodyPr>
          <a:lstStyle/>
          <a:p>
            <a:r>
              <a:rPr lang="en-US" sz="2900" kern="0" dirty="0">
                <a:solidFill>
                  <a:srgbClr val="FFFF00"/>
                </a:solidFill>
                <a:latin typeface="Fjalla One" panose="02000506040000020004" pitchFamily="2" charset="0"/>
              </a:rPr>
              <a:t>MORE THAN HALF  </a:t>
            </a:r>
            <a:endParaRPr lang="en-ID" sz="2900" dirty="0">
              <a:solidFill>
                <a:srgbClr val="FFFF00"/>
              </a:solidFill>
            </a:endParaRPr>
          </a:p>
        </p:txBody>
      </p:sp>
      <p:sp>
        <p:nvSpPr>
          <p:cNvPr id="10" name="TextBox 9">
            <a:extLst>
              <a:ext uri="{FF2B5EF4-FFF2-40B4-BE49-F238E27FC236}">
                <a16:creationId xmlns:a16="http://schemas.microsoft.com/office/drawing/2014/main" id="{9186EAE7-343B-3897-F854-AF7ABEE699A4}"/>
              </a:ext>
            </a:extLst>
          </p:cNvPr>
          <p:cNvSpPr txBox="1"/>
          <p:nvPr/>
        </p:nvSpPr>
        <p:spPr>
          <a:xfrm>
            <a:off x="692150" y="1746967"/>
            <a:ext cx="7575550" cy="1229824"/>
          </a:xfrm>
          <a:prstGeom prst="rect">
            <a:avLst/>
          </a:prstGeom>
          <a:noFill/>
        </p:spPr>
        <p:txBody>
          <a:bodyPr wrap="square">
            <a:spAutoFit/>
          </a:bodyPr>
          <a:lstStyle/>
          <a:p>
            <a:pPr algn="r">
              <a:lnSpc>
                <a:spcPct val="200000"/>
              </a:lnSpc>
            </a:pPr>
            <a:r>
              <a:rPr lang="en-US" sz="2000" kern="0" dirty="0">
                <a:solidFill>
                  <a:schemeClr val="bg1"/>
                </a:solidFill>
                <a:latin typeface="Fjalla One" panose="02000506040000020004" pitchFamily="2" charset="0"/>
              </a:rPr>
              <a:t>OF OCCUPATIONAL FRAUDS OCCUR DUE TO LACK OF</a:t>
            </a:r>
          </a:p>
          <a:p>
            <a:pPr algn="r">
              <a:lnSpc>
                <a:spcPct val="200000"/>
              </a:lnSpc>
            </a:pPr>
            <a:r>
              <a:rPr lang="en-US" sz="2000" kern="0" dirty="0">
                <a:solidFill>
                  <a:schemeClr val="bg1"/>
                </a:solidFill>
                <a:latin typeface="Fjalla One" panose="02000506040000020004" pitchFamily="2" charset="0"/>
              </a:rPr>
              <a:t>INTERNAL CONTROLS OR AN OVERRIDE OF EXISTING INTERNAL CONTROLS.</a:t>
            </a:r>
            <a:endParaRPr lang="en-ID" sz="2000" dirty="0">
              <a:solidFill>
                <a:schemeClr val="bg1"/>
              </a:solidFill>
            </a:endParaRPr>
          </a:p>
        </p:txBody>
      </p:sp>
      <p:sp>
        <p:nvSpPr>
          <p:cNvPr id="11" name="Rectangle 10">
            <a:extLst>
              <a:ext uri="{FF2B5EF4-FFF2-40B4-BE49-F238E27FC236}">
                <a16:creationId xmlns:a16="http://schemas.microsoft.com/office/drawing/2014/main" id="{47F5E97B-A584-3242-41DC-1EA743925E8A}"/>
              </a:ext>
            </a:extLst>
          </p:cNvPr>
          <p:cNvSpPr/>
          <p:nvPr/>
        </p:nvSpPr>
        <p:spPr>
          <a:xfrm>
            <a:off x="1212850" y="3344768"/>
            <a:ext cx="3879850" cy="114066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LACK OF INTERNAL</a:t>
            </a:r>
          </a:p>
          <a:p>
            <a:r>
              <a:rPr lang="en-US"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CONTROLS (32%)</a:t>
            </a:r>
            <a:endParaRPr lang="en-ID"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45E92CC8-FAB3-53FE-98D0-CAC03F7C01BA}"/>
              </a:ext>
            </a:extLst>
          </p:cNvPr>
          <p:cNvSpPr/>
          <p:nvPr/>
        </p:nvSpPr>
        <p:spPr>
          <a:xfrm>
            <a:off x="1212850" y="4663234"/>
            <a:ext cx="2520950" cy="114066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OVERRIDE OF EXISTING</a:t>
            </a:r>
          </a:p>
          <a:p>
            <a:r>
              <a:rPr lang="en-US"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CONTROLS (19%)</a:t>
            </a:r>
            <a:endParaRPr lang="en-ID"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4BAA883-5F5D-BD54-571C-AF5161AF5905}"/>
              </a:ext>
            </a:extLst>
          </p:cNvPr>
          <p:cNvSpPr txBox="1"/>
          <p:nvPr/>
        </p:nvSpPr>
        <p:spPr>
          <a:xfrm>
            <a:off x="787400" y="5975460"/>
            <a:ext cx="7854950" cy="707886"/>
          </a:xfrm>
          <a:prstGeom prst="rect">
            <a:avLst/>
          </a:prstGeom>
          <a:noFill/>
        </p:spPr>
        <p:txBody>
          <a:bodyPr wrap="square">
            <a:spAutoFit/>
          </a:bodyPr>
          <a:lstStyle/>
          <a:p>
            <a:r>
              <a:rPr lang="en-US" sz="20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Sumber</a:t>
            </a:r>
            <a:r>
              <a:rPr lang="en-US" sz="2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t>
            </a:r>
          </a:p>
          <a:p>
            <a:r>
              <a:rPr lang="en-US" sz="2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Occupational Fraud 2024 : A Report to the Nations (</a:t>
            </a:r>
            <a:r>
              <a:rPr lang="en-US" sz="20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ACFE.Com</a:t>
            </a:r>
            <a:r>
              <a:rPr lang="en-US" sz="2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/RTTN)</a:t>
            </a:r>
            <a:endParaRPr lang="en-ID" sz="2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8490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BACD04E7-101D-DA3C-172D-5E1DADF36B38}"/>
              </a:ext>
            </a:extLst>
          </p:cNvPr>
          <p:cNvSpPr txBox="1">
            <a:spLocks/>
          </p:cNvSpPr>
          <p:nvPr/>
        </p:nvSpPr>
        <p:spPr>
          <a:xfrm>
            <a:off x="1333500" y="507842"/>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8D97BCC5-DE41-5DD5-9D33-C39A1F0D4A0F}"/>
              </a:ext>
            </a:extLst>
          </p:cNvPr>
          <p:cNvSpPr txBox="1">
            <a:spLocks/>
          </p:cNvSpPr>
          <p:nvPr/>
        </p:nvSpPr>
        <p:spPr>
          <a:xfrm>
            <a:off x="292099" y="1414447"/>
            <a:ext cx="5461001"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a:latin typeface="Calibri" panose="020F0502020204030204" pitchFamily="34" charset="0"/>
                <a:ea typeface="Calibri" panose="020F0502020204030204" pitchFamily="34" charset="0"/>
                <a:cs typeface="Calibri" panose="020F0502020204030204" pitchFamily="34" charset="0"/>
              </a:rPr>
              <a:t>Median Loss dan </a:t>
            </a:r>
            <a:r>
              <a:rPr lang="en-US" sz="2200" b="1" kern="0" dirty="0" err="1">
                <a:latin typeface="Calibri" panose="020F0502020204030204" pitchFamily="34" charset="0"/>
                <a:ea typeface="Calibri" panose="020F0502020204030204" pitchFamily="34" charset="0"/>
                <a:cs typeface="Calibri" panose="020F0502020204030204" pitchFamily="34" charset="0"/>
              </a:rPr>
              <a:t>Presentase</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Kasus</a:t>
            </a:r>
            <a:r>
              <a:rPr lang="en-US" sz="2200" b="1" kern="0" dirty="0">
                <a:latin typeface="Calibri" panose="020F0502020204030204" pitchFamily="34" charset="0"/>
                <a:ea typeface="Calibri" panose="020F0502020204030204" pitchFamily="34" charset="0"/>
                <a:cs typeface="Calibri" panose="020F0502020204030204" pitchFamily="34" charset="0"/>
              </a:rPr>
              <a:t> (Global)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2" name="Flowchart: Terminator 1">
            <a:extLst>
              <a:ext uri="{FF2B5EF4-FFF2-40B4-BE49-F238E27FC236}">
                <a16:creationId xmlns:a16="http://schemas.microsoft.com/office/drawing/2014/main" id="{1A81D8DD-6B6A-18BF-A0ED-41BA570942B5}"/>
              </a:ext>
            </a:extLst>
          </p:cNvPr>
          <p:cNvSpPr/>
          <p:nvPr/>
        </p:nvSpPr>
        <p:spPr>
          <a:xfrm>
            <a:off x="2101850" y="2675042"/>
            <a:ext cx="6528558" cy="228599"/>
          </a:xfrm>
          <a:prstGeom prst="flowChartTerminator">
            <a:avLst/>
          </a:prstGeom>
          <a:solidFill>
            <a:schemeClr val="bg1">
              <a:lumMod val="95000"/>
            </a:schemeClr>
          </a:solidFill>
          <a:ln>
            <a:solidFill>
              <a:schemeClr val="bg1">
                <a:lumMod val="9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3" name="Flowchart: Terminator 2">
            <a:extLst>
              <a:ext uri="{FF2B5EF4-FFF2-40B4-BE49-F238E27FC236}">
                <a16:creationId xmlns:a16="http://schemas.microsoft.com/office/drawing/2014/main" id="{69909BF7-C471-D070-C48C-9171AD4C9F5F}"/>
              </a:ext>
            </a:extLst>
          </p:cNvPr>
          <p:cNvSpPr/>
          <p:nvPr/>
        </p:nvSpPr>
        <p:spPr>
          <a:xfrm>
            <a:off x="2101850" y="2646440"/>
            <a:ext cx="1066800" cy="271349"/>
          </a:xfrm>
          <a:prstGeom prst="flowChartTerminator">
            <a:avLst/>
          </a:prstGeom>
          <a:solidFill>
            <a:schemeClr val="accent6">
              <a:lumMod val="50000"/>
            </a:schemeClr>
          </a:solidFill>
          <a:ln>
            <a:solidFill>
              <a:schemeClr val="accent6">
                <a:lumMod val="5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5" name="Flowchart: Terminator 4">
            <a:extLst>
              <a:ext uri="{FF2B5EF4-FFF2-40B4-BE49-F238E27FC236}">
                <a16:creationId xmlns:a16="http://schemas.microsoft.com/office/drawing/2014/main" id="{0C08D0F2-4C1A-2830-4FD5-2D2D5381B3E7}"/>
              </a:ext>
            </a:extLst>
          </p:cNvPr>
          <p:cNvSpPr/>
          <p:nvPr/>
        </p:nvSpPr>
        <p:spPr>
          <a:xfrm>
            <a:off x="2336800" y="3637042"/>
            <a:ext cx="5677658" cy="228599"/>
          </a:xfrm>
          <a:prstGeom prst="flowChartTerminator">
            <a:avLst/>
          </a:prstGeom>
          <a:solidFill>
            <a:schemeClr val="bg1">
              <a:lumMod val="95000"/>
            </a:schemeClr>
          </a:solidFill>
          <a:ln>
            <a:solidFill>
              <a:schemeClr val="bg1">
                <a:lumMod val="9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8" name="Flowchart: Terminator 7">
            <a:extLst>
              <a:ext uri="{FF2B5EF4-FFF2-40B4-BE49-F238E27FC236}">
                <a16:creationId xmlns:a16="http://schemas.microsoft.com/office/drawing/2014/main" id="{84265AF5-C82C-79CB-C7CD-F424EAEDBD70}"/>
              </a:ext>
            </a:extLst>
          </p:cNvPr>
          <p:cNvSpPr/>
          <p:nvPr/>
        </p:nvSpPr>
        <p:spPr>
          <a:xfrm>
            <a:off x="1993899" y="3641996"/>
            <a:ext cx="1174751" cy="223645"/>
          </a:xfrm>
          <a:prstGeom prst="flowChartTerminator">
            <a:avLst/>
          </a:prstGeom>
          <a:solidFill>
            <a:schemeClr val="accent6">
              <a:lumMod val="50000"/>
            </a:schemeClr>
          </a:solidFill>
          <a:ln>
            <a:solidFill>
              <a:schemeClr val="accent6">
                <a:lumMod val="5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9" name="Flowchart: Terminator 8">
            <a:extLst>
              <a:ext uri="{FF2B5EF4-FFF2-40B4-BE49-F238E27FC236}">
                <a16:creationId xmlns:a16="http://schemas.microsoft.com/office/drawing/2014/main" id="{638232C7-07E3-6B9A-706F-AD05C92AD6F0}"/>
              </a:ext>
            </a:extLst>
          </p:cNvPr>
          <p:cNvSpPr/>
          <p:nvPr/>
        </p:nvSpPr>
        <p:spPr>
          <a:xfrm>
            <a:off x="4807708" y="3659343"/>
            <a:ext cx="3206750" cy="223645"/>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Flowchart: Terminator 9">
            <a:extLst>
              <a:ext uri="{FF2B5EF4-FFF2-40B4-BE49-F238E27FC236}">
                <a16:creationId xmlns:a16="http://schemas.microsoft.com/office/drawing/2014/main" id="{5EDFDAFB-7B79-5058-6A0D-6CB449939238}"/>
              </a:ext>
            </a:extLst>
          </p:cNvPr>
          <p:cNvSpPr/>
          <p:nvPr/>
        </p:nvSpPr>
        <p:spPr>
          <a:xfrm>
            <a:off x="1739900" y="4767342"/>
            <a:ext cx="4013200" cy="228599"/>
          </a:xfrm>
          <a:prstGeom prst="flowChartTerminator">
            <a:avLst/>
          </a:prstGeom>
          <a:solidFill>
            <a:schemeClr val="bg1">
              <a:lumMod val="95000"/>
            </a:schemeClr>
          </a:solidFill>
          <a:ln>
            <a:solidFill>
              <a:schemeClr val="bg1">
                <a:lumMod val="9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13" name="Flowchart: Terminator 12">
            <a:extLst>
              <a:ext uri="{FF2B5EF4-FFF2-40B4-BE49-F238E27FC236}">
                <a16:creationId xmlns:a16="http://schemas.microsoft.com/office/drawing/2014/main" id="{1FCFE991-D058-77E4-25B4-A5B66728A759}"/>
              </a:ext>
            </a:extLst>
          </p:cNvPr>
          <p:cNvSpPr/>
          <p:nvPr/>
        </p:nvSpPr>
        <p:spPr>
          <a:xfrm>
            <a:off x="4834506" y="4767342"/>
            <a:ext cx="918594" cy="223645"/>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Flowchart: Terminator 13">
            <a:extLst>
              <a:ext uri="{FF2B5EF4-FFF2-40B4-BE49-F238E27FC236}">
                <a16:creationId xmlns:a16="http://schemas.microsoft.com/office/drawing/2014/main" id="{091B35C5-E9B7-64B5-9EDF-7EFD82FDE0D2}"/>
              </a:ext>
            </a:extLst>
          </p:cNvPr>
          <p:cNvSpPr/>
          <p:nvPr/>
        </p:nvSpPr>
        <p:spPr>
          <a:xfrm>
            <a:off x="1333500" y="4767342"/>
            <a:ext cx="1930400" cy="223645"/>
          </a:xfrm>
          <a:prstGeom prst="flowChartTerminator">
            <a:avLst/>
          </a:prstGeom>
          <a:solidFill>
            <a:schemeClr val="accent6">
              <a:lumMod val="50000"/>
            </a:schemeClr>
          </a:solidFill>
          <a:ln>
            <a:solidFill>
              <a:schemeClr val="accent6">
                <a:lumMod val="5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15" name="Flowchart: Terminator 14">
            <a:extLst>
              <a:ext uri="{FF2B5EF4-FFF2-40B4-BE49-F238E27FC236}">
                <a16:creationId xmlns:a16="http://schemas.microsoft.com/office/drawing/2014/main" id="{87E10BAC-BB63-544C-4C59-EE7FAE7756F6}"/>
              </a:ext>
            </a:extLst>
          </p:cNvPr>
          <p:cNvSpPr/>
          <p:nvPr/>
        </p:nvSpPr>
        <p:spPr>
          <a:xfrm>
            <a:off x="4760403" y="2683716"/>
            <a:ext cx="3870005" cy="191324"/>
          </a:xfrm>
          <a:prstGeom prst="flowChartTerminator">
            <a:avLst/>
          </a:prstGeom>
          <a:solidFill>
            <a:srgbClr val="00B0F0"/>
          </a:solidFill>
          <a:ln>
            <a:solidFill>
              <a:srgbClr val="00B0F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17" name="TextBox 16">
            <a:extLst>
              <a:ext uri="{FF2B5EF4-FFF2-40B4-BE49-F238E27FC236}">
                <a16:creationId xmlns:a16="http://schemas.microsoft.com/office/drawing/2014/main" id="{5DFE8532-6C2B-ABAE-2DC4-7F9AFA110958}"/>
              </a:ext>
            </a:extLst>
          </p:cNvPr>
          <p:cNvSpPr txBox="1"/>
          <p:nvPr/>
        </p:nvSpPr>
        <p:spPr>
          <a:xfrm>
            <a:off x="3008311" y="1980887"/>
            <a:ext cx="1900806" cy="646331"/>
          </a:xfrm>
          <a:prstGeom prst="rect">
            <a:avLst/>
          </a:prstGeom>
          <a:noFill/>
        </p:spPr>
        <p:txBody>
          <a:bodyPr wrap="square">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Asset</a:t>
            </a:r>
          </a:p>
          <a:p>
            <a:pPr algn="ctr"/>
            <a:r>
              <a:rPr lang="en-US" b="1" dirty="0" err="1">
                <a:latin typeface="Calibri" panose="020F0502020204030204" pitchFamily="34" charset="0"/>
                <a:ea typeface="Calibri" panose="020F0502020204030204" pitchFamily="34" charset="0"/>
                <a:cs typeface="Calibri" panose="020F0502020204030204" pitchFamily="34" charset="0"/>
              </a:rPr>
              <a:t>misapproriantion</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3CF1E1B0-4C63-F8A9-94DE-462F90617470}"/>
              </a:ext>
            </a:extLst>
          </p:cNvPr>
          <p:cNvSpPr txBox="1"/>
          <p:nvPr/>
        </p:nvSpPr>
        <p:spPr>
          <a:xfrm>
            <a:off x="3168650" y="3251549"/>
            <a:ext cx="1783331" cy="369332"/>
          </a:xfrm>
          <a:prstGeom prst="rect">
            <a:avLst/>
          </a:prstGeom>
          <a:noFill/>
        </p:spPr>
        <p:txBody>
          <a:bodyPr wrap="square">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Corruption</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EC1AA95-464A-A980-3057-A496011D57CB}"/>
              </a:ext>
            </a:extLst>
          </p:cNvPr>
          <p:cNvSpPr txBox="1"/>
          <p:nvPr/>
        </p:nvSpPr>
        <p:spPr>
          <a:xfrm>
            <a:off x="3168650" y="4156260"/>
            <a:ext cx="1783331" cy="646331"/>
          </a:xfrm>
          <a:prstGeom prst="rect">
            <a:avLst/>
          </a:prstGeom>
          <a:noFill/>
        </p:spPr>
        <p:txBody>
          <a:bodyPr wrap="square">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Financial</a:t>
            </a:r>
          </a:p>
          <a:p>
            <a:pPr algn="ctr"/>
            <a:r>
              <a:rPr lang="en-US" b="1" dirty="0">
                <a:latin typeface="Calibri" panose="020F0502020204030204" pitchFamily="34" charset="0"/>
                <a:ea typeface="Calibri" panose="020F0502020204030204" pitchFamily="34" charset="0"/>
                <a:cs typeface="Calibri" panose="020F0502020204030204" pitchFamily="34" charset="0"/>
              </a:rPr>
              <a:t>Statement fraud</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C30850CC-45A2-FDF3-43C4-8CAFC3EF6421}"/>
              </a:ext>
            </a:extLst>
          </p:cNvPr>
          <p:cNvSpPr txBox="1"/>
          <p:nvPr/>
        </p:nvSpPr>
        <p:spPr>
          <a:xfrm>
            <a:off x="8629652" y="2588973"/>
            <a:ext cx="787399" cy="400110"/>
          </a:xfrm>
          <a:prstGeom prst="rect">
            <a:avLst/>
          </a:prstGeom>
          <a:noFill/>
        </p:spPr>
        <p:txBody>
          <a:bodyPr wrap="square">
            <a:spAutoFit/>
          </a:bodyP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86%</a:t>
            </a:r>
          </a:p>
        </p:txBody>
      </p:sp>
      <p:sp>
        <p:nvSpPr>
          <p:cNvPr id="21" name="TextBox 20">
            <a:extLst>
              <a:ext uri="{FF2B5EF4-FFF2-40B4-BE49-F238E27FC236}">
                <a16:creationId xmlns:a16="http://schemas.microsoft.com/office/drawing/2014/main" id="{7FDA0F5C-F135-BED1-857E-AF10E111CBEF}"/>
              </a:ext>
            </a:extLst>
          </p:cNvPr>
          <p:cNvSpPr txBox="1"/>
          <p:nvPr/>
        </p:nvSpPr>
        <p:spPr>
          <a:xfrm>
            <a:off x="8068142" y="3551286"/>
            <a:ext cx="787399" cy="400110"/>
          </a:xfrm>
          <a:prstGeom prst="rect">
            <a:avLst/>
          </a:prstGeom>
          <a:noFill/>
        </p:spPr>
        <p:txBody>
          <a:bodyPr wrap="square">
            <a:spAutoFit/>
          </a:bodyP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50%</a:t>
            </a:r>
          </a:p>
        </p:txBody>
      </p:sp>
      <p:sp>
        <p:nvSpPr>
          <p:cNvPr id="22" name="TextBox 21">
            <a:extLst>
              <a:ext uri="{FF2B5EF4-FFF2-40B4-BE49-F238E27FC236}">
                <a16:creationId xmlns:a16="http://schemas.microsoft.com/office/drawing/2014/main" id="{D0C4E4A4-CA44-5D44-51BD-86195D78C669}"/>
              </a:ext>
            </a:extLst>
          </p:cNvPr>
          <p:cNvSpPr txBox="1"/>
          <p:nvPr/>
        </p:nvSpPr>
        <p:spPr>
          <a:xfrm>
            <a:off x="5711141" y="4676012"/>
            <a:ext cx="787399" cy="400110"/>
          </a:xfrm>
          <a:prstGeom prst="rect">
            <a:avLst/>
          </a:prstGeom>
          <a:noFill/>
        </p:spPr>
        <p:txBody>
          <a:bodyPr wrap="square">
            <a:spAutoFit/>
          </a:bodyP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9%</a:t>
            </a:r>
          </a:p>
        </p:txBody>
      </p:sp>
      <p:sp>
        <p:nvSpPr>
          <p:cNvPr id="23" name="TextBox 22">
            <a:extLst>
              <a:ext uri="{FF2B5EF4-FFF2-40B4-BE49-F238E27FC236}">
                <a16:creationId xmlns:a16="http://schemas.microsoft.com/office/drawing/2014/main" id="{B1EA496A-209C-DDED-2523-8C539FDBEB78}"/>
              </a:ext>
            </a:extLst>
          </p:cNvPr>
          <p:cNvSpPr txBox="1"/>
          <p:nvPr/>
        </p:nvSpPr>
        <p:spPr>
          <a:xfrm>
            <a:off x="854760" y="2554388"/>
            <a:ext cx="1238613" cy="400110"/>
          </a:xfrm>
          <a:prstGeom prst="rect">
            <a:avLst/>
          </a:prstGeom>
          <a:noFill/>
        </p:spPr>
        <p:txBody>
          <a:bodyPr wrap="square">
            <a:spAutoFit/>
          </a:bodyPr>
          <a:lstStyle/>
          <a:p>
            <a:pPr algn="ctr"/>
            <a:r>
              <a:rPr lang="en-US" sz="2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$ 100,000</a:t>
            </a:r>
          </a:p>
        </p:txBody>
      </p:sp>
      <p:sp>
        <p:nvSpPr>
          <p:cNvPr id="24" name="TextBox 23">
            <a:extLst>
              <a:ext uri="{FF2B5EF4-FFF2-40B4-BE49-F238E27FC236}">
                <a16:creationId xmlns:a16="http://schemas.microsoft.com/office/drawing/2014/main" id="{D4A896D2-A6FB-A0CF-E23F-91A05EDEF95A}"/>
              </a:ext>
            </a:extLst>
          </p:cNvPr>
          <p:cNvSpPr txBox="1"/>
          <p:nvPr/>
        </p:nvSpPr>
        <p:spPr>
          <a:xfrm>
            <a:off x="701602" y="3571110"/>
            <a:ext cx="1238613" cy="400110"/>
          </a:xfrm>
          <a:prstGeom prst="rect">
            <a:avLst/>
          </a:prstGeom>
          <a:noFill/>
        </p:spPr>
        <p:txBody>
          <a:bodyPr wrap="square">
            <a:spAutoFit/>
          </a:bodyPr>
          <a:lstStyle/>
          <a:p>
            <a:pPr algn="ctr"/>
            <a:r>
              <a:rPr lang="en-US" sz="2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$ 150,000</a:t>
            </a:r>
          </a:p>
        </p:txBody>
      </p:sp>
      <p:sp>
        <p:nvSpPr>
          <p:cNvPr id="25" name="TextBox 24">
            <a:extLst>
              <a:ext uri="{FF2B5EF4-FFF2-40B4-BE49-F238E27FC236}">
                <a16:creationId xmlns:a16="http://schemas.microsoft.com/office/drawing/2014/main" id="{94C2336A-246E-798F-254A-F7D48C26B0D8}"/>
              </a:ext>
            </a:extLst>
          </p:cNvPr>
          <p:cNvSpPr txBox="1"/>
          <p:nvPr/>
        </p:nvSpPr>
        <p:spPr>
          <a:xfrm>
            <a:off x="149546" y="4676012"/>
            <a:ext cx="1238613" cy="400110"/>
          </a:xfrm>
          <a:prstGeom prst="rect">
            <a:avLst/>
          </a:prstGeom>
          <a:noFill/>
        </p:spPr>
        <p:txBody>
          <a:bodyPr wrap="square">
            <a:spAutoFit/>
          </a:bodyPr>
          <a:lstStyle/>
          <a:p>
            <a:pPr algn="ctr"/>
            <a:r>
              <a:rPr lang="en-US" sz="2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$ 593,000</a:t>
            </a:r>
          </a:p>
        </p:txBody>
      </p:sp>
      <p:sp>
        <p:nvSpPr>
          <p:cNvPr id="26" name="Rectangle 25">
            <a:extLst>
              <a:ext uri="{FF2B5EF4-FFF2-40B4-BE49-F238E27FC236}">
                <a16:creationId xmlns:a16="http://schemas.microsoft.com/office/drawing/2014/main" id="{3DD64890-F0B7-1E27-9CDC-9D66A2AFF01A}"/>
              </a:ext>
            </a:extLst>
          </p:cNvPr>
          <p:cNvSpPr/>
          <p:nvPr/>
        </p:nvSpPr>
        <p:spPr>
          <a:xfrm>
            <a:off x="8014459" y="5281481"/>
            <a:ext cx="2285242" cy="890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27" name="Flowchart: Terminator 26">
            <a:extLst>
              <a:ext uri="{FF2B5EF4-FFF2-40B4-BE49-F238E27FC236}">
                <a16:creationId xmlns:a16="http://schemas.microsoft.com/office/drawing/2014/main" id="{8D6B7055-C245-2D37-127F-5F2C9E632555}"/>
              </a:ext>
            </a:extLst>
          </p:cNvPr>
          <p:cNvSpPr/>
          <p:nvPr/>
        </p:nvSpPr>
        <p:spPr>
          <a:xfrm>
            <a:off x="8131641" y="5408041"/>
            <a:ext cx="498011" cy="192659"/>
          </a:xfrm>
          <a:prstGeom prst="flowChartTerminator">
            <a:avLst/>
          </a:prstGeom>
          <a:solidFill>
            <a:schemeClr val="accent6">
              <a:lumMod val="50000"/>
            </a:schemeClr>
          </a:solidFill>
          <a:ln>
            <a:solidFill>
              <a:schemeClr val="accent6">
                <a:lumMod val="5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28" name="Flowchart: Terminator 27">
            <a:extLst>
              <a:ext uri="{FF2B5EF4-FFF2-40B4-BE49-F238E27FC236}">
                <a16:creationId xmlns:a16="http://schemas.microsoft.com/office/drawing/2014/main" id="{DFD87CD8-1A31-8829-7A30-D4E6174F1E61}"/>
              </a:ext>
            </a:extLst>
          </p:cNvPr>
          <p:cNvSpPr/>
          <p:nvPr/>
        </p:nvSpPr>
        <p:spPr>
          <a:xfrm>
            <a:off x="8151943" y="5769990"/>
            <a:ext cx="477709" cy="192659"/>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9" name="TextBox 28">
            <a:extLst>
              <a:ext uri="{FF2B5EF4-FFF2-40B4-BE49-F238E27FC236}">
                <a16:creationId xmlns:a16="http://schemas.microsoft.com/office/drawing/2014/main" id="{EFEAD93F-CFF2-713A-9AC7-E34EA0FAFF6E}"/>
              </a:ext>
            </a:extLst>
          </p:cNvPr>
          <p:cNvSpPr txBox="1"/>
          <p:nvPr/>
        </p:nvSpPr>
        <p:spPr>
          <a:xfrm>
            <a:off x="8629652" y="5236703"/>
            <a:ext cx="1783331" cy="880369"/>
          </a:xfrm>
          <a:prstGeom prst="rect">
            <a:avLst/>
          </a:prstGeom>
          <a:noFill/>
        </p:spPr>
        <p:txBody>
          <a:bodyPr wrap="square">
            <a:spAutoFit/>
          </a:bodyPr>
          <a:lstStyle/>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Median Loss</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Percent of cases</a:t>
            </a:r>
            <a:endParaRPr lang="en-ID"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1405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F7C77F-89D1-ECEC-E0C0-83AEC4B8232A}"/>
              </a:ext>
            </a:extLst>
          </p:cNvPr>
          <p:cNvSpPr txBox="1">
            <a:spLocks/>
          </p:cNvSpPr>
          <p:nvPr/>
        </p:nvSpPr>
        <p:spPr>
          <a:xfrm>
            <a:off x="3359527" y="305878"/>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sp>
        <p:nvSpPr>
          <p:cNvPr id="5" name="Title 3">
            <a:extLst>
              <a:ext uri="{FF2B5EF4-FFF2-40B4-BE49-F238E27FC236}">
                <a16:creationId xmlns:a16="http://schemas.microsoft.com/office/drawing/2014/main" id="{F2A99F94-E71B-3273-2E63-ADE1449120CA}"/>
              </a:ext>
            </a:extLst>
          </p:cNvPr>
          <p:cNvSpPr txBox="1">
            <a:spLocks/>
          </p:cNvSpPr>
          <p:nvPr/>
        </p:nvSpPr>
        <p:spPr>
          <a:xfrm>
            <a:off x="1389446" y="1125964"/>
            <a:ext cx="3581401" cy="53020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Presentase</a:t>
            </a:r>
            <a:r>
              <a:rPr lang="en-US" sz="2200" b="1" kern="0" dirty="0">
                <a:latin typeface="Calibri" panose="020F0502020204030204" pitchFamily="34" charset="0"/>
                <a:ea typeface="Calibri" panose="020F0502020204030204" pitchFamily="34" charset="0"/>
                <a:cs typeface="Calibri" panose="020F0502020204030204" pitchFamily="34" charset="0"/>
              </a:rPr>
              <a:t> Fraud (Global) :</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55F15649-3E25-F448-51FE-4B39C60AB02C}"/>
              </a:ext>
            </a:extLst>
          </p:cNvPr>
          <p:cNvSpPr/>
          <p:nvPr/>
        </p:nvSpPr>
        <p:spPr>
          <a:xfrm>
            <a:off x="5901567" y="2064529"/>
            <a:ext cx="3873500" cy="2181253"/>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Corruption</a:t>
            </a:r>
            <a:endParaRPr lang="en-ID"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Oval 8">
            <a:extLst>
              <a:ext uri="{FF2B5EF4-FFF2-40B4-BE49-F238E27FC236}">
                <a16:creationId xmlns:a16="http://schemas.microsoft.com/office/drawing/2014/main" id="{30E19142-7D73-6909-89A7-7FAAABC48C00}"/>
              </a:ext>
            </a:extLst>
          </p:cNvPr>
          <p:cNvSpPr/>
          <p:nvPr/>
        </p:nvSpPr>
        <p:spPr>
          <a:xfrm>
            <a:off x="6139554" y="1361032"/>
            <a:ext cx="4047433" cy="1331122"/>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Financial</a:t>
            </a:r>
          </a:p>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Statement fraud</a:t>
            </a:r>
            <a:endParaRPr lang="en-ID"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8BB8D707-083F-EDE1-B300-7BFF26E538EB}"/>
              </a:ext>
            </a:extLst>
          </p:cNvPr>
          <p:cNvSpPr/>
          <p:nvPr/>
        </p:nvSpPr>
        <p:spPr>
          <a:xfrm>
            <a:off x="3007418" y="1391065"/>
            <a:ext cx="5124379" cy="2908352"/>
          </a:xfrm>
          <a:prstGeom prst="ellipse">
            <a:avLst/>
          </a:prstGeom>
          <a:solidFill>
            <a:schemeClr val="bg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Asset</a:t>
            </a:r>
          </a:p>
          <a:p>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misappropriation</a:t>
            </a:r>
            <a:endParaRPr lang="en-ID"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1" name="Table 10">
            <a:extLst>
              <a:ext uri="{FF2B5EF4-FFF2-40B4-BE49-F238E27FC236}">
                <a16:creationId xmlns:a16="http://schemas.microsoft.com/office/drawing/2014/main" id="{D6850573-5AC5-E0DE-45BE-8ABAEB4CE051}"/>
              </a:ext>
            </a:extLst>
          </p:cNvPr>
          <p:cNvGraphicFramePr>
            <a:graphicFrameLocks noGrp="1"/>
          </p:cNvGraphicFramePr>
          <p:nvPr>
            <p:extLst>
              <p:ext uri="{D42A27DB-BD31-4B8C-83A1-F6EECF244321}">
                <p14:modId xmlns:p14="http://schemas.microsoft.com/office/powerpoint/2010/main" val="3860435699"/>
              </p:ext>
            </p:extLst>
          </p:nvPr>
        </p:nvGraphicFramePr>
        <p:xfrm>
          <a:off x="1662942" y="4299417"/>
          <a:ext cx="8477250" cy="2404447"/>
        </p:xfrm>
        <a:graphic>
          <a:graphicData uri="http://schemas.openxmlformats.org/drawingml/2006/table">
            <a:tbl>
              <a:tblPr firstRow="1" bandRow="1">
                <a:tableStyleId>{5C22544A-7EE6-4342-B048-85BDC9FD1C3A}</a:tableStyleId>
              </a:tblPr>
              <a:tblGrid>
                <a:gridCol w="8477250">
                  <a:extLst>
                    <a:ext uri="{9D8B030D-6E8A-4147-A177-3AD203B41FA5}">
                      <a16:colId xmlns:a16="http://schemas.microsoft.com/office/drawing/2014/main" val="3923800342"/>
                    </a:ext>
                  </a:extLst>
                </a:gridCol>
              </a:tblGrid>
              <a:tr h="330303">
                <a:tc>
                  <a:txBody>
                    <a:bodyPr/>
                    <a:lstStyle/>
                    <a:p>
                      <a:r>
                        <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rPr>
                        <a:t>Asset misappropriation only  </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5726715"/>
                  </a:ext>
                </a:extLst>
              </a:tr>
              <a:tr h="330303">
                <a:tc>
                  <a:txBody>
                    <a:bodyPr/>
                    <a:lstStyle/>
                    <a:p>
                      <a:r>
                        <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rPr>
                        <a:t>Asset misappropriation and corruption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507866"/>
                  </a:ext>
                </a:extLst>
              </a:tr>
              <a:tr h="330303">
                <a:tc>
                  <a:txBody>
                    <a:bodyPr/>
                    <a:lstStyle/>
                    <a:p>
                      <a:r>
                        <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rPr>
                        <a:t>Corruption only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8456436"/>
                  </a:ext>
                </a:extLst>
              </a:tr>
              <a:tr h="330303">
                <a:tc>
                  <a:txBody>
                    <a:bodyPr/>
                    <a:lstStyle/>
                    <a:p>
                      <a:r>
                        <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rPr>
                        <a:t>Corruption, asset misappropriation. and financial statement fraud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2625152"/>
                  </a:ext>
                </a:extLst>
              </a:tr>
              <a:tr h="394409">
                <a:tc>
                  <a:txBody>
                    <a:bodyPr/>
                    <a:lstStyle/>
                    <a:p>
                      <a:r>
                        <a:rPr lang="en-US" sz="1500" b="0" dirty="0">
                          <a:solidFill>
                            <a:schemeClr val="tx1"/>
                          </a:solidFill>
                          <a:latin typeface="Calibri" panose="020F0502020204030204" pitchFamily="34" charset="0"/>
                          <a:ea typeface="Calibri" panose="020F0502020204030204" pitchFamily="34" charset="0"/>
                          <a:cs typeface="Calibri" panose="020F0502020204030204" pitchFamily="34" charset="0"/>
                        </a:rPr>
                        <a:t>Asset misappropriation and financial statement fraud</a:t>
                      </a:r>
                      <a:endPar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8911374"/>
                  </a:ext>
                </a:extLst>
              </a:tr>
              <a:tr h="358523">
                <a:tc>
                  <a:txBody>
                    <a:bodyPr/>
                    <a:lstStyle/>
                    <a:p>
                      <a:r>
                        <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rPr>
                        <a:t>Financial statement fraud only</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3994667"/>
                  </a:ext>
                </a:extLst>
              </a:tr>
              <a:tr h="330303">
                <a:tc>
                  <a:txBody>
                    <a:bodyPr/>
                    <a:lstStyle/>
                    <a:p>
                      <a:r>
                        <a:rPr lang="en-US" sz="1500" b="0" dirty="0">
                          <a:solidFill>
                            <a:schemeClr val="tx1"/>
                          </a:solidFill>
                          <a:latin typeface="Calibri" panose="020F0502020204030204" pitchFamily="34" charset="0"/>
                          <a:ea typeface="Calibri" panose="020F0502020204030204" pitchFamily="34" charset="0"/>
                          <a:cs typeface="Calibri" panose="020F0502020204030204" pitchFamily="34" charset="0"/>
                        </a:rPr>
                        <a:t>Corruption and financial statement fraud</a:t>
                      </a:r>
                      <a:endParaRPr lang="en-ID" sz="15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90324"/>
                  </a:ext>
                </a:extLst>
              </a:tr>
            </a:tbl>
          </a:graphicData>
        </a:graphic>
      </p:graphicFrame>
      <p:sp>
        <p:nvSpPr>
          <p:cNvPr id="13" name="TextBox 12">
            <a:extLst>
              <a:ext uri="{FF2B5EF4-FFF2-40B4-BE49-F238E27FC236}">
                <a16:creationId xmlns:a16="http://schemas.microsoft.com/office/drawing/2014/main" id="{3FACA1F7-5F15-3A12-B164-4B21F255B204}"/>
              </a:ext>
            </a:extLst>
          </p:cNvPr>
          <p:cNvSpPr txBox="1"/>
          <p:nvPr/>
        </p:nvSpPr>
        <p:spPr>
          <a:xfrm>
            <a:off x="9721850" y="4151559"/>
            <a:ext cx="864359" cy="2639441"/>
          </a:xfrm>
          <a:prstGeom prst="rect">
            <a:avLst/>
          </a:prstGeom>
          <a:noFill/>
        </p:spPr>
        <p:txBody>
          <a:bodyPr wrap="square">
            <a:spAutoFit/>
          </a:bodyPr>
          <a:lstStyle/>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47%</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32%</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12%</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5%</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2%</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1%</a:t>
            </a:r>
          </a:p>
          <a:p>
            <a:pPr>
              <a:lnSpc>
                <a:spcPct val="150000"/>
              </a:lnSpc>
            </a:pPr>
            <a:r>
              <a:rPr lang="en-US" sz="1600" dirty="0">
                <a:latin typeface="Calibri" panose="020F0502020204030204" pitchFamily="34" charset="0"/>
                <a:ea typeface="Calibri" panose="020F0502020204030204" pitchFamily="34" charset="0"/>
                <a:cs typeface="Calibri" panose="020F0502020204030204" pitchFamily="34" charset="0"/>
              </a:rPr>
              <a:t>1%</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A5E2C971-4E07-D214-DDFD-D81E32A89F6F}"/>
              </a:ext>
            </a:extLst>
          </p:cNvPr>
          <p:cNvSpPr/>
          <p:nvPr/>
        </p:nvSpPr>
        <p:spPr>
          <a:xfrm>
            <a:off x="9127290" y="4330337"/>
            <a:ext cx="342142" cy="224123"/>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5" name="Oval 14">
            <a:extLst>
              <a:ext uri="{FF2B5EF4-FFF2-40B4-BE49-F238E27FC236}">
                <a16:creationId xmlns:a16="http://schemas.microsoft.com/office/drawing/2014/main" id="{E494A45A-5F3E-6199-AEE8-604DC0ADC008}"/>
              </a:ext>
            </a:extLst>
          </p:cNvPr>
          <p:cNvSpPr/>
          <p:nvPr/>
        </p:nvSpPr>
        <p:spPr>
          <a:xfrm>
            <a:off x="9131560" y="4725156"/>
            <a:ext cx="294516" cy="224123"/>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BC8C1A82-D453-5AD1-CBEB-1A33ECFF5DC6}"/>
              </a:ext>
            </a:extLst>
          </p:cNvPr>
          <p:cNvSpPr/>
          <p:nvPr/>
        </p:nvSpPr>
        <p:spPr>
          <a:xfrm>
            <a:off x="9117319" y="5351302"/>
            <a:ext cx="294516" cy="224123"/>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E0683A58-6508-B06E-12C5-42DF0CCD0219}"/>
              </a:ext>
            </a:extLst>
          </p:cNvPr>
          <p:cNvSpPr/>
          <p:nvPr/>
        </p:nvSpPr>
        <p:spPr>
          <a:xfrm>
            <a:off x="9064927" y="5709547"/>
            <a:ext cx="294516" cy="224123"/>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8" name="Oval 17">
            <a:extLst>
              <a:ext uri="{FF2B5EF4-FFF2-40B4-BE49-F238E27FC236}">
                <a16:creationId xmlns:a16="http://schemas.microsoft.com/office/drawing/2014/main" id="{B7DE9CE6-6446-0403-DF8B-A016B29EF911}"/>
              </a:ext>
            </a:extLst>
          </p:cNvPr>
          <p:cNvSpPr/>
          <p:nvPr/>
        </p:nvSpPr>
        <p:spPr>
          <a:xfrm>
            <a:off x="8781593" y="4713493"/>
            <a:ext cx="285751" cy="178643"/>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8B80FA79-4F16-3C00-238F-5E985B67B3FD}"/>
              </a:ext>
            </a:extLst>
          </p:cNvPr>
          <p:cNvSpPr/>
          <p:nvPr/>
        </p:nvSpPr>
        <p:spPr>
          <a:xfrm>
            <a:off x="8787181" y="5025834"/>
            <a:ext cx="285751" cy="178643"/>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367A02F1-7B08-B39D-9F21-EB937C2859B5}"/>
              </a:ext>
            </a:extLst>
          </p:cNvPr>
          <p:cNvSpPr/>
          <p:nvPr/>
        </p:nvSpPr>
        <p:spPr>
          <a:xfrm>
            <a:off x="8755749" y="5395477"/>
            <a:ext cx="285751" cy="178643"/>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Oval 20">
            <a:extLst>
              <a:ext uri="{FF2B5EF4-FFF2-40B4-BE49-F238E27FC236}">
                <a16:creationId xmlns:a16="http://schemas.microsoft.com/office/drawing/2014/main" id="{4918B19F-1A99-181F-BDEE-B929C6673FC0}"/>
              </a:ext>
            </a:extLst>
          </p:cNvPr>
          <p:cNvSpPr/>
          <p:nvPr/>
        </p:nvSpPr>
        <p:spPr>
          <a:xfrm>
            <a:off x="8755806" y="6482251"/>
            <a:ext cx="285751" cy="178643"/>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Oval 21">
            <a:extLst>
              <a:ext uri="{FF2B5EF4-FFF2-40B4-BE49-F238E27FC236}">
                <a16:creationId xmlns:a16="http://schemas.microsoft.com/office/drawing/2014/main" id="{71305EE6-DB85-17F0-07C6-5761C8276913}"/>
              </a:ext>
            </a:extLst>
          </p:cNvPr>
          <p:cNvSpPr/>
          <p:nvPr/>
        </p:nvSpPr>
        <p:spPr>
          <a:xfrm>
            <a:off x="9459081" y="5689296"/>
            <a:ext cx="222179" cy="204301"/>
          </a:xfrm>
          <a:prstGeom prst="ellipse">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Oval 22">
            <a:extLst>
              <a:ext uri="{FF2B5EF4-FFF2-40B4-BE49-F238E27FC236}">
                <a16:creationId xmlns:a16="http://schemas.microsoft.com/office/drawing/2014/main" id="{ACD600AA-7266-0C48-E237-3538789305F6}"/>
              </a:ext>
            </a:extLst>
          </p:cNvPr>
          <p:cNvSpPr/>
          <p:nvPr/>
        </p:nvSpPr>
        <p:spPr>
          <a:xfrm>
            <a:off x="9474954" y="5369819"/>
            <a:ext cx="222179" cy="204301"/>
          </a:xfrm>
          <a:prstGeom prst="ellipse">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Oval 23">
            <a:extLst>
              <a:ext uri="{FF2B5EF4-FFF2-40B4-BE49-F238E27FC236}">
                <a16:creationId xmlns:a16="http://schemas.microsoft.com/office/drawing/2014/main" id="{7C5AE424-0C8B-38BC-E8F1-ED7B58A752BD}"/>
              </a:ext>
            </a:extLst>
          </p:cNvPr>
          <p:cNvSpPr/>
          <p:nvPr/>
        </p:nvSpPr>
        <p:spPr>
          <a:xfrm>
            <a:off x="9424381" y="6436623"/>
            <a:ext cx="222179" cy="204301"/>
          </a:xfrm>
          <a:prstGeom prst="ellipse">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Oval 24">
            <a:extLst>
              <a:ext uri="{FF2B5EF4-FFF2-40B4-BE49-F238E27FC236}">
                <a16:creationId xmlns:a16="http://schemas.microsoft.com/office/drawing/2014/main" id="{EEB6E4E5-1D76-5784-8842-BF9A9D013C05}"/>
              </a:ext>
            </a:extLst>
          </p:cNvPr>
          <p:cNvSpPr/>
          <p:nvPr/>
        </p:nvSpPr>
        <p:spPr>
          <a:xfrm>
            <a:off x="9436419" y="6109027"/>
            <a:ext cx="222179" cy="204301"/>
          </a:xfrm>
          <a:prstGeom prst="ellipse">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270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698B1B-1676-786F-4DA9-C4D5F1BD0D60}"/>
              </a:ext>
            </a:extLst>
          </p:cNvPr>
          <p:cNvSpPr txBox="1">
            <a:spLocks/>
          </p:cNvSpPr>
          <p:nvPr/>
        </p:nvSpPr>
        <p:spPr>
          <a:xfrm>
            <a:off x="2184400" y="355585"/>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Mengapa</a:t>
            </a:r>
            <a:r>
              <a:rPr lang="en-US" sz="3600" kern="0" dirty="0">
                <a:latin typeface="Fjalla One" panose="02000506040000020004" pitchFamily="2" charset="0"/>
              </a:rPr>
              <a:t>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r>
              <a:rPr lang="en-US" sz="3600" kern="0" dirty="0">
                <a:latin typeface="Fjalla One" panose="02000506040000020004" pitchFamily="2" charset="0"/>
              </a:rPr>
              <a:t>?</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3645CE5C-AE4C-3F71-5317-A5AF63E06B6B}"/>
              </a:ext>
            </a:extLst>
          </p:cNvPr>
          <p:cNvSpPr txBox="1">
            <a:spLocks/>
          </p:cNvSpPr>
          <p:nvPr/>
        </p:nvSpPr>
        <p:spPr>
          <a:xfrm>
            <a:off x="444427" y="1288116"/>
            <a:ext cx="6261101" cy="37625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Jenis-Jenis</a:t>
            </a:r>
            <a:r>
              <a:rPr lang="en-US" sz="2200" b="1" kern="0" dirty="0">
                <a:latin typeface="Calibri" panose="020F0502020204030204" pitchFamily="34" charset="0"/>
                <a:ea typeface="Calibri" panose="020F0502020204030204" pitchFamily="34" charset="0"/>
                <a:cs typeface="Calibri" panose="020F0502020204030204" pitchFamily="34" charset="0"/>
              </a:rPr>
              <a:t> Fraud </a:t>
            </a:r>
            <a:r>
              <a:rPr lang="en-US" sz="2200" b="1" kern="0" dirty="0" err="1">
                <a:latin typeface="Calibri" panose="020F0502020204030204" pitchFamily="34" charset="0"/>
                <a:ea typeface="Calibri" panose="020F0502020204030204" pitchFamily="34" charset="0"/>
                <a:cs typeface="Calibri" panose="020F0502020204030204" pitchFamily="34" charset="0"/>
              </a:rPr>
              <a:t>terkait</a:t>
            </a:r>
            <a:r>
              <a:rPr lang="en-US" sz="2200" b="1" kern="0" dirty="0">
                <a:latin typeface="Calibri" panose="020F0502020204030204" pitchFamily="34" charset="0"/>
                <a:ea typeface="Calibri" panose="020F0502020204030204" pitchFamily="34" charset="0"/>
                <a:cs typeface="Calibri" panose="020F0502020204030204" pitchFamily="34" charset="0"/>
              </a:rPr>
              <a:t> Cryptocurrency (Global):</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73750CA-B4C9-98B0-8F63-2A57B28CCC07}"/>
              </a:ext>
            </a:extLst>
          </p:cNvPr>
          <p:cNvPicPr>
            <a:picLocks noChangeAspect="1"/>
          </p:cNvPicPr>
          <p:nvPr/>
        </p:nvPicPr>
        <p:blipFill>
          <a:blip r:embed="rId2"/>
          <a:srcRect t="1404"/>
          <a:stretch/>
        </p:blipFill>
        <p:spPr>
          <a:xfrm>
            <a:off x="2014538" y="1827866"/>
            <a:ext cx="9015412" cy="4592800"/>
          </a:xfrm>
          <a:prstGeom prst="rect">
            <a:avLst/>
          </a:prstGeom>
        </p:spPr>
      </p:pic>
      <p:sp>
        <p:nvSpPr>
          <p:cNvPr id="9" name="Title 3">
            <a:extLst>
              <a:ext uri="{FF2B5EF4-FFF2-40B4-BE49-F238E27FC236}">
                <a16:creationId xmlns:a16="http://schemas.microsoft.com/office/drawing/2014/main" id="{CC875E7E-9482-B203-F648-8695414EB974}"/>
              </a:ext>
            </a:extLst>
          </p:cNvPr>
          <p:cNvSpPr txBox="1">
            <a:spLocks/>
          </p:cNvSpPr>
          <p:nvPr/>
        </p:nvSpPr>
        <p:spPr>
          <a:xfrm>
            <a:off x="1028700" y="6420666"/>
            <a:ext cx="7302500" cy="163497"/>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600" kern="0" dirty="0" err="1">
                <a:latin typeface="Calibri" panose="020F0502020204030204" pitchFamily="34" charset="0"/>
                <a:ea typeface="Calibri" panose="020F0502020204030204" pitchFamily="34" charset="0"/>
                <a:cs typeface="Calibri" panose="020F0502020204030204" pitchFamily="34" charset="0"/>
              </a:rPr>
              <a:t>Sumber</a:t>
            </a:r>
            <a:r>
              <a:rPr lang="en-US" sz="1600" kern="0" dirty="0">
                <a:latin typeface="Calibri" panose="020F0502020204030204" pitchFamily="34" charset="0"/>
                <a:ea typeface="Calibri" panose="020F0502020204030204" pitchFamily="34" charset="0"/>
                <a:cs typeface="Calibri" panose="020F0502020204030204" pitchFamily="34" charset="0"/>
              </a:rPr>
              <a:t> : Occupational Fraud 2022: A Report to the </a:t>
            </a:r>
            <a:r>
              <a:rPr lang="en-US" sz="1600" kern="0" dirty="0" err="1">
                <a:latin typeface="Calibri" panose="020F0502020204030204" pitchFamily="34" charset="0"/>
                <a:ea typeface="Calibri" panose="020F0502020204030204" pitchFamily="34" charset="0"/>
                <a:cs typeface="Calibri" panose="020F0502020204030204" pitchFamily="34" charset="0"/>
              </a:rPr>
              <a:t>NatNations</a:t>
            </a:r>
            <a:r>
              <a:rPr lang="en-US" sz="1600" kern="0" dirty="0">
                <a:latin typeface="Calibri" panose="020F0502020204030204" pitchFamily="34" charset="0"/>
                <a:ea typeface="Calibri" panose="020F0502020204030204" pitchFamily="34" charset="0"/>
                <a:cs typeface="Calibri" panose="020F0502020204030204" pitchFamily="34" charset="0"/>
              </a:rPr>
              <a:t> (</a:t>
            </a:r>
            <a:r>
              <a:rPr lang="en-US" sz="1600" kern="0" dirty="0" err="1">
                <a:latin typeface="Calibri" panose="020F0502020204030204" pitchFamily="34" charset="0"/>
                <a:ea typeface="Calibri" panose="020F0502020204030204" pitchFamily="34" charset="0"/>
                <a:cs typeface="Calibri" panose="020F0502020204030204" pitchFamily="34" charset="0"/>
              </a:rPr>
              <a:t>ACFE.Com</a:t>
            </a:r>
            <a:r>
              <a:rPr lang="en-US" sz="1600" kern="0" dirty="0">
                <a:latin typeface="Calibri" panose="020F0502020204030204" pitchFamily="34" charset="0"/>
                <a:ea typeface="Calibri" panose="020F0502020204030204" pitchFamily="34" charset="0"/>
                <a:cs typeface="Calibri" panose="020F0502020204030204" pitchFamily="34" charset="0"/>
              </a:rPr>
              <a:t>/RTTN</a:t>
            </a:r>
            <a:endParaRPr lang="en-ID" sz="1600"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5614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735504-917B-B219-0A78-B62F181E9434}"/>
              </a:ext>
            </a:extLst>
          </p:cNvPr>
          <p:cNvSpPr txBox="1">
            <a:spLocks/>
          </p:cNvSpPr>
          <p:nvPr/>
        </p:nvSpPr>
        <p:spPr>
          <a:xfrm>
            <a:off x="2463131" y="216965"/>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5" name="Title 3">
            <a:extLst>
              <a:ext uri="{FF2B5EF4-FFF2-40B4-BE49-F238E27FC236}">
                <a16:creationId xmlns:a16="http://schemas.microsoft.com/office/drawing/2014/main" id="{F7F156B3-9B94-978F-2A44-4FBADB6ACEF9}"/>
              </a:ext>
            </a:extLst>
          </p:cNvPr>
          <p:cNvSpPr txBox="1">
            <a:spLocks/>
          </p:cNvSpPr>
          <p:nvPr/>
        </p:nvSpPr>
        <p:spPr>
          <a:xfrm>
            <a:off x="1074831" y="946698"/>
            <a:ext cx="5716517"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300" b="1" kern="0" dirty="0">
                <a:latin typeface="Calibri" panose="020F0502020204030204" pitchFamily="34" charset="0"/>
                <a:ea typeface="Calibri" panose="020F0502020204030204" pitchFamily="34" charset="0"/>
                <a:cs typeface="Calibri" panose="020F0502020204030204" pitchFamily="34" charset="0"/>
              </a:rPr>
              <a:t>Asia </a:t>
            </a:r>
            <a:r>
              <a:rPr lang="en-US" sz="2300" b="1" kern="0" dirty="0" err="1">
                <a:latin typeface="Calibri" panose="020F0502020204030204" pitchFamily="34" charset="0"/>
                <a:ea typeface="Calibri" panose="020F0502020204030204" pitchFamily="34" charset="0"/>
                <a:cs typeface="Calibri" panose="020F0502020204030204" pitchFamily="34" charset="0"/>
              </a:rPr>
              <a:t>Pasific</a:t>
            </a:r>
            <a:r>
              <a:rPr lang="en-US" sz="2300" b="1" kern="0" dirty="0">
                <a:latin typeface="Calibri" panose="020F0502020204030204" pitchFamily="34" charset="0"/>
                <a:ea typeface="Calibri" panose="020F0502020204030204" pitchFamily="34" charset="0"/>
                <a:cs typeface="Calibri" panose="020F0502020204030204" pitchFamily="34" charset="0"/>
              </a:rPr>
              <a:t> Region:</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6608F938-3537-3C98-F728-7D1C5B038365}"/>
              </a:ext>
            </a:extLst>
          </p:cNvPr>
          <p:cNvGraphicFramePr>
            <a:graphicFrameLocks noGrp="1"/>
          </p:cNvGraphicFramePr>
          <p:nvPr>
            <p:extLst>
              <p:ext uri="{D42A27DB-BD31-4B8C-83A1-F6EECF244321}">
                <p14:modId xmlns:p14="http://schemas.microsoft.com/office/powerpoint/2010/main" val="4055604522"/>
              </p:ext>
            </p:extLst>
          </p:nvPr>
        </p:nvGraphicFramePr>
        <p:xfrm>
          <a:off x="1088190" y="1507532"/>
          <a:ext cx="10015620" cy="5093607"/>
        </p:xfrm>
        <a:graphic>
          <a:graphicData uri="http://schemas.openxmlformats.org/drawingml/2006/table">
            <a:tbl>
              <a:tblPr firstRow="1" bandRow="1">
                <a:tableStyleId>{5C22544A-7EE6-4342-B048-85BDC9FD1C3A}</a:tableStyleId>
              </a:tblPr>
              <a:tblGrid>
                <a:gridCol w="10015620">
                  <a:extLst>
                    <a:ext uri="{9D8B030D-6E8A-4147-A177-3AD203B41FA5}">
                      <a16:colId xmlns:a16="http://schemas.microsoft.com/office/drawing/2014/main" val="175679821"/>
                    </a:ext>
                  </a:extLst>
                </a:gridCol>
              </a:tblGrid>
              <a:tr h="370840">
                <a:tc>
                  <a:txBody>
                    <a:bodyPr/>
                    <a:lstStyle/>
                    <a:p>
                      <a:endParaRPr lang="en-ID"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7915695"/>
                  </a:ext>
                </a:extLst>
              </a:tr>
              <a:tr h="469266">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6551762"/>
                  </a:ext>
                </a:extLst>
              </a:tr>
              <a:tr h="425401">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4817979"/>
                  </a:ext>
                </a:extLst>
              </a:tr>
              <a:tr h="455520">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2049034"/>
                  </a:ext>
                </a:extLst>
              </a:tr>
              <a:tr h="423897">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3054820"/>
                  </a:ext>
                </a:extLst>
              </a:tr>
              <a:tr h="452063">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4210011"/>
                  </a:ext>
                </a:extLst>
              </a:tr>
              <a:tr h="462337">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7513030"/>
                  </a:ext>
                </a:extLst>
              </a:tr>
              <a:tr h="488539">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682188"/>
                  </a:ext>
                </a:extLst>
              </a:tr>
              <a:tr h="508054">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3128010"/>
                  </a:ext>
                </a:extLst>
              </a:tr>
              <a:tr h="534256">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5837244"/>
                  </a:ext>
                </a:extLst>
              </a:tr>
              <a:tr h="498290">
                <a:tc>
                  <a:txBody>
                    <a:bodyPr/>
                    <a:lstStyle/>
                    <a:p>
                      <a:endParaRPr lang="en-ID"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9851152"/>
                  </a:ext>
                </a:extLst>
              </a:tr>
            </a:tbl>
          </a:graphicData>
        </a:graphic>
      </p:graphicFrame>
      <p:sp>
        <p:nvSpPr>
          <p:cNvPr id="7" name="Flowchart: Terminator 6">
            <a:extLst>
              <a:ext uri="{FF2B5EF4-FFF2-40B4-BE49-F238E27FC236}">
                <a16:creationId xmlns:a16="http://schemas.microsoft.com/office/drawing/2014/main" id="{A37AD77C-19E9-1350-0ED2-34F237ED2814}"/>
              </a:ext>
            </a:extLst>
          </p:cNvPr>
          <p:cNvSpPr/>
          <p:nvPr/>
        </p:nvSpPr>
        <p:spPr>
          <a:xfrm>
            <a:off x="1088190" y="1802033"/>
            <a:ext cx="9426133"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itle 3">
            <a:extLst>
              <a:ext uri="{FF2B5EF4-FFF2-40B4-BE49-F238E27FC236}">
                <a16:creationId xmlns:a16="http://schemas.microsoft.com/office/drawing/2014/main" id="{20B6A892-9B71-BEEF-59B8-08B10980E3A3}"/>
              </a:ext>
            </a:extLst>
          </p:cNvPr>
          <p:cNvSpPr txBox="1">
            <a:spLocks/>
          </p:cNvSpPr>
          <p:nvPr/>
        </p:nvSpPr>
        <p:spPr>
          <a:xfrm>
            <a:off x="1088189" y="1410709"/>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Corruption</a:t>
            </a:r>
          </a:p>
        </p:txBody>
      </p:sp>
      <p:sp>
        <p:nvSpPr>
          <p:cNvPr id="9" name="Flowchart: Terminator 8">
            <a:extLst>
              <a:ext uri="{FF2B5EF4-FFF2-40B4-BE49-F238E27FC236}">
                <a16:creationId xmlns:a16="http://schemas.microsoft.com/office/drawing/2014/main" id="{96303966-9AA1-EAB6-7262-1599B5B09FEF}"/>
              </a:ext>
            </a:extLst>
          </p:cNvPr>
          <p:cNvSpPr/>
          <p:nvPr/>
        </p:nvSpPr>
        <p:spPr>
          <a:xfrm>
            <a:off x="1088188" y="2284300"/>
            <a:ext cx="3846724"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Flowchart: Terminator 9">
            <a:extLst>
              <a:ext uri="{FF2B5EF4-FFF2-40B4-BE49-F238E27FC236}">
                <a16:creationId xmlns:a16="http://schemas.microsoft.com/office/drawing/2014/main" id="{20293ADA-C90A-1E81-FEE8-74C6C0420089}"/>
              </a:ext>
            </a:extLst>
          </p:cNvPr>
          <p:cNvSpPr/>
          <p:nvPr/>
        </p:nvSpPr>
        <p:spPr>
          <a:xfrm>
            <a:off x="1088189" y="2738908"/>
            <a:ext cx="3622484"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Flowchart: Terminator 10">
            <a:extLst>
              <a:ext uri="{FF2B5EF4-FFF2-40B4-BE49-F238E27FC236}">
                <a16:creationId xmlns:a16="http://schemas.microsoft.com/office/drawing/2014/main" id="{6FF05E50-878B-ACC7-9A5B-75E1A77C978D}"/>
              </a:ext>
            </a:extLst>
          </p:cNvPr>
          <p:cNvSpPr/>
          <p:nvPr/>
        </p:nvSpPr>
        <p:spPr>
          <a:xfrm>
            <a:off x="1088190" y="3154132"/>
            <a:ext cx="3396348"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Flowchart: Terminator 12">
            <a:extLst>
              <a:ext uri="{FF2B5EF4-FFF2-40B4-BE49-F238E27FC236}">
                <a16:creationId xmlns:a16="http://schemas.microsoft.com/office/drawing/2014/main" id="{FF905857-3B42-3D7E-460C-2F5699775E4E}"/>
              </a:ext>
            </a:extLst>
          </p:cNvPr>
          <p:cNvSpPr/>
          <p:nvPr/>
        </p:nvSpPr>
        <p:spPr>
          <a:xfrm>
            <a:off x="1074831" y="3602546"/>
            <a:ext cx="2970743"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lowchart: Terminator 13">
            <a:extLst>
              <a:ext uri="{FF2B5EF4-FFF2-40B4-BE49-F238E27FC236}">
                <a16:creationId xmlns:a16="http://schemas.microsoft.com/office/drawing/2014/main" id="{D1E2E5A8-85A4-5D46-7FEE-8A7FB3784507}"/>
              </a:ext>
            </a:extLst>
          </p:cNvPr>
          <p:cNvSpPr/>
          <p:nvPr/>
        </p:nvSpPr>
        <p:spPr>
          <a:xfrm>
            <a:off x="1101548" y="4036570"/>
            <a:ext cx="2970743"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 name="Flowchart: Terminator 14">
            <a:extLst>
              <a:ext uri="{FF2B5EF4-FFF2-40B4-BE49-F238E27FC236}">
                <a16:creationId xmlns:a16="http://schemas.microsoft.com/office/drawing/2014/main" id="{AC909393-AA71-602E-A970-A65610117168}"/>
              </a:ext>
            </a:extLst>
          </p:cNvPr>
          <p:cNvSpPr/>
          <p:nvPr/>
        </p:nvSpPr>
        <p:spPr>
          <a:xfrm>
            <a:off x="1101548" y="4536584"/>
            <a:ext cx="2970743"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Flowchart: Terminator 15">
            <a:extLst>
              <a:ext uri="{FF2B5EF4-FFF2-40B4-BE49-F238E27FC236}">
                <a16:creationId xmlns:a16="http://schemas.microsoft.com/office/drawing/2014/main" id="{DEC11248-7F71-3E72-1419-44FEB7D4878A}"/>
              </a:ext>
            </a:extLst>
          </p:cNvPr>
          <p:cNvSpPr/>
          <p:nvPr/>
        </p:nvSpPr>
        <p:spPr>
          <a:xfrm>
            <a:off x="1101548" y="5016938"/>
            <a:ext cx="2179175"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Flowchart: Terminator 16">
            <a:extLst>
              <a:ext uri="{FF2B5EF4-FFF2-40B4-BE49-F238E27FC236}">
                <a16:creationId xmlns:a16="http://schemas.microsoft.com/office/drawing/2014/main" id="{8818023F-272B-3053-4AEC-ECC2946BD82E}"/>
              </a:ext>
            </a:extLst>
          </p:cNvPr>
          <p:cNvSpPr/>
          <p:nvPr/>
        </p:nvSpPr>
        <p:spPr>
          <a:xfrm>
            <a:off x="1074831" y="5497110"/>
            <a:ext cx="2179175"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Flowchart: Terminator 17">
            <a:extLst>
              <a:ext uri="{FF2B5EF4-FFF2-40B4-BE49-F238E27FC236}">
                <a16:creationId xmlns:a16="http://schemas.microsoft.com/office/drawing/2014/main" id="{59BC0FCB-F915-CA2A-F9B8-968CE5A9D6A2}"/>
              </a:ext>
            </a:extLst>
          </p:cNvPr>
          <p:cNvSpPr/>
          <p:nvPr/>
        </p:nvSpPr>
        <p:spPr>
          <a:xfrm>
            <a:off x="1097027" y="6036711"/>
            <a:ext cx="1919867"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Flowchart: Terminator 18">
            <a:extLst>
              <a:ext uri="{FF2B5EF4-FFF2-40B4-BE49-F238E27FC236}">
                <a16:creationId xmlns:a16="http://schemas.microsoft.com/office/drawing/2014/main" id="{24BFD972-02F7-74B2-429A-CA47E8431613}"/>
              </a:ext>
            </a:extLst>
          </p:cNvPr>
          <p:cNvSpPr/>
          <p:nvPr/>
        </p:nvSpPr>
        <p:spPr>
          <a:xfrm>
            <a:off x="1088189" y="6518271"/>
            <a:ext cx="1472014" cy="150126"/>
          </a:xfrm>
          <a:prstGeom prst="flowChartTermina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Title 3">
            <a:extLst>
              <a:ext uri="{FF2B5EF4-FFF2-40B4-BE49-F238E27FC236}">
                <a16:creationId xmlns:a16="http://schemas.microsoft.com/office/drawing/2014/main" id="{3FC6FF90-34B6-9BD3-64C4-B9A2C0CADBAB}"/>
              </a:ext>
            </a:extLst>
          </p:cNvPr>
          <p:cNvSpPr txBox="1">
            <a:spLocks/>
          </p:cNvSpPr>
          <p:nvPr/>
        </p:nvSpPr>
        <p:spPr>
          <a:xfrm>
            <a:off x="1088189" y="1929146"/>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Billing</a:t>
            </a:r>
          </a:p>
        </p:txBody>
      </p:sp>
      <p:sp>
        <p:nvSpPr>
          <p:cNvPr id="21" name="Title 3">
            <a:extLst>
              <a:ext uri="{FF2B5EF4-FFF2-40B4-BE49-F238E27FC236}">
                <a16:creationId xmlns:a16="http://schemas.microsoft.com/office/drawing/2014/main" id="{0C2C1360-7547-477D-0327-A74940FE29F2}"/>
              </a:ext>
            </a:extLst>
          </p:cNvPr>
          <p:cNvSpPr txBox="1">
            <a:spLocks/>
          </p:cNvSpPr>
          <p:nvPr/>
        </p:nvSpPr>
        <p:spPr>
          <a:xfrm>
            <a:off x="1088189" y="2448880"/>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Noncash</a:t>
            </a:r>
          </a:p>
        </p:txBody>
      </p:sp>
      <p:sp>
        <p:nvSpPr>
          <p:cNvPr id="22" name="Title 3">
            <a:extLst>
              <a:ext uri="{FF2B5EF4-FFF2-40B4-BE49-F238E27FC236}">
                <a16:creationId xmlns:a16="http://schemas.microsoft.com/office/drawing/2014/main" id="{11AB47A6-9B18-8627-2D7A-60C5CD771C20}"/>
              </a:ext>
            </a:extLst>
          </p:cNvPr>
          <p:cNvSpPr txBox="1">
            <a:spLocks/>
          </p:cNvSpPr>
          <p:nvPr/>
        </p:nvSpPr>
        <p:spPr>
          <a:xfrm>
            <a:off x="1023739" y="2847072"/>
            <a:ext cx="2970743" cy="375122"/>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Expense reimbursements</a:t>
            </a:r>
          </a:p>
        </p:txBody>
      </p:sp>
      <p:sp>
        <p:nvSpPr>
          <p:cNvPr id="23" name="Title 3">
            <a:extLst>
              <a:ext uri="{FF2B5EF4-FFF2-40B4-BE49-F238E27FC236}">
                <a16:creationId xmlns:a16="http://schemas.microsoft.com/office/drawing/2014/main" id="{36B721FD-D528-71A7-E99C-B8F0C93B9443}"/>
              </a:ext>
            </a:extLst>
          </p:cNvPr>
          <p:cNvSpPr txBox="1">
            <a:spLocks/>
          </p:cNvSpPr>
          <p:nvPr/>
        </p:nvSpPr>
        <p:spPr>
          <a:xfrm>
            <a:off x="1007870" y="3302733"/>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Cash on Hand</a:t>
            </a:r>
          </a:p>
        </p:txBody>
      </p:sp>
      <p:sp>
        <p:nvSpPr>
          <p:cNvPr id="24" name="Title 3">
            <a:extLst>
              <a:ext uri="{FF2B5EF4-FFF2-40B4-BE49-F238E27FC236}">
                <a16:creationId xmlns:a16="http://schemas.microsoft.com/office/drawing/2014/main" id="{F039684D-8CFC-DCCC-51BC-9AAC8DB51221}"/>
              </a:ext>
            </a:extLst>
          </p:cNvPr>
          <p:cNvSpPr txBox="1">
            <a:spLocks/>
          </p:cNvSpPr>
          <p:nvPr/>
        </p:nvSpPr>
        <p:spPr>
          <a:xfrm>
            <a:off x="1007870" y="3756488"/>
            <a:ext cx="3051062" cy="225918"/>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Financial statement fraud</a:t>
            </a:r>
          </a:p>
        </p:txBody>
      </p:sp>
      <p:sp>
        <p:nvSpPr>
          <p:cNvPr id="25" name="Title 3">
            <a:extLst>
              <a:ext uri="{FF2B5EF4-FFF2-40B4-BE49-F238E27FC236}">
                <a16:creationId xmlns:a16="http://schemas.microsoft.com/office/drawing/2014/main" id="{6D816013-3E5F-7909-F896-6A182C908F86}"/>
              </a:ext>
            </a:extLst>
          </p:cNvPr>
          <p:cNvSpPr txBox="1">
            <a:spLocks/>
          </p:cNvSpPr>
          <p:nvPr/>
        </p:nvSpPr>
        <p:spPr>
          <a:xfrm>
            <a:off x="1007869" y="4254442"/>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Payroll</a:t>
            </a:r>
          </a:p>
        </p:txBody>
      </p:sp>
      <p:sp>
        <p:nvSpPr>
          <p:cNvPr id="26" name="Title 3">
            <a:extLst>
              <a:ext uri="{FF2B5EF4-FFF2-40B4-BE49-F238E27FC236}">
                <a16:creationId xmlns:a16="http://schemas.microsoft.com/office/drawing/2014/main" id="{7497EFC2-4F43-89FD-40BE-787F598379E7}"/>
              </a:ext>
            </a:extLst>
          </p:cNvPr>
          <p:cNvSpPr txBox="1">
            <a:spLocks/>
          </p:cNvSpPr>
          <p:nvPr/>
        </p:nvSpPr>
        <p:spPr>
          <a:xfrm>
            <a:off x="935908" y="4713038"/>
            <a:ext cx="3927045" cy="345062"/>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Check and payment </a:t>
            </a:r>
            <a:r>
              <a:rPr lang="en-US" sz="1800" kern="0" dirty="0" err="1">
                <a:latin typeface="Calibri" panose="020F0502020204030204" pitchFamily="34" charset="0"/>
                <a:ea typeface="Calibri" panose="020F0502020204030204" pitchFamily="34" charset="0"/>
                <a:cs typeface="Calibri" panose="020F0502020204030204" pitchFamily="34" charset="0"/>
              </a:rPr>
              <a:t>tamperinng</a:t>
            </a:r>
            <a:endParaRPr lang="en-US" sz="1800" kern="0" dirty="0">
              <a:latin typeface="Calibri" panose="020F0502020204030204" pitchFamily="34" charset="0"/>
              <a:ea typeface="Calibri" panose="020F0502020204030204" pitchFamily="34" charset="0"/>
              <a:cs typeface="Calibri" panose="020F0502020204030204" pitchFamily="34" charset="0"/>
            </a:endParaRPr>
          </a:p>
        </p:txBody>
      </p:sp>
      <p:sp>
        <p:nvSpPr>
          <p:cNvPr id="27" name="Title 3">
            <a:extLst>
              <a:ext uri="{FF2B5EF4-FFF2-40B4-BE49-F238E27FC236}">
                <a16:creationId xmlns:a16="http://schemas.microsoft.com/office/drawing/2014/main" id="{81A50F78-8924-5ABB-FEE7-C6BCE1445F7D}"/>
              </a:ext>
            </a:extLst>
          </p:cNvPr>
          <p:cNvSpPr txBox="1">
            <a:spLocks/>
          </p:cNvSpPr>
          <p:nvPr/>
        </p:nvSpPr>
        <p:spPr>
          <a:xfrm>
            <a:off x="1023739" y="5169636"/>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Skimming</a:t>
            </a:r>
          </a:p>
        </p:txBody>
      </p:sp>
      <p:sp>
        <p:nvSpPr>
          <p:cNvPr id="28" name="Title 3">
            <a:extLst>
              <a:ext uri="{FF2B5EF4-FFF2-40B4-BE49-F238E27FC236}">
                <a16:creationId xmlns:a16="http://schemas.microsoft.com/office/drawing/2014/main" id="{A3CE9253-0614-41D7-4DAC-CCE30FE5AAA6}"/>
              </a:ext>
            </a:extLst>
          </p:cNvPr>
          <p:cNvSpPr txBox="1">
            <a:spLocks/>
          </p:cNvSpPr>
          <p:nvPr/>
        </p:nvSpPr>
        <p:spPr>
          <a:xfrm>
            <a:off x="1007869" y="5742530"/>
            <a:ext cx="1762625"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Cash larceny</a:t>
            </a:r>
          </a:p>
        </p:txBody>
      </p:sp>
      <p:sp>
        <p:nvSpPr>
          <p:cNvPr id="29" name="Title 3">
            <a:extLst>
              <a:ext uri="{FF2B5EF4-FFF2-40B4-BE49-F238E27FC236}">
                <a16:creationId xmlns:a16="http://schemas.microsoft.com/office/drawing/2014/main" id="{8172AE93-44D7-7D4B-9C8E-48516BBF2715}"/>
              </a:ext>
            </a:extLst>
          </p:cNvPr>
          <p:cNvSpPr txBox="1">
            <a:spLocks/>
          </p:cNvSpPr>
          <p:nvPr/>
        </p:nvSpPr>
        <p:spPr>
          <a:xfrm>
            <a:off x="1007870" y="6226011"/>
            <a:ext cx="3460800" cy="410574"/>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800" kern="0" dirty="0">
                <a:latin typeface="Calibri" panose="020F0502020204030204" pitchFamily="34" charset="0"/>
                <a:ea typeface="Calibri" panose="020F0502020204030204" pitchFamily="34" charset="0"/>
                <a:cs typeface="Calibri" panose="020F0502020204030204" pitchFamily="34" charset="0"/>
              </a:rPr>
              <a:t>Register </a:t>
            </a:r>
            <a:r>
              <a:rPr lang="en-US" sz="1800" kern="0" dirty="0" err="1">
                <a:latin typeface="Calibri" panose="020F0502020204030204" pitchFamily="34" charset="0"/>
                <a:ea typeface="Calibri" panose="020F0502020204030204" pitchFamily="34" charset="0"/>
                <a:cs typeface="Calibri" panose="020F0502020204030204" pitchFamily="34" charset="0"/>
              </a:rPr>
              <a:t>distribursements</a:t>
            </a:r>
            <a:endParaRPr lang="en-US" sz="1800" kern="0" dirty="0">
              <a:latin typeface="Calibri" panose="020F0502020204030204" pitchFamily="34" charset="0"/>
              <a:ea typeface="Calibri" panose="020F0502020204030204" pitchFamily="34" charset="0"/>
              <a:cs typeface="Calibri" panose="020F0502020204030204" pitchFamily="34" charset="0"/>
            </a:endParaRPr>
          </a:p>
        </p:txBody>
      </p:sp>
      <p:sp>
        <p:nvSpPr>
          <p:cNvPr id="30" name="Title 3">
            <a:extLst>
              <a:ext uri="{FF2B5EF4-FFF2-40B4-BE49-F238E27FC236}">
                <a16:creationId xmlns:a16="http://schemas.microsoft.com/office/drawing/2014/main" id="{A4CD36CB-E63C-9B8F-720F-70E80E3088DE}"/>
              </a:ext>
            </a:extLst>
          </p:cNvPr>
          <p:cNvSpPr txBox="1">
            <a:spLocks/>
          </p:cNvSpPr>
          <p:nvPr/>
        </p:nvSpPr>
        <p:spPr>
          <a:xfrm>
            <a:off x="10624789" y="1556118"/>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57%</a:t>
            </a:r>
          </a:p>
        </p:txBody>
      </p:sp>
      <p:sp>
        <p:nvSpPr>
          <p:cNvPr id="31" name="Title 3">
            <a:extLst>
              <a:ext uri="{FF2B5EF4-FFF2-40B4-BE49-F238E27FC236}">
                <a16:creationId xmlns:a16="http://schemas.microsoft.com/office/drawing/2014/main" id="{058609C2-DC11-462A-D10D-B61DCE2AAFB2}"/>
              </a:ext>
            </a:extLst>
          </p:cNvPr>
          <p:cNvSpPr txBox="1">
            <a:spLocks/>
          </p:cNvSpPr>
          <p:nvPr/>
        </p:nvSpPr>
        <p:spPr>
          <a:xfrm>
            <a:off x="10624789" y="2032248"/>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20%</a:t>
            </a:r>
          </a:p>
        </p:txBody>
      </p:sp>
      <p:sp>
        <p:nvSpPr>
          <p:cNvPr id="32" name="Title 3">
            <a:extLst>
              <a:ext uri="{FF2B5EF4-FFF2-40B4-BE49-F238E27FC236}">
                <a16:creationId xmlns:a16="http://schemas.microsoft.com/office/drawing/2014/main" id="{547048CD-DEA0-47DC-4FB7-DDB5B5037276}"/>
              </a:ext>
            </a:extLst>
          </p:cNvPr>
          <p:cNvSpPr txBox="1">
            <a:spLocks/>
          </p:cNvSpPr>
          <p:nvPr/>
        </p:nvSpPr>
        <p:spPr>
          <a:xfrm>
            <a:off x="10611965" y="2464881"/>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17%</a:t>
            </a:r>
          </a:p>
        </p:txBody>
      </p:sp>
      <p:sp>
        <p:nvSpPr>
          <p:cNvPr id="33" name="Title 3">
            <a:extLst>
              <a:ext uri="{FF2B5EF4-FFF2-40B4-BE49-F238E27FC236}">
                <a16:creationId xmlns:a16="http://schemas.microsoft.com/office/drawing/2014/main" id="{5EAF392F-F211-1505-62B2-6EE0995E4077}"/>
              </a:ext>
            </a:extLst>
          </p:cNvPr>
          <p:cNvSpPr txBox="1">
            <a:spLocks/>
          </p:cNvSpPr>
          <p:nvPr/>
        </p:nvSpPr>
        <p:spPr>
          <a:xfrm>
            <a:off x="10624789" y="2917698"/>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11%</a:t>
            </a:r>
          </a:p>
        </p:txBody>
      </p:sp>
      <p:sp>
        <p:nvSpPr>
          <p:cNvPr id="34" name="Title 3">
            <a:extLst>
              <a:ext uri="{FF2B5EF4-FFF2-40B4-BE49-F238E27FC236}">
                <a16:creationId xmlns:a16="http://schemas.microsoft.com/office/drawing/2014/main" id="{8629E7F9-6087-D62B-258E-E95A07445278}"/>
              </a:ext>
            </a:extLst>
          </p:cNvPr>
          <p:cNvSpPr txBox="1">
            <a:spLocks/>
          </p:cNvSpPr>
          <p:nvPr/>
        </p:nvSpPr>
        <p:spPr>
          <a:xfrm>
            <a:off x="10611965" y="3305809"/>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11%</a:t>
            </a:r>
          </a:p>
        </p:txBody>
      </p:sp>
      <p:sp>
        <p:nvSpPr>
          <p:cNvPr id="35" name="Title 3">
            <a:extLst>
              <a:ext uri="{FF2B5EF4-FFF2-40B4-BE49-F238E27FC236}">
                <a16:creationId xmlns:a16="http://schemas.microsoft.com/office/drawing/2014/main" id="{9DFE5572-8539-87D4-3372-02F9B004650C}"/>
              </a:ext>
            </a:extLst>
          </p:cNvPr>
          <p:cNvSpPr txBox="1">
            <a:spLocks/>
          </p:cNvSpPr>
          <p:nvPr/>
        </p:nvSpPr>
        <p:spPr>
          <a:xfrm>
            <a:off x="10599141" y="3784518"/>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11%</a:t>
            </a:r>
          </a:p>
        </p:txBody>
      </p:sp>
      <p:sp>
        <p:nvSpPr>
          <p:cNvPr id="36" name="Title 3">
            <a:extLst>
              <a:ext uri="{FF2B5EF4-FFF2-40B4-BE49-F238E27FC236}">
                <a16:creationId xmlns:a16="http://schemas.microsoft.com/office/drawing/2014/main" id="{BB88AD89-4E1D-0AB3-11C3-6F3C8EDF87D1}"/>
              </a:ext>
            </a:extLst>
          </p:cNvPr>
          <p:cNvSpPr txBox="1">
            <a:spLocks/>
          </p:cNvSpPr>
          <p:nvPr/>
        </p:nvSpPr>
        <p:spPr>
          <a:xfrm>
            <a:off x="10611965" y="4254442"/>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9%</a:t>
            </a:r>
          </a:p>
        </p:txBody>
      </p:sp>
      <p:sp>
        <p:nvSpPr>
          <p:cNvPr id="37" name="Title 3">
            <a:extLst>
              <a:ext uri="{FF2B5EF4-FFF2-40B4-BE49-F238E27FC236}">
                <a16:creationId xmlns:a16="http://schemas.microsoft.com/office/drawing/2014/main" id="{17CFDF0D-CC1F-3EFE-B719-E56000C0DFB9}"/>
              </a:ext>
            </a:extLst>
          </p:cNvPr>
          <p:cNvSpPr txBox="1">
            <a:spLocks/>
          </p:cNvSpPr>
          <p:nvPr/>
        </p:nvSpPr>
        <p:spPr>
          <a:xfrm>
            <a:off x="10596591" y="4713038"/>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9%</a:t>
            </a:r>
          </a:p>
        </p:txBody>
      </p:sp>
      <p:sp>
        <p:nvSpPr>
          <p:cNvPr id="38" name="Title 3">
            <a:extLst>
              <a:ext uri="{FF2B5EF4-FFF2-40B4-BE49-F238E27FC236}">
                <a16:creationId xmlns:a16="http://schemas.microsoft.com/office/drawing/2014/main" id="{5A63CC15-EE3B-B118-AA43-47B88239C5BD}"/>
              </a:ext>
            </a:extLst>
          </p:cNvPr>
          <p:cNvSpPr txBox="1">
            <a:spLocks/>
          </p:cNvSpPr>
          <p:nvPr/>
        </p:nvSpPr>
        <p:spPr>
          <a:xfrm>
            <a:off x="10591491" y="5265727"/>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6%</a:t>
            </a:r>
          </a:p>
        </p:txBody>
      </p:sp>
      <p:sp>
        <p:nvSpPr>
          <p:cNvPr id="39" name="Title 3">
            <a:extLst>
              <a:ext uri="{FF2B5EF4-FFF2-40B4-BE49-F238E27FC236}">
                <a16:creationId xmlns:a16="http://schemas.microsoft.com/office/drawing/2014/main" id="{205D974B-F465-1462-E38D-1E49966E6CD1}"/>
              </a:ext>
            </a:extLst>
          </p:cNvPr>
          <p:cNvSpPr txBox="1">
            <a:spLocks/>
          </p:cNvSpPr>
          <p:nvPr/>
        </p:nvSpPr>
        <p:spPr>
          <a:xfrm>
            <a:off x="10579308" y="5803276"/>
            <a:ext cx="797524" cy="50410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6%</a:t>
            </a:r>
          </a:p>
        </p:txBody>
      </p:sp>
      <p:sp>
        <p:nvSpPr>
          <p:cNvPr id="40" name="Title 3">
            <a:extLst>
              <a:ext uri="{FF2B5EF4-FFF2-40B4-BE49-F238E27FC236}">
                <a16:creationId xmlns:a16="http://schemas.microsoft.com/office/drawing/2014/main" id="{2B2F9102-36BA-8A1D-F2F6-9A27CC979E26}"/>
              </a:ext>
            </a:extLst>
          </p:cNvPr>
          <p:cNvSpPr txBox="1">
            <a:spLocks/>
          </p:cNvSpPr>
          <p:nvPr/>
        </p:nvSpPr>
        <p:spPr>
          <a:xfrm>
            <a:off x="10579308" y="6246634"/>
            <a:ext cx="1022142" cy="535864"/>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700" kern="0" dirty="0">
                <a:latin typeface="Calibri" panose="020F0502020204030204" pitchFamily="34" charset="0"/>
                <a:ea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3572490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DB6A30-5A43-EA6E-03B6-9CD00F4B8742}"/>
              </a:ext>
            </a:extLst>
          </p:cNvPr>
          <p:cNvSpPr txBox="1">
            <a:spLocks/>
          </p:cNvSpPr>
          <p:nvPr/>
        </p:nvSpPr>
        <p:spPr>
          <a:xfrm>
            <a:off x="811752" y="7628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6" name="TextBox 5">
            <a:extLst>
              <a:ext uri="{FF2B5EF4-FFF2-40B4-BE49-F238E27FC236}">
                <a16:creationId xmlns:a16="http://schemas.microsoft.com/office/drawing/2014/main" id="{0A33601C-5FDC-32B6-4287-14CF9908A107}"/>
              </a:ext>
            </a:extLst>
          </p:cNvPr>
          <p:cNvSpPr txBox="1"/>
          <p:nvPr/>
        </p:nvSpPr>
        <p:spPr>
          <a:xfrm>
            <a:off x="1003300" y="2009528"/>
            <a:ext cx="9131300" cy="3585597"/>
          </a:xfrm>
          <a:prstGeom prst="rect">
            <a:avLst/>
          </a:prstGeom>
          <a:noFill/>
        </p:spPr>
        <p:txBody>
          <a:bodyPr wrap="square">
            <a:spAutoFit/>
          </a:bodyPr>
          <a:lstStyle/>
          <a:p>
            <a:pPr>
              <a:spcBef>
                <a:spcPts val="600"/>
              </a:spcBef>
            </a:pPr>
            <a:r>
              <a:rPr lang="en-ID" sz="2200" b="1" dirty="0">
                <a:latin typeface="Calibri" panose="020F0502020204030204" pitchFamily="34" charset="0"/>
                <a:ea typeface="Calibri" panose="020F0502020204030204" pitchFamily="34" charset="0"/>
                <a:cs typeface="Calibri" panose="020F0502020204030204" pitchFamily="34" charset="0"/>
              </a:rPr>
              <a:t>Pasal 97 </a:t>
            </a:r>
            <a:r>
              <a:rPr lang="en-ID" sz="2200" b="1" dirty="0" err="1">
                <a:latin typeface="Calibri" panose="020F0502020204030204" pitchFamily="34" charset="0"/>
                <a:ea typeface="Calibri" panose="020F0502020204030204" pitchFamily="34" charset="0"/>
                <a:cs typeface="Calibri" panose="020F0502020204030204" pitchFamily="34" charset="0"/>
              </a:rPr>
              <a:t>ayat</a:t>
            </a:r>
            <a:r>
              <a:rPr lang="en-ID" sz="2200" b="1" dirty="0">
                <a:latin typeface="Calibri" panose="020F0502020204030204" pitchFamily="34" charset="0"/>
                <a:ea typeface="Calibri" panose="020F0502020204030204" pitchFamily="34" charset="0"/>
                <a:cs typeface="Calibri" panose="020F0502020204030204" pitchFamily="34" charset="0"/>
              </a:rPr>
              <a:t> (5) UU PT,</a:t>
            </a:r>
          </a:p>
          <a:p>
            <a:pPr>
              <a:spcBef>
                <a:spcPts val="600"/>
              </a:spcBef>
            </a:pPr>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Anggota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Direksi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dapat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dipertanggungjawabkan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kerugiansebagaimana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dimaksud</a:t>
            </a:r>
            <a:r>
              <a:rPr lang="en-ID" sz="2000" dirty="0">
                <a:latin typeface="Calibri" panose="020F0502020204030204" pitchFamily="34" charset="0"/>
                <a:ea typeface="Calibri" panose="020F0502020204030204" pitchFamily="34" charset="0"/>
                <a:cs typeface="Calibri" panose="020F0502020204030204" pitchFamily="34" charset="0"/>
              </a:rPr>
              <a:t> pada </a:t>
            </a:r>
            <a:r>
              <a:rPr lang="en-ID" sz="2000" dirty="0" err="1">
                <a:latin typeface="Calibri" panose="020F0502020204030204" pitchFamily="34" charset="0"/>
                <a:ea typeface="Calibri" panose="020F0502020204030204" pitchFamily="34" charset="0"/>
                <a:cs typeface="Calibri" panose="020F0502020204030204" pitchFamily="34" charset="0"/>
              </a:rPr>
              <a:t>ayat</a:t>
            </a:r>
            <a:r>
              <a:rPr lang="en-ID" sz="2000" dirty="0">
                <a:latin typeface="Calibri" panose="020F0502020204030204" pitchFamily="34" charset="0"/>
                <a:ea typeface="Calibri" panose="020F0502020204030204" pitchFamily="34" charset="0"/>
                <a:cs typeface="Calibri" panose="020F0502020204030204" pitchFamily="34" charset="0"/>
              </a:rPr>
              <a:t> (3) </a:t>
            </a:r>
            <a:r>
              <a:rPr lang="en-ID" sz="2000" dirty="0" err="1">
                <a:latin typeface="Calibri" panose="020F0502020204030204" pitchFamily="34" charset="0"/>
                <a:ea typeface="Calibri" panose="020F0502020204030204" pitchFamily="34" charset="0"/>
                <a:cs typeface="Calibri" panose="020F0502020204030204" pitchFamily="34" charset="0"/>
              </a:rPr>
              <a:t>apabila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dapat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membuktikan</a:t>
            </a:r>
            <a:r>
              <a:rPr lang="en-ID" sz="2000" dirty="0">
                <a:latin typeface="Calibri" panose="020F0502020204030204" pitchFamily="34" charset="0"/>
                <a:ea typeface="Calibri" panose="020F0502020204030204" pitchFamily="34" charset="0"/>
                <a:cs typeface="Calibri" panose="020F0502020204030204" pitchFamily="34" charset="0"/>
              </a:rPr>
              <a:t>:</a:t>
            </a:r>
          </a:p>
          <a:p>
            <a:pPr marL="457200" indent="-457200">
              <a:spcBef>
                <a:spcPts val="600"/>
              </a:spcBef>
              <a:buFont typeface="+mj-lt"/>
              <a:buAutoNum type="alphaLcParenR"/>
            </a:pPr>
            <a:r>
              <a:rPr lang="en-ID" sz="2000" dirty="0" err="1">
                <a:latin typeface="Calibri" panose="020F0502020204030204" pitchFamily="34" charset="0"/>
                <a:ea typeface="Calibri" panose="020F0502020204030204" pitchFamily="34" charset="0"/>
                <a:cs typeface="Calibri" panose="020F0502020204030204" pitchFamily="34" charset="0"/>
              </a:rPr>
              <a:t>Kerugian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tersebut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bukan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karena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kesalahan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kelalaiannya</a:t>
            </a:r>
            <a:r>
              <a:rPr lang="en-ID" sz="2000" dirty="0">
                <a:latin typeface="Calibri" panose="020F0502020204030204" pitchFamily="34" charset="0"/>
                <a:ea typeface="Calibri" panose="020F0502020204030204" pitchFamily="34" charset="0"/>
                <a:cs typeface="Calibri" panose="020F0502020204030204" pitchFamily="34" charset="0"/>
              </a:rPr>
              <a:t>,</a:t>
            </a:r>
          </a:p>
          <a:p>
            <a:pPr marL="457200" indent="-457200">
              <a:spcBef>
                <a:spcPts val="600"/>
              </a:spcBef>
              <a:buFont typeface="+mj-lt"/>
              <a:buAutoNum type="alphaLcParenR"/>
            </a:pPr>
            <a:r>
              <a:rPr lang="en-ID" sz="2000" dirty="0">
                <a:latin typeface="Calibri" panose="020F0502020204030204" pitchFamily="34" charset="0"/>
                <a:ea typeface="Calibri" panose="020F0502020204030204" pitchFamily="34" charset="0"/>
                <a:cs typeface="Calibri" panose="020F0502020204030204" pitchFamily="34" charset="0"/>
              </a:rPr>
              <a:t>Telah </a:t>
            </a:r>
            <a:r>
              <a:rPr lang="en-ID" sz="2000" dirty="0" err="1">
                <a:latin typeface="Calibri" panose="020F0502020204030204" pitchFamily="34" charset="0"/>
                <a:ea typeface="Calibri" panose="020F0502020204030204" pitchFamily="34" charset="0"/>
                <a:cs typeface="Calibri" panose="020F0502020204030204" pitchFamily="34" charset="0"/>
              </a:rPr>
              <a:t>melakukan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pengurusan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itikad</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baik</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kehati-hatian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kepentingan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sesuai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maksud</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tujuan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perusahaan</a:t>
            </a:r>
            <a:r>
              <a:rPr lang="en-ID" sz="2000" dirty="0">
                <a:latin typeface="Calibri" panose="020F0502020204030204" pitchFamily="34" charset="0"/>
                <a:ea typeface="Calibri" panose="020F0502020204030204" pitchFamily="34" charset="0"/>
                <a:cs typeface="Calibri" panose="020F0502020204030204" pitchFamily="34" charset="0"/>
              </a:rPr>
              <a:t>,</a:t>
            </a:r>
          </a:p>
          <a:p>
            <a:pPr marL="457200" indent="-457200">
              <a:spcBef>
                <a:spcPts val="600"/>
              </a:spcBef>
              <a:buFont typeface="+mj-lt"/>
              <a:buAutoNum type="alphaLcParenR"/>
            </a:pP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mempunyai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benturan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kepentingan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baik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langsung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maupun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langsung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tindakan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pengurusan</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mengakibatkan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kerugian</a:t>
            </a:r>
            <a:r>
              <a:rPr lang="en-ID" sz="2000" dirty="0">
                <a:latin typeface="Calibri" panose="020F0502020204030204" pitchFamily="34" charset="0"/>
                <a:ea typeface="Calibri" panose="020F0502020204030204" pitchFamily="34" charset="0"/>
                <a:cs typeface="Calibri" panose="020F0502020204030204" pitchFamily="34" charset="0"/>
              </a:rPr>
              <a:t>, dan</a:t>
            </a:r>
          </a:p>
          <a:p>
            <a:pPr marL="457200" indent="-457200">
              <a:spcBef>
                <a:spcPts val="600"/>
              </a:spcBef>
              <a:buFont typeface="+mj-lt"/>
              <a:buAutoNum type="alphaLcParenR"/>
            </a:pPr>
            <a:r>
              <a:rPr lang="en-ID" sz="2000" dirty="0">
                <a:latin typeface="Calibri" panose="020F0502020204030204" pitchFamily="34" charset="0"/>
                <a:ea typeface="Calibri" panose="020F0502020204030204" pitchFamily="34" charset="0"/>
                <a:cs typeface="Calibri" panose="020F0502020204030204" pitchFamily="34" charset="0"/>
              </a:rPr>
              <a:t>Telah </a:t>
            </a:r>
            <a:r>
              <a:rPr lang="en-ID" sz="2000" dirty="0" err="1">
                <a:latin typeface="Calibri" panose="020F0502020204030204" pitchFamily="34" charset="0"/>
                <a:ea typeface="Calibri" panose="020F0502020204030204" pitchFamily="34" charset="0"/>
                <a:cs typeface="Calibri" panose="020F0502020204030204" pitchFamily="34" charset="0"/>
              </a:rPr>
              <a:t>mengambil</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tindakan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untuk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mencegah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timbul</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berlaniutnya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kerugian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tersebut</a:t>
            </a:r>
            <a:r>
              <a:rPr lang="en-ID"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602341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D8AFF16-A33B-F27F-0DAA-7F504AE86937}"/>
              </a:ext>
            </a:extLst>
          </p:cNvPr>
          <p:cNvSpPr txBox="1">
            <a:spLocks/>
          </p:cNvSpPr>
          <p:nvPr/>
        </p:nvSpPr>
        <p:spPr>
          <a:xfrm>
            <a:off x="2958052" y="4707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5" name="TextBox 4">
            <a:extLst>
              <a:ext uri="{FF2B5EF4-FFF2-40B4-BE49-F238E27FC236}">
                <a16:creationId xmlns:a16="http://schemas.microsoft.com/office/drawing/2014/main" id="{04BA1CCF-7E11-8A71-BC40-41084DA37E87}"/>
              </a:ext>
            </a:extLst>
          </p:cNvPr>
          <p:cNvSpPr txBox="1"/>
          <p:nvPr/>
        </p:nvSpPr>
        <p:spPr>
          <a:xfrm>
            <a:off x="1384300" y="1528516"/>
            <a:ext cx="6654800" cy="1015663"/>
          </a:xfrm>
          <a:prstGeom prst="rect">
            <a:avLst/>
          </a:prstGeom>
          <a:noFill/>
        </p:spPr>
        <p:txBody>
          <a:bodyPr wrap="square">
            <a:spAutoFit/>
          </a:bodyPr>
          <a:lstStyle/>
          <a:p>
            <a:r>
              <a:rPr lang="en-ID" sz="2000" dirty="0" err="1">
                <a:latin typeface="Calibri" panose="020F0502020204030204" pitchFamily="34" charset="0"/>
                <a:ea typeface="Calibri" panose="020F0502020204030204" pitchFamily="34" charset="0"/>
                <a:cs typeface="Calibri" panose="020F0502020204030204" pitchFamily="34" charset="0"/>
              </a:rPr>
              <a:t>Undang-Undang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Nomor</a:t>
            </a:r>
            <a:r>
              <a:rPr lang="en-ID" sz="2000" dirty="0">
                <a:latin typeface="Calibri" panose="020F0502020204030204" pitchFamily="34" charset="0"/>
                <a:ea typeface="Calibri" panose="020F0502020204030204" pitchFamily="34" charset="0"/>
                <a:cs typeface="Calibri" panose="020F0502020204030204" pitchFamily="34" charset="0"/>
              </a:rPr>
              <a:t> 40 </a:t>
            </a:r>
            <a:r>
              <a:rPr lang="en-ID" sz="2000" dirty="0" err="1">
                <a:latin typeface="Calibri" panose="020F0502020204030204" pitchFamily="34" charset="0"/>
                <a:ea typeface="Calibri" panose="020F0502020204030204" pitchFamily="34" charset="0"/>
                <a:cs typeface="Calibri" panose="020F0502020204030204" pitchFamily="34" charset="0"/>
              </a:rPr>
              <a:t>Tahun</a:t>
            </a:r>
            <a:r>
              <a:rPr lang="en-ID" sz="2000" dirty="0">
                <a:latin typeface="Calibri" panose="020F0502020204030204" pitchFamily="34" charset="0"/>
                <a:ea typeface="Calibri" panose="020F0502020204030204" pitchFamily="34" charset="0"/>
                <a:cs typeface="Calibri" panose="020F0502020204030204" pitchFamily="34" charset="0"/>
              </a:rPr>
              <a:t> 2007 </a:t>
            </a:r>
            <a:r>
              <a:rPr lang="en-ID" sz="2000" dirty="0" err="1">
                <a:latin typeface="Calibri" panose="020F0502020204030204" pitchFamily="34" charset="0"/>
                <a:ea typeface="Calibri" panose="020F0502020204030204" pitchFamily="34" charset="0"/>
                <a:cs typeface="Calibri" panose="020F0502020204030204" pitchFamily="34" charset="0"/>
              </a:rPr>
              <a:t>tentang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PerseroanTerbatas</a:t>
            </a:r>
            <a:r>
              <a:rPr lang="en-ID" sz="2000" dirty="0">
                <a:latin typeface="Calibri" panose="020F0502020204030204" pitchFamily="34" charset="0"/>
                <a:ea typeface="Calibri" panose="020F0502020204030204" pitchFamily="34" charset="0"/>
                <a:cs typeface="Calibri" panose="020F0502020204030204" pitchFamily="34" charset="0"/>
              </a:rPr>
              <a:t> (UU PT),</a:t>
            </a:r>
          </a:p>
          <a:p>
            <a:r>
              <a:rPr lang="en-ID" sz="2000" dirty="0">
                <a:latin typeface="Calibri" panose="020F0502020204030204" pitchFamily="34" charset="0"/>
                <a:ea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BAD56CF5-95D6-27C9-5819-31A537A2AE60}"/>
              </a:ext>
            </a:extLst>
          </p:cNvPr>
          <p:cNvSpPr txBox="1"/>
          <p:nvPr/>
        </p:nvSpPr>
        <p:spPr>
          <a:xfrm>
            <a:off x="1778000" y="2291109"/>
            <a:ext cx="6451600" cy="707886"/>
          </a:xfrm>
          <a:prstGeom prst="rect">
            <a:avLst/>
          </a:prstGeom>
          <a:noFill/>
        </p:spPr>
        <p:txBody>
          <a:bodyPr wrap="square">
            <a:spAutoFit/>
          </a:bodyPr>
          <a:lstStyle/>
          <a:p>
            <a:r>
              <a:rPr lang="en-ID" sz="2000" dirty="0" err="1">
                <a:latin typeface="Calibri" panose="020F0502020204030204" pitchFamily="34" charset="0"/>
                <a:ea typeface="Calibri" panose="020F0502020204030204" pitchFamily="34" charset="0"/>
                <a:cs typeface="Calibri" panose="020F0502020204030204" pitchFamily="34" charset="0"/>
              </a:rPr>
              <a:t>Peraturan</a:t>
            </a:r>
            <a:r>
              <a:rPr lang="en-ID" sz="2000" dirty="0">
                <a:latin typeface="Calibri" panose="020F0502020204030204" pitchFamily="34" charset="0"/>
                <a:ea typeface="Calibri" panose="020F0502020204030204" pitchFamily="34" charset="0"/>
                <a:cs typeface="Calibri" panose="020F0502020204030204" pitchFamily="34" charset="0"/>
              </a:rPr>
              <a:t> OJK </a:t>
            </a:r>
            <a:r>
              <a:rPr lang="en-ID" sz="2000" dirty="0" err="1">
                <a:latin typeface="Calibri" panose="020F0502020204030204" pitchFamily="34" charset="0"/>
                <a:ea typeface="Calibri" panose="020F0502020204030204" pitchFamily="34" charset="0"/>
                <a:cs typeface="Calibri" panose="020F0502020204030204" pitchFamily="34" charset="0"/>
              </a:rPr>
              <a:t>Nomor</a:t>
            </a:r>
            <a:r>
              <a:rPr lang="en-ID" sz="2000" dirty="0">
                <a:latin typeface="Calibri" panose="020F0502020204030204" pitchFamily="34" charset="0"/>
                <a:ea typeface="Calibri" panose="020F0502020204030204" pitchFamily="34" charset="0"/>
                <a:cs typeface="Calibri" panose="020F0502020204030204" pitchFamily="34" charset="0"/>
              </a:rPr>
              <a:t> 75/POJK.04/2017 </a:t>
            </a:r>
            <a:r>
              <a:rPr lang="en-ID" sz="2000" dirty="0" err="1">
                <a:latin typeface="Calibri" panose="020F0502020204030204" pitchFamily="34" charset="0"/>
                <a:ea typeface="Calibri" panose="020F0502020204030204" pitchFamily="34" charset="0"/>
                <a:cs typeface="Calibri" panose="020F0502020204030204" pitchFamily="34" charset="0"/>
              </a:rPr>
              <a:t>tentang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Tanggung</a:t>
            </a:r>
            <a:r>
              <a:rPr lang="en-ID" sz="2000" dirty="0">
                <a:latin typeface="Calibri" panose="020F0502020204030204" pitchFamily="34" charset="0"/>
                <a:ea typeface="Calibri" panose="020F0502020204030204" pitchFamily="34" charset="0"/>
                <a:cs typeface="Calibri" panose="020F0502020204030204" pitchFamily="34" charset="0"/>
              </a:rPr>
              <a:t> Jawab </a:t>
            </a:r>
            <a:r>
              <a:rPr lang="en-ID" sz="2000" dirty="0" err="1">
                <a:latin typeface="Calibri" panose="020F0502020204030204" pitchFamily="34" charset="0"/>
                <a:ea typeface="Calibri" panose="020F0502020204030204" pitchFamily="34" charset="0"/>
                <a:cs typeface="Calibri" panose="020F0502020204030204" pitchFamily="34" charset="0"/>
              </a:rPr>
              <a:t>Direksi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 (POJK 75/2017),</a:t>
            </a:r>
          </a:p>
        </p:txBody>
      </p:sp>
      <p:sp>
        <p:nvSpPr>
          <p:cNvPr id="9" name="TextBox 8">
            <a:extLst>
              <a:ext uri="{FF2B5EF4-FFF2-40B4-BE49-F238E27FC236}">
                <a16:creationId xmlns:a16="http://schemas.microsoft.com/office/drawing/2014/main" id="{E05606BD-3B81-7FDC-688A-3A1E2253B271}"/>
              </a:ext>
            </a:extLst>
          </p:cNvPr>
          <p:cNvSpPr txBox="1"/>
          <p:nvPr/>
        </p:nvSpPr>
        <p:spPr>
          <a:xfrm>
            <a:off x="2400300" y="3045554"/>
            <a:ext cx="6096000" cy="1015663"/>
          </a:xfrm>
          <a:prstGeom prst="rect">
            <a:avLst/>
          </a:prstGeom>
          <a:noFill/>
        </p:spPr>
        <p:txBody>
          <a:bodyPr wrap="square">
            <a:spAutoFit/>
          </a:bodyPr>
          <a:lstStyle/>
          <a:p>
            <a:r>
              <a:rPr lang="en-ID" sz="2000" dirty="0">
                <a:latin typeface="Calibri" panose="020F0502020204030204" pitchFamily="34" charset="0"/>
                <a:ea typeface="Calibri" panose="020F0502020204030204" pitchFamily="34" charset="0"/>
                <a:cs typeface="Calibri" panose="020F0502020204030204" pitchFamily="34" charset="0"/>
              </a:rPr>
              <a:t>Surat </a:t>
            </a:r>
            <a:r>
              <a:rPr lang="en-ID" sz="2000" dirty="0" err="1">
                <a:latin typeface="Calibri" panose="020F0502020204030204" pitchFamily="34" charset="0"/>
                <a:ea typeface="Calibri" panose="020F0502020204030204" pitchFamily="34" charset="0"/>
                <a:cs typeface="Calibri" panose="020F0502020204030204" pitchFamily="34" charset="0"/>
              </a:rPr>
              <a:t>Edaran</a:t>
            </a:r>
            <a:r>
              <a:rPr lang="en-ID" sz="2000" dirty="0">
                <a:latin typeface="Calibri" panose="020F0502020204030204" pitchFamily="34" charset="0"/>
                <a:ea typeface="Calibri" panose="020F0502020204030204" pitchFamily="34" charset="0"/>
                <a:cs typeface="Calibri" panose="020F0502020204030204" pitchFamily="34" charset="0"/>
              </a:rPr>
              <a:t> OJK </a:t>
            </a:r>
            <a:r>
              <a:rPr lang="en-ID" sz="2000" dirty="0" err="1">
                <a:latin typeface="Calibri" panose="020F0502020204030204" pitchFamily="34" charset="0"/>
                <a:ea typeface="Calibri" panose="020F0502020204030204" pitchFamily="34" charset="0"/>
                <a:cs typeface="Calibri" panose="020F0502020204030204" pitchFamily="34" charset="0"/>
              </a:rPr>
              <a:t>Nomor</a:t>
            </a:r>
            <a:r>
              <a:rPr lang="en-ID" sz="2000" dirty="0">
                <a:latin typeface="Calibri" panose="020F0502020204030204" pitchFamily="34" charset="0"/>
                <a:ea typeface="Calibri" panose="020F0502020204030204" pitchFamily="34" charset="0"/>
                <a:cs typeface="Calibri" panose="020F0502020204030204" pitchFamily="34" charset="0"/>
              </a:rPr>
              <a:t> 35/SEOJK.03/2017 </a:t>
            </a:r>
            <a:r>
              <a:rPr lang="en-ID" sz="2000" dirty="0" err="1">
                <a:latin typeface="Calibri" panose="020F0502020204030204" pitchFamily="34" charset="0"/>
                <a:ea typeface="Calibri" panose="020F0502020204030204" pitchFamily="34" charset="0"/>
                <a:cs typeface="Calibri" panose="020F0502020204030204" pitchFamily="34" charset="0"/>
              </a:rPr>
              <a:t>tentang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Pedoman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Standar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Sistem</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Pengendalian</a:t>
            </a:r>
            <a:r>
              <a:rPr lang="en-ID" sz="2000" dirty="0">
                <a:latin typeface="Calibri" panose="020F0502020204030204" pitchFamily="34" charset="0"/>
                <a:ea typeface="Calibri" panose="020F0502020204030204" pitchFamily="34" charset="0"/>
                <a:cs typeface="Calibri" panose="020F0502020204030204" pitchFamily="34" charset="0"/>
              </a:rPr>
              <a:t> Intern </a:t>
            </a:r>
            <a:r>
              <a:rPr lang="en-ID" sz="2000" dirty="0" err="1">
                <a:latin typeface="Calibri" panose="020F0502020204030204" pitchFamily="34" charset="0"/>
                <a:ea typeface="Calibri" panose="020F0502020204030204" pitchFamily="34" charset="0"/>
                <a:cs typeface="Calibri" panose="020F0502020204030204" pitchFamily="34" charset="0"/>
              </a:rPr>
              <a:t>bagi</a:t>
            </a:r>
            <a:r>
              <a:rPr lang="en-ID" sz="2000" dirty="0">
                <a:latin typeface="Calibri" panose="020F0502020204030204" pitchFamily="34" charset="0"/>
                <a:ea typeface="Calibri" panose="020F0502020204030204" pitchFamily="34" charset="0"/>
                <a:cs typeface="Calibri" panose="020F0502020204030204" pitchFamily="34" charset="0"/>
              </a:rPr>
              <a:t> Bank </a:t>
            </a:r>
            <a:r>
              <a:rPr lang="en-ID" sz="2000" dirty="0" err="1">
                <a:latin typeface="Calibri" panose="020F0502020204030204" pitchFamily="34" charset="0"/>
                <a:ea typeface="Calibri" panose="020F0502020204030204" pitchFamily="34" charset="0"/>
                <a:cs typeface="Calibri" panose="020F0502020204030204" pitchFamily="34" charset="0"/>
              </a:rPr>
              <a:t>Umum</a:t>
            </a:r>
            <a:r>
              <a:rPr lang="en-ID" sz="2000" dirty="0">
                <a:latin typeface="Calibri" panose="020F0502020204030204" pitchFamily="34" charset="0"/>
                <a:ea typeface="Calibri" panose="020F0502020204030204" pitchFamily="34" charset="0"/>
                <a:cs typeface="Calibri" panose="020F0502020204030204" pitchFamily="34" charset="0"/>
              </a:rPr>
              <a:t> (SE OJK 35/2017),</a:t>
            </a:r>
          </a:p>
        </p:txBody>
      </p:sp>
      <p:sp>
        <p:nvSpPr>
          <p:cNvPr id="11" name="TextBox 10">
            <a:extLst>
              <a:ext uri="{FF2B5EF4-FFF2-40B4-BE49-F238E27FC236}">
                <a16:creationId xmlns:a16="http://schemas.microsoft.com/office/drawing/2014/main" id="{9B719EC7-38CF-9BA2-EC57-8F83CE755ECA}"/>
              </a:ext>
            </a:extLst>
          </p:cNvPr>
          <p:cNvSpPr txBox="1"/>
          <p:nvPr/>
        </p:nvSpPr>
        <p:spPr>
          <a:xfrm>
            <a:off x="3262851" y="4061217"/>
            <a:ext cx="6324061" cy="1323439"/>
          </a:xfrm>
          <a:prstGeom prst="rect">
            <a:avLst/>
          </a:prstGeom>
          <a:noFill/>
        </p:spPr>
        <p:txBody>
          <a:bodyPr wrap="square">
            <a:spAutoFit/>
          </a:bodyPr>
          <a:lstStyle/>
          <a:p>
            <a:r>
              <a:rPr lang="en-ID" sz="2000" dirty="0" err="1">
                <a:latin typeface="Calibri" panose="020F0502020204030204" pitchFamily="34" charset="0"/>
                <a:ea typeface="Calibri" panose="020F0502020204030204" pitchFamily="34" charset="0"/>
                <a:cs typeface="Calibri" panose="020F0502020204030204" pitchFamily="34" charset="0"/>
              </a:rPr>
              <a:t>Peraturan</a:t>
            </a:r>
            <a:r>
              <a:rPr lang="en-ID" sz="2000" dirty="0">
                <a:latin typeface="Calibri" panose="020F0502020204030204" pitchFamily="34" charset="0"/>
                <a:ea typeface="Calibri" panose="020F0502020204030204" pitchFamily="34" charset="0"/>
                <a:cs typeface="Calibri" panose="020F0502020204030204" pitchFamily="34" charset="0"/>
              </a:rPr>
              <a:t> OJK </a:t>
            </a:r>
            <a:r>
              <a:rPr lang="en-ID" sz="2000" dirty="0" err="1">
                <a:latin typeface="Calibri" panose="020F0502020204030204" pitchFamily="34" charset="0"/>
                <a:ea typeface="Calibri" panose="020F0502020204030204" pitchFamily="34" charset="0"/>
                <a:cs typeface="Calibri" panose="020F0502020204030204" pitchFamily="34" charset="0"/>
              </a:rPr>
              <a:t>Nomor</a:t>
            </a:r>
            <a:r>
              <a:rPr lang="en-ID" sz="2000" dirty="0">
                <a:latin typeface="Calibri" panose="020F0502020204030204" pitchFamily="34" charset="0"/>
                <a:ea typeface="Calibri" panose="020F0502020204030204" pitchFamily="34" charset="0"/>
                <a:cs typeface="Calibri" panose="020F0502020204030204" pitchFamily="34" charset="0"/>
              </a:rPr>
              <a:t> 50/POJK.04/2020 </a:t>
            </a:r>
            <a:r>
              <a:rPr lang="en-ID" sz="2000" dirty="0" err="1">
                <a:latin typeface="Calibri" panose="020F0502020204030204" pitchFamily="34" charset="0"/>
                <a:ea typeface="Calibri" panose="020F0502020204030204" pitchFamily="34" charset="0"/>
                <a:cs typeface="Calibri" panose="020F0502020204030204" pitchFamily="34" charset="0"/>
              </a:rPr>
              <a:t>tentang</a:t>
            </a:r>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dirty="0" err="1">
                <a:latin typeface="Calibri" panose="020F0502020204030204" pitchFamily="34" charset="0"/>
                <a:ea typeface="Calibri" panose="020F0502020204030204" pitchFamily="34" charset="0"/>
                <a:cs typeface="Calibri" panose="020F0502020204030204" pitchFamily="34" charset="0"/>
              </a:rPr>
              <a:t>Pengendalian</a:t>
            </a:r>
            <a:r>
              <a:rPr lang="en-ID" sz="2000" dirty="0">
                <a:latin typeface="Calibri" panose="020F0502020204030204" pitchFamily="34" charset="0"/>
                <a:ea typeface="Calibri" panose="020F0502020204030204" pitchFamily="34" charset="0"/>
                <a:cs typeface="Calibri" panose="020F0502020204030204" pitchFamily="34" charset="0"/>
              </a:rPr>
              <a:t> Internal Perusahaan </a:t>
            </a:r>
            <a:r>
              <a:rPr lang="en-ID" sz="2000" dirty="0" err="1">
                <a:latin typeface="Calibri" panose="020F0502020204030204" pitchFamily="34" charset="0"/>
                <a:ea typeface="Calibri" panose="020F0502020204030204" pitchFamily="34" charset="0"/>
                <a:cs typeface="Calibri" panose="020F0502020204030204" pitchFamily="34" charset="0"/>
              </a:rPr>
              <a:t>Efek</a:t>
            </a:r>
            <a:r>
              <a:rPr lang="en-ID" sz="2000" dirty="0">
                <a:latin typeface="Calibri" panose="020F0502020204030204" pitchFamily="34" charset="0"/>
                <a:ea typeface="Calibri" panose="020F0502020204030204" pitchFamily="34" charset="0"/>
                <a:cs typeface="Calibri" panose="020F0502020204030204" pitchFamily="34" charset="0"/>
              </a:rPr>
              <a:t> yang </a:t>
            </a:r>
          </a:p>
          <a:p>
            <a:r>
              <a:rPr lang="en-ID" sz="2000" dirty="0" err="1">
                <a:latin typeface="Calibri" panose="020F0502020204030204" pitchFamily="34" charset="0"/>
                <a:ea typeface="Calibri" panose="020F0502020204030204" pitchFamily="34" charset="0"/>
                <a:cs typeface="Calibri" panose="020F0502020204030204" pitchFamily="34" charset="0"/>
              </a:rPr>
              <a:t>Melakukan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Kegiatan</a:t>
            </a:r>
            <a:r>
              <a:rPr lang="en-ID" sz="2000" dirty="0">
                <a:latin typeface="Calibri" panose="020F0502020204030204" pitchFamily="34" charset="0"/>
                <a:ea typeface="Calibri" panose="020F0502020204030204" pitchFamily="34" charset="0"/>
                <a:cs typeface="Calibri" panose="020F0502020204030204" pitchFamily="34" charset="0"/>
              </a:rPr>
              <a:t> Usaha </a:t>
            </a:r>
            <a:r>
              <a:rPr lang="en-ID" sz="2000" dirty="0" err="1">
                <a:latin typeface="Calibri" panose="020F0502020204030204" pitchFamily="34" charset="0"/>
                <a:ea typeface="Calibri" panose="020F0502020204030204" pitchFamily="34" charset="0"/>
                <a:cs typeface="Calibri" panose="020F0502020204030204" pitchFamily="34" charset="0"/>
              </a:rPr>
              <a:t>sebagai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Perantara</a:t>
            </a:r>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dirty="0" err="1">
                <a:latin typeface="Calibri" panose="020F0502020204030204" pitchFamily="34" charset="0"/>
                <a:ea typeface="Calibri" panose="020F0502020204030204" pitchFamily="34" charset="0"/>
                <a:cs typeface="Calibri" panose="020F0502020204030204" pitchFamily="34" charset="0"/>
              </a:rPr>
              <a:t>Pedagang</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Efek</a:t>
            </a:r>
            <a:r>
              <a:rPr lang="en-ID" sz="2000" dirty="0">
                <a:latin typeface="Calibri" panose="020F0502020204030204" pitchFamily="34" charset="0"/>
                <a:ea typeface="Calibri" panose="020F0502020204030204" pitchFamily="34" charset="0"/>
                <a:cs typeface="Calibri" panose="020F0502020204030204" pitchFamily="34" charset="0"/>
              </a:rPr>
              <a:t> (POJK 50/2020),</a:t>
            </a:r>
          </a:p>
        </p:txBody>
      </p:sp>
      <p:sp>
        <p:nvSpPr>
          <p:cNvPr id="13" name="TextBox 12">
            <a:extLst>
              <a:ext uri="{FF2B5EF4-FFF2-40B4-BE49-F238E27FC236}">
                <a16:creationId xmlns:a16="http://schemas.microsoft.com/office/drawing/2014/main" id="{C9E86B4F-C43A-914E-A57D-CE9443F54B8B}"/>
              </a:ext>
            </a:extLst>
          </p:cNvPr>
          <p:cNvSpPr txBox="1"/>
          <p:nvPr/>
        </p:nvSpPr>
        <p:spPr>
          <a:xfrm>
            <a:off x="3528504" y="5378199"/>
            <a:ext cx="7075996" cy="1015663"/>
          </a:xfrm>
          <a:prstGeom prst="rect">
            <a:avLst/>
          </a:prstGeom>
          <a:noFill/>
        </p:spPr>
        <p:txBody>
          <a:bodyPr wrap="square">
            <a:spAutoFit/>
          </a:bodyPr>
          <a:lstStyle/>
          <a:p>
            <a:r>
              <a:rPr lang="en-ID" sz="2000" dirty="0" err="1">
                <a:latin typeface="Calibri" panose="020F0502020204030204" pitchFamily="34" charset="0"/>
                <a:ea typeface="Calibri" panose="020F0502020204030204" pitchFamily="34" charset="0"/>
                <a:cs typeface="Calibri" panose="020F0502020204030204" pitchFamily="34" charset="0"/>
              </a:rPr>
              <a:t>Peraturan</a:t>
            </a:r>
            <a:r>
              <a:rPr lang="en-ID" sz="2000" dirty="0">
                <a:latin typeface="Calibri" panose="020F0502020204030204" pitchFamily="34" charset="0"/>
                <a:ea typeface="Calibri" panose="020F0502020204030204" pitchFamily="34" charset="0"/>
                <a:cs typeface="Calibri" panose="020F0502020204030204" pitchFamily="34" charset="0"/>
              </a:rPr>
              <a:t> Menteri BUMN </a:t>
            </a:r>
            <a:r>
              <a:rPr lang="en-ID" sz="2000" dirty="0" err="1">
                <a:latin typeface="Calibri" panose="020F0502020204030204" pitchFamily="34" charset="0"/>
                <a:ea typeface="Calibri" panose="020F0502020204030204" pitchFamily="34" charset="0"/>
                <a:cs typeface="Calibri" panose="020F0502020204030204" pitchFamily="34" charset="0"/>
              </a:rPr>
              <a:t>Nomor</a:t>
            </a:r>
            <a:r>
              <a:rPr lang="en-ID" sz="2000" dirty="0">
                <a:latin typeface="Calibri" panose="020F0502020204030204" pitchFamily="34" charset="0"/>
                <a:ea typeface="Calibri" panose="020F0502020204030204" pitchFamily="34" charset="0"/>
                <a:cs typeface="Calibri" panose="020F0502020204030204" pitchFamily="34" charset="0"/>
              </a:rPr>
              <a:t> Per-02/MBU 03/2023 </a:t>
            </a:r>
            <a:r>
              <a:rPr lang="en-ID" sz="2000" dirty="0" err="1">
                <a:latin typeface="Calibri" panose="020F0502020204030204" pitchFamily="34" charset="0"/>
                <a:ea typeface="Calibri" panose="020F0502020204030204" pitchFamily="34" charset="0"/>
                <a:cs typeface="Calibri" panose="020F0502020204030204" pitchFamily="34" charset="0"/>
              </a:rPr>
              <a:t>tentang</a:t>
            </a:r>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000" dirty="0" err="1">
                <a:latin typeface="Calibri" panose="020F0502020204030204" pitchFamily="34" charset="0"/>
                <a:ea typeface="Calibri" panose="020F0502020204030204" pitchFamily="34" charset="0"/>
                <a:cs typeface="Calibri" panose="020F0502020204030204" pitchFamily="34" charset="0"/>
              </a:rPr>
              <a:t>Pedoman</a:t>
            </a:r>
            <a:r>
              <a:rPr lang="en-ID" sz="2000" dirty="0">
                <a:latin typeface="Calibri" panose="020F0502020204030204" pitchFamily="34" charset="0"/>
                <a:ea typeface="Calibri" panose="020F0502020204030204" pitchFamily="34" charset="0"/>
                <a:cs typeface="Calibri" panose="020F0502020204030204" pitchFamily="34" charset="0"/>
              </a:rPr>
              <a:t> Tata Kelola dan </a:t>
            </a:r>
            <a:r>
              <a:rPr lang="en-ID" sz="2000" dirty="0" err="1">
                <a:latin typeface="Calibri" panose="020F0502020204030204" pitchFamily="34" charset="0"/>
                <a:ea typeface="Calibri" panose="020F0502020204030204" pitchFamily="34" charset="0"/>
                <a:cs typeface="Calibri" panose="020F0502020204030204" pitchFamily="34" charset="0"/>
              </a:rPr>
              <a:t>Kegiatan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Korporasi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Signifikan</a:t>
            </a:r>
            <a:r>
              <a:rPr lang="en-ID" sz="2000" dirty="0">
                <a:latin typeface="Calibri" panose="020F0502020204030204" pitchFamily="34" charset="0"/>
                <a:ea typeface="Calibri" panose="020F0502020204030204" pitchFamily="34" charset="0"/>
                <a:cs typeface="Calibri" panose="020F0502020204030204" pitchFamily="34" charset="0"/>
              </a:rPr>
              <a:t> Badan</a:t>
            </a:r>
          </a:p>
          <a:p>
            <a:r>
              <a:rPr lang="en-ID" sz="2000" dirty="0">
                <a:latin typeface="Calibri" panose="020F0502020204030204" pitchFamily="34" charset="0"/>
                <a:ea typeface="Calibri" panose="020F0502020204030204" pitchFamily="34" charset="0"/>
                <a:cs typeface="Calibri" panose="020F0502020204030204" pitchFamily="34" charset="0"/>
              </a:rPr>
              <a:t>Usaha Milik Negara (</a:t>
            </a:r>
            <a:r>
              <a:rPr lang="en-ID" sz="2000" dirty="0" err="1">
                <a:latin typeface="Calibri" panose="020F0502020204030204" pitchFamily="34" charset="0"/>
                <a:ea typeface="Calibri" panose="020F0502020204030204" pitchFamily="34" charset="0"/>
                <a:cs typeface="Calibri" panose="020F0502020204030204" pitchFamily="34" charset="0"/>
              </a:rPr>
              <a:t>Permen</a:t>
            </a:r>
            <a:r>
              <a:rPr lang="en-ID" sz="2000" dirty="0">
                <a:latin typeface="Calibri" panose="020F0502020204030204" pitchFamily="34" charset="0"/>
                <a:ea typeface="Calibri" panose="020F0502020204030204" pitchFamily="34" charset="0"/>
                <a:cs typeface="Calibri" panose="020F0502020204030204" pitchFamily="34" charset="0"/>
              </a:rPr>
              <a:t> BUMN Per-03/2023).</a:t>
            </a:r>
          </a:p>
        </p:txBody>
      </p:sp>
      <p:pic>
        <p:nvPicPr>
          <p:cNvPr id="15" name="Picture 14">
            <a:extLst>
              <a:ext uri="{FF2B5EF4-FFF2-40B4-BE49-F238E27FC236}">
                <a16:creationId xmlns:a16="http://schemas.microsoft.com/office/drawing/2014/main" id="{9BE9A754-DBF9-648D-90AB-3D0FCDA430A4}"/>
              </a:ext>
            </a:extLst>
          </p:cNvPr>
          <p:cNvPicPr>
            <a:picLocks noChangeAspect="1"/>
          </p:cNvPicPr>
          <p:nvPr/>
        </p:nvPicPr>
        <p:blipFill>
          <a:blip r:embed="rId2"/>
          <a:stretch>
            <a:fillRect/>
          </a:stretch>
        </p:blipFill>
        <p:spPr>
          <a:xfrm>
            <a:off x="8520652" y="1808509"/>
            <a:ext cx="2108200" cy="2137181"/>
          </a:xfrm>
          <a:prstGeom prst="rect">
            <a:avLst/>
          </a:prstGeom>
        </p:spPr>
      </p:pic>
    </p:spTree>
    <p:extLst>
      <p:ext uri="{BB962C8B-B14F-4D97-AF65-F5344CB8AC3E}">
        <p14:creationId xmlns:p14="http://schemas.microsoft.com/office/powerpoint/2010/main" val="1076805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FA61100-C116-A3FC-E1A6-6857DA5A6BCC}"/>
              </a:ext>
            </a:extLst>
          </p:cNvPr>
          <p:cNvSpPr txBox="1">
            <a:spLocks/>
          </p:cNvSpPr>
          <p:nvPr/>
        </p:nvSpPr>
        <p:spPr>
          <a:xfrm>
            <a:off x="799052" y="2802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7" name="TextBox 6">
            <a:extLst>
              <a:ext uri="{FF2B5EF4-FFF2-40B4-BE49-F238E27FC236}">
                <a16:creationId xmlns:a16="http://schemas.microsoft.com/office/drawing/2014/main" id="{43B8D8CC-B699-6248-5C69-8960CF0B67D2}"/>
              </a:ext>
            </a:extLst>
          </p:cNvPr>
          <p:cNvSpPr txBox="1"/>
          <p:nvPr/>
        </p:nvSpPr>
        <p:spPr>
          <a:xfrm>
            <a:off x="317500" y="1545762"/>
            <a:ext cx="9093200" cy="5293757"/>
          </a:xfrm>
          <a:prstGeom prst="rect">
            <a:avLst/>
          </a:prstGeom>
          <a:noFill/>
        </p:spPr>
        <p:txBody>
          <a:bodyPr wrap="square">
            <a:spAutoFit/>
          </a:bodyPr>
          <a:lstStyle/>
          <a:p>
            <a:r>
              <a:rPr lang="en-ID" sz="1300" b="1" dirty="0">
                <a:latin typeface="Calibri" panose="020F0502020204030204" pitchFamily="34" charset="0"/>
                <a:ea typeface="Calibri" panose="020F0502020204030204" pitchFamily="34" charset="0"/>
                <a:cs typeface="Calibri" panose="020F0502020204030204" pitchFamily="34" charset="0"/>
              </a:rPr>
              <a:t>Kami yang </a:t>
            </a:r>
            <a:r>
              <a:rPr lang="en-ID" sz="1300" b="1" dirty="0" err="1">
                <a:latin typeface="Calibri" panose="020F0502020204030204" pitchFamily="34" charset="0"/>
                <a:ea typeface="Calibri" panose="020F0502020204030204" pitchFamily="34" charset="0"/>
                <a:cs typeface="Calibri" panose="020F0502020204030204" pitchFamily="34" charset="0"/>
              </a:rPr>
              <a:t>bertanda</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tangan</a:t>
            </a:r>
            <a:r>
              <a:rPr lang="en-ID" sz="1300" b="1" dirty="0">
                <a:latin typeface="Calibri" panose="020F0502020204030204" pitchFamily="34" charset="0"/>
                <a:ea typeface="Calibri" panose="020F0502020204030204" pitchFamily="34" charset="0"/>
                <a:cs typeface="Calibri" panose="020F0502020204030204" pitchFamily="34" charset="0"/>
              </a:rPr>
              <a:t> di </a:t>
            </a:r>
            <a:r>
              <a:rPr lang="en-ID" sz="1300" b="1" dirty="0" err="1">
                <a:latin typeface="Calibri" panose="020F0502020204030204" pitchFamily="34" charset="0"/>
                <a:ea typeface="Calibri" panose="020F0502020204030204" pitchFamily="34" charset="0"/>
                <a:cs typeface="Calibri" panose="020F0502020204030204" pitchFamily="34" charset="0"/>
              </a:rPr>
              <a:t>bawah</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ini</a:t>
            </a:r>
            <a:r>
              <a:rPr lang="en-ID" sz="1300" b="1" dirty="0">
                <a:latin typeface="Calibri" panose="020F0502020204030204" pitchFamily="34" charset="0"/>
                <a:ea typeface="Calibri" panose="020F0502020204030204" pitchFamily="34" charset="0"/>
                <a:cs typeface="Calibri" panose="020F0502020204030204" pitchFamily="34" charset="0"/>
              </a:rPr>
              <a:t>:</a:t>
            </a:r>
          </a:p>
          <a:p>
            <a:pPr marL="342900" indent="-342900">
              <a:buAutoNum type="arabicPeriod"/>
            </a:pPr>
            <a:r>
              <a:rPr lang="en-ID" sz="1300" b="1" dirty="0">
                <a:latin typeface="Calibri" panose="020F0502020204030204" pitchFamily="34" charset="0"/>
                <a:ea typeface="Calibri" panose="020F0502020204030204" pitchFamily="34" charset="0"/>
                <a:cs typeface="Calibri" panose="020F0502020204030204" pitchFamily="34" charset="0"/>
              </a:rPr>
              <a:t>Nama			: ……………………………….</a:t>
            </a:r>
          </a:p>
          <a:p>
            <a:r>
              <a:rPr lang="en-ID" sz="1300" b="1" dirty="0">
                <a:latin typeface="Calibri" panose="020F0502020204030204" pitchFamily="34" charset="0"/>
                <a:ea typeface="Calibri" panose="020F0502020204030204" pitchFamily="34" charset="0"/>
                <a:cs typeface="Calibri" panose="020F0502020204030204" pitchFamily="34" charset="0"/>
              </a:rPr>
              <a:t>        Alamat </a:t>
            </a:r>
            <a:r>
              <a:rPr lang="en-ID" sz="1300" b="1" dirty="0" err="1">
                <a:latin typeface="Calibri" panose="020F0502020204030204" pitchFamily="34" charset="0"/>
                <a:ea typeface="Calibri" panose="020F0502020204030204" pitchFamily="34" charset="0"/>
                <a:cs typeface="Calibri" panose="020F0502020204030204" pitchFamily="34" charset="0"/>
              </a:rPr>
              <a:t>kantor</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Alamat </a:t>
            </a:r>
            <a:r>
              <a:rPr lang="en-ID" sz="1300" b="1" dirty="0" err="1">
                <a:latin typeface="Calibri" panose="020F0502020204030204" pitchFamily="34" charset="0"/>
                <a:ea typeface="Calibri" panose="020F0502020204030204" pitchFamily="34" charset="0"/>
                <a:cs typeface="Calibri" panose="020F0502020204030204" pitchFamily="34" charset="0"/>
              </a:rPr>
              <a:t>rumah</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Nomor</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telepon</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Jabatan</a:t>
            </a:r>
            <a:r>
              <a:rPr lang="en-ID" sz="1300" b="1" dirty="0">
                <a:latin typeface="Calibri" panose="020F0502020204030204" pitchFamily="34" charset="0"/>
                <a:ea typeface="Calibri" panose="020F0502020204030204" pitchFamily="34" charset="0"/>
                <a:cs typeface="Calibri" panose="020F0502020204030204" pitchFamily="34" charset="0"/>
              </a:rPr>
              <a:t>			: </a:t>
            </a:r>
            <a:r>
              <a:rPr lang="en-ID" sz="1300" b="1" dirty="0" err="1">
                <a:latin typeface="Calibri" panose="020F0502020204030204" pitchFamily="34" charset="0"/>
                <a:ea typeface="Calibri" panose="020F0502020204030204" pitchFamily="34" charset="0"/>
                <a:cs typeface="Calibri" panose="020F0502020204030204" pitchFamily="34" charset="0"/>
              </a:rPr>
              <a:t>Direktur</a:t>
            </a:r>
            <a:r>
              <a:rPr lang="en-ID" sz="1300" b="1" dirty="0">
                <a:latin typeface="Calibri" panose="020F0502020204030204" pitchFamily="34" charset="0"/>
                <a:ea typeface="Calibri" panose="020F0502020204030204" pitchFamily="34" charset="0"/>
                <a:cs typeface="Calibri" panose="020F0502020204030204" pitchFamily="34" charset="0"/>
              </a:rPr>
              <a:t> Utama</a:t>
            </a:r>
          </a:p>
          <a:p>
            <a:r>
              <a:rPr lang="en-ID" sz="1300" b="1" dirty="0">
                <a:latin typeface="Calibri" panose="020F0502020204030204" pitchFamily="34" charset="0"/>
                <a:ea typeface="Calibri" panose="020F0502020204030204" pitchFamily="34" charset="0"/>
                <a:cs typeface="Calibri" panose="020F0502020204030204" pitchFamily="34" charset="0"/>
              </a:rPr>
              <a:t>2.    Nama			: …………………….………..</a:t>
            </a:r>
          </a:p>
          <a:p>
            <a:r>
              <a:rPr lang="en-ID" sz="1300" b="1" dirty="0">
                <a:latin typeface="Calibri" panose="020F0502020204030204" pitchFamily="34" charset="0"/>
                <a:ea typeface="Calibri" panose="020F0502020204030204" pitchFamily="34" charset="0"/>
                <a:cs typeface="Calibri" panose="020F0502020204030204" pitchFamily="34" charset="0"/>
              </a:rPr>
              <a:t>       Alamat </a:t>
            </a:r>
            <a:r>
              <a:rPr lang="en-ID" sz="1300" b="1" dirty="0" err="1">
                <a:latin typeface="Calibri" panose="020F0502020204030204" pitchFamily="34" charset="0"/>
                <a:ea typeface="Calibri" panose="020F0502020204030204" pitchFamily="34" charset="0"/>
                <a:cs typeface="Calibri" panose="020F0502020204030204" pitchFamily="34" charset="0"/>
              </a:rPr>
              <a:t>kantor</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Alamat </a:t>
            </a:r>
            <a:r>
              <a:rPr lang="en-ID" sz="1300" b="1" dirty="0" err="1">
                <a:latin typeface="Calibri" panose="020F0502020204030204" pitchFamily="34" charset="0"/>
                <a:ea typeface="Calibri" panose="020F0502020204030204" pitchFamily="34" charset="0"/>
                <a:cs typeface="Calibri" panose="020F0502020204030204" pitchFamily="34" charset="0"/>
              </a:rPr>
              <a:t>rumah</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Nomor</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telepon</a:t>
            </a:r>
            <a:r>
              <a:rPr lang="en-ID" sz="1300" b="1" dirty="0">
                <a:latin typeface="Calibri" panose="020F0502020204030204" pitchFamily="34" charset="0"/>
                <a:ea typeface="Calibri" panose="020F0502020204030204" pitchFamily="34" charset="0"/>
                <a:cs typeface="Calibri" panose="020F0502020204030204" pitchFamily="34" charset="0"/>
              </a:rPr>
              <a:t>		: ………………………………..</a:t>
            </a:r>
          </a:p>
          <a:p>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Jabatan</a:t>
            </a:r>
            <a:r>
              <a:rPr lang="en-ID" sz="1300" b="1" dirty="0">
                <a:latin typeface="Calibri" panose="020F0502020204030204" pitchFamily="34" charset="0"/>
                <a:ea typeface="Calibri" panose="020F0502020204030204" pitchFamily="34" charset="0"/>
                <a:cs typeface="Calibri" panose="020F0502020204030204" pitchFamily="34" charset="0"/>
              </a:rPr>
              <a:t>			: </a:t>
            </a:r>
            <a:r>
              <a:rPr lang="en-ID" sz="1300" b="1" dirty="0" err="1">
                <a:latin typeface="Calibri" panose="020F0502020204030204" pitchFamily="34" charset="0"/>
                <a:ea typeface="Calibri" panose="020F0502020204030204" pitchFamily="34" charset="0"/>
                <a:cs typeface="Calibri" panose="020F0502020204030204" pitchFamily="34" charset="0"/>
              </a:rPr>
              <a:t>Direktur</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endParaRPr lang="en-ID" sz="1300" b="1" dirty="0">
              <a:latin typeface="Calibri" panose="020F0502020204030204" pitchFamily="34" charset="0"/>
              <a:ea typeface="Calibri" panose="020F0502020204030204" pitchFamily="34" charset="0"/>
              <a:cs typeface="Calibri" panose="020F0502020204030204" pitchFamily="34" charset="0"/>
            </a:endParaRPr>
          </a:p>
          <a:p>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menyatakan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bahwa</a:t>
            </a:r>
            <a:r>
              <a:rPr lang="en-ID" sz="1300" b="1"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a:pPr>
            <a:r>
              <a:rPr lang="en-ID" sz="1300" b="1" dirty="0">
                <a:latin typeface="Calibri" panose="020F0502020204030204" pitchFamily="34" charset="0"/>
                <a:ea typeface="Calibri" panose="020F0502020204030204" pitchFamily="34" charset="0"/>
                <a:cs typeface="Calibri" panose="020F0502020204030204" pitchFamily="34" charset="0"/>
              </a:rPr>
              <a:t>Kami </a:t>
            </a:r>
            <a:r>
              <a:rPr lang="en-ID" sz="1300" b="1" dirty="0" err="1">
                <a:latin typeface="Calibri" panose="020F0502020204030204" pitchFamily="34" charset="0"/>
                <a:ea typeface="Calibri" panose="020F0502020204030204" pitchFamily="34" charset="0"/>
                <a:cs typeface="Calibri" panose="020F0502020204030204" pitchFamily="34" charset="0"/>
              </a:rPr>
              <a:t>bertanggung</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jawab</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atas</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penyusunan</a:t>
            </a:r>
            <a:r>
              <a:rPr lang="en-ID" sz="1300" b="1" dirty="0">
                <a:latin typeface="Calibri" panose="020F0502020204030204" pitchFamily="34" charset="0"/>
                <a:ea typeface="Calibri" panose="020F0502020204030204" pitchFamily="34" charset="0"/>
                <a:cs typeface="Calibri" panose="020F0502020204030204" pitchFamily="34" charset="0"/>
              </a:rPr>
              <a:t> dan </a:t>
            </a:r>
            <a:r>
              <a:rPr lang="en-ID" sz="1300" b="1" dirty="0" err="1">
                <a:latin typeface="Calibri" panose="020F0502020204030204" pitchFamily="34" charset="0"/>
                <a:ea typeface="Calibri" panose="020F0502020204030204" pitchFamily="34" charset="0"/>
                <a:cs typeface="Calibri" panose="020F0502020204030204" pitchFamily="34" charset="0"/>
              </a:rPr>
              <a:t>penyajian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laporan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perseroan</a:t>
            </a:r>
            <a:r>
              <a:rPr lang="en-ID" sz="1300" b="1" dirty="0">
                <a:latin typeface="Calibri" panose="020F0502020204030204" pitchFamily="34" charset="0"/>
                <a:ea typeface="Calibri" panose="020F0502020204030204" pitchFamily="34" charset="0"/>
                <a:cs typeface="Calibri" panose="020F0502020204030204" pitchFamily="34" charset="0"/>
              </a:rPr>
              <a:t>, PT....</a:t>
            </a:r>
          </a:p>
          <a:p>
            <a:pPr marL="342900" indent="-342900">
              <a:buFont typeface="+mj-lt"/>
              <a:buAutoNum type="arabicPeriod"/>
            </a:pPr>
            <a:r>
              <a:rPr lang="en-ID" sz="1300" b="1" dirty="0" err="1">
                <a:latin typeface="Calibri" panose="020F0502020204030204" pitchFamily="34" charset="0"/>
                <a:ea typeface="Calibri" panose="020F0502020204030204" pitchFamily="34" charset="0"/>
                <a:cs typeface="Calibri" panose="020F0502020204030204" pitchFamily="34" charset="0"/>
              </a:rPr>
              <a:t>Laporan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telah</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disusun</a:t>
            </a:r>
            <a:r>
              <a:rPr lang="en-ID" sz="1300" b="1" dirty="0">
                <a:latin typeface="Calibri" panose="020F0502020204030204" pitchFamily="34" charset="0"/>
                <a:ea typeface="Calibri" panose="020F0502020204030204" pitchFamily="34" charset="0"/>
                <a:cs typeface="Calibri" panose="020F0502020204030204" pitchFamily="34" charset="0"/>
              </a:rPr>
              <a:t> dan </a:t>
            </a:r>
            <a:r>
              <a:rPr lang="en-ID" sz="1300" b="1" dirty="0" err="1">
                <a:latin typeface="Calibri" panose="020F0502020204030204" pitchFamily="34" charset="0"/>
                <a:ea typeface="Calibri" panose="020F0502020204030204" pitchFamily="34" charset="0"/>
                <a:cs typeface="Calibri" panose="020F0502020204030204" pitchFamily="34" charset="0"/>
              </a:rPr>
              <a:t>disajikan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sesuai</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dengan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prinsip</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akuntansi</a:t>
            </a:r>
            <a:r>
              <a:rPr lang="en-ID" sz="1300" b="1" dirty="0">
                <a:latin typeface="Calibri" panose="020F0502020204030204" pitchFamily="34" charset="0"/>
                <a:ea typeface="Calibri" panose="020F0502020204030204" pitchFamily="34" charset="0"/>
                <a:cs typeface="Calibri" panose="020F0502020204030204" pitchFamily="34" charset="0"/>
              </a:rPr>
              <a:t> yang </a:t>
            </a:r>
            <a:r>
              <a:rPr lang="en-ID" sz="1300" b="1" dirty="0" err="1">
                <a:latin typeface="Calibri" panose="020F0502020204030204" pitchFamily="34" charset="0"/>
                <a:ea typeface="Calibri" panose="020F0502020204030204" pitchFamily="34" charset="0"/>
                <a:cs typeface="Calibri" panose="020F0502020204030204" pitchFamily="34" charset="0"/>
              </a:rPr>
              <a:t>berlaku</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umum</a:t>
            </a:r>
            <a:r>
              <a:rPr lang="en-ID" sz="1300" b="1" dirty="0">
                <a:latin typeface="Calibri" panose="020F0502020204030204" pitchFamily="34" charset="0"/>
                <a:ea typeface="Calibri" panose="020F0502020204030204" pitchFamily="34" charset="0"/>
                <a:cs typeface="Calibri" panose="020F0502020204030204" pitchFamily="34" charset="0"/>
              </a:rPr>
              <a:t> di Indonesia,</a:t>
            </a:r>
          </a:p>
          <a:p>
            <a:pPr marL="800100" lvl="1" indent="-342900">
              <a:buFont typeface="+mj-lt"/>
              <a:buAutoNum type="alphaLcPeriod"/>
            </a:pPr>
            <a:r>
              <a:rPr lang="en-ID" sz="1300" b="1" dirty="0" err="1">
                <a:latin typeface="Calibri" panose="020F0502020204030204" pitchFamily="34" charset="0"/>
                <a:ea typeface="Calibri" panose="020F0502020204030204" pitchFamily="34" charset="0"/>
                <a:cs typeface="Calibri" panose="020F0502020204030204" pitchFamily="34" charset="0"/>
              </a:rPr>
              <a:t>Semua</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informasi</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dalam</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laporan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telah</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diungkapkan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secara</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lengkap</a:t>
            </a:r>
            <a:r>
              <a:rPr lang="en-ID" sz="1300" b="1" dirty="0">
                <a:latin typeface="Calibri" panose="020F0502020204030204" pitchFamily="34" charset="0"/>
                <a:ea typeface="Calibri" panose="020F0502020204030204" pitchFamily="34" charset="0"/>
                <a:cs typeface="Calibri" panose="020F0502020204030204" pitchFamily="34" charset="0"/>
              </a:rPr>
              <a:t> dan </a:t>
            </a:r>
            <a:r>
              <a:rPr lang="en-ID" sz="1300" b="1" dirty="0" err="1">
                <a:latin typeface="Calibri" panose="020F0502020204030204" pitchFamily="34" charset="0"/>
                <a:ea typeface="Calibri" panose="020F0502020204030204" pitchFamily="34" charset="0"/>
                <a:cs typeface="Calibri" panose="020F0502020204030204" pitchFamily="34" charset="0"/>
              </a:rPr>
              <a:t>benar</a:t>
            </a:r>
            <a:endParaRPr lang="en-ID" sz="1300" b="1"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mj-lt"/>
              <a:buAutoNum type="alphaLcPeriod"/>
            </a:pPr>
            <a:r>
              <a:rPr lang="en-ID" sz="1300" b="1" dirty="0" err="1">
                <a:latin typeface="Calibri" panose="020F0502020204030204" pitchFamily="34" charset="0"/>
                <a:ea typeface="Calibri" panose="020F0502020204030204" pitchFamily="34" charset="0"/>
                <a:cs typeface="Calibri" panose="020F0502020204030204" pitchFamily="34" charset="0"/>
              </a:rPr>
              <a:t>Laporan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tidak</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mengandung</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informasi</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atau</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fakta</a:t>
            </a:r>
            <a:r>
              <a:rPr lang="en-ID" sz="1300" b="1" dirty="0">
                <a:latin typeface="Calibri" panose="020F0502020204030204" pitchFamily="34" charset="0"/>
                <a:ea typeface="Calibri" panose="020F0502020204030204" pitchFamily="34" charset="0"/>
                <a:cs typeface="Calibri" panose="020F0502020204030204" pitchFamily="34" charset="0"/>
              </a:rPr>
              <a:t> material yang </a:t>
            </a:r>
            <a:r>
              <a:rPr lang="en-ID" sz="1300" b="1" dirty="0" err="1">
                <a:latin typeface="Calibri" panose="020F0502020204030204" pitchFamily="34" charset="0"/>
                <a:ea typeface="Calibri" panose="020F0502020204030204" pitchFamily="34" charset="0"/>
                <a:cs typeface="Calibri" panose="020F0502020204030204" pitchFamily="34" charset="0"/>
              </a:rPr>
              <a:t>tidak</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benar</a:t>
            </a:r>
            <a:r>
              <a:rPr lang="en-ID" sz="1300" b="1" dirty="0">
                <a:latin typeface="Calibri" panose="020F0502020204030204" pitchFamily="34" charset="0"/>
                <a:ea typeface="Calibri" panose="020F0502020204030204" pitchFamily="34" charset="0"/>
                <a:cs typeface="Calibri" panose="020F0502020204030204" pitchFamily="34" charset="0"/>
              </a:rPr>
              <a:t> dan </a:t>
            </a:r>
            <a:r>
              <a:rPr lang="en-ID" sz="1300" b="1" dirty="0" err="1">
                <a:latin typeface="Calibri" panose="020F0502020204030204" pitchFamily="34" charset="0"/>
                <a:ea typeface="Calibri" panose="020F0502020204030204" pitchFamily="34" charset="0"/>
                <a:cs typeface="Calibri" panose="020F0502020204030204" pitchFamily="34" charset="0"/>
              </a:rPr>
              <a:t>tidak</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menghilangkan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informasi</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atau</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fakta</a:t>
            </a:r>
            <a:r>
              <a:rPr lang="en-ID" sz="1300" b="1" dirty="0">
                <a:latin typeface="Calibri" panose="020F0502020204030204" pitchFamily="34" charset="0"/>
                <a:ea typeface="Calibri" panose="020F0502020204030204" pitchFamily="34" charset="0"/>
                <a:cs typeface="Calibri" panose="020F0502020204030204" pitchFamily="34" charset="0"/>
              </a:rPr>
              <a:t> material.</a:t>
            </a:r>
          </a:p>
          <a:p>
            <a:pPr marL="342900" indent="-342900">
              <a:buFont typeface="+mj-lt"/>
              <a:buAutoNum type="arabicPeriod"/>
            </a:pPr>
            <a:r>
              <a:rPr lang="en-ID" sz="1300" b="1" dirty="0">
                <a:latin typeface="Calibri" panose="020F0502020204030204" pitchFamily="34" charset="0"/>
                <a:ea typeface="Calibri" panose="020F0502020204030204" pitchFamily="34" charset="0"/>
                <a:cs typeface="Calibri" panose="020F0502020204030204" pitchFamily="34" charset="0"/>
              </a:rPr>
              <a:t>Kami </a:t>
            </a:r>
            <a:r>
              <a:rPr lang="en-ID" sz="1300" b="1" dirty="0" err="1">
                <a:latin typeface="Calibri" panose="020F0502020204030204" pitchFamily="34" charset="0"/>
                <a:ea typeface="Calibri" panose="020F0502020204030204" pitchFamily="34" charset="0"/>
                <a:cs typeface="Calibri" panose="020F0502020204030204" pitchFamily="34" charset="0"/>
              </a:rPr>
              <a:t>bertanggung</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jawab</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atas</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sistem</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pengendalian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internal.Dengan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pernyataan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ini</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dibuat</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dengan</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sebenarnya</a:t>
            </a:r>
            <a:r>
              <a:rPr lang="en-ID" sz="1300" b="1"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a:pPr>
            <a:endParaRPr lang="en-ID" sz="1300" b="1" dirty="0">
              <a:latin typeface="Calibri" panose="020F0502020204030204" pitchFamily="34" charset="0"/>
              <a:ea typeface="Calibri" panose="020F0502020204030204" pitchFamily="34" charset="0"/>
              <a:cs typeface="Calibri" panose="020F0502020204030204" pitchFamily="34" charset="0"/>
            </a:endParaRPr>
          </a:p>
          <a:p>
            <a:pPr lvl="1"/>
            <a:endParaRPr lang="en-ID" sz="1300" b="1" dirty="0">
              <a:latin typeface="Calibri" panose="020F0502020204030204" pitchFamily="34" charset="0"/>
              <a:ea typeface="Calibri" panose="020F0502020204030204" pitchFamily="34" charset="0"/>
              <a:cs typeface="Calibri" panose="020F0502020204030204" pitchFamily="34" charset="0"/>
            </a:endParaRPr>
          </a:p>
          <a:p>
            <a:pPr lvl="1"/>
            <a:r>
              <a:rPr lang="en-ID" sz="1300" b="1" dirty="0">
                <a:latin typeface="Calibri" panose="020F0502020204030204" pitchFamily="34" charset="0"/>
                <a:ea typeface="Calibri" panose="020F0502020204030204" pitchFamily="34" charset="0"/>
                <a:cs typeface="Calibri" panose="020F0502020204030204" pitchFamily="34" charset="0"/>
              </a:rPr>
              <a:t>Jakarta,…………….……20xx</a:t>
            </a:r>
          </a:p>
          <a:p>
            <a:pPr lvl="1"/>
            <a:endParaRPr lang="en-ID" sz="1300" b="1" dirty="0">
              <a:latin typeface="Calibri" panose="020F0502020204030204" pitchFamily="34" charset="0"/>
              <a:ea typeface="Calibri" panose="020F0502020204030204" pitchFamily="34" charset="0"/>
              <a:cs typeface="Calibri" panose="020F0502020204030204" pitchFamily="34" charset="0"/>
            </a:endParaRPr>
          </a:p>
          <a:p>
            <a:pPr lvl="1"/>
            <a:endParaRPr lang="en-ID" sz="1300" b="1" dirty="0">
              <a:latin typeface="Calibri" panose="020F0502020204030204" pitchFamily="34" charset="0"/>
              <a:ea typeface="Calibri" panose="020F0502020204030204" pitchFamily="34" charset="0"/>
              <a:cs typeface="Calibri" panose="020F0502020204030204" pitchFamily="34" charset="0"/>
            </a:endParaRPr>
          </a:p>
          <a:p>
            <a:pPr lvl="1"/>
            <a:endParaRPr lang="en-ID" sz="1300" b="1" dirty="0">
              <a:latin typeface="Calibri" panose="020F0502020204030204" pitchFamily="34" charset="0"/>
              <a:ea typeface="Calibri" panose="020F0502020204030204" pitchFamily="34" charset="0"/>
              <a:cs typeface="Calibri" panose="020F0502020204030204" pitchFamily="34" charset="0"/>
            </a:endParaRPr>
          </a:p>
          <a:p>
            <a:pPr lvl="1"/>
            <a:r>
              <a:rPr lang="en-ID" sz="1300" b="1" dirty="0" err="1">
                <a:latin typeface="Calibri" panose="020F0502020204030204" pitchFamily="34" charset="0"/>
                <a:ea typeface="Calibri" panose="020F0502020204030204" pitchFamily="34" charset="0"/>
                <a:cs typeface="Calibri" panose="020F0502020204030204" pitchFamily="34" charset="0"/>
              </a:rPr>
              <a:t>Direktur</a:t>
            </a:r>
            <a:r>
              <a:rPr lang="en-ID" sz="1300" b="1" dirty="0">
                <a:latin typeface="Calibri" panose="020F0502020204030204" pitchFamily="34" charset="0"/>
                <a:ea typeface="Calibri" panose="020F0502020204030204" pitchFamily="34" charset="0"/>
                <a:cs typeface="Calibri" panose="020F0502020204030204" pitchFamily="34" charset="0"/>
              </a:rPr>
              <a:t> Utama			</a:t>
            </a:r>
            <a:r>
              <a:rPr lang="en-ID" sz="1300" b="1" dirty="0" err="1">
                <a:latin typeface="Calibri" panose="020F0502020204030204" pitchFamily="34" charset="0"/>
                <a:ea typeface="Calibri" panose="020F0502020204030204" pitchFamily="34" charset="0"/>
                <a:cs typeface="Calibri" panose="020F0502020204030204" pitchFamily="34" charset="0"/>
              </a:rPr>
              <a:t>Direktur</a:t>
            </a:r>
            <a:r>
              <a:rPr lang="en-ID" sz="1300" b="1" dirty="0">
                <a:latin typeface="Calibri" panose="020F0502020204030204" pitchFamily="34" charset="0"/>
                <a:ea typeface="Calibri" panose="020F0502020204030204" pitchFamily="34" charset="0"/>
                <a:cs typeface="Calibri" panose="020F0502020204030204" pitchFamily="34" charset="0"/>
              </a:rPr>
              <a:t> </a:t>
            </a:r>
            <a:r>
              <a:rPr lang="en-ID" sz="1300" b="1" dirty="0" err="1">
                <a:latin typeface="Calibri" panose="020F0502020204030204" pitchFamily="34" charset="0"/>
                <a:ea typeface="Calibri" panose="020F0502020204030204" pitchFamily="34" charset="0"/>
                <a:cs typeface="Calibri" panose="020F0502020204030204" pitchFamily="34" charset="0"/>
              </a:rPr>
              <a:t>Keuangan</a:t>
            </a:r>
            <a:endParaRPr lang="en-ID" sz="13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341E64C-E059-4A72-0731-ACBF54C3BC4A}"/>
              </a:ext>
            </a:extLst>
          </p:cNvPr>
          <p:cNvSpPr/>
          <p:nvPr/>
        </p:nvSpPr>
        <p:spPr>
          <a:xfrm>
            <a:off x="317500" y="1549400"/>
            <a:ext cx="9347200" cy="5130800"/>
          </a:xfrm>
          <a:prstGeom prst="rect">
            <a:avLst/>
          </a:prstGeom>
          <a:no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10" name="TextBox 9">
            <a:extLst>
              <a:ext uri="{FF2B5EF4-FFF2-40B4-BE49-F238E27FC236}">
                <a16:creationId xmlns:a16="http://schemas.microsoft.com/office/drawing/2014/main" id="{88364DCA-75F5-1710-0394-CE77489AF896}"/>
              </a:ext>
            </a:extLst>
          </p:cNvPr>
          <p:cNvSpPr txBox="1"/>
          <p:nvPr/>
        </p:nvSpPr>
        <p:spPr>
          <a:xfrm>
            <a:off x="317500" y="1087932"/>
            <a:ext cx="6108700" cy="400110"/>
          </a:xfrm>
          <a:prstGeom prst="rect">
            <a:avLst/>
          </a:prstGeom>
          <a:noFill/>
        </p:spPr>
        <p:txBody>
          <a:bodyPr wrap="square">
            <a:spAutoFit/>
          </a:bodyPr>
          <a:lstStyle/>
          <a:p>
            <a:r>
              <a:rPr lang="en-ID" sz="2000" b="1" dirty="0">
                <a:latin typeface="Calibri" panose="020F0502020204030204" pitchFamily="34" charset="0"/>
                <a:ea typeface="Calibri" panose="020F0502020204030204" pitchFamily="34" charset="0"/>
                <a:cs typeface="Calibri" panose="020F0502020204030204" pitchFamily="34" charset="0"/>
              </a:rPr>
              <a:t>POJK 75/2017:</a:t>
            </a:r>
            <a:endParaRPr lang="en-ID" sz="2000" b="1" dirty="0"/>
          </a:p>
        </p:txBody>
      </p:sp>
    </p:spTree>
    <p:extLst>
      <p:ext uri="{BB962C8B-B14F-4D97-AF65-F5344CB8AC3E}">
        <p14:creationId xmlns:p14="http://schemas.microsoft.com/office/powerpoint/2010/main" val="85807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B65F3B54-E15F-87BD-A677-63E6027C1329}"/>
              </a:ext>
            </a:extLst>
          </p:cNvPr>
          <p:cNvSpPr txBox="1">
            <a:spLocks/>
          </p:cNvSpPr>
          <p:nvPr/>
        </p:nvSpPr>
        <p:spPr>
          <a:xfrm>
            <a:off x="811752" y="5977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7" name="Title 3">
            <a:extLst>
              <a:ext uri="{FF2B5EF4-FFF2-40B4-BE49-F238E27FC236}">
                <a16:creationId xmlns:a16="http://schemas.microsoft.com/office/drawing/2014/main" id="{69CDECED-6608-2096-6860-31FFA296F630}"/>
              </a:ext>
            </a:extLst>
          </p:cNvPr>
          <p:cNvSpPr txBox="1">
            <a:spLocks/>
          </p:cNvSpPr>
          <p:nvPr/>
        </p:nvSpPr>
        <p:spPr>
          <a:xfrm>
            <a:off x="481552" y="1751443"/>
            <a:ext cx="9780048"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300" b="1" kern="0" dirty="0">
                <a:latin typeface="Calibri" panose="020F0502020204030204" pitchFamily="34" charset="0"/>
                <a:ea typeface="Calibri" panose="020F0502020204030204" pitchFamily="34" charset="0"/>
                <a:cs typeface="Calibri" panose="020F0502020204030204" pitchFamily="34" charset="0"/>
              </a:rPr>
              <a:t>Pasal 69 </a:t>
            </a:r>
            <a:r>
              <a:rPr lang="en-US" sz="2300" b="1" kern="0" dirty="0" err="1">
                <a:latin typeface="Calibri" panose="020F0502020204030204" pitchFamily="34" charset="0"/>
                <a:ea typeface="Calibri" panose="020F0502020204030204" pitchFamily="34" charset="0"/>
                <a:cs typeface="Calibri" panose="020F0502020204030204" pitchFamily="34" charset="0"/>
              </a:rPr>
              <a:t>ayat</a:t>
            </a:r>
            <a:r>
              <a:rPr lang="en-US" sz="2300" b="1" kern="0" dirty="0">
                <a:latin typeface="Calibri" panose="020F0502020204030204" pitchFamily="34" charset="0"/>
                <a:ea typeface="Calibri" panose="020F0502020204030204" pitchFamily="34" charset="0"/>
                <a:cs typeface="Calibri" panose="020F0502020204030204" pitchFamily="34" charset="0"/>
              </a:rPr>
              <a:t> (3) </a:t>
            </a:r>
            <a:r>
              <a:rPr lang="en-US" sz="2300" b="1" kern="0" dirty="0" err="1">
                <a:latin typeface="Calibri" panose="020F0502020204030204" pitchFamily="34" charset="0"/>
                <a:ea typeface="Calibri" panose="020F0502020204030204" pitchFamily="34" charset="0"/>
                <a:cs typeface="Calibri" panose="020F0502020204030204" pitchFamily="34" charset="0"/>
              </a:rPr>
              <a:t>Undang-undang</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Nomor</a:t>
            </a:r>
            <a:r>
              <a:rPr lang="en-US" sz="2300" b="1" kern="0" dirty="0">
                <a:latin typeface="Calibri" panose="020F0502020204030204" pitchFamily="34" charset="0"/>
                <a:ea typeface="Calibri" panose="020F0502020204030204" pitchFamily="34" charset="0"/>
                <a:cs typeface="Calibri" panose="020F0502020204030204" pitchFamily="34" charset="0"/>
              </a:rPr>
              <a:t> 40 </a:t>
            </a:r>
            <a:r>
              <a:rPr lang="en-US" sz="2300" b="1" kern="0" dirty="0" err="1">
                <a:latin typeface="Calibri" panose="020F0502020204030204" pitchFamily="34" charset="0"/>
                <a:ea typeface="Calibri" panose="020F0502020204030204" pitchFamily="34" charset="0"/>
                <a:cs typeface="Calibri" panose="020F0502020204030204" pitchFamily="34" charset="0"/>
              </a:rPr>
              <a:t>Tahun</a:t>
            </a:r>
            <a:r>
              <a:rPr lang="en-US" sz="2300" b="1" kern="0" dirty="0">
                <a:latin typeface="Calibri" panose="020F0502020204030204" pitchFamily="34" charset="0"/>
                <a:ea typeface="Calibri" panose="020F0502020204030204" pitchFamily="34" charset="0"/>
                <a:cs typeface="Calibri" panose="020F0502020204030204" pitchFamily="34" charset="0"/>
              </a:rPr>
              <a:t> 2007 </a:t>
            </a:r>
            <a:r>
              <a:rPr lang="en-US" sz="2300" b="1" kern="0" dirty="0" err="1">
                <a:latin typeface="Calibri" panose="020F0502020204030204" pitchFamily="34" charset="0"/>
                <a:ea typeface="Calibri" panose="020F0502020204030204" pitchFamily="34" charset="0"/>
                <a:cs typeface="Calibri" panose="020F0502020204030204" pitchFamily="34" charset="0"/>
              </a:rPr>
              <a:t>tentang</a:t>
            </a:r>
            <a:r>
              <a:rPr lang="en-US" sz="2300" b="1" kern="0" dirty="0">
                <a:latin typeface="Calibri" panose="020F0502020204030204" pitchFamily="34" charset="0"/>
                <a:ea typeface="Calibri" panose="020F0502020204030204" pitchFamily="34" charset="0"/>
                <a:cs typeface="Calibri" panose="020F0502020204030204" pitchFamily="34" charset="0"/>
              </a:rPr>
              <a:t> Perseroan </a:t>
            </a:r>
            <a:r>
              <a:rPr lang="en-US" sz="2300" b="1" kern="0" dirty="0" err="1">
                <a:latin typeface="Calibri" panose="020F0502020204030204" pitchFamily="34" charset="0"/>
                <a:ea typeface="Calibri" panose="020F0502020204030204" pitchFamily="34" charset="0"/>
                <a:cs typeface="Calibri" panose="020F0502020204030204" pitchFamily="34" charset="0"/>
              </a:rPr>
              <a:t>Terbatas</a:t>
            </a:r>
            <a:r>
              <a:rPr lang="en-US" sz="2300" b="1" kern="0" dirty="0">
                <a:latin typeface="Calibri" panose="020F0502020204030204" pitchFamily="34" charset="0"/>
                <a:ea typeface="Calibri" panose="020F0502020204030204" pitchFamily="34" charset="0"/>
                <a:cs typeface="Calibri" panose="020F0502020204030204" pitchFamily="34" charset="0"/>
              </a:rPr>
              <a:t> (UU PT)</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DE08A49-9377-F4C0-EC76-7059029D985B}"/>
              </a:ext>
            </a:extLst>
          </p:cNvPr>
          <p:cNvSpPr txBox="1"/>
          <p:nvPr/>
        </p:nvSpPr>
        <p:spPr>
          <a:xfrm>
            <a:off x="3790171" y="3095102"/>
            <a:ext cx="5021261" cy="2616101"/>
          </a:xfrm>
          <a:prstGeom prst="rect">
            <a:avLst/>
          </a:prstGeom>
          <a:noFill/>
        </p:spPr>
        <p:txBody>
          <a:bodyPr wrap="square">
            <a:spAutoFit/>
          </a:bodyPr>
          <a:lstStyle/>
          <a:p>
            <a:pPr marL="342900" indent="-342900">
              <a:spcBef>
                <a:spcPts val="600"/>
              </a:spcBef>
              <a:buFont typeface="Wingdings" panose="05000000000000000000" pitchFamily="2" charset="2"/>
              <a:buChar char="§"/>
            </a:pPr>
            <a:r>
              <a:rPr lang="en-ID" sz="2200" dirty="0" err="1">
                <a:latin typeface="Calibri" panose="020F0502020204030204" pitchFamily="34" charset="0"/>
                <a:ea typeface="Calibri" panose="020F0502020204030204" pitchFamily="34" charset="0"/>
                <a:cs typeface="Calibri" panose="020F0502020204030204" pitchFamily="34" charset="0"/>
              </a:rPr>
              <a:t>Otorisasi</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semua</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transaksiyang</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dicatat</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adalah</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transaksi</a:t>
            </a:r>
            <a:r>
              <a:rPr lang="en-ID" sz="2200" dirty="0">
                <a:latin typeface="Calibri" panose="020F0502020204030204" pitchFamily="34" charset="0"/>
                <a:ea typeface="Calibri" panose="020F0502020204030204" pitchFamily="34" charset="0"/>
                <a:cs typeface="Calibri" panose="020F0502020204030204" pitchFamily="34" charset="0"/>
              </a:rPr>
              <a:t> yang </a:t>
            </a:r>
            <a:r>
              <a:rPr lang="en-ID" sz="2200" dirty="0" err="1">
                <a:latin typeface="Calibri" panose="020F0502020204030204" pitchFamily="34" charset="0"/>
                <a:ea typeface="Calibri" panose="020F0502020204030204" pitchFamily="34" charset="0"/>
                <a:cs typeface="Calibri" panose="020F0502020204030204" pitchFamily="34" charset="0"/>
              </a:rPr>
              <a:t>dilakukan</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dengan</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otorisasi</a:t>
            </a:r>
            <a:r>
              <a:rPr lang="en-ID" sz="2200" dirty="0">
                <a:latin typeface="Calibri" panose="020F0502020204030204" pitchFamily="34" charset="0"/>
                <a:ea typeface="Calibri" panose="020F0502020204030204" pitchFamily="34" charset="0"/>
                <a:cs typeface="Calibri" panose="020F0502020204030204" pitchFamily="34" charset="0"/>
              </a:rPr>
              <a:t> yang </a:t>
            </a:r>
            <a:r>
              <a:rPr lang="en-ID" sz="2200" dirty="0" err="1">
                <a:latin typeface="Calibri" panose="020F0502020204030204" pitchFamily="34" charset="0"/>
                <a:ea typeface="Calibri" panose="020F0502020204030204" pitchFamily="34" charset="0"/>
                <a:cs typeface="Calibri" panose="020F0502020204030204" pitchFamily="34" charset="0"/>
              </a:rPr>
              <a:t>tepat</a:t>
            </a:r>
            <a:r>
              <a:rPr lang="en-ID" sz="22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
            </a:pPr>
            <a:r>
              <a:rPr lang="en-ID" sz="2200" dirty="0" err="1">
                <a:latin typeface="Calibri" panose="020F0502020204030204" pitchFamily="34" charset="0"/>
                <a:ea typeface="Calibri" panose="020F0502020204030204" pitchFamily="34" charset="0"/>
                <a:cs typeface="Calibri" panose="020F0502020204030204" pitchFamily="34" charset="0"/>
              </a:rPr>
              <a:t>Akurat</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semua</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informasi</a:t>
            </a:r>
            <a:r>
              <a:rPr lang="en-ID" sz="2200" dirty="0">
                <a:latin typeface="Calibri" panose="020F0502020204030204" pitchFamily="34" charset="0"/>
                <a:ea typeface="Calibri" panose="020F0502020204030204" pitchFamily="34" charset="0"/>
                <a:cs typeface="Calibri" panose="020F0502020204030204" pitchFamily="34" charset="0"/>
              </a:rPr>
              <a:t> yang </a:t>
            </a:r>
            <a:r>
              <a:rPr lang="en-ID" sz="2200" dirty="0" err="1">
                <a:latin typeface="Calibri" panose="020F0502020204030204" pitchFamily="34" charset="0"/>
                <a:ea typeface="Calibri" panose="020F0502020204030204" pitchFamily="34" charset="0"/>
                <a:cs typeface="Calibri" panose="020F0502020204030204" pitchFamily="34" charset="0"/>
              </a:rPr>
              <a:t>disajikan</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adalah</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akurat</a:t>
            </a:r>
            <a:r>
              <a:rPr lang="en-ID" sz="22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
            </a:pPr>
            <a:r>
              <a:rPr lang="en-ID" sz="2200" dirty="0" err="1">
                <a:latin typeface="Calibri" panose="020F0502020204030204" pitchFamily="34" charset="0"/>
                <a:ea typeface="Calibri" panose="020F0502020204030204" pitchFamily="34" charset="0"/>
                <a:cs typeface="Calibri" panose="020F0502020204030204" pitchFamily="34" charset="0"/>
              </a:rPr>
              <a:t>Lengkap</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semua</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transaksitelah</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dictat</a:t>
            </a:r>
            <a:r>
              <a:rPr lang="en-ID" sz="2200" dirty="0">
                <a:latin typeface="Calibri" panose="020F0502020204030204" pitchFamily="34" charset="0"/>
                <a:ea typeface="Calibri" panose="020F0502020204030204" pitchFamily="34" charset="0"/>
                <a:cs typeface="Calibri" panose="020F0502020204030204" pitchFamily="34" charset="0"/>
              </a:rPr>
              <a:t> dan </a:t>
            </a:r>
            <a:r>
              <a:rPr lang="en-ID" sz="2200" dirty="0" err="1">
                <a:latin typeface="Calibri" panose="020F0502020204030204" pitchFamily="34" charset="0"/>
                <a:ea typeface="Calibri" panose="020F0502020204030204" pitchFamily="34" charset="0"/>
                <a:cs typeface="Calibri" panose="020F0502020204030204" pitchFamily="34" charset="0"/>
              </a:rPr>
              <a:t>dilaporkan</a:t>
            </a:r>
            <a:r>
              <a:rPr lang="en-ID" sz="2200" dirty="0">
                <a:latin typeface="Calibri" panose="020F0502020204030204" pitchFamily="34" charset="0"/>
                <a:ea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060A4013-BB3B-2164-771A-BF5D545FF7A1}"/>
              </a:ext>
            </a:extLst>
          </p:cNvPr>
          <p:cNvSpPr txBox="1"/>
          <p:nvPr/>
        </p:nvSpPr>
        <p:spPr>
          <a:xfrm>
            <a:off x="1497580" y="3608516"/>
            <a:ext cx="2096548" cy="1446550"/>
          </a:xfrm>
          <a:prstGeom prst="rect">
            <a:avLst/>
          </a:prstGeom>
          <a:noFill/>
        </p:spPr>
        <p:txBody>
          <a:bodyPr wrap="square">
            <a:spAutoFit/>
          </a:bodyPr>
          <a:lstStyle/>
          <a:p>
            <a:pPr algn="ctr"/>
            <a:r>
              <a:rPr lang="en-US" sz="2200" dirty="0">
                <a:latin typeface="Calibri" panose="020F0502020204030204" pitchFamily="34" charset="0"/>
                <a:ea typeface="Calibri" panose="020F0502020204030204" pitchFamily="34" charset="0"/>
                <a:cs typeface="Calibri" panose="020F0502020204030204" pitchFamily="34" charset="0"/>
              </a:rPr>
              <a:t>“</a:t>
            </a:r>
            <a:r>
              <a:rPr lang="en-US" sz="2200" dirty="0" err="1">
                <a:latin typeface="Calibri" panose="020F0502020204030204" pitchFamily="34" charset="0"/>
                <a:ea typeface="Calibri" panose="020F0502020204030204" pitchFamily="34" charset="0"/>
                <a:cs typeface="Calibri" panose="020F0502020204030204" pitchFamily="34" charset="0"/>
              </a:rPr>
              <a:t>Benar</a:t>
            </a:r>
            <a:r>
              <a:rPr lang="en-US" sz="2200" dirty="0">
                <a:latin typeface="Calibri" panose="020F0502020204030204" pitchFamily="34" charset="0"/>
                <a:ea typeface="Calibri" panose="020F0502020204030204" pitchFamily="34" charset="0"/>
                <a:cs typeface="Calibri" panose="020F0502020204030204" pitchFamily="34" charset="0"/>
              </a:rPr>
              <a:t>”</a:t>
            </a:r>
          </a:p>
          <a:p>
            <a:pPr algn="ctr"/>
            <a:r>
              <a:rPr lang="en-US" sz="2200" dirty="0">
                <a:latin typeface="Calibri" panose="020F0502020204030204" pitchFamily="34" charset="0"/>
                <a:ea typeface="Calibri" panose="020F0502020204030204" pitchFamily="34" charset="0"/>
                <a:cs typeface="Calibri" panose="020F0502020204030204" pitchFamily="34" charset="0"/>
              </a:rPr>
              <a:t>Dan</a:t>
            </a:r>
          </a:p>
          <a:p>
            <a:pPr algn="ctr"/>
            <a:r>
              <a:rPr lang="en-US" sz="2200" dirty="0">
                <a:latin typeface="Calibri" panose="020F0502020204030204" pitchFamily="34" charset="0"/>
                <a:ea typeface="Calibri" panose="020F0502020204030204" pitchFamily="34" charset="0"/>
                <a:cs typeface="Calibri" panose="020F0502020204030204" pitchFamily="34" charset="0"/>
              </a:rPr>
              <a:t>“</a:t>
            </a:r>
            <a:r>
              <a:rPr lang="en-US" sz="2200" dirty="0" err="1">
                <a:latin typeface="Calibri" panose="020F0502020204030204" pitchFamily="34" charset="0"/>
                <a:ea typeface="Calibri" panose="020F0502020204030204" pitchFamily="34" charset="0"/>
                <a:cs typeface="Calibri" panose="020F0502020204030204" pitchFamily="34" charset="0"/>
              </a:rPr>
              <a:t>Tidak</a:t>
            </a:r>
            <a:endParaRPr lang="en-US" sz="2200" dirty="0">
              <a:latin typeface="Calibri" panose="020F0502020204030204" pitchFamily="34" charset="0"/>
              <a:ea typeface="Calibri" panose="020F0502020204030204" pitchFamily="34" charset="0"/>
              <a:cs typeface="Calibri" panose="020F0502020204030204" pitchFamily="34" charset="0"/>
            </a:endParaRPr>
          </a:p>
          <a:p>
            <a:pPr algn="ctr"/>
            <a:r>
              <a:rPr lang="en-US" sz="2200" dirty="0" err="1">
                <a:latin typeface="Calibri" panose="020F0502020204030204" pitchFamily="34" charset="0"/>
                <a:ea typeface="Calibri" panose="020F0502020204030204" pitchFamily="34" charset="0"/>
                <a:cs typeface="Calibri" panose="020F0502020204030204" pitchFamily="34" charset="0"/>
              </a:rPr>
              <a:t>Menyesatkan</a:t>
            </a:r>
            <a:r>
              <a:rPr lang="en-US" sz="2200" dirty="0">
                <a:latin typeface="Calibri" panose="020F0502020204030204" pitchFamily="34" charset="0"/>
                <a:ea typeface="Calibri" panose="020F0502020204030204" pitchFamily="34" charset="0"/>
                <a:cs typeface="Calibri" panose="020F0502020204030204" pitchFamily="34" charset="0"/>
              </a:rPr>
              <a:t>”</a:t>
            </a:r>
            <a:endParaRPr lang="en-ID" sz="2200"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A083BF84-0C76-FD40-EE3F-68DBED3653AA}"/>
              </a:ext>
            </a:extLst>
          </p:cNvPr>
          <p:cNvPicPr>
            <a:picLocks noChangeAspect="1"/>
          </p:cNvPicPr>
          <p:nvPr/>
        </p:nvPicPr>
        <p:blipFill>
          <a:blip r:embed="rId2"/>
          <a:stretch>
            <a:fillRect/>
          </a:stretch>
        </p:blipFill>
        <p:spPr>
          <a:xfrm>
            <a:off x="9007475" y="2909857"/>
            <a:ext cx="2508249" cy="3102402"/>
          </a:xfrm>
          <a:prstGeom prst="rect">
            <a:avLst/>
          </a:prstGeom>
        </p:spPr>
      </p:pic>
    </p:spTree>
    <p:extLst>
      <p:ext uri="{BB962C8B-B14F-4D97-AF65-F5344CB8AC3E}">
        <p14:creationId xmlns:p14="http://schemas.microsoft.com/office/powerpoint/2010/main" val="673596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FFDDF36-6155-E8A9-B27F-3590CA1B8426}"/>
              </a:ext>
            </a:extLst>
          </p:cNvPr>
          <p:cNvSpPr txBox="1">
            <a:spLocks/>
          </p:cNvSpPr>
          <p:nvPr/>
        </p:nvSpPr>
        <p:spPr>
          <a:xfrm>
            <a:off x="3110452" y="5215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6" name="Title 3">
            <a:extLst>
              <a:ext uri="{FF2B5EF4-FFF2-40B4-BE49-F238E27FC236}">
                <a16:creationId xmlns:a16="http://schemas.microsoft.com/office/drawing/2014/main" id="{C4CCA89F-A933-4CB7-A250-35221D06A779}"/>
              </a:ext>
            </a:extLst>
          </p:cNvPr>
          <p:cNvSpPr txBox="1">
            <a:spLocks/>
          </p:cNvSpPr>
          <p:nvPr/>
        </p:nvSpPr>
        <p:spPr>
          <a:xfrm>
            <a:off x="1421352" y="1402781"/>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Doktrin</a:t>
            </a:r>
            <a:r>
              <a:rPr lang="en-US" sz="2200" b="1" kern="0" dirty="0">
                <a:latin typeface="Calibri" panose="020F0502020204030204" pitchFamily="34" charset="0"/>
                <a:ea typeface="Calibri" panose="020F0502020204030204" pitchFamily="34" charset="0"/>
                <a:cs typeface="Calibri" panose="020F0502020204030204" pitchFamily="34" charset="0"/>
              </a:rPr>
              <a:t> Business Judgement Rule:</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68CA97BA-0887-3C64-BD4F-0C7814202E34}"/>
              </a:ext>
            </a:extLst>
          </p:cNvPr>
          <p:cNvSpPr/>
          <p:nvPr/>
        </p:nvSpPr>
        <p:spPr>
          <a:xfrm>
            <a:off x="3708400" y="2220486"/>
            <a:ext cx="5384800" cy="703405"/>
          </a:xfrm>
          <a:prstGeom prst="roundRect">
            <a:avLst/>
          </a:prstGeom>
          <a:solidFill>
            <a:schemeClr val="bg2">
              <a:lumMod val="60000"/>
              <a:lumOff val="40000"/>
              <a:alpha val="50000"/>
            </a:schemeClr>
          </a:solidFill>
          <a:ln>
            <a:solidFill>
              <a:schemeClr val="bg2">
                <a:lumMod val="40000"/>
                <a:lumOff val="6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Bukan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kesalahan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kelalaian</a:t>
            </a:r>
            <a:endParaRPr lang="en-ID"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932D7C27-09F0-68D1-27E8-6BD4413B3728}"/>
              </a:ext>
            </a:extLst>
          </p:cNvPr>
          <p:cNvSpPr/>
          <p:nvPr/>
        </p:nvSpPr>
        <p:spPr>
          <a:xfrm>
            <a:off x="3110452" y="2923891"/>
            <a:ext cx="5004848" cy="703404"/>
          </a:xfrm>
          <a:prstGeom prst="roundRect">
            <a:avLst/>
          </a:prstGeom>
          <a:solidFill>
            <a:srgbClr val="FFC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Itikad</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baik</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kehati-hatian</a:t>
            </a:r>
            <a:endParaRPr lang="en-ID"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7F48AAA5-3D70-C581-F712-AF3E10CA9EEA}"/>
              </a:ext>
            </a:extLst>
          </p:cNvPr>
          <p:cNvSpPr/>
          <p:nvPr/>
        </p:nvSpPr>
        <p:spPr>
          <a:xfrm>
            <a:off x="3453876" y="3627294"/>
            <a:ext cx="5384800" cy="703403"/>
          </a:xfrm>
          <a:prstGeom prst="roundRect">
            <a:avLst/>
          </a:prstGeom>
          <a:solidFill>
            <a:schemeClr val="accent5">
              <a:lumMod val="75000"/>
              <a:alpha val="50000"/>
            </a:schemeClr>
          </a:solidFill>
          <a:ln>
            <a:solidFill>
              <a:schemeClr val="bg2">
                <a:lumMod val="40000"/>
                <a:lumOff val="6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Conflict of Interest</a:t>
            </a:r>
            <a:endParaRPr lang="en-ID"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2155D1AC-3E2E-CA70-2CBA-09F21CC78EE1}"/>
              </a:ext>
            </a:extLst>
          </p:cNvPr>
          <p:cNvSpPr/>
          <p:nvPr/>
        </p:nvSpPr>
        <p:spPr>
          <a:xfrm>
            <a:off x="2800868" y="4330696"/>
            <a:ext cx="5004848" cy="703403"/>
          </a:xfrm>
          <a:prstGeom prst="roundRect">
            <a:avLst/>
          </a:prstGeom>
          <a:solidFill>
            <a:srgbClr val="92D050">
              <a:alpha val="50000"/>
            </a:srgbClr>
          </a:solidFill>
          <a:ln>
            <a:solidFill>
              <a:srgbClr val="92D05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Telah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mitigasi</a:t>
            </a:r>
            <a:endParaRPr lang="en-ID"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5012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BDFAC28-6E35-3C74-4082-5697F07B82F8}"/>
              </a:ext>
            </a:extLst>
          </p:cNvPr>
          <p:cNvSpPr txBox="1">
            <a:spLocks/>
          </p:cNvSpPr>
          <p:nvPr/>
        </p:nvSpPr>
        <p:spPr>
          <a:xfrm>
            <a:off x="1154652" y="59777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6" name="TextBox 5">
            <a:extLst>
              <a:ext uri="{FF2B5EF4-FFF2-40B4-BE49-F238E27FC236}">
                <a16:creationId xmlns:a16="http://schemas.microsoft.com/office/drawing/2014/main" id="{C2CDD640-FB64-1092-E2C0-CBE76C750594}"/>
              </a:ext>
            </a:extLst>
          </p:cNvPr>
          <p:cNvSpPr txBox="1"/>
          <p:nvPr/>
        </p:nvSpPr>
        <p:spPr>
          <a:xfrm>
            <a:off x="898524" y="1714490"/>
            <a:ext cx="9210676" cy="3847207"/>
          </a:xfrm>
          <a:prstGeom prst="rect">
            <a:avLst/>
          </a:prstGeom>
          <a:noFill/>
        </p:spPr>
        <p:txBody>
          <a:bodyPr wrap="square">
            <a:spAutoFit/>
          </a:bodyPr>
          <a:lstStyle/>
          <a:p>
            <a:r>
              <a:rPr lang="en-US" sz="2200" b="1" kern="0" dirty="0">
                <a:latin typeface="Calibri" panose="020F0502020204030204" pitchFamily="34" charset="0"/>
                <a:ea typeface="Calibri" panose="020F0502020204030204" pitchFamily="34" charset="0"/>
                <a:cs typeface="Calibri" panose="020F0502020204030204" pitchFamily="34" charset="0"/>
              </a:rPr>
              <a:t>Pasal 5 </a:t>
            </a:r>
            <a:r>
              <a:rPr lang="en-US" sz="2200" b="1" kern="0" dirty="0" err="1">
                <a:latin typeface="Calibri" panose="020F0502020204030204" pitchFamily="34" charset="0"/>
                <a:ea typeface="Calibri" panose="020F0502020204030204" pitchFamily="34" charset="0"/>
                <a:cs typeface="Calibri" panose="020F0502020204030204" pitchFamily="34" charset="0"/>
              </a:rPr>
              <a:t>ayat</a:t>
            </a:r>
            <a:r>
              <a:rPr lang="en-US" sz="2200" b="1" kern="0" dirty="0">
                <a:latin typeface="Calibri" panose="020F0502020204030204" pitchFamily="34" charset="0"/>
                <a:ea typeface="Calibri" panose="020F0502020204030204" pitchFamily="34" charset="0"/>
                <a:cs typeface="Calibri" panose="020F0502020204030204" pitchFamily="34" charset="0"/>
              </a:rPr>
              <a:t> (3) </a:t>
            </a:r>
            <a:r>
              <a:rPr lang="en-US" sz="2200" b="1" kern="0" dirty="0" err="1">
                <a:latin typeface="Calibri" panose="020F0502020204030204" pitchFamily="34" charset="0"/>
                <a:ea typeface="Calibri" panose="020F0502020204030204" pitchFamily="34" charset="0"/>
                <a:cs typeface="Calibri" panose="020F0502020204030204" pitchFamily="34" charset="0"/>
              </a:rPr>
              <a:t>Undang-undang</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Nomor</a:t>
            </a:r>
            <a:r>
              <a:rPr lang="en-US" sz="2200" b="1" kern="0" dirty="0">
                <a:latin typeface="Calibri" panose="020F0502020204030204" pitchFamily="34" charset="0"/>
                <a:ea typeface="Calibri" panose="020F0502020204030204" pitchFamily="34" charset="0"/>
                <a:cs typeface="Calibri" panose="020F0502020204030204" pitchFamily="34" charset="0"/>
              </a:rPr>
              <a:t> 19 </a:t>
            </a:r>
            <a:r>
              <a:rPr lang="en-US" sz="2200" b="1" kern="0" dirty="0" err="1">
                <a:latin typeface="Calibri" panose="020F0502020204030204" pitchFamily="34" charset="0"/>
                <a:ea typeface="Calibri" panose="020F0502020204030204" pitchFamily="34" charset="0"/>
                <a:cs typeface="Calibri" panose="020F0502020204030204" pitchFamily="34" charset="0"/>
              </a:rPr>
              <a:t>Tahun</a:t>
            </a:r>
            <a:r>
              <a:rPr lang="en-US" sz="2200" b="1" kern="0" dirty="0">
                <a:latin typeface="Calibri" panose="020F0502020204030204" pitchFamily="34" charset="0"/>
                <a:ea typeface="Calibri" panose="020F0502020204030204" pitchFamily="34" charset="0"/>
                <a:cs typeface="Calibri" panose="020F0502020204030204" pitchFamily="34" charset="0"/>
              </a:rPr>
              <a:t> 2003 </a:t>
            </a:r>
            <a:r>
              <a:rPr lang="en-US" sz="2200" b="1" kern="0" dirty="0" err="1">
                <a:latin typeface="Calibri" panose="020F0502020204030204" pitchFamily="34" charset="0"/>
                <a:ea typeface="Calibri" panose="020F0502020204030204" pitchFamily="34" charset="0"/>
                <a:cs typeface="Calibri" panose="020F0502020204030204" pitchFamily="34" charset="0"/>
              </a:rPr>
              <a:t>tentang</a:t>
            </a:r>
            <a:r>
              <a:rPr lang="en-US" sz="2200" b="1" kern="0" dirty="0">
                <a:latin typeface="Calibri" panose="020F0502020204030204" pitchFamily="34" charset="0"/>
                <a:ea typeface="Calibri" panose="020F0502020204030204" pitchFamily="34" charset="0"/>
                <a:cs typeface="Calibri" panose="020F0502020204030204" pitchFamily="34" charset="0"/>
              </a:rPr>
              <a:t> Badan Usaha Milik Negara (UU BUMN)</a:t>
            </a:r>
            <a:endParaRPr lang="en-ID" sz="2200" dirty="0">
              <a:latin typeface="Calibri" panose="020F0502020204030204" pitchFamily="34" charset="0"/>
              <a:ea typeface="Calibri" panose="020F0502020204030204" pitchFamily="34" charset="0"/>
              <a:cs typeface="Calibri" panose="020F0502020204030204" pitchFamily="34" charset="0"/>
            </a:endParaRPr>
          </a:p>
          <a:p>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Dalam</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melaksanakan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tugasnya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anggota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Direksi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harus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mematuhi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anggaran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dasar</a:t>
            </a:r>
            <a:r>
              <a:rPr lang="en-ID" sz="2000" dirty="0">
                <a:latin typeface="Calibri" panose="020F0502020204030204" pitchFamily="34" charset="0"/>
                <a:ea typeface="Calibri" panose="020F0502020204030204" pitchFamily="34" charset="0"/>
                <a:cs typeface="Calibri" panose="020F0502020204030204" pitchFamily="34" charset="0"/>
              </a:rPr>
              <a:t> BUMN dan </a:t>
            </a:r>
            <a:r>
              <a:rPr lang="en-ID" sz="2000" dirty="0" err="1">
                <a:latin typeface="Calibri" panose="020F0502020204030204" pitchFamily="34" charset="0"/>
                <a:ea typeface="Calibri" panose="020F0502020204030204" pitchFamily="34" charset="0"/>
                <a:cs typeface="Calibri" panose="020F0502020204030204" pitchFamily="34" charset="0"/>
              </a:rPr>
              <a:t>peraturan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perundang-undangan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wajib</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melaksanakan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prinsip-prinsip</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profesionalisme</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efisiensi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transparansi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kemandirian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akuntabilitas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pertanggungjawaban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kewajaran</a:t>
            </a:r>
            <a:r>
              <a:rPr lang="en-ID" sz="2000" dirty="0">
                <a:latin typeface="Calibri" panose="020F0502020204030204" pitchFamily="34" charset="0"/>
                <a:ea typeface="Calibri" panose="020F0502020204030204" pitchFamily="34" charset="0"/>
                <a:cs typeface="Calibri" panose="020F0502020204030204" pitchFamily="34" charset="0"/>
              </a:rPr>
              <a:t>.“</a:t>
            </a:r>
          </a:p>
          <a:p>
            <a:endParaRPr lang="en-ID" sz="2000" dirty="0">
              <a:latin typeface="Calibri" panose="020F0502020204030204" pitchFamily="34" charset="0"/>
              <a:ea typeface="Calibri" panose="020F0502020204030204" pitchFamily="34" charset="0"/>
              <a:cs typeface="Calibri" panose="020F0502020204030204" pitchFamily="34" charset="0"/>
            </a:endParaRPr>
          </a:p>
          <a:p>
            <a:r>
              <a:rPr lang="en-ID" sz="2200" b="1" dirty="0">
                <a:latin typeface="Calibri" panose="020F0502020204030204" pitchFamily="34" charset="0"/>
                <a:ea typeface="Calibri" panose="020F0502020204030204" pitchFamily="34" charset="0"/>
                <a:cs typeface="Calibri" panose="020F0502020204030204" pitchFamily="34" charset="0"/>
              </a:rPr>
              <a:t>Pasal 6 </a:t>
            </a:r>
            <a:r>
              <a:rPr lang="en-ID" sz="2200" b="1" dirty="0" err="1">
                <a:latin typeface="Calibri" panose="020F0502020204030204" pitchFamily="34" charset="0"/>
                <a:ea typeface="Calibri" panose="020F0502020204030204" pitchFamily="34" charset="0"/>
                <a:cs typeface="Calibri" panose="020F0502020204030204" pitchFamily="34" charset="0"/>
              </a:rPr>
              <a:t>ayat</a:t>
            </a:r>
            <a:r>
              <a:rPr lang="en-ID" sz="2200" b="1" dirty="0">
                <a:latin typeface="Calibri" panose="020F0502020204030204" pitchFamily="34" charset="0"/>
                <a:ea typeface="Calibri" panose="020F0502020204030204" pitchFamily="34" charset="0"/>
                <a:cs typeface="Calibri" panose="020F0502020204030204" pitchFamily="34" charset="0"/>
              </a:rPr>
              <a:t> (3) UU BUMN,</a:t>
            </a:r>
          </a:p>
          <a:p>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Dalam</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melaksanakan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tugasnya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Komisaris</a:t>
            </a:r>
            <a:r>
              <a:rPr lang="en-ID" sz="2000" dirty="0">
                <a:latin typeface="Calibri" panose="020F0502020204030204" pitchFamily="34" charset="0"/>
                <a:ea typeface="Calibri" panose="020F0502020204030204" pitchFamily="34" charset="0"/>
                <a:cs typeface="Calibri" panose="020F0502020204030204" pitchFamily="34" charset="0"/>
              </a:rPr>
              <a:t> dan Dewan </a:t>
            </a:r>
            <a:r>
              <a:rPr lang="en-ID" sz="2000" dirty="0" err="1">
                <a:latin typeface="Calibri" panose="020F0502020204030204" pitchFamily="34" charset="0"/>
                <a:ea typeface="Calibri" panose="020F0502020204030204" pitchFamily="34" charset="0"/>
                <a:cs typeface="Calibri" panose="020F0502020204030204" pitchFamily="34" charset="0"/>
              </a:rPr>
              <a:t>Pengawas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harus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mematuhi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Anggaran</a:t>
            </a:r>
            <a:r>
              <a:rPr lang="en-ID" sz="2000" dirty="0">
                <a:latin typeface="Calibri" panose="020F0502020204030204" pitchFamily="34" charset="0"/>
                <a:ea typeface="Calibri" panose="020F0502020204030204" pitchFamily="34" charset="0"/>
                <a:cs typeface="Calibri" panose="020F0502020204030204" pitchFamily="34" charset="0"/>
              </a:rPr>
              <a:t> Dasar BUMN dan </a:t>
            </a:r>
            <a:r>
              <a:rPr lang="en-ID" sz="2000" dirty="0" err="1">
                <a:latin typeface="Calibri" panose="020F0502020204030204" pitchFamily="34" charset="0"/>
                <a:ea typeface="Calibri" panose="020F0502020204030204" pitchFamily="34" charset="0"/>
                <a:cs typeface="Calibri" panose="020F0502020204030204" pitchFamily="34" charset="0"/>
              </a:rPr>
              <a:t>ketentuan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peraturan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perundang-undangan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wajib</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melaksanakan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prinsip-prinsip</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profesionalisme</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efisiensi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transparansi</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kemandirian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akuntabilitas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pertanggungjawaban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kewajaran</a:t>
            </a:r>
            <a:r>
              <a:rPr lang="en-ID"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63704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410BBA4-B64E-1C1C-78EA-3D4854D8179F}"/>
              </a:ext>
            </a:extLst>
          </p:cNvPr>
          <p:cNvSpPr txBox="1">
            <a:spLocks/>
          </p:cNvSpPr>
          <p:nvPr/>
        </p:nvSpPr>
        <p:spPr>
          <a:xfrm>
            <a:off x="2965672" y="427596"/>
            <a:ext cx="6899232"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kern="0" dirty="0">
                <a:latin typeface="Fjalla One" panose="02000506040000020004" pitchFamily="2" charset="0"/>
              </a:rPr>
              <a:t>Dasar Hukum </a:t>
            </a:r>
            <a:r>
              <a:rPr lang="en-US" sz="3600" kern="0" dirty="0" err="1">
                <a:latin typeface="Fjalla One" panose="02000506040000020004" pitchFamily="2" charset="0"/>
              </a:rPr>
              <a:t>Implementasi</a:t>
            </a:r>
            <a:r>
              <a:rPr lang="en-US" sz="3600" kern="0" dirty="0">
                <a:latin typeface="Fjalla One" panose="02000506040000020004" pitchFamily="2" charset="0"/>
              </a:rPr>
              <a:t> </a:t>
            </a:r>
            <a:r>
              <a:rPr lang="en-US" sz="3600" kern="0" dirty="0" err="1">
                <a:latin typeface="Fjalla One" panose="02000506040000020004" pitchFamily="2" charset="0"/>
              </a:rPr>
              <a:t>ICoFR</a:t>
            </a:r>
            <a:endParaRPr lang="en-ID" sz="3600" kern="0" dirty="0">
              <a:latin typeface="Fjalla One" panose="02000506040000020004" pitchFamily="2" charset="0"/>
            </a:endParaRPr>
          </a:p>
        </p:txBody>
      </p:sp>
      <p:sp>
        <p:nvSpPr>
          <p:cNvPr id="3" name="Title 3">
            <a:extLst>
              <a:ext uri="{FF2B5EF4-FFF2-40B4-BE49-F238E27FC236}">
                <a16:creationId xmlns:a16="http://schemas.microsoft.com/office/drawing/2014/main" id="{07C6B773-067B-FF14-D02A-64BFF1485FAD}"/>
              </a:ext>
            </a:extLst>
          </p:cNvPr>
          <p:cNvSpPr txBox="1">
            <a:spLocks/>
          </p:cNvSpPr>
          <p:nvPr/>
        </p:nvSpPr>
        <p:spPr>
          <a:xfrm>
            <a:off x="927681" y="1330686"/>
            <a:ext cx="9780048" cy="70340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300" b="1" kern="0" dirty="0">
                <a:latin typeface="Calibri" panose="020F0502020204030204" pitchFamily="34" charset="0"/>
                <a:ea typeface="Calibri" panose="020F0502020204030204" pitchFamily="34" charset="0"/>
                <a:cs typeface="Calibri" panose="020F0502020204030204" pitchFamily="34" charset="0"/>
              </a:rPr>
              <a:t>Pasal 69 </a:t>
            </a:r>
            <a:r>
              <a:rPr lang="en-US" sz="2300" b="1" kern="0" dirty="0" err="1">
                <a:latin typeface="Calibri" panose="020F0502020204030204" pitchFamily="34" charset="0"/>
                <a:ea typeface="Calibri" panose="020F0502020204030204" pitchFamily="34" charset="0"/>
                <a:cs typeface="Calibri" panose="020F0502020204030204" pitchFamily="34" charset="0"/>
              </a:rPr>
              <a:t>ayat</a:t>
            </a:r>
            <a:r>
              <a:rPr lang="en-US" sz="2300" b="1" kern="0" dirty="0">
                <a:latin typeface="Calibri" panose="020F0502020204030204" pitchFamily="34" charset="0"/>
                <a:ea typeface="Calibri" panose="020F0502020204030204" pitchFamily="34" charset="0"/>
                <a:cs typeface="Calibri" panose="020F0502020204030204" pitchFamily="34" charset="0"/>
              </a:rPr>
              <a:t> (1) </a:t>
            </a:r>
            <a:r>
              <a:rPr lang="en-US" sz="2300" b="1" kern="0" dirty="0" err="1">
                <a:latin typeface="Calibri" panose="020F0502020204030204" pitchFamily="34" charset="0"/>
                <a:ea typeface="Calibri" panose="020F0502020204030204" pitchFamily="34" charset="0"/>
                <a:cs typeface="Calibri" panose="020F0502020204030204" pitchFamily="34" charset="0"/>
              </a:rPr>
              <a:t>Peraturan</a:t>
            </a:r>
            <a:r>
              <a:rPr lang="en-US" sz="2300" b="1" kern="0" dirty="0">
                <a:latin typeface="Calibri" panose="020F0502020204030204" pitchFamily="34" charset="0"/>
                <a:ea typeface="Calibri" panose="020F0502020204030204" pitchFamily="34" charset="0"/>
                <a:cs typeface="Calibri" panose="020F0502020204030204" pitchFamily="34" charset="0"/>
              </a:rPr>
              <a:t> Menteri BUMN </a:t>
            </a:r>
            <a:r>
              <a:rPr lang="en-US" sz="2300" b="1" kern="0" dirty="0" err="1">
                <a:latin typeface="Calibri" panose="020F0502020204030204" pitchFamily="34" charset="0"/>
                <a:ea typeface="Calibri" panose="020F0502020204030204" pitchFamily="34" charset="0"/>
                <a:cs typeface="Calibri" panose="020F0502020204030204" pitchFamily="34" charset="0"/>
              </a:rPr>
              <a:t>Nomor</a:t>
            </a:r>
            <a:r>
              <a:rPr lang="en-US" sz="2300" b="1" kern="0" dirty="0">
                <a:latin typeface="Calibri" panose="020F0502020204030204" pitchFamily="34" charset="0"/>
                <a:ea typeface="Calibri" panose="020F0502020204030204" pitchFamily="34" charset="0"/>
                <a:cs typeface="Calibri" panose="020F0502020204030204" pitchFamily="34" charset="0"/>
              </a:rPr>
              <a:t> Per-02/MBU 03/2023 </a:t>
            </a:r>
            <a:r>
              <a:rPr lang="en-US" sz="2300" b="1" kern="0" dirty="0" err="1">
                <a:latin typeface="Calibri" panose="020F0502020204030204" pitchFamily="34" charset="0"/>
                <a:ea typeface="Calibri" panose="020F0502020204030204" pitchFamily="34" charset="0"/>
                <a:cs typeface="Calibri" panose="020F0502020204030204" pitchFamily="34" charset="0"/>
              </a:rPr>
              <a:t>tentang</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Pedoman</a:t>
            </a:r>
            <a:r>
              <a:rPr lang="en-US" sz="2300" b="1" kern="0" dirty="0">
                <a:latin typeface="Calibri" panose="020F0502020204030204" pitchFamily="34" charset="0"/>
                <a:ea typeface="Calibri" panose="020F0502020204030204" pitchFamily="34" charset="0"/>
                <a:cs typeface="Calibri" panose="020F0502020204030204" pitchFamily="34" charset="0"/>
              </a:rPr>
              <a:t> Tata Kelola dan </a:t>
            </a:r>
            <a:r>
              <a:rPr lang="en-US" sz="2300" b="1" kern="0" dirty="0" err="1">
                <a:latin typeface="Calibri" panose="020F0502020204030204" pitchFamily="34" charset="0"/>
                <a:ea typeface="Calibri" panose="020F0502020204030204" pitchFamily="34" charset="0"/>
                <a:cs typeface="Calibri" panose="020F0502020204030204" pitchFamily="34" charset="0"/>
              </a:rPr>
              <a:t>Kegiatan</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Korporasi</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Signifikan</a:t>
            </a:r>
            <a:r>
              <a:rPr lang="en-US" sz="2300" b="1" kern="0" dirty="0">
                <a:latin typeface="Calibri" panose="020F0502020204030204" pitchFamily="34" charset="0"/>
                <a:ea typeface="Calibri" panose="020F0502020204030204" pitchFamily="34" charset="0"/>
                <a:cs typeface="Calibri" panose="020F0502020204030204" pitchFamily="34" charset="0"/>
              </a:rPr>
              <a:t> Badan Usaha Milik Negara (</a:t>
            </a:r>
            <a:r>
              <a:rPr lang="en-US" sz="2300" b="1" kern="0" dirty="0" err="1">
                <a:latin typeface="Calibri" panose="020F0502020204030204" pitchFamily="34" charset="0"/>
                <a:ea typeface="Calibri" panose="020F0502020204030204" pitchFamily="34" charset="0"/>
                <a:cs typeface="Calibri" panose="020F0502020204030204" pitchFamily="34" charset="0"/>
              </a:rPr>
              <a:t>Permen</a:t>
            </a:r>
            <a:r>
              <a:rPr lang="en-US" sz="2300" b="1" kern="0" dirty="0">
                <a:latin typeface="Calibri" panose="020F0502020204030204" pitchFamily="34" charset="0"/>
                <a:ea typeface="Calibri" panose="020F0502020204030204" pitchFamily="34" charset="0"/>
                <a:cs typeface="Calibri" panose="020F0502020204030204" pitchFamily="34" charset="0"/>
              </a:rPr>
              <a:t> BUMN Per-02/2023)</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8A42FC3-37C6-E0CB-569C-91A73BF5895B}"/>
              </a:ext>
            </a:extLst>
          </p:cNvPr>
          <p:cNvSpPr txBox="1"/>
          <p:nvPr/>
        </p:nvSpPr>
        <p:spPr>
          <a:xfrm>
            <a:off x="1126463" y="2460086"/>
            <a:ext cx="10084876" cy="3647152"/>
          </a:xfrm>
          <a:prstGeom prst="rect">
            <a:avLst/>
          </a:prstGeom>
          <a:noFill/>
        </p:spPr>
        <p:txBody>
          <a:bodyPr wrap="square">
            <a:spAutoFit/>
          </a:bodyPr>
          <a:lstStyle/>
          <a:p>
            <a:r>
              <a:rPr lang="en-ID" sz="2100" dirty="0">
                <a:latin typeface="Calibri" panose="020F0502020204030204" pitchFamily="34" charset="0"/>
                <a:ea typeface="Calibri" panose="020F0502020204030204" pitchFamily="34" charset="0"/>
                <a:cs typeface="Calibri" panose="020F0502020204030204" pitchFamily="34" charset="0"/>
              </a:rPr>
              <a:t>"1) </a:t>
            </a:r>
            <a:r>
              <a:rPr lang="en-ID" sz="2100" dirty="0" err="1">
                <a:latin typeface="Calibri" panose="020F0502020204030204" pitchFamily="34" charset="0"/>
                <a:ea typeface="Calibri" panose="020F0502020204030204" pitchFamily="34" charset="0"/>
                <a:cs typeface="Calibri" panose="020F0502020204030204" pitchFamily="34" charset="0"/>
              </a:rPr>
              <a:t>Direksi</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wajib</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melaksanakan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Sistem</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Pengendalian</a:t>
            </a:r>
            <a:r>
              <a:rPr lang="en-ID" sz="2100" dirty="0">
                <a:latin typeface="Calibri" panose="020F0502020204030204" pitchFamily="34" charset="0"/>
                <a:ea typeface="Calibri" panose="020F0502020204030204" pitchFamily="34" charset="0"/>
                <a:cs typeface="Calibri" panose="020F0502020204030204" pitchFamily="34" charset="0"/>
              </a:rPr>
              <a:t> Intern </a:t>
            </a:r>
            <a:r>
              <a:rPr lang="en-ID" sz="2100" dirty="0" err="1">
                <a:latin typeface="Calibri" panose="020F0502020204030204" pitchFamily="34" charset="0"/>
                <a:ea typeface="Calibri" panose="020F0502020204030204" pitchFamily="34" charset="0"/>
                <a:cs typeface="Calibri" panose="020F0502020204030204" pitchFamily="34" charset="0"/>
              </a:rPr>
              <a:t>secara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efektif</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sebagaimana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dimaksud</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dalam</a:t>
            </a:r>
            <a:r>
              <a:rPr lang="en-ID" sz="2100" dirty="0">
                <a:latin typeface="Calibri" panose="020F0502020204030204" pitchFamily="34" charset="0"/>
                <a:ea typeface="Calibri" panose="020F0502020204030204" pitchFamily="34" charset="0"/>
                <a:cs typeface="Calibri" panose="020F0502020204030204" pitchFamily="34" charset="0"/>
              </a:rPr>
              <a:t> Pasal 47 </a:t>
            </a:r>
            <a:r>
              <a:rPr lang="en-ID" sz="2100" dirty="0" err="1">
                <a:latin typeface="Calibri" panose="020F0502020204030204" pitchFamily="34" charset="0"/>
                <a:ea typeface="Calibri" panose="020F0502020204030204" pitchFamily="34" charset="0"/>
                <a:cs typeface="Calibri" panose="020F0502020204030204" pitchFamily="34" charset="0"/>
              </a:rPr>
              <a:t>ayat</a:t>
            </a:r>
            <a:r>
              <a:rPr lang="en-ID" sz="2100" dirty="0">
                <a:latin typeface="Calibri" panose="020F0502020204030204" pitchFamily="34" charset="0"/>
                <a:ea typeface="Calibri" panose="020F0502020204030204" pitchFamily="34" charset="0"/>
                <a:cs typeface="Calibri" panose="020F0502020204030204" pitchFamily="34" charset="0"/>
              </a:rPr>
              <a:t> (2) </a:t>
            </a:r>
            <a:r>
              <a:rPr lang="en-ID" sz="2100" dirty="0" err="1">
                <a:latin typeface="Calibri" panose="020F0502020204030204" pitchFamily="34" charset="0"/>
                <a:ea typeface="Calibri" panose="020F0502020204030204" pitchFamily="34" charset="0"/>
                <a:cs typeface="Calibri" panose="020F0502020204030204" pitchFamily="34" charset="0"/>
              </a:rPr>
              <a:t>huruf</a:t>
            </a:r>
            <a:r>
              <a:rPr lang="en-ID" sz="2100" dirty="0">
                <a:latin typeface="Calibri" panose="020F0502020204030204" pitchFamily="34" charset="0"/>
                <a:ea typeface="Calibri" panose="020F0502020204030204" pitchFamily="34" charset="0"/>
                <a:cs typeface="Calibri" panose="020F0502020204030204" pitchFamily="34" charset="0"/>
              </a:rPr>
              <a:t> d yang </a:t>
            </a:r>
            <a:r>
              <a:rPr lang="en-ID" sz="2100" dirty="0" err="1">
                <a:latin typeface="Calibri" panose="020F0502020204030204" pitchFamily="34" charset="0"/>
                <a:ea typeface="Calibri" panose="020F0502020204030204" pitchFamily="34" charset="0"/>
                <a:cs typeface="Calibri" panose="020F0502020204030204" pitchFamily="34" charset="0"/>
              </a:rPr>
              <a:t>bertujuan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untuk</a:t>
            </a:r>
            <a:r>
              <a:rPr lang="en-ID" sz="2100"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menjaga</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mengamankan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aset</a:t>
            </a:r>
            <a:r>
              <a:rPr lang="en-ID" sz="2100" dirty="0">
                <a:latin typeface="Calibri" panose="020F0502020204030204" pitchFamily="34" charset="0"/>
                <a:ea typeface="Calibri" panose="020F0502020204030204" pitchFamily="34" charset="0"/>
                <a:cs typeface="Calibri" panose="020F0502020204030204" pitchFamily="34" charset="0"/>
              </a:rPr>
              <a:t> BUMN;</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menjamin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tersedianya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informasi</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laporan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keuangan</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manajemen</a:t>
            </a:r>
            <a:r>
              <a:rPr lang="en-ID" sz="2100" dirty="0">
                <a:latin typeface="Calibri" panose="020F0502020204030204" pitchFamily="34" charset="0"/>
                <a:ea typeface="Calibri" panose="020F0502020204030204" pitchFamily="34" charset="0"/>
                <a:cs typeface="Calibri" panose="020F0502020204030204" pitchFamily="34" charset="0"/>
              </a:rPr>
              <a:t> yang </a:t>
            </a:r>
            <a:r>
              <a:rPr lang="en-ID" sz="2100" dirty="0" err="1">
                <a:latin typeface="Calibri" panose="020F0502020204030204" pitchFamily="34" charset="0"/>
                <a:ea typeface="Calibri" panose="020F0502020204030204" pitchFamily="34" charset="0"/>
                <a:cs typeface="Calibri" panose="020F0502020204030204" pitchFamily="34" charset="0"/>
              </a:rPr>
              <a:t>akurat</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lengkap</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tepat</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guna</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tepat</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waktu</a:t>
            </a:r>
            <a:r>
              <a:rPr lang="en-ID" sz="2100"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meningkatkan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kepatuhan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terhadap</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peraturan</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perundang-undangan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serta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kebijakan</a:t>
            </a:r>
            <a:r>
              <a:rPr lang="en-ID" sz="2100" dirty="0">
                <a:latin typeface="Calibri" panose="020F0502020204030204" pitchFamily="34" charset="0"/>
                <a:ea typeface="Calibri" panose="020F0502020204030204" pitchFamily="34" charset="0"/>
                <a:cs typeface="Calibri" panose="020F0502020204030204" pitchFamily="34" charset="0"/>
              </a:rPr>
              <a:t> dan </a:t>
            </a:r>
            <a:r>
              <a:rPr lang="en-ID" sz="2100" dirty="0" err="1">
                <a:latin typeface="Calibri" panose="020F0502020204030204" pitchFamily="34" charset="0"/>
                <a:ea typeface="Calibri" panose="020F0502020204030204" pitchFamily="34" charset="0"/>
                <a:cs typeface="Calibri" panose="020F0502020204030204" pitchFamily="34" charset="0"/>
              </a:rPr>
              <a:t>ketentuan</a:t>
            </a:r>
            <a:r>
              <a:rPr lang="en-ID" sz="2100" dirty="0">
                <a:latin typeface="Calibri" panose="020F0502020204030204" pitchFamily="34" charset="0"/>
                <a:ea typeface="Calibri" panose="020F0502020204030204" pitchFamily="34" charset="0"/>
                <a:cs typeface="Calibri" panose="020F0502020204030204" pitchFamily="34" charset="0"/>
              </a:rPr>
              <a:t> intern BUMN;</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mengurangi</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dampak</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keuangan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atau</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dampak</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kerugian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penyimpangan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termasuk</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kecurangan</a:t>
            </a:r>
            <a:r>
              <a:rPr lang="en-ID" sz="2100" dirty="0">
                <a:latin typeface="Calibri" panose="020F0502020204030204" pitchFamily="34" charset="0"/>
                <a:ea typeface="Calibri" panose="020F0502020204030204" pitchFamily="34" charset="0"/>
                <a:cs typeface="Calibri" panose="020F0502020204030204" pitchFamily="34" charset="0"/>
              </a:rPr>
              <a:t> (fraud), dan </a:t>
            </a:r>
            <a:r>
              <a:rPr lang="en-ID" sz="2100" dirty="0" err="1">
                <a:latin typeface="Calibri" panose="020F0502020204030204" pitchFamily="34" charset="0"/>
                <a:ea typeface="Calibri" panose="020F0502020204030204" pitchFamily="34" charset="0"/>
                <a:cs typeface="Calibri" panose="020F0502020204030204" pitchFamily="34" charset="0"/>
              </a:rPr>
              <a:t>pelanggaran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aspek</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kehati-hatian</a:t>
            </a:r>
            <a:r>
              <a:rPr lang="en-ID" sz="2100"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meningkatkan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efektivitas</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organisasi</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meningkatkan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efisiensi</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biaya</a:t>
            </a:r>
            <a:r>
              <a:rPr lang="en-ID" sz="2100" dirty="0">
                <a:latin typeface="Calibri" panose="020F0502020204030204" pitchFamily="34" charset="0"/>
                <a:ea typeface="Calibri" panose="020F0502020204030204" pitchFamily="34" charset="0"/>
                <a:cs typeface="Calibri" panose="020F0502020204030204" pitchFamily="34" charset="0"/>
              </a:rPr>
              <a:t>; dan</a:t>
            </a:r>
          </a:p>
          <a:p>
            <a:pPr marL="457200" indent="-457200">
              <a:buFont typeface="+mj-lt"/>
              <a:buAutoNum type="alphaLcPeriod"/>
            </a:pPr>
            <a:r>
              <a:rPr lang="en-ID" sz="2100" dirty="0" err="1">
                <a:latin typeface="Calibri" panose="020F0502020204030204" pitchFamily="34" charset="0"/>
                <a:ea typeface="Calibri" panose="020F0502020204030204" pitchFamily="34" charset="0"/>
                <a:cs typeface="Calibri" panose="020F0502020204030204" pitchFamily="34" charset="0"/>
              </a:rPr>
              <a:t>meningkatkan</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efektivitas</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budaya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Risiko</a:t>
            </a:r>
            <a:r>
              <a:rPr lang="en-ID" sz="2100" dirty="0">
                <a:latin typeface="Calibri" panose="020F0502020204030204" pitchFamily="34" charset="0"/>
                <a:ea typeface="Calibri" panose="020F0502020204030204" pitchFamily="34" charset="0"/>
                <a:cs typeface="Calibri" panose="020F0502020204030204" pitchFamily="34" charset="0"/>
              </a:rPr>
              <a:t> pada </a:t>
            </a:r>
            <a:r>
              <a:rPr lang="en-ID" sz="2100" dirty="0" err="1">
                <a:latin typeface="Calibri" panose="020F0502020204030204" pitchFamily="34" charset="0"/>
                <a:ea typeface="Calibri" panose="020F0502020204030204" pitchFamily="34" charset="0"/>
                <a:cs typeface="Calibri" panose="020F0502020204030204" pitchFamily="34" charset="0"/>
              </a:rPr>
              <a:t>organisasi</a:t>
            </a:r>
            <a:r>
              <a:rPr lang="en-ID" sz="2100" dirty="0">
                <a:latin typeface="Calibri" panose="020F0502020204030204" pitchFamily="34" charset="0"/>
                <a:ea typeface="Calibri" panose="020F0502020204030204" pitchFamily="34" charset="0"/>
                <a:cs typeface="Calibri" panose="020F0502020204030204" pitchFamily="34" charset="0"/>
              </a:rPr>
              <a:t> BUMN </a:t>
            </a:r>
            <a:r>
              <a:rPr lang="en-ID" sz="2100" dirty="0" err="1">
                <a:latin typeface="Calibri" panose="020F0502020204030204" pitchFamily="34" charset="0"/>
                <a:ea typeface="Calibri" panose="020F0502020204030204" pitchFamily="34" charset="0"/>
                <a:cs typeface="Calibri" panose="020F0502020204030204" pitchFamily="34" charset="0"/>
              </a:rPr>
              <a:t>secara</a:t>
            </a:r>
            <a:r>
              <a:rPr lang="en-ID" sz="2100" dirty="0">
                <a:latin typeface="Calibri" panose="020F0502020204030204" pitchFamily="34" charset="0"/>
                <a:ea typeface="Calibri" panose="020F0502020204030204" pitchFamily="34" charset="0"/>
                <a:cs typeface="Calibri" panose="020F0502020204030204" pitchFamily="34" charset="0"/>
              </a:rPr>
              <a:t> </a:t>
            </a:r>
            <a:r>
              <a:rPr lang="en-ID" sz="2100" dirty="0" err="1">
                <a:latin typeface="Calibri" panose="020F0502020204030204" pitchFamily="34" charset="0"/>
                <a:ea typeface="Calibri" panose="020F0502020204030204" pitchFamily="34" charset="0"/>
                <a:cs typeface="Calibri" panose="020F0502020204030204" pitchFamily="34" charset="0"/>
              </a:rPr>
              <a:t>menyeluruh</a:t>
            </a:r>
            <a:r>
              <a:rPr lang="en-ID" sz="21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69528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ABDFF2-03C1-1FB2-EC53-BBF5C7825CF9}"/>
              </a:ext>
            </a:extLst>
          </p:cNvPr>
          <p:cNvSpPr>
            <a:spLocks noGrp="1"/>
          </p:cNvSpPr>
          <p:nvPr>
            <p:ph type="title"/>
          </p:nvPr>
        </p:nvSpPr>
        <p:spPr>
          <a:xfrm>
            <a:off x="3076571" y="216554"/>
            <a:ext cx="3019429" cy="780400"/>
          </a:xfrm>
        </p:spPr>
        <p:txBody>
          <a:bodyPr/>
          <a:lstStyle/>
          <a:p>
            <a:r>
              <a:rPr lang="en-US" sz="3800" dirty="0"/>
              <a:t>Desain </a:t>
            </a:r>
            <a:r>
              <a:rPr lang="en-US" sz="3800" dirty="0" err="1"/>
              <a:t>ICoFR</a:t>
            </a:r>
            <a:endParaRPr lang="en-ID" sz="3800" dirty="0"/>
          </a:p>
        </p:txBody>
      </p:sp>
      <p:sp>
        <p:nvSpPr>
          <p:cNvPr id="4" name="Title 2">
            <a:extLst>
              <a:ext uri="{FF2B5EF4-FFF2-40B4-BE49-F238E27FC236}">
                <a16:creationId xmlns:a16="http://schemas.microsoft.com/office/drawing/2014/main" id="{6FD07765-5189-CE0B-9EAC-D7ACD45CCB71}"/>
              </a:ext>
            </a:extLst>
          </p:cNvPr>
          <p:cNvSpPr txBox="1">
            <a:spLocks/>
          </p:cNvSpPr>
          <p:nvPr/>
        </p:nvSpPr>
        <p:spPr>
          <a:xfrm>
            <a:off x="-245616" y="1338646"/>
            <a:ext cx="5915028" cy="780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b="1" kern="0" dirty="0" err="1">
                <a:latin typeface="Calibri" panose="020F0502020204030204" pitchFamily="34" charset="0"/>
                <a:ea typeface="Calibri" panose="020F0502020204030204" pitchFamily="34" charset="0"/>
                <a:cs typeface="Calibri" panose="020F0502020204030204" pitchFamily="34" charset="0"/>
              </a:rPr>
              <a:t>Jenis-Jenis</a:t>
            </a:r>
            <a:r>
              <a:rPr lang="en-US" b="1" kern="0" dirty="0">
                <a:latin typeface="Calibri" panose="020F0502020204030204" pitchFamily="34" charset="0"/>
                <a:ea typeface="Calibri" panose="020F0502020204030204" pitchFamily="34" charset="0"/>
                <a:cs typeface="Calibri" panose="020F0502020204030204" pitchFamily="34" charset="0"/>
              </a:rPr>
              <a:t> </a:t>
            </a:r>
            <a:r>
              <a:rPr lang="en-US" b="1" kern="0" dirty="0" err="1">
                <a:latin typeface="Calibri" panose="020F0502020204030204" pitchFamily="34" charset="0"/>
                <a:ea typeface="Calibri" panose="020F0502020204030204" pitchFamily="34" charset="0"/>
                <a:cs typeface="Calibri" panose="020F0502020204030204" pitchFamily="34" charset="0"/>
              </a:rPr>
              <a:t>Pengendalian</a:t>
            </a:r>
            <a:r>
              <a:rPr lang="en-US" b="1" kern="0" dirty="0">
                <a:latin typeface="Calibri" panose="020F0502020204030204" pitchFamily="34" charset="0"/>
                <a:ea typeface="Calibri" panose="020F0502020204030204" pitchFamily="34" charset="0"/>
                <a:cs typeface="Calibri" panose="020F0502020204030204" pitchFamily="34" charset="0"/>
              </a:rPr>
              <a:t> (Control):</a:t>
            </a:r>
            <a:endParaRPr lang="en-ID" b="1" kern="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7A069AF1-BEDD-9E47-7F14-91A1FC81F0E4}"/>
              </a:ext>
            </a:extLst>
          </p:cNvPr>
          <p:cNvSpPr/>
          <p:nvPr/>
        </p:nvSpPr>
        <p:spPr>
          <a:xfrm>
            <a:off x="1959200" y="2336347"/>
            <a:ext cx="3570514" cy="1298545"/>
          </a:xfrm>
          <a:prstGeom prst="rect">
            <a:avLst/>
          </a:prstGeom>
          <a:solidFill>
            <a:schemeClr val="accent1">
              <a:lumMod val="75000"/>
              <a:alpha val="50000"/>
            </a:schemeClr>
          </a:solidFill>
          <a:ln>
            <a:solidFill>
              <a:srgbClr val="7A9747"/>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a:solidFill>
                  <a:schemeClr val="tx1"/>
                </a:solidFill>
                <a:latin typeface="Calibri" panose="020F0502020204030204" pitchFamily="34" charset="0"/>
                <a:ea typeface="Calibri" panose="020F0502020204030204" pitchFamily="34" charset="0"/>
                <a:cs typeface="Calibri" panose="020F0502020204030204" pitchFamily="34" charset="0"/>
              </a:rPr>
              <a:t>Manual Controls</a:t>
            </a:r>
            <a:endParaRPr lang="en-ID"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795363EE-8308-E63A-D1A8-98ED3E709C38}"/>
              </a:ext>
            </a:extLst>
          </p:cNvPr>
          <p:cNvSpPr/>
          <p:nvPr/>
        </p:nvSpPr>
        <p:spPr>
          <a:xfrm>
            <a:off x="5812970" y="2328405"/>
            <a:ext cx="3331030" cy="1298545"/>
          </a:xfrm>
          <a:prstGeom prst="rect">
            <a:avLst/>
          </a:prstGeom>
          <a:solidFill>
            <a:schemeClr val="bg1">
              <a:lumMod val="75000"/>
              <a:alpha val="50000"/>
            </a:schemeClr>
          </a:solidFill>
          <a:ln>
            <a:solidFill>
              <a:schemeClr val="bg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a:solidFill>
                  <a:schemeClr val="tx1"/>
                </a:solidFill>
                <a:latin typeface="Calibri" panose="020F0502020204030204" pitchFamily="34" charset="0"/>
                <a:ea typeface="Calibri" panose="020F0502020204030204" pitchFamily="34" charset="0"/>
                <a:cs typeface="Calibri" panose="020F0502020204030204" pitchFamily="34" charset="0"/>
              </a:rPr>
              <a:t>Automated </a:t>
            </a:r>
          </a:p>
          <a:p>
            <a:pPr algn="ctr"/>
            <a:r>
              <a:rPr lang="en-US" sz="2800" b="1" dirty="0">
                <a:solidFill>
                  <a:schemeClr val="tx1"/>
                </a:solidFill>
                <a:latin typeface="Calibri" panose="020F0502020204030204" pitchFamily="34" charset="0"/>
                <a:ea typeface="Calibri" panose="020F0502020204030204" pitchFamily="34" charset="0"/>
                <a:cs typeface="Calibri" panose="020F0502020204030204" pitchFamily="34" charset="0"/>
              </a:rPr>
              <a:t>Controls</a:t>
            </a:r>
            <a:endParaRPr lang="en-ID"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91E71C6-3567-6D5F-2A36-DAA42642B1CB}"/>
              </a:ext>
            </a:extLst>
          </p:cNvPr>
          <p:cNvSpPr/>
          <p:nvPr/>
        </p:nvSpPr>
        <p:spPr>
          <a:xfrm>
            <a:off x="7119255" y="3719729"/>
            <a:ext cx="2612571" cy="1019629"/>
          </a:xfrm>
          <a:prstGeom prst="rect">
            <a:avLst/>
          </a:prstGeom>
          <a:solidFill>
            <a:schemeClr val="accent4">
              <a:lumMod val="75000"/>
              <a:alpha val="50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Application</a:t>
            </a:r>
          </a:p>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Controls</a:t>
            </a:r>
            <a:endParaRPr lang="en-ID" sz="2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FA5FAFA3-9913-5FDB-CC60-7887382426FE}"/>
              </a:ext>
            </a:extLst>
          </p:cNvPr>
          <p:cNvSpPr/>
          <p:nvPr/>
        </p:nvSpPr>
        <p:spPr>
          <a:xfrm>
            <a:off x="1458685" y="3729710"/>
            <a:ext cx="2612571" cy="1019629"/>
          </a:xfrm>
          <a:prstGeom prst="rect">
            <a:avLst/>
          </a:prstGeom>
          <a:solidFill>
            <a:schemeClr val="accent2">
              <a:lumMod val="75000"/>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(Purely) Manual</a:t>
            </a:r>
          </a:p>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Controls</a:t>
            </a:r>
            <a:endParaRPr lang="en-ID" sz="2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548116F6-DE15-7A6B-0A2D-3663F8577767}"/>
              </a:ext>
            </a:extLst>
          </p:cNvPr>
          <p:cNvSpPr/>
          <p:nvPr/>
        </p:nvSpPr>
        <p:spPr>
          <a:xfrm>
            <a:off x="3483429" y="4849895"/>
            <a:ext cx="2046285" cy="780401"/>
          </a:xfrm>
          <a:prstGeom prst="rect">
            <a:avLst/>
          </a:prstGeom>
          <a:solidFill>
            <a:schemeClr val="accent4">
              <a:lumMod val="75000"/>
              <a:alpha val="50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Manual</a:t>
            </a:r>
          </a:p>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Detect</a:t>
            </a:r>
            <a:endParaRPr lang="en-ID"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F8637C3-ED69-387E-AA4E-23C52180402D}"/>
              </a:ext>
            </a:extLst>
          </p:cNvPr>
          <p:cNvSpPr/>
          <p:nvPr/>
        </p:nvSpPr>
        <p:spPr>
          <a:xfrm>
            <a:off x="4288970" y="3728608"/>
            <a:ext cx="2612571" cy="1019629"/>
          </a:xfrm>
          <a:prstGeom prst="rect">
            <a:avLst/>
          </a:prstGeom>
          <a:solidFill>
            <a:schemeClr val="accent5">
              <a:lumMod val="60000"/>
              <a:lumOff val="40000"/>
              <a:alpha val="50000"/>
            </a:schemeClr>
          </a:solidFill>
          <a:ln>
            <a:solidFill>
              <a:schemeClr val="accent5">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IT-Dependent</a:t>
            </a:r>
          </a:p>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Manual Controls</a:t>
            </a:r>
            <a:endParaRPr lang="en-ID" sz="2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7AF20E2D-9DE7-FB7B-3871-B065C7272D58}"/>
              </a:ext>
            </a:extLst>
          </p:cNvPr>
          <p:cNvSpPr/>
          <p:nvPr/>
        </p:nvSpPr>
        <p:spPr>
          <a:xfrm>
            <a:off x="1131887" y="4852099"/>
            <a:ext cx="2119314" cy="780401"/>
          </a:xfrm>
          <a:prstGeom prst="rect">
            <a:avLst/>
          </a:prstGeom>
          <a:solidFill>
            <a:schemeClr val="accent4">
              <a:lumMod val="75000"/>
              <a:alpha val="50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Manual</a:t>
            </a:r>
          </a:p>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Prevent</a:t>
            </a:r>
            <a:endParaRPr lang="en-ID"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Callout: Up Arrow 11">
            <a:extLst>
              <a:ext uri="{FF2B5EF4-FFF2-40B4-BE49-F238E27FC236}">
                <a16:creationId xmlns:a16="http://schemas.microsoft.com/office/drawing/2014/main" id="{90E55DCC-D0BA-9160-AB8F-FD7579973949}"/>
              </a:ext>
            </a:extLst>
          </p:cNvPr>
          <p:cNvSpPr/>
          <p:nvPr/>
        </p:nvSpPr>
        <p:spPr>
          <a:xfrm>
            <a:off x="5595256" y="4748237"/>
            <a:ext cx="4869544" cy="1378875"/>
          </a:xfrm>
          <a:prstGeom prst="upArrowCallout">
            <a:avLst>
              <a:gd name="adj1" fmla="val 31706"/>
              <a:gd name="adj2" fmla="val 25000"/>
              <a:gd name="adj3" fmla="val 20238"/>
              <a:gd name="adj4" fmla="val 64977"/>
            </a:avLst>
          </a:prstGeom>
          <a:solidFill>
            <a:schemeClr val="bg1">
              <a:lumMod val="65000"/>
              <a:alpha val="50000"/>
            </a:schemeClr>
          </a:solidFill>
          <a:ln>
            <a:solidFill>
              <a:schemeClr val="bg1">
                <a:lumMod val="6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600" b="1" dirty="0">
                <a:solidFill>
                  <a:schemeClr val="tx1"/>
                </a:solidFill>
                <a:latin typeface="Calibri" panose="020F0502020204030204" pitchFamily="34" charset="0"/>
                <a:ea typeface="Calibri" panose="020F0502020204030204" pitchFamily="34" charset="0"/>
                <a:cs typeface="Calibri" panose="020F0502020204030204" pitchFamily="34" charset="0"/>
              </a:rPr>
              <a:t>IT General Controls</a:t>
            </a:r>
            <a:endParaRPr lang="en-ID" sz="2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Arrow: Up 13">
            <a:extLst>
              <a:ext uri="{FF2B5EF4-FFF2-40B4-BE49-F238E27FC236}">
                <a16:creationId xmlns:a16="http://schemas.microsoft.com/office/drawing/2014/main" id="{41865CAD-8DC7-90F4-53C4-2AC2FC433E90}"/>
              </a:ext>
            </a:extLst>
          </p:cNvPr>
          <p:cNvSpPr/>
          <p:nvPr/>
        </p:nvSpPr>
        <p:spPr>
          <a:xfrm>
            <a:off x="5994400" y="4748237"/>
            <a:ext cx="643467" cy="484163"/>
          </a:xfrm>
          <a:prstGeom prst="upArrow">
            <a:avLst/>
          </a:prstGeom>
          <a:solidFill>
            <a:schemeClr val="bg1">
              <a:lumMod val="65000"/>
              <a:alpha val="50000"/>
            </a:schemeClr>
          </a:solidFill>
          <a:ln>
            <a:solidFill>
              <a:schemeClr val="bg1">
                <a:lumMod val="6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777290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C58DE22-E1C8-B5C1-CA6D-0C5B60E929C5}"/>
              </a:ext>
            </a:extLst>
          </p:cNvPr>
          <p:cNvSpPr txBox="1">
            <a:spLocks/>
          </p:cNvSpPr>
          <p:nvPr/>
        </p:nvSpPr>
        <p:spPr>
          <a:xfrm>
            <a:off x="4586285" y="405240"/>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6" name="Title 2">
            <a:extLst>
              <a:ext uri="{FF2B5EF4-FFF2-40B4-BE49-F238E27FC236}">
                <a16:creationId xmlns:a16="http://schemas.microsoft.com/office/drawing/2014/main" id="{16096162-F541-303E-EBF5-57CE5D8C2544}"/>
              </a:ext>
            </a:extLst>
          </p:cNvPr>
          <p:cNvSpPr txBox="1">
            <a:spLocks/>
          </p:cNvSpPr>
          <p:nvPr/>
        </p:nvSpPr>
        <p:spPr>
          <a:xfrm>
            <a:off x="1327599" y="1298094"/>
            <a:ext cx="4768400" cy="45836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400" b="1" kern="0" dirty="0" err="1">
                <a:latin typeface="Calibri" panose="020F0502020204030204" pitchFamily="34" charset="0"/>
                <a:ea typeface="Calibri" panose="020F0502020204030204" pitchFamily="34" charset="0"/>
                <a:cs typeface="Calibri" panose="020F0502020204030204" pitchFamily="34" charset="0"/>
              </a:rPr>
              <a:t>Jenis-Jenis</a:t>
            </a:r>
            <a:r>
              <a:rPr lang="en-US" sz="2400" b="1" kern="0" dirty="0">
                <a:latin typeface="Calibri" panose="020F0502020204030204" pitchFamily="34" charset="0"/>
                <a:ea typeface="Calibri" panose="020F0502020204030204" pitchFamily="34" charset="0"/>
                <a:cs typeface="Calibri" panose="020F0502020204030204" pitchFamily="34" charset="0"/>
              </a:rPr>
              <a:t> </a:t>
            </a:r>
            <a:r>
              <a:rPr lang="en-US" sz="2400" b="1" kern="0" dirty="0" err="1">
                <a:latin typeface="Calibri" panose="020F0502020204030204" pitchFamily="34" charset="0"/>
                <a:ea typeface="Calibri" panose="020F0502020204030204" pitchFamily="34" charset="0"/>
                <a:cs typeface="Calibri" panose="020F0502020204030204" pitchFamily="34" charset="0"/>
              </a:rPr>
              <a:t>Pengendalian</a:t>
            </a:r>
            <a:r>
              <a:rPr lang="en-US" sz="2400" b="1" kern="0" dirty="0">
                <a:latin typeface="Calibri" panose="020F0502020204030204" pitchFamily="34" charset="0"/>
                <a:ea typeface="Calibri" panose="020F0502020204030204" pitchFamily="34" charset="0"/>
                <a:cs typeface="Calibri" panose="020F0502020204030204" pitchFamily="34" charset="0"/>
              </a:rPr>
              <a:t> (Control):</a:t>
            </a:r>
            <a:endParaRPr lang="en-ID" sz="24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Flowchart: Connector 6">
            <a:extLst>
              <a:ext uri="{FF2B5EF4-FFF2-40B4-BE49-F238E27FC236}">
                <a16:creationId xmlns:a16="http://schemas.microsoft.com/office/drawing/2014/main" id="{FE1B1059-5100-68FA-A674-E335C3C9C76D}"/>
              </a:ext>
            </a:extLst>
          </p:cNvPr>
          <p:cNvSpPr/>
          <p:nvPr/>
        </p:nvSpPr>
        <p:spPr>
          <a:xfrm>
            <a:off x="2118857" y="1881551"/>
            <a:ext cx="2264457" cy="2024743"/>
          </a:xfrm>
          <a:prstGeom prst="flowChartConnector">
            <a:avLst/>
          </a:prstGeom>
          <a:solidFill>
            <a:schemeClr val="accent2">
              <a:lumMod val="75000"/>
              <a:alpha val="50000"/>
            </a:schemeClr>
          </a:solidFill>
          <a:ln>
            <a:solidFill>
              <a:schemeClr val="accent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Entity</a:t>
            </a:r>
          </a:p>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Level Control</a:t>
            </a:r>
          </a:p>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(ELC)</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Flowchart: Connector 7">
            <a:extLst>
              <a:ext uri="{FF2B5EF4-FFF2-40B4-BE49-F238E27FC236}">
                <a16:creationId xmlns:a16="http://schemas.microsoft.com/office/drawing/2014/main" id="{6DE30B02-06C4-D9DB-6D6F-CD220C944E56}"/>
              </a:ext>
            </a:extLst>
          </p:cNvPr>
          <p:cNvSpPr/>
          <p:nvPr/>
        </p:nvSpPr>
        <p:spPr>
          <a:xfrm>
            <a:off x="3251085" y="2893922"/>
            <a:ext cx="2264457" cy="2024743"/>
          </a:xfrm>
          <a:prstGeom prst="flowChartConnector">
            <a:avLst/>
          </a:prstGeom>
          <a:solidFill>
            <a:schemeClr val="tx2">
              <a:lumMod val="90000"/>
              <a:alpha val="50000"/>
            </a:schemeClr>
          </a:solidFill>
          <a:ln>
            <a:solidFill>
              <a:schemeClr val="tx2">
                <a:lumMod val="9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IT</a:t>
            </a:r>
            <a:r>
              <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rPr>
              <a:t> Control</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Flowchart: Connector 8">
            <a:extLst>
              <a:ext uri="{FF2B5EF4-FFF2-40B4-BE49-F238E27FC236}">
                <a16:creationId xmlns:a16="http://schemas.microsoft.com/office/drawing/2014/main" id="{CA98F7C7-A4EE-5427-D1F9-8436132A09E5}"/>
              </a:ext>
            </a:extLst>
          </p:cNvPr>
          <p:cNvSpPr/>
          <p:nvPr/>
        </p:nvSpPr>
        <p:spPr>
          <a:xfrm>
            <a:off x="1465542" y="3069773"/>
            <a:ext cx="2264457" cy="2024743"/>
          </a:xfrm>
          <a:prstGeom prst="flowChartConnector">
            <a:avLst/>
          </a:prstGeom>
          <a:solidFill>
            <a:schemeClr val="accent4">
              <a:lumMod val="75000"/>
              <a:alpha val="50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Transactional</a:t>
            </a:r>
          </a:p>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Level</a:t>
            </a:r>
          </a:p>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Control</a:t>
            </a:r>
          </a:p>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(TLC)</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BB3697A5-7E30-6F1C-DE24-37694F44D973}"/>
              </a:ext>
            </a:extLst>
          </p:cNvPr>
          <p:cNvSpPr/>
          <p:nvPr/>
        </p:nvSpPr>
        <p:spPr>
          <a:xfrm>
            <a:off x="5672137" y="1794920"/>
            <a:ext cx="5265119" cy="1397258"/>
          </a:xfrm>
          <a:prstGeom prst="rect">
            <a:avLst/>
          </a:prstGeom>
          <a:solidFill>
            <a:schemeClr val="accent2">
              <a:lumMod val="75000"/>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ID" b="1" dirty="0">
                <a:solidFill>
                  <a:schemeClr val="tx1"/>
                </a:solidFill>
                <a:latin typeface="Calibri" panose="020F0502020204030204" pitchFamily="34" charset="0"/>
                <a:ea typeface="Calibri" panose="020F0502020204030204" pitchFamily="34" charset="0"/>
                <a:cs typeface="Calibri" panose="020F0502020204030204" pitchFamily="34" charset="0"/>
              </a:rPr>
              <a:t>Entity Level Control</a:t>
            </a:r>
          </a:p>
          <a:p>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Aktivitas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dilakukan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oleh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pimpinan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senior leader yang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dapat</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mempengaruhi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efektivitas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pelaksanaan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internal di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tingkat</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transaksional</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luas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Rectangle 11">
            <a:extLst>
              <a:ext uri="{FF2B5EF4-FFF2-40B4-BE49-F238E27FC236}">
                <a16:creationId xmlns:a16="http://schemas.microsoft.com/office/drawing/2014/main" id="{0BB532FC-8CEB-0932-EB78-F995C6F0C9EE}"/>
              </a:ext>
            </a:extLst>
          </p:cNvPr>
          <p:cNvSpPr/>
          <p:nvPr/>
        </p:nvSpPr>
        <p:spPr>
          <a:xfrm>
            <a:off x="5672136" y="3295799"/>
            <a:ext cx="5265119" cy="1757205"/>
          </a:xfrm>
          <a:prstGeom prst="rect">
            <a:avLst/>
          </a:prstGeom>
          <a:solidFill>
            <a:schemeClr val="accent4">
              <a:lumMod val="75000"/>
              <a:alpha val="50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ID" b="1" dirty="0">
                <a:solidFill>
                  <a:schemeClr val="tx1"/>
                </a:solidFill>
                <a:latin typeface="Calibri" panose="020F0502020204030204" pitchFamily="34" charset="0"/>
                <a:ea typeface="Calibri" panose="020F0502020204030204" pitchFamily="34" charset="0"/>
                <a:cs typeface="Calibri" panose="020F0502020204030204" pitchFamily="34" charset="0"/>
              </a:rPr>
              <a:t>Transactional Level Control</a:t>
            </a:r>
          </a:p>
          <a:p>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Aktivitas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fokus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akun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akun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dan proses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serta</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transaksi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terkait</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memungkinkan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terjadi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kesalahan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(error)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kecurangan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(fraud) yang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berdampak</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pada salah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saji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13" name="Rectangle 12">
            <a:extLst>
              <a:ext uri="{FF2B5EF4-FFF2-40B4-BE49-F238E27FC236}">
                <a16:creationId xmlns:a16="http://schemas.microsoft.com/office/drawing/2014/main" id="{82B1B55E-957B-48F4-DB6C-BFC2AEA1DB8A}"/>
              </a:ext>
            </a:extLst>
          </p:cNvPr>
          <p:cNvSpPr/>
          <p:nvPr/>
        </p:nvSpPr>
        <p:spPr>
          <a:xfrm>
            <a:off x="5672136" y="5156625"/>
            <a:ext cx="5265119" cy="1162446"/>
          </a:xfrm>
          <a:prstGeom prst="rect">
            <a:avLst/>
          </a:prstGeom>
          <a:solidFill>
            <a:schemeClr val="accent5">
              <a:lumMod val="20000"/>
              <a:lumOff val="80000"/>
              <a:alpha val="50000"/>
            </a:schemeClr>
          </a:solidFill>
          <a:ln>
            <a:solidFill>
              <a:schemeClr val="accent4">
                <a:lumMod val="20000"/>
                <a:lumOff val="8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ID" b="1" dirty="0">
                <a:solidFill>
                  <a:schemeClr val="tx1"/>
                </a:solidFill>
                <a:latin typeface="Calibri" panose="020F0502020204030204" pitchFamily="34" charset="0"/>
                <a:ea typeface="Calibri" panose="020F0502020204030204" pitchFamily="34" charset="0"/>
                <a:cs typeface="Calibri" panose="020F0502020204030204" pitchFamily="34" charset="0"/>
              </a:rPr>
              <a:t>IT Control</a:t>
            </a:r>
          </a:p>
          <a:p>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Aktivitas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berbasis</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teknologi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informasi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tx1"/>
                </a:solidFill>
                <a:latin typeface="Calibri" panose="020F0502020204030204" pitchFamily="34" charset="0"/>
                <a:ea typeface="Calibri" panose="020F0502020204030204" pitchFamily="34" charset="0"/>
                <a:cs typeface="Calibri" panose="020F0502020204030204" pitchFamily="34" charset="0"/>
              </a:rPr>
              <a:t>meliputi</a:t>
            </a:r>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 IT Entity Level Control, IT General Control, IT Application Control.</a:t>
            </a:r>
          </a:p>
        </p:txBody>
      </p:sp>
    </p:spTree>
    <p:extLst>
      <p:ext uri="{BB962C8B-B14F-4D97-AF65-F5344CB8AC3E}">
        <p14:creationId xmlns:p14="http://schemas.microsoft.com/office/powerpoint/2010/main" val="601138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4F5E91C2-A5FE-AB82-E45B-6701523CA4E0}"/>
              </a:ext>
            </a:extLst>
          </p:cNvPr>
          <p:cNvSpPr txBox="1">
            <a:spLocks/>
          </p:cNvSpPr>
          <p:nvPr/>
        </p:nvSpPr>
        <p:spPr>
          <a:xfrm>
            <a:off x="2786514" y="328257"/>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6" name="Title 2">
            <a:extLst>
              <a:ext uri="{FF2B5EF4-FFF2-40B4-BE49-F238E27FC236}">
                <a16:creationId xmlns:a16="http://schemas.microsoft.com/office/drawing/2014/main" id="{F840865F-BC2D-4F26-6B47-8A84EF4FAF72}"/>
              </a:ext>
            </a:extLst>
          </p:cNvPr>
          <p:cNvSpPr txBox="1">
            <a:spLocks/>
          </p:cNvSpPr>
          <p:nvPr/>
        </p:nvSpPr>
        <p:spPr>
          <a:xfrm>
            <a:off x="326113" y="1355926"/>
            <a:ext cx="6626229" cy="3132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300" b="1" kern="0" dirty="0" err="1">
                <a:latin typeface="Calibri" panose="020F0502020204030204" pitchFamily="34" charset="0"/>
                <a:ea typeface="Calibri" panose="020F0502020204030204" pitchFamily="34" charset="0"/>
                <a:cs typeface="Calibri" panose="020F0502020204030204" pitchFamily="34" charset="0"/>
              </a:rPr>
              <a:t>Jenis-Jenis</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Pengendalian</a:t>
            </a:r>
            <a:r>
              <a:rPr lang="en-US" sz="2300" b="1" kern="0" dirty="0">
                <a:latin typeface="Calibri" panose="020F0502020204030204" pitchFamily="34" charset="0"/>
                <a:ea typeface="Calibri" panose="020F0502020204030204" pitchFamily="34" charset="0"/>
                <a:cs typeface="Calibri" panose="020F0502020204030204" pitchFamily="34" charset="0"/>
              </a:rPr>
              <a:t> Manual (Manual Control):</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86FEA95D-2F90-8F9E-046A-744E7200586E}"/>
              </a:ext>
            </a:extLst>
          </p:cNvPr>
          <p:cNvGraphicFramePr>
            <a:graphicFrameLocks noGrp="1"/>
          </p:cNvGraphicFramePr>
          <p:nvPr>
            <p:extLst>
              <p:ext uri="{D42A27DB-BD31-4B8C-83A1-F6EECF244321}">
                <p14:modId xmlns:p14="http://schemas.microsoft.com/office/powerpoint/2010/main" val="739246486"/>
              </p:ext>
            </p:extLst>
          </p:nvPr>
        </p:nvGraphicFramePr>
        <p:xfrm>
          <a:off x="458635" y="2009177"/>
          <a:ext cx="9798548" cy="4419672"/>
        </p:xfrm>
        <a:graphic>
          <a:graphicData uri="http://schemas.openxmlformats.org/drawingml/2006/table">
            <a:tbl>
              <a:tblPr firstRow="1" bandRow="1">
                <a:tableStyleId>{69C7853C-536D-4A76-A0AE-DD22124D55A5}</a:tableStyleId>
              </a:tblPr>
              <a:tblGrid>
                <a:gridCol w="1879357">
                  <a:extLst>
                    <a:ext uri="{9D8B030D-6E8A-4147-A177-3AD203B41FA5}">
                      <a16:colId xmlns:a16="http://schemas.microsoft.com/office/drawing/2014/main" val="2151668313"/>
                    </a:ext>
                  </a:extLst>
                </a:gridCol>
                <a:gridCol w="7919191">
                  <a:extLst>
                    <a:ext uri="{9D8B030D-6E8A-4147-A177-3AD203B41FA5}">
                      <a16:colId xmlns:a16="http://schemas.microsoft.com/office/drawing/2014/main" val="2966723599"/>
                    </a:ext>
                  </a:extLst>
                </a:gridCol>
              </a:tblGrid>
              <a:tr h="1153809">
                <a:tc>
                  <a:txBody>
                    <a:bodyPr/>
                    <a:lstStyle/>
                    <a:p>
                      <a:pPr algn="l"/>
                      <a:r>
                        <a:rPr lang="en-US" sz="2300" b="1" i="1" dirty="0">
                          <a:solidFill>
                            <a:schemeClr val="tx1"/>
                          </a:solidFill>
                          <a:latin typeface="Calibri" panose="020F0502020204030204" pitchFamily="34" charset="0"/>
                          <a:ea typeface="Calibri" panose="020F0502020204030204" pitchFamily="34" charset="0"/>
                          <a:cs typeface="Calibri" panose="020F0502020204030204" pitchFamily="34" charset="0"/>
                        </a:rPr>
                        <a:t>Approval</a:t>
                      </a:r>
                      <a:endParaRPr lang="en-ID" sz="23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tc>
                  <a:txBody>
                    <a:bodyPr/>
                    <a:lstStyle/>
                    <a:p>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Proses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menyetujui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suatu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kegiatan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dokumen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tindakan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menandatangi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memberikan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paraf</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melalui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media lain. Akan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tetapi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proses approval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serta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merta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menunjukkan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kegiatan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review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dilakukan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oleh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karena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itu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control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dapat</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berdiri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sendiri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harus</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didahului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proses review.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extLst>
                  <a:ext uri="{0D108BD9-81ED-4DB2-BD59-A6C34878D82A}">
                    <a16:rowId xmlns:a16="http://schemas.microsoft.com/office/drawing/2014/main" val="2224986180"/>
                  </a:ext>
                </a:extLst>
              </a:tr>
              <a:tr h="748329">
                <a:tc>
                  <a:txBody>
                    <a:bodyPr/>
                    <a:lstStyle/>
                    <a:p>
                      <a:pPr algn="l"/>
                      <a:r>
                        <a:rPr lang="en-US" sz="23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Otorisasi</a:t>
                      </a:r>
                      <a:endParaRPr lang="en-ID" sz="23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tc>
                  <a:txBody>
                    <a:bodyPr/>
                    <a:lstStyle/>
                    <a:p>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Proses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menyetujui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transaksi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tanda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tangan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sesai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kewenangannya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diatur</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peraturan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operasional</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extLst>
                  <a:ext uri="{0D108BD9-81ED-4DB2-BD59-A6C34878D82A}">
                    <a16:rowId xmlns:a16="http://schemas.microsoft.com/office/drawing/2014/main" val="3442607769"/>
                  </a:ext>
                </a:extLst>
              </a:tr>
              <a:tr h="748329">
                <a:tc>
                  <a:txBody>
                    <a:bodyPr/>
                    <a:lstStyle/>
                    <a:p>
                      <a:pPr algn="l"/>
                      <a:r>
                        <a:rPr lang="en-US" sz="23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Verifikasi</a:t>
                      </a:r>
                      <a:endParaRPr lang="en-ID" sz="23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tc>
                  <a:txBody>
                    <a:bodyPr/>
                    <a:lstStyle/>
                    <a:p>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Proses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mengecek</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kebenaran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suat</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data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membandingkan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sumber</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dokumen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berbeda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extLst>
                  <a:ext uri="{0D108BD9-81ED-4DB2-BD59-A6C34878D82A}">
                    <a16:rowId xmlns:a16="http://schemas.microsoft.com/office/drawing/2014/main" val="1470474594"/>
                  </a:ext>
                </a:extLst>
              </a:tr>
              <a:tr h="886808">
                <a:tc>
                  <a:txBody>
                    <a:bodyPr/>
                    <a:lstStyle/>
                    <a:p>
                      <a:pPr algn="l"/>
                      <a:r>
                        <a:rPr lang="en-US" sz="23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Rekonsiliasi</a:t>
                      </a:r>
                      <a:endParaRPr lang="en-ID" sz="23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tc>
                  <a:txBody>
                    <a:bodyPr/>
                    <a:lstStyle/>
                    <a:p>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Proses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menganalisis</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dua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lebih</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data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saling</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berhubungan.Apabila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terjadi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perbedaan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ditelusuri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penyebabnya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sehingga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diperoleh</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ending balance yang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sama</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extLst>
                  <a:ext uri="{0D108BD9-81ED-4DB2-BD59-A6C34878D82A}">
                    <a16:rowId xmlns:a16="http://schemas.microsoft.com/office/drawing/2014/main" val="988598894"/>
                  </a:ext>
                </a:extLst>
              </a:tr>
              <a:tr h="748329">
                <a:tc>
                  <a:txBody>
                    <a:bodyPr/>
                    <a:lstStyle/>
                    <a:p>
                      <a:pPr algn="l"/>
                      <a:r>
                        <a:rPr lang="en-US" sz="2300" b="1" i="1" dirty="0">
                          <a:solidFill>
                            <a:schemeClr val="tx1"/>
                          </a:solidFill>
                          <a:latin typeface="Calibri" panose="020F0502020204030204" pitchFamily="34" charset="0"/>
                          <a:ea typeface="Calibri" panose="020F0502020204030204" pitchFamily="34" charset="0"/>
                          <a:cs typeface="Calibri" panose="020F0502020204030204" pitchFamily="34" charset="0"/>
                        </a:rPr>
                        <a:t>Review</a:t>
                      </a:r>
                      <a:endParaRPr lang="en-ID" sz="23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tc>
                  <a:txBody>
                    <a:bodyPr/>
                    <a:lstStyle/>
                    <a:p>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proses men-scan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suatu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data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transaksi</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menentukan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keakuratan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kesesuaian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ID" b="0" dirty="0" err="1">
                          <a:solidFill>
                            <a:schemeClr val="tx1"/>
                          </a:solidFill>
                          <a:latin typeface="Calibri" panose="020F0502020204030204" pitchFamily="34" charset="0"/>
                          <a:ea typeface="Calibri" panose="020F0502020204030204" pitchFamily="34" charset="0"/>
                          <a:cs typeface="Calibri" panose="020F0502020204030204" pitchFamily="34" charset="0"/>
                        </a:rPr>
                        <a:t>ketepatan</a:t>
                      </a:r>
                      <a:r>
                        <a:rPr lang="en-ID" b="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C"/>
                    </a:solidFill>
                  </a:tcPr>
                </a:tc>
                <a:extLst>
                  <a:ext uri="{0D108BD9-81ED-4DB2-BD59-A6C34878D82A}">
                    <a16:rowId xmlns:a16="http://schemas.microsoft.com/office/drawing/2014/main" val="3773912600"/>
                  </a:ext>
                </a:extLst>
              </a:tr>
            </a:tbl>
          </a:graphicData>
        </a:graphic>
      </p:graphicFrame>
    </p:spTree>
    <p:extLst>
      <p:ext uri="{BB962C8B-B14F-4D97-AF65-F5344CB8AC3E}">
        <p14:creationId xmlns:p14="http://schemas.microsoft.com/office/powerpoint/2010/main" val="248304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FF659C17-56E9-8147-27AF-FE99D365CCF8}"/>
              </a:ext>
            </a:extLst>
          </p:cNvPr>
          <p:cNvSpPr txBox="1">
            <a:spLocks/>
          </p:cNvSpPr>
          <p:nvPr/>
        </p:nvSpPr>
        <p:spPr>
          <a:xfrm>
            <a:off x="6210300" y="358854"/>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solidFill>
                  <a:schemeClr val="tx1"/>
                </a:solidFill>
              </a:rPr>
              <a:t>Desain </a:t>
            </a:r>
            <a:r>
              <a:rPr lang="en-US" sz="3800" kern="0" dirty="0" err="1">
                <a:solidFill>
                  <a:schemeClr val="tx1"/>
                </a:solidFill>
              </a:rPr>
              <a:t>ICoFR</a:t>
            </a:r>
            <a:endParaRPr lang="en-ID" sz="3800" kern="0" dirty="0">
              <a:solidFill>
                <a:schemeClr val="tx1"/>
              </a:solidFill>
            </a:endParaRPr>
          </a:p>
        </p:txBody>
      </p:sp>
      <p:sp>
        <p:nvSpPr>
          <p:cNvPr id="7" name="Title 2">
            <a:extLst>
              <a:ext uri="{FF2B5EF4-FFF2-40B4-BE49-F238E27FC236}">
                <a16:creationId xmlns:a16="http://schemas.microsoft.com/office/drawing/2014/main" id="{FA96F8C4-E241-473B-51F8-7C8594AF2EB3}"/>
              </a:ext>
            </a:extLst>
          </p:cNvPr>
          <p:cNvSpPr txBox="1">
            <a:spLocks/>
          </p:cNvSpPr>
          <p:nvPr/>
        </p:nvSpPr>
        <p:spPr>
          <a:xfrm>
            <a:off x="53236" y="2847071"/>
            <a:ext cx="2040542" cy="152166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b="1" kern="0" dirty="0" err="1">
                <a:solidFill>
                  <a:schemeClr val="tx1"/>
                </a:solidFill>
                <a:latin typeface="Calibri" panose="020F0502020204030204" pitchFamily="34" charset="0"/>
                <a:ea typeface="Calibri" panose="020F0502020204030204" pitchFamily="34" charset="0"/>
                <a:cs typeface="Calibri" panose="020F0502020204030204" pitchFamily="34" charset="0"/>
              </a:rPr>
              <a:t>Jenis-Jenis</a:t>
            </a:r>
            <a:r>
              <a:rPr lang="en-US" b="1" kern="0" dirty="0">
                <a:solidFill>
                  <a:schemeClr val="tx1"/>
                </a:solidFill>
                <a:latin typeface="Calibri" panose="020F0502020204030204" pitchFamily="34" charset="0"/>
                <a:ea typeface="Calibri" panose="020F0502020204030204" pitchFamily="34" charset="0"/>
                <a:cs typeface="Calibri" panose="020F0502020204030204" pitchFamily="34" charset="0"/>
              </a:rPr>
              <a:t> Control Objective</a:t>
            </a:r>
            <a:endParaRPr lang="en-ID" b="1" kern="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552EDFB-2FE1-8D4D-0EAC-87B738BCF7C9}"/>
              </a:ext>
            </a:extLst>
          </p:cNvPr>
          <p:cNvSpPr txBox="1"/>
          <p:nvPr/>
        </p:nvSpPr>
        <p:spPr>
          <a:xfrm>
            <a:off x="2738151" y="1254830"/>
            <a:ext cx="8949024" cy="5401479"/>
          </a:xfrm>
          <a:prstGeom prst="rect">
            <a:avLst/>
          </a:prstGeom>
          <a:noFill/>
        </p:spPr>
        <p:txBody>
          <a:bodyPr wrap="square">
            <a:spAutoFit/>
          </a:bodyPr>
          <a:lstStyle/>
          <a:p>
            <a:pPr marL="342900" indent="-342900">
              <a:spcBef>
                <a:spcPts val="600"/>
              </a:spcBef>
              <a:buFont typeface="Wingdings" panose="05000000000000000000" pitchFamily="2" charset="2"/>
              <a:buChar char="q"/>
            </a:pPr>
            <a:r>
              <a:rPr lang="en-ID" sz="2000" b="1" dirty="0">
                <a:latin typeface="Calibri" panose="020F0502020204030204" pitchFamily="34" charset="0"/>
                <a:ea typeface="Calibri" panose="020F0502020204030204" pitchFamily="34" charset="0"/>
                <a:cs typeface="Calibri" panose="020F0502020204030204" pitchFamily="34" charset="0"/>
              </a:rPr>
              <a:t>Existence or Occurrence</a:t>
            </a:r>
          </a:p>
          <a:p>
            <a:pPr lvl="1"/>
            <a:r>
              <a:rPr lang="en-ID" sz="2000" dirty="0" err="1">
                <a:latin typeface="Calibri" panose="020F0502020204030204" pitchFamily="34" charset="0"/>
                <a:ea typeface="Calibri" panose="020F0502020204030204" pitchFamily="34" charset="0"/>
                <a:cs typeface="Calibri" panose="020F0502020204030204" pitchFamily="34" charset="0"/>
              </a:rPr>
              <a:t>Memastikan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bahwa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suatu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aset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liabilitas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benar-benar</a:t>
            </a:r>
            <a:r>
              <a:rPr lang="en-ID" sz="2000" dirty="0">
                <a:latin typeface="Calibri" panose="020F0502020204030204" pitchFamily="34" charset="0"/>
                <a:ea typeface="Calibri" panose="020F0502020204030204" pitchFamily="34" charset="0"/>
                <a:cs typeface="Calibri" panose="020F0502020204030204" pitchFamily="34" charset="0"/>
              </a:rPr>
              <a:t> exist pada </a:t>
            </a:r>
            <a:r>
              <a:rPr lang="en-ID" sz="2000" dirty="0" err="1">
                <a:latin typeface="Calibri" panose="020F0502020204030204" pitchFamily="34" charset="0"/>
                <a:ea typeface="Calibri" panose="020F0502020204030204" pitchFamily="34" charset="0"/>
                <a:cs typeface="Calibri" panose="020F0502020204030204" pitchFamily="34" charset="0"/>
              </a:rPr>
              <a:t>suatu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waktu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tertentu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serta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pendapatan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beban</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dicatat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benar-benar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telah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terjadi</a:t>
            </a:r>
            <a:r>
              <a:rPr lang="en-ID" sz="20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q"/>
            </a:pPr>
            <a:r>
              <a:rPr lang="en-ID" sz="2000" b="1" dirty="0">
                <a:latin typeface="Calibri" panose="020F0502020204030204" pitchFamily="34" charset="0"/>
                <a:ea typeface="Calibri" panose="020F0502020204030204" pitchFamily="34" charset="0"/>
                <a:cs typeface="Calibri" panose="020F0502020204030204" pitchFamily="34" charset="0"/>
              </a:rPr>
              <a:t>Completeness</a:t>
            </a:r>
          </a:p>
          <a:p>
            <a:pPr lvl="1"/>
            <a:r>
              <a:rPr lang="en-ID" sz="2000" dirty="0" err="1">
                <a:latin typeface="Calibri" panose="020F0502020204030204" pitchFamily="34" charset="0"/>
                <a:ea typeface="Calibri" panose="020F0502020204030204" pitchFamily="34" charset="0"/>
                <a:cs typeface="Calibri" panose="020F0502020204030204" pitchFamily="34" charset="0"/>
              </a:rPr>
              <a:t>Memastikan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bahwa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ada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aset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liabilitas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transaksi</a:t>
            </a:r>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peristiwa</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dicatat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sesuatu</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tidak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diungkapkan</a:t>
            </a:r>
            <a:r>
              <a:rPr lang="en-ID" sz="2000" dirty="0">
                <a:latin typeface="Calibri" panose="020F0502020204030204" pitchFamily="34" charset="0"/>
                <a:ea typeface="Calibri" panose="020F0502020204030204" pitchFamily="34" charset="0"/>
                <a:cs typeface="Calibri" panose="020F0502020204030204" pitchFamily="34" charset="0"/>
              </a:rPr>
              <a:t> pada </a:t>
            </a:r>
            <a:r>
              <a:rPr lang="en-ID" sz="2000" dirty="0" err="1">
                <a:latin typeface="Calibri" panose="020F0502020204030204" pitchFamily="34" charset="0"/>
                <a:ea typeface="Calibri" panose="020F0502020204030204" pitchFamily="34" charset="0"/>
                <a:cs typeface="Calibri" panose="020F0502020204030204" pitchFamily="34" charset="0"/>
              </a:rPr>
              <a:t>periode</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benar</a:t>
            </a:r>
            <a:r>
              <a:rPr lang="en-ID" sz="20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q"/>
            </a:pPr>
            <a:r>
              <a:rPr lang="en-ID" sz="2000" b="1" dirty="0">
                <a:latin typeface="Calibri" panose="020F0502020204030204" pitchFamily="34" charset="0"/>
                <a:ea typeface="Calibri" panose="020F0502020204030204" pitchFamily="34" charset="0"/>
                <a:cs typeface="Calibri" panose="020F0502020204030204" pitchFamily="34" charset="0"/>
              </a:rPr>
              <a:t>Valuation or Allocation</a:t>
            </a:r>
          </a:p>
          <a:p>
            <a:pPr lvl="1">
              <a:spcBef>
                <a:spcPts val="600"/>
              </a:spcBef>
            </a:pPr>
            <a:r>
              <a:rPr lang="en-ID" sz="2000" dirty="0" err="1">
                <a:latin typeface="Calibri" panose="020F0502020204030204" pitchFamily="34" charset="0"/>
                <a:ea typeface="Calibri" panose="020F0502020204030204" pitchFamily="34" charset="0"/>
                <a:cs typeface="Calibri" panose="020F0502020204030204" pitchFamily="34" charset="0"/>
              </a:rPr>
              <a:t>Memastikan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suatu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transaksi</a:t>
            </a:r>
            <a:r>
              <a:rPr lang="en-ID" sz="2000" dirty="0">
                <a:latin typeface="Calibri" panose="020F0502020204030204" pitchFamily="34" charset="0"/>
                <a:ea typeface="Calibri" panose="020F0502020204030204" pitchFamily="34" charset="0"/>
                <a:cs typeface="Calibri" panose="020F0502020204030204" pitchFamily="34" charset="0"/>
              </a:rPr>
              <a:t>/</a:t>
            </a:r>
            <a:r>
              <a:rPr lang="en-ID" sz="2000" dirty="0" err="1">
                <a:latin typeface="Calibri" panose="020F0502020204030204" pitchFamily="34" charset="0"/>
                <a:ea typeface="Calibri" panose="020F0502020204030204" pitchFamily="34" charset="0"/>
                <a:cs typeface="Calibri" panose="020F0502020204030204" pitchFamily="34" charset="0"/>
              </a:rPr>
              <a:t>peristiwa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dicatat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jumlah</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benar</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pendapatan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beban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dialokasikan</a:t>
            </a:r>
            <a:r>
              <a:rPr lang="en-ID" sz="2000" dirty="0">
                <a:latin typeface="Calibri" panose="020F0502020204030204" pitchFamily="34" charset="0"/>
                <a:ea typeface="Calibri" panose="020F0502020204030204" pitchFamily="34" charset="0"/>
                <a:cs typeface="Calibri" panose="020F0502020204030204" pitchFamily="34" charset="0"/>
              </a:rPr>
              <a:t> pada </a:t>
            </a:r>
            <a:r>
              <a:rPr lang="en-ID" sz="2000" dirty="0" err="1">
                <a:latin typeface="Calibri" panose="020F0502020204030204" pitchFamily="34" charset="0"/>
                <a:ea typeface="Calibri" panose="020F0502020204030204" pitchFamily="34" charset="0"/>
                <a:cs typeface="Calibri" panose="020F0502020204030204" pitchFamily="34" charset="0"/>
              </a:rPr>
              <a:t>periode</a:t>
            </a:r>
            <a:r>
              <a:rPr lang="en-ID" sz="2000" dirty="0">
                <a:latin typeface="Calibri" panose="020F0502020204030204" pitchFamily="34" charset="0"/>
                <a:ea typeface="Calibri" panose="020F0502020204030204" pitchFamily="34" charset="0"/>
                <a:cs typeface="Calibri" panose="020F0502020204030204" pitchFamily="34" charset="0"/>
              </a:rPr>
              <a:t> yang </a:t>
            </a:r>
            <a:r>
              <a:rPr lang="en-ID" sz="2000" dirty="0" err="1">
                <a:latin typeface="Calibri" panose="020F0502020204030204" pitchFamily="34" charset="0"/>
                <a:ea typeface="Calibri" panose="020F0502020204030204" pitchFamily="34" charset="0"/>
                <a:cs typeface="Calibri" panose="020F0502020204030204" pitchFamily="34" charset="0"/>
              </a:rPr>
              <a:t>sesai</a:t>
            </a:r>
            <a:r>
              <a:rPr lang="en-ID" sz="20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q"/>
            </a:pPr>
            <a:r>
              <a:rPr lang="en-ID" sz="2000" b="1" dirty="0">
                <a:latin typeface="Calibri" panose="020F0502020204030204" pitchFamily="34" charset="0"/>
                <a:ea typeface="Calibri" panose="020F0502020204030204" pitchFamily="34" charset="0"/>
                <a:cs typeface="Calibri" panose="020F0502020204030204" pitchFamily="34" charset="0"/>
              </a:rPr>
              <a:t>Right and Obligation</a:t>
            </a:r>
          </a:p>
          <a:p>
            <a:pPr lvl="1"/>
            <a:r>
              <a:rPr lang="en-ID" sz="2000" dirty="0" err="1">
                <a:latin typeface="Calibri" panose="020F0502020204030204" pitchFamily="34" charset="0"/>
                <a:ea typeface="Calibri" panose="020F0502020204030204" pitchFamily="34" charset="0"/>
                <a:cs typeface="Calibri" panose="020F0502020204030204" pitchFamily="34" charset="0"/>
              </a:rPr>
              <a:t>Memastikan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bahwa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aset</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liabilitas</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adalah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benar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merupakan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hak</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atau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kewajiban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perusahaan</a:t>
            </a:r>
            <a:r>
              <a:rPr lang="en-ID" sz="2000" dirty="0">
                <a:latin typeface="Calibri" panose="020F0502020204030204" pitchFamily="34" charset="0"/>
                <a:ea typeface="Calibri" panose="020F0502020204030204" pitchFamily="34" charset="0"/>
                <a:cs typeface="Calibri" panose="020F0502020204030204" pitchFamily="34" charset="0"/>
              </a:rPr>
              <a:t> pada </a:t>
            </a:r>
            <a:r>
              <a:rPr lang="en-ID" sz="2000" dirty="0" err="1">
                <a:latin typeface="Calibri" panose="020F0502020204030204" pitchFamily="34" charset="0"/>
                <a:ea typeface="Calibri" panose="020F0502020204030204" pitchFamily="34" charset="0"/>
                <a:cs typeface="Calibri" panose="020F0502020204030204" pitchFamily="34" charset="0"/>
              </a:rPr>
              <a:t>waktu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tertentu</a:t>
            </a:r>
            <a:r>
              <a:rPr lang="en-ID" sz="2000" dirty="0">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q"/>
            </a:pPr>
            <a:r>
              <a:rPr lang="en-ID" sz="2000" b="1" dirty="0">
                <a:latin typeface="Calibri" panose="020F0502020204030204" pitchFamily="34" charset="0"/>
                <a:ea typeface="Calibri" panose="020F0502020204030204" pitchFamily="34" charset="0"/>
                <a:cs typeface="Calibri" panose="020F0502020204030204" pitchFamily="34" charset="0"/>
              </a:rPr>
              <a:t>Presentation and Disclosure</a:t>
            </a:r>
          </a:p>
          <a:p>
            <a:pPr lvl="1"/>
            <a:r>
              <a:rPr lang="en-ID" sz="2000" dirty="0" err="1">
                <a:latin typeface="Calibri" panose="020F0502020204030204" pitchFamily="34" charset="0"/>
                <a:ea typeface="Calibri" panose="020F0502020204030204" pitchFamily="34" charset="0"/>
                <a:cs typeface="Calibri" panose="020F0502020204030204" pitchFamily="34" charset="0"/>
              </a:rPr>
              <a:t>Memastikan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bahwa</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suatu</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hal</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telah</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diklasifikasikan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dijelaskan</a:t>
            </a:r>
            <a:r>
              <a:rPr lang="en-ID" sz="2000" dirty="0">
                <a:latin typeface="Calibri" panose="020F0502020204030204" pitchFamily="34" charset="0"/>
                <a:ea typeface="Calibri" panose="020F0502020204030204" pitchFamily="34" charset="0"/>
                <a:cs typeface="Calibri" panose="020F0502020204030204" pitchFamily="34" charset="0"/>
              </a:rPr>
              <a:t>, dan </a:t>
            </a:r>
            <a:r>
              <a:rPr lang="en-ID" sz="2000" dirty="0" err="1">
                <a:latin typeface="Calibri" panose="020F0502020204030204" pitchFamily="34" charset="0"/>
                <a:ea typeface="Calibri" panose="020F0502020204030204" pitchFamily="34" charset="0"/>
                <a:cs typeface="Calibri" panose="020F0502020204030204" pitchFamily="34" charset="0"/>
              </a:rPr>
              <a:t>diungkapkan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dengan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benar</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dalam</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laporan</a:t>
            </a:r>
            <a:r>
              <a:rPr lang="en-ID" sz="2000" dirty="0">
                <a:latin typeface="Calibri" panose="020F0502020204030204" pitchFamily="34" charset="0"/>
                <a:ea typeface="Calibri" panose="020F0502020204030204" pitchFamily="34" charset="0"/>
                <a:cs typeface="Calibri" panose="020F0502020204030204" pitchFamily="34" charset="0"/>
              </a:rPr>
              <a:t> </a:t>
            </a:r>
            <a:r>
              <a:rPr lang="en-ID" sz="2000" dirty="0" err="1">
                <a:latin typeface="Calibri" panose="020F0502020204030204" pitchFamily="34" charset="0"/>
                <a:ea typeface="Calibri" panose="020F0502020204030204" pitchFamily="34" charset="0"/>
                <a:cs typeface="Calibri" panose="020F0502020204030204" pitchFamily="34" charset="0"/>
              </a:rPr>
              <a:t>keuangan</a:t>
            </a:r>
            <a:r>
              <a:rPr lang="en-ID"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703576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27EF479-1B69-F97D-6CB3-3B6FAE08D201}"/>
              </a:ext>
            </a:extLst>
          </p:cNvPr>
          <p:cNvSpPr txBox="1">
            <a:spLocks/>
          </p:cNvSpPr>
          <p:nvPr/>
        </p:nvSpPr>
        <p:spPr>
          <a:xfrm>
            <a:off x="4586285" y="386235"/>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5" name="Title 2">
            <a:extLst>
              <a:ext uri="{FF2B5EF4-FFF2-40B4-BE49-F238E27FC236}">
                <a16:creationId xmlns:a16="http://schemas.microsoft.com/office/drawing/2014/main" id="{CA9D3D8C-6BFA-C642-B645-F8730C00A5F9}"/>
              </a:ext>
            </a:extLst>
          </p:cNvPr>
          <p:cNvSpPr txBox="1">
            <a:spLocks/>
          </p:cNvSpPr>
          <p:nvPr/>
        </p:nvSpPr>
        <p:spPr>
          <a:xfrm>
            <a:off x="1032000" y="1280935"/>
            <a:ext cx="3980844"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err="1">
                <a:latin typeface="Calibri" panose="020F0502020204030204" pitchFamily="34" charset="0"/>
                <a:ea typeface="Calibri" panose="020F0502020204030204" pitchFamily="34" charset="0"/>
                <a:cs typeface="Calibri" panose="020F0502020204030204" pitchFamily="34" charset="0"/>
              </a:rPr>
              <a:t>Tahapan</a:t>
            </a:r>
            <a:r>
              <a:rPr lang="en-US" sz="2300" b="1" kern="0" dirty="0">
                <a:latin typeface="Calibri" panose="020F0502020204030204" pitchFamily="34" charset="0"/>
                <a:ea typeface="Calibri" panose="020F0502020204030204" pitchFamily="34" charset="0"/>
                <a:cs typeface="Calibri" panose="020F0502020204030204" pitchFamily="34" charset="0"/>
              </a:rPr>
              <a:t>  Desain </a:t>
            </a:r>
            <a:r>
              <a:rPr lang="en-US" sz="2300" b="1" kern="0" dirty="0" err="1">
                <a:latin typeface="Calibri" panose="020F0502020204030204" pitchFamily="34" charset="0"/>
                <a:ea typeface="Calibri" panose="020F0502020204030204" pitchFamily="34" charset="0"/>
                <a:cs typeface="Calibri" panose="020F0502020204030204" pitchFamily="34" charset="0"/>
              </a:rPr>
              <a:t>ICoFR</a:t>
            </a:r>
            <a:r>
              <a:rPr lang="en-US" sz="2300" b="1" kern="0" dirty="0">
                <a:latin typeface="Calibri" panose="020F0502020204030204" pitchFamily="34" charset="0"/>
                <a:ea typeface="Calibri" panose="020F0502020204030204" pitchFamily="34" charset="0"/>
                <a:cs typeface="Calibri" panose="020F0502020204030204" pitchFamily="34" charset="0"/>
              </a:rPr>
              <a:t>:</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6" name="Arrow: Right 5">
            <a:extLst>
              <a:ext uri="{FF2B5EF4-FFF2-40B4-BE49-F238E27FC236}">
                <a16:creationId xmlns:a16="http://schemas.microsoft.com/office/drawing/2014/main" id="{D77BAA30-CD6A-0A5E-4499-A249DCCFB4DB}"/>
              </a:ext>
            </a:extLst>
          </p:cNvPr>
          <p:cNvSpPr/>
          <p:nvPr/>
        </p:nvSpPr>
        <p:spPr>
          <a:xfrm>
            <a:off x="1728788" y="2338743"/>
            <a:ext cx="6900862" cy="2561870"/>
          </a:xfrm>
          <a:prstGeom prst="rightArrow">
            <a:avLst/>
          </a:prstGeom>
          <a:solidFill>
            <a:schemeClr val="accent4">
              <a:lumMod val="75000"/>
            </a:schemeClr>
          </a:solidFill>
          <a:ln>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US" sz="3500" b="1" dirty="0">
                <a:latin typeface="Calibri" panose="020F0502020204030204" pitchFamily="34" charset="0"/>
                <a:ea typeface="Calibri" panose="020F0502020204030204" pitchFamily="34" charset="0"/>
                <a:cs typeface="Calibri" panose="020F0502020204030204" pitchFamily="34" charset="0"/>
              </a:rPr>
              <a:t>Business Process</a:t>
            </a:r>
            <a:endParaRPr lang="en-ID" sz="35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Arrow: Circular 7">
            <a:extLst>
              <a:ext uri="{FF2B5EF4-FFF2-40B4-BE49-F238E27FC236}">
                <a16:creationId xmlns:a16="http://schemas.microsoft.com/office/drawing/2014/main" id="{EEF00382-48B7-0438-6786-4AB2DB588F1A}"/>
              </a:ext>
            </a:extLst>
          </p:cNvPr>
          <p:cNvSpPr/>
          <p:nvPr/>
        </p:nvSpPr>
        <p:spPr>
          <a:xfrm rot="18902021" flipV="1">
            <a:off x="2685795" y="3861546"/>
            <a:ext cx="2784143" cy="1610436"/>
          </a:xfrm>
          <a:prstGeom prst="circularArrow">
            <a:avLst>
              <a:gd name="adj1" fmla="val 13053"/>
              <a:gd name="adj2" fmla="val 1733790"/>
              <a:gd name="adj3" fmla="val 15794283"/>
              <a:gd name="adj4" fmla="val 10405068"/>
              <a:gd name="adj5" fmla="val 17208"/>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10" name="TextBox 9">
            <a:extLst>
              <a:ext uri="{FF2B5EF4-FFF2-40B4-BE49-F238E27FC236}">
                <a16:creationId xmlns:a16="http://schemas.microsoft.com/office/drawing/2014/main" id="{9DDF5E59-CECA-0736-6586-8AD74BF3A4F0}"/>
              </a:ext>
            </a:extLst>
          </p:cNvPr>
          <p:cNvSpPr txBox="1"/>
          <p:nvPr/>
        </p:nvSpPr>
        <p:spPr>
          <a:xfrm>
            <a:off x="1728788" y="5013527"/>
            <a:ext cx="1306772" cy="861774"/>
          </a:xfrm>
          <a:prstGeom prst="rect">
            <a:avLst/>
          </a:prstGeom>
          <a:noFill/>
        </p:spPr>
        <p:txBody>
          <a:bodyPr wrap="square">
            <a:spAutoFit/>
          </a:bodyPr>
          <a:lstStyle/>
          <a:p>
            <a:r>
              <a:rPr lang="en-US" sz="2500" b="1" kern="0" dirty="0">
                <a:solidFill>
                  <a:srgbClr val="FF0000"/>
                </a:solidFill>
                <a:latin typeface="Calibri" panose="020F0502020204030204" pitchFamily="34" charset="0"/>
                <a:ea typeface="Calibri" panose="020F0502020204030204" pitchFamily="34" charset="0"/>
                <a:cs typeface="Calibri" panose="020F0502020204030204" pitchFamily="34" charset="0"/>
              </a:rPr>
              <a:t>Risk</a:t>
            </a:r>
          </a:p>
          <a:p>
            <a:r>
              <a:rPr lang="en-US" sz="2500" b="1" kern="0" dirty="0">
                <a:solidFill>
                  <a:srgbClr val="FF0000"/>
                </a:solidFill>
                <a:latin typeface="Calibri" panose="020F0502020204030204" pitchFamily="34" charset="0"/>
                <a:ea typeface="Calibri" panose="020F0502020204030204" pitchFamily="34" charset="0"/>
                <a:cs typeface="Calibri" panose="020F0502020204030204" pitchFamily="34" charset="0"/>
              </a:rPr>
              <a:t>Source</a:t>
            </a:r>
            <a:endParaRPr lang="en-ID" sz="2500" dirty="0">
              <a:solidFill>
                <a:srgbClr val="FF0000"/>
              </a:solidFill>
            </a:endParaRPr>
          </a:p>
        </p:txBody>
      </p:sp>
      <p:sp>
        <p:nvSpPr>
          <p:cNvPr id="11" name="Star: 10 Points 10">
            <a:extLst>
              <a:ext uri="{FF2B5EF4-FFF2-40B4-BE49-F238E27FC236}">
                <a16:creationId xmlns:a16="http://schemas.microsoft.com/office/drawing/2014/main" id="{5119164D-5251-C1F0-10DF-B5F088C6BEEA}"/>
              </a:ext>
            </a:extLst>
          </p:cNvPr>
          <p:cNvSpPr/>
          <p:nvPr/>
        </p:nvSpPr>
        <p:spPr>
          <a:xfrm>
            <a:off x="5024650" y="2338743"/>
            <a:ext cx="2142698" cy="2451373"/>
          </a:xfrm>
          <a:prstGeom prst="star1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000" b="1" dirty="0">
                <a:latin typeface="Calibri" panose="020F0502020204030204" pitchFamily="34" charset="0"/>
                <a:ea typeface="Calibri" panose="020F0502020204030204" pitchFamily="34" charset="0"/>
                <a:cs typeface="Calibri" panose="020F0502020204030204" pitchFamily="34" charset="0"/>
              </a:rPr>
              <a:t>EVENT</a:t>
            </a:r>
            <a:endParaRPr lang="en-ID" sz="3000" b="1"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A116031-CA16-B208-148D-A7F4D05E6D73}"/>
              </a:ext>
            </a:extLst>
          </p:cNvPr>
          <p:cNvSpPr txBox="1"/>
          <p:nvPr/>
        </p:nvSpPr>
        <p:spPr>
          <a:xfrm>
            <a:off x="5355596" y="5636774"/>
            <a:ext cx="2142697" cy="477054"/>
          </a:xfrm>
          <a:prstGeom prst="rect">
            <a:avLst/>
          </a:prstGeom>
          <a:noFill/>
        </p:spPr>
        <p:txBody>
          <a:bodyPr wrap="square">
            <a:spAutoFit/>
          </a:bodyPr>
          <a:lstStyle/>
          <a:p>
            <a:r>
              <a:rPr lang="en-US" sz="2500" b="1" kern="0" dirty="0">
                <a:solidFill>
                  <a:srgbClr val="FF0000"/>
                </a:solidFill>
                <a:latin typeface="Calibri" panose="020F0502020204030204" pitchFamily="34" charset="0"/>
                <a:ea typeface="Calibri" panose="020F0502020204030204" pitchFamily="34" charset="0"/>
                <a:cs typeface="Calibri" panose="020F0502020204030204" pitchFamily="34" charset="0"/>
              </a:rPr>
              <a:t>Likelihood</a:t>
            </a:r>
            <a:endParaRPr lang="en-ID" sz="2500" dirty="0">
              <a:solidFill>
                <a:srgbClr val="FF0000"/>
              </a:solidFill>
            </a:endParaRPr>
          </a:p>
        </p:txBody>
      </p:sp>
      <p:sp>
        <p:nvSpPr>
          <p:cNvPr id="13" name="TextBox 12">
            <a:extLst>
              <a:ext uri="{FF2B5EF4-FFF2-40B4-BE49-F238E27FC236}">
                <a16:creationId xmlns:a16="http://schemas.microsoft.com/office/drawing/2014/main" id="{1C79661B-9345-4F0F-49EB-1126027EB1C3}"/>
              </a:ext>
            </a:extLst>
          </p:cNvPr>
          <p:cNvSpPr txBox="1"/>
          <p:nvPr/>
        </p:nvSpPr>
        <p:spPr>
          <a:xfrm>
            <a:off x="8968202" y="5636774"/>
            <a:ext cx="2263905" cy="477054"/>
          </a:xfrm>
          <a:prstGeom prst="rect">
            <a:avLst/>
          </a:prstGeom>
          <a:noFill/>
        </p:spPr>
        <p:txBody>
          <a:bodyPr wrap="square">
            <a:spAutoFit/>
          </a:bodyPr>
          <a:lstStyle/>
          <a:p>
            <a:r>
              <a:rPr lang="en-US" sz="2500" b="1" kern="0" dirty="0">
                <a:solidFill>
                  <a:srgbClr val="FF0000"/>
                </a:solidFill>
                <a:latin typeface="Calibri" panose="020F0502020204030204" pitchFamily="34" charset="0"/>
                <a:ea typeface="Calibri" panose="020F0502020204030204" pitchFamily="34" charset="0"/>
                <a:cs typeface="Calibri" panose="020F0502020204030204" pitchFamily="34" charset="0"/>
              </a:rPr>
              <a:t>Consequence</a:t>
            </a:r>
            <a:endParaRPr lang="en-ID" sz="2500" dirty="0">
              <a:solidFill>
                <a:srgbClr val="FF0000"/>
              </a:solidFill>
            </a:endParaRPr>
          </a:p>
        </p:txBody>
      </p:sp>
      <p:sp>
        <p:nvSpPr>
          <p:cNvPr id="14" name="&quot;Not Allowed&quot; Symbol 13">
            <a:extLst>
              <a:ext uri="{FF2B5EF4-FFF2-40B4-BE49-F238E27FC236}">
                <a16:creationId xmlns:a16="http://schemas.microsoft.com/office/drawing/2014/main" id="{8D8BBE87-1DAD-7070-D74B-F0066C02D0D9}"/>
              </a:ext>
            </a:extLst>
          </p:cNvPr>
          <p:cNvSpPr/>
          <p:nvPr/>
        </p:nvSpPr>
        <p:spPr>
          <a:xfrm>
            <a:off x="9337778" y="2674836"/>
            <a:ext cx="1674408" cy="1889683"/>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15" name="TextBox 14">
            <a:extLst>
              <a:ext uri="{FF2B5EF4-FFF2-40B4-BE49-F238E27FC236}">
                <a16:creationId xmlns:a16="http://schemas.microsoft.com/office/drawing/2014/main" id="{8F823CD7-3551-34BF-C1BE-38776F4E2F2F}"/>
              </a:ext>
            </a:extLst>
          </p:cNvPr>
          <p:cNvSpPr txBox="1"/>
          <p:nvPr/>
        </p:nvSpPr>
        <p:spPr>
          <a:xfrm>
            <a:off x="9125373" y="3241263"/>
            <a:ext cx="2800139" cy="646331"/>
          </a:xfrm>
          <a:prstGeom prst="rect">
            <a:avLst/>
          </a:prstGeom>
          <a:noFill/>
        </p:spPr>
        <p:txBody>
          <a:bodyPr wrap="square">
            <a:spAutoFit/>
          </a:bodyPr>
          <a:lstStyle/>
          <a:p>
            <a:r>
              <a:rPr lang="en-US" sz="3600" b="1" kern="0" dirty="0">
                <a:latin typeface="Calibri" panose="020F0502020204030204" pitchFamily="34" charset="0"/>
                <a:ea typeface="Calibri" panose="020F0502020204030204" pitchFamily="34" charset="0"/>
                <a:cs typeface="Calibri" panose="020F0502020204030204" pitchFamily="34" charset="0"/>
              </a:rPr>
              <a:t>OBJECTIVE</a:t>
            </a:r>
            <a:endParaRPr lang="en-ID" sz="3600" dirty="0"/>
          </a:p>
        </p:txBody>
      </p:sp>
    </p:spTree>
    <p:extLst>
      <p:ext uri="{BB962C8B-B14F-4D97-AF65-F5344CB8AC3E}">
        <p14:creationId xmlns:p14="http://schemas.microsoft.com/office/powerpoint/2010/main" val="18681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72B5C39-7B6B-0FE6-0C12-288072F7B550}"/>
              </a:ext>
            </a:extLst>
          </p:cNvPr>
          <p:cNvSpPr txBox="1">
            <a:spLocks/>
          </p:cNvSpPr>
          <p:nvPr/>
        </p:nvSpPr>
        <p:spPr>
          <a:xfrm>
            <a:off x="4586285" y="386235"/>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7" name="Title 2">
            <a:extLst>
              <a:ext uri="{FF2B5EF4-FFF2-40B4-BE49-F238E27FC236}">
                <a16:creationId xmlns:a16="http://schemas.microsoft.com/office/drawing/2014/main" id="{2296A57C-101D-3F75-DC06-BE61E76A4724}"/>
              </a:ext>
            </a:extLst>
          </p:cNvPr>
          <p:cNvSpPr txBox="1">
            <a:spLocks/>
          </p:cNvSpPr>
          <p:nvPr/>
        </p:nvSpPr>
        <p:spPr>
          <a:xfrm>
            <a:off x="786341" y="1166635"/>
            <a:ext cx="3980844"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err="1">
                <a:latin typeface="Calibri" panose="020F0502020204030204" pitchFamily="34" charset="0"/>
                <a:ea typeface="Calibri" panose="020F0502020204030204" pitchFamily="34" charset="0"/>
                <a:cs typeface="Calibri" panose="020F0502020204030204" pitchFamily="34" charset="0"/>
              </a:rPr>
              <a:t>Tahapan</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Umum</a:t>
            </a:r>
            <a:r>
              <a:rPr lang="en-US" sz="2300" b="1" kern="0" dirty="0">
                <a:latin typeface="Calibri" panose="020F0502020204030204" pitchFamily="34" charset="0"/>
                <a:ea typeface="Calibri" panose="020F0502020204030204" pitchFamily="34" charset="0"/>
                <a:cs typeface="Calibri" panose="020F0502020204030204" pitchFamily="34" charset="0"/>
              </a:rPr>
              <a:t> Desain </a:t>
            </a:r>
            <a:r>
              <a:rPr lang="en-US" sz="2300" b="1" kern="0" dirty="0" err="1">
                <a:latin typeface="Calibri" panose="020F0502020204030204" pitchFamily="34" charset="0"/>
                <a:ea typeface="Calibri" panose="020F0502020204030204" pitchFamily="34" charset="0"/>
                <a:cs typeface="Calibri" panose="020F0502020204030204" pitchFamily="34" charset="0"/>
              </a:rPr>
              <a:t>ICoFR</a:t>
            </a:r>
            <a:r>
              <a:rPr lang="en-US" sz="2300" b="1" kern="0" dirty="0">
                <a:latin typeface="Calibri" panose="020F0502020204030204" pitchFamily="34" charset="0"/>
                <a:ea typeface="Calibri" panose="020F0502020204030204" pitchFamily="34" charset="0"/>
                <a:cs typeface="Calibri" panose="020F0502020204030204" pitchFamily="34" charset="0"/>
              </a:rPr>
              <a:t>:</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8" name="Arrow: Left-Right 7">
            <a:extLst>
              <a:ext uri="{FF2B5EF4-FFF2-40B4-BE49-F238E27FC236}">
                <a16:creationId xmlns:a16="http://schemas.microsoft.com/office/drawing/2014/main" id="{A3F3C346-5207-2A0E-C461-7B974D2F4052}"/>
              </a:ext>
            </a:extLst>
          </p:cNvPr>
          <p:cNvSpPr/>
          <p:nvPr/>
        </p:nvSpPr>
        <p:spPr>
          <a:xfrm>
            <a:off x="608920" y="1749142"/>
            <a:ext cx="5487080" cy="433117"/>
          </a:xfrm>
          <a:prstGeom prst="lef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10" name="Arrow: Left-Right 9">
            <a:extLst>
              <a:ext uri="{FF2B5EF4-FFF2-40B4-BE49-F238E27FC236}">
                <a16:creationId xmlns:a16="http://schemas.microsoft.com/office/drawing/2014/main" id="{A6EFAE2D-7EDD-8C18-616E-6EE540CBE11A}"/>
              </a:ext>
            </a:extLst>
          </p:cNvPr>
          <p:cNvSpPr/>
          <p:nvPr/>
        </p:nvSpPr>
        <p:spPr>
          <a:xfrm>
            <a:off x="6095999" y="1749141"/>
            <a:ext cx="2311022" cy="433117"/>
          </a:xfrm>
          <a:prstGeom prst="lef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11" name="Arrow: Left-Right 10">
            <a:extLst>
              <a:ext uri="{FF2B5EF4-FFF2-40B4-BE49-F238E27FC236}">
                <a16:creationId xmlns:a16="http://schemas.microsoft.com/office/drawing/2014/main" id="{9806AF08-E739-FFB3-B728-B28DD34ABD88}"/>
              </a:ext>
            </a:extLst>
          </p:cNvPr>
          <p:cNvSpPr/>
          <p:nvPr/>
        </p:nvSpPr>
        <p:spPr>
          <a:xfrm>
            <a:off x="8407021" y="1749140"/>
            <a:ext cx="1869743" cy="433117"/>
          </a:xfrm>
          <a:prstGeom prst="lef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12" name="Title 2">
            <a:extLst>
              <a:ext uri="{FF2B5EF4-FFF2-40B4-BE49-F238E27FC236}">
                <a16:creationId xmlns:a16="http://schemas.microsoft.com/office/drawing/2014/main" id="{6D88E440-B348-D51F-B6D1-739B0D1E6441}"/>
              </a:ext>
            </a:extLst>
          </p:cNvPr>
          <p:cNvSpPr txBox="1">
            <a:spLocks/>
          </p:cNvSpPr>
          <p:nvPr/>
        </p:nvSpPr>
        <p:spPr>
          <a:xfrm>
            <a:off x="1566847" y="2033202"/>
            <a:ext cx="3980844"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1800" b="1" kern="0" dirty="0">
                <a:latin typeface="Calibri" panose="020F0502020204030204" pitchFamily="34" charset="0"/>
                <a:ea typeface="Calibri" panose="020F0502020204030204" pitchFamily="34" charset="0"/>
                <a:cs typeface="Calibri" panose="020F0502020204030204" pitchFamily="34" charset="0"/>
              </a:rPr>
              <a:t>Process Scoping/Identification</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4" name="Title 2">
            <a:extLst>
              <a:ext uri="{FF2B5EF4-FFF2-40B4-BE49-F238E27FC236}">
                <a16:creationId xmlns:a16="http://schemas.microsoft.com/office/drawing/2014/main" id="{F50455C5-819D-F131-41BF-9429493B9F8F}"/>
              </a:ext>
            </a:extLst>
          </p:cNvPr>
          <p:cNvSpPr txBox="1">
            <a:spLocks/>
          </p:cNvSpPr>
          <p:nvPr/>
        </p:nvSpPr>
        <p:spPr>
          <a:xfrm>
            <a:off x="6263147" y="2182257"/>
            <a:ext cx="2088695"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1800" b="1" kern="0" dirty="0">
                <a:latin typeface="Calibri" panose="020F0502020204030204" pitchFamily="34" charset="0"/>
                <a:ea typeface="Calibri" panose="020F0502020204030204" pitchFamily="34" charset="0"/>
                <a:cs typeface="Calibri" panose="020F0502020204030204" pitchFamily="34" charset="0"/>
              </a:rPr>
              <a:t>Risk Identification&amp;</a:t>
            </a:r>
          </a:p>
          <a:p>
            <a:pPr algn="l"/>
            <a:r>
              <a:rPr lang="en-US" sz="1800" b="1" kern="0" dirty="0">
                <a:latin typeface="Calibri" panose="020F0502020204030204" pitchFamily="34" charset="0"/>
                <a:ea typeface="Calibri" panose="020F0502020204030204" pitchFamily="34" charset="0"/>
                <a:cs typeface="Calibri" panose="020F0502020204030204" pitchFamily="34" charset="0"/>
              </a:rPr>
              <a:t>Assessment</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5" name="Title 2">
            <a:extLst>
              <a:ext uri="{FF2B5EF4-FFF2-40B4-BE49-F238E27FC236}">
                <a16:creationId xmlns:a16="http://schemas.microsoft.com/office/drawing/2014/main" id="{1B76DAB1-012F-E094-4F8F-1383C11883C3}"/>
              </a:ext>
            </a:extLst>
          </p:cNvPr>
          <p:cNvSpPr txBox="1">
            <a:spLocks/>
          </p:cNvSpPr>
          <p:nvPr/>
        </p:nvSpPr>
        <p:spPr>
          <a:xfrm>
            <a:off x="8574168" y="2073072"/>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1800" b="1" kern="0" dirty="0">
                <a:latin typeface="Calibri" panose="020F0502020204030204" pitchFamily="34" charset="0"/>
                <a:ea typeface="Calibri" panose="020F0502020204030204" pitchFamily="34" charset="0"/>
                <a:cs typeface="Calibri" panose="020F0502020204030204" pitchFamily="34" charset="0"/>
              </a:rPr>
              <a:t>Control Design</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8" name="Trapezoid 17">
            <a:extLst>
              <a:ext uri="{FF2B5EF4-FFF2-40B4-BE49-F238E27FC236}">
                <a16:creationId xmlns:a16="http://schemas.microsoft.com/office/drawing/2014/main" id="{D82FCF75-AA16-5E3D-9C85-0B299C3A020C}"/>
              </a:ext>
            </a:extLst>
          </p:cNvPr>
          <p:cNvSpPr/>
          <p:nvPr/>
        </p:nvSpPr>
        <p:spPr>
          <a:xfrm rot="5400000">
            <a:off x="680330" y="1626359"/>
            <a:ext cx="4398693" cy="5759355"/>
          </a:xfrm>
          <a:prstGeom prst="trapezoid">
            <a:avLst/>
          </a:prstGeom>
          <a:solidFill>
            <a:srgbClr val="FFFF99"/>
          </a:solidFill>
          <a:ln>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1" name="Flowchart: Multidocument 20">
            <a:extLst>
              <a:ext uri="{FF2B5EF4-FFF2-40B4-BE49-F238E27FC236}">
                <a16:creationId xmlns:a16="http://schemas.microsoft.com/office/drawing/2014/main" id="{FD2141C3-B755-9ADD-E100-83008B17956E}"/>
              </a:ext>
            </a:extLst>
          </p:cNvPr>
          <p:cNvSpPr/>
          <p:nvPr/>
        </p:nvSpPr>
        <p:spPr>
          <a:xfrm>
            <a:off x="337822" y="2781400"/>
            <a:ext cx="897035" cy="704978"/>
          </a:xfrm>
          <a:prstGeom prst="flowChartMultidocumen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Lightning Bolt 21">
            <a:extLst>
              <a:ext uri="{FF2B5EF4-FFF2-40B4-BE49-F238E27FC236}">
                <a16:creationId xmlns:a16="http://schemas.microsoft.com/office/drawing/2014/main" id="{EDD9AA11-B6E4-FAAD-DE19-B1B9B3003AA1}"/>
              </a:ext>
            </a:extLst>
          </p:cNvPr>
          <p:cNvSpPr/>
          <p:nvPr/>
        </p:nvSpPr>
        <p:spPr>
          <a:xfrm flipH="1">
            <a:off x="407022" y="4778753"/>
            <a:ext cx="758637" cy="704978"/>
          </a:xfrm>
          <a:prstGeom prst="lightningBolt">
            <a:avLst/>
          </a:prstGeom>
          <a:solidFill>
            <a:schemeClr val="accent3">
              <a:lumMod val="5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Arrow: Right 22">
            <a:extLst>
              <a:ext uri="{FF2B5EF4-FFF2-40B4-BE49-F238E27FC236}">
                <a16:creationId xmlns:a16="http://schemas.microsoft.com/office/drawing/2014/main" id="{8D37AD5D-4AB7-C839-8D09-AE700AD72F1E}"/>
              </a:ext>
            </a:extLst>
          </p:cNvPr>
          <p:cNvSpPr/>
          <p:nvPr/>
        </p:nvSpPr>
        <p:spPr>
          <a:xfrm>
            <a:off x="1415516" y="3380835"/>
            <a:ext cx="768126" cy="479084"/>
          </a:xfrm>
          <a:prstGeom prst="rightArrow">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Arrow: Right 23">
            <a:extLst>
              <a:ext uri="{FF2B5EF4-FFF2-40B4-BE49-F238E27FC236}">
                <a16:creationId xmlns:a16="http://schemas.microsoft.com/office/drawing/2014/main" id="{BDFE9694-6372-3B6C-84F4-B85FE27AC398}"/>
              </a:ext>
            </a:extLst>
          </p:cNvPr>
          <p:cNvSpPr/>
          <p:nvPr/>
        </p:nvSpPr>
        <p:spPr>
          <a:xfrm rot="19263423">
            <a:off x="1339701" y="4496925"/>
            <a:ext cx="768425" cy="511971"/>
          </a:xfrm>
          <a:prstGeom prst="rightArrow">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Title 2">
            <a:extLst>
              <a:ext uri="{FF2B5EF4-FFF2-40B4-BE49-F238E27FC236}">
                <a16:creationId xmlns:a16="http://schemas.microsoft.com/office/drawing/2014/main" id="{18DFCF2E-C868-9D96-2431-2F2C6430F9FB}"/>
              </a:ext>
            </a:extLst>
          </p:cNvPr>
          <p:cNvSpPr txBox="1">
            <a:spLocks/>
          </p:cNvSpPr>
          <p:nvPr/>
        </p:nvSpPr>
        <p:spPr>
          <a:xfrm>
            <a:off x="-96124" y="3605219"/>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Financial</a:t>
            </a:r>
          </a:p>
          <a:p>
            <a:r>
              <a:rPr lang="en-US" sz="1800" b="1" kern="0" dirty="0">
                <a:latin typeface="Calibri" panose="020F0502020204030204" pitchFamily="34" charset="0"/>
                <a:ea typeface="Calibri" panose="020F0502020204030204" pitchFamily="34" charset="0"/>
                <a:cs typeface="Calibri" panose="020F0502020204030204" pitchFamily="34" charset="0"/>
              </a:rPr>
              <a:t>Statements</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26" name="Title 2">
            <a:extLst>
              <a:ext uri="{FF2B5EF4-FFF2-40B4-BE49-F238E27FC236}">
                <a16:creationId xmlns:a16="http://schemas.microsoft.com/office/drawing/2014/main" id="{6B3B7596-18D4-EF8B-76D4-8D7A48C0ADE2}"/>
              </a:ext>
            </a:extLst>
          </p:cNvPr>
          <p:cNvSpPr txBox="1">
            <a:spLocks/>
          </p:cNvSpPr>
          <p:nvPr/>
        </p:nvSpPr>
        <p:spPr>
          <a:xfrm>
            <a:off x="-104543" y="5607322"/>
            <a:ext cx="2047164" cy="5058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err="1">
                <a:latin typeface="Calibri" panose="020F0502020204030204" pitchFamily="34" charset="0"/>
                <a:ea typeface="Calibri" panose="020F0502020204030204" pitchFamily="34" charset="0"/>
                <a:cs typeface="Calibri" panose="020F0502020204030204" pitchFamily="34" charset="0"/>
              </a:rPr>
              <a:t>Inharent</a:t>
            </a:r>
            <a:r>
              <a:rPr lang="en-US" sz="1800" b="1" kern="0" dirty="0">
                <a:latin typeface="Calibri" panose="020F0502020204030204" pitchFamily="34" charset="0"/>
                <a:ea typeface="Calibri" panose="020F0502020204030204" pitchFamily="34" charset="0"/>
                <a:cs typeface="Calibri" panose="020F0502020204030204" pitchFamily="34" charset="0"/>
              </a:rPr>
              <a:t> and</a:t>
            </a:r>
          </a:p>
          <a:p>
            <a:r>
              <a:rPr lang="en-US" sz="1800" b="1" kern="0" dirty="0">
                <a:latin typeface="Calibri" panose="020F0502020204030204" pitchFamily="34" charset="0"/>
                <a:ea typeface="Calibri" panose="020F0502020204030204" pitchFamily="34" charset="0"/>
                <a:cs typeface="Calibri" panose="020F0502020204030204" pitchFamily="34" charset="0"/>
              </a:rPr>
              <a:t>Key Business Risk</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27" name="Title 2">
            <a:extLst>
              <a:ext uri="{FF2B5EF4-FFF2-40B4-BE49-F238E27FC236}">
                <a16:creationId xmlns:a16="http://schemas.microsoft.com/office/drawing/2014/main" id="{3ED9D997-A1B0-ED1C-B4AC-1F8E3C66E75E}"/>
              </a:ext>
            </a:extLst>
          </p:cNvPr>
          <p:cNvSpPr txBox="1">
            <a:spLocks/>
          </p:cNvSpPr>
          <p:nvPr/>
        </p:nvSpPr>
        <p:spPr>
          <a:xfrm>
            <a:off x="2279767" y="4774435"/>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Significant</a:t>
            </a:r>
          </a:p>
          <a:p>
            <a:r>
              <a:rPr lang="en-US" sz="1800" b="1" kern="0" dirty="0">
                <a:latin typeface="Calibri" panose="020F0502020204030204" pitchFamily="34" charset="0"/>
                <a:ea typeface="Calibri" panose="020F0502020204030204" pitchFamily="34" charset="0"/>
                <a:cs typeface="Calibri" panose="020F0502020204030204" pitchFamily="34" charset="0"/>
              </a:rPr>
              <a:t>Account</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30" name="Flowchart: Connector 29">
            <a:extLst>
              <a:ext uri="{FF2B5EF4-FFF2-40B4-BE49-F238E27FC236}">
                <a16:creationId xmlns:a16="http://schemas.microsoft.com/office/drawing/2014/main" id="{2A6FABB7-4836-D773-3C0D-43CDF2FFBF79}"/>
              </a:ext>
            </a:extLst>
          </p:cNvPr>
          <p:cNvSpPr/>
          <p:nvPr/>
        </p:nvSpPr>
        <p:spPr>
          <a:xfrm>
            <a:off x="2517689" y="3574248"/>
            <a:ext cx="1081469" cy="1030050"/>
          </a:xfrm>
          <a:prstGeom prst="flowChartConnector">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 name="Cross 31">
            <a:extLst>
              <a:ext uri="{FF2B5EF4-FFF2-40B4-BE49-F238E27FC236}">
                <a16:creationId xmlns:a16="http://schemas.microsoft.com/office/drawing/2014/main" id="{C6D2F152-76C1-A24C-2076-73CAA44EAA89}"/>
              </a:ext>
            </a:extLst>
          </p:cNvPr>
          <p:cNvSpPr/>
          <p:nvPr/>
        </p:nvSpPr>
        <p:spPr>
          <a:xfrm>
            <a:off x="2728134" y="3811302"/>
            <a:ext cx="660578" cy="555941"/>
          </a:xfrm>
          <a:prstGeom prst="plus">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3" name="Title 2">
            <a:extLst>
              <a:ext uri="{FF2B5EF4-FFF2-40B4-BE49-F238E27FC236}">
                <a16:creationId xmlns:a16="http://schemas.microsoft.com/office/drawing/2014/main" id="{ADF675A3-BDC7-1ED8-87A2-D58C4F1A64A7}"/>
              </a:ext>
            </a:extLst>
          </p:cNvPr>
          <p:cNvSpPr txBox="1">
            <a:spLocks/>
          </p:cNvSpPr>
          <p:nvPr/>
        </p:nvSpPr>
        <p:spPr>
          <a:xfrm>
            <a:off x="2203201" y="5358243"/>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err="1">
                <a:solidFill>
                  <a:srgbClr val="FF0000"/>
                </a:solidFill>
                <a:latin typeface="Calibri" panose="020F0502020204030204" pitchFamily="34" charset="0"/>
                <a:ea typeface="Calibri" panose="020F0502020204030204" pitchFamily="34" charset="0"/>
                <a:cs typeface="Calibri" panose="020F0502020204030204" pitchFamily="34" charset="0"/>
              </a:rPr>
              <a:t>Manajements</a:t>
            </a:r>
            <a:endParaRPr lang="en-US" sz="18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r>
              <a:rPr lang="en-US" sz="1800" b="1" kern="0" dirty="0">
                <a:solidFill>
                  <a:srgbClr val="FF0000"/>
                </a:solidFill>
                <a:latin typeface="Calibri" panose="020F0502020204030204" pitchFamily="34" charset="0"/>
                <a:ea typeface="Calibri" panose="020F0502020204030204" pitchFamily="34" charset="0"/>
                <a:cs typeface="Calibri" panose="020F0502020204030204" pitchFamily="34" charset="0"/>
              </a:rPr>
              <a:t>F/S Assertions</a:t>
            </a:r>
            <a:endParaRPr lang="en-ID" sz="18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6" name="Diagram 35">
            <a:extLst>
              <a:ext uri="{FF2B5EF4-FFF2-40B4-BE49-F238E27FC236}">
                <a16:creationId xmlns:a16="http://schemas.microsoft.com/office/drawing/2014/main" id="{0BD12458-A2DB-4D75-BAB5-1E489A1A58C6}"/>
              </a:ext>
            </a:extLst>
          </p:cNvPr>
          <p:cNvGraphicFramePr/>
          <p:nvPr>
            <p:extLst>
              <p:ext uri="{D42A27DB-BD31-4B8C-83A1-F6EECF244321}">
                <p14:modId xmlns:p14="http://schemas.microsoft.com/office/powerpoint/2010/main" val="3321764836"/>
              </p:ext>
            </p:extLst>
          </p:nvPr>
        </p:nvGraphicFramePr>
        <p:xfrm>
          <a:off x="4127487" y="3679890"/>
          <a:ext cx="1360603" cy="1374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 name="Arrow: Right 36">
            <a:extLst>
              <a:ext uri="{FF2B5EF4-FFF2-40B4-BE49-F238E27FC236}">
                <a16:creationId xmlns:a16="http://schemas.microsoft.com/office/drawing/2014/main" id="{FADDF2DA-010B-AD95-0EA9-425B0F0DFB96}"/>
              </a:ext>
            </a:extLst>
          </p:cNvPr>
          <p:cNvSpPr/>
          <p:nvPr/>
        </p:nvSpPr>
        <p:spPr>
          <a:xfrm>
            <a:off x="5732785" y="4142438"/>
            <a:ext cx="768126" cy="479084"/>
          </a:xfrm>
          <a:prstGeom prst="rightArrow">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8" name="Title 2">
            <a:extLst>
              <a:ext uri="{FF2B5EF4-FFF2-40B4-BE49-F238E27FC236}">
                <a16:creationId xmlns:a16="http://schemas.microsoft.com/office/drawing/2014/main" id="{56EDE8E7-508F-28EF-12D7-68901492C301}"/>
              </a:ext>
            </a:extLst>
          </p:cNvPr>
          <p:cNvSpPr txBox="1">
            <a:spLocks/>
          </p:cNvSpPr>
          <p:nvPr/>
        </p:nvSpPr>
        <p:spPr>
          <a:xfrm>
            <a:off x="3981277" y="4976946"/>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Significant</a:t>
            </a:r>
          </a:p>
          <a:p>
            <a:r>
              <a:rPr lang="en-US" sz="1800" b="1" kern="0" dirty="0">
                <a:latin typeface="Calibri" panose="020F0502020204030204" pitchFamily="34" charset="0"/>
                <a:ea typeface="Calibri" panose="020F0502020204030204" pitchFamily="34" charset="0"/>
                <a:cs typeface="Calibri" panose="020F0502020204030204" pitchFamily="34" charset="0"/>
              </a:rPr>
              <a:t>Processes</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39" name="Isosceles Triangle 38">
            <a:extLst>
              <a:ext uri="{FF2B5EF4-FFF2-40B4-BE49-F238E27FC236}">
                <a16:creationId xmlns:a16="http://schemas.microsoft.com/office/drawing/2014/main" id="{287CBA42-90A0-FD27-54DF-B5797F103EBC}"/>
              </a:ext>
            </a:extLst>
          </p:cNvPr>
          <p:cNvSpPr/>
          <p:nvPr/>
        </p:nvSpPr>
        <p:spPr>
          <a:xfrm>
            <a:off x="6538802" y="3684129"/>
            <a:ext cx="1537384" cy="1199520"/>
          </a:xfrm>
          <a:prstGeom prst="triangle">
            <a:avLst>
              <a:gd name="adj" fmla="val 498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4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itle 2">
            <a:extLst>
              <a:ext uri="{FF2B5EF4-FFF2-40B4-BE49-F238E27FC236}">
                <a16:creationId xmlns:a16="http://schemas.microsoft.com/office/drawing/2014/main" id="{1FE7D685-FC4F-A262-10F8-11794CEED8F2}"/>
              </a:ext>
            </a:extLst>
          </p:cNvPr>
          <p:cNvSpPr txBox="1">
            <a:spLocks/>
          </p:cNvSpPr>
          <p:nvPr/>
        </p:nvSpPr>
        <p:spPr>
          <a:xfrm>
            <a:off x="6517622" y="5054595"/>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What can go wrong</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41" name="Arrow: Right 40">
            <a:extLst>
              <a:ext uri="{FF2B5EF4-FFF2-40B4-BE49-F238E27FC236}">
                <a16:creationId xmlns:a16="http://schemas.microsoft.com/office/drawing/2014/main" id="{C9F477F6-1D14-2DC8-6260-66276B2F78CD}"/>
              </a:ext>
            </a:extLst>
          </p:cNvPr>
          <p:cNvSpPr/>
          <p:nvPr/>
        </p:nvSpPr>
        <p:spPr>
          <a:xfrm>
            <a:off x="7967779" y="4089272"/>
            <a:ext cx="606389" cy="433117"/>
          </a:xfrm>
          <a:prstGeom prst="rightArrow">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3" name="Graphic 42" descr="Traffic light">
            <a:extLst>
              <a:ext uri="{FF2B5EF4-FFF2-40B4-BE49-F238E27FC236}">
                <a16:creationId xmlns:a16="http://schemas.microsoft.com/office/drawing/2014/main" id="{C82CD557-9C49-E159-0F88-D7321A24DA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59911" y="3879330"/>
            <a:ext cx="914400" cy="914400"/>
          </a:xfrm>
          <a:prstGeom prst="rect">
            <a:avLst/>
          </a:prstGeom>
        </p:spPr>
      </p:pic>
      <p:sp>
        <p:nvSpPr>
          <p:cNvPr id="46" name="Title 2">
            <a:extLst>
              <a:ext uri="{FF2B5EF4-FFF2-40B4-BE49-F238E27FC236}">
                <a16:creationId xmlns:a16="http://schemas.microsoft.com/office/drawing/2014/main" id="{79CF784C-7B0C-A5C3-59DE-5B9A67F1EEAC}"/>
              </a:ext>
            </a:extLst>
          </p:cNvPr>
          <p:cNvSpPr txBox="1">
            <a:spLocks/>
          </p:cNvSpPr>
          <p:nvPr/>
        </p:nvSpPr>
        <p:spPr>
          <a:xfrm>
            <a:off x="8457284" y="4927532"/>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Controls</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47" name="Arrow: Right 46">
            <a:extLst>
              <a:ext uri="{FF2B5EF4-FFF2-40B4-BE49-F238E27FC236}">
                <a16:creationId xmlns:a16="http://schemas.microsoft.com/office/drawing/2014/main" id="{851401E3-7A0A-0945-8E31-116C2C8843E0}"/>
              </a:ext>
            </a:extLst>
          </p:cNvPr>
          <p:cNvSpPr/>
          <p:nvPr/>
        </p:nvSpPr>
        <p:spPr>
          <a:xfrm>
            <a:off x="9877076" y="4095757"/>
            <a:ext cx="606389" cy="433117"/>
          </a:xfrm>
          <a:prstGeom prst="rightArrow">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49" name="Diagram 48">
            <a:extLst>
              <a:ext uri="{FF2B5EF4-FFF2-40B4-BE49-F238E27FC236}">
                <a16:creationId xmlns:a16="http://schemas.microsoft.com/office/drawing/2014/main" id="{9C2B6395-837E-4CDD-CDB4-2D68E6EE964F}"/>
              </a:ext>
            </a:extLst>
          </p:cNvPr>
          <p:cNvGraphicFramePr/>
          <p:nvPr>
            <p:extLst>
              <p:ext uri="{D42A27DB-BD31-4B8C-83A1-F6EECF244321}">
                <p14:modId xmlns:p14="http://schemas.microsoft.com/office/powerpoint/2010/main" val="3932271328"/>
              </p:ext>
            </p:extLst>
          </p:nvPr>
        </p:nvGraphicFramePr>
        <p:xfrm>
          <a:off x="10744756" y="3994775"/>
          <a:ext cx="1204939" cy="70657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0" name="Title 2">
            <a:extLst>
              <a:ext uri="{FF2B5EF4-FFF2-40B4-BE49-F238E27FC236}">
                <a16:creationId xmlns:a16="http://schemas.microsoft.com/office/drawing/2014/main" id="{DE0E8338-0122-FC5B-9754-E25F9F98C2AB}"/>
              </a:ext>
            </a:extLst>
          </p:cNvPr>
          <p:cNvSpPr txBox="1">
            <a:spLocks/>
          </p:cNvSpPr>
          <p:nvPr/>
        </p:nvSpPr>
        <p:spPr>
          <a:xfrm>
            <a:off x="10483465" y="4884956"/>
            <a:ext cx="1638103" cy="4331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Monitor</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2231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FC13CCDE-9F30-DCC1-F872-46D2BEEE8245}"/>
              </a:ext>
            </a:extLst>
          </p:cNvPr>
          <p:cNvSpPr txBox="1">
            <a:spLocks/>
          </p:cNvSpPr>
          <p:nvPr/>
        </p:nvSpPr>
        <p:spPr>
          <a:xfrm>
            <a:off x="4193839" y="156245"/>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5" name="Title 2">
            <a:extLst>
              <a:ext uri="{FF2B5EF4-FFF2-40B4-BE49-F238E27FC236}">
                <a16:creationId xmlns:a16="http://schemas.microsoft.com/office/drawing/2014/main" id="{91B7BFC6-121A-7A6F-2C04-E030A2143CF4}"/>
              </a:ext>
            </a:extLst>
          </p:cNvPr>
          <p:cNvSpPr txBox="1">
            <a:spLocks/>
          </p:cNvSpPr>
          <p:nvPr/>
        </p:nvSpPr>
        <p:spPr>
          <a:xfrm>
            <a:off x="179015" y="1080641"/>
            <a:ext cx="4795594" cy="2936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a:latin typeface="Calibri" panose="020F0502020204030204" pitchFamily="34" charset="0"/>
                <a:ea typeface="Calibri" panose="020F0502020204030204" pitchFamily="34" charset="0"/>
                <a:cs typeface="Calibri" panose="020F0502020204030204" pitchFamily="34" charset="0"/>
              </a:rPr>
              <a:t>Risk Assessment </a:t>
            </a:r>
            <a:r>
              <a:rPr lang="en-US" sz="2300" b="1" kern="0" dirty="0" err="1">
                <a:latin typeface="Calibri" panose="020F0502020204030204" pitchFamily="34" charset="0"/>
                <a:ea typeface="Calibri" panose="020F0502020204030204" pitchFamily="34" charset="0"/>
                <a:cs typeface="Calibri" panose="020F0502020204030204" pitchFamily="34" charset="0"/>
              </a:rPr>
              <a:t>untuk</a:t>
            </a:r>
            <a:r>
              <a:rPr lang="en-US" sz="2300" b="1" kern="0" dirty="0">
                <a:latin typeface="Calibri" panose="020F0502020204030204" pitchFamily="34" charset="0"/>
                <a:ea typeface="Calibri" panose="020F0502020204030204" pitchFamily="34" charset="0"/>
                <a:cs typeface="Calibri" panose="020F0502020204030204" pitchFamily="34" charset="0"/>
              </a:rPr>
              <a:t> Desain </a:t>
            </a:r>
            <a:r>
              <a:rPr lang="en-US" sz="2300" b="1" kern="0" dirty="0" err="1">
                <a:latin typeface="Calibri" panose="020F0502020204030204" pitchFamily="34" charset="0"/>
                <a:ea typeface="Calibri" panose="020F0502020204030204" pitchFamily="34" charset="0"/>
                <a:cs typeface="Calibri" panose="020F0502020204030204" pitchFamily="34" charset="0"/>
              </a:rPr>
              <a:t>ICoFR</a:t>
            </a:r>
            <a:r>
              <a:rPr lang="en-US" sz="2300" b="1" kern="0" dirty="0">
                <a:latin typeface="Calibri" panose="020F0502020204030204" pitchFamily="34" charset="0"/>
                <a:ea typeface="Calibri" panose="020F0502020204030204" pitchFamily="34" charset="0"/>
                <a:cs typeface="Calibri" panose="020F0502020204030204" pitchFamily="34" charset="0"/>
              </a:rPr>
              <a:t>:</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6E5439BB-C0C7-9B9B-C87A-D15314041B50}"/>
              </a:ext>
            </a:extLst>
          </p:cNvPr>
          <p:cNvSpPr/>
          <p:nvPr/>
        </p:nvSpPr>
        <p:spPr>
          <a:xfrm>
            <a:off x="64711" y="1576209"/>
            <a:ext cx="4427104" cy="523083"/>
          </a:xfrm>
          <a:prstGeom prst="rect">
            <a:avLst/>
          </a:prstGeom>
          <a:solidFill>
            <a:schemeClr val="accent6">
              <a:lumMod val="50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latin typeface="Calibri" panose="020F0502020204030204" pitchFamily="34" charset="0"/>
                <a:ea typeface="Calibri" panose="020F0502020204030204" pitchFamily="34" charset="0"/>
                <a:cs typeface="Calibri" panose="020F0502020204030204" pitchFamily="34" charset="0"/>
              </a:rPr>
              <a:t>Model Tata Kelola </a:t>
            </a:r>
            <a:r>
              <a:rPr lang="en-US" dirty="0" err="1">
                <a:latin typeface="Calibri" panose="020F0502020204030204" pitchFamily="34" charset="0"/>
                <a:ea typeface="Calibri" panose="020F0502020204030204" pitchFamily="34" charset="0"/>
                <a:cs typeface="Calibri" panose="020F0502020204030204" pitchFamily="34" charset="0"/>
              </a:rPr>
              <a:t>Risiko</a:t>
            </a:r>
            <a:r>
              <a:rPr lang="en-US" dirty="0">
                <a:latin typeface="Calibri" panose="020F0502020204030204" pitchFamily="34" charset="0"/>
                <a:ea typeface="Calibri" panose="020F0502020204030204" pitchFamily="34" charset="0"/>
                <a:cs typeface="Calibri" panose="020F0502020204030204" pitchFamily="34" charset="0"/>
              </a:rPr>
              <a:t> Three Lines Model</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55179E15-7CFE-B9A1-60CB-6F2E11167492}"/>
              </a:ext>
            </a:extLst>
          </p:cNvPr>
          <p:cNvSpPr/>
          <p:nvPr/>
        </p:nvSpPr>
        <p:spPr>
          <a:xfrm>
            <a:off x="64711" y="2169491"/>
            <a:ext cx="4427105" cy="382137"/>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latin typeface="Calibri" panose="020F0502020204030204" pitchFamily="34" charset="0"/>
                <a:ea typeface="Calibri" panose="020F0502020204030204" pitchFamily="34" charset="0"/>
                <a:cs typeface="Calibri" panose="020F0502020204030204" pitchFamily="34" charset="0"/>
              </a:rPr>
              <a:t>Dewan </a:t>
            </a:r>
            <a:r>
              <a:rPr lang="en-US" dirty="0" err="1">
                <a:latin typeface="Calibri" panose="020F0502020204030204" pitchFamily="34" charset="0"/>
                <a:ea typeface="Calibri" panose="020F0502020204030204" pitchFamily="34" charset="0"/>
                <a:cs typeface="Calibri" panose="020F0502020204030204" pitchFamily="34" charset="0"/>
              </a:rPr>
              <a:t>Komisaris</a:t>
            </a:r>
            <a:r>
              <a:rPr lang="en-US" dirty="0">
                <a:latin typeface="Calibri" panose="020F0502020204030204" pitchFamily="34" charset="0"/>
                <a:ea typeface="Calibri" panose="020F0502020204030204" pitchFamily="34" charset="0"/>
                <a:cs typeface="Calibri" panose="020F0502020204030204" pitchFamily="34" charset="0"/>
              </a:rPr>
              <a:t>/ Dewan </a:t>
            </a:r>
            <a:r>
              <a:rPr lang="en-US" dirty="0" err="1">
                <a:latin typeface="Calibri" panose="020F0502020204030204" pitchFamily="34" charset="0"/>
                <a:ea typeface="Calibri" panose="020F0502020204030204" pitchFamily="34" charset="0"/>
                <a:cs typeface="Calibri" panose="020F0502020204030204" pitchFamily="34" charset="0"/>
              </a:rPr>
              <a:t>Pengawas</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89095896-74E6-A114-AD4B-5DD9DCFE5D7A}"/>
              </a:ext>
            </a:extLst>
          </p:cNvPr>
          <p:cNvSpPr/>
          <p:nvPr/>
        </p:nvSpPr>
        <p:spPr>
          <a:xfrm>
            <a:off x="64710" y="2619222"/>
            <a:ext cx="4129129" cy="340310"/>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Direksi</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32F1F486-06D6-C0EB-1ABA-7BC96BD07294}"/>
              </a:ext>
            </a:extLst>
          </p:cNvPr>
          <p:cNvSpPr/>
          <p:nvPr/>
        </p:nvSpPr>
        <p:spPr>
          <a:xfrm>
            <a:off x="64711" y="3587262"/>
            <a:ext cx="1650475" cy="382137"/>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Lini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Pertama</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3540337C-7BAE-E8D7-B841-C12B90CE89BE}"/>
              </a:ext>
            </a:extLst>
          </p:cNvPr>
          <p:cNvSpPr/>
          <p:nvPr/>
        </p:nvSpPr>
        <p:spPr>
          <a:xfrm>
            <a:off x="1811784" y="3601018"/>
            <a:ext cx="2029462" cy="354624"/>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Lini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Kedua</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AF3FBEE1-B650-7969-0DAE-B75FD77BC638}"/>
              </a:ext>
            </a:extLst>
          </p:cNvPr>
          <p:cNvSpPr/>
          <p:nvPr/>
        </p:nvSpPr>
        <p:spPr>
          <a:xfrm>
            <a:off x="3920917" y="3581392"/>
            <a:ext cx="1878775" cy="382137"/>
          </a:xfrm>
          <a:prstGeom prst="rect">
            <a:avLst/>
          </a:prstGeom>
          <a:solidFill>
            <a:srgbClr val="0070C0"/>
          </a:solidFill>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err="1">
                <a:latin typeface="Calibri" panose="020F0502020204030204" pitchFamily="34" charset="0"/>
                <a:ea typeface="Calibri" panose="020F0502020204030204" pitchFamily="34" charset="0"/>
                <a:cs typeface="Calibri" panose="020F0502020204030204" pitchFamily="34" charset="0"/>
              </a:rPr>
              <a:t>Lini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Ketiga</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44EC6A77-DB11-2202-A92E-F3C46E637CC6}"/>
              </a:ext>
            </a:extLst>
          </p:cNvPr>
          <p:cNvSpPr/>
          <p:nvPr/>
        </p:nvSpPr>
        <p:spPr>
          <a:xfrm>
            <a:off x="64711" y="4009953"/>
            <a:ext cx="1650475" cy="2230683"/>
          </a:xfrm>
          <a:prstGeom prst="rect">
            <a:avLst/>
          </a:prstGeom>
          <a:solidFill>
            <a:schemeClr val="accent6">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Unit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pemilik</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langsung</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mengidentifikasi</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mengelola</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proses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bisnis</a:t>
            </a: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32FB2F24-C1EC-D710-0983-0B65D68B1397}"/>
              </a:ext>
            </a:extLst>
          </p:cNvPr>
          <p:cNvSpPr/>
          <p:nvPr/>
        </p:nvSpPr>
        <p:spPr>
          <a:xfrm>
            <a:off x="1811784" y="4015374"/>
            <a:ext cx="2029462" cy="2225262"/>
          </a:xfrm>
          <a:prstGeom prst="rect">
            <a:avLst/>
          </a:prstGeom>
          <a:solidFill>
            <a:schemeClr val="accent6">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Fungsi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kepatuhan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independen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mengatur</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memantau</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memperlakukan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agregat</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mengembangkan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metodologi</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kebijakan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endParaRPr lang="en-ID"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82BF3B2-7EF3-B9D1-01C4-AF6AE3A715BB}"/>
              </a:ext>
            </a:extLst>
          </p:cNvPr>
          <p:cNvSpPr/>
          <p:nvPr/>
        </p:nvSpPr>
        <p:spPr>
          <a:xfrm>
            <a:off x="3937844" y="4016504"/>
            <a:ext cx="1878775" cy="2236553"/>
          </a:xfrm>
          <a:prstGeom prst="rect">
            <a:avLst/>
          </a:prstGeom>
          <a:solidFill>
            <a:schemeClr val="accent6">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Fungsi</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audit intern yang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memastikan</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tata Kelola dan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diterapkan</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a:t>
            </a: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 oleh </a:t>
            </a:r>
            <a:r>
              <a:rPr lang="en-US" sz="1500" dirty="0" err="1">
                <a:solidFill>
                  <a:schemeClr val="tx1"/>
                </a:solidFill>
                <a:latin typeface="Calibri" panose="020F0502020204030204" pitchFamily="34" charset="0"/>
                <a:ea typeface="Calibri" panose="020F0502020204030204" pitchFamily="34" charset="0"/>
                <a:cs typeface="Calibri" panose="020F0502020204030204" pitchFamily="34" charset="0"/>
              </a:rPr>
              <a:t>perusahaan</a:t>
            </a: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E2BF72C-2394-F5DA-859F-25DBD0898502}"/>
              </a:ext>
            </a:extLst>
          </p:cNvPr>
          <p:cNvSpPr txBox="1"/>
          <p:nvPr/>
        </p:nvSpPr>
        <p:spPr>
          <a:xfrm>
            <a:off x="208009" y="6416584"/>
            <a:ext cx="6107372" cy="430887"/>
          </a:xfrm>
          <a:prstGeom prst="rect">
            <a:avLst/>
          </a:prstGeom>
          <a:noFill/>
        </p:spPr>
        <p:txBody>
          <a:bodyPr wrap="square">
            <a:spAutoFit/>
          </a:bodyPr>
          <a:lstStyle/>
          <a:p>
            <a:r>
              <a:rPr lang="en-ID" sz="1100" dirty="0">
                <a:latin typeface="Calibri" panose="020F0502020204030204" pitchFamily="34" charset="0"/>
                <a:ea typeface="Calibri" panose="020F0502020204030204" pitchFamily="34" charset="0"/>
                <a:cs typeface="Calibri" panose="020F0502020204030204" pitchFamily="34" charset="0"/>
              </a:rPr>
              <a:t>Source: </a:t>
            </a:r>
            <a:r>
              <a:rPr lang="en-ID" sz="1100" dirty="0" err="1">
                <a:latin typeface="Calibri" panose="020F0502020204030204" pitchFamily="34" charset="0"/>
                <a:ea typeface="Calibri" panose="020F0502020204030204" pitchFamily="34" charset="0"/>
                <a:cs typeface="Calibri" panose="020F0502020204030204" pitchFamily="34" charset="0"/>
              </a:rPr>
              <a:t>Permen</a:t>
            </a:r>
            <a:r>
              <a:rPr lang="en-ID" sz="1100" dirty="0">
                <a:latin typeface="Calibri" panose="020F0502020204030204" pitchFamily="34" charset="0"/>
                <a:ea typeface="Calibri" panose="020F0502020204030204" pitchFamily="34" charset="0"/>
                <a:cs typeface="Calibri" panose="020F0502020204030204" pitchFamily="34" charset="0"/>
              </a:rPr>
              <a:t> BUMN no. 2 </a:t>
            </a:r>
            <a:r>
              <a:rPr lang="en-ID" sz="1100" dirty="0" err="1">
                <a:latin typeface="Calibri" panose="020F0502020204030204" pitchFamily="34" charset="0"/>
                <a:ea typeface="Calibri" panose="020F0502020204030204" pitchFamily="34" charset="0"/>
                <a:cs typeface="Calibri" panose="020F0502020204030204" pitchFamily="34" charset="0"/>
              </a:rPr>
              <a:t>tahun</a:t>
            </a:r>
            <a:r>
              <a:rPr lang="en-ID" sz="1100" dirty="0">
                <a:latin typeface="Calibri" panose="020F0502020204030204" pitchFamily="34" charset="0"/>
                <a:ea typeface="Calibri" panose="020F0502020204030204" pitchFamily="34" charset="0"/>
                <a:cs typeface="Calibri" panose="020F0502020204030204" pitchFamily="34" charset="0"/>
              </a:rPr>
              <a:t> 2023 </a:t>
            </a:r>
            <a:r>
              <a:rPr lang="en-ID" sz="1100" dirty="0" err="1">
                <a:latin typeface="Calibri" panose="020F0502020204030204" pitchFamily="34" charset="0"/>
                <a:ea typeface="Calibri" panose="020F0502020204030204" pitchFamily="34" charset="0"/>
                <a:cs typeface="Calibri" panose="020F0502020204030204" pitchFamily="34" charset="0"/>
              </a:rPr>
              <a:t>tentang</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b="1" dirty="0" err="1">
                <a:latin typeface="Calibri" panose="020F0502020204030204" pitchFamily="34" charset="0"/>
                <a:ea typeface="Calibri" panose="020F0502020204030204" pitchFamily="34" charset="0"/>
                <a:cs typeface="Calibri" panose="020F0502020204030204" pitchFamily="34" charset="0"/>
              </a:rPr>
              <a:t>Pedoman</a:t>
            </a:r>
            <a:r>
              <a:rPr lang="en-ID" sz="1100" b="1" dirty="0">
                <a:latin typeface="Calibri" panose="020F0502020204030204" pitchFamily="34" charset="0"/>
                <a:ea typeface="Calibri" panose="020F0502020204030204" pitchFamily="34" charset="0"/>
                <a:cs typeface="Calibri" panose="020F0502020204030204" pitchFamily="34" charset="0"/>
              </a:rPr>
              <a:t> Tata Kelola </a:t>
            </a:r>
            <a:r>
              <a:rPr lang="en-ID" sz="1100" b="1" dirty="0" err="1">
                <a:latin typeface="Calibri" panose="020F0502020204030204" pitchFamily="34" charset="0"/>
                <a:ea typeface="Calibri" panose="020F0502020204030204" pitchFamily="34" charset="0"/>
                <a:cs typeface="Calibri" panose="020F0502020204030204" pitchFamily="34" charset="0"/>
              </a:rPr>
              <a:t>danKegiatan</a:t>
            </a:r>
            <a:r>
              <a:rPr lang="en-ID" sz="1100" b="1" dirty="0">
                <a:latin typeface="Calibri" panose="020F0502020204030204" pitchFamily="34" charset="0"/>
                <a:ea typeface="Calibri" panose="020F0502020204030204" pitchFamily="34" charset="0"/>
                <a:cs typeface="Calibri" panose="020F0502020204030204" pitchFamily="34" charset="0"/>
              </a:rPr>
              <a:t> </a:t>
            </a:r>
            <a:r>
              <a:rPr lang="en-ID" sz="1100" b="1" dirty="0" err="1">
                <a:latin typeface="Calibri" panose="020F0502020204030204" pitchFamily="34" charset="0"/>
                <a:ea typeface="Calibri" panose="020F0502020204030204" pitchFamily="34" charset="0"/>
                <a:cs typeface="Calibri" panose="020F0502020204030204" pitchFamily="34" charset="0"/>
              </a:rPr>
              <a:t>Korporasi</a:t>
            </a:r>
            <a:r>
              <a:rPr lang="en-ID" sz="1100" b="1" dirty="0">
                <a:latin typeface="Calibri" panose="020F0502020204030204" pitchFamily="34" charset="0"/>
                <a:ea typeface="Calibri" panose="020F0502020204030204" pitchFamily="34" charset="0"/>
                <a:cs typeface="Calibri" panose="020F0502020204030204" pitchFamily="34" charset="0"/>
              </a:rPr>
              <a:t> </a:t>
            </a:r>
            <a:r>
              <a:rPr lang="en-ID" sz="1100" b="1" dirty="0" err="1">
                <a:latin typeface="Calibri" panose="020F0502020204030204" pitchFamily="34" charset="0"/>
                <a:ea typeface="Calibri" panose="020F0502020204030204" pitchFamily="34" charset="0"/>
                <a:cs typeface="Calibri" panose="020F0502020204030204" pitchFamily="34" charset="0"/>
              </a:rPr>
              <a:t>Signifikan</a:t>
            </a:r>
            <a:r>
              <a:rPr lang="en-ID" sz="1100" b="1" dirty="0">
                <a:latin typeface="Calibri" panose="020F0502020204030204" pitchFamily="34" charset="0"/>
                <a:ea typeface="Calibri" panose="020F0502020204030204" pitchFamily="34" charset="0"/>
                <a:cs typeface="Calibri" panose="020F0502020204030204" pitchFamily="34" charset="0"/>
              </a:rPr>
              <a:t> Badan Usaha Milik Negara</a:t>
            </a:r>
          </a:p>
        </p:txBody>
      </p:sp>
      <p:sp>
        <p:nvSpPr>
          <p:cNvPr id="20" name="Rectangle 19">
            <a:extLst>
              <a:ext uri="{FF2B5EF4-FFF2-40B4-BE49-F238E27FC236}">
                <a16:creationId xmlns:a16="http://schemas.microsoft.com/office/drawing/2014/main" id="{94EFDE53-1744-AD9A-E29C-38EBA45A6871}"/>
              </a:ext>
            </a:extLst>
          </p:cNvPr>
          <p:cNvSpPr/>
          <p:nvPr/>
        </p:nvSpPr>
        <p:spPr>
          <a:xfrm>
            <a:off x="6722748" y="1649793"/>
            <a:ext cx="940972" cy="441426"/>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Significant</a:t>
            </a:r>
          </a:p>
          <a:p>
            <a:pPr algn="ctr"/>
            <a:r>
              <a:rPr lang="en-US" sz="1200" b="1" dirty="0">
                <a:latin typeface="Calibri" panose="020F0502020204030204" pitchFamily="34" charset="0"/>
                <a:ea typeface="Calibri" panose="020F0502020204030204" pitchFamily="34" charset="0"/>
                <a:cs typeface="Calibri" panose="020F0502020204030204" pitchFamily="34" charset="0"/>
              </a:rPr>
              <a:t>Account</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1" name="Trapezoid 20">
            <a:extLst>
              <a:ext uri="{FF2B5EF4-FFF2-40B4-BE49-F238E27FC236}">
                <a16:creationId xmlns:a16="http://schemas.microsoft.com/office/drawing/2014/main" id="{96305C8F-C73D-81A7-802A-D379B6F2C38F}"/>
              </a:ext>
            </a:extLst>
          </p:cNvPr>
          <p:cNvSpPr/>
          <p:nvPr/>
        </p:nvSpPr>
        <p:spPr>
          <a:xfrm rot="16200000">
            <a:off x="3774573" y="4279648"/>
            <a:ext cx="4516588" cy="261675"/>
          </a:xfrm>
          <a:prstGeom prst="trapezoid">
            <a:avLst>
              <a:gd name="adj" fmla="val 145461"/>
            </a:avLst>
          </a:prstGeom>
          <a:solidFill>
            <a:schemeClr val="bg1">
              <a:lumMod val="7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Rectangle 21">
            <a:extLst>
              <a:ext uri="{FF2B5EF4-FFF2-40B4-BE49-F238E27FC236}">
                <a16:creationId xmlns:a16="http://schemas.microsoft.com/office/drawing/2014/main" id="{51B928E5-D9E6-16BB-A3FC-0C9CAADA2035}"/>
              </a:ext>
            </a:extLst>
          </p:cNvPr>
          <p:cNvSpPr/>
          <p:nvPr/>
        </p:nvSpPr>
        <p:spPr>
          <a:xfrm>
            <a:off x="7753169" y="1653927"/>
            <a:ext cx="982148" cy="471858"/>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Significant Process</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802FC0AB-EDCE-F37A-4E07-798C684D9104}"/>
              </a:ext>
            </a:extLst>
          </p:cNvPr>
          <p:cNvSpPr/>
          <p:nvPr/>
        </p:nvSpPr>
        <p:spPr>
          <a:xfrm>
            <a:off x="8824766" y="1653925"/>
            <a:ext cx="1004513" cy="515566"/>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Risk </a:t>
            </a:r>
          </a:p>
          <a:p>
            <a:pPr algn="ctr"/>
            <a:r>
              <a:rPr lang="en-US" sz="1200" b="1" dirty="0">
                <a:latin typeface="Calibri" panose="020F0502020204030204" pitchFamily="34" charset="0"/>
                <a:ea typeface="Calibri" panose="020F0502020204030204" pitchFamily="34" charset="0"/>
                <a:cs typeface="Calibri" panose="020F0502020204030204" pitchFamily="34" charset="0"/>
              </a:rPr>
              <a:t>Identification</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A4EE769E-4008-2FB1-0ADC-F936129F0D15}"/>
              </a:ext>
            </a:extLst>
          </p:cNvPr>
          <p:cNvSpPr/>
          <p:nvPr/>
        </p:nvSpPr>
        <p:spPr>
          <a:xfrm>
            <a:off x="9955311" y="1654983"/>
            <a:ext cx="1004513" cy="497207"/>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Control Design</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CADBE813-8580-FB81-EDDD-41E3CEAA1018}"/>
              </a:ext>
            </a:extLst>
          </p:cNvPr>
          <p:cNvSpPr/>
          <p:nvPr/>
        </p:nvSpPr>
        <p:spPr>
          <a:xfrm>
            <a:off x="11052116" y="1661739"/>
            <a:ext cx="1075173" cy="515566"/>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Ins="3600" rtlCol="0" anchor="ct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Monitoring</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9DC27D3B-005C-247C-1C4A-647D04EA3977}"/>
              </a:ext>
            </a:extLst>
          </p:cNvPr>
          <p:cNvSpPr/>
          <p:nvPr/>
        </p:nvSpPr>
        <p:spPr>
          <a:xfrm rot="5400000">
            <a:off x="5713715" y="2641606"/>
            <a:ext cx="1455608" cy="4239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b="1" dirty="0" err="1">
                <a:latin typeface="Calibri" panose="020F0502020204030204" pitchFamily="34" charset="0"/>
                <a:ea typeface="Calibri" panose="020F0502020204030204" pitchFamily="34" charset="0"/>
                <a:cs typeface="Calibri" panose="020F0502020204030204" pitchFamily="34" charset="0"/>
              </a:rPr>
              <a:t>Lini</a:t>
            </a:r>
            <a:r>
              <a:rPr lang="en-US" sz="1400" b="1" dirty="0">
                <a:latin typeface="Calibri" panose="020F0502020204030204" pitchFamily="34" charset="0"/>
                <a:ea typeface="Calibri" panose="020F0502020204030204" pitchFamily="34" charset="0"/>
                <a:cs typeface="Calibri" panose="020F0502020204030204" pitchFamily="34" charset="0"/>
              </a:rPr>
              <a:t> </a:t>
            </a:r>
            <a:r>
              <a:rPr lang="en-US" sz="1400" b="1" dirty="0" err="1">
                <a:latin typeface="Calibri" panose="020F0502020204030204" pitchFamily="34" charset="0"/>
                <a:ea typeface="Calibri" panose="020F0502020204030204" pitchFamily="34" charset="0"/>
                <a:cs typeface="Calibri" panose="020F0502020204030204" pitchFamily="34" charset="0"/>
              </a:rPr>
              <a:t>Pertama</a:t>
            </a:r>
            <a:r>
              <a:rPr lang="en-US" sz="1400" b="1" dirty="0">
                <a:latin typeface="Calibri" panose="020F0502020204030204" pitchFamily="34" charset="0"/>
                <a:ea typeface="Calibri" panose="020F0502020204030204" pitchFamily="34" charset="0"/>
                <a:cs typeface="Calibri" panose="020F0502020204030204" pitchFamily="34" charset="0"/>
              </a:rPr>
              <a:t> (BPO)</a:t>
            </a:r>
            <a:endParaRPr lang="en-ID" sz="1400" b="1" dirty="0">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a:extLst>
              <a:ext uri="{FF2B5EF4-FFF2-40B4-BE49-F238E27FC236}">
                <a16:creationId xmlns:a16="http://schemas.microsoft.com/office/drawing/2014/main" id="{1DFA237F-D4F9-0220-0505-5DBFBDBABC58}"/>
              </a:ext>
            </a:extLst>
          </p:cNvPr>
          <p:cNvSpPr/>
          <p:nvPr/>
        </p:nvSpPr>
        <p:spPr>
          <a:xfrm rot="5400000">
            <a:off x="5721941" y="4145601"/>
            <a:ext cx="1455608" cy="4239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b="1" dirty="0" err="1">
                <a:latin typeface="Calibri" panose="020F0502020204030204" pitchFamily="34" charset="0"/>
                <a:ea typeface="Calibri" panose="020F0502020204030204" pitchFamily="34" charset="0"/>
                <a:cs typeface="Calibri" panose="020F0502020204030204" pitchFamily="34" charset="0"/>
              </a:rPr>
              <a:t>Lini</a:t>
            </a:r>
            <a:r>
              <a:rPr lang="en-US" sz="1400" b="1" dirty="0">
                <a:latin typeface="Calibri" panose="020F0502020204030204" pitchFamily="34" charset="0"/>
                <a:ea typeface="Calibri" panose="020F0502020204030204" pitchFamily="34" charset="0"/>
                <a:cs typeface="Calibri" panose="020F0502020204030204" pitchFamily="34" charset="0"/>
              </a:rPr>
              <a:t> </a:t>
            </a:r>
            <a:r>
              <a:rPr lang="en-US" sz="1400" b="1" dirty="0" err="1">
                <a:latin typeface="Calibri" panose="020F0502020204030204" pitchFamily="34" charset="0"/>
                <a:ea typeface="Calibri" panose="020F0502020204030204" pitchFamily="34" charset="0"/>
                <a:cs typeface="Calibri" panose="020F0502020204030204" pitchFamily="34" charset="0"/>
              </a:rPr>
              <a:t>Kedua</a:t>
            </a:r>
            <a:r>
              <a:rPr lang="en-US" sz="1400" b="1" dirty="0">
                <a:latin typeface="Calibri" panose="020F0502020204030204" pitchFamily="34" charset="0"/>
                <a:ea typeface="Calibri" panose="020F0502020204030204" pitchFamily="34" charset="0"/>
                <a:cs typeface="Calibri" panose="020F0502020204030204" pitchFamily="34" charset="0"/>
              </a:rPr>
              <a:t> (RM)</a:t>
            </a:r>
            <a:endParaRPr lang="en-ID" sz="1400" b="1" dirty="0">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BC4050E6-B7CB-9A7C-1D3D-3B836B6B8381}"/>
              </a:ext>
            </a:extLst>
          </p:cNvPr>
          <p:cNvSpPr/>
          <p:nvPr/>
        </p:nvSpPr>
        <p:spPr>
          <a:xfrm rot="5400000">
            <a:off x="5713715" y="5729876"/>
            <a:ext cx="1455608" cy="4239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b="1" dirty="0" err="1">
                <a:latin typeface="Calibri" panose="020F0502020204030204" pitchFamily="34" charset="0"/>
                <a:ea typeface="Calibri" panose="020F0502020204030204" pitchFamily="34" charset="0"/>
                <a:cs typeface="Calibri" panose="020F0502020204030204" pitchFamily="34" charset="0"/>
              </a:rPr>
              <a:t>Lini</a:t>
            </a:r>
            <a:r>
              <a:rPr lang="en-US" sz="1400" b="1" dirty="0">
                <a:latin typeface="Calibri" panose="020F0502020204030204" pitchFamily="34" charset="0"/>
                <a:ea typeface="Calibri" panose="020F0502020204030204" pitchFamily="34" charset="0"/>
                <a:cs typeface="Calibri" panose="020F0502020204030204" pitchFamily="34" charset="0"/>
              </a:rPr>
              <a:t> </a:t>
            </a:r>
            <a:r>
              <a:rPr lang="en-US" sz="1400" b="1" dirty="0" err="1">
                <a:latin typeface="Calibri" panose="020F0502020204030204" pitchFamily="34" charset="0"/>
                <a:ea typeface="Calibri" panose="020F0502020204030204" pitchFamily="34" charset="0"/>
                <a:cs typeface="Calibri" panose="020F0502020204030204" pitchFamily="34" charset="0"/>
              </a:rPr>
              <a:t>Ketiga</a:t>
            </a:r>
            <a:r>
              <a:rPr lang="en-US" sz="1400" b="1" dirty="0">
                <a:latin typeface="Calibri" panose="020F0502020204030204" pitchFamily="34" charset="0"/>
                <a:ea typeface="Calibri" panose="020F0502020204030204" pitchFamily="34" charset="0"/>
                <a:cs typeface="Calibri" panose="020F0502020204030204" pitchFamily="34" charset="0"/>
              </a:rPr>
              <a:t> (IA)</a:t>
            </a:r>
            <a:endParaRPr lang="en-ID" sz="1400" b="1" dirty="0">
              <a:latin typeface="Calibri" panose="020F0502020204030204" pitchFamily="34" charset="0"/>
              <a:ea typeface="Calibri" panose="020F0502020204030204" pitchFamily="34" charset="0"/>
              <a:cs typeface="Calibri" panose="020F0502020204030204" pitchFamily="34" charset="0"/>
            </a:endParaRPr>
          </a:p>
        </p:txBody>
      </p:sp>
      <p:sp>
        <p:nvSpPr>
          <p:cNvPr id="29" name="Rectangle: Rounded Corners 28">
            <a:extLst>
              <a:ext uri="{FF2B5EF4-FFF2-40B4-BE49-F238E27FC236}">
                <a16:creationId xmlns:a16="http://schemas.microsoft.com/office/drawing/2014/main" id="{54BD1FCB-AE72-B225-D980-D1ED429712E8}"/>
              </a:ext>
            </a:extLst>
          </p:cNvPr>
          <p:cNvSpPr/>
          <p:nvPr/>
        </p:nvSpPr>
        <p:spPr>
          <a:xfrm>
            <a:off x="11061148" y="2177304"/>
            <a:ext cx="1075173" cy="1409957"/>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Menjalankan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bisnis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melaporkannya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(CSA)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Rounded Corners 29">
            <a:extLst>
              <a:ext uri="{FF2B5EF4-FFF2-40B4-BE49-F238E27FC236}">
                <a16:creationId xmlns:a16="http://schemas.microsoft.com/office/drawing/2014/main" id="{8EF587DC-283A-6666-C010-B7035A65BBC7}"/>
              </a:ext>
            </a:extLst>
          </p:cNvPr>
          <p:cNvSpPr/>
          <p:nvPr/>
        </p:nvSpPr>
        <p:spPr>
          <a:xfrm>
            <a:off x="9880110" y="3587262"/>
            <a:ext cx="1181038" cy="1411901"/>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Design control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teridentifikasi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bentuk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kebijakan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bisnis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Rounded Corners 30">
            <a:extLst>
              <a:ext uri="{FF2B5EF4-FFF2-40B4-BE49-F238E27FC236}">
                <a16:creationId xmlns:a16="http://schemas.microsoft.com/office/drawing/2014/main" id="{2747AF57-2863-D3B6-4C4C-B72B8734F29C}"/>
              </a:ext>
            </a:extLst>
          </p:cNvPr>
          <p:cNvSpPr/>
          <p:nvPr/>
        </p:nvSpPr>
        <p:spPr>
          <a:xfrm>
            <a:off x="7756032" y="3601018"/>
            <a:ext cx="982149" cy="1411901"/>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Penentuan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1">
            <a:extLst>
              <a:ext uri="{FF2B5EF4-FFF2-40B4-BE49-F238E27FC236}">
                <a16:creationId xmlns:a16="http://schemas.microsoft.com/office/drawing/2014/main" id="{DF91B168-D286-8695-5694-5D50FFA64856}"/>
              </a:ext>
            </a:extLst>
          </p:cNvPr>
          <p:cNvSpPr/>
          <p:nvPr/>
        </p:nvSpPr>
        <p:spPr>
          <a:xfrm>
            <a:off x="8789011" y="3569897"/>
            <a:ext cx="1040268" cy="1411901"/>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Identifikasi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ctangle: Rounded Corners 32">
            <a:extLst>
              <a:ext uri="{FF2B5EF4-FFF2-40B4-BE49-F238E27FC236}">
                <a16:creationId xmlns:a16="http://schemas.microsoft.com/office/drawing/2014/main" id="{F907713A-B329-B503-BABE-55E81ED02B33}"/>
              </a:ext>
            </a:extLst>
          </p:cNvPr>
          <p:cNvSpPr/>
          <p:nvPr/>
        </p:nvSpPr>
        <p:spPr>
          <a:xfrm>
            <a:off x="11061148" y="5256879"/>
            <a:ext cx="1089001" cy="1411901"/>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Menjalankan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melalui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proses audit internal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eksernal</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Rectangle: Rounded Corners 33">
            <a:extLst>
              <a:ext uri="{FF2B5EF4-FFF2-40B4-BE49-F238E27FC236}">
                <a16:creationId xmlns:a16="http://schemas.microsoft.com/office/drawing/2014/main" id="{3C23F23B-451B-9FBC-C310-2F2A9B2E09B5}"/>
              </a:ext>
            </a:extLst>
          </p:cNvPr>
          <p:cNvSpPr/>
          <p:nvPr/>
        </p:nvSpPr>
        <p:spPr>
          <a:xfrm>
            <a:off x="6723054" y="3629778"/>
            <a:ext cx="982149" cy="1411901"/>
          </a:xfrm>
          <a:prstGeom prst="round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 rIns="3600"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Penilaian</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Akun</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6" name="Straight Arrow Connector 35">
            <a:extLst>
              <a:ext uri="{FF2B5EF4-FFF2-40B4-BE49-F238E27FC236}">
                <a16:creationId xmlns:a16="http://schemas.microsoft.com/office/drawing/2014/main" id="{BAF8DEEE-5B3B-0FB9-AF7C-587D14C95E86}"/>
              </a:ext>
            </a:extLst>
          </p:cNvPr>
          <p:cNvCxnSpPr>
            <a:cxnSpLocks/>
            <a:stCxn id="11" idx="0"/>
          </p:cNvCxnSpPr>
          <p:nvPr/>
        </p:nvCxnSpPr>
        <p:spPr>
          <a:xfrm flipH="1" flipV="1">
            <a:off x="889948" y="2973846"/>
            <a:ext cx="1" cy="613416"/>
          </a:xfrm>
          <a:prstGeom prst="straightConnector1">
            <a:avLst/>
          </a:prstGeom>
          <a:ln>
            <a:solidFill>
              <a:srgbClr val="0070C0"/>
            </a:solidFill>
            <a:tailEnd type="triangle"/>
          </a:ln>
        </p:spPr>
        <p:style>
          <a:lnRef idx="3">
            <a:schemeClr val="accent2"/>
          </a:lnRef>
          <a:fillRef idx="0">
            <a:schemeClr val="accent2"/>
          </a:fillRef>
          <a:effectRef idx="2">
            <a:schemeClr val="accent2"/>
          </a:effectRef>
          <a:fontRef idx="minor">
            <a:schemeClr val="tx1"/>
          </a:fontRef>
        </p:style>
      </p:cxnSp>
      <p:cxnSp>
        <p:nvCxnSpPr>
          <p:cNvPr id="41" name="Straight Arrow Connector 40">
            <a:extLst>
              <a:ext uri="{FF2B5EF4-FFF2-40B4-BE49-F238E27FC236}">
                <a16:creationId xmlns:a16="http://schemas.microsoft.com/office/drawing/2014/main" id="{B5D4EEF8-8D29-D176-430C-F29C766A6E85}"/>
              </a:ext>
            </a:extLst>
          </p:cNvPr>
          <p:cNvCxnSpPr>
            <a:cxnSpLocks/>
          </p:cNvCxnSpPr>
          <p:nvPr/>
        </p:nvCxnSpPr>
        <p:spPr>
          <a:xfrm flipV="1">
            <a:off x="2816009" y="3000086"/>
            <a:ext cx="0" cy="578620"/>
          </a:xfrm>
          <a:prstGeom prst="straightConnector1">
            <a:avLst/>
          </a:prstGeom>
          <a:ln>
            <a:solidFill>
              <a:srgbClr val="0070C0"/>
            </a:solidFill>
            <a:tailEnd type="triangle"/>
          </a:ln>
        </p:spPr>
        <p:style>
          <a:lnRef idx="3">
            <a:schemeClr val="accent2"/>
          </a:lnRef>
          <a:fillRef idx="0">
            <a:schemeClr val="accent2"/>
          </a:fillRef>
          <a:effectRef idx="2">
            <a:schemeClr val="accent2"/>
          </a:effectRef>
          <a:fontRef idx="minor">
            <a:schemeClr val="tx1"/>
          </a:fontRef>
        </p:style>
      </p:cxnSp>
      <p:cxnSp>
        <p:nvCxnSpPr>
          <p:cNvPr id="43" name="Straight Arrow Connector 42">
            <a:extLst>
              <a:ext uri="{FF2B5EF4-FFF2-40B4-BE49-F238E27FC236}">
                <a16:creationId xmlns:a16="http://schemas.microsoft.com/office/drawing/2014/main" id="{A4F0E64C-2AFD-D1C5-4707-FE3EFF119589}"/>
              </a:ext>
            </a:extLst>
          </p:cNvPr>
          <p:cNvCxnSpPr>
            <a:cxnSpLocks/>
          </p:cNvCxnSpPr>
          <p:nvPr/>
        </p:nvCxnSpPr>
        <p:spPr>
          <a:xfrm flipH="1" flipV="1">
            <a:off x="4061953" y="3000086"/>
            <a:ext cx="1" cy="545080"/>
          </a:xfrm>
          <a:prstGeom prst="straightConnector1">
            <a:avLst/>
          </a:prstGeom>
          <a:ln>
            <a:solidFill>
              <a:srgbClr val="0070C0"/>
            </a:solidFill>
            <a:tailEnd type="triangle"/>
          </a:ln>
        </p:spPr>
        <p:style>
          <a:lnRef idx="3">
            <a:schemeClr val="accent2"/>
          </a:lnRef>
          <a:fillRef idx="0">
            <a:schemeClr val="accent2"/>
          </a:fillRef>
          <a:effectRef idx="2">
            <a:schemeClr val="accent2"/>
          </a:effectRef>
          <a:fontRef idx="minor">
            <a:schemeClr val="tx1"/>
          </a:fontRef>
        </p:style>
      </p:cxnSp>
      <p:cxnSp>
        <p:nvCxnSpPr>
          <p:cNvPr id="45" name="Straight Arrow Connector 44">
            <a:extLst>
              <a:ext uri="{FF2B5EF4-FFF2-40B4-BE49-F238E27FC236}">
                <a16:creationId xmlns:a16="http://schemas.microsoft.com/office/drawing/2014/main" id="{032100AB-5AE5-E563-A534-D2F3D21B5426}"/>
              </a:ext>
            </a:extLst>
          </p:cNvPr>
          <p:cNvCxnSpPr>
            <a:cxnSpLocks/>
          </p:cNvCxnSpPr>
          <p:nvPr/>
        </p:nvCxnSpPr>
        <p:spPr>
          <a:xfrm flipV="1">
            <a:off x="4402013" y="2533634"/>
            <a:ext cx="0" cy="994783"/>
          </a:xfrm>
          <a:prstGeom prst="straightConnector1">
            <a:avLst/>
          </a:prstGeom>
          <a:ln>
            <a:solidFill>
              <a:srgbClr val="0070C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77588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1E42D1B-B0D4-502B-5C92-799B180103ED}"/>
              </a:ext>
            </a:extLst>
          </p:cNvPr>
          <p:cNvSpPr txBox="1">
            <a:spLocks/>
          </p:cNvSpPr>
          <p:nvPr/>
        </p:nvSpPr>
        <p:spPr>
          <a:xfrm>
            <a:off x="4586284" y="169342"/>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6" name="Title 2">
            <a:extLst>
              <a:ext uri="{FF2B5EF4-FFF2-40B4-BE49-F238E27FC236}">
                <a16:creationId xmlns:a16="http://schemas.microsoft.com/office/drawing/2014/main" id="{8572B55A-F690-8E8A-4A2B-A9877CA71177}"/>
              </a:ext>
            </a:extLst>
          </p:cNvPr>
          <p:cNvSpPr txBox="1">
            <a:spLocks/>
          </p:cNvSpPr>
          <p:nvPr/>
        </p:nvSpPr>
        <p:spPr>
          <a:xfrm>
            <a:off x="1300404" y="1043060"/>
            <a:ext cx="4795594" cy="2936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err="1">
                <a:latin typeface="Calibri" panose="020F0502020204030204" pitchFamily="34" charset="0"/>
                <a:ea typeface="Calibri" panose="020F0502020204030204" pitchFamily="34" charset="0"/>
                <a:cs typeface="Calibri" panose="020F0502020204030204" pitchFamily="34" charset="0"/>
              </a:rPr>
              <a:t>Contoh</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Sederhana</a:t>
            </a:r>
            <a:r>
              <a:rPr lang="en-US" sz="2300" b="1" kern="0" dirty="0">
                <a:latin typeface="Calibri" panose="020F0502020204030204" pitchFamily="34" charset="0"/>
                <a:ea typeface="Calibri" panose="020F0502020204030204" pitchFamily="34" charset="0"/>
                <a:cs typeface="Calibri" panose="020F0502020204030204" pitchFamily="34" charset="0"/>
              </a:rPr>
              <a:t> Desain TLC:</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DBA8E26D-BF0A-6309-F114-48D2409082E9}"/>
              </a:ext>
            </a:extLst>
          </p:cNvPr>
          <p:cNvSpPr/>
          <p:nvPr/>
        </p:nvSpPr>
        <p:spPr>
          <a:xfrm>
            <a:off x="4421531" y="1507693"/>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Permohonan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22FB1ECF-33C8-2712-4500-879D4C8BDA75}"/>
              </a:ext>
            </a:extLst>
          </p:cNvPr>
          <p:cNvSpPr/>
          <p:nvPr/>
        </p:nvSpPr>
        <p:spPr>
          <a:xfrm>
            <a:off x="4421529" y="2401229"/>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analisis</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II)</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52B5902A-577C-6BDC-FA4B-CBAF82449F28}"/>
              </a:ext>
            </a:extLst>
          </p:cNvPr>
          <p:cNvSpPr/>
          <p:nvPr/>
        </p:nvSpPr>
        <p:spPr>
          <a:xfrm>
            <a:off x="4421529" y="3362999"/>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Keputusan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III)</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FB43BC9A-35BD-FD87-75B3-EEB2FDF4AE91}"/>
              </a:ext>
            </a:extLst>
          </p:cNvPr>
          <p:cNvSpPr/>
          <p:nvPr/>
        </p:nvSpPr>
        <p:spPr>
          <a:xfrm>
            <a:off x="4421529" y="4328493"/>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Pencairan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IV)</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918F9725-A440-BD95-6698-FDF1C0100E29}"/>
              </a:ext>
            </a:extLst>
          </p:cNvPr>
          <p:cNvSpPr/>
          <p:nvPr/>
        </p:nvSpPr>
        <p:spPr>
          <a:xfrm>
            <a:off x="4421529" y="6088157"/>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Pelunasan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V)</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DACE8AB4-E4C2-DFDB-4FB8-B1EE1D9FC9B6}"/>
              </a:ext>
            </a:extLst>
          </p:cNvPr>
          <p:cNvSpPr/>
          <p:nvPr/>
        </p:nvSpPr>
        <p:spPr>
          <a:xfrm>
            <a:off x="4421529" y="5208325"/>
            <a:ext cx="2397797" cy="60050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Pengawasan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Tahap</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V)</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50906680-296B-0D34-A899-84A8953F80EB}"/>
              </a:ext>
            </a:extLst>
          </p:cNvPr>
          <p:cNvSpPr/>
          <p:nvPr/>
        </p:nvSpPr>
        <p:spPr>
          <a:xfrm>
            <a:off x="4235489" y="2278396"/>
            <a:ext cx="2806756" cy="914400"/>
          </a:xfrm>
          <a:prstGeom prst="rect">
            <a:avLst/>
          </a:prstGeom>
          <a:noFill/>
          <a:ln>
            <a:solidFill>
              <a:schemeClr val="accent5">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cxnSp>
        <p:nvCxnSpPr>
          <p:cNvPr id="19" name="Straight Arrow Connector 18">
            <a:extLst>
              <a:ext uri="{FF2B5EF4-FFF2-40B4-BE49-F238E27FC236}">
                <a16:creationId xmlns:a16="http://schemas.microsoft.com/office/drawing/2014/main" id="{2226145A-7B85-0A4B-6DF8-9BECF0C41260}"/>
              </a:ext>
            </a:extLst>
          </p:cNvPr>
          <p:cNvCxnSpPr>
            <a:cxnSpLocks/>
            <a:stCxn id="7" idx="2"/>
            <a:endCxn id="13" idx="0"/>
          </p:cNvCxnSpPr>
          <p:nvPr/>
        </p:nvCxnSpPr>
        <p:spPr>
          <a:xfrm flipH="1">
            <a:off x="5620428" y="2108194"/>
            <a:ext cx="2" cy="293035"/>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2" name="Straight Arrow Connector 21">
            <a:extLst>
              <a:ext uri="{FF2B5EF4-FFF2-40B4-BE49-F238E27FC236}">
                <a16:creationId xmlns:a16="http://schemas.microsoft.com/office/drawing/2014/main" id="{A957CE1A-2481-4234-CFA8-A437A16CFF27}"/>
              </a:ext>
            </a:extLst>
          </p:cNvPr>
          <p:cNvCxnSpPr>
            <a:cxnSpLocks/>
            <a:endCxn id="14" idx="0"/>
          </p:cNvCxnSpPr>
          <p:nvPr/>
        </p:nvCxnSpPr>
        <p:spPr>
          <a:xfrm>
            <a:off x="5620428" y="3049855"/>
            <a:ext cx="0" cy="313144"/>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5" name="Straight Arrow Connector 24">
            <a:extLst>
              <a:ext uri="{FF2B5EF4-FFF2-40B4-BE49-F238E27FC236}">
                <a16:creationId xmlns:a16="http://schemas.microsoft.com/office/drawing/2014/main" id="{0D1984FE-9A0B-9B56-F11C-0E76EDFCFA9A}"/>
              </a:ext>
            </a:extLst>
          </p:cNvPr>
          <p:cNvCxnSpPr>
            <a:cxnSpLocks/>
            <a:stCxn id="14" idx="2"/>
            <a:endCxn id="15" idx="0"/>
          </p:cNvCxnSpPr>
          <p:nvPr/>
        </p:nvCxnSpPr>
        <p:spPr>
          <a:xfrm>
            <a:off x="5620428" y="3963500"/>
            <a:ext cx="0" cy="364993"/>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0" name="Straight Arrow Connector 29">
            <a:extLst>
              <a:ext uri="{FF2B5EF4-FFF2-40B4-BE49-F238E27FC236}">
                <a16:creationId xmlns:a16="http://schemas.microsoft.com/office/drawing/2014/main" id="{0307BAAC-2344-5B4D-224A-6A9C1EC294CF}"/>
              </a:ext>
            </a:extLst>
          </p:cNvPr>
          <p:cNvCxnSpPr>
            <a:cxnSpLocks/>
            <a:stCxn id="15" idx="2"/>
            <a:endCxn id="17" idx="0"/>
          </p:cNvCxnSpPr>
          <p:nvPr/>
        </p:nvCxnSpPr>
        <p:spPr>
          <a:xfrm>
            <a:off x="5620428" y="4928994"/>
            <a:ext cx="0" cy="279331"/>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3" name="Straight Arrow Connector 32">
            <a:extLst>
              <a:ext uri="{FF2B5EF4-FFF2-40B4-BE49-F238E27FC236}">
                <a16:creationId xmlns:a16="http://schemas.microsoft.com/office/drawing/2014/main" id="{9AB16988-6DE4-2704-E344-B936B3AB2B77}"/>
              </a:ext>
            </a:extLst>
          </p:cNvPr>
          <p:cNvCxnSpPr>
            <a:cxnSpLocks/>
            <a:stCxn id="17" idx="2"/>
            <a:endCxn id="16" idx="0"/>
          </p:cNvCxnSpPr>
          <p:nvPr/>
        </p:nvCxnSpPr>
        <p:spPr>
          <a:xfrm>
            <a:off x="5620428" y="5808826"/>
            <a:ext cx="0" cy="279331"/>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38" name="TextBox 37">
            <a:extLst>
              <a:ext uri="{FF2B5EF4-FFF2-40B4-BE49-F238E27FC236}">
                <a16:creationId xmlns:a16="http://schemas.microsoft.com/office/drawing/2014/main" id="{636C711A-B5EE-77DA-5E18-4248B91930F6}"/>
              </a:ext>
            </a:extLst>
          </p:cNvPr>
          <p:cNvSpPr txBox="1"/>
          <p:nvPr/>
        </p:nvSpPr>
        <p:spPr>
          <a:xfrm>
            <a:off x="5082721" y="4933941"/>
            <a:ext cx="569794"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Ya</a:t>
            </a:r>
            <a:endParaRPr lang="en-ID" dirty="0"/>
          </a:p>
        </p:txBody>
      </p:sp>
      <p:sp>
        <p:nvSpPr>
          <p:cNvPr id="39" name="TextBox 38">
            <a:extLst>
              <a:ext uri="{FF2B5EF4-FFF2-40B4-BE49-F238E27FC236}">
                <a16:creationId xmlns:a16="http://schemas.microsoft.com/office/drawing/2014/main" id="{6A4A541D-A33E-E888-C309-0115A7EA4D16}"/>
              </a:ext>
            </a:extLst>
          </p:cNvPr>
          <p:cNvSpPr txBox="1"/>
          <p:nvPr/>
        </p:nvSpPr>
        <p:spPr>
          <a:xfrm>
            <a:off x="5082721" y="2993666"/>
            <a:ext cx="569794"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Ya</a:t>
            </a:r>
            <a:endParaRPr lang="en-ID" dirty="0"/>
          </a:p>
        </p:txBody>
      </p:sp>
      <p:sp>
        <p:nvSpPr>
          <p:cNvPr id="40" name="TextBox 39">
            <a:extLst>
              <a:ext uri="{FF2B5EF4-FFF2-40B4-BE49-F238E27FC236}">
                <a16:creationId xmlns:a16="http://schemas.microsoft.com/office/drawing/2014/main" id="{EA0E429D-38D0-1926-6517-D88A22D38993}"/>
              </a:ext>
            </a:extLst>
          </p:cNvPr>
          <p:cNvSpPr txBox="1"/>
          <p:nvPr/>
        </p:nvSpPr>
        <p:spPr>
          <a:xfrm>
            <a:off x="5082721" y="3987158"/>
            <a:ext cx="569794"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Ya</a:t>
            </a:r>
            <a:endParaRPr lang="en-ID" dirty="0"/>
          </a:p>
        </p:txBody>
      </p:sp>
      <p:sp>
        <p:nvSpPr>
          <p:cNvPr id="41" name="TextBox 40">
            <a:extLst>
              <a:ext uri="{FF2B5EF4-FFF2-40B4-BE49-F238E27FC236}">
                <a16:creationId xmlns:a16="http://schemas.microsoft.com/office/drawing/2014/main" id="{1A566EF9-49E2-9F46-17ED-42DC06B7ED54}"/>
              </a:ext>
            </a:extLst>
          </p:cNvPr>
          <p:cNvSpPr txBox="1"/>
          <p:nvPr/>
        </p:nvSpPr>
        <p:spPr>
          <a:xfrm>
            <a:off x="5069073" y="2088783"/>
            <a:ext cx="569794"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Ya</a:t>
            </a:r>
            <a:endParaRPr lang="en-ID" dirty="0"/>
          </a:p>
        </p:txBody>
      </p:sp>
      <p:sp>
        <p:nvSpPr>
          <p:cNvPr id="42" name="TextBox 41">
            <a:extLst>
              <a:ext uri="{FF2B5EF4-FFF2-40B4-BE49-F238E27FC236}">
                <a16:creationId xmlns:a16="http://schemas.microsoft.com/office/drawing/2014/main" id="{6993889B-E465-F8A1-D923-30BA994309D5}"/>
              </a:ext>
            </a:extLst>
          </p:cNvPr>
          <p:cNvSpPr txBox="1"/>
          <p:nvPr/>
        </p:nvSpPr>
        <p:spPr>
          <a:xfrm>
            <a:off x="5082721" y="5812238"/>
            <a:ext cx="569794" cy="369332"/>
          </a:xfrm>
          <a:prstGeom prst="rect">
            <a:avLst/>
          </a:prstGeom>
          <a:noFill/>
        </p:spPr>
        <p:txBody>
          <a:bodyPr wrap="square">
            <a:spAutoFit/>
          </a:bodyPr>
          <a:lstStyle/>
          <a:p>
            <a:r>
              <a:rPr lang="en-US" b="1" kern="0" dirty="0">
                <a:latin typeface="Calibri" panose="020F0502020204030204" pitchFamily="34" charset="0"/>
                <a:ea typeface="Calibri" panose="020F0502020204030204" pitchFamily="34" charset="0"/>
                <a:cs typeface="Calibri" panose="020F0502020204030204" pitchFamily="34" charset="0"/>
              </a:rPr>
              <a:t>Ya</a:t>
            </a:r>
            <a:endParaRPr lang="en-ID" dirty="0"/>
          </a:p>
        </p:txBody>
      </p:sp>
      <p:sp>
        <p:nvSpPr>
          <p:cNvPr id="43" name="Rectangle 42">
            <a:extLst>
              <a:ext uri="{FF2B5EF4-FFF2-40B4-BE49-F238E27FC236}">
                <a16:creationId xmlns:a16="http://schemas.microsoft.com/office/drawing/2014/main" id="{B9A57DE0-71DD-DBD1-4C24-438844061561}"/>
              </a:ext>
            </a:extLst>
          </p:cNvPr>
          <p:cNvSpPr/>
          <p:nvPr/>
        </p:nvSpPr>
        <p:spPr>
          <a:xfrm>
            <a:off x="8591777" y="6069352"/>
            <a:ext cx="1989908" cy="52415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Berhenti</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5" name="Connector: Elbow 44">
            <a:extLst>
              <a:ext uri="{FF2B5EF4-FFF2-40B4-BE49-F238E27FC236}">
                <a16:creationId xmlns:a16="http://schemas.microsoft.com/office/drawing/2014/main" id="{CD4EF45E-EC83-8753-C12E-05A435B86DA2}"/>
              </a:ext>
            </a:extLst>
          </p:cNvPr>
          <p:cNvCxnSpPr>
            <a:cxnSpLocks/>
            <a:endCxn id="43" idx="0"/>
          </p:cNvCxnSpPr>
          <p:nvPr/>
        </p:nvCxnSpPr>
        <p:spPr>
          <a:xfrm>
            <a:off x="5616511" y="2181419"/>
            <a:ext cx="3970220" cy="3887933"/>
          </a:xfrm>
          <a:prstGeom prst="bentConnector2">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50" name="Straight Connector 49">
            <a:extLst>
              <a:ext uri="{FF2B5EF4-FFF2-40B4-BE49-F238E27FC236}">
                <a16:creationId xmlns:a16="http://schemas.microsoft.com/office/drawing/2014/main" id="{3953A353-038E-9E10-33BD-51972269A4A1}"/>
              </a:ext>
            </a:extLst>
          </p:cNvPr>
          <p:cNvCxnSpPr>
            <a:cxnSpLocks/>
            <a:stCxn id="40" idx="3"/>
          </p:cNvCxnSpPr>
          <p:nvPr/>
        </p:nvCxnSpPr>
        <p:spPr>
          <a:xfrm>
            <a:off x="5652515" y="4171824"/>
            <a:ext cx="3950259" cy="0"/>
          </a:xfrm>
          <a:prstGeom prst="line">
            <a:avLst/>
          </a:prstGeom>
        </p:spPr>
        <p:style>
          <a:lnRef idx="2">
            <a:schemeClr val="accent3"/>
          </a:lnRef>
          <a:fillRef idx="0">
            <a:schemeClr val="accent3"/>
          </a:fillRef>
          <a:effectRef idx="1">
            <a:schemeClr val="accent3"/>
          </a:effectRef>
          <a:fontRef idx="minor">
            <a:schemeClr val="tx1"/>
          </a:fontRef>
        </p:style>
      </p:cxnSp>
      <p:sp>
        <p:nvSpPr>
          <p:cNvPr id="55" name="TextBox 54">
            <a:extLst>
              <a:ext uri="{FF2B5EF4-FFF2-40B4-BE49-F238E27FC236}">
                <a16:creationId xmlns:a16="http://schemas.microsoft.com/office/drawing/2014/main" id="{61B453CD-6A53-319D-C1D9-2313188B95B4}"/>
              </a:ext>
            </a:extLst>
          </p:cNvPr>
          <p:cNvSpPr txBox="1"/>
          <p:nvPr/>
        </p:nvSpPr>
        <p:spPr>
          <a:xfrm>
            <a:off x="8665695" y="1775475"/>
            <a:ext cx="937079" cy="369332"/>
          </a:xfrm>
          <a:prstGeom prst="rect">
            <a:avLst/>
          </a:prstGeom>
          <a:noFill/>
        </p:spPr>
        <p:txBody>
          <a:bodyPr wrap="square">
            <a:spAutoFit/>
          </a:bodyPr>
          <a:lstStyle/>
          <a:p>
            <a:r>
              <a:rPr lang="en-US" b="1" kern="0" dirty="0" err="1">
                <a:latin typeface="Calibri" panose="020F0502020204030204" pitchFamily="34" charset="0"/>
                <a:ea typeface="Calibri" panose="020F0502020204030204" pitchFamily="34" charset="0"/>
                <a:cs typeface="Calibri" panose="020F0502020204030204" pitchFamily="34" charset="0"/>
              </a:rPr>
              <a:t>Tidak</a:t>
            </a:r>
            <a:endParaRPr lang="en-ID" dirty="0"/>
          </a:p>
        </p:txBody>
      </p:sp>
      <p:sp>
        <p:nvSpPr>
          <p:cNvPr id="56" name="TextBox 55">
            <a:extLst>
              <a:ext uri="{FF2B5EF4-FFF2-40B4-BE49-F238E27FC236}">
                <a16:creationId xmlns:a16="http://schemas.microsoft.com/office/drawing/2014/main" id="{C0C4718A-DFC3-7AC2-B9FF-6B37B554E7D7}"/>
              </a:ext>
            </a:extLst>
          </p:cNvPr>
          <p:cNvSpPr txBox="1"/>
          <p:nvPr/>
        </p:nvSpPr>
        <p:spPr>
          <a:xfrm>
            <a:off x="8599232" y="3765880"/>
            <a:ext cx="937079" cy="369332"/>
          </a:xfrm>
          <a:prstGeom prst="rect">
            <a:avLst/>
          </a:prstGeom>
          <a:noFill/>
        </p:spPr>
        <p:txBody>
          <a:bodyPr wrap="square">
            <a:spAutoFit/>
          </a:bodyPr>
          <a:lstStyle/>
          <a:p>
            <a:r>
              <a:rPr lang="en-US" b="1" kern="0" dirty="0" err="1">
                <a:latin typeface="Calibri" panose="020F0502020204030204" pitchFamily="34" charset="0"/>
                <a:ea typeface="Calibri" panose="020F0502020204030204" pitchFamily="34" charset="0"/>
                <a:cs typeface="Calibri" panose="020F0502020204030204" pitchFamily="34" charset="0"/>
              </a:rPr>
              <a:t>Tidak</a:t>
            </a:r>
            <a:endParaRPr lang="en-ID" dirty="0"/>
          </a:p>
        </p:txBody>
      </p:sp>
    </p:spTree>
    <p:extLst>
      <p:ext uri="{BB962C8B-B14F-4D97-AF65-F5344CB8AC3E}">
        <p14:creationId xmlns:p14="http://schemas.microsoft.com/office/powerpoint/2010/main" val="949862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1711B5AA-1CDE-D662-5F0A-7FAD7EDEEF5F}"/>
              </a:ext>
            </a:extLst>
          </p:cNvPr>
          <p:cNvSpPr txBox="1">
            <a:spLocks/>
          </p:cNvSpPr>
          <p:nvPr/>
        </p:nvSpPr>
        <p:spPr>
          <a:xfrm>
            <a:off x="3628439" y="115616"/>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7" name="Title 2">
            <a:extLst>
              <a:ext uri="{FF2B5EF4-FFF2-40B4-BE49-F238E27FC236}">
                <a16:creationId xmlns:a16="http://schemas.microsoft.com/office/drawing/2014/main" id="{1D1C9867-A0AD-7DFB-0CFD-01A4B9366867}"/>
              </a:ext>
            </a:extLst>
          </p:cNvPr>
          <p:cNvSpPr txBox="1">
            <a:spLocks/>
          </p:cNvSpPr>
          <p:nvPr/>
        </p:nvSpPr>
        <p:spPr>
          <a:xfrm>
            <a:off x="44811" y="948271"/>
            <a:ext cx="4795594" cy="2936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err="1">
                <a:latin typeface="Calibri" panose="020F0502020204030204" pitchFamily="34" charset="0"/>
                <a:ea typeface="Calibri" panose="020F0502020204030204" pitchFamily="34" charset="0"/>
                <a:cs typeface="Calibri" panose="020F0502020204030204" pitchFamily="34" charset="0"/>
              </a:rPr>
              <a:t>Contoh</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Sederhana</a:t>
            </a:r>
            <a:r>
              <a:rPr lang="en-US" sz="2300" b="1" kern="0" dirty="0">
                <a:latin typeface="Calibri" panose="020F0502020204030204" pitchFamily="34" charset="0"/>
                <a:ea typeface="Calibri" panose="020F0502020204030204" pitchFamily="34" charset="0"/>
                <a:cs typeface="Calibri" panose="020F0502020204030204" pitchFamily="34" charset="0"/>
              </a:rPr>
              <a:t> Desain TLC:</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727239FD-FCAB-AA76-2320-7959418AC516}"/>
              </a:ext>
            </a:extLst>
          </p:cNvPr>
          <p:cNvSpPr/>
          <p:nvPr/>
        </p:nvSpPr>
        <p:spPr>
          <a:xfrm>
            <a:off x="245658" y="1378425"/>
            <a:ext cx="11655189" cy="5311704"/>
          </a:xfrm>
          <a:prstGeom prst="rect">
            <a:avLst/>
          </a:prstGeom>
          <a:ln>
            <a:prstDash val="lg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ID"/>
          </a:p>
        </p:txBody>
      </p:sp>
      <p:sp>
        <p:nvSpPr>
          <p:cNvPr id="9" name="TextBox 8">
            <a:extLst>
              <a:ext uri="{FF2B5EF4-FFF2-40B4-BE49-F238E27FC236}">
                <a16:creationId xmlns:a16="http://schemas.microsoft.com/office/drawing/2014/main" id="{E2E392EE-8348-B77F-61AD-36AA6E0DE4FB}"/>
              </a:ext>
            </a:extLst>
          </p:cNvPr>
          <p:cNvSpPr txBox="1"/>
          <p:nvPr/>
        </p:nvSpPr>
        <p:spPr>
          <a:xfrm>
            <a:off x="1863090" y="1396423"/>
            <a:ext cx="3965640" cy="584775"/>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R2: </a:t>
            </a:r>
            <a:r>
              <a:rPr lang="en-US" sz="1600" dirty="0" err="1">
                <a:latin typeface="Calibri" panose="020F0502020204030204" pitchFamily="34" charset="0"/>
                <a:ea typeface="Calibri" panose="020F0502020204030204" pitchFamily="34" charset="0"/>
                <a:cs typeface="Calibri" panose="020F0502020204030204" pitchFamily="34" charset="0"/>
              </a:rPr>
              <a:t>Dokumen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Pengajuan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kredit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lengkap</a:t>
            </a:r>
            <a:r>
              <a:rPr lang="en-US" sz="1600" dirty="0">
                <a:latin typeface="Calibri" panose="020F0502020204030204" pitchFamily="34" charset="0"/>
                <a:ea typeface="Calibri" panose="020F0502020204030204" pitchFamily="34" charset="0"/>
                <a:cs typeface="Calibri" panose="020F0502020204030204" pitchFamily="34" charset="0"/>
              </a:rPr>
              <a:t> dan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akurat</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2D95DE18-15AF-7E26-927A-E82ABDA12355}"/>
              </a:ext>
            </a:extLst>
          </p:cNvPr>
          <p:cNvSpPr/>
          <p:nvPr/>
        </p:nvSpPr>
        <p:spPr>
          <a:xfrm>
            <a:off x="4026091" y="1919645"/>
            <a:ext cx="3713242" cy="3703234"/>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 name="Flowchart: Document 14">
            <a:extLst>
              <a:ext uri="{FF2B5EF4-FFF2-40B4-BE49-F238E27FC236}">
                <a16:creationId xmlns:a16="http://schemas.microsoft.com/office/drawing/2014/main" id="{F2F28158-93BE-8B63-AE63-AB9779EAB271}"/>
              </a:ext>
            </a:extLst>
          </p:cNvPr>
          <p:cNvSpPr/>
          <p:nvPr/>
        </p:nvSpPr>
        <p:spPr>
          <a:xfrm>
            <a:off x="4184972" y="2363751"/>
            <a:ext cx="1583482" cy="1336081"/>
          </a:xfrm>
          <a:prstGeom prst="flowChartDocumen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Flowchart: Document 15">
            <a:extLst>
              <a:ext uri="{FF2B5EF4-FFF2-40B4-BE49-F238E27FC236}">
                <a16:creationId xmlns:a16="http://schemas.microsoft.com/office/drawing/2014/main" id="{5483426B-E798-B4CB-4011-B84FC2E8E921}"/>
              </a:ext>
            </a:extLst>
          </p:cNvPr>
          <p:cNvSpPr/>
          <p:nvPr/>
        </p:nvSpPr>
        <p:spPr>
          <a:xfrm>
            <a:off x="4512518" y="2800659"/>
            <a:ext cx="1583482" cy="1336081"/>
          </a:xfrm>
          <a:prstGeom prst="flowChartDocumen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Flowchart: Document 16">
            <a:extLst>
              <a:ext uri="{FF2B5EF4-FFF2-40B4-BE49-F238E27FC236}">
                <a16:creationId xmlns:a16="http://schemas.microsoft.com/office/drawing/2014/main" id="{73BA951B-5F34-9425-6DE5-67EE9E7B1470}"/>
              </a:ext>
            </a:extLst>
          </p:cNvPr>
          <p:cNvSpPr/>
          <p:nvPr/>
        </p:nvSpPr>
        <p:spPr>
          <a:xfrm>
            <a:off x="4840405" y="3237567"/>
            <a:ext cx="1583482" cy="1336081"/>
          </a:xfrm>
          <a:prstGeom prst="flowChartDocumen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Flowchart: Document 17">
            <a:extLst>
              <a:ext uri="{FF2B5EF4-FFF2-40B4-BE49-F238E27FC236}">
                <a16:creationId xmlns:a16="http://schemas.microsoft.com/office/drawing/2014/main" id="{DD65F13E-8782-DAEB-784B-199996B4056E}"/>
              </a:ext>
            </a:extLst>
          </p:cNvPr>
          <p:cNvSpPr/>
          <p:nvPr/>
        </p:nvSpPr>
        <p:spPr>
          <a:xfrm>
            <a:off x="5168292" y="3722712"/>
            <a:ext cx="1583482" cy="1336081"/>
          </a:xfrm>
          <a:prstGeom prst="flowChartDocumen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TextBox 19">
            <a:extLst>
              <a:ext uri="{FF2B5EF4-FFF2-40B4-BE49-F238E27FC236}">
                <a16:creationId xmlns:a16="http://schemas.microsoft.com/office/drawing/2014/main" id="{32C677B9-BB56-2AB3-2FB9-41903B9C89FA}"/>
              </a:ext>
            </a:extLst>
          </p:cNvPr>
          <p:cNvSpPr txBox="1"/>
          <p:nvPr/>
        </p:nvSpPr>
        <p:spPr>
          <a:xfrm>
            <a:off x="4009029" y="1878606"/>
            <a:ext cx="2391769" cy="369332"/>
          </a:xfrm>
          <a:prstGeom prst="rect">
            <a:avLst/>
          </a:prstGeom>
          <a:noFill/>
        </p:spPr>
        <p:txBody>
          <a:bodyPr wrap="square">
            <a:spAutoFit/>
          </a:bodyPr>
          <a:lstStyle/>
          <a:p>
            <a:r>
              <a:rPr lang="en-US" b="1" kern="0" dirty="0" err="1">
                <a:latin typeface="Calibri" panose="020F0502020204030204" pitchFamily="34" charset="0"/>
                <a:ea typeface="Calibri" panose="020F0502020204030204" pitchFamily="34" charset="0"/>
                <a:cs typeface="Calibri" panose="020F0502020204030204" pitchFamily="34" charset="0"/>
              </a:rPr>
              <a:t>Berkas</a:t>
            </a:r>
            <a:r>
              <a:rPr lang="en-US" b="1" kern="0" dirty="0">
                <a:latin typeface="Calibri" panose="020F0502020204030204" pitchFamily="34" charset="0"/>
                <a:ea typeface="Calibri" panose="020F0502020204030204" pitchFamily="34" charset="0"/>
                <a:cs typeface="Calibri" panose="020F0502020204030204" pitchFamily="34" charset="0"/>
              </a:rPr>
              <a:t> </a:t>
            </a:r>
            <a:r>
              <a:rPr lang="en-US" b="1" kern="0" dirty="0" err="1">
                <a:latin typeface="Calibri" panose="020F0502020204030204" pitchFamily="34" charset="0"/>
                <a:ea typeface="Calibri" panose="020F0502020204030204" pitchFamily="34" charset="0"/>
                <a:cs typeface="Calibri" panose="020F0502020204030204" pitchFamily="34" charset="0"/>
              </a:rPr>
              <a:t>Analisis</a:t>
            </a:r>
            <a:r>
              <a:rPr lang="en-US" b="1" kern="0" dirty="0">
                <a:latin typeface="Calibri" panose="020F0502020204030204" pitchFamily="34" charset="0"/>
                <a:ea typeface="Calibri" panose="020F0502020204030204" pitchFamily="34" charset="0"/>
                <a:cs typeface="Calibri" panose="020F0502020204030204" pitchFamily="34" charset="0"/>
              </a:rPr>
              <a:t> </a:t>
            </a:r>
            <a:r>
              <a:rPr lang="en-US" b="1" kern="0" dirty="0" err="1">
                <a:latin typeface="Calibri" panose="020F0502020204030204" pitchFamily="34" charset="0"/>
                <a:ea typeface="Calibri" panose="020F0502020204030204" pitchFamily="34" charset="0"/>
                <a:cs typeface="Calibri" panose="020F0502020204030204" pitchFamily="34" charset="0"/>
              </a:rPr>
              <a:t>kredit</a:t>
            </a:r>
            <a:endParaRPr lang="en-ID" dirty="0"/>
          </a:p>
        </p:txBody>
      </p:sp>
      <p:sp>
        <p:nvSpPr>
          <p:cNvPr id="21" name="TextBox 20">
            <a:extLst>
              <a:ext uri="{FF2B5EF4-FFF2-40B4-BE49-F238E27FC236}">
                <a16:creationId xmlns:a16="http://schemas.microsoft.com/office/drawing/2014/main" id="{8CF5FA69-C09D-B80A-A806-CEF50A691445}"/>
              </a:ext>
            </a:extLst>
          </p:cNvPr>
          <p:cNvSpPr txBox="1"/>
          <p:nvPr/>
        </p:nvSpPr>
        <p:spPr>
          <a:xfrm>
            <a:off x="4184973" y="2318202"/>
            <a:ext cx="1643758" cy="369332"/>
          </a:xfrm>
          <a:prstGeom prst="rect">
            <a:avLst/>
          </a:prstGeom>
          <a:noFill/>
        </p:spPr>
        <p:txBody>
          <a:bodyPr wrap="square">
            <a:spAutoFit/>
          </a:bodyPr>
          <a:lstStyle/>
          <a:p>
            <a:r>
              <a:rPr lang="en-US" kern="0" dirty="0" err="1">
                <a:latin typeface="Calibri" panose="020F0502020204030204" pitchFamily="34" charset="0"/>
                <a:ea typeface="Calibri" panose="020F0502020204030204" pitchFamily="34" charset="0"/>
                <a:cs typeface="Calibri" panose="020F0502020204030204" pitchFamily="34" charset="0"/>
              </a:rPr>
              <a:t>Berkas</a:t>
            </a:r>
            <a:r>
              <a:rPr lang="en-US" kern="0" dirty="0">
                <a:latin typeface="Calibri" panose="020F0502020204030204" pitchFamily="34" charset="0"/>
                <a:ea typeface="Calibri" panose="020F0502020204030204" pitchFamily="34" charset="0"/>
                <a:cs typeface="Calibri" panose="020F0502020204030204" pitchFamily="34" charset="0"/>
              </a:rPr>
              <a:t> </a:t>
            </a:r>
            <a:r>
              <a:rPr lang="en-US" kern="0" dirty="0" err="1">
                <a:latin typeface="Calibri" panose="020F0502020204030204" pitchFamily="34" charset="0"/>
                <a:ea typeface="Calibri" panose="020F0502020204030204" pitchFamily="34" charset="0"/>
                <a:cs typeface="Calibri" panose="020F0502020204030204" pitchFamily="34" charset="0"/>
              </a:rPr>
              <a:t>lainnya</a:t>
            </a:r>
            <a:endParaRPr lang="en-ID" dirty="0"/>
          </a:p>
        </p:txBody>
      </p:sp>
      <p:sp>
        <p:nvSpPr>
          <p:cNvPr id="22" name="TextBox 21">
            <a:extLst>
              <a:ext uri="{FF2B5EF4-FFF2-40B4-BE49-F238E27FC236}">
                <a16:creationId xmlns:a16="http://schemas.microsoft.com/office/drawing/2014/main" id="{C692C01F-489F-97B2-D191-55715DFC78BE}"/>
              </a:ext>
            </a:extLst>
          </p:cNvPr>
          <p:cNvSpPr txBox="1"/>
          <p:nvPr/>
        </p:nvSpPr>
        <p:spPr>
          <a:xfrm>
            <a:off x="4520708" y="2748120"/>
            <a:ext cx="1643758" cy="492443"/>
          </a:xfrm>
          <a:prstGeom prst="rect">
            <a:avLst/>
          </a:prstGeom>
          <a:noFill/>
        </p:spPr>
        <p:txBody>
          <a:bodyPr wrap="square">
            <a:spAutoFit/>
          </a:bodyPr>
          <a:lstStyle/>
          <a:p>
            <a:pPr algn="ctr"/>
            <a:r>
              <a:rPr lang="en-US" sz="1300" kern="0" dirty="0" err="1">
                <a:latin typeface="Calibri" panose="020F0502020204030204" pitchFamily="34" charset="0"/>
                <a:ea typeface="Calibri" panose="020F0502020204030204" pitchFamily="34" charset="0"/>
                <a:cs typeface="Calibri" panose="020F0502020204030204" pitchFamily="34" charset="0"/>
              </a:rPr>
              <a:t>Perhitungan</a:t>
            </a:r>
            <a:r>
              <a:rPr lang="en-US" sz="1300" kern="0" dirty="0">
                <a:latin typeface="Calibri" panose="020F0502020204030204" pitchFamily="34" charset="0"/>
                <a:ea typeface="Calibri" panose="020F0502020204030204" pitchFamily="34" charset="0"/>
                <a:cs typeface="Calibri" panose="020F0502020204030204" pitchFamily="34" charset="0"/>
              </a:rPr>
              <a:t> </a:t>
            </a:r>
            <a:r>
              <a:rPr lang="en-US" sz="1300" kern="0" dirty="0" err="1">
                <a:latin typeface="Calibri" panose="020F0502020204030204" pitchFamily="34" charset="0"/>
                <a:ea typeface="Calibri" panose="020F0502020204030204" pitchFamily="34" charset="0"/>
                <a:cs typeface="Calibri" panose="020F0502020204030204" pitchFamily="34" charset="0"/>
              </a:rPr>
              <a:t>Kemampuan</a:t>
            </a:r>
            <a:r>
              <a:rPr lang="en-US" sz="1300" kern="0" dirty="0">
                <a:latin typeface="Calibri" panose="020F0502020204030204" pitchFamily="34" charset="0"/>
                <a:ea typeface="Calibri" panose="020F0502020204030204" pitchFamily="34" charset="0"/>
                <a:cs typeface="Calibri" panose="020F0502020204030204" pitchFamily="34" charset="0"/>
              </a:rPr>
              <a:t> Bayar</a:t>
            </a:r>
            <a:endParaRPr lang="en-ID" sz="1300" dirty="0"/>
          </a:p>
        </p:txBody>
      </p:sp>
      <p:sp>
        <p:nvSpPr>
          <p:cNvPr id="23" name="TextBox 22">
            <a:extLst>
              <a:ext uri="{FF2B5EF4-FFF2-40B4-BE49-F238E27FC236}">
                <a16:creationId xmlns:a16="http://schemas.microsoft.com/office/drawing/2014/main" id="{DC1981AD-92F4-DFFA-08D7-1CF81F8295FB}"/>
              </a:ext>
            </a:extLst>
          </p:cNvPr>
          <p:cNvSpPr txBox="1"/>
          <p:nvPr/>
        </p:nvSpPr>
        <p:spPr>
          <a:xfrm>
            <a:off x="4810267" y="3215096"/>
            <a:ext cx="1643758" cy="492443"/>
          </a:xfrm>
          <a:prstGeom prst="rect">
            <a:avLst/>
          </a:prstGeom>
          <a:noFill/>
        </p:spPr>
        <p:txBody>
          <a:bodyPr wrap="square">
            <a:spAutoFit/>
          </a:bodyPr>
          <a:lstStyle/>
          <a:p>
            <a:pPr algn="ctr"/>
            <a:r>
              <a:rPr lang="en-US" sz="1300" kern="0" dirty="0" err="1">
                <a:latin typeface="Calibri" panose="020F0502020204030204" pitchFamily="34" charset="0"/>
                <a:ea typeface="Calibri" panose="020F0502020204030204" pitchFamily="34" charset="0"/>
                <a:cs typeface="Calibri" panose="020F0502020204030204" pitchFamily="34" charset="0"/>
              </a:rPr>
              <a:t>Laporan</a:t>
            </a:r>
            <a:r>
              <a:rPr lang="en-US" sz="1300" kern="0" dirty="0">
                <a:latin typeface="Calibri" panose="020F0502020204030204" pitchFamily="34" charset="0"/>
                <a:ea typeface="Calibri" panose="020F0502020204030204" pitchFamily="34" charset="0"/>
                <a:cs typeface="Calibri" panose="020F0502020204030204" pitchFamily="34" charset="0"/>
              </a:rPr>
              <a:t> </a:t>
            </a:r>
            <a:r>
              <a:rPr lang="en-US" sz="1300" kern="0" dirty="0" err="1">
                <a:latin typeface="Calibri" panose="020F0502020204030204" pitchFamily="34" charset="0"/>
                <a:ea typeface="Calibri" panose="020F0502020204030204" pitchFamily="34" charset="0"/>
                <a:cs typeface="Calibri" panose="020F0502020204030204" pitchFamily="34" charset="0"/>
              </a:rPr>
              <a:t>Penilaian</a:t>
            </a:r>
            <a:endParaRPr lang="en-US" sz="1300" kern="0" dirty="0">
              <a:latin typeface="Calibri" panose="020F0502020204030204" pitchFamily="34" charset="0"/>
              <a:ea typeface="Calibri" panose="020F0502020204030204" pitchFamily="34" charset="0"/>
              <a:cs typeface="Calibri" panose="020F0502020204030204" pitchFamily="34" charset="0"/>
            </a:endParaRPr>
          </a:p>
          <a:p>
            <a:pPr algn="ctr"/>
            <a:r>
              <a:rPr lang="en-US" sz="1300" kern="0" dirty="0" err="1">
                <a:latin typeface="Calibri" panose="020F0502020204030204" pitchFamily="34" charset="0"/>
                <a:ea typeface="Calibri" panose="020F0502020204030204" pitchFamily="34" charset="0"/>
                <a:cs typeface="Calibri" panose="020F0502020204030204" pitchFamily="34" charset="0"/>
              </a:rPr>
              <a:t>Jaminan</a:t>
            </a:r>
            <a:endParaRPr lang="en-ID" sz="1300" dirty="0"/>
          </a:p>
        </p:txBody>
      </p:sp>
      <p:sp>
        <p:nvSpPr>
          <p:cNvPr id="24" name="TextBox 23">
            <a:extLst>
              <a:ext uri="{FF2B5EF4-FFF2-40B4-BE49-F238E27FC236}">
                <a16:creationId xmlns:a16="http://schemas.microsoft.com/office/drawing/2014/main" id="{86E3FBE9-4E91-9B99-E936-FB9C84785E6A}"/>
              </a:ext>
            </a:extLst>
          </p:cNvPr>
          <p:cNvSpPr txBox="1"/>
          <p:nvPr/>
        </p:nvSpPr>
        <p:spPr>
          <a:xfrm>
            <a:off x="5138154" y="3844017"/>
            <a:ext cx="1643758" cy="523220"/>
          </a:xfrm>
          <a:prstGeom prst="rect">
            <a:avLst/>
          </a:prstGeom>
          <a:noFill/>
        </p:spPr>
        <p:txBody>
          <a:bodyPr wrap="square">
            <a:spAutoFit/>
          </a:bodyPr>
          <a:lstStyle/>
          <a:p>
            <a:pPr algn="ctr"/>
            <a:r>
              <a:rPr lang="en-US" sz="1400" kern="0" dirty="0" err="1">
                <a:latin typeface="Calibri" panose="020F0502020204030204" pitchFamily="34" charset="0"/>
                <a:ea typeface="Calibri" panose="020F0502020204030204" pitchFamily="34" charset="0"/>
                <a:cs typeface="Calibri" panose="020F0502020204030204" pitchFamily="34" charset="0"/>
              </a:rPr>
              <a:t>Formulir</a:t>
            </a:r>
            <a:r>
              <a:rPr lang="en-US" sz="1400" kern="0" dirty="0">
                <a:latin typeface="Calibri" panose="020F0502020204030204" pitchFamily="34" charset="0"/>
                <a:ea typeface="Calibri" panose="020F0502020204030204" pitchFamily="34" charset="0"/>
                <a:cs typeface="Calibri" panose="020F0502020204030204" pitchFamily="34" charset="0"/>
              </a:rPr>
              <a:t> </a:t>
            </a:r>
            <a:r>
              <a:rPr lang="en-US" sz="1400" kern="0" dirty="0" err="1">
                <a:latin typeface="Calibri" panose="020F0502020204030204" pitchFamily="34" charset="0"/>
                <a:ea typeface="Calibri" panose="020F0502020204030204" pitchFamily="34" charset="0"/>
                <a:cs typeface="Calibri" panose="020F0502020204030204" pitchFamily="34" charset="0"/>
              </a:rPr>
              <a:t>analisis</a:t>
            </a:r>
            <a:endParaRPr lang="en-US" sz="1400" kern="0" dirty="0">
              <a:latin typeface="Calibri" panose="020F0502020204030204" pitchFamily="34" charset="0"/>
              <a:ea typeface="Calibri" panose="020F0502020204030204" pitchFamily="34" charset="0"/>
              <a:cs typeface="Calibri" panose="020F0502020204030204" pitchFamily="34" charset="0"/>
            </a:endParaRPr>
          </a:p>
          <a:p>
            <a:pPr algn="ctr"/>
            <a:r>
              <a:rPr lang="en-US" sz="1400" kern="0" dirty="0" err="1">
                <a:latin typeface="Calibri" panose="020F0502020204030204" pitchFamily="34" charset="0"/>
                <a:ea typeface="Calibri" panose="020F0502020204030204" pitchFamily="34" charset="0"/>
                <a:cs typeface="Calibri" panose="020F0502020204030204" pitchFamily="34" charset="0"/>
              </a:rPr>
              <a:t>Kredit</a:t>
            </a:r>
            <a:endParaRPr lang="en-ID" sz="1400" dirty="0"/>
          </a:p>
        </p:txBody>
      </p:sp>
      <p:sp>
        <p:nvSpPr>
          <p:cNvPr id="26" name="Rectangle 25">
            <a:extLst>
              <a:ext uri="{FF2B5EF4-FFF2-40B4-BE49-F238E27FC236}">
                <a16:creationId xmlns:a16="http://schemas.microsoft.com/office/drawing/2014/main" id="{3CA5C88E-397E-4F7B-37EC-593B84AE4DCA}"/>
              </a:ext>
            </a:extLst>
          </p:cNvPr>
          <p:cNvSpPr/>
          <p:nvPr/>
        </p:nvSpPr>
        <p:spPr>
          <a:xfrm>
            <a:off x="1418227" y="3215096"/>
            <a:ext cx="2105735" cy="19622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a:latin typeface="Calibri" panose="020F0502020204030204" pitchFamily="34" charset="0"/>
                <a:ea typeface="Calibri" panose="020F0502020204030204" pitchFamily="34" charset="0"/>
                <a:cs typeface="Calibri" panose="020F0502020204030204" pitchFamily="34" charset="0"/>
              </a:rPr>
              <a:t>Account Officer:</a:t>
            </a:r>
          </a:p>
          <a:p>
            <a:r>
              <a:rPr lang="en-US" sz="2000" dirty="0" err="1">
                <a:latin typeface="Calibri" panose="020F0502020204030204" pitchFamily="34" charset="0"/>
                <a:ea typeface="Calibri" panose="020F0502020204030204" pitchFamily="34" charset="0"/>
                <a:cs typeface="Calibri" panose="020F0502020204030204" pitchFamily="34" charset="0"/>
              </a:rPr>
              <a:t>Melakukan</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err="1">
                <a:latin typeface="Calibri" panose="020F0502020204030204" pitchFamily="34" charset="0"/>
                <a:ea typeface="Calibri" panose="020F0502020204030204" pitchFamily="34" charset="0"/>
                <a:cs typeface="Calibri" panose="020F0502020204030204" pitchFamily="34" charset="0"/>
              </a:rPr>
              <a:t>Investigasi</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Kredit</a:t>
            </a:r>
            <a:endParaRPr lang="en-ID" sz="2000" dirty="0">
              <a:latin typeface="Calibri" panose="020F0502020204030204" pitchFamily="34" charset="0"/>
              <a:ea typeface="Calibri" panose="020F0502020204030204" pitchFamily="34" charset="0"/>
              <a:cs typeface="Calibri" panose="020F0502020204030204" pitchFamily="34" charset="0"/>
            </a:endParaRPr>
          </a:p>
        </p:txBody>
      </p:sp>
      <p:sp>
        <p:nvSpPr>
          <p:cNvPr id="27" name="Flowchart: Connector 26">
            <a:extLst>
              <a:ext uri="{FF2B5EF4-FFF2-40B4-BE49-F238E27FC236}">
                <a16:creationId xmlns:a16="http://schemas.microsoft.com/office/drawing/2014/main" id="{6B98926A-1002-DD3F-C91B-102983145E2F}"/>
              </a:ext>
            </a:extLst>
          </p:cNvPr>
          <p:cNvSpPr/>
          <p:nvPr/>
        </p:nvSpPr>
        <p:spPr>
          <a:xfrm>
            <a:off x="421072" y="3914151"/>
            <a:ext cx="536470" cy="564163"/>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A</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28" name="Flowchart: Connector 27">
            <a:extLst>
              <a:ext uri="{FF2B5EF4-FFF2-40B4-BE49-F238E27FC236}">
                <a16:creationId xmlns:a16="http://schemas.microsoft.com/office/drawing/2014/main" id="{B70E886E-7735-4D6D-40B7-E57F544F4FA4}"/>
              </a:ext>
            </a:extLst>
          </p:cNvPr>
          <p:cNvSpPr/>
          <p:nvPr/>
        </p:nvSpPr>
        <p:spPr>
          <a:xfrm>
            <a:off x="2086766" y="5627652"/>
            <a:ext cx="768656" cy="593677"/>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C2</a:t>
            </a:r>
            <a:endParaRPr lang="en-ID" sz="2400" dirty="0">
              <a:latin typeface="Calibri" panose="020F0502020204030204" pitchFamily="34" charset="0"/>
              <a:ea typeface="Calibri" panose="020F0502020204030204" pitchFamily="34" charset="0"/>
              <a:cs typeface="Calibri" panose="020F0502020204030204" pitchFamily="34" charset="0"/>
            </a:endParaRPr>
          </a:p>
        </p:txBody>
      </p:sp>
      <p:sp>
        <p:nvSpPr>
          <p:cNvPr id="29" name="Flowchart: Decision 28">
            <a:extLst>
              <a:ext uri="{FF2B5EF4-FFF2-40B4-BE49-F238E27FC236}">
                <a16:creationId xmlns:a16="http://schemas.microsoft.com/office/drawing/2014/main" id="{3FABD2EB-1F3C-9B8F-CDAF-8FFC6BDFDFCC}"/>
              </a:ext>
            </a:extLst>
          </p:cNvPr>
          <p:cNvSpPr/>
          <p:nvPr/>
        </p:nvSpPr>
        <p:spPr>
          <a:xfrm>
            <a:off x="2743200" y="2063273"/>
            <a:ext cx="1133508" cy="523220"/>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R2</a:t>
            </a:r>
            <a:endParaRPr lang="en-ID" dirty="0"/>
          </a:p>
        </p:txBody>
      </p:sp>
      <p:cxnSp>
        <p:nvCxnSpPr>
          <p:cNvPr id="31" name="Straight Arrow Connector 30">
            <a:extLst>
              <a:ext uri="{FF2B5EF4-FFF2-40B4-BE49-F238E27FC236}">
                <a16:creationId xmlns:a16="http://schemas.microsoft.com/office/drawing/2014/main" id="{EEA3C50C-4F5C-B339-B887-4FB5CDD4490F}"/>
              </a:ext>
            </a:extLst>
          </p:cNvPr>
          <p:cNvCxnSpPr>
            <a:cxnSpLocks/>
            <a:stCxn id="27" idx="6"/>
            <a:endCxn id="26" idx="1"/>
          </p:cNvCxnSpPr>
          <p:nvPr/>
        </p:nvCxnSpPr>
        <p:spPr>
          <a:xfrm>
            <a:off x="957542" y="4196233"/>
            <a:ext cx="460685"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6" name="Straight Arrow Connector 35">
            <a:extLst>
              <a:ext uri="{FF2B5EF4-FFF2-40B4-BE49-F238E27FC236}">
                <a16:creationId xmlns:a16="http://schemas.microsoft.com/office/drawing/2014/main" id="{FDAC32C9-9B64-61B1-1664-F15A186731AF}"/>
              </a:ext>
            </a:extLst>
          </p:cNvPr>
          <p:cNvCxnSpPr>
            <a:cxnSpLocks/>
            <a:stCxn id="28" idx="0"/>
            <a:endCxn id="26" idx="2"/>
          </p:cNvCxnSpPr>
          <p:nvPr/>
        </p:nvCxnSpPr>
        <p:spPr>
          <a:xfrm flipV="1">
            <a:off x="2471094" y="5177369"/>
            <a:ext cx="1" cy="450283"/>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0" name="Straight Arrow Connector 39">
            <a:extLst>
              <a:ext uri="{FF2B5EF4-FFF2-40B4-BE49-F238E27FC236}">
                <a16:creationId xmlns:a16="http://schemas.microsoft.com/office/drawing/2014/main" id="{92629C14-2E83-9F46-A2BB-9CC4632D771B}"/>
              </a:ext>
            </a:extLst>
          </p:cNvPr>
          <p:cNvCxnSpPr>
            <a:cxnSpLocks/>
            <a:endCxn id="14" idx="1"/>
          </p:cNvCxnSpPr>
          <p:nvPr/>
        </p:nvCxnSpPr>
        <p:spPr>
          <a:xfrm>
            <a:off x="3523962" y="3768226"/>
            <a:ext cx="502129" cy="303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5" name="Connector: Elbow 44">
            <a:extLst>
              <a:ext uri="{FF2B5EF4-FFF2-40B4-BE49-F238E27FC236}">
                <a16:creationId xmlns:a16="http://schemas.microsoft.com/office/drawing/2014/main" id="{14723533-C366-B7DC-4660-9A2B36BB961A}"/>
              </a:ext>
            </a:extLst>
          </p:cNvPr>
          <p:cNvCxnSpPr>
            <a:cxnSpLocks/>
            <a:stCxn id="26" idx="0"/>
            <a:endCxn id="29" idx="1"/>
          </p:cNvCxnSpPr>
          <p:nvPr/>
        </p:nvCxnSpPr>
        <p:spPr>
          <a:xfrm rot="5400000" flipH="1" flipV="1">
            <a:off x="2162041" y="2633938"/>
            <a:ext cx="890213" cy="272105"/>
          </a:xfrm>
          <a:prstGeom prst="bentConnector2">
            <a:avLst/>
          </a:prstGeom>
          <a:ln>
            <a:tailEnd type="triangle"/>
          </a:ln>
        </p:spPr>
        <p:style>
          <a:lnRef idx="3">
            <a:schemeClr val="accent3"/>
          </a:lnRef>
          <a:fillRef idx="0">
            <a:schemeClr val="accent3"/>
          </a:fillRef>
          <a:effectRef idx="2">
            <a:schemeClr val="accent3"/>
          </a:effectRef>
          <a:fontRef idx="minor">
            <a:schemeClr val="tx1"/>
          </a:fontRef>
        </p:style>
      </p:cxnSp>
      <p:sp>
        <p:nvSpPr>
          <p:cNvPr id="50" name="Rectangle 49">
            <a:extLst>
              <a:ext uri="{FF2B5EF4-FFF2-40B4-BE49-F238E27FC236}">
                <a16:creationId xmlns:a16="http://schemas.microsoft.com/office/drawing/2014/main" id="{BBD4A078-411C-778A-F33F-4BF30B4C0677}"/>
              </a:ext>
            </a:extLst>
          </p:cNvPr>
          <p:cNvSpPr/>
          <p:nvPr/>
        </p:nvSpPr>
        <p:spPr>
          <a:xfrm>
            <a:off x="8530761" y="3215095"/>
            <a:ext cx="2105735" cy="19622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a:latin typeface="Calibri" panose="020F0502020204030204" pitchFamily="34" charset="0"/>
                <a:ea typeface="Calibri" panose="020F0502020204030204" pitchFamily="34" charset="0"/>
                <a:cs typeface="Calibri" panose="020F0502020204030204" pitchFamily="34" charset="0"/>
              </a:rPr>
              <a:t>Account Officer:</a:t>
            </a:r>
          </a:p>
          <a:p>
            <a:r>
              <a:rPr lang="en-US" sz="2000" dirty="0" err="1">
                <a:latin typeface="Calibri" panose="020F0502020204030204" pitchFamily="34" charset="0"/>
                <a:ea typeface="Calibri" panose="020F0502020204030204" pitchFamily="34" charset="0"/>
                <a:cs typeface="Calibri" panose="020F0502020204030204" pitchFamily="34" charset="0"/>
              </a:rPr>
              <a:t>Melakukan</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err="1">
                <a:latin typeface="Calibri" panose="020F0502020204030204" pitchFamily="34" charset="0"/>
                <a:ea typeface="Calibri" panose="020F0502020204030204" pitchFamily="34" charset="0"/>
                <a:cs typeface="Calibri" panose="020F0502020204030204" pitchFamily="34" charset="0"/>
              </a:rPr>
              <a:t>Pengecekan</a:t>
            </a:r>
            <a:r>
              <a:rPr lang="en-US" sz="2000" dirty="0">
                <a:latin typeface="Calibri" panose="020F0502020204030204" pitchFamily="34" charset="0"/>
                <a:ea typeface="Calibri" panose="020F0502020204030204" pitchFamily="34" charset="0"/>
                <a:cs typeface="Calibri" panose="020F0502020204030204" pitchFamily="34" charset="0"/>
              </a:rPr>
              <a:t> di </a:t>
            </a:r>
            <a:r>
              <a:rPr lang="en-US" sz="2000" dirty="0" err="1">
                <a:latin typeface="Calibri" panose="020F0502020204030204" pitchFamily="34" charset="0"/>
                <a:ea typeface="Calibri" panose="020F0502020204030204" pitchFamily="34" charset="0"/>
                <a:cs typeface="Calibri" panose="020F0502020204030204" pitchFamily="34" charset="0"/>
              </a:rPr>
              <a:t>Lapangan</a:t>
            </a:r>
            <a:endParaRPr lang="en-ID" sz="2000" dirty="0">
              <a:latin typeface="Calibri" panose="020F0502020204030204" pitchFamily="34" charset="0"/>
              <a:ea typeface="Calibri" panose="020F0502020204030204" pitchFamily="34" charset="0"/>
              <a:cs typeface="Calibri" panose="020F0502020204030204" pitchFamily="34" charset="0"/>
            </a:endParaRPr>
          </a:p>
        </p:txBody>
      </p:sp>
      <p:sp>
        <p:nvSpPr>
          <p:cNvPr id="51" name="Flowchart: Connector 50">
            <a:extLst>
              <a:ext uri="{FF2B5EF4-FFF2-40B4-BE49-F238E27FC236}">
                <a16:creationId xmlns:a16="http://schemas.microsoft.com/office/drawing/2014/main" id="{4B0D0988-22E8-E9D4-5FC4-9F6B55A3F04E}"/>
              </a:ext>
            </a:extLst>
          </p:cNvPr>
          <p:cNvSpPr/>
          <p:nvPr/>
        </p:nvSpPr>
        <p:spPr>
          <a:xfrm>
            <a:off x="11111211" y="3914149"/>
            <a:ext cx="536470" cy="564163"/>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B</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53" name="Flowchart: Connector 52">
            <a:extLst>
              <a:ext uri="{FF2B5EF4-FFF2-40B4-BE49-F238E27FC236}">
                <a16:creationId xmlns:a16="http://schemas.microsoft.com/office/drawing/2014/main" id="{98E32D46-519B-16AF-BD87-0F5AC5887471}"/>
              </a:ext>
            </a:extLst>
          </p:cNvPr>
          <p:cNvSpPr/>
          <p:nvPr/>
        </p:nvSpPr>
        <p:spPr>
          <a:xfrm>
            <a:off x="9199300" y="5627652"/>
            <a:ext cx="768656" cy="593677"/>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C3</a:t>
            </a:r>
            <a:endParaRPr lang="en-ID" sz="2400" dirty="0">
              <a:latin typeface="Calibri" panose="020F0502020204030204" pitchFamily="34" charset="0"/>
              <a:ea typeface="Calibri" panose="020F0502020204030204" pitchFamily="34" charset="0"/>
              <a:cs typeface="Calibri" panose="020F0502020204030204" pitchFamily="34" charset="0"/>
            </a:endParaRPr>
          </a:p>
        </p:txBody>
      </p:sp>
      <p:sp>
        <p:nvSpPr>
          <p:cNvPr id="54" name="Flowchart: Decision 53">
            <a:extLst>
              <a:ext uri="{FF2B5EF4-FFF2-40B4-BE49-F238E27FC236}">
                <a16:creationId xmlns:a16="http://schemas.microsoft.com/office/drawing/2014/main" id="{7AEF77B3-4F03-C8F2-B719-36B7DF937618}"/>
              </a:ext>
            </a:extLst>
          </p:cNvPr>
          <p:cNvSpPr/>
          <p:nvPr/>
        </p:nvSpPr>
        <p:spPr>
          <a:xfrm>
            <a:off x="9448800" y="2065233"/>
            <a:ext cx="1133508" cy="523220"/>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R2</a:t>
            </a:r>
            <a:endParaRPr lang="en-ID" dirty="0"/>
          </a:p>
        </p:txBody>
      </p:sp>
      <p:cxnSp>
        <p:nvCxnSpPr>
          <p:cNvPr id="55" name="Connector: Elbow 54">
            <a:extLst>
              <a:ext uri="{FF2B5EF4-FFF2-40B4-BE49-F238E27FC236}">
                <a16:creationId xmlns:a16="http://schemas.microsoft.com/office/drawing/2014/main" id="{D79628E2-D4FF-BC50-DC6D-EC843208BF41}"/>
              </a:ext>
            </a:extLst>
          </p:cNvPr>
          <p:cNvCxnSpPr>
            <a:cxnSpLocks/>
            <a:endCxn id="54" idx="1"/>
          </p:cNvCxnSpPr>
          <p:nvPr/>
        </p:nvCxnSpPr>
        <p:spPr>
          <a:xfrm rot="5400000" flipH="1" flipV="1">
            <a:off x="8811543" y="2509598"/>
            <a:ext cx="820012" cy="454502"/>
          </a:xfrm>
          <a:prstGeom prst="bentConnector2">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57" name="Straight Arrow Connector 56">
            <a:extLst>
              <a:ext uri="{FF2B5EF4-FFF2-40B4-BE49-F238E27FC236}">
                <a16:creationId xmlns:a16="http://schemas.microsoft.com/office/drawing/2014/main" id="{3996CB98-1BF0-FDD1-FC9E-9B01B65108EA}"/>
              </a:ext>
            </a:extLst>
          </p:cNvPr>
          <p:cNvCxnSpPr>
            <a:cxnSpLocks/>
          </p:cNvCxnSpPr>
          <p:nvPr/>
        </p:nvCxnSpPr>
        <p:spPr>
          <a:xfrm>
            <a:off x="10636496" y="4196230"/>
            <a:ext cx="474715"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59" name="Straight Arrow Connector 58">
            <a:extLst>
              <a:ext uri="{FF2B5EF4-FFF2-40B4-BE49-F238E27FC236}">
                <a16:creationId xmlns:a16="http://schemas.microsoft.com/office/drawing/2014/main" id="{B84771AC-D016-9750-9803-C746F1CE37C5}"/>
              </a:ext>
            </a:extLst>
          </p:cNvPr>
          <p:cNvCxnSpPr>
            <a:cxnSpLocks/>
            <a:stCxn id="14" idx="3"/>
          </p:cNvCxnSpPr>
          <p:nvPr/>
        </p:nvCxnSpPr>
        <p:spPr>
          <a:xfrm flipV="1">
            <a:off x="7739333" y="3768226"/>
            <a:ext cx="791428" cy="303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62" name="Straight Arrow Connector 61">
            <a:extLst>
              <a:ext uri="{FF2B5EF4-FFF2-40B4-BE49-F238E27FC236}">
                <a16:creationId xmlns:a16="http://schemas.microsoft.com/office/drawing/2014/main" id="{0E285F4D-EEFF-3782-3139-84708D9D263C}"/>
              </a:ext>
            </a:extLst>
          </p:cNvPr>
          <p:cNvCxnSpPr>
            <a:cxnSpLocks/>
            <a:stCxn id="50" idx="2"/>
            <a:endCxn id="53" idx="0"/>
          </p:cNvCxnSpPr>
          <p:nvPr/>
        </p:nvCxnSpPr>
        <p:spPr>
          <a:xfrm flipH="1">
            <a:off x="9583628" y="5177368"/>
            <a:ext cx="1" cy="450284"/>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66" name="TextBox 65">
            <a:extLst>
              <a:ext uri="{FF2B5EF4-FFF2-40B4-BE49-F238E27FC236}">
                <a16:creationId xmlns:a16="http://schemas.microsoft.com/office/drawing/2014/main" id="{0C494906-620B-C5A5-41E7-3EFB121FBCB4}"/>
              </a:ext>
            </a:extLst>
          </p:cNvPr>
          <p:cNvSpPr txBox="1"/>
          <p:nvPr/>
        </p:nvSpPr>
        <p:spPr>
          <a:xfrm>
            <a:off x="6400799" y="5734815"/>
            <a:ext cx="3048002" cy="830997"/>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C3: </a:t>
            </a:r>
            <a:r>
              <a:rPr lang="en-US" sz="1600" dirty="0" err="1">
                <a:latin typeface="Calibri" panose="020F0502020204030204" pitchFamily="34" charset="0"/>
                <a:ea typeface="Calibri" panose="020F0502020204030204" pitchFamily="34" charset="0"/>
                <a:cs typeface="Calibri" panose="020F0502020204030204" pitchFamily="34" charset="0"/>
              </a:rPr>
              <a:t>Subbag</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analisis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kredit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melakukan</a:t>
            </a:r>
            <a:r>
              <a:rPr lang="en-US" sz="1600" dirty="0">
                <a:latin typeface="Calibri" panose="020F0502020204030204" pitchFamily="34" charset="0"/>
                <a:ea typeface="Calibri" panose="020F0502020204030204" pitchFamily="34" charset="0"/>
                <a:cs typeface="Calibri" panose="020F0502020204030204" pitchFamily="34" charset="0"/>
              </a:rPr>
              <a:t> review </a:t>
            </a:r>
            <a:r>
              <a:rPr lang="en-US" sz="1600" dirty="0" err="1">
                <a:latin typeface="Calibri" panose="020F0502020204030204" pitchFamily="34" charset="0"/>
                <a:ea typeface="Calibri" panose="020F0502020204030204" pitchFamily="34" charset="0"/>
                <a:cs typeface="Calibri" panose="020F0502020204030204" pitchFamily="34" charset="0"/>
              </a:rPr>
              <a:t>terhadap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laporan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pengecekan</a:t>
            </a:r>
            <a:r>
              <a:rPr lang="en-US" sz="1600" dirty="0">
                <a:latin typeface="Calibri" panose="020F0502020204030204" pitchFamily="34" charset="0"/>
                <a:ea typeface="Calibri" panose="020F0502020204030204" pitchFamily="34" charset="0"/>
                <a:cs typeface="Calibri" panose="020F0502020204030204" pitchFamily="34" charset="0"/>
              </a:rPr>
              <a:t> di </a:t>
            </a:r>
            <a:r>
              <a:rPr lang="en-US" sz="1600" dirty="0" err="1">
                <a:latin typeface="Calibri" panose="020F0502020204030204" pitchFamily="34" charset="0"/>
                <a:ea typeface="Calibri" panose="020F0502020204030204" pitchFamily="34" charset="0"/>
                <a:cs typeface="Calibri" panose="020F0502020204030204" pitchFamily="34" charset="0"/>
              </a:rPr>
              <a:t>lapangan</a:t>
            </a:r>
            <a:r>
              <a:rPr lang="en-US" sz="1600" dirty="0">
                <a:latin typeface="Calibri" panose="020F0502020204030204" pitchFamily="34" charset="0"/>
                <a:ea typeface="Calibri" panose="020F0502020204030204" pitchFamily="34" charset="0"/>
                <a:cs typeface="Calibri" panose="020F0502020204030204" pitchFamily="34" charset="0"/>
              </a:rPr>
              <a:t> </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10F20D1C-E36A-C1FE-9BAB-F18DE880020D}"/>
              </a:ext>
            </a:extLst>
          </p:cNvPr>
          <p:cNvSpPr txBox="1"/>
          <p:nvPr/>
        </p:nvSpPr>
        <p:spPr>
          <a:xfrm>
            <a:off x="365605" y="5550395"/>
            <a:ext cx="1787987" cy="1077218"/>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C2: </a:t>
            </a:r>
            <a:r>
              <a:rPr lang="en-US" sz="1600" dirty="0" err="1">
                <a:latin typeface="Calibri" panose="020F0502020204030204" pitchFamily="34" charset="0"/>
                <a:ea typeface="Calibri" panose="020F0502020204030204" pitchFamily="34" charset="0"/>
                <a:cs typeface="Calibri" panose="020F0502020204030204" pitchFamily="34" charset="0"/>
              </a:rPr>
              <a:t>Subbag</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Analisis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kredit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pengecekan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kelengkapan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dokumen</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68" name="TextBox 67">
            <a:extLst>
              <a:ext uri="{FF2B5EF4-FFF2-40B4-BE49-F238E27FC236}">
                <a16:creationId xmlns:a16="http://schemas.microsoft.com/office/drawing/2014/main" id="{A9F199D1-8C44-63DE-FD2A-0F67216C2BA3}"/>
              </a:ext>
            </a:extLst>
          </p:cNvPr>
          <p:cNvSpPr txBox="1"/>
          <p:nvPr/>
        </p:nvSpPr>
        <p:spPr>
          <a:xfrm>
            <a:off x="8275802" y="1425164"/>
            <a:ext cx="3639402" cy="584775"/>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R3: </a:t>
            </a:r>
            <a:r>
              <a:rPr lang="en-US" sz="1600" dirty="0" err="1">
                <a:latin typeface="Calibri" panose="020F0502020204030204" pitchFamily="34" charset="0"/>
                <a:ea typeface="Calibri" panose="020F0502020204030204" pitchFamily="34" charset="0"/>
                <a:cs typeface="Calibri" panose="020F0502020204030204" pitchFamily="34" charset="0"/>
              </a:rPr>
              <a:t>Kondisi</a:t>
            </a:r>
            <a:r>
              <a:rPr lang="en-US" sz="1600" dirty="0">
                <a:latin typeface="Calibri" panose="020F0502020204030204" pitchFamily="34" charset="0"/>
                <a:ea typeface="Calibri" panose="020F0502020204030204" pitchFamily="34" charset="0"/>
                <a:cs typeface="Calibri" panose="020F0502020204030204" pitchFamily="34" charset="0"/>
              </a:rPr>
              <a:t> di </a:t>
            </a:r>
            <a:r>
              <a:rPr lang="en-US" sz="1600" dirty="0" err="1">
                <a:latin typeface="Calibri" panose="020F0502020204030204" pitchFamily="34" charset="0"/>
                <a:ea typeface="Calibri" panose="020F0502020204030204" pitchFamily="34" charset="0"/>
                <a:cs typeface="Calibri" panose="020F0502020204030204" pitchFamily="34" charset="0"/>
              </a:rPr>
              <a:t>lapangan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dengan</a:t>
            </a:r>
            <a:r>
              <a:rPr lang="en-US" sz="1600" dirty="0">
                <a:latin typeface="Calibri" panose="020F0502020204030204" pitchFamily="34" charset="0"/>
                <a:ea typeface="Calibri" panose="020F0502020204030204" pitchFamily="34" charset="0"/>
                <a:cs typeface="Calibri" panose="020F0502020204030204" pitchFamily="34" charset="0"/>
              </a:rPr>
              <a:t> data pada </a:t>
            </a:r>
            <a:r>
              <a:rPr lang="en-US" sz="1600" dirty="0" err="1">
                <a:latin typeface="Calibri" panose="020F0502020204030204" pitchFamily="34" charset="0"/>
                <a:ea typeface="Calibri" panose="020F0502020204030204" pitchFamily="34" charset="0"/>
                <a:cs typeface="Calibri" panose="020F0502020204030204" pitchFamily="34" charset="0"/>
              </a:rPr>
              <a:t>dokumen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dilampirkan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sesuai</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2685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2F91830-A7E4-B7BE-F13E-DDDA3E9B58F5}"/>
              </a:ext>
            </a:extLst>
          </p:cNvPr>
          <p:cNvSpPr txBox="1">
            <a:spLocks/>
          </p:cNvSpPr>
          <p:nvPr/>
        </p:nvSpPr>
        <p:spPr>
          <a:xfrm>
            <a:off x="3628439" y="115616"/>
            <a:ext cx="301942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a:t>Desain </a:t>
            </a:r>
            <a:r>
              <a:rPr lang="en-US" sz="3800" kern="0" dirty="0" err="1"/>
              <a:t>ICoFR</a:t>
            </a:r>
            <a:endParaRPr lang="en-ID" sz="3800" kern="0" dirty="0"/>
          </a:p>
        </p:txBody>
      </p:sp>
      <p:sp>
        <p:nvSpPr>
          <p:cNvPr id="5" name="Title 2">
            <a:extLst>
              <a:ext uri="{FF2B5EF4-FFF2-40B4-BE49-F238E27FC236}">
                <a16:creationId xmlns:a16="http://schemas.microsoft.com/office/drawing/2014/main" id="{F67D127E-D364-C276-B654-8E8DDFC3B153}"/>
              </a:ext>
            </a:extLst>
          </p:cNvPr>
          <p:cNvSpPr txBox="1">
            <a:spLocks/>
          </p:cNvSpPr>
          <p:nvPr/>
        </p:nvSpPr>
        <p:spPr>
          <a:xfrm>
            <a:off x="342559" y="896016"/>
            <a:ext cx="4795594" cy="2936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300" b="1" kern="0" dirty="0" err="1">
                <a:latin typeface="Calibri" panose="020F0502020204030204" pitchFamily="34" charset="0"/>
                <a:ea typeface="Calibri" panose="020F0502020204030204" pitchFamily="34" charset="0"/>
                <a:cs typeface="Calibri" panose="020F0502020204030204" pitchFamily="34" charset="0"/>
              </a:rPr>
              <a:t>Contoh</a:t>
            </a:r>
            <a:r>
              <a:rPr lang="en-US" sz="2300" b="1" kern="0" dirty="0">
                <a:latin typeface="Calibri" panose="020F0502020204030204" pitchFamily="34" charset="0"/>
                <a:ea typeface="Calibri" panose="020F0502020204030204" pitchFamily="34" charset="0"/>
                <a:cs typeface="Calibri" panose="020F0502020204030204" pitchFamily="34" charset="0"/>
              </a:rPr>
              <a:t> </a:t>
            </a:r>
            <a:r>
              <a:rPr lang="en-US" sz="2300" b="1" kern="0" dirty="0" err="1">
                <a:latin typeface="Calibri" panose="020F0502020204030204" pitchFamily="34" charset="0"/>
                <a:ea typeface="Calibri" panose="020F0502020204030204" pitchFamily="34" charset="0"/>
                <a:cs typeface="Calibri" panose="020F0502020204030204" pitchFamily="34" charset="0"/>
              </a:rPr>
              <a:t>Sederhana</a:t>
            </a:r>
            <a:r>
              <a:rPr lang="en-US" sz="2300" b="1" kern="0" dirty="0">
                <a:latin typeface="Calibri" panose="020F0502020204030204" pitchFamily="34" charset="0"/>
                <a:ea typeface="Calibri" panose="020F0502020204030204" pitchFamily="34" charset="0"/>
                <a:cs typeface="Calibri" panose="020F0502020204030204" pitchFamily="34" charset="0"/>
              </a:rPr>
              <a:t> Desain TLC:</a:t>
            </a:r>
            <a:endParaRPr lang="en-ID" sz="23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7D0625D-F46F-F760-3179-F22857EFC9C2}"/>
              </a:ext>
            </a:extLst>
          </p:cNvPr>
          <p:cNvSpPr/>
          <p:nvPr/>
        </p:nvSpPr>
        <p:spPr>
          <a:xfrm>
            <a:off x="268405" y="1551789"/>
            <a:ext cx="11809864" cy="5067765"/>
          </a:xfrm>
          <a:prstGeom prst="rect">
            <a:avLst/>
          </a:prstGeom>
          <a:ln>
            <a:prstDash val="lg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ID" dirty="0"/>
          </a:p>
        </p:txBody>
      </p:sp>
      <p:sp>
        <p:nvSpPr>
          <p:cNvPr id="8" name="Rectangle 7">
            <a:extLst>
              <a:ext uri="{FF2B5EF4-FFF2-40B4-BE49-F238E27FC236}">
                <a16:creationId xmlns:a16="http://schemas.microsoft.com/office/drawing/2014/main" id="{E86F8E63-350E-AED9-4630-C46AA42CE6AB}"/>
              </a:ext>
            </a:extLst>
          </p:cNvPr>
          <p:cNvSpPr/>
          <p:nvPr/>
        </p:nvSpPr>
        <p:spPr>
          <a:xfrm>
            <a:off x="1433015" y="2615868"/>
            <a:ext cx="2542016" cy="3346116"/>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Flowchart: Document 8">
            <a:extLst>
              <a:ext uri="{FF2B5EF4-FFF2-40B4-BE49-F238E27FC236}">
                <a16:creationId xmlns:a16="http://schemas.microsoft.com/office/drawing/2014/main" id="{BC5F5D9F-7561-3AC2-D5B4-0288A4550868}"/>
              </a:ext>
            </a:extLst>
          </p:cNvPr>
          <p:cNvSpPr/>
          <p:nvPr/>
        </p:nvSpPr>
        <p:spPr>
          <a:xfrm>
            <a:off x="1631987" y="3295662"/>
            <a:ext cx="1583482" cy="1336081"/>
          </a:xfrm>
          <a:prstGeom prst="flowChartDocumen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Flowchart: Document 9">
            <a:extLst>
              <a:ext uri="{FF2B5EF4-FFF2-40B4-BE49-F238E27FC236}">
                <a16:creationId xmlns:a16="http://schemas.microsoft.com/office/drawing/2014/main" id="{518A47FC-24BD-8564-23C2-78C1C8608725}"/>
              </a:ext>
            </a:extLst>
          </p:cNvPr>
          <p:cNvSpPr/>
          <p:nvPr/>
        </p:nvSpPr>
        <p:spPr>
          <a:xfrm>
            <a:off x="1830960" y="3515928"/>
            <a:ext cx="1583482" cy="1336081"/>
          </a:xfrm>
          <a:prstGeom prst="flowChartDocumen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Flowchart: Document 10">
            <a:extLst>
              <a:ext uri="{FF2B5EF4-FFF2-40B4-BE49-F238E27FC236}">
                <a16:creationId xmlns:a16="http://schemas.microsoft.com/office/drawing/2014/main" id="{8C16E05C-07A6-D44B-D78E-B1B430C003F8}"/>
              </a:ext>
            </a:extLst>
          </p:cNvPr>
          <p:cNvSpPr/>
          <p:nvPr/>
        </p:nvSpPr>
        <p:spPr>
          <a:xfrm>
            <a:off x="2018933" y="3707497"/>
            <a:ext cx="1583482" cy="1336081"/>
          </a:xfrm>
          <a:prstGeom prst="flowChartDocumen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lowchart: Document 11">
            <a:extLst>
              <a:ext uri="{FF2B5EF4-FFF2-40B4-BE49-F238E27FC236}">
                <a16:creationId xmlns:a16="http://schemas.microsoft.com/office/drawing/2014/main" id="{21146CE8-B51E-C369-5F15-6CB017040F20}"/>
              </a:ext>
            </a:extLst>
          </p:cNvPr>
          <p:cNvSpPr/>
          <p:nvPr/>
        </p:nvSpPr>
        <p:spPr>
          <a:xfrm>
            <a:off x="2217906" y="4036422"/>
            <a:ext cx="1583482" cy="1336081"/>
          </a:xfrm>
          <a:prstGeom prst="flowChartDocumen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Hasil</a:t>
            </a:r>
          </a:p>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Pinjaman</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Nasabah</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FC64228F-650A-E360-0618-AAA28B9850D3}"/>
              </a:ext>
            </a:extLst>
          </p:cNvPr>
          <p:cNvSpPr/>
          <p:nvPr/>
        </p:nvSpPr>
        <p:spPr>
          <a:xfrm>
            <a:off x="4322768" y="3337366"/>
            <a:ext cx="1742450" cy="19622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1" dirty="0" err="1">
                <a:latin typeface="Calibri" panose="020F0502020204030204" pitchFamily="34" charset="0"/>
                <a:ea typeface="Calibri" panose="020F0502020204030204" pitchFamily="34" charset="0"/>
                <a:cs typeface="Calibri" panose="020F0502020204030204" pitchFamily="34" charset="0"/>
              </a:rPr>
              <a:t>Subbag</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Analisis</a:t>
            </a:r>
            <a:r>
              <a:rPr lang="en-US" b="1" dirty="0">
                <a:latin typeface="Calibri" panose="020F0502020204030204" pitchFamily="34" charset="0"/>
                <a:ea typeface="Calibri" panose="020F0502020204030204" pitchFamily="34" charset="0"/>
                <a:cs typeface="Calibri" panose="020F0502020204030204" pitchFamily="34" charset="0"/>
              </a:rPr>
              <a:t> </a:t>
            </a:r>
          </a:p>
          <a:p>
            <a:r>
              <a:rPr lang="en-US" b="1" dirty="0" err="1">
                <a:latin typeface="Calibri" panose="020F0502020204030204" pitchFamily="34" charset="0"/>
                <a:ea typeface="Calibri" panose="020F0502020204030204" pitchFamily="34" charset="0"/>
                <a:cs typeface="Calibri" panose="020F0502020204030204" pitchFamily="34" charset="0"/>
              </a:rPr>
              <a:t>Kredit</a:t>
            </a:r>
            <a:r>
              <a:rPr lang="en-US" b="1" dirty="0">
                <a:latin typeface="Calibri" panose="020F0502020204030204" pitchFamily="34" charset="0"/>
                <a:ea typeface="Calibri" panose="020F0502020204030204" pitchFamily="34" charset="0"/>
                <a:cs typeface="Calibri" panose="020F0502020204030204" pitchFamily="34" charset="0"/>
              </a:rPr>
              <a:t>: </a:t>
            </a:r>
          </a:p>
          <a:p>
            <a:r>
              <a:rPr lang="en-US" dirty="0" err="1">
                <a:latin typeface="Calibri" panose="020F0502020204030204" pitchFamily="34" charset="0"/>
                <a:ea typeface="Calibri" panose="020F0502020204030204" pitchFamily="34" charset="0"/>
                <a:cs typeface="Calibri" panose="020F0502020204030204" pitchFamily="34" charset="0"/>
              </a:rPr>
              <a:t>Melakukan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analisis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kredit</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D46248DA-EB39-D145-4FCD-434BE6BA89DD}"/>
              </a:ext>
            </a:extLst>
          </p:cNvPr>
          <p:cNvSpPr/>
          <p:nvPr/>
        </p:nvSpPr>
        <p:spPr>
          <a:xfrm>
            <a:off x="6518111" y="3295662"/>
            <a:ext cx="1769567" cy="19622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1" dirty="0" err="1">
                <a:latin typeface="Calibri" panose="020F0502020204030204" pitchFamily="34" charset="0"/>
                <a:ea typeface="Calibri" panose="020F0502020204030204" pitchFamily="34" charset="0"/>
                <a:cs typeface="Calibri" panose="020F0502020204030204" pitchFamily="34" charset="0"/>
              </a:rPr>
              <a:t>Subbag</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Analisis</a:t>
            </a:r>
            <a:r>
              <a:rPr lang="en-US" b="1" dirty="0">
                <a:latin typeface="Calibri" panose="020F0502020204030204" pitchFamily="34" charset="0"/>
                <a:ea typeface="Calibri" panose="020F0502020204030204" pitchFamily="34" charset="0"/>
                <a:cs typeface="Calibri" panose="020F0502020204030204" pitchFamily="34" charset="0"/>
              </a:rPr>
              <a:t> </a:t>
            </a:r>
          </a:p>
          <a:p>
            <a:r>
              <a:rPr lang="en-US" b="1" dirty="0" err="1">
                <a:latin typeface="Calibri" panose="020F0502020204030204" pitchFamily="34" charset="0"/>
                <a:ea typeface="Calibri" panose="020F0502020204030204" pitchFamily="34" charset="0"/>
                <a:cs typeface="Calibri" panose="020F0502020204030204" pitchFamily="34" charset="0"/>
              </a:rPr>
              <a:t>Kredit</a:t>
            </a:r>
            <a:r>
              <a:rPr lang="en-US" b="1" dirty="0">
                <a:latin typeface="Calibri" panose="020F0502020204030204" pitchFamily="34" charset="0"/>
                <a:ea typeface="Calibri" panose="020F0502020204030204" pitchFamily="34" charset="0"/>
                <a:cs typeface="Calibri" panose="020F0502020204030204" pitchFamily="34" charset="0"/>
              </a:rPr>
              <a:t>: </a:t>
            </a:r>
          </a:p>
          <a:p>
            <a:r>
              <a:rPr lang="en-US" dirty="0" err="1">
                <a:latin typeface="Calibri" panose="020F0502020204030204" pitchFamily="34" charset="0"/>
                <a:ea typeface="Calibri" panose="020F0502020204030204" pitchFamily="34" charset="0"/>
                <a:cs typeface="Calibri" panose="020F0502020204030204" pitchFamily="34" charset="0"/>
              </a:rPr>
              <a:t>Membuat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laporan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analisis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kredit</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5" name="Flowchart: Connector 14">
            <a:extLst>
              <a:ext uri="{FF2B5EF4-FFF2-40B4-BE49-F238E27FC236}">
                <a16:creationId xmlns:a16="http://schemas.microsoft.com/office/drawing/2014/main" id="{2EFD6CBD-FDCC-6F9B-F0A1-9EF8135CE317}"/>
              </a:ext>
            </a:extLst>
          </p:cNvPr>
          <p:cNvSpPr/>
          <p:nvPr/>
        </p:nvSpPr>
        <p:spPr>
          <a:xfrm>
            <a:off x="379230" y="3994716"/>
            <a:ext cx="536470" cy="564163"/>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B</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16" name="Flowchart: Connector 15">
            <a:extLst>
              <a:ext uri="{FF2B5EF4-FFF2-40B4-BE49-F238E27FC236}">
                <a16:creationId xmlns:a16="http://schemas.microsoft.com/office/drawing/2014/main" id="{1D90B49D-8B3F-E953-6161-524BAB4AD71C}"/>
              </a:ext>
            </a:extLst>
          </p:cNvPr>
          <p:cNvSpPr/>
          <p:nvPr/>
        </p:nvSpPr>
        <p:spPr>
          <a:xfrm>
            <a:off x="11506326" y="4183968"/>
            <a:ext cx="536470" cy="564163"/>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C</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19" name="Flowchart: Decision 18">
            <a:extLst>
              <a:ext uri="{FF2B5EF4-FFF2-40B4-BE49-F238E27FC236}">
                <a16:creationId xmlns:a16="http://schemas.microsoft.com/office/drawing/2014/main" id="{6828E996-ABEE-30B0-0BF9-8E66BDA7AEF8}"/>
              </a:ext>
            </a:extLst>
          </p:cNvPr>
          <p:cNvSpPr/>
          <p:nvPr/>
        </p:nvSpPr>
        <p:spPr>
          <a:xfrm>
            <a:off x="7083463" y="2179259"/>
            <a:ext cx="1133508" cy="523220"/>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R4</a:t>
            </a:r>
            <a:endParaRPr lang="en-ID" dirty="0"/>
          </a:p>
        </p:txBody>
      </p:sp>
      <p:sp>
        <p:nvSpPr>
          <p:cNvPr id="20" name="TextBox 19">
            <a:extLst>
              <a:ext uri="{FF2B5EF4-FFF2-40B4-BE49-F238E27FC236}">
                <a16:creationId xmlns:a16="http://schemas.microsoft.com/office/drawing/2014/main" id="{5FA2EF12-EB91-1398-4A73-81472B393CB3}"/>
              </a:ext>
            </a:extLst>
          </p:cNvPr>
          <p:cNvSpPr txBox="1"/>
          <p:nvPr/>
        </p:nvSpPr>
        <p:spPr>
          <a:xfrm>
            <a:off x="4492347" y="5661737"/>
            <a:ext cx="2542016" cy="830997"/>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C4:Kepala Cabang </a:t>
            </a:r>
            <a:r>
              <a:rPr lang="en-US" sz="1600" dirty="0" err="1">
                <a:latin typeface="Calibri" panose="020F0502020204030204" pitchFamily="34" charset="0"/>
                <a:ea typeface="Calibri" panose="020F0502020204030204" pitchFamily="34" charset="0"/>
                <a:cs typeface="Calibri" panose="020F0502020204030204" pitchFamily="34" charset="0"/>
              </a:rPr>
              <a:t>melakukan</a:t>
            </a:r>
            <a:r>
              <a:rPr lang="en-US" sz="1600" dirty="0">
                <a:latin typeface="Calibri" panose="020F0502020204030204" pitchFamily="34" charset="0"/>
                <a:ea typeface="Calibri" panose="020F0502020204030204" pitchFamily="34" charset="0"/>
                <a:cs typeface="Calibri" panose="020F0502020204030204" pitchFamily="34" charset="0"/>
              </a:rPr>
              <a:t> review </a:t>
            </a:r>
            <a:r>
              <a:rPr lang="en-US" sz="1600" dirty="0" err="1">
                <a:latin typeface="Calibri" panose="020F0502020204030204" pitchFamily="34" charset="0"/>
                <a:ea typeface="Calibri" panose="020F0502020204030204" pitchFamily="34" charset="0"/>
                <a:cs typeface="Calibri" panose="020F0502020204030204" pitchFamily="34" charset="0"/>
              </a:rPr>
              <a:t>atas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laporan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Analisis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kredit</a:t>
            </a:r>
            <a:r>
              <a:rPr lang="en-US" sz="1600" dirty="0">
                <a:latin typeface="Calibri" panose="020F0502020204030204" pitchFamily="34" charset="0"/>
                <a:ea typeface="Calibri" panose="020F0502020204030204" pitchFamily="34" charset="0"/>
                <a:cs typeface="Calibri" panose="020F0502020204030204" pitchFamily="34" charset="0"/>
              </a:rPr>
              <a:t>  </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21" name="Flowchart: Connector 20">
            <a:extLst>
              <a:ext uri="{FF2B5EF4-FFF2-40B4-BE49-F238E27FC236}">
                <a16:creationId xmlns:a16="http://schemas.microsoft.com/office/drawing/2014/main" id="{F463E39B-20EA-10A1-5EA3-53A760B27155}"/>
              </a:ext>
            </a:extLst>
          </p:cNvPr>
          <p:cNvSpPr/>
          <p:nvPr/>
        </p:nvSpPr>
        <p:spPr>
          <a:xfrm>
            <a:off x="7018566" y="5575356"/>
            <a:ext cx="768656" cy="593677"/>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C4</a:t>
            </a:r>
            <a:endParaRPr lang="en-ID" sz="2400" dirty="0">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E80B1724-0B2F-2996-D3D1-845647484B7D}"/>
              </a:ext>
            </a:extLst>
          </p:cNvPr>
          <p:cNvSpPr/>
          <p:nvPr/>
        </p:nvSpPr>
        <p:spPr>
          <a:xfrm>
            <a:off x="8567205" y="2615868"/>
            <a:ext cx="2473299" cy="3346116"/>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Flowchart: Document 22">
            <a:extLst>
              <a:ext uri="{FF2B5EF4-FFF2-40B4-BE49-F238E27FC236}">
                <a16:creationId xmlns:a16="http://schemas.microsoft.com/office/drawing/2014/main" id="{0FAFB14A-6D80-E212-53C6-E40BE3CEE867}"/>
              </a:ext>
            </a:extLst>
          </p:cNvPr>
          <p:cNvSpPr/>
          <p:nvPr/>
        </p:nvSpPr>
        <p:spPr>
          <a:xfrm>
            <a:off x="8815849" y="3295661"/>
            <a:ext cx="1583482" cy="1336081"/>
          </a:xfrm>
          <a:prstGeom prst="flowChartDocumen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4" name="Flowchart: Document 23">
            <a:extLst>
              <a:ext uri="{FF2B5EF4-FFF2-40B4-BE49-F238E27FC236}">
                <a16:creationId xmlns:a16="http://schemas.microsoft.com/office/drawing/2014/main" id="{DF1B9205-C98F-D9CA-8E71-ECE4E9497585}"/>
              </a:ext>
            </a:extLst>
          </p:cNvPr>
          <p:cNvSpPr/>
          <p:nvPr/>
        </p:nvSpPr>
        <p:spPr>
          <a:xfrm>
            <a:off x="9065366" y="3564477"/>
            <a:ext cx="1583482" cy="1336081"/>
          </a:xfrm>
          <a:prstGeom prst="flowChartDocumen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5" name="Flowchart: Document 24">
            <a:extLst>
              <a:ext uri="{FF2B5EF4-FFF2-40B4-BE49-F238E27FC236}">
                <a16:creationId xmlns:a16="http://schemas.microsoft.com/office/drawing/2014/main" id="{02A7BDC3-005D-DB8D-BF91-04360D64A67C}"/>
              </a:ext>
            </a:extLst>
          </p:cNvPr>
          <p:cNvSpPr/>
          <p:nvPr/>
        </p:nvSpPr>
        <p:spPr>
          <a:xfrm>
            <a:off x="9257394" y="3826374"/>
            <a:ext cx="1583482" cy="1336081"/>
          </a:xfrm>
          <a:prstGeom prst="flowChartDocument">
            <a:avLst/>
          </a:prstGeom>
          <a:solidFill>
            <a:schemeClr val="tx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Flowchart: Document 25">
            <a:extLst>
              <a:ext uri="{FF2B5EF4-FFF2-40B4-BE49-F238E27FC236}">
                <a16:creationId xmlns:a16="http://schemas.microsoft.com/office/drawing/2014/main" id="{170EA147-527A-EA70-8702-73C6737747BC}"/>
              </a:ext>
            </a:extLst>
          </p:cNvPr>
          <p:cNvSpPr/>
          <p:nvPr/>
        </p:nvSpPr>
        <p:spPr>
          <a:xfrm>
            <a:off x="9397158" y="4036421"/>
            <a:ext cx="1583482" cy="1336081"/>
          </a:xfrm>
          <a:prstGeom prst="flowChartDocumen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Analisis</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Kredit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C1114BA7-F8F7-B30F-052C-C4EBC6E8BB9D}"/>
              </a:ext>
            </a:extLst>
          </p:cNvPr>
          <p:cNvSpPr txBox="1"/>
          <p:nvPr/>
        </p:nvSpPr>
        <p:spPr>
          <a:xfrm>
            <a:off x="6329264" y="1756554"/>
            <a:ext cx="2915916" cy="338554"/>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R4: </a:t>
            </a:r>
            <a:r>
              <a:rPr lang="en-US" sz="1600" dirty="0" err="1">
                <a:latin typeface="Calibri" panose="020F0502020204030204" pitchFamily="34" charset="0"/>
                <a:ea typeface="Calibri" panose="020F0502020204030204" pitchFamily="34" charset="0"/>
                <a:cs typeface="Calibri" panose="020F0502020204030204" pitchFamily="34" charset="0"/>
              </a:rPr>
              <a:t>analisis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kredit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akurat</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cxnSp>
        <p:nvCxnSpPr>
          <p:cNvPr id="28" name="Connector: Elbow 27">
            <a:extLst>
              <a:ext uri="{FF2B5EF4-FFF2-40B4-BE49-F238E27FC236}">
                <a16:creationId xmlns:a16="http://schemas.microsoft.com/office/drawing/2014/main" id="{1A195B2F-934F-EC08-F19D-2BA34568FBAC}"/>
              </a:ext>
            </a:extLst>
          </p:cNvPr>
          <p:cNvCxnSpPr>
            <a:cxnSpLocks/>
            <a:endCxn id="19" idx="1"/>
          </p:cNvCxnSpPr>
          <p:nvPr/>
        </p:nvCxnSpPr>
        <p:spPr>
          <a:xfrm rot="5400000" flipH="1" flipV="1">
            <a:off x="6506762" y="2659882"/>
            <a:ext cx="795714" cy="357688"/>
          </a:xfrm>
          <a:prstGeom prst="bentConnector2">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9" name="Straight Arrow Connector 28">
            <a:extLst>
              <a:ext uri="{FF2B5EF4-FFF2-40B4-BE49-F238E27FC236}">
                <a16:creationId xmlns:a16="http://schemas.microsoft.com/office/drawing/2014/main" id="{2DB576A3-2D3C-121D-1261-C03C62763FA9}"/>
              </a:ext>
            </a:extLst>
          </p:cNvPr>
          <p:cNvCxnSpPr>
            <a:cxnSpLocks/>
            <a:stCxn id="15" idx="6"/>
            <a:endCxn id="8" idx="1"/>
          </p:cNvCxnSpPr>
          <p:nvPr/>
        </p:nvCxnSpPr>
        <p:spPr>
          <a:xfrm>
            <a:off x="915700" y="4276798"/>
            <a:ext cx="517315" cy="1212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4" name="Straight Arrow Connector 33">
            <a:extLst>
              <a:ext uri="{FF2B5EF4-FFF2-40B4-BE49-F238E27FC236}">
                <a16:creationId xmlns:a16="http://schemas.microsoft.com/office/drawing/2014/main" id="{9EDB9BF1-BBA1-51CE-4481-2AF3D6DB54B9}"/>
              </a:ext>
            </a:extLst>
          </p:cNvPr>
          <p:cNvCxnSpPr>
            <a:cxnSpLocks/>
          </p:cNvCxnSpPr>
          <p:nvPr/>
        </p:nvCxnSpPr>
        <p:spPr>
          <a:xfrm>
            <a:off x="3862083" y="4318502"/>
            <a:ext cx="460685"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5" name="Straight Arrow Connector 34">
            <a:extLst>
              <a:ext uri="{FF2B5EF4-FFF2-40B4-BE49-F238E27FC236}">
                <a16:creationId xmlns:a16="http://schemas.microsoft.com/office/drawing/2014/main" id="{88D1E148-505E-AB9D-141E-2C11823CFC2B}"/>
              </a:ext>
            </a:extLst>
          </p:cNvPr>
          <p:cNvCxnSpPr>
            <a:cxnSpLocks/>
            <a:endCxn id="14" idx="1"/>
          </p:cNvCxnSpPr>
          <p:nvPr/>
        </p:nvCxnSpPr>
        <p:spPr>
          <a:xfrm>
            <a:off x="6095999" y="4276797"/>
            <a:ext cx="422112" cy="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9" name="Straight Arrow Connector 38">
            <a:extLst>
              <a:ext uri="{FF2B5EF4-FFF2-40B4-BE49-F238E27FC236}">
                <a16:creationId xmlns:a16="http://schemas.microsoft.com/office/drawing/2014/main" id="{E7B75744-BE59-CB76-8883-C3A44376CB31}"/>
              </a:ext>
            </a:extLst>
          </p:cNvPr>
          <p:cNvCxnSpPr>
            <a:cxnSpLocks/>
          </p:cNvCxnSpPr>
          <p:nvPr/>
        </p:nvCxnSpPr>
        <p:spPr>
          <a:xfrm>
            <a:off x="8282270" y="4375537"/>
            <a:ext cx="384058"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1" name="Straight Arrow Connector 40">
            <a:extLst>
              <a:ext uri="{FF2B5EF4-FFF2-40B4-BE49-F238E27FC236}">
                <a16:creationId xmlns:a16="http://schemas.microsoft.com/office/drawing/2014/main" id="{6FE16CA9-106D-18AD-3CF8-5164FAEF2F0B}"/>
              </a:ext>
            </a:extLst>
          </p:cNvPr>
          <p:cNvCxnSpPr>
            <a:cxnSpLocks/>
          </p:cNvCxnSpPr>
          <p:nvPr/>
        </p:nvCxnSpPr>
        <p:spPr>
          <a:xfrm>
            <a:off x="11040504" y="4422851"/>
            <a:ext cx="465822"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3" name="Straight Arrow Connector 42">
            <a:extLst>
              <a:ext uri="{FF2B5EF4-FFF2-40B4-BE49-F238E27FC236}">
                <a16:creationId xmlns:a16="http://schemas.microsoft.com/office/drawing/2014/main" id="{24EDCEB7-FD52-7475-422B-3E243F5AE69A}"/>
              </a:ext>
            </a:extLst>
          </p:cNvPr>
          <p:cNvCxnSpPr>
            <a:cxnSpLocks/>
            <a:stCxn id="14" idx="2"/>
            <a:endCxn id="21" idx="0"/>
          </p:cNvCxnSpPr>
          <p:nvPr/>
        </p:nvCxnSpPr>
        <p:spPr>
          <a:xfrm flipH="1">
            <a:off x="7402894" y="5257935"/>
            <a:ext cx="1" cy="317421"/>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770318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DB5C928-396F-F69E-0DCB-521237F8E481}"/>
              </a:ext>
            </a:extLst>
          </p:cNvPr>
          <p:cNvSpPr txBox="1">
            <a:spLocks/>
          </p:cNvSpPr>
          <p:nvPr/>
        </p:nvSpPr>
        <p:spPr>
          <a:xfrm>
            <a:off x="1555845" y="443162"/>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pic>
        <p:nvPicPr>
          <p:cNvPr id="5" name="Picture 4">
            <a:extLst>
              <a:ext uri="{FF2B5EF4-FFF2-40B4-BE49-F238E27FC236}">
                <a16:creationId xmlns:a16="http://schemas.microsoft.com/office/drawing/2014/main" id="{EAF49714-698D-57B0-1D64-540D18B23BBD}"/>
              </a:ext>
            </a:extLst>
          </p:cNvPr>
          <p:cNvPicPr>
            <a:picLocks noChangeAspect="1"/>
          </p:cNvPicPr>
          <p:nvPr/>
        </p:nvPicPr>
        <p:blipFill>
          <a:blip r:embed="rId2"/>
          <a:stretch>
            <a:fillRect/>
          </a:stretch>
        </p:blipFill>
        <p:spPr>
          <a:xfrm>
            <a:off x="466745" y="1895237"/>
            <a:ext cx="3364926" cy="1281974"/>
          </a:xfrm>
          <a:prstGeom prst="rect">
            <a:avLst/>
          </a:prstGeom>
        </p:spPr>
      </p:pic>
      <p:pic>
        <p:nvPicPr>
          <p:cNvPr id="6" name="Picture 5">
            <a:extLst>
              <a:ext uri="{FF2B5EF4-FFF2-40B4-BE49-F238E27FC236}">
                <a16:creationId xmlns:a16="http://schemas.microsoft.com/office/drawing/2014/main" id="{5FCCA57E-9DD8-7DA5-50AB-0E27DFBCA72A}"/>
              </a:ext>
            </a:extLst>
          </p:cNvPr>
          <p:cNvPicPr>
            <a:picLocks noChangeAspect="1"/>
          </p:cNvPicPr>
          <p:nvPr/>
        </p:nvPicPr>
        <p:blipFill>
          <a:blip r:embed="rId3"/>
          <a:stretch>
            <a:fillRect/>
          </a:stretch>
        </p:blipFill>
        <p:spPr>
          <a:xfrm>
            <a:off x="587008" y="3177211"/>
            <a:ext cx="3124399" cy="1203316"/>
          </a:xfrm>
          <a:prstGeom prst="rect">
            <a:avLst/>
          </a:prstGeom>
        </p:spPr>
      </p:pic>
      <p:sp>
        <p:nvSpPr>
          <p:cNvPr id="8" name="TextBox 7">
            <a:extLst>
              <a:ext uri="{FF2B5EF4-FFF2-40B4-BE49-F238E27FC236}">
                <a16:creationId xmlns:a16="http://schemas.microsoft.com/office/drawing/2014/main" id="{741259C8-4F5F-A70F-A33C-6BA24288217E}"/>
              </a:ext>
            </a:extLst>
          </p:cNvPr>
          <p:cNvSpPr txBox="1"/>
          <p:nvPr/>
        </p:nvSpPr>
        <p:spPr>
          <a:xfrm>
            <a:off x="4148919" y="1624222"/>
            <a:ext cx="6523630" cy="4247317"/>
          </a:xfrm>
          <a:prstGeom prst="rect">
            <a:avLst/>
          </a:prstGeom>
          <a:noFill/>
        </p:spPr>
        <p:txBody>
          <a:bodyPr wrap="square">
            <a:spAutoFit/>
          </a:bodyPr>
          <a:lstStyle/>
          <a:p>
            <a:r>
              <a:rPr lang="en-ID" b="1" dirty="0">
                <a:latin typeface="Calibri" panose="020F0502020204030204" pitchFamily="34" charset="0"/>
                <a:ea typeface="Calibri" panose="020F0502020204030204" pitchFamily="34" charset="0"/>
                <a:cs typeface="Calibri" panose="020F0502020204030204" pitchFamily="34" charset="0"/>
              </a:rPr>
              <a:t>PCAOB AS 5:</a:t>
            </a:r>
          </a:p>
          <a:p>
            <a:r>
              <a:rPr lang="en-ID" dirty="0">
                <a:latin typeface="Calibri" panose="020F0502020204030204" pitchFamily="34" charset="0"/>
                <a:ea typeface="Calibri" panose="020F0502020204030204" pitchFamily="34" charset="0"/>
                <a:cs typeface="Calibri" panose="020F0502020204030204" pitchFamily="34" charset="0"/>
              </a:rPr>
              <a:t>An Audit of Internal Control Over Financial Reporting That is Integrated with An Audit of Financial Statements and Related Independence Rule and Conforming Amendments.</a:t>
            </a:r>
          </a:p>
          <a:p>
            <a:endParaRPr lang="en-ID" dirty="0">
              <a:latin typeface="Calibri" panose="020F0502020204030204" pitchFamily="34" charset="0"/>
              <a:ea typeface="Calibri" panose="020F0502020204030204" pitchFamily="34" charset="0"/>
              <a:cs typeface="Calibri" panose="020F0502020204030204" pitchFamily="34" charset="0"/>
            </a:endParaRPr>
          </a:p>
          <a:p>
            <a:r>
              <a:rPr lang="en-ID" b="1" dirty="0">
                <a:latin typeface="Calibri" panose="020F0502020204030204" pitchFamily="34" charset="0"/>
                <a:ea typeface="Calibri" panose="020F0502020204030204" pitchFamily="34" charset="0"/>
                <a:cs typeface="Calibri" panose="020F0502020204030204" pitchFamily="34" charset="0"/>
              </a:rPr>
              <a:t>PCAOB AS 2201:</a:t>
            </a:r>
          </a:p>
          <a:p>
            <a:r>
              <a:rPr lang="en-ID" dirty="0">
                <a:latin typeface="Calibri" panose="020F0502020204030204" pitchFamily="34" charset="0"/>
                <a:ea typeface="Calibri" panose="020F0502020204030204" pitchFamily="34" charset="0"/>
                <a:cs typeface="Calibri" panose="020F0502020204030204" pitchFamily="34" charset="0"/>
              </a:rPr>
              <a:t>An Audit of Internal Control Over Financial Reporting That Is Integrated with An Audit of Financial Statements.</a:t>
            </a:r>
          </a:p>
          <a:p>
            <a:endParaRPr lang="en-ID" dirty="0">
              <a:latin typeface="Calibri" panose="020F0502020204030204" pitchFamily="34" charset="0"/>
              <a:ea typeface="Calibri" panose="020F0502020204030204" pitchFamily="34" charset="0"/>
              <a:cs typeface="Calibri" panose="020F0502020204030204" pitchFamily="34" charset="0"/>
            </a:endParaRPr>
          </a:p>
          <a:p>
            <a:r>
              <a:rPr lang="en-ID" b="1" dirty="0">
                <a:latin typeface="Calibri" panose="020F0502020204030204" pitchFamily="34" charset="0"/>
                <a:ea typeface="Calibri" panose="020F0502020204030204" pitchFamily="34" charset="0"/>
                <a:cs typeface="Calibri" panose="020F0502020204030204" pitchFamily="34" charset="0"/>
              </a:rPr>
              <a:t>PCAOB AS 1305:</a:t>
            </a:r>
          </a:p>
          <a:p>
            <a:r>
              <a:rPr lang="en-ID" dirty="0">
                <a:latin typeface="Calibri" panose="020F0502020204030204" pitchFamily="34" charset="0"/>
                <a:ea typeface="Calibri" panose="020F0502020204030204" pitchFamily="34" charset="0"/>
                <a:cs typeface="Calibri" panose="020F0502020204030204" pitchFamily="34" charset="0"/>
              </a:rPr>
              <a:t>Communications About Control Deficiencies in an Audit of Financial.</a:t>
            </a:r>
          </a:p>
          <a:p>
            <a:endParaRPr lang="en-ID" dirty="0">
              <a:latin typeface="Calibri" panose="020F0502020204030204" pitchFamily="34" charset="0"/>
              <a:ea typeface="Calibri" panose="020F0502020204030204" pitchFamily="34" charset="0"/>
              <a:cs typeface="Calibri" panose="020F0502020204030204" pitchFamily="34" charset="0"/>
            </a:endParaRPr>
          </a:p>
          <a:p>
            <a:r>
              <a:rPr lang="en-ID" b="1" dirty="0" err="1">
                <a:latin typeface="Calibri" panose="020F0502020204030204" pitchFamily="34" charset="0"/>
                <a:ea typeface="Calibri" panose="020F0502020204030204" pitchFamily="34" charset="0"/>
                <a:cs typeface="Calibri" panose="020F0502020204030204" pitchFamily="34" charset="0"/>
              </a:rPr>
              <a:t>Statements.Staff</a:t>
            </a:r>
            <a:r>
              <a:rPr lang="en-ID" b="1" dirty="0">
                <a:latin typeface="Calibri" panose="020F0502020204030204" pitchFamily="34" charset="0"/>
                <a:ea typeface="Calibri" panose="020F0502020204030204" pitchFamily="34" charset="0"/>
                <a:cs typeface="Calibri" panose="020F0502020204030204" pitchFamily="34" charset="0"/>
              </a:rPr>
              <a:t> Audit Practice Alert No.11:</a:t>
            </a:r>
          </a:p>
          <a:p>
            <a:r>
              <a:rPr lang="en-ID" dirty="0">
                <a:latin typeface="Calibri" panose="020F0502020204030204" pitchFamily="34" charset="0"/>
                <a:ea typeface="Calibri" panose="020F0502020204030204" pitchFamily="34" charset="0"/>
                <a:cs typeface="Calibri" panose="020F0502020204030204" pitchFamily="34" charset="0"/>
              </a:rPr>
              <a:t>Considerations for Audits of Internal Control Over Financial Reporting</a:t>
            </a:r>
          </a:p>
        </p:txBody>
      </p:sp>
    </p:spTree>
    <p:extLst>
      <p:ext uri="{BB962C8B-B14F-4D97-AF65-F5344CB8AC3E}">
        <p14:creationId xmlns:p14="http://schemas.microsoft.com/office/powerpoint/2010/main" val="32437693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A207741-EAB2-7770-C2DF-3768C364E456}"/>
              </a:ext>
            </a:extLst>
          </p:cNvPr>
          <p:cNvSpPr txBox="1">
            <a:spLocks/>
          </p:cNvSpPr>
          <p:nvPr/>
        </p:nvSpPr>
        <p:spPr>
          <a:xfrm>
            <a:off x="2033517" y="257886"/>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6" name="TextBox 5">
            <a:extLst>
              <a:ext uri="{FF2B5EF4-FFF2-40B4-BE49-F238E27FC236}">
                <a16:creationId xmlns:a16="http://schemas.microsoft.com/office/drawing/2014/main" id="{8524DADE-A229-BC8E-6BD6-64639BFD8020}"/>
              </a:ext>
            </a:extLst>
          </p:cNvPr>
          <p:cNvSpPr txBox="1"/>
          <p:nvPr/>
        </p:nvSpPr>
        <p:spPr>
          <a:xfrm>
            <a:off x="556146" y="1414631"/>
            <a:ext cx="9125064" cy="2062103"/>
          </a:xfrm>
          <a:prstGeom prst="rect">
            <a:avLst/>
          </a:prstGeom>
          <a:noFill/>
        </p:spPr>
        <p:txBody>
          <a:bodyPr wrap="square">
            <a:spAutoFit/>
          </a:bodyPr>
          <a:lstStyle/>
          <a:p>
            <a:r>
              <a:rPr lang="en-ID" sz="2400" b="1" dirty="0">
                <a:latin typeface="Calibri" panose="020F0502020204030204" pitchFamily="34" charset="0"/>
                <a:ea typeface="Calibri" panose="020F0502020204030204" pitchFamily="34" charset="0"/>
                <a:cs typeface="Calibri" panose="020F0502020204030204" pitchFamily="34" charset="0"/>
              </a:rPr>
              <a:t>AS 2201: An Audit of Internal Control Over Financial Reporting That Is Integrated with An Audit of Financial Statements</a:t>
            </a:r>
          </a:p>
          <a:p>
            <a:r>
              <a:rPr lang="en-US" sz="1600" dirty="0">
                <a:latin typeface="Calibri" panose="020F0502020204030204" pitchFamily="34" charset="0"/>
                <a:ea typeface="Calibri" panose="020F0502020204030204" pitchFamily="34" charset="0"/>
                <a:cs typeface="Calibri" panose="020F0502020204030204" pitchFamily="34" charset="0"/>
              </a:rPr>
              <a:t>Adopting Release: PCAOB Release No. 2007-005A(PDF)Amendments: Amending releases and related SEC approval orders Guidance on AS 2201: Staff Audit Practice Alerts  No. 3(PDF), No. 5(PDF) , No. 7(PDF), </a:t>
            </a:r>
          </a:p>
          <a:p>
            <a:r>
              <a:rPr lang="en-US" sz="1600" dirty="0">
                <a:latin typeface="Calibri" panose="020F0502020204030204" pitchFamily="34" charset="0"/>
                <a:ea typeface="Calibri" panose="020F0502020204030204" pitchFamily="34" charset="0"/>
                <a:cs typeface="Calibri" panose="020F0502020204030204" pitchFamily="34" charset="0"/>
              </a:rPr>
              <a:t>No. 9(PDF),  No. 11(PDF), and No. 15(PDF) and Staff Views on An Audit of Internal Control Over Financial Reporting That Is Integrated with An Audit of Financial Statements: Guidance for Auditors of Small Public Companies</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A2D69AB-725E-A7F0-BE04-A9E3540D8DED}"/>
              </a:ext>
            </a:extLst>
          </p:cNvPr>
          <p:cNvSpPr txBox="1"/>
          <p:nvPr/>
        </p:nvSpPr>
        <p:spPr>
          <a:xfrm>
            <a:off x="556146" y="3853079"/>
            <a:ext cx="9915097" cy="1569660"/>
          </a:xfrm>
          <a:prstGeom prst="rect">
            <a:avLst/>
          </a:prstGeom>
          <a:solidFill>
            <a:schemeClr val="bg1"/>
          </a:solidFill>
        </p:spPr>
        <p:txBody>
          <a:bodyPr wrap="square">
            <a:spAutoFit/>
          </a:bodyPr>
          <a:lstStyle/>
          <a:p>
            <a:r>
              <a:rPr lang="en-ID" sz="2200" b="1" dirty="0">
                <a:latin typeface="Calibri" panose="020F0502020204030204" pitchFamily="34" charset="0"/>
                <a:ea typeface="Calibri" panose="020F0502020204030204" pitchFamily="34" charset="0"/>
                <a:cs typeface="Calibri" panose="020F0502020204030204" pitchFamily="34" charset="0"/>
              </a:rPr>
              <a:t>PCAOB AS 2201 par. 01-02:</a:t>
            </a:r>
          </a:p>
          <a:p>
            <a:r>
              <a:rPr lang="en-ID" dirty="0">
                <a:latin typeface="Calibri" panose="020F0502020204030204" pitchFamily="34" charset="0"/>
                <a:ea typeface="Calibri" panose="020F0502020204030204" pitchFamily="34" charset="0"/>
                <a:cs typeface="Calibri" panose="020F0502020204030204" pitchFamily="34" charset="0"/>
              </a:rPr>
              <a:t>"This standard establishes requirements and provides direction that applies when an auditor is engaged to perform an audit of </a:t>
            </a:r>
            <a:r>
              <a:rPr lang="en-ID" b="1" dirty="0">
                <a:latin typeface="Calibri" panose="020F0502020204030204" pitchFamily="34" charset="0"/>
                <a:ea typeface="Calibri" panose="020F0502020204030204" pitchFamily="34" charset="0"/>
                <a:cs typeface="Calibri" panose="020F0502020204030204" pitchFamily="34" charset="0"/>
              </a:rPr>
              <a:t>management's assessment of the effectiveness of internal control over financial reporting</a:t>
            </a:r>
            <a:r>
              <a:rPr lang="en-ID" dirty="0">
                <a:latin typeface="Calibri" panose="020F0502020204030204" pitchFamily="34" charset="0"/>
                <a:ea typeface="Calibri" panose="020F0502020204030204" pitchFamily="34" charset="0"/>
                <a:cs typeface="Calibri" panose="020F0502020204030204" pitchFamily="34" charset="0"/>
              </a:rPr>
              <a:t> ("the audit of internal control over financial reporting") that is integrated with an audit of the financial statements</a:t>
            </a:r>
            <a:r>
              <a:rPr lang="en-ID"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321835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495ABE9E-C2EB-60D4-14FF-397A95CBCC24}"/>
              </a:ext>
            </a:extLst>
          </p:cNvPr>
          <p:cNvSpPr txBox="1">
            <a:spLocks/>
          </p:cNvSpPr>
          <p:nvPr/>
        </p:nvSpPr>
        <p:spPr>
          <a:xfrm>
            <a:off x="1132765" y="640023"/>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pic>
        <p:nvPicPr>
          <p:cNvPr id="7" name="Picture 6">
            <a:extLst>
              <a:ext uri="{FF2B5EF4-FFF2-40B4-BE49-F238E27FC236}">
                <a16:creationId xmlns:a16="http://schemas.microsoft.com/office/drawing/2014/main" id="{F9842AFC-5998-DC67-00FF-3726AB62E588}"/>
              </a:ext>
            </a:extLst>
          </p:cNvPr>
          <p:cNvPicPr>
            <a:picLocks noChangeAspect="1"/>
          </p:cNvPicPr>
          <p:nvPr/>
        </p:nvPicPr>
        <p:blipFill>
          <a:blip r:embed="rId2"/>
          <a:stretch>
            <a:fillRect/>
          </a:stretch>
        </p:blipFill>
        <p:spPr>
          <a:xfrm>
            <a:off x="1258495" y="2225153"/>
            <a:ext cx="2905836" cy="2905836"/>
          </a:xfrm>
          <a:prstGeom prst="rect">
            <a:avLst/>
          </a:prstGeom>
        </p:spPr>
      </p:pic>
      <p:sp>
        <p:nvSpPr>
          <p:cNvPr id="8" name="Title 2">
            <a:extLst>
              <a:ext uri="{FF2B5EF4-FFF2-40B4-BE49-F238E27FC236}">
                <a16:creationId xmlns:a16="http://schemas.microsoft.com/office/drawing/2014/main" id="{1E32710D-62DD-663F-212D-D5D20A188C79}"/>
              </a:ext>
            </a:extLst>
          </p:cNvPr>
          <p:cNvSpPr txBox="1">
            <a:spLocks/>
          </p:cNvSpPr>
          <p:nvPr/>
        </p:nvSpPr>
        <p:spPr>
          <a:xfrm>
            <a:off x="5459104" y="1894621"/>
            <a:ext cx="4770745" cy="17834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700" b="1" kern="0" dirty="0" err="1">
                <a:latin typeface="Calibri" panose="020F0502020204030204" pitchFamily="34" charset="0"/>
                <a:ea typeface="Calibri" panose="020F0502020204030204" pitchFamily="34" charset="0"/>
                <a:cs typeface="Calibri" panose="020F0502020204030204" pitchFamily="34" charset="0"/>
              </a:rPr>
              <a:t>Apakah</a:t>
            </a:r>
            <a:r>
              <a:rPr lang="en-US" sz="2700" b="1" kern="0" dirty="0">
                <a:latin typeface="Calibri" panose="020F0502020204030204" pitchFamily="34" charset="0"/>
                <a:ea typeface="Calibri" panose="020F0502020204030204" pitchFamily="34" charset="0"/>
                <a:cs typeface="Calibri" panose="020F0502020204030204" pitchFamily="34" charset="0"/>
              </a:rPr>
              <a:t> audit </a:t>
            </a:r>
            <a:r>
              <a:rPr lang="en-US" sz="2700" b="1" kern="0" dirty="0" err="1">
                <a:latin typeface="Calibri" panose="020F0502020204030204" pitchFamily="34" charset="0"/>
                <a:ea typeface="Calibri" panose="020F0502020204030204" pitchFamily="34" charset="0"/>
                <a:cs typeface="Calibri" panose="020F0502020204030204" pitchFamily="34" charset="0"/>
              </a:rPr>
              <a:t>atas</a:t>
            </a:r>
            <a:r>
              <a:rPr lang="en-US" sz="2700" b="1" kern="0" dirty="0">
                <a:latin typeface="Calibri" panose="020F0502020204030204" pitchFamily="34" charset="0"/>
                <a:ea typeface="Calibri" panose="020F0502020204030204" pitchFamily="34" charset="0"/>
                <a:cs typeface="Calibri" panose="020F0502020204030204" pitchFamily="34" charset="0"/>
              </a:rPr>
              <a:t> </a:t>
            </a:r>
            <a:r>
              <a:rPr lang="en-US" sz="2700" b="1" kern="0" dirty="0" err="1">
                <a:latin typeface="Calibri" panose="020F0502020204030204" pitchFamily="34" charset="0"/>
                <a:ea typeface="Calibri" panose="020F0502020204030204" pitchFamily="34" charset="0"/>
                <a:cs typeface="Calibri" panose="020F0502020204030204" pitchFamily="34" charset="0"/>
              </a:rPr>
              <a:t>ICoFR</a:t>
            </a:r>
            <a:endParaRPr lang="en-US" sz="2700" b="1" kern="0" dirty="0">
              <a:latin typeface="Calibri" panose="020F0502020204030204" pitchFamily="34" charset="0"/>
              <a:ea typeface="Calibri" panose="020F0502020204030204" pitchFamily="34" charset="0"/>
              <a:cs typeface="Calibri" panose="020F0502020204030204" pitchFamily="34" charset="0"/>
            </a:endParaRPr>
          </a:p>
          <a:p>
            <a:pPr algn="l"/>
            <a:r>
              <a:rPr lang="en-US" sz="2700" b="1" kern="0" dirty="0">
                <a:latin typeface="Calibri" panose="020F0502020204030204" pitchFamily="34" charset="0"/>
                <a:ea typeface="Calibri" panose="020F0502020204030204" pitchFamily="34" charset="0"/>
                <a:cs typeface="Calibri" panose="020F0502020204030204" pitchFamily="34" charset="0"/>
              </a:rPr>
              <a:t>BUMN </a:t>
            </a:r>
            <a:r>
              <a:rPr lang="en-US" sz="2700" b="1" kern="0" dirty="0" err="1">
                <a:latin typeface="Calibri" panose="020F0502020204030204" pitchFamily="34" charset="0"/>
                <a:ea typeface="Calibri" panose="020F0502020204030204" pitchFamily="34" charset="0"/>
                <a:cs typeface="Calibri" panose="020F0502020204030204" pitchFamily="34" charset="0"/>
              </a:rPr>
              <a:t>dilakukan</a:t>
            </a:r>
            <a:r>
              <a:rPr lang="en-US" sz="2700" b="1" kern="0" dirty="0">
                <a:latin typeface="Calibri" panose="020F0502020204030204" pitchFamily="34" charset="0"/>
                <a:ea typeface="Calibri" panose="020F0502020204030204" pitchFamily="34" charset="0"/>
                <a:cs typeface="Calibri" panose="020F0502020204030204" pitchFamily="34" charset="0"/>
              </a:rPr>
              <a:t> auditor internal </a:t>
            </a:r>
            <a:r>
              <a:rPr lang="en-US" sz="2700" b="1" kern="0" dirty="0" err="1">
                <a:latin typeface="Calibri" panose="020F0502020204030204" pitchFamily="34" charset="0"/>
                <a:ea typeface="Calibri" panose="020F0502020204030204" pitchFamily="34" charset="0"/>
                <a:cs typeface="Calibri" panose="020F0502020204030204" pitchFamily="34" charset="0"/>
              </a:rPr>
              <a:t>atau</a:t>
            </a:r>
            <a:r>
              <a:rPr lang="en-US" sz="2700" b="1" kern="0" dirty="0">
                <a:latin typeface="Calibri" panose="020F0502020204030204" pitchFamily="34" charset="0"/>
                <a:ea typeface="Calibri" panose="020F0502020204030204" pitchFamily="34" charset="0"/>
                <a:cs typeface="Calibri" panose="020F0502020204030204" pitchFamily="34" charset="0"/>
              </a:rPr>
              <a:t> auditor </a:t>
            </a:r>
            <a:r>
              <a:rPr lang="en-US" sz="2700" b="1" kern="0" dirty="0" err="1">
                <a:latin typeface="Calibri" panose="020F0502020204030204" pitchFamily="34" charset="0"/>
                <a:ea typeface="Calibri" panose="020F0502020204030204" pitchFamily="34" charset="0"/>
                <a:cs typeface="Calibri" panose="020F0502020204030204" pitchFamily="34" charset="0"/>
              </a:rPr>
              <a:t>eksternal</a:t>
            </a:r>
            <a:r>
              <a:rPr lang="en-US" sz="2700" b="1" kern="0" dirty="0">
                <a:latin typeface="Calibri" panose="020F0502020204030204" pitchFamily="34" charset="0"/>
                <a:ea typeface="Calibri" panose="020F0502020204030204" pitchFamily="34" charset="0"/>
                <a:cs typeface="Calibri" panose="020F0502020204030204" pitchFamily="34" charset="0"/>
              </a:rPr>
              <a:t>?</a:t>
            </a:r>
            <a:endParaRPr lang="en-ID" sz="27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43756C0-9BA1-C8FE-8337-02042478FD85}"/>
              </a:ext>
            </a:extLst>
          </p:cNvPr>
          <p:cNvSpPr txBox="1"/>
          <p:nvPr/>
        </p:nvSpPr>
        <p:spPr>
          <a:xfrm>
            <a:off x="5459104" y="3449471"/>
            <a:ext cx="4954136" cy="1446550"/>
          </a:xfrm>
          <a:prstGeom prst="rect">
            <a:avLst/>
          </a:prstGeom>
          <a:noFill/>
        </p:spPr>
        <p:txBody>
          <a:bodyPr wrap="square">
            <a:spAutoFit/>
          </a:bodyPr>
          <a:lstStyle/>
          <a:p>
            <a:pPr marL="342900" indent="-342900">
              <a:buAutoNum type="alphaLcPeriod"/>
            </a:pPr>
            <a:r>
              <a:rPr lang="en-ID" sz="2200" dirty="0">
                <a:latin typeface="Calibri" panose="020F0502020204030204" pitchFamily="34" charset="0"/>
                <a:ea typeface="Calibri" panose="020F0502020204030204" pitchFamily="34" charset="0"/>
                <a:cs typeface="Calibri" panose="020F0502020204030204" pitchFamily="34" charset="0"/>
              </a:rPr>
              <a:t>Belum </a:t>
            </a:r>
            <a:r>
              <a:rPr lang="en-ID" sz="2200" dirty="0" err="1">
                <a:latin typeface="Calibri" panose="020F0502020204030204" pitchFamily="34" charset="0"/>
                <a:ea typeface="Calibri" panose="020F0502020204030204" pitchFamily="34" charset="0"/>
                <a:cs typeface="Calibri" panose="020F0502020204030204" pitchFamily="34" charset="0"/>
              </a:rPr>
              <a:t>ada</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regulasi</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terkait</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hal</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tersebut</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dari</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otoritas</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terkait</a:t>
            </a:r>
            <a:r>
              <a:rPr lang="en-ID" sz="2200" dirty="0">
                <a:latin typeface="Calibri" panose="020F0502020204030204" pitchFamily="34" charset="0"/>
                <a:ea typeface="Calibri" panose="020F0502020204030204" pitchFamily="34" charset="0"/>
                <a:cs typeface="Calibri" panose="020F0502020204030204" pitchFamily="34" charset="0"/>
              </a:rPr>
              <a:t>.</a:t>
            </a:r>
          </a:p>
          <a:p>
            <a:pPr marL="342900" indent="-342900">
              <a:buAutoNum type="alphaLcPeriod"/>
            </a:pPr>
            <a:r>
              <a:rPr lang="en-ID" sz="2200" dirty="0">
                <a:latin typeface="Calibri" panose="020F0502020204030204" pitchFamily="34" charset="0"/>
                <a:ea typeface="Calibri" panose="020F0502020204030204" pitchFamily="34" charset="0"/>
                <a:cs typeface="Calibri" panose="020F0502020204030204" pitchFamily="34" charset="0"/>
              </a:rPr>
              <a:t>Belum </a:t>
            </a:r>
            <a:r>
              <a:rPr lang="en-ID" sz="2200" dirty="0" err="1">
                <a:latin typeface="Calibri" panose="020F0502020204030204" pitchFamily="34" charset="0"/>
                <a:ea typeface="Calibri" panose="020F0502020204030204" pitchFamily="34" charset="0"/>
                <a:cs typeface="Calibri" panose="020F0502020204030204" pitchFamily="34" charset="0"/>
              </a:rPr>
              <a:t>ada</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standar</a:t>
            </a:r>
            <a:r>
              <a:rPr lang="en-ID" sz="2200" dirty="0">
                <a:latin typeface="Calibri" panose="020F0502020204030204" pitchFamily="34" charset="0"/>
                <a:ea typeface="Calibri" panose="020F0502020204030204" pitchFamily="34" charset="0"/>
                <a:cs typeface="Calibri" panose="020F0502020204030204" pitchFamily="34" charset="0"/>
              </a:rPr>
              <a:t> audit yang </a:t>
            </a:r>
            <a:r>
              <a:rPr lang="en-ID" sz="2200" dirty="0" err="1">
                <a:latin typeface="Calibri" panose="020F0502020204030204" pitchFamily="34" charset="0"/>
                <a:ea typeface="Calibri" panose="020F0502020204030204" pitchFamily="34" charset="0"/>
                <a:cs typeface="Calibri" panose="020F0502020204030204" pitchFamily="34" charset="0"/>
              </a:rPr>
              <a:t>dapat</a:t>
            </a:r>
            <a:r>
              <a:rPr lang="en-ID" sz="2200" dirty="0">
                <a:latin typeface="Calibri" panose="020F0502020204030204" pitchFamily="34" charset="0"/>
                <a:ea typeface="Calibri" panose="020F0502020204030204" pitchFamily="34" charset="0"/>
                <a:cs typeface="Calibri" panose="020F0502020204030204" pitchFamily="34" charset="0"/>
              </a:rPr>
              <a:t> </a:t>
            </a:r>
            <a:r>
              <a:rPr lang="en-ID" sz="2200" dirty="0" err="1">
                <a:latin typeface="Calibri" panose="020F0502020204030204" pitchFamily="34" charset="0"/>
                <a:ea typeface="Calibri" panose="020F0502020204030204" pitchFamily="34" charset="0"/>
                <a:cs typeface="Calibri" panose="020F0502020204030204" pitchFamily="34" charset="0"/>
              </a:rPr>
              <a:t>digunakan</a:t>
            </a:r>
            <a:r>
              <a:rPr lang="en-ID" sz="22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800375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D087AB0-5FF7-B22F-01EA-D5221F04AA1C}"/>
              </a:ext>
            </a:extLst>
          </p:cNvPr>
          <p:cNvSpPr txBox="1">
            <a:spLocks/>
          </p:cNvSpPr>
          <p:nvPr/>
        </p:nvSpPr>
        <p:spPr>
          <a:xfrm>
            <a:off x="1132765" y="640023"/>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6" name="TextBox 5">
            <a:extLst>
              <a:ext uri="{FF2B5EF4-FFF2-40B4-BE49-F238E27FC236}">
                <a16:creationId xmlns:a16="http://schemas.microsoft.com/office/drawing/2014/main" id="{79B74B3F-EEC6-E496-D82D-5D572F2D113D}"/>
              </a:ext>
            </a:extLst>
          </p:cNvPr>
          <p:cNvSpPr txBox="1"/>
          <p:nvPr/>
        </p:nvSpPr>
        <p:spPr>
          <a:xfrm>
            <a:off x="450376" y="2165094"/>
            <a:ext cx="7939098" cy="2923877"/>
          </a:xfrm>
          <a:prstGeom prst="rect">
            <a:avLst/>
          </a:prstGeom>
          <a:noFill/>
        </p:spPr>
        <p:txBody>
          <a:bodyPr wrap="square">
            <a:spAutoFit/>
          </a:bodyPr>
          <a:lstStyle/>
          <a:p>
            <a:r>
              <a:rPr lang="en-ID" sz="2400" b="1" dirty="0">
                <a:latin typeface="Calibri" panose="020F0502020204030204" pitchFamily="34" charset="0"/>
                <a:ea typeface="Calibri" panose="020F0502020204030204" pitchFamily="34" charset="0"/>
                <a:cs typeface="Calibri" panose="020F0502020204030204" pitchFamily="34" charset="0"/>
              </a:rPr>
              <a:t>PCAOB AS 2201 par. 02:</a:t>
            </a:r>
          </a:p>
          <a:p>
            <a:endParaRPr lang="en-ID" sz="2300" dirty="0">
              <a:latin typeface="Calibri" panose="020F0502020204030204" pitchFamily="34" charset="0"/>
              <a:ea typeface="Calibri" panose="020F0502020204030204" pitchFamily="34" charset="0"/>
              <a:cs typeface="Calibri" panose="020F0502020204030204" pitchFamily="34" charset="0"/>
            </a:endParaRPr>
          </a:p>
          <a:p>
            <a:r>
              <a:rPr lang="en-ID" sz="2300" dirty="0">
                <a:latin typeface="Calibri" panose="020F0502020204030204" pitchFamily="34" charset="0"/>
                <a:ea typeface="Calibri" panose="020F0502020204030204" pitchFamily="34" charset="0"/>
                <a:cs typeface="Calibri" panose="020F0502020204030204" pitchFamily="34" charset="0"/>
              </a:rPr>
              <a:t>"Effective internal control over financial reporting provides reasonable assurance regarding the reliability of financial reporting and the preparation of financial statements for external purposes. If one or more </a:t>
            </a:r>
            <a:r>
              <a:rPr lang="en-ID" sz="2300" b="1" dirty="0">
                <a:latin typeface="Calibri" panose="020F0502020204030204" pitchFamily="34" charset="0"/>
                <a:ea typeface="Calibri" panose="020F0502020204030204" pitchFamily="34" charset="0"/>
                <a:cs typeface="Calibri" panose="020F0502020204030204" pitchFamily="34" charset="0"/>
              </a:rPr>
              <a:t>material weaknesses </a:t>
            </a:r>
            <a:r>
              <a:rPr lang="en-ID" sz="2300" dirty="0">
                <a:latin typeface="Calibri" panose="020F0502020204030204" pitchFamily="34" charset="0"/>
                <a:ea typeface="Calibri" panose="020F0502020204030204" pitchFamily="34" charset="0"/>
                <a:cs typeface="Calibri" panose="020F0502020204030204" pitchFamily="34" charset="0"/>
              </a:rPr>
              <a:t>exist, the company's internal control over financial reporting cannot be considered effective".</a:t>
            </a:r>
          </a:p>
        </p:txBody>
      </p:sp>
      <p:pic>
        <p:nvPicPr>
          <p:cNvPr id="7" name="Picture 6">
            <a:extLst>
              <a:ext uri="{FF2B5EF4-FFF2-40B4-BE49-F238E27FC236}">
                <a16:creationId xmlns:a16="http://schemas.microsoft.com/office/drawing/2014/main" id="{9C0FFB2D-8CD6-C307-F184-24B7DDE70E5F}"/>
              </a:ext>
            </a:extLst>
          </p:cNvPr>
          <p:cNvPicPr>
            <a:picLocks noChangeAspect="1"/>
          </p:cNvPicPr>
          <p:nvPr/>
        </p:nvPicPr>
        <p:blipFill>
          <a:blip r:embed="rId2"/>
          <a:srcRect l="22239" t="6318" r="23906" b="3707"/>
          <a:stretch/>
        </p:blipFill>
        <p:spPr>
          <a:xfrm>
            <a:off x="8389474" y="1910687"/>
            <a:ext cx="2160246" cy="3780430"/>
          </a:xfrm>
          <a:prstGeom prst="rect">
            <a:avLst/>
          </a:prstGeom>
        </p:spPr>
      </p:pic>
    </p:spTree>
    <p:extLst>
      <p:ext uri="{BB962C8B-B14F-4D97-AF65-F5344CB8AC3E}">
        <p14:creationId xmlns:p14="http://schemas.microsoft.com/office/powerpoint/2010/main" val="1965339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DC014C-7BA1-30A6-C76F-B6EBD3D055B7}"/>
              </a:ext>
            </a:extLst>
          </p:cNvPr>
          <p:cNvSpPr txBox="1">
            <a:spLocks/>
          </p:cNvSpPr>
          <p:nvPr/>
        </p:nvSpPr>
        <p:spPr>
          <a:xfrm>
            <a:off x="3712192" y="421659"/>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cxnSp>
        <p:nvCxnSpPr>
          <p:cNvPr id="12" name="Connector: Elbow 11">
            <a:extLst>
              <a:ext uri="{FF2B5EF4-FFF2-40B4-BE49-F238E27FC236}">
                <a16:creationId xmlns:a16="http://schemas.microsoft.com/office/drawing/2014/main" id="{98B195B0-C6A1-5623-4C55-DB494077D40A}"/>
              </a:ext>
            </a:extLst>
          </p:cNvPr>
          <p:cNvCxnSpPr>
            <a:cxnSpLocks/>
          </p:cNvCxnSpPr>
          <p:nvPr/>
        </p:nvCxnSpPr>
        <p:spPr>
          <a:xfrm>
            <a:off x="2101755" y="2183642"/>
            <a:ext cx="6196084" cy="3794077"/>
          </a:xfrm>
          <a:prstGeom prst="bentConnector3">
            <a:avLst>
              <a:gd name="adj1" fmla="val -220"/>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
        <p:nvSpPr>
          <p:cNvPr id="23" name="TextBox 22">
            <a:extLst>
              <a:ext uri="{FF2B5EF4-FFF2-40B4-BE49-F238E27FC236}">
                <a16:creationId xmlns:a16="http://schemas.microsoft.com/office/drawing/2014/main" id="{987BE197-36E9-B757-B708-0AE0240320AC}"/>
              </a:ext>
            </a:extLst>
          </p:cNvPr>
          <p:cNvSpPr txBox="1"/>
          <p:nvPr/>
        </p:nvSpPr>
        <p:spPr>
          <a:xfrm>
            <a:off x="1405718" y="2632670"/>
            <a:ext cx="696037" cy="2677656"/>
          </a:xfrm>
          <a:prstGeom prst="rect">
            <a:avLst/>
          </a:prstGeom>
          <a:noFill/>
        </p:spPr>
        <p:txBody>
          <a:bodyPr wrap="square">
            <a:spAutoFit/>
          </a:bodyPr>
          <a:lstStyle/>
          <a:p>
            <a:pPr algn="ctr"/>
            <a:r>
              <a:rPr lang="en-US" sz="2800" dirty="0">
                <a:latin typeface="Calibri" panose="020F0502020204030204" pitchFamily="34" charset="0"/>
                <a:ea typeface="Calibri" panose="020F0502020204030204" pitchFamily="34" charset="0"/>
                <a:cs typeface="Calibri" panose="020F0502020204030204" pitchFamily="34" charset="0"/>
              </a:rPr>
              <a:t>I</a:t>
            </a:r>
          </a:p>
          <a:p>
            <a:pPr algn="ctr"/>
            <a:r>
              <a:rPr lang="en-US" sz="2800" dirty="0">
                <a:latin typeface="Calibri" panose="020F0502020204030204" pitchFamily="34" charset="0"/>
                <a:ea typeface="Calibri" panose="020F0502020204030204" pitchFamily="34" charset="0"/>
                <a:cs typeface="Calibri" panose="020F0502020204030204" pitchFamily="34" charset="0"/>
              </a:rPr>
              <a:t>M</a:t>
            </a:r>
          </a:p>
          <a:p>
            <a:pPr algn="ctr"/>
            <a:r>
              <a:rPr lang="en-US" sz="2800" dirty="0">
                <a:latin typeface="Calibri" panose="020F0502020204030204" pitchFamily="34" charset="0"/>
                <a:ea typeface="Calibri" panose="020F0502020204030204" pitchFamily="34" charset="0"/>
                <a:cs typeface="Calibri" panose="020F0502020204030204" pitchFamily="34" charset="0"/>
              </a:rPr>
              <a:t>P</a:t>
            </a:r>
          </a:p>
          <a:p>
            <a:pPr algn="ctr"/>
            <a:r>
              <a:rPr lang="en-US" sz="2800" dirty="0">
                <a:latin typeface="Calibri" panose="020F0502020204030204" pitchFamily="34" charset="0"/>
                <a:ea typeface="Calibri" panose="020F0502020204030204" pitchFamily="34" charset="0"/>
                <a:cs typeface="Calibri" panose="020F0502020204030204" pitchFamily="34" charset="0"/>
              </a:rPr>
              <a:t>A</a:t>
            </a:r>
          </a:p>
          <a:p>
            <a:pPr algn="ctr"/>
            <a:r>
              <a:rPr lang="en-US" sz="2800" dirty="0">
                <a:latin typeface="Calibri" panose="020F0502020204030204" pitchFamily="34" charset="0"/>
                <a:ea typeface="Calibri" panose="020F0502020204030204" pitchFamily="34" charset="0"/>
                <a:cs typeface="Calibri" panose="020F0502020204030204" pitchFamily="34" charset="0"/>
              </a:rPr>
              <a:t>C</a:t>
            </a:r>
          </a:p>
          <a:p>
            <a:pPr algn="ctr"/>
            <a:r>
              <a:rPr lang="en-US" sz="2800" dirty="0">
                <a:latin typeface="Calibri" panose="020F0502020204030204" pitchFamily="34" charset="0"/>
                <a:ea typeface="Calibri" panose="020F0502020204030204" pitchFamily="34" charset="0"/>
                <a:cs typeface="Calibri" panose="020F0502020204030204" pitchFamily="34" charset="0"/>
              </a:rPr>
              <a:t>T</a:t>
            </a:r>
            <a:endParaRPr lang="en-ID" sz="2800" dirty="0">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69F69CB7-E678-9093-3668-09C24E8861BD}"/>
              </a:ext>
            </a:extLst>
          </p:cNvPr>
          <p:cNvSpPr txBox="1"/>
          <p:nvPr/>
        </p:nvSpPr>
        <p:spPr>
          <a:xfrm>
            <a:off x="2101755" y="6049805"/>
            <a:ext cx="5663821" cy="523220"/>
          </a:xfrm>
          <a:prstGeom prst="rect">
            <a:avLst/>
          </a:prstGeom>
          <a:noFill/>
        </p:spPr>
        <p:txBody>
          <a:bodyPr wrap="square">
            <a:spAutoFit/>
          </a:bodyPr>
          <a:lstStyle/>
          <a:p>
            <a:pPr algn="ctr"/>
            <a:r>
              <a:rPr lang="en-US" sz="2800" dirty="0">
                <a:latin typeface="Calibri" panose="020F0502020204030204" pitchFamily="34" charset="0"/>
                <a:ea typeface="Calibri" panose="020F0502020204030204" pitchFamily="34" charset="0"/>
                <a:cs typeface="Calibri" panose="020F0502020204030204" pitchFamily="34" charset="0"/>
              </a:rPr>
              <a:t>L  I  K  E  L  I  H  O  </a:t>
            </a:r>
            <a:r>
              <a:rPr lang="en-US" sz="2800" dirty="0" err="1">
                <a:latin typeface="Calibri" panose="020F0502020204030204" pitchFamily="34" charset="0"/>
                <a:ea typeface="Calibri" panose="020F0502020204030204" pitchFamily="34" charset="0"/>
                <a:cs typeface="Calibri" panose="020F0502020204030204" pitchFamily="34" charset="0"/>
              </a:rPr>
              <a:t>O</a:t>
            </a:r>
            <a:r>
              <a:rPr lang="en-US" sz="2800" dirty="0">
                <a:latin typeface="Calibri" panose="020F0502020204030204" pitchFamily="34" charset="0"/>
                <a:ea typeface="Calibri" panose="020F0502020204030204" pitchFamily="34" charset="0"/>
                <a:cs typeface="Calibri" panose="020F0502020204030204" pitchFamily="34" charset="0"/>
              </a:rPr>
              <a:t>  D</a:t>
            </a:r>
          </a:p>
        </p:txBody>
      </p:sp>
      <p:sp>
        <p:nvSpPr>
          <p:cNvPr id="25" name="TextBox 24">
            <a:extLst>
              <a:ext uri="{FF2B5EF4-FFF2-40B4-BE49-F238E27FC236}">
                <a16:creationId xmlns:a16="http://schemas.microsoft.com/office/drawing/2014/main" id="{8C7E6B89-CFCC-DC36-A341-B68CEAE55F19}"/>
              </a:ext>
            </a:extLst>
          </p:cNvPr>
          <p:cNvSpPr txBox="1"/>
          <p:nvPr/>
        </p:nvSpPr>
        <p:spPr>
          <a:xfrm>
            <a:off x="2479342" y="5228932"/>
            <a:ext cx="2347416" cy="523220"/>
          </a:xfrm>
          <a:prstGeom prst="rect">
            <a:avLst/>
          </a:prstGeom>
          <a:noFill/>
        </p:spPr>
        <p:txBody>
          <a:bodyPr wrap="square">
            <a:spAutoFit/>
          </a:bodyPr>
          <a:lstStyle/>
          <a:p>
            <a:pPr algn="ctr"/>
            <a:r>
              <a:rPr lang="en-US" sz="2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Insignificant</a:t>
            </a:r>
          </a:p>
        </p:txBody>
      </p:sp>
      <p:sp>
        <p:nvSpPr>
          <p:cNvPr id="26" name="TextBox 25">
            <a:extLst>
              <a:ext uri="{FF2B5EF4-FFF2-40B4-BE49-F238E27FC236}">
                <a16:creationId xmlns:a16="http://schemas.microsoft.com/office/drawing/2014/main" id="{81208AF5-0606-9CC8-B205-1F27E8F31630}"/>
              </a:ext>
            </a:extLst>
          </p:cNvPr>
          <p:cNvSpPr txBox="1"/>
          <p:nvPr/>
        </p:nvSpPr>
        <p:spPr>
          <a:xfrm>
            <a:off x="4526509" y="3709888"/>
            <a:ext cx="2347416" cy="523220"/>
          </a:xfrm>
          <a:prstGeom prst="rect">
            <a:avLst/>
          </a:prstGeom>
          <a:noFill/>
        </p:spPr>
        <p:txBody>
          <a:bodyPr wrap="square">
            <a:spAutoFit/>
          </a:bodyPr>
          <a:lstStyle/>
          <a:p>
            <a:pPr algn="ctr"/>
            <a:r>
              <a:rPr lang="en-US" sz="28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Significant</a:t>
            </a:r>
          </a:p>
        </p:txBody>
      </p:sp>
      <p:sp>
        <p:nvSpPr>
          <p:cNvPr id="27" name="TextBox 26">
            <a:extLst>
              <a:ext uri="{FF2B5EF4-FFF2-40B4-BE49-F238E27FC236}">
                <a16:creationId xmlns:a16="http://schemas.microsoft.com/office/drawing/2014/main" id="{41206502-2D79-BFDF-03F3-A26327247D26}"/>
              </a:ext>
            </a:extLst>
          </p:cNvPr>
          <p:cNvSpPr txBox="1"/>
          <p:nvPr/>
        </p:nvSpPr>
        <p:spPr>
          <a:xfrm>
            <a:off x="5500048" y="2434267"/>
            <a:ext cx="3648502" cy="523220"/>
          </a:xfrm>
          <a:prstGeom prst="rect">
            <a:avLst/>
          </a:prstGeom>
          <a:noFill/>
        </p:spPr>
        <p:txBody>
          <a:bodyPr wrap="square">
            <a:spAutoFit/>
          </a:bodyPr>
          <a:lstStyle/>
          <a:p>
            <a:pPr algn="ct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Material Weakness</a:t>
            </a:r>
          </a:p>
        </p:txBody>
      </p:sp>
    </p:spTree>
    <p:extLst>
      <p:ext uri="{BB962C8B-B14F-4D97-AF65-F5344CB8AC3E}">
        <p14:creationId xmlns:p14="http://schemas.microsoft.com/office/powerpoint/2010/main" val="2917380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229532F-DDC8-1FD3-44CA-BBE458DD58BD}"/>
              </a:ext>
            </a:extLst>
          </p:cNvPr>
          <p:cNvSpPr txBox="1">
            <a:spLocks/>
          </p:cNvSpPr>
          <p:nvPr/>
        </p:nvSpPr>
        <p:spPr>
          <a:xfrm>
            <a:off x="2729553" y="435307"/>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8" name="Rectangle 7">
            <a:extLst>
              <a:ext uri="{FF2B5EF4-FFF2-40B4-BE49-F238E27FC236}">
                <a16:creationId xmlns:a16="http://schemas.microsoft.com/office/drawing/2014/main" id="{11BF82DE-E0D5-64EF-DDDD-21046AD53297}"/>
              </a:ext>
            </a:extLst>
          </p:cNvPr>
          <p:cNvSpPr/>
          <p:nvPr/>
        </p:nvSpPr>
        <p:spPr>
          <a:xfrm>
            <a:off x="3037764" y="1719618"/>
            <a:ext cx="4954138" cy="61414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dirty="0" err="1">
                <a:latin typeface="Calibri" panose="020F0502020204030204" pitchFamily="34" charset="0"/>
                <a:ea typeface="Calibri" panose="020F0502020204030204" pitchFamily="34" charset="0"/>
                <a:cs typeface="Calibri" panose="020F0502020204030204" pitchFamily="34" charset="0"/>
              </a:rPr>
              <a:t>Kategori</a:t>
            </a:r>
            <a:r>
              <a:rPr lang="en-US" sz="2500" dirty="0">
                <a:latin typeface="Calibri" panose="020F0502020204030204" pitchFamily="34" charset="0"/>
                <a:ea typeface="Calibri" panose="020F0502020204030204" pitchFamily="34" charset="0"/>
                <a:cs typeface="Calibri" panose="020F0502020204030204" pitchFamily="34" charset="0"/>
              </a:rPr>
              <a:t> </a:t>
            </a:r>
            <a:r>
              <a:rPr lang="en-US" sz="2500" dirty="0" err="1">
                <a:latin typeface="Calibri" panose="020F0502020204030204" pitchFamily="34" charset="0"/>
                <a:ea typeface="Calibri" panose="020F0502020204030204" pitchFamily="34" charset="0"/>
                <a:cs typeface="Calibri" panose="020F0502020204030204" pitchFamily="34" charset="0"/>
              </a:rPr>
              <a:t>berdasarkan</a:t>
            </a:r>
            <a:r>
              <a:rPr lang="en-US" sz="2500" dirty="0">
                <a:latin typeface="Calibri" panose="020F0502020204030204" pitchFamily="34" charset="0"/>
                <a:ea typeface="Calibri" panose="020F0502020204030204" pitchFamily="34" charset="0"/>
                <a:cs typeface="Calibri" panose="020F0502020204030204" pitchFamily="34" charset="0"/>
              </a:rPr>
              <a:t> </a:t>
            </a:r>
            <a:r>
              <a:rPr lang="en-US" sz="2500" dirty="0" err="1">
                <a:latin typeface="Calibri" panose="020F0502020204030204" pitchFamily="34" charset="0"/>
                <a:ea typeface="Calibri" panose="020F0502020204030204" pitchFamily="34" charset="0"/>
                <a:cs typeface="Calibri" panose="020F0502020204030204" pitchFamily="34" charset="0"/>
              </a:rPr>
              <a:t>Observasi</a:t>
            </a:r>
            <a:endParaRPr lang="en-ID" sz="2500" dirty="0">
              <a:latin typeface="Calibri" panose="020F0502020204030204" pitchFamily="34" charset="0"/>
              <a:ea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3861796D-B865-E758-B382-C6673DB4086B}"/>
              </a:ext>
            </a:extLst>
          </p:cNvPr>
          <p:cNvSpPr/>
          <p:nvPr/>
        </p:nvSpPr>
        <p:spPr>
          <a:xfrm>
            <a:off x="1610434" y="3121924"/>
            <a:ext cx="1915237" cy="614149"/>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Operation</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0BE74A02-52D3-5A6B-2C2E-80F46C45E6B9}"/>
              </a:ext>
            </a:extLst>
          </p:cNvPr>
          <p:cNvSpPr/>
          <p:nvPr/>
        </p:nvSpPr>
        <p:spPr>
          <a:xfrm>
            <a:off x="4492388" y="3121926"/>
            <a:ext cx="2044890" cy="61414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Compliance</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26BE7595-DB52-7A66-7DA8-E26762194CAA}"/>
              </a:ext>
            </a:extLst>
          </p:cNvPr>
          <p:cNvSpPr/>
          <p:nvPr/>
        </p:nvSpPr>
        <p:spPr>
          <a:xfrm>
            <a:off x="7558587" y="3121922"/>
            <a:ext cx="2199562" cy="61414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Financial</a:t>
            </a:r>
          </a:p>
          <a:p>
            <a:pPr algn="ct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Reporting</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6ED45646-72C7-7AEE-8D8B-D6E41C066621}"/>
              </a:ext>
            </a:extLst>
          </p:cNvPr>
          <p:cNvSpPr/>
          <p:nvPr/>
        </p:nvSpPr>
        <p:spPr>
          <a:xfrm>
            <a:off x="2131324" y="4239984"/>
            <a:ext cx="3232247" cy="126626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(control) di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desain</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memadai</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75519A7C-6384-5A97-DB9D-1AF1EACC82BA}"/>
              </a:ext>
            </a:extLst>
          </p:cNvPr>
          <p:cNvSpPr/>
          <p:nvPr/>
        </p:nvSpPr>
        <p:spPr>
          <a:xfrm>
            <a:off x="6422407" y="4239984"/>
            <a:ext cx="3232247" cy="126626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(control)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dioperasikan</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efektif</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0" name="Connector: Elbow 19">
            <a:extLst>
              <a:ext uri="{FF2B5EF4-FFF2-40B4-BE49-F238E27FC236}">
                <a16:creationId xmlns:a16="http://schemas.microsoft.com/office/drawing/2014/main" id="{F7637A54-BB47-0AA5-227A-9632762D98AA}"/>
              </a:ext>
            </a:extLst>
          </p:cNvPr>
          <p:cNvCxnSpPr>
            <a:cxnSpLocks/>
            <a:stCxn id="9" idx="0"/>
            <a:endCxn id="11" idx="0"/>
          </p:cNvCxnSpPr>
          <p:nvPr/>
        </p:nvCxnSpPr>
        <p:spPr>
          <a:xfrm rot="5400000" flipH="1" flipV="1">
            <a:off x="5613209" y="76766"/>
            <a:ext cx="2" cy="6090315"/>
          </a:xfrm>
          <a:prstGeom prst="bentConnector3">
            <a:avLst>
              <a:gd name="adj1" fmla="val 11430100000"/>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27" name="Connector: Elbow 26">
            <a:extLst>
              <a:ext uri="{FF2B5EF4-FFF2-40B4-BE49-F238E27FC236}">
                <a16:creationId xmlns:a16="http://schemas.microsoft.com/office/drawing/2014/main" id="{959CAC26-28CD-7721-111A-928227E33501}"/>
              </a:ext>
            </a:extLst>
          </p:cNvPr>
          <p:cNvCxnSpPr>
            <a:cxnSpLocks/>
            <a:stCxn id="9" idx="2"/>
            <a:endCxn id="11" idx="2"/>
          </p:cNvCxnSpPr>
          <p:nvPr/>
        </p:nvCxnSpPr>
        <p:spPr>
          <a:xfrm rot="5400000" flipH="1" flipV="1">
            <a:off x="5613208" y="690913"/>
            <a:ext cx="4" cy="6090315"/>
          </a:xfrm>
          <a:prstGeom prst="bentConnector3">
            <a:avLst>
              <a:gd name="adj1" fmla="val -5715000000"/>
            </a:avLst>
          </a:prstGeom>
        </p:spPr>
        <p:style>
          <a:lnRef idx="3">
            <a:schemeClr val="accent4"/>
          </a:lnRef>
          <a:fillRef idx="0">
            <a:schemeClr val="accent4"/>
          </a:fillRef>
          <a:effectRef idx="2">
            <a:schemeClr val="accent4"/>
          </a:effectRef>
          <a:fontRef idx="minor">
            <a:schemeClr val="tx1"/>
          </a:fontRef>
        </p:style>
      </p:cxnSp>
      <p:cxnSp>
        <p:nvCxnSpPr>
          <p:cNvPr id="31" name="Straight Arrow Connector 30">
            <a:extLst>
              <a:ext uri="{FF2B5EF4-FFF2-40B4-BE49-F238E27FC236}">
                <a16:creationId xmlns:a16="http://schemas.microsoft.com/office/drawing/2014/main" id="{C0E337C1-7F17-C765-A312-6D221CEE8DFD}"/>
              </a:ext>
            </a:extLst>
          </p:cNvPr>
          <p:cNvCxnSpPr>
            <a:cxnSpLocks/>
            <a:stCxn id="8" idx="2"/>
            <a:endCxn id="10" idx="0"/>
          </p:cNvCxnSpPr>
          <p:nvPr/>
        </p:nvCxnSpPr>
        <p:spPr>
          <a:xfrm>
            <a:off x="5514833" y="2333767"/>
            <a:ext cx="0" cy="788159"/>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5" name="Connector: Elbow 34">
            <a:extLst>
              <a:ext uri="{FF2B5EF4-FFF2-40B4-BE49-F238E27FC236}">
                <a16:creationId xmlns:a16="http://schemas.microsoft.com/office/drawing/2014/main" id="{4DD05EFA-CA9A-BC1E-E6C2-E38FE181D690}"/>
              </a:ext>
            </a:extLst>
          </p:cNvPr>
          <p:cNvCxnSpPr>
            <a:cxnSpLocks/>
            <a:stCxn id="12" idx="0"/>
            <a:endCxn id="13" idx="0"/>
          </p:cNvCxnSpPr>
          <p:nvPr/>
        </p:nvCxnSpPr>
        <p:spPr>
          <a:xfrm rot="5400000" flipH="1" flipV="1">
            <a:off x="5892989" y="2094443"/>
            <a:ext cx="12700" cy="4291083"/>
          </a:xfrm>
          <a:prstGeom prst="bentConnector3">
            <a:avLst>
              <a:gd name="adj1" fmla="val 1800000"/>
            </a:avLst>
          </a:prstGeom>
          <a:ln>
            <a:headEnd type="triangle"/>
            <a:tailEnd type="triangle"/>
          </a:ln>
        </p:spPr>
        <p:style>
          <a:lnRef idx="3">
            <a:schemeClr val="accent4"/>
          </a:lnRef>
          <a:fillRef idx="0">
            <a:schemeClr val="accent4"/>
          </a:fillRef>
          <a:effectRef idx="2">
            <a:schemeClr val="accent4"/>
          </a:effectRef>
          <a:fontRef idx="minor">
            <a:schemeClr val="tx1"/>
          </a:fontRef>
        </p:style>
      </p:cxnSp>
      <p:sp>
        <p:nvSpPr>
          <p:cNvPr id="38" name="Rectangle 37">
            <a:extLst>
              <a:ext uri="{FF2B5EF4-FFF2-40B4-BE49-F238E27FC236}">
                <a16:creationId xmlns:a16="http://schemas.microsoft.com/office/drawing/2014/main" id="{7C18B1CC-D72F-656F-3D2E-2D8F68E838C9}"/>
              </a:ext>
            </a:extLst>
          </p:cNvPr>
          <p:cNvSpPr/>
          <p:nvPr/>
        </p:nvSpPr>
        <p:spPr>
          <a:xfrm>
            <a:off x="4372400" y="2436912"/>
            <a:ext cx="2481619" cy="362198"/>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err="1">
                <a:latin typeface="Calibri" panose="020F0502020204030204" pitchFamily="34" charset="0"/>
                <a:ea typeface="Calibri" panose="020F0502020204030204" pitchFamily="34" charset="0"/>
                <a:cs typeface="Calibri" panose="020F0502020204030204" pitchFamily="34" charset="0"/>
              </a:rPr>
              <a:t>Klasifikasi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setiap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observasi</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39" name="Flowchart: Connector 38">
            <a:extLst>
              <a:ext uri="{FF2B5EF4-FFF2-40B4-BE49-F238E27FC236}">
                <a16:creationId xmlns:a16="http://schemas.microsoft.com/office/drawing/2014/main" id="{31E8B99C-4FAA-975A-EE12-E1D29E358A44}"/>
              </a:ext>
            </a:extLst>
          </p:cNvPr>
          <p:cNvSpPr/>
          <p:nvPr/>
        </p:nvSpPr>
        <p:spPr>
          <a:xfrm>
            <a:off x="7776646" y="6019517"/>
            <a:ext cx="536470" cy="564163"/>
          </a:xfrm>
          <a:prstGeom prst="flowChartConnector">
            <a:avLst/>
          </a:prstGeom>
          <a:ln>
            <a:solidFill>
              <a:schemeClr val="bg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B</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40" name="Flowchart: Connector 39">
            <a:extLst>
              <a:ext uri="{FF2B5EF4-FFF2-40B4-BE49-F238E27FC236}">
                <a16:creationId xmlns:a16="http://schemas.microsoft.com/office/drawing/2014/main" id="{DFA9591D-B171-E615-82E5-9B0CB2482D79}"/>
              </a:ext>
            </a:extLst>
          </p:cNvPr>
          <p:cNvSpPr/>
          <p:nvPr/>
        </p:nvSpPr>
        <p:spPr>
          <a:xfrm>
            <a:off x="3479212" y="6019517"/>
            <a:ext cx="536470" cy="564163"/>
          </a:xfrm>
          <a:prstGeom prst="flowChartConnector">
            <a:avLst/>
          </a:prstGeom>
          <a:ln>
            <a:solidFill>
              <a:schemeClr val="bg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A</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D9C1CCF6-D7E6-2E7B-7FB4-FBB498F83EEE}"/>
              </a:ext>
            </a:extLst>
          </p:cNvPr>
          <p:cNvCxnSpPr>
            <a:cxnSpLocks/>
            <a:stCxn id="12" idx="2"/>
            <a:endCxn id="40" idx="0"/>
          </p:cNvCxnSpPr>
          <p:nvPr/>
        </p:nvCxnSpPr>
        <p:spPr>
          <a:xfrm flipH="1">
            <a:off x="3747447" y="5506251"/>
            <a:ext cx="1" cy="513266"/>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44" name="Straight Arrow Connector 43">
            <a:extLst>
              <a:ext uri="{FF2B5EF4-FFF2-40B4-BE49-F238E27FC236}">
                <a16:creationId xmlns:a16="http://schemas.microsoft.com/office/drawing/2014/main" id="{81D8ACE1-C6BE-6FB2-A4B3-0E1EBD44F69C}"/>
              </a:ext>
            </a:extLst>
          </p:cNvPr>
          <p:cNvCxnSpPr>
            <a:cxnSpLocks/>
            <a:stCxn id="13" idx="2"/>
            <a:endCxn id="39" idx="0"/>
          </p:cNvCxnSpPr>
          <p:nvPr/>
        </p:nvCxnSpPr>
        <p:spPr>
          <a:xfrm>
            <a:off x="8038531" y="5506251"/>
            <a:ext cx="6350" cy="513266"/>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48" name="Rectangle 47">
            <a:extLst>
              <a:ext uri="{FF2B5EF4-FFF2-40B4-BE49-F238E27FC236}">
                <a16:creationId xmlns:a16="http://schemas.microsoft.com/office/drawing/2014/main" id="{412A408F-16D2-E798-18C5-C8654C5A3267}"/>
              </a:ext>
            </a:extLst>
          </p:cNvPr>
          <p:cNvSpPr/>
          <p:nvPr/>
        </p:nvSpPr>
        <p:spPr>
          <a:xfrm>
            <a:off x="4724805" y="5848695"/>
            <a:ext cx="2481619" cy="362198"/>
          </a:xfrm>
          <a:prstGeom prst="rect">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err="1">
                <a:latin typeface="Calibri" panose="020F0502020204030204" pitchFamily="34" charset="0"/>
                <a:ea typeface="Calibri" panose="020F0502020204030204" pitchFamily="34" charset="0"/>
                <a:cs typeface="Calibri" panose="020F0502020204030204" pitchFamily="34" charset="0"/>
              </a:rPr>
              <a:t>Tentukan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dampak</a:t>
            </a:r>
            <a:endParaRPr lang="en-ID" sz="2000" dirty="0">
              <a:latin typeface="Calibri" panose="020F0502020204030204" pitchFamily="34" charset="0"/>
              <a:ea typeface="Calibri" panose="020F0502020204030204" pitchFamily="34" charset="0"/>
              <a:cs typeface="Calibri" panose="020F0502020204030204" pitchFamily="34" charset="0"/>
            </a:endParaRPr>
          </a:p>
        </p:txBody>
      </p:sp>
      <p:cxnSp>
        <p:nvCxnSpPr>
          <p:cNvPr id="50" name="Straight Connector 49">
            <a:extLst>
              <a:ext uri="{FF2B5EF4-FFF2-40B4-BE49-F238E27FC236}">
                <a16:creationId xmlns:a16="http://schemas.microsoft.com/office/drawing/2014/main" id="{34F4F246-9294-A14C-05E3-26345AC004AE}"/>
              </a:ext>
            </a:extLst>
          </p:cNvPr>
          <p:cNvCxnSpPr>
            <a:cxnSpLocks/>
          </p:cNvCxnSpPr>
          <p:nvPr/>
        </p:nvCxnSpPr>
        <p:spPr>
          <a:xfrm>
            <a:off x="3747447" y="5846104"/>
            <a:ext cx="4291083"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9157415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9E30629-68F8-D7FC-7B4A-EB4BD8A1704B}"/>
              </a:ext>
            </a:extLst>
          </p:cNvPr>
          <p:cNvSpPr txBox="1">
            <a:spLocks/>
          </p:cNvSpPr>
          <p:nvPr/>
        </p:nvSpPr>
        <p:spPr>
          <a:xfrm>
            <a:off x="2968092" y="149316"/>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5" name="Flowchart: Connector 4">
            <a:extLst>
              <a:ext uri="{FF2B5EF4-FFF2-40B4-BE49-F238E27FC236}">
                <a16:creationId xmlns:a16="http://schemas.microsoft.com/office/drawing/2014/main" id="{A8BD9396-003F-8DF6-2311-CAAB676A76F1}"/>
              </a:ext>
            </a:extLst>
          </p:cNvPr>
          <p:cNvSpPr/>
          <p:nvPr/>
        </p:nvSpPr>
        <p:spPr>
          <a:xfrm>
            <a:off x="3459272" y="1056462"/>
            <a:ext cx="536470" cy="564163"/>
          </a:xfrm>
          <a:prstGeom prst="flowChartConnector">
            <a:avLst/>
          </a:prstGeom>
          <a:ln>
            <a:solidFill>
              <a:schemeClr val="bg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A</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F28CB422-3D96-EF88-70DE-0C5C077AB0FD}"/>
              </a:ext>
            </a:extLst>
          </p:cNvPr>
          <p:cNvSpPr/>
          <p:nvPr/>
        </p:nvSpPr>
        <p:spPr>
          <a:xfrm>
            <a:off x="2372619" y="1866948"/>
            <a:ext cx="2709775" cy="7804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Defisiensi</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53AF63D4-7BB7-FA2F-A5BA-0A355272760F}"/>
              </a:ext>
            </a:extLst>
          </p:cNvPr>
          <p:cNvSpPr/>
          <p:nvPr/>
        </p:nvSpPr>
        <p:spPr>
          <a:xfrm>
            <a:off x="1027388" y="3139992"/>
            <a:ext cx="2338689" cy="1238071"/>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i="1" dirty="0">
                <a:solidFill>
                  <a:schemeClr val="tx1"/>
                </a:solidFill>
                <a:latin typeface="Calibri" panose="020F0502020204030204" pitchFamily="34" charset="0"/>
                <a:ea typeface="Calibri" panose="020F0502020204030204" pitchFamily="34" charset="0"/>
                <a:cs typeface="Calibri" panose="020F0502020204030204" pitchFamily="34" charset="0"/>
              </a:rPr>
              <a:t>key control </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yang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terkena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dampak</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1A81953B-7F91-1E2D-B4B6-9A444673DB93}"/>
              </a:ext>
            </a:extLst>
          </p:cNvPr>
          <p:cNvSpPr/>
          <p:nvPr/>
        </p:nvSpPr>
        <p:spPr>
          <a:xfrm>
            <a:off x="3843142" y="3139993"/>
            <a:ext cx="2338689" cy="1238071"/>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Calibri" panose="020F0502020204030204" pitchFamily="34" charset="0"/>
                <a:ea typeface="Calibri" panose="020F0502020204030204" pitchFamily="34" charset="0"/>
                <a:cs typeface="Calibri" panose="020F0502020204030204" pitchFamily="34" charset="0"/>
              </a:rPr>
              <a:t>Key control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terkena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dampak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tetapi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compensating control</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6ED2E4B3-A257-7DAB-73A0-C9465DFBC672}"/>
              </a:ext>
            </a:extLst>
          </p:cNvPr>
          <p:cNvSpPr/>
          <p:nvPr/>
        </p:nvSpPr>
        <p:spPr>
          <a:xfrm>
            <a:off x="1053866" y="4870706"/>
            <a:ext cx="2285732" cy="1238071"/>
          </a:xfrm>
          <a:prstGeom prst="rect">
            <a:avLst/>
          </a:prstGeom>
          <a:solidFill>
            <a:schemeClr val="bg1">
              <a:lumMod val="8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Hanya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dilaporkan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kepada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F3D5F29-BBED-156D-B1CB-F7193D6661B2}"/>
              </a:ext>
            </a:extLst>
          </p:cNvPr>
          <p:cNvSpPr/>
          <p:nvPr/>
        </p:nvSpPr>
        <p:spPr>
          <a:xfrm>
            <a:off x="3869620" y="4870706"/>
            <a:ext cx="2285732" cy="1238071"/>
          </a:xfrm>
          <a:prstGeom prst="rect">
            <a:avLst/>
          </a:prstGeom>
          <a:solidFill>
            <a:schemeClr val="bg1">
              <a:lumMod val="8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Dilaporkan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kepada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pihan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auditor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eksternal</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Flowchart: Connector 10">
            <a:extLst>
              <a:ext uri="{FF2B5EF4-FFF2-40B4-BE49-F238E27FC236}">
                <a16:creationId xmlns:a16="http://schemas.microsoft.com/office/drawing/2014/main" id="{81DBDAA7-B8FD-CEC7-6A50-B88E2A095C3C}"/>
              </a:ext>
            </a:extLst>
          </p:cNvPr>
          <p:cNvSpPr/>
          <p:nvPr/>
        </p:nvSpPr>
        <p:spPr>
          <a:xfrm>
            <a:off x="8998494" y="1043953"/>
            <a:ext cx="536470" cy="564163"/>
          </a:xfrm>
          <a:prstGeom prst="flowChartConnector">
            <a:avLst/>
          </a:prstGeom>
          <a:ln>
            <a:solidFill>
              <a:schemeClr val="bg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dirty="0">
                <a:latin typeface="Calibri" panose="020F0502020204030204" pitchFamily="34" charset="0"/>
                <a:ea typeface="Calibri" panose="020F0502020204030204" pitchFamily="34" charset="0"/>
                <a:cs typeface="Calibri" panose="020F0502020204030204" pitchFamily="34" charset="0"/>
              </a:rPr>
              <a:t>B</a:t>
            </a:r>
            <a:endParaRPr lang="en-ID" sz="2600"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A269E1BB-819E-C825-AFD0-84061D7B08C2}"/>
              </a:ext>
            </a:extLst>
          </p:cNvPr>
          <p:cNvSpPr/>
          <p:nvPr/>
        </p:nvSpPr>
        <p:spPr>
          <a:xfrm>
            <a:off x="7911842" y="1963272"/>
            <a:ext cx="2709775" cy="7804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Defisiensi</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459F6137-1CAF-8199-9921-E44394F7B87E}"/>
              </a:ext>
            </a:extLst>
          </p:cNvPr>
          <p:cNvSpPr/>
          <p:nvPr/>
        </p:nvSpPr>
        <p:spPr>
          <a:xfrm>
            <a:off x="7060536" y="3139994"/>
            <a:ext cx="2206193" cy="1238070"/>
          </a:xfrm>
          <a:prstGeom prst="roundRect">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i="1" dirty="0">
                <a:solidFill>
                  <a:schemeClr val="tx1"/>
                </a:solidFill>
                <a:latin typeface="Calibri" panose="020F0502020204030204" pitchFamily="34" charset="0"/>
                <a:ea typeface="Calibri" panose="020F0502020204030204" pitchFamily="34" charset="0"/>
                <a:cs typeface="Calibri" panose="020F0502020204030204" pitchFamily="34" charset="0"/>
              </a:rPr>
              <a:t>(Significant Deficiency)</a:t>
            </a:r>
            <a:endParaRPr lang="en-ID"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E7CB6D2C-5F6B-CE3F-0D3F-EE0A82F04EF8}"/>
              </a:ext>
            </a:extLst>
          </p:cNvPr>
          <p:cNvSpPr/>
          <p:nvPr/>
        </p:nvSpPr>
        <p:spPr>
          <a:xfrm>
            <a:off x="9598552" y="3153246"/>
            <a:ext cx="2338688" cy="1238070"/>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Material</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(Material Weakness)</a:t>
            </a:r>
            <a:endParaRPr lang="en-ID"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8875969D-E7EB-7598-601B-FC23F008D965}"/>
              </a:ext>
            </a:extLst>
          </p:cNvPr>
          <p:cNvSpPr/>
          <p:nvPr/>
        </p:nvSpPr>
        <p:spPr>
          <a:xfrm>
            <a:off x="7020766" y="4797803"/>
            <a:ext cx="2285732" cy="1238071"/>
          </a:xfrm>
          <a:prstGeom prst="rect">
            <a:avLst/>
          </a:prstGeom>
          <a:solidFill>
            <a:srgbClr val="FFC000"/>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Dilaporkan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kepada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pihan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auditor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eksternal</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54962C17-2EA0-1D65-7DD9-F783816134E2}"/>
              </a:ext>
            </a:extLst>
          </p:cNvPr>
          <p:cNvSpPr/>
          <p:nvPr/>
        </p:nvSpPr>
        <p:spPr>
          <a:xfrm>
            <a:off x="9625030" y="4745542"/>
            <a:ext cx="2285732" cy="1896091"/>
          </a:xfrm>
          <a:prstGeom prst="rect">
            <a:avLst/>
          </a:prstGeom>
          <a:solidFill>
            <a:schemeClr val="tx2">
              <a:lumMod val="7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Dilaporkan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kepada</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manajemen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pihan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auditor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eksternal</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harus</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dievaluasi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mempengaruhi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internal control over financial reporting</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7" name="Straight Arrow Connector 16">
            <a:extLst>
              <a:ext uri="{FF2B5EF4-FFF2-40B4-BE49-F238E27FC236}">
                <a16:creationId xmlns:a16="http://schemas.microsoft.com/office/drawing/2014/main" id="{AD16D9EC-47F9-9687-5620-9E5C3AB26DBC}"/>
              </a:ext>
            </a:extLst>
          </p:cNvPr>
          <p:cNvCxnSpPr>
            <a:cxnSpLocks/>
            <a:stCxn id="5" idx="4"/>
            <a:endCxn id="6" idx="0"/>
          </p:cNvCxnSpPr>
          <p:nvPr/>
        </p:nvCxnSpPr>
        <p:spPr>
          <a:xfrm>
            <a:off x="3727507" y="1620625"/>
            <a:ext cx="0" cy="246323"/>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2" name="Straight Arrow Connector 21">
            <a:extLst>
              <a:ext uri="{FF2B5EF4-FFF2-40B4-BE49-F238E27FC236}">
                <a16:creationId xmlns:a16="http://schemas.microsoft.com/office/drawing/2014/main" id="{2EB91AE8-DF50-597B-5040-EDC1FD869EF2}"/>
              </a:ext>
            </a:extLst>
          </p:cNvPr>
          <p:cNvCxnSpPr>
            <a:cxnSpLocks/>
            <a:stCxn id="7" idx="2"/>
            <a:endCxn id="9" idx="0"/>
          </p:cNvCxnSpPr>
          <p:nvPr/>
        </p:nvCxnSpPr>
        <p:spPr>
          <a:xfrm flipH="1">
            <a:off x="2196732" y="4378063"/>
            <a:ext cx="1" cy="492643"/>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5" name="Straight Arrow Connector 24">
            <a:extLst>
              <a:ext uri="{FF2B5EF4-FFF2-40B4-BE49-F238E27FC236}">
                <a16:creationId xmlns:a16="http://schemas.microsoft.com/office/drawing/2014/main" id="{707DBA37-383C-D4F5-E519-43EE6A863EBE}"/>
              </a:ext>
            </a:extLst>
          </p:cNvPr>
          <p:cNvCxnSpPr>
            <a:cxnSpLocks/>
            <a:stCxn id="8" idx="2"/>
            <a:endCxn id="10" idx="0"/>
          </p:cNvCxnSpPr>
          <p:nvPr/>
        </p:nvCxnSpPr>
        <p:spPr>
          <a:xfrm flipH="1">
            <a:off x="5012486" y="4378064"/>
            <a:ext cx="1" cy="49264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8" name="Straight Arrow Connector 27">
            <a:extLst>
              <a:ext uri="{FF2B5EF4-FFF2-40B4-BE49-F238E27FC236}">
                <a16:creationId xmlns:a16="http://schemas.microsoft.com/office/drawing/2014/main" id="{223A2AC7-CA83-78F2-F620-2CDF8B460F89}"/>
              </a:ext>
            </a:extLst>
          </p:cNvPr>
          <p:cNvCxnSpPr>
            <a:cxnSpLocks/>
            <a:stCxn id="11" idx="4"/>
            <a:endCxn id="12" idx="0"/>
          </p:cNvCxnSpPr>
          <p:nvPr/>
        </p:nvCxnSpPr>
        <p:spPr>
          <a:xfrm>
            <a:off x="9266729" y="1608116"/>
            <a:ext cx="1" cy="35515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5" name="Straight Arrow Connector 34">
            <a:extLst>
              <a:ext uri="{FF2B5EF4-FFF2-40B4-BE49-F238E27FC236}">
                <a16:creationId xmlns:a16="http://schemas.microsoft.com/office/drawing/2014/main" id="{3D968631-E5DD-195E-4D88-B4E6CCBFB3A6}"/>
              </a:ext>
            </a:extLst>
          </p:cNvPr>
          <p:cNvCxnSpPr>
            <a:cxnSpLocks/>
            <a:stCxn id="13" idx="2"/>
            <a:endCxn id="15" idx="0"/>
          </p:cNvCxnSpPr>
          <p:nvPr/>
        </p:nvCxnSpPr>
        <p:spPr>
          <a:xfrm flipH="1">
            <a:off x="8163632" y="4378064"/>
            <a:ext cx="1" cy="419739"/>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39" name="Straight Arrow Connector 38">
            <a:extLst>
              <a:ext uri="{FF2B5EF4-FFF2-40B4-BE49-F238E27FC236}">
                <a16:creationId xmlns:a16="http://schemas.microsoft.com/office/drawing/2014/main" id="{B88CA38B-00E2-C4C7-3A0B-E78F7538FD03}"/>
              </a:ext>
            </a:extLst>
          </p:cNvPr>
          <p:cNvCxnSpPr>
            <a:cxnSpLocks/>
            <a:stCxn id="14" idx="2"/>
            <a:endCxn id="16" idx="0"/>
          </p:cNvCxnSpPr>
          <p:nvPr/>
        </p:nvCxnSpPr>
        <p:spPr>
          <a:xfrm>
            <a:off x="10767896" y="4391316"/>
            <a:ext cx="0" cy="35422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4" name="Connector: Elbow 43">
            <a:extLst>
              <a:ext uri="{FF2B5EF4-FFF2-40B4-BE49-F238E27FC236}">
                <a16:creationId xmlns:a16="http://schemas.microsoft.com/office/drawing/2014/main" id="{19653FA0-5C38-33D5-192E-CC17DE18734C}"/>
              </a:ext>
            </a:extLst>
          </p:cNvPr>
          <p:cNvCxnSpPr>
            <a:cxnSpLocks/>
            <a:stCxn id="7" idx="0"/>
            <a:endCxn id="8" idx="0"/>
          </p:cNvCxnSpPr>
          <p:nvPr/>
        </p:nvCxnSpPr>
        <p:spPr>
          <a:xfrm rot="16200000" flipH="1">
            <a:off x="3604609" y="1732115"/>
            <a:ext cx="1" cy="2815754"/>
          </a:xfrm>
          <a:prstGeom prst="bentConnector3">
            <a:avLst>
              <a:gd name="adj1" fmla="val -22860000000"/>
            </a:avLst>
          </a:prstGeom>
          <a:ln>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51" name="Connector: Elbow 50">
            <a:extLst>
              <a:ext uri="{FF2B5EF4-FFF2-40B4-BE49-F238E27FC236}">
                <a16:creationId xmlns:a16="http://schemas.microsoft.com/office/drawing/2014/main" id="{F829B377-A172-582A-70D3-991C69A9ED3F}"/>
              </a:ext>
            </a:extLst>
          </p:cNvPr>
          <p:cNvCxnSpPr>
            <a:cxnSpLocks/>
            <a:stCxn id="13" idx="0"/>
            <a:endCxn id="14" idx="0"/>
          </p:cNvCxnSpPr>
          <p:nvPr/>
        </p:nvCxnSpPr>
        <p:spPr>
          <a:xfrm rot="16200000" flipH="1">
            <a:off x="9459138" y="1844489"/>
            <a:ext cx="13252" cy="2604263"/>
          </a:xfrm>
          <a:prstGeom prst="bentConnector3">
            <a:avLst>
              <a:gd name="adj1" fmla="val -1725023"/>
            </a:avLst>
          </a:prstGeom>
          <a:ln>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55" name="Straight Connector 54">
            <a:extLst>
              <a:ext uri="{FF2B5EF4-FFF2-40B4-BE49-F238E27FC236}">
                <a16:creationId xmlns:a16="http://schemas.microsoft.com/office/drawing/2014/main" id="{88491175-1179-DF87-5151-920EC7B139BE}"/>
              </a:ext>
            </a:extLst>
          </p:cNvPr>
          <p:cNvCxnSpPr>
            <a:cxnSpLocks/>
            <a:endCxn id="6" idx="2"/>
          </p:cNvCxnSpPr>
          <p:nvPr/>
        </p:nvCxnSpPr>
        <p:spPr>
          <a:xfrm flipV="1">
            <a:off x="3727507" y="2647348"/>
            <a:ext cx="0" cy="246323"/>
          </a:xfrm>
          <a:prstGeom prst="line">
            <a:avLst/>
          </a:prstGeom>
        </p:spPr>
        <p:style>
          <a:lnRef idx="3">
            <a:schemeClr val="accent3"/>
          </a:lnRef>
          <a:fillRef idx="0">
            <a:schemeClr val="accent3"/>
          </a:fillRef>
          <a:effectRef idx="2">
            <a:schemeClr val="accent3"/>
          </a:effectRef>
          <a:fontRef idx="minor">
            <a:schemeClr val="tx1"/>
          </a:fontRef>
        </p:style>
      </p:cxnSp>
      <p:cxnSp>
        <p:nvCxnSpPr>
          <p:cNvPr id="62" name="Straight Connector 61">
            <a:extLst>
              <a:ext uri="{FF2B5EF4-FFF2-40B4-BE49-F238E27FC236}">
                <a16:creationId xmlns:a16="http://schemas.microsoft.com/office/drawing/2014/main" id="{B8B9A454-51B9-4688-40FB-4CCE0E799EC8}"/>
              </a:ext>
            </a:extLst>
          </p:cNvPr>
          <p:cNvCxnSpPr>
            <a:cxnSpLocks/>
            <a:endCxn id="12" idx="2"/>
          </p:cNvCxnSpPr>
          <p:nvPr/>
        </p:nvCxnSpPr>
        <p:spPr>
          <a:xfrm flipV="1">
            <a:off x="9266730" y="2743672"/>
            <a:ext cx="0" cy="149999"/>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958691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735454F3-070B-9AFF-05DC-EC687235F8FE}"/>
              </a:ext>
            </a:extLst>
          </p:cNvPr>
          <p:cNvSpPr txBox="1">
            <a:spLocks/>
          </p:cNvSpPr>
          <p:nvPr/>
        </p:nvSpPr>
        <p:spPr>
          <a:xfrm>
            <a:off x="1941397" y="502242"/>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6" name="TextBox 5">
            <a:extLst>
              <a:ext uri="{FF2B5EF4-FFF2-40B4-BE49-F238E27FC236}">
                <a16:creationId xmlns:a16="http://schemas.microsoft.com/office/drawing/2014/main" id="{46746E0E-AE16-F6F0-4DCD-07FF43821FC7}"/>
              </a:ext>
            </a:extLst>
          </p:cNvPr>
          <p:cNvSpPr txBox="1"/>
          <p:nvPr/>
        </p:nvSpPr>
        <p:spPr>
          <a:xfrm>
            <a:off x="518615" y="3129207"/>
            <a:ext cx="5677469" cy="2154436"/>
          </a:xfrm>
          <a:prstGeom prst="rect">
            <a:avLst/>
          </a:prstGeom>
          <a:noFill/>
        </p:spPr>
        <p:txBody>
          <a:bodyPr wrap="square">
            <a:spAutoFit/>
          </a:bodyPr>
          <a:lstStyle/>
          <a:p>
            <a:r>
              <a:rPr lang="en-ID" sz="2400" b="1" dirty="0">
                <a:latin typeface="Calibri" panose="020F0502020204030204" pitchFamily="34" charset="0"/>
                <a:ea typeface="Calibri" panose="020F0502020204030204" pitchFamily="34" charset="0"/>
                <a:cs typeface="Calibri" panose="020F0502020204030204" pitchFamily="34" charset="0"/>
              </a:rPr>
              <a:t>PCAOB AS 2201 par. 20:</a:t>
            </a:r>
          </a:p>
          <a:p>
            <a:r>
              <a:rPr lang="en-ID" sz="2200" dirty="0">
                <a:latin typeface="Calibri" panose="020F0502020204030204" pitchFamily="34" charset="0"/>
                <a:ea typeface="Calibri" panose="020F0502020204030204" pitchFamily="34" charset="0"/>
                <a:cs typeface="Calibri" panose="020F0502020204030204" pitchFamily="34" charset="0"/>
              </a:rPr>
              <a:t>"In planning the audit of internal control over financial reporting, the auditor should use the same materiality considerations he or she would use in planning the audit of the company's annual financial statements."</a:t>
            </a:r>
          </a:p>
        </p:txBody>
      </p:sp>
      <p:pic>
        <p:nvPicPr>
          <p:cNvPr id="7" name="Picture 6">
            <a:extLst>
              <a:ext uri="{FF2B5EF4-FFF2-40B4-BE49-F238E27FC236}">
                <a16:creationId xmlns:a16="http://schemas.microsoft.com/office/drawing/2014/main" id="{148F2721-6937-DE51-4E51-9F4398AFDA04}"/>
              </a:ext>
            </a:extLst>
          </p:cNvPr>
          <p:cNvPicPr>
            <a:picLocks noChangeAspect="1"/>
          </p:cNvPicPr>
          <p:nvPr/>
        </p:nvPicPr>
        <p:blipFill>
          <a:blip r:embed="rId2"/>
          <a:stretch>
            <a:fillRect/>
          </a:stretch>
        </p:blipFill>
        <p:spPr>
          <a:xfrm>
            <a:off x="7127546" y="2585256"/>
            <a:ext cx="2654753" cy="3242338"/>
          </a:xfrm>
          <a:prstGeom prst="rect">
            <a:avLst/>
          </a:prstGeom>
        </p:spPr>
      </p:pic>
      <p:sp>
        <p:nvSpPr>
          <p:cNvPr id="9" name="TextBox 8">
            <a:extLst>
              <a:ext uri="{FF2B5EF4-FFF2-40B4-BE49-F238E27FC236}">
                <a16:creationId xmlns:a16="http://schemas.microsoft.com/office/drawing/2014/main" id="{B57F4685-3036-A975-AA2E-FD3B17FCABFC}"/>
              </a:ext>
            </a:extLst>
          </p:cNvPr>
          <p:cNvSpPr txBox="1"/>
          <p:nvPr/>
        </p:nvSpPr>
        <p:spPr>
          <a:xfrm>
            <a:off x="518615" y="1574357"/>
            <a:ext cx="9362364" cy="830997"/>
          </a:xfrm>
          <a:prstGeom prst="rect">
            <a:avLst/>
          </a:prstGeom>
          <a:noFill/>
        </p:spPr>
        <p:txBody>
          <a:bodyPr wrap="square">
            <a:spAutoFit/>
          </a:bodyPr>
          <a:lstStyle/>
          <a:p>
            <a:r>
              <a:rPr lang="en-ID" sz="2400" dirty="0" err="1">
                <a:latin typeface="Calibri" panose="020F0502020204030204" pitchFamily="34" charset="0"/>
                <a:ea typeface="Calibri" panose="020F0502020204030204" pitchFamily="34" charset="0"/>
                <a:cs typeface="Calibri" panose="020F0502020204030204" pitchFamily="34" charset="0"/>
              </a:rPr>
              <a:t>Bagaimana</a:t>
            </a:r>
            <a:r>
              <a:rPr lang="en-ID" sz="2400" dirty="0">
                <a:latin typeface="Calibri" panose="020F0502020204030204" pitchFamily="34" charset="0"/>
                <a:ea typeface="Calibri" panose="020F0502020204030204" pitchFamily="34" charset="0"/>
                <a:cs typeface="Calibri" panose="020F0502020204030204" pitchFamily="34" charset="0"/>
              </a:rPr>
              <a:t> </a:t>
            </a:r>
            <a:r>
              <a:rPr lang="en-ID" sz="2400" dirty="0" err="1">
                <a:latin typeface="Calibri" panose="020F0502020204030204" pitchFamily="34" charset="0"/>
                <a:ea typeface="Calibri" panose="020F0502020204030204" pitchFamily="34" charset="0"/>
                <a:cs typeface="Calibri" panose="020F0502020204030204" pitchFamily="34" charset="0"/>
              </a:rPr>
              <a:t>menentukan</a:t>
            </a:r>
            <a:r>
              <a:rPr lang="en-ID" sz="2400" dirty="0">
                <a:latin typeface="Calibri" panose="020F0502020204030204" pitchFamily="34" charset="0"/>
                <a:ea typeface="Calibri" panose="020F0502020204030204" pitchFamily="34" charset="0"/>
                <a:cs typeface="Calibri" panose="020F0502020204030204" pitchFamily="34" charset="0"/>
              </a:rPr>
              <a:t> </a:t>
            </a:r>
            <a:r>
              <a:rPr lang="en-ID" sz="2400" dirty="0" err="1">
                <a:latin typeface="Calibri" panose="020F0502020204030204" pitchFamily="34" charset="0"/>
                <a:ea typeface="Calibri" panose="020F0502020204030204" pitchFamily="34" charset="0"/>
                <a:cs typeface="Calibri" panose="020F0502020204030204" pitchFamily="34" charset="0"/>
              </a:rPr>
              <a:t>batasan</a:t>
            </a:r>
            <a:r>
              <a:rPr lang="en-ID" sz="2400" dirty="0">
                <a:latin typeface="Calibri" panose="020F0502020204030204" pitchFamily="34" charset="0"/>
                <a:ea typeface="Calibri" panose="020F0502020204030204" pitchFamily="34" charset="0"/>
                <a:cs typeface="Calibri" panose="020F0502020204030204" pitchFamily="34" charset="0"/>
              </a:rPr>
              <a:t> "</a:t>
            </a:r>
            <a:r>
              <a:rPr lang="en-ID" sz="2400" dirty="0" err="1">
                <a:latin typeface="Calibri" panose="020F0502020204030204" pitchFamily="34" charset="0"/>
                <a:ea typeface="Calibri" panose="020F0502020204030204" pitchFamily="34" charset="0"/>
                <a:cs typeface="Calibri" panose="020F0502020204030204" pitchFamily="34" charset="0"/>
              </a:rPr>
              <a:t>tidak</a:t>
            </a:r>
            <a:r>
              <a:rPr lang="en-ID" sz="2400" dirty="0">
                <a:latin typeface="Calibri" panose="020F0502020204030204" pitchFamily="34" charset="0"/>
                <a:ea typeface="Calibri" panose="020F0502020204030204" pitchFamily="34" charset="0"/>
                <a:cs typeface="Calibri" panose="020F0502020204030204" pitchFamily="34" charset="0"/>
              </a:rPr>
              <a:t> </a:t>
            </a:r>
            <a:r>
              <a:rPr lang="en-ID" sz="2400" dirty="0" err="1">
                <a:latin typeface="Calibri" panose="020F0502020204030204" pitchFamily="34" charset="0"/>
                <a:ea typeface="Calibri" panose="020F0502020204030204" pitchFamily="34" charset="0"/>
                <a:cs typeface="Calibri" panose="020F0502020204030204" pitchFamily="34" charset="0"/>
              </a:rPr>
              <a:t>signifikan</a:t>
            </a:r>
            <a:r>
              <a:rPr lang="en-ID" sz="2400" dirty="0">
                <a:latin typeface="Calibri" panose="020F0502020204030204" pitchFamily="34" charset="0"/>
                <a:ea typeface="Calibri" panose="020F0502020204030204" pitchFamily="34" charset="0"/>
                <a:cs typeface="Calibri" panose="020F0502020204030204" pitchFamily="34" charset="0"/>
              </a:rPr>
              <a:t>", </a:t>
            </a:r>
            <a:r>
              <a:rPr lang="en-ID" sz="2400" i="1" dirty="0">
                <a:latin typeface="Calibri" panose="020F0502020204030204" pitchFamily="34" charset="0"/>
                <a:ea typeface="Calibri" panose="020F0502020204030204" pitchFamily="34" charset="0"/>
                <a:cs typeface="Calibri" panose="020F0502020204030204" pitchFamily="34" charset="0"/>
              </a:rPr>
              <a:t>"significant deficiency" </a:t>
            </a:r>
            <a:r>
              <a:rPr lang="en-ID" sz="2400" dirty="0">
                <a:latin typeface="Calibri" panose="020F0502020204030204" pitchFamily="34" charset="0"/>
                <a:ea typeface="Calibri" panose="020F0502020204030204" pitchFamily="34" charset="0"/>
                <a:cs typeface="Calibri" panose="020F0502020204030204" pitchFamily="34" charset="0"/>
              </a:rPr>
              <a:t>dan </a:t>
            </a:r>
            <a:r>
              <a:rPr lang="en-ID" sz="2400" i="1" dirty="0">
                <a:latin typeface="Calibri" panose="020F0502020204030204" pitchFamily="34" charset="0"/>
                <a:ea typeface="Calibri" panose="020F0502020204030204" pitchFamily="34" charset="0"/>
                <a:cs typeface="Calibri" panose="020F0502020204030204" pitchFamily="34" charset="0"/>
              </a:rPr>
              <a:t>"material weakness"?</a:t>
            </a:r>
          </a:p>
        </p:txBody>
      </p:sp>
    </p:spTree>
    <p:extLst>
      <p:ext uri="{BB962C8B-B14F-4D97-AF65-F5344CB8AC3E}">
        <p14:creationId xmlns:p14="http://schemas.microsoft.com/office/powerpoint/2010/main" val="3916946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ADC65F6-E51C-A785-AF16-EB659805D0BB}"/>
              </a:ext>
            </a:extLst>
          </p:cNvPr>
          <p:cNvSpPr txBox="1">
            <a:spLocks/>
          </p:cNvSpPr>
          <p:nvPr/>
        </p:nvSpPr>
        <p:spPr>
          <a:xfrm>
            <a:off x="2985446" y="319905"/>
            <a:ext cx="5186149" cy="7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800" kern="0" dirty="0" err="1"/>
              <a:t>Evaluasi</a:t>
            </a:r>
            <a:r>
              <a:rPr lang="en-US" sz="3800" kern="0" dirty="0"/>
              <a:t> </a:t>
            </a:r>
            <a:r>
              <a:rPr lang="en-US" sz="3800" kern="0" dirty="0" err="1"/>
              <a:t>Efektivitas</a:t>
            </a:r>
            <a:r>
              <a:rPr lang="en-US" sz="3800" kern="0" dirty="0"/>
              <a:t> </a:t>
            </a:r>
            <a:r>
              <a:rPr lang="en-US" sz="3800" kern="0" dirty="0" err="1"/>
              <a:t>ICoFR</a:t>
            </a:r>
            <a:endParaRPr lang="en-ID" sz="3800" kern="0" dirty="0"/>
          </a:p>
        </p:txBody>
      </p:sp>
      <p:sp>
        <p:nvSpPr>
          <p:cNvPr id="5" name="Rectangle: Rounded Corners 4">
            <a:extLst>
              <a:ext uri="{FF2B5EF4-FFF2-40B4-BE49-F238E27FC236}">
                <a16:creationId xmlns:a16="http://schemas.microsoft.com/office/drawing/2014/main" id="{603ADEB6-B7E0-8D86-A263-9406512CE401}"/>
              </a:ext>
            </a:extLst>
          </p:cNvPr>
          <p:cNvSpPr/>
          <p:nvPr/>
        </p:nvSpPr>
        <p:spPr>
          <a:xfrm>
            <a:off x="4995081" y="1375011"/>
            <a:ext cx="1392072" cy="494731"/>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Mulai</a:t>
            </a:r>
            <a:endParaRPr lang="en-ID"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Flowchart: Decision 5">
            <a:extLst>
              <a:ext uri="{FF2B5EF4-FFF2-40B4-BE49-F238E27FC236}">
                <a16:creationId xmlns:a16="http://schemas.microsoft.com/office/drawing/2014/main" id="{4D7CB0EF-1963-D44D-C48E-EABC27B8724C}"/>
              </a:ext>
            </a:extLst>
          </p:cNvPr>
          <p:cNvSpPr/>
          <p:nvPr/>
        </p:nvSpPr>
        <p:spPr>
          <a:xfrm>
            <a:off x="4585648" y="2196964"/>
            <a:ext cx="2224585" cy="780401"/>
          </a:xfrm>
          <a:prstGeom prst="flowChartDecision">
            <a:avLst/>
          </a:prstGeom>
          <a:solidFill>
            <a:schemeClr val="bg1">
              <a:lumMod val="85000"/>
            </a:schemeClr>
          </a:solidFill>
          <a:ln>
            <a:solidFill>
              <a:schemeClr val="bg1">
                <a:lumMod val="75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Apakah</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Difisiensi</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Pengendalian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Flowchart: Decision 6">
            <a:extLst>
              <a:ext uri="{FF2B5EF4-FFF2-40B4-BE49-F238E27FC236}">
                <a16:creationId xmlns:a16="http://schemas.microsoft.com/office/drawing/2014/main" id="{A948C51C-A41A-04E8-C296-0F72DE935497}"/>
              </a:ext>
            </a:extLst>
          </p:cNvPr>
          <p:cNvSpPr/>
          <p:nvPr/>
        </p:nvSpPr>
        <p:spPr>
          <a:xfrm>
            <a:off x="4585649" y="3252071"/>
            <a:ext cx="2224585" cy="1007985"/>
          </a:xfrm>
          <a:prstGeom prst="flowChartDecision">
            <a:avLst/>
          </a:prstGeom>
          <a:solidFill>
            <a:schemeClr val="bg1">
              <a:lumMod val="85000"/>
            </a:schemeClr>
          </a:solidFill>
          <a:ln>
            <a:solidFill>
              <a:schemeClr val="bg1">
                <a:lumMod val="75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Kemungkinan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terjadinya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salah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saji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dan fraud?</a:t>
            </a:r>
          </a:p>
        </p:txBody>
      </p:sp>
      <p:sp>
        <p:nvSpPr>
          <p:cNvPr id="8" name="Flowchart: Decision 7">
            <a:extLst>
              <a:ext uri="{FF2B5EF4-FFF2-40B4-BE49-F238E27FC236}">
                <a16:creationId xmlns:a16="http://schemas.microsoft.com/office/drawing/2014/main" id="{8EE3883F-007E-65AF-104C-390E5367C0CE}"/>
              </a:ext>
            </a:extLst>
          </p:cNvPr>
          <p:cNvSpPr/>
          <p:nvPr/>
        </p:nvSpPr>
        <p:spPr>
          <a:xfrm>
            <a:off x="4585648" y="4567005"/>
            <a:ext cx="2224585" cy="860135"/>
          </a:xfrm>
          <a:prstGeom prst="flowChartDecision">
            <a:avLst/>
          </a:prstGeom>
          <a:solidFill>
            <a:schemeClr val="bg1">
              <a:lumMod val="85000"/>
            </a:schemeClr>
          </a:solidFill>
          <a:ln>
            <a:solidFill>
              <a:schemeClr val="bg1">
                <a:lumMod val="75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Besarnya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salah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saji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akibat</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fraud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kesalahan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Rectangle 8">
            <a:extLst>
              <a:ext uri="{FF2B5EF4-FFF2-40B4-BE49-F238E27FC236}">
                <a16:creationId xmlns:a16="http://schemas.microsoft.com/office/drawing/2014/main" id="{1754C2DC-2D77-ECDA-9179-CCA197369A25}"/>
              </a:ext>
            </a:extLst>
          </p:cNvPr>
          <p:cNvSpPr/>
          <p:nvPr/>
        </p:nvSpPr>
        <p:spPr>
          <a:xfrm>
            <a:off x="4746011" y="5858148"/>
            <a:ext cx="1869743" cy="86013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Significant</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deficiency</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E23E56FB-0752-A662-A819-42D3E4BDFD6A}"/>
              </a:ext>
            </a:extLst>
          </p:cNvPr>
          <p:cNvSpPr/>
          <p:nvPr/>
        </p:nvSpPr>
        <p:spPr>
          <a:xfrm>
            <a:off x="1402310" y="5849695"/>
            <a:ext cx="1869743" cy="860135"/>
          </a:xfrm>
          <a:prstGeom prst="rect">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Significant</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deficiency</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43E72122-BF80-73BC-C779-55F372917AF6}"/>
              </a:ext>
            </a:extLst>
          </p:cNvPr>
          <p:cNvSpPr/>
          <p:nvPr/>
        </p:nvSpPr>
        <p:spPr>
          <a:xfrm>
            <a:off x="8919947" y="5849694"/>
            <a:ext cx="1869743" cy="860135"/>
          </a:xfrm>
          <a:prstGeom prst="rect">
            <a:avLst/>
          </a:prstGeom>
          <a:solidFill>
            <a:schemeClr val="accent5">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Material</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weakness</a:t>
            </a:r>
          </a:p>
        </p:txBody>
      </p:sp>
      <p:cxnSp>
        <p:nvCxnSpPr>
          <p:cNvPr id="13" name="Connector: Elbow 12">
            <a:extLst>
              <a:ext uri="{FF2B5EF4-FFF2-40B4-BE49-F238E27FC236}">
                <a16:creationId xmlns:a16="http://schemas.microsoft.com/office/drawing/2014/main" id="{A512E5F7-E105-2908-3695-A2320866A577}"/>
              </a:ext>
            </a:extLst>
          </p:cNvPr>
          <p:cNvCxnSpPr>
            <a:cxnSpLocks/>
            <a:stCxn id="8" idx="3"/>
            <a:endCxn id="11" idx="0"/>
          </p:cNvCxnSpPr>
          <p:nvPr/>
        </p:nvCxnSpPr>
        <p:spPr>
          <a:xfrm>
            <a:off x="6810233" y="4997073"/>
            <a:ext cx="3044586" cy="852621"/>
          </a:xfrm>
          <a:prstGeom prst="bentConnector2">
            <a:avLst/>
          </a:prstGeom>
          <a:ln>
            <a:tailEnd type="triangle"/>
          </a:ln>
        </p:spPr>
        <p:style>
          <a:lnRef idx="1">
            <a:schemeClr val="accent4"/>
          </a:lnRef>
          <a:fillRef idx="0">
            <a:schemeClr val="accent4"/>
          </a:fillRef>
          <a:effectRef idx="0">
            <a:schemeClr val="accent4"/>
          </a:effectRef>
          <a:fontRef idx="minor">
            <a:schemeClr val="tx1"/>
          </a:fontRef>
        </p:style>
      </p:cxnSp>
      <p:sp>
        <p:nvSpPr>
          <p:cNvPr id="17" name="TextBox 16">
            <a:extLst>
              <a:ext uri="{FF2B5EF4-FFF2-40B4-BE49-F238E27FC236}">
                <a16:creationId xmlns:a16="http://schemas.microsoft.com/office/drawing/2014/main" id="{715790B9-1E93-52C5-DBED-517EEC96B54D}"/>
              </a:ext>
            </a:extLst>
          </p:cNvPr>
          <p:cNvSpPr txBox="1"/>
          <p:nvPr/>
        </p:nvSpPr>
        <p:spPr>
          <a:xfrm>
            <a:off x="7612039" y="4627739"/>
            <a:ext cx="1067937" cy="369332"/>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Material</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0B43A4B2-8294-7894-4B1F-5DA93F295407}"/>
              </a:ext>
            </a:extLst>
          </p:cNvPr>
          <p:cNvSpPr txBox="1"/>
          <p:nvPr/>
        </p:nvSpPr>
        <p:spPr>
          <a:xfrm>
            <a:off x="6488373" y="5163103"/>
            <a:ext cx="3366445" cy="338554"/>
          </a:xfrm>
          <a:prstGeom prst="rect">
            <a:avLst/>
          </a:prstGeom>
          <a:noFill/>
        </p:spPr>
        <p:txBody>
          <a:bodyPr wrap="square">
            <a:spAutoFit/>
          </a:bodyPr>
          <a:lstStyle/>
          <a:p>
            <a:r>
              <a:rPr lang="en-US" sz="1600" dirty="0" err="1">
                <a:latin typeface="Calibri" panose="020F0502020204030204" pitchFamily="34" charset="0"/>
                <a:ea typeface="Calibri" panose="020F0502020204030204" pitchFamily="34" charset="0"/>
                <a:cs typeface="Calibri" panose="020F0502020204030204" pitchFamily="34" charset="0"/>
              </a:rPr>
              <a:t>Berdampak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tetapi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material</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7DA07F61-CFE6-DF53-73EA-B28AF168355D}"/>
              </a:ext>
            </a:extLst>
          </p:cNvPr>
          <p:cNvSpPr txBox="1"/>
          <p:nvPr/>
        </p:nvSpPr>
        <p:spPr>
          <a:xfrm>
            <a:off x="5928246" y="4218966"/>
            <a:ext cx="1694029" cy="338554"/>
          </a:xfrm>
          <a:prstGeom prst="rect">
            <a:avLst/>
          </a:prstGeom>
          <a:noFill/>
        </p:spPr>
        <p:txBody>
          <a:bodyPr wrap="square">
            <a:spAutoFit/>
          </a:bodyPr>
          <a:lstStyle/>
          <a:p>
            <a:r>
              <a:rPr lang="en-US" sz="1600" dirty="0" err="1">
                <a:latin typeface="Calibri" panose="020F0502020204030204" pitchFamily="34" charset="0"/>
                <a:ea typeface="Calibri" panose="020F0502020204030204" pitchFamily="34" charset="0"/>
                <a:cs typeface="Calibri" panose="020F0502020204030204" pitchFamily="34" charset="0"/>
              </a:rPr>
              <a:t>Mungkin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terjadi</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2442E0C3-9047-485E-726A-CB9F4266B2BB}"/>
              </a:ext>
            </a:extLst>
          </p:cNvPr>
          <p:cNvSpPr txBox="1"/>
          <p:nvPr/>
        </p:nvSpPr>
        <p:spPr>
          <a:xfrm>
            <a:off x="5963218" y="2908775"/>
            <a:ext cx="525155" cy="338554"/>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Ya</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cxnSp>
        <p:nvCxnSpPr>
          <p:cNvPr id="21" name="Connector: Elbow 20">
            <a:extLst>
              <a:ext uri="{FF2B5EF4-FFF2-40B4-BE49-F238E27FC236}">
                <a16:creationId xmlns:a16="http://schemas.microsoft.com/office/drawing/2014/main" id="{465FDFFE-A49E-1AAD-C909-A419DB95E5E1}"/>
              </a:ext>
            </a:extLst>
          </p:cNvPr>
          <p:cNvCxnSpPr>
            <a:cxnSpLocks/>
            <a:stCxn id="6" idx="1"/>
            <a:endCxn id="10" idx="0"/>
          </p:cNvCxnSpPr>
          <p:nvPr/>
        </p:nvCxnSpPr>
        <p:spPr>
          <a:xfrm rot="10800000" flipV="1">
            <a:off x="2337182" y="2587165"/>
            <a:ext cx="2248466" cy="3262530"/>
          </a:xfrm>
          <a:prstGeom prst="bentConnector2">
            <a:avLst/>
          </a:prstGeom>
          <a:ln>
            <a:tailEnd type="triangle"/>
          </a:ln>
        </p:spPr>
        <p:style>
          <a:lnRef idx="1">
            <a:schemeClr val="accent4"/>
          </a:lnRef>
          <a:fillRef idx="0">
            <a:schemeClr val="accent4"/>
          </a:fillRef>
          <a:effectRef idx="0">
            <a:schemeClr val="accent4"/>
          </a:effectRef>
          <a:fontRef idx="minor">
            <a:schemeClr val="tx1"/>
          </a:fontRef>
        </p:style>
      </p:cxnSp>
      <p:sp>
        <p:nvSpPr>
          <p:cNvPr id="24" name="TextBox 23">
            <a:extLst>
              <a:ext uri="{FF2B5EF4-FFF2-40B4-BE49-F238E27FC236}">
                <a16:creationId xmlns:a16="http://schemas.microsoft.com/office/drawing/2014/main" id="{A323ED9C-76BD-8B86-BA4C-4BF987C7CFF3}"/>
              </a:ext>
            </a:extLst>
          </p:cNvPr>
          <p:cNvSpPr txBox="1"/>
          <p:nvPr/>
        </p:nvSpPr>
        <p:spPr>
          <a:xfrm>
            <a:off x="2237100" y="2222788"/>
            <a:ext cx="1034953" cy="338554"/>
          </a:xfrm>
          <a:prstGeom prst="rect">
            <a:avLst/>
          </a:prstGeom>
          <a:noFill/>
        </p:spPr>
        <p:txBody>
          <a:bodyPr wrap="square">
            <a:spAutoFit/>
          </a:bodyPr>
          <a:lstStyle/>
          <a:p>
            <a:r>
              <a:rPr lang="en-US" sz="1600" dirty="0" err="1">
                <a:latin typeface="Calibri" panose="020F0502020204030204" pitchFamily="34" charset="0"/>
                <a:ea typeface="Calibri" panose="020F0502020204030204" pitchFamily="34" charset="0"/>
                <a:cs typeface="Calibri" panose="020F0502020204030204" pitchFamily="34" charset="0"/>
              </a:rPr>
              <a:t>Tidak</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8F346C23-6947-6BDE-627B-EF5BE8F53227}"/>
              </a:ext>
            </a:extLst>
          </p:cNvPr>
          <p:cNvSpPr txBox="1"/>
          <p:nvPr/>
        </p:nvSpPr>
        <p:spPr>
          <a:xfrm>
            <a:off x="2450625" y="3178950"/>
            <a:ext cx="1694029" cy="584775"/>
          </a:xfrm>
          <a:prstGeom prst="rect">
            <a:avLst/>
          </a:prstGeom>
          <a:noFill/>
        </p:spPr>
        <p:txBody>
          <a:bodyPr wrap="square">
            <a:spAutoFit/>
          </a:bodyPr>
          <a:lstStyle/>
          <a:p>
            <a:r>
              <a:rPr lang="en-US" sz="1600" dirty="0" err="1">
                <a:latin typeface="Calibri" panose="020F0502020204030204" pitchFamily="34" charset="0"/>
                <a:ea typeface="Calibri" panose="020F0502020204030204" pitchFamily="34" charset="0"/>
                <a:cs typeface="Calibri" panose="020F0502020204030204" pitchFamily="34" charset="0"/>
              </a:rPr>
              <a:t>Hampir</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mungkin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terjadi</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cxnSp>
        <p:nvCxnSpPr>
          <p:cNvPr id="27" name="Straight Arrow Connector 26">
            <a:extLst>
              <a:ext uri="{FF2B5EF4-FFF2-40B4-BE49-F238E27FC236}">
                <a16:creationId xmlns:a16="http://schemas.microsoft.com/office/drawing/2014/main" id="{11233C68-9ABC-6BC5-D82B-BE96EC70454C}"/>
              </a:ext>
            </a:extLst>
          </p:cNvPr>
          <p:cNvCxnSpPr>
            <a:cxnSpLocks/>
            <a:stCxn id="7" idx="1"/>
          </p:cNvCxnSpPr>
          <p:nvPr/>
        </p:nvCxnSpPr>
        <p:spPr>
          <a:xfrm flipH="1" flipV="1">
            <a:off x="2359358" y="3756063"/>
            <a:ext cx="2226291" cy="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33" name="Straight Arrow Connector 32">
            <a:extLst>
              <a:ext uri="{FF2B5EF4-FFF2-40B4-BE49-F238E27FC236}">
                <a16:creationId xmlns:a16="http://schemas.microsoft.com/office/drawing/2014/main" id="{8195500A-AF0A-19F7-E508-4CF688F7C67A}"/>
              </a:ext>
            </a:extLst>
          </p:cNvPr>
          <p:cNvCxnSpPr>
            <a:cxnSpLocks/>
          </p:cNvCxnSpPr>
          <p:nvPr/>
        </p:nvCxnSpPr>
        <p:spPr>
          <a:xfrm flipH="1" flipV="1">
            <a:off x="2359358" y="5038753"/>
            <a:ext cx="2226291" cy="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34" name="TextBox 33">
            <a:extLst>
              <a:ext uri="{FF2B5EF4-FFF2-40B4-BE49-F238E27FC236}">
                <a16:creationId xmlns:a16="http://schemas.microsoft.com/office/drawing/2014/main" id="{9E29F80B-BD88-AD4F-B7DE-99D7E66590B5}"/>
              </a:ext>
            </a:extLst>
          </p:cNvPr>
          <p:cNvSpPr txBox="1"/>
          <p:nvPr/>
        </p:nvSpPr>
        <p:spPr>
          <a:xfrm>
            <a:off x="2431297" y="4700199"/>
            <a:ext cx="1869743" cy="338554"/>
          </a:xfrm>
          <a:prstGeom prst="rect">
            <a:avLst/>
          </a:prstGeom>
          <a:noFill/>
        </p:spPr>
        <p:txBody>
          <a:bodyPr wrap="square">
            <a:spAutoFit/>
          </a:bodyPr>
          <a:lstStyle/>
          <a:p>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berdampak</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cxnSp>
        <p:nvCxnSpPr>
          <p:cNvPr id="36" name="Straight Arrow Connector 35">
            <a:extLst>
              <a:ext uri="{FF2B5EF4-FFF2-40B4-BE49-F238E27FC236}">
                <a16:creationId xmlns:a16="http://schemas.microsoft.com/office/drawing/2014/main" id="{99D8924E-22FC-B248-D092-9691B4A890C2}"/>
              </a:ext>
            </a:extLst>
          </p:cNvPr>
          <p:cNvCxnSpPr>
            <a:cxnSpLocks/>
            <a:stCxn id="5" idx="2"/>
            <a:endCxn id="6" idx="0"/>
          </p:cNvCxnSpPr>
          <p:nvPr/>
        </p:nvCxnSpPr>
        <p:spPr>
          <a:xfrm>
            <a:off x="5691117" y="1869742"/>
            <a:ext cx="6824" cy="32722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a:extLst>
              <a:ext uri="{FF2B5EF4-FFF2-40B4-BE49-F238E27FC236}">
                <a16:creationId xmlns:a16="http://schemas.microsoft.com/office/drawing/2014/main" id="{E1A0459D-D97A-78D4-F99E-913735B385E2}"/>
              </a:ext>
            </a:extLst>
          </p:cNvPr>
          <p:cNvCxnSpPr>
            <a:cxnSpLocks/>
            <a:stCxn id="6" idx="2"/>
            <a:endCxn id="7" idx="0"/>
          </p:cNvCxnSpPr>
          <p:nvPr/>
        </p:nvCxnSpPr>
        <p:spPr>
          <a:xfrm>
            <a:off x="5697941" y="2977365"/>
            <a:ext cx="1" cy="274706"/>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42" name="Straight Arrow Connector 41">
            <a:extLst>
              <a:ext uri="{FF2B5EF4-FFF2-40B4-BE49-F238E27FC236}">
                <a16:creationId xmlns:a16="http://schemas.microsoft.com/office/drawing/2014/main" id="{A5919424-2CE0-297A-AF78-218389C0CB44}"/>
              </a:ext>
            </a:extLst>
          </p:cNvPr>
          <p:cNvCxnSpPr>
            <a:cxnSpLocks/>
            <a:stCxn id="7" idx="2"/>
            <a:endCxn id="8" idx="0"/>
          </p:cNvCxnSpPr>
          <p:nvPr/>
        </p:nvCxnSpPr>
        <p:spPr>
          <a:xfrm flipH="1">
            <a:off x="5697941" y="4260056"/>
            <a:ext cx="1" cy="30694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45" name="Straight Arrow Connector 44">
            <a:extLst>
              <a:ext uri="{FF2B5EF4-FFF2-40B4-BE49-F238E27FC236}">
                <a16:creationId xmlns:a16="http://schemas.microsoft.com/office/drawing/2014/main" id="{932636A3-AA19-131E-FADC-30312BA034FA}"/>
              </a:ext>
            </a:extLst>
          </p:cNvPr>
          <p:cNvCxnSpPr>
            <a:cxnSpLocks/>
            <a:stCxn id="8" idx="2"/>
            <a:endCxn id="9" idx="0"/>
          </p:cNvCxnSpPr>
          <p:nvPr/>
        </p:nvCxnSpPr>
        <p:spPr>
          <a:xfrm flipH="1">
            <a:off x="5680883" y="5427140"/>
            <a:ext cx="17058" cy="43100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812435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DA683F-ADCF-6F02-7780-91920B94F5CD}"/>
              </a:ext>
            </a:extLst>
          </p:cNvPr>
          <p:cNvSpPr>
            <a:spLocks noGrp="1"/>
          </p:cNvSpPr>
          <p:nvPr>
            <p:ph type="title"/>
          </p:nvPr>
        </p:nvSpPr>
        <p:spPr>
          <a:xfrm>
            <a:off x="2431300" y="335610"/>
            <a:ext cx="7329200" cy="763600"/>
          </a:xfrm>
        </p:spPr>
        <p:txBody>
          <a:bodyPr/>
          <a:lstStyle/>
          <a:p>
            <a:r>
              <a:rPr lang="en-US" sz="3600" dirty="0" err="1"/>
              <a:t>Penunjukkan</a:t>
            </a:r>
            <a:r>
              <a:rPr lang="en-US" sz="3600" dirty="0"/>
              <a:t> Auditor </a:t>
            </a:r>
            <a:r>
              <a:rPr lang="en-US" sz="3600" dirty="0" err="1"/>
              <a:t>ICoFR</a:t>
            </a:r>
            <a:endParaRPr lang="en-ID" sz="3600" dirty="0"/>
          </a:p>
        </p:txBody>
      </p:sp>
      <p:sp>
        <p:nvSpPr>
          <p:cNvPr id="2" name="Title 3">
            <a:extLst>
              <a:ext uri="{FF2B5EF4-FFF2-40B4-BE49-F238E27FC236}">
                <a16:creationId xmlns:a16="http://schemas.microsoft.com/office/drawing/2014/main" id="{1466A666-E8B6-B753-D480-796B3C5BF88A}"/>
              </a:ext>
            </a:extLst>
          </p:cNvPr>
          <p:cNvSpPr txBox="1">
            <a:spLocks/>
          </p:cNvSpPr>
          <p:nvPr/>
        </p:nvSpPr>
        <p:spPr>
          <a:xfrm>
            <a:off x="1329666" y="1214704"/>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400" b="1" kern="0" dirty="0" err="1">
                <a:latin typeface="Calibri" panose="020F0502020204030204" pitchFamily="34" charset="0"/>
                <a:ea typeface="Calibri" panose="020F0502020204030204" pitchFamily="34" charset="0"/>
                <a:cs typeface="Calibri" panose="020F0502020204030204" pitchFamily="34" charset="0"/>
              </a:rPr>
              <a:t>Opsi</a:t>
            </a:r>
            <a:r>
              <a:rPr lang="en-US" sz="2400" b="1" kern="0" dirty="0">
                <a:latin typeface="Calibri" panose="020F0502020204030204" pitchFamily="34" charset="0"/>
                <a:ea typeface="Calibri" panose="020F0502020204030204" pitchFamily="34" charset="0"/>
                <a:cs typeface="Calibri" panose="020F0502020204030204" pitchFamily="34" charset="0"/>
              </a:rPr>
              <a:t> </a:t>
            </a:r>
            <a:r>
              <a:rPr lang="en-US" sz="2400" b="1" kern="0" dirty="0" err="1">
                <a:latin typeface="Calibri" panose="020F0502020204030204" pitchFamily="34" charset="0"/>
                <a:ea typeface="Calibri" panose="020F0502020204030204" pitchFamily="34" charset="0"/>
                <a:cs typeface="Calibri" panose="020F0502020204030204" pitchFamily="34" charset="0"/>
              </a:rPr>
              <a:t>Penugasan</a:t>
            </a:r>
            <a:r>
              <a:rPr lang="en-US" sz="2400" b="1" kern="0" dirty="0">
                <a:latin typeface="Calibri" panose="020F0502020204030204" pitchFamily="34" charset="0"/>
                <a:ea typeface="Calibri" panose="020F0502020204030204" pitchFamily="34" charset="0"/>
                <a:cs typeface="Calibri" panose="020F0502020204030204" pitchFamily="34" charset="0"/>
              </a:rPr>
              <a:t> Audit </a:t>
            </a:r>
            <a:r>
              <a:rPr lang="en-US" sz="2400" b="1" kern="0" dirty="0" err="1">
                <a:latin typeface="Calibri" panose="020F0502020204030204" pitchFamily="34" charset="0"/>
                <a:ea typeface="Calibri" panose="020F0502020204030204" pitchFamily="34" charset="0"/>
                <a:cs typeface="Calibri" panose="020F0502020204030204" pitchFamily="34" charset="0"/>
              </a:rPr>
              <a:t>ICoFR</a:t>
            </a:r>
            <a:r>
              <a:rPr lang="en-US" sz="2400" b="1" kern="0" dirty="0">
                <a:latin typeface="Calibri" panose="020F0502020204030204" pitchFamily="34" charset="0"/>
                <a:ea typeface="Calibri" panose="020F0502020204030204" pitchFamily="34" charset="0"/>
                <a:cs typeface="Calibri" panose="020F0502020204030204" pitchFamily="34" charset="0"/>
              </a:rPr>
              <a:t>:</a:t>
            </a:r>
            <a:endParaRPr lang="en-ID" sz="24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1FAC932-6F5C-C4DD-816D-3AA923CA5A33}"/>
              </a:ext>
            </a:extLst>
          </p:cNvPr>
          <p:cNvSpPr/>
          <p:nvPr/>
        </p:nvSpPr>
        <p:spPr>
          <a:xfrm>
            <a:off x="3365138" y="4153408"/>
            <a:ext cx="2652949" cy="986246"/>
          </a:xfrm>
          <a:prstGeom prst="rect">
            <a:avLst/>
          </a:prstGeom>
          <a:solidFill>
            <a:schemeClr val="accent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Surat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Perikatan</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Audit</a:t>
            </a:r>
          </a:p>
        </p:txBody>
      </p:sp>
      <p:pic>
        <p:nvPicPr>
          <p:cNvPr id="6" name="Picture 5">
            <a:extLst>
              <a:ext uri="{FF2B5EF4-FFF2-40B4-BE49-F238E27FC236}">
                <a16:creationId xmlns:a16="http://schemas.microsoft.com/office/drawing/2014/main" id="{9B4706BD-C799-96C9-B1C8-45AB05176377}"/>
              </a:ext>
            </a:extLst>
          </p:cNvPr>
          <p:cNvPicPr>
            <a:picLocks noChangeAspect="1"/>
          </p:cNvPicPr>
          <p:nvPr/>
        </p:nvPicPr>
        <p:blipFill>
          <a:blip r:embed="rId2"/>
          <a:srcRect l="21971" r="23552"/>
          <a:stretch/>
        </p:blipFill>
        <p:spPr>
          <a:xfrm flipH="1">
            <a:off x="7929374" y="1396277"/>
            <a:ext cx="1719731" cy="2818599"/>
          </a:xfrm>
          <a:prstGeom prst="rect">
            <a:avLst/>
          </a:prstGeom>
        </p:spPr>
      </p:pic>
      <p:pic>
        <p:nvPicPr>
          <p:cNvPr id="7" name="Picture 6">
            <a:extLst>
              <a:ext uri="{FF2B5EF4-FFF2-40B4-BE49-F238E27FC236}">
                <a16:creationId xmlns:a16="http://schemas.microsoft.com/office/drawing/2014/main" id="{E568FC3D-7F65-EE75-CBEF-13E76B40A88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67" b="92599" l="9928" r="89892">
                        <a14:foregroundMark x1="31588" y1="13899" x2="41516" y2="8123"/>
                        <a14:foregroundMark x1="41516" y1="8123" x2="51083" y2="9567"/>
                        <a14:foregroundMark x1="51083" y1="9567" x2="52888" y2="25632"/>
                        <a14:foregroundMark x1="52888" y1="25632" x2="36101" y2="51264"/>
                        <a14:foregroundMark x1="36101" y1="51264" x2="32491" y2="42058"/>
                        <a14:foregroundMark x1="32491" y1="42058" x2="48736" y2="48917"/>
                        <a14:foregroundMark x1="48736" y1="48917" x2="45487" y2="68773"/>
                        <a14:foregroundMark x1="45487" y1="68773" x2="44765" y2="57942"/>
                        <a14:foregroundMark x1="44765" y1="57942" x2="41877" y2="66606"/>
                        <a14:foregroundMark x1="41877" y1="66606" x2="46390" y2="77076"/>
                        <a14:foregroundMark x1="46390" y1="77076" x2="45668" y2="87906"/>
                        <a14:foregroundMark x1="45668" y1="87906" x2="48195" y2="84116"/>
                        <a14:foregroundMark x1="56318" y1="92599" x2="53971" y2="77798"/>
                        <a14:foregroundMark x1="53971" y1="77798" x2="57220" y2="64079"/>
                        <a14:foregroundMark x1="57220" y1="64079" x2="65704" y2="73105"/>
                        <a14:foregroundMark x1="65704" y1="73105" x2="60830" y2="64079"/>
                        <a14:foregroundMark x1="60830" y1="64079" x2="62816" y2="74549"/>
                        <a14:foregroundMark x1="62816" y1="74549" x2="57581" y2="62996"/>
                        <a14:foregroundMark x1="57581" y1="62996" x2="64801" y2="70939"/>
                        <a14:foregroundMark x1="64801" y1="70939" x2="56498" y2="61011"/>
                        <a14:foregroundMark x1="56498" y1="61011" x2="64801" y2="69314"/>
                        <a14:foregroundMark x1="64801" y1="69314" x2="60289" y2="60830"/>
                        <a14:foregroundMark x1="60289" y1="60830" x2="63899" y2="70578"/>
                        <a14:foregroundMark x1="63899" y1="70578" x2="55596" y2="67329"/>
                        <a14:foregroundMark x1="55596" y1="67329" x2="65343" y2="74729"/>
                        <a14:foregroundMark x1="65343" y1="74729" x2="65704" y2="76173"/>
                        <a14:foregroundMark x1="55776" y1="61552" x2="46209" y2="60830"/>
                        <a14:foregroundMark x1="46209" y1="60830" x2="41516" y2="70217"/>
                        <a14:foregroundMark x1="41516" y1="70217" x2="44585" y2="59567"/>
                        <a14:foregroundMark x1="44585" y1="59567" x2="40614" y2="68953"/>
                        <a14:foregroundMark x1="40614" y1="68953" x2="46570" y2="59928"/>
                        <a14:foregroundMark x1="46570" y1="59928" x2="47112" y2="65343"/>
                        <a14:foregroundMark x1="40975" y1="64079" x2="43682" y2="61372"/>
                        <a14:foregroundMark x1="43682" y1="58123" x2="35921" y2="65523"/>
                        <a14:foregroundMark x1="35921" y1="65523" x2="40433" y2="62816"/>
                        <a14:foregroundMark x1="37184" y1="67509" x2="39892" y2="69856"/>
                        <a14:foregroundMark x1="36823" y1="65162" x2="36823" y2="65523"/>
                      </a14:backgroundRemoval>
                    </a14:imgEffect>
                  </a14:imgLayer>
                </a14:imgProps>
              </a:ext>
            </a:extLst>
          </a:blip>
          <a:stretch>
            <a:fillRect/>
          </a:stretch>
        </p:blipFill>
        <p:spPr>
          <a:xfrm>
            <a:off x="1065237" y="2636851"/>
            <a:ext cx="3033115" cy="3033115"/>
          </a:xfrm>
          <a:prstGeom prst="rect">
            <a:avLst/>
          </a:prstGeom>
        </p:spPr>
      </p:pic>
      <p:sp>
        <p:nvSpPr>
          <p:cNvPr id="10" name="Title 3">
            <a:extLst>
              <a:ext uri="{FF2B5EF4-FFF2-40B4-BE49-F238E27FC236}">
                <a16:creationId xmlns:a16="http://schemas.microsoft.com/office/drawing/2014/main" id="{A9E6CD85-99C3-B062-437F-092048960B63}"/>
              </a:ext>
            </a:extLst>
          </p:cNvPr>
          <p:cNvSpPr txBox="1">
            <a:spLocks/>
          </p:cNvSpPr>
          <p:nvPr/>
        </p:nvSpPr>
        <p:spPr>
          <a:xfrm>
            <a:off x="1518993" y="5637870"/>
            <a:ext cx="2519203"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000" b="1" kern="0" dirty="0" err="1">
                <a:latin typeface="Calibri" panose="020F0502020204030204" pitchFamily="34" charset="0"/>
                <a:ea typeface="Calibri" panose="020F0502020204030204" pitchFamily="34" charset="0"/>
                <a:cs typeface="Calibri" panose="020F0502020204030204" pitchFamily="34" charset="0"/>
              </a:rPr>
              <a:t>Akuntan</a:t>
            </a:r>
            <a:r>
              <a:rPr lang="en-US" sz="2000" b="1" kern="0" dirty="0">
                <a:latin typeface="Calibri" panose="020F0502020204030204" pitchFamily="34" charset="0"/>
                <a:ea typeface="Calibri" panose="020F0502020204030204" pitchFamily="34" charset="0"/>
                <a:cs typeface="Calibri" panose="020F0502020204030204" pitchFamily="34" charset="0"/>
              </a:rPr>
              <a:t> Publik</a:t>
            </a:r>
            <a:endParaRPr lang="en-ID" sz="20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1" name="Title 3">
            <a:extLst>
              <a:ext uri="{FF2B5EF4-FFF2-40B4-BE49-F238E27FC236}">
                <a16:creationId xmlns:a16="http://schemas.microsoft.com/office/drawing/2014/main" id="{38572965-E598-887E-DCC5-D06277AF138B}"/>
              </a:ext>
            </a:extLst>
          </p:cNvPr>
          <p:cNvSpPr txBox="1">
            <a:spLocks/>
          </p:cNvSpPr>
          <p:nvPr/>
        </p:nvSpPr>
        <p:spPr>
          <a:xfrm>
            <a:off x="7529637" y="4109721"/>
            <a:ext cx="2519203"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000" b="1" kern="0" dirty="0">
                <a:latin typeface="Calibri" panose="020F0502020204030204" pitchFamily="34" charset="0"/>
                <a:ea typeface="Calibri" panose="020F0502020204030204" pitchFamily="34" charset="0"/>
                <a:cs typeface="Calibri" panose="020F0502020204030204" pitchFamily="34" charset="0"/>
              </a:rPr>
              <a:t>Auditor Internal</a:t>
            </a:r>
            <a:endParaRPr lang="en-ID" sz="20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2" name="Scroll: Horizontal 11">
            <a:extLst>
              <a:ext uri="{FF2B5EF4-FFF2-40B4-BE49-F238E27FC236}">
                <a16:creationId xmlns:a16="http://schemas.microsoft.com/office/drawing/2014/main" id="{B5539CD7-966A-8665-36B8-7CD0EEB7CF0D}"/>
              </a:ext>
            </a:extLst>
          </p:cNvPr>
          <p:cNvSpPr/>
          <p:nvPr/>
        </p:nvSpPr>
        <p:spPr>
          <a:xfrm>
            <a:off x="5221868" y="2184239"/>
            <a:ext cx="2014956" cy="1352457"/>
          </a:xfrm>
          <a:prstGeom prst="horizontalScroll">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Internal Audit Charter</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9940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C6ACC4A-492B-407E-FC21-1FB0DCADB5B4}"/>
              </a:ext>
            </a:extLst>
          </p:cNvPr>
          <p:cNvSpPr txBox="1">
            <a:spLocks/>
          </p:cNvSpPr>
          <p:nvPr/>
        </p:nvSpPr>
        <p:spPr>
          <a:xfrm>
            <a:off x="691371" y="309761"/>
            <a:ext cx="5567323"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a:t>Penunjukkan Auditor ICoFR</a:t>
            </a:r>
            <a:endParaRPr lang="en-ID" sz="3600" kern="0" dirty="0"/>
          </a:p>
        </p:txBody>
      </p:sp>
      <p:sp>
        <p:nvSpPr>
          <p:cNvPr id="6" name="Title 3">
            <a:extLst>
              <a:ext uri="{FF2B5EF4-FFF2-40B4-BE49-F238E27FC236}">
                <a16:creationId xmlns:a16="http://schemas.microsoft.com/office/drawing/2014/main" id="{E855795A-8344-5264-1E09-ACAFE0E48111}"/>
              </a:ext>
            </a:extLst>
          </p:cNvPr>
          <p:cNvSpPr txBox="1">
            <a:spLocks/>
          </p:cNvSpPr>
          <p:nvPr/>
        </p:nvSpPr>
        <p:spPr>
          <a:xfrm>
            <a:off x="101757" y="1462898"/>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400" b="1" kern="0" dirty="0" err="1">
                <a:latin typeface="Calibri" panose="020F0502020204030204" pitchFamily="34" charset="0"/>
                <a:ea typeface="Calibri" panose="020F0502020204030204" pitchFamily="34" charset="0"/>
                <a:cs typeface="Calibri" panose="020F0502020204030204" pitchFamily="34" charset="0"/>
              </a:rPr>
              <a:t>Penugasan</a:t>
            </a:r>
            <a:r>
              <a:rPr lang="en-US" sz="2400" b="1" kern="0" dirty="0">
                <a:latin typeface="Calibri" panose="020F0502020204030204" pitchFamily="34" charset="0"/>
                <a:ea typeface="Calibri" panose="020F0502020204030204" pitchFamily="34" charset="0"/>
                <a:cs typeface="Calibri" panose="020F0502020204030204" pitchFamily="34" charset="0"/>
              </a:rPr>
              <a:t> Auditor Internal:</a:t>
            </a:r>
            <a:endParaRPr lang="en-ID" sz="24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Title 3">
            <a:extLst>
              <a:ext uri="{FF2B5EF4-FFF2-40B4-BE49-F238E27FC236}">
                <a16:creationId xmlns:a16="http://schemas.microsoft.com/office/drawing/2014/main" id="{210BE88D-CD42-CE46-7980-1FB76030F80A}"/>
              </a:ext>
            </a:extLst>
          </p:cNvPr>
          <p:cNvSpPr txBox="1">
            <a:spLocks/>
          </p:cNvSpPr>
          <p:nvPr/>
        </p:nvSpPr>
        <p:spPr>
          <a:xfrm>
            <a:off x="1906978" y="1969594"/>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1. </a:t>
            </a:r>
            <a:r>
              <a:rPr lang="en-US" sz="2000" kern="0" dirty="0" err="1">
                <a:latin typeface="Calibri" panose="020F0502020204030204" pitchFamily="34" charset="0"/>
                <a:ea typeface="Calibri" panose="020F0502020204030204" pitchFamily="34" charset="0"/>
                <a:cs typeface="Calibri" panose="020F0502020204030204" pitchFamily="34" charset="0"/>
              </a:rPr>
              <a:t>Penugasan</a:t>
            </a:r>
            <a:r>
              <a:rPr lang="en-US" sz="2000" kern="0" dirty="0">
                <a:latin typeface="Calibri" panose="020F0502020204030204" pitchFamily="34" charset="0"/>
                <a:ea typeface="Calibri" panose="020F0502020204030204" pitchFamily="34" charset="0"/>
                <a:cs typeface="Calibri" panose="020F0502020204030204" pitchFamily="34" charset="0"/>
              </a:rPr>
              <a:t> </a:t>
            </a:r>
            <a:r>
              <a:rPr lang="en-US" sz="2000" kern="0" dirty="0" err="1">
                <a:latin typeface="Calibri" panose="020F0502020204030204" pitchFamily="34" charset="0"/>
                <a:ea typeface="Calibri" panose="020F0502020204030204" pitchFamily="34" charset="0"/>
                <a:cs typeface="Calibri" panose="020F0502020204030204" pitchFamily="34" charset="0"/>
              </a:rPr>
              <a:t>Asurans</a:t>
            </a:r>
            <a:endParaRPr lang="en-US" sz="2000" kern="0" dirty="0">
              <a:latin typeface="Calibri" panose="020F0502020204030204" pitchFamily="34" charset="0"/>
              <a:ea typeface="Calibri" panose="020F0502020204030204" pitchFamily="34" charset="0"/>
              <a:cs typeface="Calibri" panose="020F0502020204030204" pitchFamily="34" charset="0"/>
            </a:endParaRPr>
          </a:p>
          <a:p>
            <a:pPr algn="l"/>
            <a:r>
              <a:rPr lang="en-US" sz="2000" kern="0" dirty="0">
                <a:latin typeface="Calibri" panose="020F0502020204030204" pitchFamily="34" charset="0"/>
                <a:ea typeface="Calibri" panose="020F0502020204030204" pitchFamily="34" charset="0"/>
                <a:cs typeface="Calibri" panose="020F0502020204030204" pitchFamily="34" charset="0"/>
              </a:rPr>
              <a:t>2. </a:t>
            </a:r>
            <a:r>
              <a:rPr lang="en-US" sz="2000" kern="0" dirty="0" err="1">
                <a:latin typeface="Calibri" panose="020F0502020204030204" pitchFamily="34" charset="0"/>
                <a:ea typeface="Calibri" panose="020F0502020204030204" pitchFamily="34" charset="0"/>
                <a:cs typeface="Calibri" panose="020F0502020204030204" pitchFamily="34" charset="0"/>
              </a:rPr>
              <a:t>Penugasan</a:t>
            </a:r>
            <a:r>
              <a:rPr lang="en-US" sz="2000" kern="0" dirty="0">
                <a:latin typeface="Calibri" panose="020F0502020204030204" pitchFamily="34" charset="0"/>
                <a:ea typeface="Calibri" panose="020F0502020204030204" pitchFamily="34" charset="0"/>
                <a:cs typeface="Calibri" panose="020F0502020204030204" pitchFamily="34" charset="0"/>
              </a:rPr>
              <a:t> Consulting</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FCB6938C-D53C-1D62-E930-803001DB50F5}"/>
              </a:ext>
            </a:extLst>
          </p:cNvPr>
          <p:cNvPicPr>
            <a:picLocks noChangeAspect="1"/>
          </p:cNvPicPr>
          <p:nvPr/>
        </p:nvPicPr>
        <p:blipFill>
          <a:blip r:embed="rId2"/>
          <a:srcRect l="21971" r="23552"/>
          <a:stretch/>
        </p:blipFill>
        <p:spPr>
          <a:xfrm flipH="1">
            <a:off x="8576695" y="2858655"/>
            <a:ext cx="1719731" cy="2818599"/>
          </a:xfrm>
          <a:prstGeom prst="rect">
            <a:avLst/>
          </a:prstGeom>
        </p:spPr>
      </p:pic>
      <p:sp>
        <p:nvSpPr>
          <p:cNvPr id="9" name="Flowchart: Terminator 8">
            <a:extLst>
              <a:ext uri="{FF2B5EF4-FFF2-40B4-BE49-F238E27FC236}">
                <a16:creationId xmlns:a16="http://schemas.microsoft.com/office/drawing/2014/main" id="{C20B2BD0-7FD0-80D7-235F-3E55039C7571}"/>
              </a:ext>
            </a:extLst>
          </p:cNvPr>
          <p:cNvSpPr/>
          <p:nvPr/>
        </p:nvSpPr>
        <p:spPr>
          <a:xfrm>
            <a:off x="2871863" y="3270936"/>
            <a:ext cx="2366344" cy="569544"/>
          </a:xfrm>
          <a:prstGeom prst="flowChartTerminator">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Macro Level</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Flowchart: Terminator 9">
            <a:extLst>
              <a:ext uri="{FF2B5EF4-FFF2-40B4-BE49-F238E27FC236}">
                <a16:creationId xmlns:a16="http://schemas.microsoft.com/office/drawing/2014/main" id="{D527F463-86FA-3EF0-8451-DF470C42A6FB}"/>
              </a:ext>
            </a:extLst>
          </p:cNvPr>
          <p:cNvSpPr/>
          <p:nvPr/>
        </p:nvSpPr>
        <p:spPr>
          <a:xfrm>
            <a:off x="2871863" y="5110330"/>
            <a:ext cx="2366344" cy="569544"/>
          </a:xfrm>
          <a:prstGeom prst="flowChartTerminator">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Macro Level</a:t>
            </a:r>
            <a:endParaRPr lang="en-ID"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itle 3">
            <a:extLst>
              <a:ext uri="{FF2B5EF4-FFF2-40B4-BE49-F238E27FC236}">
                <a16:creationId xmlns:a16="http://schemas.microsoft.com/office/drawing/2014/main" id="{66BAF740-A52A-768F-49F2-9172E9EB8810}"/>
              </a:ext>
            </a:extLst>
          </p:cNvPr>
          <p:cNvSpPr txBox="1">
            <a:spLocks/>
          </p:cNvSpPr>
          <p:nvPr/>
        </p:nvSpPr>
        <p:spPr>
          <a:xfrm>
            <a:off x="2569142" y="3840480"/>
            <a:ext cx="3178828"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1600" kern="0" dirty="0">
                <a:latin typeface="Calibri" panose="020F0502020204030204" pitchFamily="34" charset="0"/>
                <a:ea typeface="Calibri" panose="020F0502020204030204" pitchFamily="34" charset="0"/>
                <a:cs typeface="Calibri" panose="020F0502020204030204" pitchFamily="34" charset="0"/>
              </a:rPr>
              <a:t>Audit assignment on overall aspect</a:t>
            </a:r>
            <a:endParaRPr lang="en-ID" sz="1600" kern="0" dirty="0">
              <a:latin typeface="Calibri" panose="020F0502020204030204" pitchFamily="34" charset="0"/>
              <a:ea typeface="Calibri" panose="020F0502020204030204" pitchFamily="34" charset="0"/>
              <a:cs typeface="Calibri" panose="020F0502020204030204" pitchFamily="34" charset="0"/>
            </a:endParaRPr>
          </a:p>
        </p:txBody>
      </p:sp>
      <p:sp>
        <p:nvSpPr>
          <p:cNvPr id="12" name="Title 3">
            <a:extLst>
              <a:ext uri="{FF2B5EF4-FFF2-40B4-BE49-F238E27FC236}">
                <a16:creationId xmlns:a16="http://schemas.microsoft.com/office/drawing/2014/main" id="{18EB0550-C5F5-A4EC-94F7-087220E706D2}"/>
              </a:ext>
            </a:extLst>
          </p:cNvPr>
          <p:cNvSpPr txBox="1">
            <a:spLocks/>
          </p:cNvSpPr>
          <p:nvPr/>
        </p:nvSpPr>
        <p:spPr>
          <a:xfrm>
            <a:off x="2917172" y="5711366"/>
            <a:ext cx="3178828"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1600" kern="0" dirty="0">
                <a:latin typeface="Calibri" panose="020F0502020204030204" pitchFamily="34" charset="0"/>
                <a:ea typeface="Calibri" panose="020F0502020204030204" pitchFamily="34" charset="0"/>
                <a:cs typeface="Calibri" panose="020F0502020204030204" pitchFamily="34" charset="0"/>
              </a:rPr>
              <a:t>Individual Audit </a:t>
            </a:r>
            <a:r>
              <a:rPr lang="en-US" sz="1600" kern="0" dirty="0" err="1">
                <a:latin typeface="Calibri" panose="020F0502020204030204" pitchFamily="34" charset="0"/>
                <a:ea typeface="Calibri" panose="020F0502020204030204" pitchFamily="34" charset="0"/>
                <a:cs typeface="Calibri" panose="020F0502020204030204" pitchFamily="34" charset="0"/>
              </a:rPr>
              <a:t>Assigment</a:t>
            </a:r>
            <a:endParaRPr lang="en-ID" sz="1600" kern="0" dirty="0">
              <a:latin typeface="Calibri" panose="020F0502020204030204" pitchFamily="34" charset="0"/>
              <a:ea typeface="Calibri" panose="020F0502020204030204" pitchFamily="34" charset="0"/>
              <a:cs typeface="Calibri" panose="020F0502020204030204" pitchFamily="34" charset="0"/>
            </a:endParaRPr>
          </a:p>
        </p:txBody>
      </p:sp>
      <p:sp>
        <p:nvSpPr>
          <p:cNvPr id="16" name="Right Brace 15">
            <a:extLst>
              <a:ext uri="{FF2B5EF4-FFF2-40B4-BE49-F238E27FC236}">
                <a16:creationId xmlns:a16="http://schemas.microsoft.com/office/drawing/2014/main" id="{7611A378-3773-6D85-DA6C-FB8FBE44C0EF}"/>
              </a:ext>
            </a:extLst>
          </p:cNvPr>
          <p:cNvSpPr/>
          <p:nvPr/>
        </p:nvSpPr>
        <p:spPr>
          <a:xfrm>
            <a:off x="5747009" y="3270936"/>
            <a:ext cx="511685" cy="2653278"/>
          </a:xfrm>
          <a:prstGeom prst="righ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ID"/>
          </a:p>
        </p:txBody>
      </p:sp>
      <p:sp>
        <p:nvSpPr>
          <p:cNvPr id="17" name="Title 3">
            <a:extLst>
              <a:ext uri="{FF2B5EF4-FFF2-40B4-BE49-F238E27FC236}">
                <a16:creationId xmlns:a16="http://schemas.microsoft.com/office/drawing/2014/main" id="{699740D1-77F4-72EB-CBE9-B436F24F34D7}"/>
              </a:ext>
            </a:extLst>
          </p:cNvPr>
          <p:cNvSpPr txBox="1">
            <a:spLocks/>
          </p:cNvSpPr>
          <p:nvPr/>
        </p:nvSpPr>
        <p:spPr>
          <a:xfrm>
            <a:off x="6557555" y="3168394"/>
            <a:ext cx="1719731" cy="2050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governance</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sp>
        <p:nvSpPr>
          <p:cNvPr id="19" name="Title 3">
            <a:extLst>
              <a:ext uri="{FF2B5EF4-FFF2-40B4-BE49-F238E27FC236}">
                <a16:creationId xmlns:a16="http://schemas.microsoft.com/office/drawing/2014/main" id="{431CD12F-FC8D-BBDE-9DF6-AF950AE5FB92}"/>
              </a:ext>
            </a:extLst>
          </p:cNvPr>
          <p:cNvSpPr txBox="1">
            <a:spLocks/>
          </p:cNvSpPr>
          <p:nvPr/>
        </p:nvSpPr>
        <p:spPr>
          <a:xfrm>
            <a:off x="6605005" y="5395102"/>
            <a:ext cx="1719731" cy="2050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Internal</a:t>
            </a:r>
          </a:p>
          <a:p>
            <a:pPr algn="l"/>
            <a:r>
              <a:rPr lang="en-US" sz="2000" kern="0" dirty="0">
                <a:latin typeface="Calibri" panose="020F0502020204030204" pitchFamily="34" charset="0"/>
                <a:ea typeface="Calibri" panose="020F0502020204030204" pitchFamily="34" charset="0"/>
                <a:cs typeface="Calibri" panose="020F0502020204030204" pitchFamily="34" charset="0"/>
              </a:rPr>
              <a:t>control</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sp>
        <p:nvSpPr>
          <p:cNvPr id="20" name="Title 3">
            <a:extLst>
              <a:ext uri="{FF2B5EF4-FFF2-40B4-BE49-F238E27FC236}">
                <a16:creationId xmlns:a16="http://schemas.microsoft.com/office/drawing/2014/main" id="{8C684928-4898-D7ED-67B1-55A7D1076C5F}"/>
              </a:ext>
            </a:extLst>
          </p:cNvPr>
          <p:cNvSpPr txBox="1">
            <a:spLocks/>
          </p:cNvSpPr>
          <p:nvPr/>
        </p:nvSpPr>
        <p:spPr>
          <a:xfrm>
            <a:off x="8572322" y="5626962"/>
            <a:ext cx="1724104"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Auditor Internal</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pic>
        <p:nvPicPr>
          <p:cNvPr id="21" name="Picture 20">
            <a:extLst>
              <a:ext uri="{FF2B5EF4-FFF2-40B4-BE49-F238E27FC236}">
                <a16:creationId xmlns:a16="http://schemas.microsoft.com/office/drawing/2014/main" id="{29B1953C-851D-292E-A754-A5B5BAD2F016}"/>
              </a:ext>
            </a:extLst>
          </p:cNvPr>
          <p:cNvPicPr>
            <a:picLocks noChangeAspect="1"/>
          </p:cNvPicPr>
          <p:nvPr/>
        </p:nvPicPr>
        <p:blipFill>
          <a:blip r:embed="rId3"/>
          <a:stretch>
            <a:fillRect/>
          </a:stretch>
        </p:blipFill>
        <p:spPr>
          <a:xfrm>
            <a:off x="326571" y="4022052"/>
            <a:ext cx="1681627" cy="1263073"/>
          </a:xfrm>
          <a:prstGeom prst="rect">
            <a:avLst/>
          </a:prstGeom>
        </p:spPr>
      </p:pic>
      <p:sp>
        <p:nvSpPr>
          <p:cNvPr id="23" name="Title 3">
            <a:extLst>
              <a:ext uri="{FF2B5EF4-FFF2-40B4-BE49-F238E27FC236}">
                <a16:creationId xmlns:a16="http://schemas.microsoft.com/office/drawing/2014/main" id="{11F84273-6695-D11B-4C72-F9DFA3E0D17A}"/>
              </a:ext>
            </a:extLst>
          </p:cNvPr>
          <p:cNvSpPr txBox="1">
            <a:spLocks/>
          </p:cNvSpPr>
          <p:nvPr/>
        </p:nvSpPr>
        <p:spPr>
          <a:xfrm>
            <a:off x="504411" y="5285125"/>
            <a:ext cx="1719731" cy="2050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Audit Report</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sp>
        <p:nvSpPr>
          <p:cNvPr id="24" name="Title 3">
            <a:extLst>
              <a:ext uri="{FF2B5EF4-FFF2-40B4-BE49-F238E27FC236}">
                <a16:creationId xmlns:a16="http://schemas.microsoft.com/office/drawing/2014/main" id="{53AC7B65-03A3-AEF1-46DD-CB3A585A7930}"/>
              </a:ext>
            </a:extLst>
          </p:cNvPr>
          <p:cNvSpPr txBox="1">
            <a:spLocks/>
          </p:cNvSpPr>
          <p:nvPr/>
        </p:nvSpPr>
        <p:spPr>
          <a:xfrm>
            <a:off x="6555642" y="4165412"/>
            <a:ext cx="1719731" cy="2050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Risk</a:t>
            </a:r>
          </a:p>
          <a:p>
            <a:pPr algn="l"/>
            <a:r>
              <a:rPr lang="en-US" sz="2000" kern="0" dirty="0">
                <a:latin typeface="Calibri" panose="020F0502020204030204" pitchFamily="34" charset="0"/>
                <a:ea typeface="Calibri" panose="020F0502020204030204" pitchFamily="34" charset="0"/>
                <a:cs typeface="Calibri" panose="020F0502020204030204" pitchFamily="34" charset="0"/>
              </a:rPr>
              <a:t>management</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0744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046F53-956F-C406-AAA8-7740DD592DAD}"/>
              </a:ext>
            </a:extLst>
          </p:cNvPr>
          <p:cNvSpPr txBox="1"/>
          <p:nvPr/>
        </p:nvSpPr>
        <p:spPr>
          <a:xfrm>
            <a:off x="3898230" y="3998039"/>
            <a:ext cx="6497053" cy="1107996"/>
          </a:xfrm>
          <a:prstGeom prst="rect">
            <a:avLst/>
          </a:prstGeom>
          <a:noFill/>
        </p:spPr>
        <p:txBody>
          <a:bodyPr wrap="square">
            <a:spAutoFit/>
          </a:bodyPr>
          <a:lstStyle/>
          <a:p>
            <a:r>
              <a:rPr lang="en-ID" sz="2200" b="1" dirty="0">
                <a:latin typeface="Calibri" panose="020F0502020204030204" pitchFamily="34" charset="0"/>
                <a:ea typeface="Calibri" panose="020F0502020204030204" pitchFamily="34" charset="0"/>
                <a:cs typeface="Calibri" panose="020F0502020204030204" pitchFamily="34" charset="0"/>
              </a:rPr>
              <a:t>'reasonable’ </a:t>
            </a:r>
            <a:r>
              <a:rPr lang="en-ID" sz="2200" dirty="0">
                <a:latin typeface="Calibri" panose="020F0502020204030204" pitchFamily="34" charset="0"/>
                <a:ea typeface="Calibri" panose="020F0502020204030204" pitchFamily="34" charset="0"/>
                <a:cs typeface="Calibri" panose="020F0502020204030204" pitchFamily="34" charset="0"/>
              </a:rPr>
              <a:t>acknowledgment that it is not possible to </a:t>
            </a:r>
            <a:r>
              <a:rPr lang="en-ID" sz="2200" b="1" dirty="0">
                <a:latin typeface="Calibri" panose="020F0502020204030204" pitchFamily="34" charset="0"/>
                <a:ea typeface="Calibri" panose="020F0502020204030204" pitchFamily="34" charset="0"/>
                <a:cs typeface="Calibri" panose="020F0502020204030204" pitchFamily="34" charset="0"/>
              </a:rPr>
              <a:t>assurance' </a:t>
            </a:r>
            <a:r>
              <a:rPr lang="en-ID" sz="2200" dirty="0">
                <a:latin typeface="Calibri" panose="020F0502020204030204" pitchFamily="34" charset="0"/>
                <a:ea typeface="Calibri" panose="020F0502020204030204" pitchFamily="34" charset="0"/>
                <a:cs typeface="Calibri" panose="020F0502020204030204" pitchFamily="34" charset="0"/>
              </a:rPr>
              <a:t>assert absolutely and certainly that an event will (or will not) occur (www.businessdictionary.com).</a:t>
            </a:r>
          </a:p>
        </p:txBody>
      </p:sp>
      <p:pic>
        <p:nvPicPr>
          <p:cNvPr id="6" name="Picture 5">
            <a:extLst>
              <a:ext uri="{FF2B5EF4-FFF2-40B4-BE49-F238E27FC236}">
                <a16:creationId xmlns:a16="http://schemas.microsoft.com/office/drawing/2014/main" id="{4DF40927-4A2D-247E-E395-2774CABE50B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567" b="92599" l="9928" r="89892">
                        <a14:foregroundMark x1="31588" y1="13899" x2="41516" y2="8123"/>
                        <a14:foregroundMark x1="41516" y1="8123" x2="51083" y2="9567"/>
                        <a14:foregroundMark x1="51083" y1="9567" x2="52888" y2="25632"/>
                        <a14:foregroundMark x1="52888" y1="25632" x2="36101" y2="51264"/>
                        <a14:foregroundMark x1="36101" y1="51264" x2="32491" y2="42058"/>
                        <a14:foregroundMark x1="32491" y1="42058" x2="48736" y2="48917"/>
                        <a14:foregroundMark x1="48736" y1="48917" x2="45487" y2="68773"/>
                        <a14:foregroundMark x1="45487" y1="68773" x2="44765" y2="57942"/>
                        <a14:foregroundMark x1="44765" y1="57942" x2="41877" y2="66606"/>
                        <a14:foregroundMark x1="41877" y1="66606" x2="46390" y2="77076"/>
                        <a14:foregroundMark x1="46390" y1="77076" x2="45668" y2="87906"/>
                        <a14:foregroundMark x1="45668" y1="87906" x2="48195" y2="84116"/>
                        <a14:foregroundMark x1="56318" y1="92599" x2="53971" y2="77798"/>
                        <a14:foregroundMark x1="53971" y1="77798" x2="57220" y2="64079"/>
                        <a14:foregroundMark x1="57220" y1="64079" x2="65704" y2="73105"/>
                        <a14:foregroundMark x1="65704" y1="73105" x2="60830" y2="64079"/>
                        <a14:foregroundMark x1="60830" y1="64079" x2="62816" y2="74549"/>
                        <a14:foregroundMark x1="62816" y1="74549" x2="57581" y2="62996"/>
                        <a14:foregroundMark x1="57581" y1="62996" x2="64801" y2="70939"/>
                        <a14:foregroundMark x1="64801" y1="70939" x2="56498" y2="61011"/>
                        <a14:foregroundMark x1="56498" y1="61011" x2="64801" y2="69314"/>
                        <a14:foregroundMark x1="64801" y1="69314" x2="60289" y2="60830"/>
                        <a14:foregroundMark x1="60289" y1="60830" x2="63899" y2="70578"/>
                        <a14:foregroundMark x1="63899" y1="70578" x2="55596" y2="67329"/>
                        <a14:foregroundMark x1="55596" y1="67329" x2="65343" y2="74729"/>
                        <a14:foregroundMark x1="65343" y1="74729" x2="65704" y2="76173"/>
                        <a14:foregroundMark x1="55776" y1="61552" x2="46209" y2="60830"/>
                        <a14:foregroundMark x1="46209" y1="60830" x2="41516" y2="70217"/>
                        <a14:foregroundMark x1="41516" y1="70217" x2="44585" y2="59567"/>
                        <a14:foregroundMark x1="44585" y1="59567" x2="40614" y2="68953"/>
                        <a14:foregroundMark x1="40614" y1="68953" x2="46570" y2="59928"/>
                        <a14:foregroundMark x1="46570" y1="59928" x2="47112" y2="65343"/>
                        <a14:foregroundMark x1="40975" y1="64079" x2="43682" y2="61372"/>
                        <a14:foregroundMark x1="43682" y1="58123" x2="35921" y2="65523"/>
                        <a14:foregroundMark x1="35921" y1="65523" x2="40433" y2="62816"/>
                        <a14:foregroundMark x1="37184" y1="67509" x2="39892" y2="69856"/>
                        <a14:foregroundMark x1="36823" y1="65162" x2="36823" y2="65523"/>
                      </a14:backgroundRemoval>
                    </a14:imgEffect>
                  </a14:imgLayer>
                </a14:imgProps>
              </a:ext>
            </a:extLst>
          </a:blip>
          <a:stretch>
            <a:fillRect/>
          </a:stretch>
        </p:blipFill>
        <p:spPr>
          <a:xfrm>
            <a:off x="507619" y="2594810"/>
            <a:ext cx="3033115" cy="3033115"/>
          </a:xfrm>
          <a:prstGeom prst="rect">
            <a:avLst/>
          </a:prstGeom>
        </p:spPr>
      </p:pic>
      <p:sp>
        <p:nvSpPr>
          <p:cNvPr id="7" name="Title 3">
            <a:extLst>
              <a:ext uri="{FF2B5EF4-FFF2-40B4-BE49-F238E27FC236}">
                <a16:creationId xmlns:a16="http://schemas.microsoft.com/office/drawing/2014/main" id="{6CA5508B-0806-3E57-4517-632C50275A97}"/>
              </a:ext>
            </a:extLst>
          </p:cNvPr>
          <p:cNvSpPr txBox="1">
            <a:spLocks/>
          </p:cNvSpPr>
          <p:nvPr/>
        </p:nvSpPr>
        <p:spPr>
          <a:xfrm>
            <a:off x="896860" y="5627925"/>
            <a:ext cx="2519203"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err="1">
                <a:latin typeface="Calibri" panose="020F0502020204030204" pitchFamily="34" charset="0"/>
                <a:ea typeface="Calibri" panose="020F0502020204030204" pitchFamily="34" charset="0"/>
                <a:cs typeface="Calibri" panose="020F0502020204030204" pitchFamily="34" charset="0"/>
              </a:rPr>
              <a:t>Akuntan</a:t>
            </a:r>
            <a:r>
              <a:rPr lang="en-US" sz="1800" b="1" kern="0" dirty="0">
                <a:latin typeface="Calibri" panose="020F0502020204030204" pitchFamily="34" charset="0"/>
                <a:ea typeface="Calibri" panose="020F0502020204030204" pitchFamily="34" charset="0"/>
                <a:cs typeface="Calibri" panose="020F0502020204030204" pitchFamily="34" charset="0"/>
              </a:rPr>
              <a:t> Publik</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8" name="Title 3">
            <a:extLst>
              <a:ext uri="{FF2B5EF4-FFF2-40B4-BE49-F238E27FC236}">
                <a16:creationId xmlns:a16="http://schemas.microsoft.com/office/drawing/2014/main" id="{433C72A9-0DAD-CE6F-D540-8C97604E419A}"/>
              </a:ext>
            </a:extLst>
          </p:cNvPr>
          <p:cNvSpPr txBox="1">
            <a:spLocks/>
          </p:cNvSpPr>
          <p:nvPr/>
        </p:nvSpPr>
        <p:spPr>
          <a:xfrm>
            <a:off x="1239724" y="1230075"/>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400" b="1" kern="0" dirty="0" err="1">
                <a:latin typeface="Calibri" panose="020F0502020204030204" pitchFamily="34" charset="0"/>
                <a:ea typeface="Calibri" panose="020F0502020204030204" pitchFamily="34" charset="0"/>
                <a:cs typeface="Calibri" panose="020F0502020204030204" pitchFamily="34" charset="0"/>
              </a:rPr>
              <a:t>Penugasan</a:t>
            </a:r>
            <a:r>
              <a:rPr lang="en-US" sz="2400" b="1" kern="0" dirty="0">
                <a:latin typeface="Calibri" panose="020F0502020204030204" pitchFamily="34" charset="0"/>
                <a:ea typeface="Calibri" panose="020F0502020204030204" pitchFamily="34" charset="0"/>
                <a:cs typeface="Calibri" panose="020F0502020204030204" pitchFamily="34" charset="0"/>
              </a:rPr>
              <a:t> Auditor </a:t>
            </a:r>
            <a:r>
              <a:rPr lang="en-US" sz="2400" b="1" kern="0" dirty="0" err="1">
                <a:latin typeface="Calibri" panose="020F0502020204030204" pitchFamily="34" charset="0"/>
                <a:ea typeface="Calibri" panose="020F0502020204030204" pitchFamily="34" charset="0"/>
                <a:cs typeface="Calibri" panose="020F0502020204030204" pitchFamily="34" charset="0"/>
              </a:rPr>
              <a:t>Eksternal</a:t>
            </a:r>
            <a:r>
              <a:rPr lang="en-US" sz="2400" b="1" kern="0" dirty="0">
                <a:latin typeface="Calibri" panose="020F0502020204030204" pitchFamily="34" charset="0"/>
                <a:ea typeface="Calibri" panose="020F0502020204030204" pitchFamily="34" charset="0"/>
                <a:cs typeface="Calibri" panose="020F0502020204030204" pitchFamily="34" charset="0"/>
              </a:rPr>
              <a:t>:</a:t>
            </a:r>
            <a:endParaRPr lang="en-ID" sz="24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9" name="Title 3">
            <a:extLst>
              <a:ext uri="{FF2B5EF4-FFF2-40B4-BE49-F238E27FC236}">
                <a16:creationId xmlns:a16="http://schemas.microsoft.com/office/drawing/2014/main" id="{589DA41F-E071-DAE7-1378-3150B4D003F9}"/>
              </a:ext>
            </a:extLst>
          </p:cNvPr>
          <p:cNvSpPr txBox="1">
            <a:spLocks/>
          </p:cNvSpPr>
          <p:nvPr/>
        </p:nvSpPr>
        <p:spPr>
          <a:xfrm>
            <a:off x="3703694" y="2413236"/>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pPr algn="l"/>
            <a:r>
              <a:rPr lang="en-US" sz="2000" kern="0" dirty="0">
                <a:latin typeface="Calibri" panose="020F0502020204030204" pitchFamily="34" charset="0"/>
                <a:ea typeface="Calibri" panose="020F0502020204030204" pitchFamily="34" charset="0"/>
                <a:cs typeface="Calibri" panose="020F0502020204030204" pitchFamily="34" charset="0"/>
              </a:rPr>
              <a:t>1. Jasa </a:t>
            </a:r>
            <a:r>
              <a:rPr lang="en-US" sz="2000" kern="0" dirty="0" err="1">
                <a:latin typeface="Calibri" panose="020F0502020204030204" pitchFamily="34" charset="0"/>
                <a:ea typeface="Calibri" panose="020F0502020204030204" pitchFamily="34" charset="0"/>
                <a:cs typeface="Calibri" panose="020F0502020204030204" pitchFamily="34" charset="0"/>
              </a:rPr>
              <a:t>Asurans</a:t>
            </a:r>
            <a:endParaRPr lang="en-US" sz="2000" kern="0" dirty="0">
              <a:latin typeface="Calibri" panose="020F0502020204030204" pitchFamily="34" charset="0"/>
              <a:ea typeface="Calibri" panose="020F0502020204030204" pitchFamily="34" charset="0"/>
              <a:cs typeface="Calibri" panose="020F0502020204030204" pitchFamily="34" charset="0"/>
            </a:endParaRPr>
          </a:p>
          <a:p>
            <a:pPr algn="l"/>
            <a:r>
              <a:rPr lang="en-US" sz="2000" kern="0" dirty="0">
                <a:latin typeface="Calibri" panose="020F0502020204030204" pitchFamily="34" charset="0"/>
                <a:ea typeface="Calibri" panose="020F0502020204030204" pitchFamily="34" charset="0"/>
                <a:cs typeface="Calibri" panose="020F0502020204030204" pitchFamily="34" charset="0"/>
              </a:rPr>
              <a:t>2. Jasa Non </a:t>
            </a:r>
            <a:r>
              <a:rPr lang="en-US" sz="2000" kern="0" dirty="0" err="1">
                <a:latin typeface="Calibri" panose="020F0502020204030204" pitchFamily="34" charset="0"/>
                <a:ea typeface="Calibri" panose="020F0502020204030204" pitchFamily="34" charset="0"/>
                <a:cs typeface="Calibri" panose="020F0502020204030204" pitchFamily="34" charset="0"/>
              </a:rPr>
              <a:t>Asurans</a:t>
            </a:r>
            <a:endParaRPr lang="en-ID" sz="2000" kern="0" dirty="0">
              <a:latin typeface="Calibri" panose="020F0502020204030204" pitchFamily="34" charset="0"/>
              <a:ea typeface="Calibri" panose="020F0502020204030204" pitchFamily="34" charset="0"/>
              <a:cs typeface="Calibri" panose="020F0502020204030204" pitchFamily="34" charset="0"/>
            </a:endParaRPr>
          </a:p>
        </p:txBody>
      </p:sp>
      <p:sp>
        <p:nvSpPr>
          <p:cNvPr id="10" name="Title 3">
            <a:extLst>
              <a:ext uri="{FF2B5EF4-FFF2-40B4-BE49-F238E27FC236}">
                <a16:creationId xmlns:a16="http://schemas.microsoft.com/office/drawing/2014/main" id="{1527BBC3-5613-5ADB-E474-A1EAB9B9C554}"/>
              </a:ext>
            </a:extLst>
          </p:cNvPr>
          <p:cNvSpPr txBox="1">
            <a:spLocks/>
          </p:cNvSpPr>
          <p:nvPr/>
        </p:nvSpPr>
        <p:spPr>
          <a:xfrm>
            <a:off x="3096370" y="179629"/>
            <a:ext cx="5567323"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a:t>Penunjukkan Auditor ICoFR</a:t>
            </a:r>
            <a:endParaRPr lang="en-ID" sz="3600" kern="0" dirty="0"/>
          </a:p>
        </p:txBody>
      </p:sp>
    </p:spTree>
    <p:extLst>
      <p:ext uri="{BB962C8B-B14F-4D97-AF65-F5344CB8AC3E}">
        <p14:creationId xmlns:p14="http://schemas.microsoft.com/office/powerpoint/2010/main" val="2696850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DC2BDB-B3EE-0CE2-AAB1-65651D865289}"/>
              </a:ext>
            </a:extLst>
          </p:cNvPr>
          <p:cNvSpPr txBox="1">
            <a:spLocks/>
          </p:cNvSpPr>
          <p:nvPr/>
        </p:nvSpPr>
        <p:spPr>
          <a:xfrm>
            <a:off x="3312338" y="348950"/>
            <a:ext cx="5567323"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a:t>Penunjukkan Auditor ICoFR</a:t>
            </a:r>
            <a:endParaRPr lang="en-ID" sz="3600" kern="0" dirty="0"/>
          </a:p>
        </p:txBody>
      </p:sp>
      <p:sp>
        <p:nvSpPr>
          <p:cNvPr id="5" name="Title 3">
            <a:extLst>
              <a:ext uri="{FF2B5EF4-FFF2-40B4-BE49-F238E27FC236}">
                <a16:creationId xmlns:a16="http://schemas.microsoft.com/office/drawing/2014/main" id="{D61BDB76-167F-D3FE-2780-F31269A36D7F}"/>
              </a:ext>
            </a:extLst>
          </p:cNvPr>
          <p:cNvSpPr txBox="1">
            <a:spLocks/>
          </p:cNvSpPr>
          <p:nvPr/>
        </p:nvSpPr>
        <p:spPr>
          <a:xfrm>
            <a:off x="586612" y="1311083"/>
            <a:ext cx="7239569" cy="5226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Internal (</a:t>
            </a:r>
            <a:r>
              <a:rPr lang="en-US" sz="2200" b="1" kern="0" dirty="0" err="1">
                <a:latin typeface="Calibri" panose="020F0502020204030204" pitchFamily="34" charset="0"/>
                <a:ea typeface="Calibri" panose="020F0502020204030204" pitchFamily="34" charset="0"/>
                <a:cs typeface="Calibri" panose="020F0502020204030204" pitchFamily="34" charset="0"/>
              </a:rPr>
              <a:t>Asurans</a:t>
            </a:r>
            <a:r>
              <a:rPr lang="en-US" sz="2200" b="1" kern="0" dirty="0">
                <a:latin typeface="Calibri" panose="020F0502020204030204" pitchFamily="34" charset="0"/>
                <a:ea typeface="Calibri" panose="020F0502020204030204" pitchFamily="34" charset="0"/>
                <a:cs typeface="Calibri" panose="020F0502020204030204" pitchFamily="34" charset="0"/>
              </a:rPr>
              <a:t> – Macro Level):</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6" name="Circle: Hollow 5">
            <a:extLst>
              <a:ext uri="{FF2B5EF4-FFF2-40B4-BE49-F238E27FC236}">
                <a16:creationId xmlns:a16="http://schemas.microsoft.com/office/drawing/2014/main" id="{C0E34A47-B8AC-210A-6546-379645702973}"/>
              </a:ext>
            </a:extLst>
          </p:cNvPr>
          <p:cNvSpPr/>
          <p:nvPr/>
        </p:nvSpPr>
        <p:spPr>
          <a:xfrm>
            <a:off x="3879669" y="2442753"/>
            <a:ext cx="4101737" cy="3592285"/>
          </a:xfrm>
          <a:prstGeom prst="donut">
            <a:avLst>
              <a:gd name="adj" fmla="val 4027"/>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7" name="Title 3">
            <a:extLst>
              <a:ext uri="{FF2B5EF4-FFF2-40B4-BE49-F238E27FC236}">
                <a16:creationId xmlns:a16="http://schemas.microsoft.com/office/drawing/2014/main" id="{2950A30A-176E-EA0F-1F7A-9F46BDA9D6C1}"/>
              </a:ext>
            </a:extLst>
          </p:cNvPr>
          <p:cNvSpPr txBox="1">
            <a:spLocks/>
          </p:cNvSpPr>
          <p:nvPr/>
        </p:nvSpPr>
        <p:spPr>
          <a:xfrm>
            <a:off x="3754198" y="3570288"/>
            <a:ext cx="4352677" cy="3631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3000" b="1" kern="0" dirty="0">
                <a:latin typeface="Calibri" panose="020F0502020204030204" pitchFamily="34" charset="0"/>
                <a:ea typeface="Calibri" panose="020F0502020204030204" pitchFamily="34" charset="0"/>
                <a:cs typeface="Calibri" panose="020F0502020204030204" pitchFamily="34" charset="0"/>
              </a:rPr>
              <a:t>Internal Audit</a:t>
            </a:r>
          </a:p>
          <a:p>
            <a:r>
              <a:rPr lang="en-US" sz="3000" b="1" kern="0" dirty="0">
                <a:latin typeface="Calibri" panose="020F0502020204030204" pitchFamily="34" charset="0"/>
                <a:ea typeface="Calibri" panose="020F0502020204030204" pitchFamily="34" charset="0"/>
                <a:cs typeface="Calibri" panose="020F0502020204030204" pitchFamily="34" charset="0"/>
              </a:rPr>
              <a:t>Process</a:t>
            </a:r>
            <a:endParaRPr lang="en-ID" sz="30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9" name="Flowchart: Merge 8">
            <a:extLst>
              <a:ext uri="{FF2B5EF4-FFF2-40B4-BE49-F238E27FC236}">
                <a16:creationId xmlns:a16="http://schemas.microsoft.com/office/drawing/2014/main" id="{5A67C6BC-334C-51F9-5D62-8E51AF76A136}"/>
              </a:ext>
            </a:extLst>
          </p:cNvPr>
          <p:cNvSpPr/>
          <p:nvPr/>
        </p:nvSpPr>
        <p:spPr>
          <a:xfrm rot="12973899">
            <a:off x="3932464" y="3276951"/>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Flowchart: Merge 9">
            <a:extLst>
              <a:ext uri="{FF2B5EF4-FFF2-40B4-BE49-F238E27FC236}">
                <a16:creationId xmlns:a16="http://schemas.microsoft.com/office/drawing/2014/main" id="{C4EE4AB7-0329-F9A7-25FC-9670D3E9A409}"/>
              </a:ext>
            </a:extLst>
          </p:cNvPr>
          <p:cNvSpPr/>
          <p:nvPr/>
        </p:nvSpPr>
        <p:spPr>
          <a:xfrm rot="13854363">
            <a:off x="4920887" y="2526673"/>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Flowchart: Merge 10">
            <a:extLst>
              <a:ext uri="{FF2B5EF4-FFF2-40B4-BE49-F238E27FC236}">
                <a16:creationId xmlns:a16="http://schemas.microsoft.com/office/drawing/2014/main" id="{BA0FCCFC-93DE-4B31-76F2-D3F5D6827E46}"/>
              </a:ext>
            </a:extLst>
          </p:cNvPr>
          <p:cNvSpPr/>
          <p:nvPr/>
        </p:nvSpPr>
        <p:spPr>
          <a:xfrm rot="17188166">
            <a:off x="6885929" y="2636609"/>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lowchart: Merge 11">
            <a:extLst>
              <a:ext uri="{FF2B5EF4-FFF2-40B4-BE49-F238E27FC236}">
                <a16:creationId xmlns:a16="http://schemas.microsoft.com/office/drawing/2014/main" id="{F6223833-F920-6FD5-B686-EAAAF5713D07}"/>
              </a:ext>
            </a:extLst>
          </p:cNvPr>
          <p:cNvSpPr/>
          <p:nvPr/>
        </p:nvSpPr>
        <p:spPr>
          <a:xfrm rot="682777">
            <a:off x="7634453" y="4604596"/>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Flowchart: Merge 12">
            <a:extLst>
              <a:ext uri="{FF2B5EF4-FFF2-40B4-BE49-F238E27FC236}">
                <a16:creationId xmlns:a16="http://schemas.microsoft.com/office/drawing/2014/main" id="{83DFCCA6-7FAA-F368-4BCF-58F2A80CE34D}"/>
              </a:ext>
            </a:extLst>
          </p:cNvPr>
          <p:cNvSpPr/>
          <p:nvPr/>
        </p:nvSpPr>
        <p:spPr>
          <a:xfrm rot="2883528">
            <a:off x="6644686" y="5626564"/>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lowchart: Merge 13">
            <a:extLst>
              <a:ext uri="{FF2B5EF4-FFF2-40B4-BE49-F238E27FC236}">
                <a16:creationId xmlns:a16="http://schemas.microsoft.com/office/drawing/2014/main" id="{F6F7FFB4-A103-687C-1C0F-830E72DDF240}"/>
              </a:ext>
            </a:extLst>
          </p:cNvPr>
          <p:cNvSpPr/>
          <p:nvPr/>
        </p:nvSpPr>
        <p:spPr>
          <a:xfrm rot="8335094">
            <a:off x="4452231" y="5390595"/>
            <a:ext cx="383456" cy="304097"/>
          </a:xfrm>
          <a:prstGeom prst="flowChartMerg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 name="Title 3">
            <a:extLst>
              <a:ext uri="{FF2B5EF4-FFF2-40B4-BE49-F238E27FC236}">
                <a16:creationId xmlns:a16="http://schemas.microsoft.com/office/drawing/2014/main" id="{453D66A9-EFA2-DAAC-0EB8-A47BCCC4DD71}"/>
              </a:ext>
            </a:extLst>
          </p:cNvPr>
          <p:cNvSpPr txBox="1">
            <a:spLocks/>
          </p:cNvSpPr>
          <p:nvPr/>
        </p:nvSpPr>
        <p:spPr>
          <a:xfrm>
            <a:off x="4678920" y="1837200"/>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Departments identified</a:t>
            </a:r>
          </a:p>
          <a:p>
            <a:r>
              <a:rPr lang="en-US" sz="1600" b="1" kern="0" dirty="0">
                <a:latin typeface="Calibri" panose="020F0502020204030204" pitchFamily="34" charset="0"/>
                <a:ea typeface="Calibri" panose="020F0502020204030204" pitchFamily="34" charset="0"/>
                <a:cs typeface="Calibri" panose="020F0502020204030204" pitchFamily="34" charset="0"/>
              </a:rPr>
              <a:t>For annual audit</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6" name="Title 3">
            <a:extLst>
              <a:ext uri="{FF2B5EF4-FFF2-40B4-BE49-F238E27FC236}">
                <a16:creationId xmlns:a16="http://schemas.microsoft.com/office/drawing/2014/main" id="{DD1B9B13-27B6-6821-8259-54C9757487E2}"/>
              </a:ext>
            </a:extLst>
          </p:cNvPr>
          <p:cNvSpPr txBox="1">
            <a:spLocks/>
          </p:cNvSpPr>
          <p:nvPr/>
        </p:nvSpPr>
        <p:spPr>
          <a:xfrm>
            <a:off x="6908469" y="2593939"/>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Initial audit</a:t>
            </a:r>
          </a:p>
          <a:p>
            <a:r>
              <a:rPr lang="en-US" sz="1600" b="1" kern="0" dirty="0">
                <a:latin typeface="Calibri" panose="020F0502020204030204" pitchFamily="34" charset="0"/>
                <a:ea typeface="Calibri" panose="020F0502020204030204" pitchFamily="34" charset="0"/>
                <a:cs typeface="Calibri" panose="020F0502020204030204" pitchFamily="34" charset="0"/>
              </a:rPr>
              <a:t>performed</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7" name="Title 3">
            <a:extLst>
              <a:ext uri="{FF2B5EF4-FFF2-40B4-BE49-F238E27FC236}">
                <a16:creationId xmlns:a16="http://schemas.microsoft.com/office/drawing/2014/main" id="{59293BA7-0FC4-1D11-B061-18641C5817DF}"/>
              </a:ext>
            </a:extLst>
          </p:cNvPr>
          <p:cNvSpPr txBox="1">
            <a:spLocks/>
          </p:cNvSpPr>
          <p:nvPr/>
        </p:nvSpPr>
        <p:spPr>
          <a:xfrm>
            <a:off x="7201808" y="4854316"/>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Departments</a:t>
            </a:r>
          </a:p>
          <a:p>
            <a:r>
              <a:rPr lang="en-US" sz="1600" b="1" kern="0" dirty="0">
                <a:latin typeface="Calibri" panose="020F0502020204030204" pitchFamily="34" charset="0"/>
                <a:ea typeface="Calibri" panose="020F0502020204030204" pitchFamily="34" charset="0"/>
                <a:cs typeface="Calibri" panose="020F0502020204030204" pitchFamily="34" charset="0"/>
              </a:rPr>
              <a:t>respond</a:t>
            </a:r>
          </a:p>
          <a:p>
            <a:r>
              <a:rPr lang="en-US" sz="1600" b="1" kern="0" dirty="0">
                <a:latin typeface="Calibri" panose="020F0502020204030204" pitchFamily="34" charset="0"/>
                <a:ea typeface="Calibri" panose="020F0502020204030204" pitchFamily="34" charset="0"/>
                <a:cs typeface="Calibri" panose="020F0502020204030204" pitchFamily="34" charset="0"/>
              </a:rPr>
              <a:t>to audit</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8" name="Title 3">
            <a:extLst>
              <a:ext uri="{FF2B5EF4-FFF2-40B4-BE49-F238E27FC236}">
                <a16:creationId xmlns:a16="http://schemas.microsoft.com/office/drawing/2014/main" id="{4CE2F203-0D0F-EC34-FD1E-23039A01384A}"/>
              </a:ext>
            </a:extLst>
          </p:cNvPr>
          <p:cNvSpPr txBox="1">
            <a:spLocks/>
          </p:cNvSpPr>
          <p:nvPr/>
        </p:nvSpPr>
        <p:spPr>
          <a:xfrm>
            <a:off x="4796547" y="6001863"/>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Final audit report including</a:t>
            </a:r>
          </a:p>
          <a:p>
            <a:r>
              <a:rPr lang="en-US" sz="1600" b="1" kern="0" dirty="0">
                <a:latin typeface="Calibri" panose="020F0502020204030204" pitchFamily="34" charset="0"/>
                <a:ea typeface="Calibri" panose="020F0502020204030204" pitchFamily="34" charset="0"/>
                <a:cs typeface="Calibri" panose="020F0502020204030204" pitchFamily="34" charset="0"/>
              </a:rPr>
              <a:t>recommendations</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19" name="Title 3">
            <a:extLst>
              <a:ext uri="{FF2B5EF4-FFF2-40B4-BE49-F238E27FC236}">
                <a16:creationId xmlns:a16="http://schemas.microsoft.com/office/drawing/2014/main" id="{2B98C8A3-ABD0-E737-FD0D-36D9D7859460}"/>
              </a:ext>
            </a:extLst>
          </p:cNvPr>
          <p:cNvSpPr txBox="1">
            <a:spLocks/>
          </p:cNvSpPr>
          <p:nvPr/>
        </p:nvSpPr>
        <p:spPr>
          <a:xfrm>
            <a:off x="2127908" y="4792209"/>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Final report</a:t>
            </a:r>
          </a:p>
          <a:p>
            <a:r>
              <a:rPr lang="en-US" sz="1600" b="1" kern="0" dirty="0">
                <a:latin typeface="Calibri" panose="020F0502020204030204" pitchFamily="34" charset="0"/>
                <a:ea typeface="Calibri" panose="020F0502020204030204" pitchFamily="34" charset="0"/>
                <a:cs typeface="Calibri" panose="020F0502020204030204" pitchFamily="34" charset="0"/>
              </a:rPr>
              <a:t>reviewed by</a:t>
            </a:r>
          </a:p>
          <a:p>
            <a:r>
              <a:rPr lang="en-US" sz="1600" b="1" kern="0" dirty="0">
                <a:latin typeface="Calibri" panose="020F0502020204030204" pitchFamily="34" charset="0"/>
                <a:ea typeface="Calibri" panose="020F0502020204030204" pitchFamily="34" charset="0"/>
                <a:cs typeface="Calibri" panose="020F0502020204030204" pitchFamily="34" charset="0"/>
              </a:rPr>
              <a:t>Audit &amp; Finance</a:t>
            </a:r>
          </a:p>
          <a:p>
            <a:r>
              <a:rPr lang="en-US" sz="1600" b="1" kern="0" dirty="0">
                <a:latin typeface="Calibri" panose="020F0502020204030204" pitchFamily="34" charset="0"/>
                <a:ea typeface="Calibri" panose="020F0502020204030204" pitchFamily="34" charset="0"/>
                <a:cs typeface="Calibri" panose="020F0502020204030204" pitchFamily="34" charset="0"/>
              </a:rPr>
              <a:t>Committee </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20" name="Title 3">
            <a:extLst>
              <a:ext uri="{FF2B5EF4-FFF2-40B4-BE49-F238E27FC236}">
                <a16:creationId xmlns:a16="http://schemas.microsoft.com/office/drawing/2014/main" id="{A13BBCC8-6524-93BD-E1D0-7EE997EB1CDE}"/>
              </a:ext>
            </a:extLst>
          </p:cNvPr>
          <p:cNvSpPr txBox="1">
            <a:spLocks/>
          </p:cNvSpPr>
          <p:nvPr/>
        </p:nvSpPr>
        <p:spPr>
          <a:xfrm>
            <a:off x="2017282" y="2309378"/>
            <a:ext cx="2598903" cy="6800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600" b="1" kern="0" dirty="0">
                <a:latin typeface="Calibri" panose="020F0502020204030204" pitchFamily="34" charset="0"/>
                <a:ea typeface="Calibri" panose="020F0502020204030204" pitchFamily="34" charset="0"/>
                <a:cs typeface="Calibri" panose="020F0502020204030204" pitchFamily="34" charset="0"/>
              </a:rPr>
              <a:t>Follow-up</a:t>
            </a:r>
          </a:p>
          <a:p>
            <a:r>
              <a:rPr lang="en-US" sz="1600" b="1" kern="0" dirty="0">
                <a:latin typeface="Calibri" panose="020F0502020204030204" pitchFamily="34" charset="0"/>
                <a:ea typeface="Calibri" panose="020F0502020204030204" pitchFamily="34" charset="0"/>
                <a:cs typeface="Calibri" panose="020F0502020204030204" pitchFamily="34" charset="0"/>
              </a:rPr>
              <a:t>9-12 months</a:t>
            </a:r>
          </a:p>
          <a:p>
            <a:r>
              <a:rPr lang="en-US" sz="1600" b="1" kern="0" dirty="0">
                <a:latin typeface="Calibri" panose="020F0502020204030204" pitchFamily="34" charset="0"/>
                <a:ea typeface="Calibri" panose="020F0502020204030204" pitchFamily="34" charset="0"/>
                <a:cs typeface="Calibri" panose="020F0502020204030204" pitchFamily="34" charset="0"/>
              </a:rPr>
              <a:t>After final audit</a:t>
            </a:r>
          </a:p>
          <a:p>
            <a:r>
              <a:rPr lang="en-US" sz="1600" b="1" kern="0" dirty="0">
                <a:latin typeface="Calibri" panose="020F0502020204030204" pitchFamily="34" charset="0"/>
                <a:ea typeface="Calibri" panose="020F0502020204030204" pitchFamily="34" charset="0"/>
                <a:cs typeface="Calibri" panose="020F0502020204030204" pitchFamily="34" charset="0"/>
              </a:rPr>
              <a:t>reviewed</a:t>
            </a:r>
            <a:endParaRPr lang="en-ID" sz="1600" b="1"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2111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D2553137-58CB-407A-8B68-3DE35CFC8DF5}"/>
              </a:ext>
            </a:extLst>
          </p:cNvPr>
          <p:cNvSpPr txBox="1">
            <a:spLocks/>
          </p:cNvSpPr>
          <p:nvPr/>
        </p:nvSpPr>
        <p:spPr>
          <a:xfrm>
            <a:off x="3082247" y="183413"/>
            <a:ext cx="5005247"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dirty="0" err="1"/>
              <a:t>Penunjukkan</a:t>
            </a:r>
            <a:r>
              <a:rPr lang="en-US" sz="3600" kern="0" dirty="0"/>
              <a:t> Auditor </a:t>
            </a:r>
            <a:r>
              <a:rPr lang="en-US" sz="3600" kern="0" dirty="0" err="1"/>
              <a:t>ICoFR</a:t>
            </a:r>
            <a:endParaRPr lang="en-ID" sz="3600" kern="0" dirty="0"/>
          </a:p>
        </p:txBody>
      </p:sp>
      <p:sp>
        <p:nvSpPr>
          <p:cNvPr id="7" name="Title 3">
            <a:extLst>
              <a:ext uri="{FF2B5EF4-FFF2-40B4-BE49-F238E27FC236}">
                <a16:creationId xmlns:a16="http://schemas.microsoft.com/office/drawing/2014/main" id="{D7D065B2-86DB-4571-A19B-22458B743C42}"/>
              </a:ext>
            </a:extLst>
          </p:cNvPr>
          <p:cNvSpPr txBox="1">
            <a:spLocks/>
          </p:cNvSpPr>
          <p:nvPr/>
        </p:nvSpPr>
        <p:spPr>
          <a:xfrm>
            <a:off x="71919" y="1062649"/>
            <a:ext cx="5666077" cy="3928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a:t>
            </a:r>
            <a:r>
              <a:rPr lang="en-US" sz="2200" b="1" kern="0" dirty="0" err="1">
                <a:latin typeface="Calibri" panose="020F0502020204030204" pitchFamily="34" charset="0"/>
                <a:ea typeface="Calibri" panose="020F0502020204030204" pitchFamily="34" charset="0"/>
                <a:cs typeface="Calibri" panose="020F0502020204030204" pitchFamily="34" charset="0"/>
              </a:rPr>
              <a:t>Eksternal</a:t>
            </a:r>
            <a:r>
              <a:rPr lang="en-US" sz="2200" b="1" kern="0" dirty="0">
                <a:latin typeface="Calibri" panose="020F0502020204030204" pitchFamily="34" charset="0"/>
                <a:ea typeface="Calibri" panose="020F0502020204030204" pitchFamily="34" charset="0"/>
                <a:cs typeface="Calibri" panose="020F0502020204030204" pitchFamily="34" charset="0"/>
              </a:rPr>
              <a:t> (Jasa </a:t>
            </a:r>
            <a:r>
              <a:rPr lang="en-US" sz="2200" b="1" kern="0" dirty="0" err="1">
                <a:latin typeface="Calibri" panose="020F0502020204030204" pitchFamily="34" charset="0"/>
                <a:ea typeface="Calibri" panose="020F0502020204030204" pitchFamily="34" charset="0"/>
                <a:cs typeface="Calibri" panose="020F0502020204030204" pitchFamily="34" charset="0"/>
              </a:rPr>
              <a:t>Asurans</a:t>
            </a:r>
            <a:r>
              <a:rPr lang="en-US" sz="2200" b="1" kern="0" dirty="0">
                <a:latin typeface="Calibri" panose="020F0502020204030204" pitchFamily="34" charset="0"/>
                <a:ea typeface="Calibri" panose="020F0502020204030204" pitchFamily="34" charset="0"/>
                <a:cs typeface="Calibri" panose="020F0502020204030204" pitchFamily="34" charset="0"/>
              </a:rPr>
              <a:t>):</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E484884B-8E1A-E789-36D6-6660030A5DD1}"/>
              </a:ext>
            </a:extLst>
          </p:cNvPr>
          <p:cNvGraphicFramePr>
            <a:graphicFrameLocks noGrp="1"/>
          </p:cNvGraphicFramePr>
          <p:nvPr>
            <p:extLst>
              <p:ext uri="{D42A27DB-BD31-4B8C-83A1-F6EECF244321}">
                <p14:modId xmlns:p14="http://schemas.microsoft.com/office/powerpoint/2010/main" val="2137307283"/>
              </p:ext>
            </p:extLst>
          </p:nvPr>
        </p:nvGraphicFramePr>
        <p:xfrm>
          <a:off x="722616" y="1548935"/>
          <a:ext cx="10478953" cy="5168735"/>
        </p:xfrm>
        <a:graphic>
          <a:graphicData uri="http://schemas.openxmlformats.org/drawingml/2006/table">
            <a:tbl>
              <a:tblPr firstRow="1" bandRow="1">
                <a:tableStyleId>{08FB837D-C827-4EFA-A057-4D05807E0F7C}</a:tableStyleId>
              </a:tblPr>
              <a:tblGrid>
                <a:gridCol w="613025">
                  <a:extLst>
                    <a:ext uri="{9D8B030D-6E8A-4147-A177-3AD203B41FA5}">
                      <a16:colId xmlns:a16="http://schemas.microsoft.com/office/drawing/2014/main" val="225463475"/>
                    </a:ext>
                  </a:extLst>
                </a:gridCol>
                <a:gridCol w="3464959">
                  <a:extLst>
                    <a:ext uri="{9D8B030D-6E8A-4147-A177-3AD203B41FA5}">
                      <a16:colId xmlns:a16="http://schemas.microsoft.com/office/drawing/2014/main" val="19105546"/>
                    </a:ext>
                  </a:extLst>
                </a:gridCol>
                <a:gridCol w="3470097">
                  <a:extLst>
                    <a:ext uri="{9D8B030D-6E8A-4147-A177-3AD203B41FA5}">
                      <a16:colId xmlns:a16="http://schemas.microsoft.com/office/drawing/2014/main" val="1184719219"/>
                    </a:ext>
                  </a:extLst>
                </a:gridCol>
                <a:gridCol w="2930872">
                  <a:extLst>
                    <a:ext uri="{9D8B030D-6E8A-4147-A177-3AD203B41FA5}">
                      <a16:colId xmlns:a16="http://schemas.microsoft.com/office/drawing/2014/main" val="2443138618"/>
                    </a:ext>
                  </a:extLst>
                </a:gridCol>
              </a:tblGrid>
              <a:tr h="383375">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No</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lgn="ctr">
                      <a:noFill/>
                      <a:prstDash val="solid"/>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400" dirty="0" err="1">
                          <a:latin typeface="Calibri" panose="020F0502020204030204" pitchFamily="34" charset="0"/>
                          <a:ea typeface="Calibri" panose="020F0502020204030204" pitchFamily="34" charset="0"/>
                          <a:cs typeface="Calibri" panose="020F0502020204030204" pitchFamily="34" charset="0"/>
                        </a:rPr>
                        <a:t>Jenis</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Pekerjaan</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400" dirty="0">
                          <a:latin typeface="Calibri" panose="020F0502020204030204" pitchFamily="34" charset="0"/>
                          <a:ea typeface="Calibri" panose="020F0502020204030204" pitchFamily="34" charset="0"/>
                          <a:cs typeface="Calibri" panose="020F0502020204030204" pitchFamily="34" charset="0"/>
                        </a:rPr>
                        <a:t>Output</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400" dirty="0" err="1">
                          <a:latin typeface="Calibri" panose="020F0502020204030204" pitchFamily="34" charset="0"/>
                          <a:ea typeface="Calibri" panose="020F0502020204030204" pitchFamily="34" charset="0"/>
                          <a:cs typeface="Calibri" panose="020F0502020204030204" pitchFamily="34" charset="0"/>
                        </a:rPr>
                        <a:t>Pengguna</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w="9525" cap="flat" cmpd="sng" algn="ctr">
                      <a:noFill/>
                      <a:prstDash val="solid"/>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extLst>
                  <a:ext uri="{0D108BD9-81ED-4DB2-BD59-A6C34878D82A}">
                    <a16:rowId xmlns:a16="http://schemas.microsoft.com/office/drawing/2014/main" val="735819456"/>
                  </a:ext>
                </a:extLst>
              </a:tr>
              <a:tr h="487726">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1</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T w="25400" cap="flat" cmpd="sng" algn="ctr">
                      <a:noFill/>
                      <a:prstDash val="solid"/>
                    </a:lnT>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Audit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disajikan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berdasarkan</a:t>
                      </a:r>
                      <a:r>
                        <a:rPr lang="en-ID" sz="1400" dirty="0">
                          <a:latin typeface="Calibri" panose="020F0502020204030204" pitchFamily="34" charset="0"/>
                          <a:ea typeface="Calibri" panose="020F0502020204030204" pitchFamily="34" charset="0"/>
                          <a:cs typeface="Calibri" panose="020F0502020204030204" pitchFamily="34" charset="0"/>
                        </a:rPr>
                        <a:t> SAK.</a:t>
                      </a:r>
                    </a:p>
                  </a:txBody>
                  <a:tcPr anchor="ctr">
                    <a:lnT w="25400" cap="flat" cmpd="sng" algn="ctr">
                      <a:noFill/>
                      <a:prstDash val="solid"/>
                    </a:lnT>
                    <a:solidFill>
                      <a:schemeClr val="tx2"/>
                    </a:solidFill>
                  </a:tcPr>
                </a:tc>
                <a:tc>
                  <a:txBody>
                    <a:bodyPr/>
                    <a:lstStyle/>
                    <a:p>
                      <a:pPr algn="l"/>
                      <a:r>
                        <a:rPr lang="sv-SE" sz="1400" dirty="0">
                          <a:latin typeface="Calibri" panose="020F0502020204030204" pitchFamily="34" charset="0"/>
                          <a:ea typeface="Calibri" panose="020F0502020204030204" pitchFamily="34" charset="0"/>
                          <a:cs typeface="Calibri" panose="020F0502020204030204" pitchFamily="34" charset="0"/>
                        </a:rPr>
                        <a:t>Opini atas laporan keuangan dan audit dilakukan berdasarkan standar auditing.</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lnT w="25400" cap="flat" cmpd="sng" algn="ctr">
                      <a:noFill/>
                      <a:prstDash val="solid"/>
                    </a:lnT>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umum</a:t>
                      </a:r>
                      <a:r>
                        <a:rPr lang="en-ID" sz="1400" dirty="0">
                          <a:latin typeface="Calibri" panose="020F0502020204030204" pitchFamily="34" charset="0"/>
                          <a:ea typeface="Calibri" panose="020F0502020204030204" pitchFamily="34" charset="0"/>
                          <a:cs typeface="Calibri" panose="020F0502020204030204" pitchFamily="34" charset="0"/>
                        </a:rPr>
                        <a:t> dan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lnT w="25400" cap="flat" cmpd="sng" algn="ctr">
                      <a:noFill/>
                      <a:prstDash val="solid"/>
                    </a:lnT>
                    <a:solidFill>
                      <a:schemeClr val="tx2"/>
                    </a:solidFill>
                  </a:tcPr>
                </a:tc>
                <a:extLst>
                  <a:ext uri="{0D108BD9-81ED-4DB2-BD59-A6C34878D82A}">
                    <a16:rowId xmlns:a16="http://schemas.microsoft.com/office/drawing/2014/main" val="1365061186"/>
                  </a:ext>
                </a:extLst>
              </a:tr>
              <a:tr h="672810">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2</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Audit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disajikan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berdasarkan</a:t>
                      </a:r>
                      <a:r>
                        <a:rPr lang="en-ID" sz="1400" dirty="0">
                          <a:latin typeface="Calibri" panose="020F0502020204030204" pitchFamily="34" charset="0"/>
                          <a:ea typeface="Calibri" panose="020F0502020204030204" pitchFamily="34" charset="0"/>
                          <a:cs typeface="Calibri" panose="020F0502020204030204" pitchFamily="34" charset="0"/>
                        </a:rPr>
                        <a:t> basis </a:t>
                      </a:r>
                      <a:r>
                        <a:rPr lang="en-ID" sz="1400" dirty="0" err="1">
                          <a:latin typeface="Calibri" panose="020F0502020204030204" pitchFamily="34" charset="0"/>
                          <a:ea typeface="Calibri" panose="020F0502020204030204" pitchFamily="34" charset="0"/>
                          <a:cs typeface="Calibri" panose="020F0502020204030204" pitchFamily="34" charset="0"/>
                        </a:rPr>
                        <a:t>selain</a:t>
                      </a:r>
                      <a:r>
                        <a:rPr lang="en-ID" sz="1400" dirty="0">
                          <a:latin typeface="Calibri" panose="020F0502020204030204" pitchFamily="34" charset="0"/>
                          <a:ea typeface="Calibri" panose="020F0502020204030204" pitchFamily="34" charset="0"/>
                          <a:cs typeface="Calibri" panose="020F0502020204030204" pitchFamily="34" charset="0"/>
                        </a:rPr>
                        <a:t> SAK.</a:t>
                      </a:r>
                    </a:p>
                  </a:txBody>
                  <a:tcPr anchor="ctr">
                    <a:solidFill>
                      <a:schemeClr val="tx2"/>
                    </a:solidFill>
                  </a:tcPr>
                </a:tc>
                <a:tc>
                  <a:txBody>
                    <a:bodyPr/>
                    <a:lstStyle/>
                    <a:p>
                      <a:pPr algn="l"/>
                      <a:r>
                        <a:rPr lang="sv-SE" sz="1400" dirty="0">
                          <a:latin typeface="Calibri" panose="020F0502020204030204" pitchFamily="34" charset="0"/>
                          <a:ea typeface="Calibri" panose="020F0502020204030204" pitchFamily="34" charset="0"/>
                          <a:cs typeface="Calibri" panose="020F0502020204030204" pitchFamily="34" charset="0"/>
                        </a:rPr>
                        <a:t>Opini atas laporan keuangan dan audit dilakukan berdasarkan standar auditing.</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Tidak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umum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melainkan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pengguna-pengguna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tertentu</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biasanya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adalah</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1687432577"/>
                  </a:ext>
                </a:extLst>
              </a:tr>
              <a:tr h="487726">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Audit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informasi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selain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Opini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informasi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menugaskan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manajemen</a:t>
                      </a:r>
                      <a:r>
                        <a:rPr lang="en-ID" sz="1400" dirty="0">
                          <a:latin typeface="Calibri" panose="020F0502020204030204" pitchFamily="34" charset="0"/>
                          <a:ea typeface="Calibri" panose="020F0502020204030204" pitchFamily="34" charset="0"/>
                          <a:cs typeface="Calibri" panose="020F0502020204030204" pitchFamily="34" charset="0"/>
                        </a:rPr>
                        <a:t>)</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2176298308"/>
                  </a:ext>
                </a:extLst>
              </a:tr>
              <a:tr h="487726">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4</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1">
                        <a:lumMod val="20000"/>
                        <a:lumOff val="80000"/>
                      </a:schemeClr>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Audit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pengendalian</a:t>
                      </a:r>
                      <a:r>
                        <a:rPr lang="en-ID" sz="1400" dirty="0">
                          <a:latin typeface="Calibri" panose="020F0502020204030204" pitchFamily="34" charset="0"/>
                          <a:ea typeface="Calibri" panose="020F0502020204030204" pitchFamily="34" charset="0"/>
                          <a:cs typeface="Calibri" panose="020F0502020204030204" pitchFamily="34" charset="0"/>
                        </a:rPr>
                        <a:t> internal </a:t>
                      </a:r>
                      <a:r>
                        <a:rPr lang="en-ID" sz="1400" dirty="0" err="1">
                          <a:latin typeface="Calibri" panose="020F0502020204030204" pitchFamily="34" charset="0"/>
                          <a:ea typeface="Calibri" panose="020F0502020204030204" pitchFamily="34" charset="0"/>
                          <a:cs typeface="Calibri" panose="020F0502020204030204" pitchFamily="34" charset="0"/>
                        </a:rPr>
                        <a:t>dalam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accent1">
                        <a:lumMod val="20000"/>
                        <a:lumOff val="80000"/>
                      </a:schemeClr>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Opini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efektivitas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pengendalian</a:t>
                      </a:r>
                      <a:r>
                        <a:rPr lang="en-ID" sz="1400" dirty="0">
                          <a:latin typeface="Calibri" panose="020F0502020204030204" pitchFamily="34" charset="0"/>
                          <a:ea typeface="Calibri" panose="020F0502020204030204" pitchFamily="34" charset="0"/>
                          <a:cs typeface="Calibri" panose="020F0502020204030204" pitchFamily="34" charset="0"/>
                        </a:rPr>
                        <a:t> internal </a:t>
                      </a:r>
                      <a:r>
                        <a:rPr lang="en-ID" sz="1400" dirty="0" err="1">
                          <a:latin typeface="Calibri" panose="020F0502020204030204" pitchFamily="34" charset="0"/>
                          <a:ea typeface="Calibri" panose="020F0502020204030204" pitchFamily="34" charset="0"/>
                          <a:cs typeface="Calibri" panose="020F0502020204030204" pitchFamily="34" charset="0"/>
                        </a:rPr>
                        <a:t>dalam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accent1">
                        <a:lumMod val="20000"/>
                        <a:lumOff val="80000"/>
                      </a:schemeClr>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lain yang </a:t>
                      </a:r>
                      <a:r>
                        <a:rPr lang="en-ID" sz="1400" dirty="0" err="1">
                          <a:latin typeface="Calibri" panose="020F0502020204030204" pitchFamily="34" charset="0"/>
                          <a:ea typeface="Calibri" panose="020F0502020204030204" pitchFamily="34" charset="0"/>
                          <a:cs typeface="Calibri" panose="020F0502020204030204" pitchFamily="34" charset="0"/>
                        </a:rPr>
                        <a:t>disebutkan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dalam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perikatan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accent1">
                        <a:lumMod val="20000"/>
                        <a:lumOff val="80000"/>
                      </a:schemeClr>
                    </a:solidFill>
                  </a:tcPr>
                </a:tc>
                <a:extLst>
                  <a:ext uri="{0D108BD9-81ED-4DB2-BD59-A6C34878D82A}">
                    <a16:rowId xmlns:a16="http://schemas.microsoft.com/office/drawing/2014/main" val="1997005916"/>
                  </a:ext>
                </a:extLst>
              </a:tr>
              <a:tr h="672810">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5</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Review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disajikan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menggunakan</a:t>
                      </a:r>
                      <a:r>
                        <a:rPr lang="en-ID" sz="1400" dirty="0">
                          <a:latin typeface="Calibri" panose="020F0502020204030204" pitchFamily="34" charset="0"/>
                          <a:ea typeface="Calibri" panose="020F0502020204030204" pitchFamily="34" charset="0"/>
                          <a:cs typeface="Calibri" panose="020F0502020204030204" pitchFamily="34" charset="0"/>
                        </a:rPr>
                        <a:t> basis SAK.</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Opini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dan review </a:t>
                      </a:r>
                      <a:r>
                        <a:rPr lang="en-ID" sz="1400" dirty="0" err="1">
                          <a:latin typeface="Calibri" panose="020F0502020204030204" pitchFamily="34" charset="0"/>
                          <a:ea typeface="Calibri" panose="020F0502020204030204" pitchFamily="34" charset="0"/>
                          <a:cs typeface="Calibri" panose="020F0502020204030204" pitchFamily="34" charset="0"/>
                        </a:rPr>
                        <a:t>dilakukan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berdasarkan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standar</a:t>
                      </a:r>
                      <a:r>
                        <a:rPr lang="en-ID" sz="1400" dirty="0">
                          <a:latin typeface="Calibri" panose="020F0502020204030204" pitchFamily="34" charset="0"/>
                          <a:ea typeface="Calibri" panose="020F0502020204030204" pitchFamily="34" charset="0"/>
                          <a:cs typeface="Calibri" panose="020F0502020204030204" pitchFamily="34" charset="0"/>
                        </a:rPr>
                        <a:t> review.</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umum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dapat</a:t>
                      </a:r>
                      <a:r>
                        <a:rPr lang="en-ID" sz="1400" dirty="0">
                          <a:latin typeface="Calibri" panose="020F0502020204030204" pitchFamily="34" charset="0"/>
                          <a:ea typeface="Calibri" panose="020F0502020204030204" pitchFamily="34" charset="0"/>
                          <a:cs typeface="Calibri" panose="020F0502020204030204" pitchFamily="34" charset="0"/>
                        </a:rPr>
                        <a:t> juga </a:t>
                      </a:r>
                      <a:r>
                        <a:rPr lang="en-ID" sz="1400" dirty="0" err="1">
                          <a:latin typeface="Calibri" panose="020F0502020204030204" pitchFamily="34" charset="0"/>
                          <a:ea typeface="Calibri" panose="020F0502020204030204" pitchFamily="34" charset="0"/>
                          <a:cs typeface="Calibri" panose="020F0502020204030204" pitchFamily="34" charset="0"/>
                        </a:rPr>
                        <a:t>ditujukan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pengguna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tertentu</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merupakan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2125882217"/>
                  </a:ext>
                </a:extLst>
              </a:tr>
              <a:tr h="487726">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6</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Review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interim yang </a:t>
                      </a:r>
                      <a:r>
                        <a:rPr lang="en-ID" sz="1400" dirty="0" err="1">
                          <a:latin typeface="Calibri" panose="020F0502020204030204" pitchFamily="34" charset="0"/>
                          <a:ea typeface="Calibri" panose="020F0502020204030204" pitchFamily="34" charset="0"/>
                          <a:cs typeface="Calibri" panose="020F0502020204030204" pitchFamily="34" charset="0"/>
                        </a:rPr>
                        <a:t>disajikan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berdasarkan</a:t>
                      </a:r>
                      <a:r>
                        <a:rPr lang="en-ID" sz="1400" dirty="0">
                          <a:latin typeface="Calibri" panose="020F0502020204030204" pitchFamily="34" charset="0"/>
                          <a:ea typeface="Calibri" panose="020F0502020204030204" pitchFamily="34" charset="0"/>
                          <a:cs typeface="Calibri" panose="020F0502020204030204" pitchFamily="34" charset="0"/>
                        </a:rPr>
                        <a:t> SAK.</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review.</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Biasanya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disusun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komite</a:t>
                      </a:r>
                      <a:r>
                        <a:rPr lang="en-ID" sz="1400" dirty="0">
                          <a:latin typeface="Calibri" panose="020F0502020204030204" pitchFamily="34" charset="0"/>
                          <a:ea typeface="Calibri" panose="020F0502020204030204" pitchFamily="34" charset="0"/>
                          <a:cs typeface="Calibri" panose="020F0502020204030204" pitchFamily="34" charset="0"/>
                        </a:rPr>
                        <a:t> audit dan </a:t>
                      </a:r>
                      <a:r>
                        <a:rPr lang="en-ID" sz="1400" dirty="0" err="1">
                          <a:latin typeface="Calibri" panose="020F0502020204030204" pitchFamily="34" charset="0"/>
                          <a:ea typeface="Calibri" panose="020F0502020204030204" pitchFamily="34" charset="0"/>
                          <a:cs typeface="Calibri" panose="020F0502020204030204" pitchFamily="34" charset="0"/>
                        </a:rPr>
                        <a:t>tidak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umum</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325991346"/>
                  </a:ext>
                </a:extLst>
              </a:tr>
              <a:tr h="487726">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7</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Review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informasi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selain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Opini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informasi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menugaskan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manajemen</a:t>
                      </a:r>
                      <a:r>
                        <a:rPr lang="en-ID" sz="1400" dirty="0">
                          <a:latin typeface="Calibri" panose="020F0502020204030204" pitchFamily="34" charset="0"/>
                          <a:ea typeface="Calibri" panose="020F0502020204030204" pitchFamily="34" charset="0"/>
                          <a:cs typeface="Calibri" panose="020F0502020204030204" pitchFamily="34" charset="0"/>
                        </a:rPr>
                        <a:t>)</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1073792947"/>
                  </a:ext>
                </a:extLst>
              </a:tr>
              <a:tr h="672810">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8</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a:latin typeface="Calibri" panose="020F0502020204030204" pitchFamily="34" charset="0"/>
                          <a:ea typeface="Calibri" panose="020F0502020204030204" pitchFamily="34" charset="0"/>
                          <a:cs typeface="Calibri" panose="020F0502020204030204" pitchFamily="34" charset="0"/>
                        </a:rPr>
                        <a:t>Review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kepatuhan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terhadap</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peraturan</a:t>
                      </a:r>
                      <a:r>
                        <a:rPr lang="en-ID" sz="1400" dirty="0">
                          <a:latin typeface="Calibri" panose="020F0502020204030204" pitchFamily="34" charset="0"/>
                          <a:ea typeface="Calibri" panose="020F0502020204030204" pitchFamily="34" charset="0"/>
                          <a:cs typeface="Calibri" panose="020F0502020204030204" pitchFamily="34" charset="0"/>
                        </a:rPr>
                        <a:t> dan </a:t>
                      </a:r>
                      <a:r>
                        <a:rPr lang="en-ID" sz="1400" dirty="0" err="1">
                          <a:latin typeface="Calibri" panose="020F0502020204030204" pitchFamily="34" charset="0"/>
                          <a:ea typeface="Calibri" panose="020F0502020204030204" pitchFamily="34" charset="0"/>
                          <a:cs typeface="Calibri" panose="020F0502020204030204" pitchFamily="34" charset="0"/>
                        </a:rPr>
                        <a:t>perjanjian</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Opini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laporan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informasi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keuangan</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400" dirty="0" err="1">
                          <a:latin typeface="Calibri" panose="020F0502020204030204" pitchFamily="34" charset="0"/>
                          <a:ea typeface="Calibri" panose="020F0502020204030204" pitchFamily="34" charset="0"/>
                          <a:cs typeface="Calibri" panose="020F0502020204030204" pitchFamily="34" charset="0"/>
                        </a:rPr>
                        <a:t>Tidak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untuk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umum</a:t>
                      </a:r>
                      <a:r>
                        <a:rPr lang="en-ID" sz="1400" dirty="0">
                          <a:latin typeface="Calibri" panose="020F0502020204030204" pitchFamily="34" charset="0"/>
                          <a:ea typeface="Calibri" panose="020F0502020204030204" pitchFamily="34" charset="0"/>
                          <a:cs typeface="Calibri" panose="020F0502020204030204" pitchFamily="34" charset="0"/>
                        </a:rPr>
                        <a:t> dan </a:t>
                      </a:r>
                      <a:r>
                        <a:rPr lang="en-ID" sz="1400" dirty="0" err="1">
                          <a:latin typeface="Calibri" panose="020F0502020204030204" pitchFamily="34" charset="0"/>
                          <a:ea typeface="Calibri" panose="020F0502020204030204" pitchFamily="34" charset="0"/>
                          <a:cs typeface="Calibri" panose="020F0502020204030204" pitchFamily="34" charset="0"/>
                        </a:rPr>
                        <a:t>ditujukan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kepada</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memberi</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penugasan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pihak</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ketiga</a:t>
                      </a:r>
                      <a:r>
                        <a:rPr lang="en-ID" sz="14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2608423660"/>
                  </a:ext>
                </a:extLst>
              </a:tr>
            </a:tbl>
          </a:graphicData>
        </a:graphic>
      </p:graphicFrame>
    </p:spTree>
    <p:extLst>
      <p:ext uri="{BB962C8B-B14F-4D97-AF65-F5344CB8AC3E}">
        <p14:creationId xmlns:p14="http://schemas.microsoft.com/office/powerpoint/2010/main" val="23727719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1BA31-D8F1-A619-8651-7FB0C646AA22}"/>
              </a:ext>
            </a:extLst>
          </p:cNvPr>
          <p:cNvSpPr txBox="1">
            <a:spLocks/>
          </p:cNvSpPr>
          <p:nvPr/>
        </p:nvSpPr>
        <p:spPr>
          <a:xfrm>
            <a:off x="3196547" y="412013"/>
            <a:ext cx="5005247"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dirty="0" err="1"/>
              <a:t>Penunjukkan</a:t>
            </a:r>
            <a:r>
              <a:rPr lang="en-US" sz="3600" kern="0" dirty="0"/>
              <a:t> Auditor </a:t>
            </a:r>
            <a:r>
              <a:rPr lang="en-US" sz="3600" kern="0" dirty="0" err="1"/>
              <a:t>ICoFR</a:t>
            </a:r>
            <a:endParaRPr lang="en-ID" sz="3600" kern="0" dirty="0"/>
          </a:p>
        </p:txBody>
      </p:sp>
      <p:sp>
        <p:nvSpPr>
          <p:cNvPr id="5" name="Title 3">
            <a:extLst>
              <a:ext uri="{FF2B5EF4-FFF2-40B4-BE49-F238E27FC236}">
                <a16:creationId xmlns:a16="http://schemas.microsoft.com/office/drawing/2014/main" id="{6FA11FFC-3960-D966-0838-71710977FD7F}"/>
              </a:ext>
            </a:extLst>
          </p:cNvPr>
          <p:cNvSpPr txBox="1">
            <a:spLocks/>
          </p:cNvSpPr>
          <p:nvPr/>
        </p:nvSpPr>
        <p:spPr>
          <a:xfrm>
            <a:off x="300519" y="1520582"/>
            <a:ext cx="6024081" cy="3978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a:t>
            </a:r>
            <a:r>
              <a:rPr lang="en-US" sz="2200" b="1" kern="0" dirty="0" err="1">
                <a:latin typeface="Calibri" panose="020F0502020204030204" pitchFamily="34" charset="0"/>
                <a:ea typeface="Calibri" panose="020F0502020204030204" pitchFamily="34" charset="0"/>
                <a:cs typeface="Calibri" panose="020F0502020204030204" pitchFamily="34" charset="0"/>
              </a:rPr>
              <a:t>Eksternal</a:t>
            </a:r>
            <a:r>
              <a:rPr lang="en-US" sz="2200" b="1" kern="0" dirty="0">
                <a:latin typeface="Calibri" panose="020F0502020204030204" pitchFamily="34" charset="0"/>
                <a:ea typeface="Calibri" panose="020F0502020204030204" pitchFamily="34" charset="0"/>
                <a:cs typeface="Calibri" panose="020F0502020204030204" pitchFamily="34" charset="0"/>
              </a:rPr>
              <a:t> (Jasa Non </a:t>
            </a:r>
            <a:r>
              <a:rPr lang="en-US" sz="2200" b="1" kern="0" dirty="0" err="1">
                <a:latin typeface="Calibri" panose="020F0502020204030204" pitchFamily="34" charset="0"/>
                <a:ea typeface="Calibri" panose="020F0502020204030204" pitchFamily="34" charset="0"/>
                <a:cs typeface="Calibri" panose="020F0502020204030204" pitchFamily="34" charset="0"/>
              </a:rPr>
              <a:t>Asurans</a:t>
            </a:r>
            <a:r>
              <a:rPr lang="en-US" sz="2200" b="1" kern="0" dirty="0">
                <a:latin typeface="Calibri" panose="020F0502020204030204" pitchFamily="34" charset="0"/>
                <a:ea typeface="Calibri" panose="020F0502020204030204" pitchFamily="34" charset="0"/>
                <a:cs typeface="Calibri" panose="020F0502020204030204" pitchFamily="34" charset="0"/>
              </a:rPr>
              <a:t>):</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388728D2-D8EB-588F-6A34-C0C1410B467F}"/>
              </a:ext>
            </a:extLst>
          </p:cNvPr>
          <p:cNvGraphicFramePr>
            <a:graphicFrameLocks noGrp="1"/>
          </p:cNvGraphicFramePr>
          <p:nvPr>
            <p:extLst>
              <p:ext uri="{D42A27DB-BD31-4B8C-83A1-F6EECF244321}">
                <p14:modId xmlns:p14="http://schemas.microsoft.com/office/powerpoint/2010/main" val="3690306756"/>
              </p:ext>
            </p:extLst>
          </p:nvPr>
        </p:nvGraphicFramePr>
        <p:xfrm>
          <a:off x="801464" y="2147766"/>
          <a:ext cx="10230577" cy="2693615"/>
        </p:xfrm>
        <a:graphic>
          <a:graphicData uri="http://schemas.openxmlformats.org/drawingml/2006/table">
            <a:tbl>
              <a:tblPr firstRow="1" bandRow="1">
                <a:tableStyleId>{08FB837D-C827-4EFA-A057-4D05807E0F7C}</a:tableStyleId>
              </a:tblPr>
              <a:tblGrid>
                <a:gridCol w="598495">
                  <a:extLst>
                    <a:ext uri="{9D8B030D-6E8A-4147-A177-3AD203B41FA5}">
                      <a16:colId xmlns:a16="http://schemas.microsoft.com/office/drawing/2014/main" val="53302188"/>
                    </a:ext>
                  </a:extLst>
                </a:gridCol>
                <a:gridCol w="3252098">
                  <a:extLst>
                    <a:ext uri="{9D8B030D-6E8A-4147-A177-3AD203B41FA5}">
                      <a16:colId xmlns:a16="http://schemas.microsoft.com/office/drawing/2014/main" val="1553110176"/>
                    </a:ext>
                  </a:extLst>
                </a:gridCol>
                <a:gridCol w="3518581">
                  <a:extLst>
                    <a:ext uri="{9D8B030D-6E8A-4147-A177-3AD203B41FA5}">
                      <a16:colId xmlns:a16="http://schemas.microsoft.com/office/drawing/2014/main" val="2769856062"/>
                    </a:ext>
                  </a:extLst>
                </a:gridCol>
                <a:gridCol w="2861403">
                  <a:extLst>
                    <a:ext uri="{9D8B030D-6E8A-4147-A177-3AD203B41FA5}">
                      <a16:colId xmlns:a16="http://schemas.microsoft.com/office/drawing/2014/main" val="1397385990"/>
                    </a:ext>
                  </a:extLst>
                </a:gridCol>
              </a:tblGrid>
              <a:tr h="420851">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No</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lgn="ctr">
                      <a:noFill/>
                      <a:prstDash val="solid"/>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600" dirty="0" err="1">
                          <a:latin typeface="Calibri" panose="020F0502020204030204" pitchFamily="34" charset="0"/>
                          <a:ea typeface="Calibri" panose="020F0502020204030204" pitchFamily="34" charset="0"/>
                          <a:cs typeface="Calibri" panose="020F0502020204030204" pitchFamily="34" charset="0"/>
                        </a:rPr>
                        <a:t>Jenis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Pekerjaan</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600" dirty="0">
                          <a:latin typeface="Calibri" panose="020F0502020204030204" pitchFamily="34" charset="0"/>
                          <a:ea typeface="Calibri" panose="020F0502020204030204" pitchFamily="34" charset="0"/>
                          <a:cs typeface="Calibri" panose="020F0502020204030204" pitchFamily="34" charset="0"/>
                        </a:rPr>
                        <a:t>Output</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tc>
                  <a:txBody>
                    <a:bodyPr/>
                    <a:lstStyle/>
                    <a:p>
                      <a:pPr algn="l"/>
                      <a:r>
                        <a:rPr lang="en-US" sz="1600" dirty="0" err="1">
                          <a:latin typeface="Calibri" panose="020F0502020204030204" pitchFamily="34" charset="0"/>
                          <a:ea typeface="Calibri" panose="020F0502020204030204" pitchFamily="34" charset="0"/>
                          <a:cs typeface="Calibri" panose="020F0502020204030204" pitchFamily="34" charset="0"/>
                        </a:rPr>
                        <a:t>Pengguna</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lnL>
                      <a:noFill/>
                    </a:lnL>
                    <a:lnR w="9525" cap="flat" cmpd="sng" algn="ctr">
                      <a:noFill/>
                      <a:prstDash val="solid"/>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6">
                        <a:lumMod val="50000"/>
                      </a:schemeClr>
                    </a:solidFill>
                  </a:tcPr>
                </a:tc>
                <a:extLst>
                  <a:ext uri="{0D108BD9-81ED-4DB2-BD59-A6C34878D82A}">
                    <a16:rowId xmlns:a16="http://schemas.microsoft.com/office/drawing/2014/main" val="2885357713"/>
                  </a:ext>
                </a:extLst>
              </a:tr>
              <a:tr h="535404">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1</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lnT w="25400" cap="flat" cmpd="sng" algn="ctr">
                      <a:noFill/>
                      <a:prstDash val="solid"/>
                    </a:lnT>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Kompilasi</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lnT w="25400" cap="flat" cmpd="sng" algn="ctr">
                      <a:noFill/>
                      <a:prstDash val="solid"/>
                    </a:lnT>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tanpa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opini</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lnT w="25400" cap="flat" cmpd="sng" algn="ctr">
                      <a:noFill/>
                      <a:prstDash val="solid"/>
                    </a:lnT>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Manajemen</a:t>
                      </a:r>
                      <a:r>
                        <a:rPr lang="en-ID" sz="1600" dirty="0">
                          <a:latin typeface="Calibri" panose="020F0502020204030204" pitchFamily="34" charset="0"/>
                          <a:ea typeface="Calibri" panose="020F0502020204030204" pitchFamily="34" charset="0"/>
                          <a:cs typeface="Calibri" panose="020F0502020204030204" pitchFamily="34" charset="0"/>
                        </a:rPr>
                        <a:t> dan </a:t>
                      </a:r>
                      <a:r>
                        <a:rPr lang="en-ID" sz="1600" dirty="0" err="1">
                          <a:latin typeface="Calibri" panose="020F0502020204030204" pitchFamily="34" charset="0"/>
                          <a:ea typeface="Calibri" panose="020F0502020204030204" pitchFamily="34" charset="0"/>
                          <a:cs typeface="Calibri" panose="020F0502020204030204" pitchFamily="34" charset="0"/>
                        </a:rPr>
                        <a:t>pihak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ketiga</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lnT w="25400" cap="flat" cmpd="sng" algn="ctr">
                      <a:noFill/>
                      <a:prstDash val="solid"/>
                    </a:lnT>
                    <a:solidFill>
                      <a:schemeClr val="tx2"/>
                    </a:solidFill>
                  </a:tcPr>
                </a:tc>
                <a:extLst>
                  <a:ext uri="{0D108BD9-81ED-4DB2-BD59-A6C34878D82A}">
                    <a16:rowId xmlns:a16="http://schemas.microsoft.com/office/drawing/2014/main" val="4179724042"/>
                  </a:ext>
                </a:extLst>
              </a:tr>
              <a:tr h="535404">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2</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Penyusunan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keuanganproforma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atau</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prakiraan</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tanpa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opini</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Manajemen</a:t>
                      </a:r>
                      <a:r>
                        <a:rPr lang="en-ID" sz="1600" dirty="0">
                          <a:latin typeface="Calibri" panose="020F0502020204030204" pitchFamily="34" charset="0"/>
                          <a:ea typeface="Calibri" panose="020F0502020204030204" pitchFamily="34" charset="0"/>
                          <a:cs typeface="Calibri" panose="020F0502020204030204" pitchFamily="34" charset="0"/>
                        </a:rPr>
                        <a:t> dan </a:t>
                      </a:r>
                      <a:r>
                        <a:rPr lang="en-ID" sz="1600" dirty="0" err="1">
                          <a:latin typeface="Calibri" panose="020F0502020204030204" pitchFamily="34" charset="0"/>
                          <a:ea typeface="Calibri" panose="020F0502020204030204" pitchFamily="34" charset="0"/>
                          <a:cs typeface="Calibri" panose="020F0502020204030204" pitchFamily="34" charset="0"/>
                        </a:rPr>
                        <a:t>pihak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ketiga</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extLst>
                  <a:ext uri="{0D108BD9-81ED-4DB2-BD59-A6C34878D82A}">
                    <a16:rowId xmlns:a16="http://schemas.microsoft.com/office/drawing/2014/main" val="1300248310"/>
                  </a:ext>
                </a:extLst>
              </a:tr>
              <a:tr h="535404">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3</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prosedur</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disepakati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atas</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pengendalian</a:t>
                      </a:r>
                      <a:r>
                        <a:rPr lang="en-ID" sz="1600" dirty="0">
                          <a:latin typeface="Calibri" panose="020F0502020204030204" pitchFamily="34" charset="0"/>
                          <a:ea typeface="Calibri" panose="020F0502020204030204" pitchFamily="34" charset="0"/>
                          <a:cs typeface="Calibri" panose="020F0502020204030204" pitchFamily="34" charset="0"/>
                        </a:rPr>
                        <a:t> internal.</a:t>
                      </a: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atas</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penerapan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prosedur</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tertentu</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sv-SE" sz="1600" dirty="0">
                          <a:latin typeface="Calibri" panose="020F0502020204030204" pitchFamily="34" charset="0"/>
                          <a:ea typeface="Calibri" panose="020F0502020204030204" pitchFamily="34" charset="0"/>
                          <a:cs typeface="Calibri" panose="020F0502020204030204" pitchFamily="34" charset="0"/>
                        </a:rPr>
                        <a:t>Tidak untuk umum dan biasanya untuk pihak ketiga.</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4096870059"/>
                  </a:ext>
                </a:extLst>
              </a:tr>
              <a:tr h="535404">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4</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Konsultansi</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en-ID" sz="1600" dirty="0" err="1">
                          <a:latin typeface="Calibri" panose="020F0502020204030204" pitchFamily="34" charset="0"/>
                          <a:ea typeface="Calibri" panose="020F0502020204030204" pitchFamily="34" charset="0"/>
                          <a:cs typeface="Calibri" panose="020F0502020204030204" pitchFamily="34" charset="0"/>
                        </a:rPr>
                        <a:t>Laporan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tanpa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opini</a:t>
                      </a:r>
                      <a:r>
                        <a:rPr lang="en-ID" sz="1600" dirty="0">
                          <a:latin typeface="Calibri" panose="020F0502020204030204" pitchFamily="34" charset="0"/>
                          <a:ea typeface="Calibri" panose="020F0502020204030204" pitchFamily="34" charset="0"/>
                          <a:cs typeface="Calibri" panose="020F0502020204030204" pitchFamily="34" charset="0"/>
                        </a:rPr>
                        <a:t>.</a:t>
                      </a:r>
                    </a:p>
                  </a:txBody>
                  <a:tcPr anchor="ctr">
                    <a:solidFill>
                      <a:schemeClr val="tx2"/>
                    </a:solidFill>
                  </a:tcPr>
                </a:tc>
                <a:tc>
                  <a:txBody>
                    <a:bodyPr/>
                    <a:lstStyle/>
                    <a:p>
                      <a:pPr algn="l"/>
                      <a:r>
                        <a:rPr lang="sv-SE" sz="1600" dirty="0">
                          <a:latin typeface="Calibri" panose="020F0502020204030204" pitchFamily="34" charset="0"/>
                          <a:ea typeface="Calibri" panose="020F0502020204030204" pitchFamily="34" charset="0"/>
                          <a:cs typeface="Calibri" panose="020F0502020204030204" pitchFamily="34" charset="0"/>
                        </a:rPr>
                        <a:t>Tidak untuk umum dan biasanya untuk pihak ketiga.</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2023169424"/>
                  </a:ext>
                </a:extLst>
              </a:tr>
            </a:tbl>
          </a:graphicData>
        </a:graphic>
      </p:graphicFrame>
    </p:spTree>
    <p:extLst>
      <p:ext uri="{BB962C8B-B14F-4D97-AF65-F5344CB8AC3E}">
        <p14:creationId xmlns:p14="http://schemas.microsoft.com/office/powerpoint/2010/main" val="1707800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646381-2681-EAB4-1929-10198F87A453}"/>
              </a:ext>
            </a:extLst>
          </p:cNvPr>
          <p:cNvSpPr txBox="1">
            <a:spLocks/>
          </p:cNvSpPr>
          <p:nvPr/>
        </p:nvSpPr>
        <p:spPr>
          <a:xfrm>
            <a:off x="3868059" y="298280"/>
            <a:ext cx="5005247"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dirty="0" err="1"/>
              <a:t>Penunjukkan</a:t>
            </a:r>
            <a:r>
              <a:rPr lang="en-US" sz="3600" kern="0" dirty="0"/>
              <a:t> Auditor </a:t>
            </a:r>
            <a:r>
              <a:rPr lang="en-US" sz="3600" kern="0" dirty="0" err="1"/>
              <a:t>ICoFR</a:t>
            </a:r>
            <a:endParaRPr lang="en-ID" sz="3600" kern="0" dirty="0"/>
          </a:p>
        </p:txBody>
      </p:sp>
      <p:sp>
        <p:nvSpPr>
          <p:cNvPr id="5" name="Title 3">
            <a:extLst>
              <a:ext uri="{FF2B5EF4-FFF2-40B4-BE49-F238E27FC236}">
                <a16:creationId xmlns:a16="http://schemas.microsoft.com/office/drawing/2014/main" id="{9F247C99-A966-25F6-9851-8143629676C9}"/>
              </a:ext>
            </a:extLst>
          </p:cNvPr>
          <p:cNvSpPr txBox="1">
            <a:spLocks/>
          </p:cNvSpPr>
          <p:nvPr/>
        </p:nvSpPr>
        <p:spPr>
          <a:xfrm>
            <a:off x="1095420" y="1344006"/>
            <a:ext cx="7306781" cy="5368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a:t>
            </a:r>
            <a:r>
              <a:rPr lang="en-US" sz="2200" b="1" kern="0" dirty="0" err="1">
                <a:latin typeface="Calibri" panose="020F0502020204030204" pitchFamily="34" charset="0"/>
                <a:ea typeface="Calibri" panose="020F0502020204030204" pitchFamily="34" charset="0"/>
                <a:cs typeface="Calibri" panose="020F0502020204030204" pitchFamily="34" charset="0"/>
              </a:rPr>
              <a:t>Eksternal</a:t>
            </a:r>
            <a:r>
              <a:rPr lang="en-US" sz="2200" b="1" kern="0" dirty="0">
                <a:latin typeface="Calibri" panose="020F0502020204030204" pitchFamily="34" charset="0"/>
                <a:ea typeface="Calibri" panose="020F0502020204030204" pitchFamily="34" charset="0"/>
                <a:cs typeface="Calibri" panose="020F0502020204030204" pitchFamily="34" charset="0"/>
              </a:rPr>
              <a:t> (Conventional Audit Practice):</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808436F-8A5E-9BBC-10F6-34263F8549C0}"/>
              </a:ext>
            </a:extLst>
          </p:cNvPr>
          <p:cNvSpPr/>
          <p:nvPr/>
        </p:nvSpPr>
        <p:spPr>
          <a:xfrm>
            <a:off x="1012146" y="2216886"/>
            <a:ext cx="10405154" cy="43871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ID" dirty="0"/>
          </a:p>
        </p:txBody>
      </p:sp>
      <p:sp>
        <p:nvSpPr>
          <p:cNvPr id="7" name="Title 3">
            <a:extLst>
              <a:ext uri="{FF2B5EF4-FFF2-40B4-BE49-F238E27FC236}">
                <a16:creationId xmlns:a16="http://schemas.microsoft.com/office/drawing/2014/main" id="{DA480F2A-9CEA-E3DE-AC4A-C23AC2E9F583}"/>
              </a:ext>
            </a:extLst>
          </p:cNvPr>
          <p:cNvSpPr txBox="1">
            <a:spLocks/>
          </p:cNvSpPr>
          <p:nvPr/>
        </p:nvSpPr>
        <p:spPr>
          <a:xfrm>
            <a:off x="4141041" y="2216886"/>
            <a:ext cx="4147363" cy="5368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600" b="1" kern="0" dirty="0">
                <a:solidFill>
                  <a:srgbClr val="0070C0"/>
                </a:solidFill>
                <a:latin typeface="Calibri" panose="020F0502020204030204" pitchFamily="34" charset="0"/>
                <a:ea typeface="Calibri" panose="020F0502020204030204" pitchFamily="34" charset="0"/>
                <a:cs typeface="Calibri" panose="020F0502020204030204" pitchFamily="34" charset="0"/>
              </a:rPr>
              <a:t>K  O  P    S  U  R  A  T    K  A  P</a:t>
            </a:r>
            <a:endParaRPr lang="en-ID" sz="2600" b="1" kern="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B921468-5227-E45E-E97C-6F9357DC1560}"/>
              </a:ext>
            </a:extLst>
          </p:cNvPr>
          <p:cNvSpPr txBox="1"/>
          <p:nvPr/>
        </p:nvSpPr>
        <p:spPr>
          <a:xfrm>
            <a:off x="1095420" y="2819628"/>
            <a:ext cx="10084434" cy="3604064"/>
          </a:xfrm>
          <a:prstGeom prst="rect">
            <a:avLst/>
          </a:prstGeom>
          <a:noFill/>
        </p:spPr>
        <p:txBody>
          <a:bodyPr wrap="square">
            <a:spAutoFit/>
          </a:bodyPr>
          <a:lstStyle/>
          <a:p>
            <a:pPr>
              <a:lnSpc>
                <a:spcPct val="90000"/>
              </a:lnSpc>
              <a:spcBef>
                <a:spcPts val="1200"/>
              </a:spcBef>
            </a:pPr>
            <a:r>
              <a:rPr lang="en-ID" b="1" dirty="0" err="1">
                <a:latin typeface="Calibri" panose="020F0502020204030204" pitchFamily="34" charset="0"/>
                <a:ea typeface="Calibri" panose="020F0502020204030204" pitchFamily="34" charset="0"/>
                <a:cs typeface="Calibri" panose="020F0502020204030204" pitchFamily="34" charset="0"/>
              </a:rPr>
              <a:t>Laporan</a:t>
            </a:r>
            <a:r>
              <a:rPr lang="en-ID" b="1" dirty="0">
                <a:latin typeface="Calibri" panose="020F0502020204030204" pitchFamily="34" charset="0"/>
                <a:ea typeface="Calibri" panose="020F0502020204030204" pitchFamily="34" charset="0"/>
                <a:cs typeface="Calibri" panose="020F0502020204030204" pitchFamily="34" charset="0"/>
              </a:rPr>
              <a:t> Auditor </a:t>
            </a:r>
            <a:r>
              <a:rPr lang="en-ID" b="1" dirty="0" err="1">
                <a:latin typeface="Calibri" panose="020F0502020204030204" pitchFamily="34" charset="0"/>
                <a:ea typeface="Calibri" panose="020F0502020204030204" pitchFamily="34" charset="0"/>
                <a:cs typeface="Calibri" panose="020F0502020204030204" pitchFamily="34" charset="0"/>
              </a:rPr>
              <a:t>Independen</a:t>
            </a:r>
            <a:endParaRPr lang="en-ID" b="1"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1800"/>
              </a:spcBef>
            </a:pPr>
            <a:r>
              <a:rPr lang="en-ID" b="1" dirty="0">
                <a:latin typeface="Calibri" panose="020F0502020204030204" pitchFamily="34" charset="0"/>
                <a:ea typeface="Calibri" panose="020F0502020204030204" pitchFamily="34" charset="0"/>
                <a:cs typeface="Calibri" panose="020F0502020204030204" pitchFamily="34" charset="0"/>
              </a:rPr>
              <a:t>[</a:t>
            </a:r>
            <a:r>
              <a:rPr lang="en-ID" b="1" dirty="0" err="1">
                <a:latin typeface="Calibri" panose="020F0502020204030204" pitchFamily="34" charset="0"/>
                <a:ea typeface="Calibri" panose="020F0502020204030204" pitchFamily="34" charset="0"/>
                <a:cs typeface="Calibri" panose="020F0502020204030204" pitchFamily="34" charset="0"/>
              </a:rPr>
              <a:t>Pihak</a:t>
            </a:r>
            <a:r>
              <a:rPr lang="en-ID" b="1" dirty="0">
                <a:latin typeface="Calibri" panose="020F0502020204030204" pitchFamily="34" charset="0"/>
                <a:ea typeface="Calibri" panose="020F0502020204030204" pitchFamily="34" charset="0"/>
                <a:cs typeface="Calibri" panose="020F0502020204030204" pitchFamily="34" charset="0"/>
              </a:rPr>
              <a:t> yang </a:t>
            </a:r>
            <a:r>
              <a:rPr lang="en-ID" b="1" dirty="0" err="1">
                <a:latin typeface="Calibri" panose="020F0502020204030204" pitchFamily="34" charset="0"/>
                <a:ea typeface="Calibri" panose="020F0502020204030204" pitchFamily="34" charset="0"/>
                <a:cs typeface="Calibri" panose="020F0502020204030204" pitchFamily="34" charset="0"/>
              </a:rPr>
              <a:t>dituju</a:t>
            </a:r>
            <a:r>
              <a:rPr lang="en-ID" b="1" dirty="0">
                <a:latin typeface="Calibri" panose="020F0502020204030204" pitchFamily="34" charset="0"/>
                <a:ea typeface="Calibri" panose="020F0502020204030204" pitchFamily="34" charset="0"/>
                <a:cs typeface="Calibri" panose="020F0502020204030204" pitchFamily="34" charset="0"/>
              </a:rPr>
              <a:t>]</a:t>
            </a:r>
          </a:p>
          <a:p>
            <a:pPr>
              <a:lnSpc>
                <a:spcPct val="90000"/>
              </a:lnSpc>
              <a:spcBef>
                <a:spcPts val="1200"/>
              </a:spcBef>
            </a:pPr>
            <a:r>
              <a:rPr lang="en-ID" dirty="0">
                <a:latin typeface="Calibri" panose="020F0502020204030204" pitchFamily="34" charset="0"/>
                <a:ea typeface="Calibri" panose="020F0502020204030204" pitchFamily="34" charset="0"/>
                <a:cs typeface="Calibri" panose="020F0502020204030204" pitchFamily="34" charset="0"/>
              </a:rPr>
              <a:t>Kami </a:t>
            </a:r>
            <a:r>
              <a:rPr lang="en-ID" dirty="0" err="1">
                <a:latin typeface="Calibri" panose="020F0502020204030204" pitchFamily="34" charset="0"/>
                <a:ea typeface="Calibri" panose="020F0502020204030204" pitchFamily="34" charset="0"/>
                <a:cs typeface="Calibri" panose="020F0502020204030204" pitchFamily="34" charset="0"/>
              </a:rPr>
              <a:t>telah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mengaudit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PT ABC </a:t>
            </a:r>
            <a:r>
              <a:rPr lang="en-ID" dirty="0" err="1">
                <a:latin typeface="Calibri" panose="020F0502020204030204" pitchFamily="34" charset="0"/>
                <a:ea typeface="Calibri" panose="020F0502020204030204" pitchFamily="34" charset="0"/>
                <a:cs typeface="Calibri" panose="020F0502020204030204" pitchFamily="34" charset="0"/>
              </a:rPr>
              <a:t>terlampir</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terdiri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posisi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[31 </a:t>
            </a:r>
            <a:r>
              <a:rPr lang="en-ID" dirty="0" err="1">
                <a:latin typeface="Calibri" panose="020F0502020204030204" pitchFamily="34" charset="0"/>
                <a:ea typeface="Calibri" panose="020F0502020204030204" pitchFamily="34" charset="0"/>
                <a:cs typeface="Calibri" panose="020F0502020204030204" pitchFamily="34" charset="0"/>
              </a:rPr>
              <a:t>Desember</a:t>
            </a:r>
            <a:r>
              <a:rPr lang="en-ID" dirty="0">
                <a:latin typeface="Calibri" panose="020F0502020204030204" pitchFamily="34" charset="0"/>
                <a:ea typeface="Calibri" panose="020F0502020204030204" pitchFamily="34" charset="0"/>
                <a:cs typeface="Calibri" panose="020F0502020204030204" pitchFamily="34" charset="0"/>
              </a:rPr>
              <a:t> 20x1], </a:t>
            </a:r>
            <a:r>
              <a:rPr lang="en-ID" dirty="0" err="1">
                <a:latin typeface="Calibri" panose="020F0502020204030204" pitchFamily="34" charset="0"/>
                <a:ea typeface="Calibri" panose="020F0502020204030204" pitchFamily="34" charset="0"/>
                <a:cs typeface="Calibri" panose="020F0502020204030204" pitchFamily="34" charset="0"/>
              </a:rPr>
              <a:t>serta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laba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rugi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komprehensif</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perubahan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ekuitas</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arus</a:t>
            </a:r>
            <a:r>
              <a:rPr lang="en-ID" dirty="0">
                <a:latin typeface="Calibri" panose="020F0502020204030204" pitchFamily="34" charset="0"/>
                <a:ea typeface="Calibri" panose="020F0502020204030204" pitchFamily="34" charset="0"/>
                <a:cs typeface="Calibri" panose="020F0502020204030204" pitchFamily="34" charset="0"/>
              </a:rPr>
              <a:t> kas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tahun</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berakhir</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suatu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ikhtisar</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kebijakan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akuntansi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signifikan</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informasi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penjelasan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lainnya</a:t>
            </a:r>
            <a:r>
              <a:rPr lang="en-ID" dirty="0">
                <a:latin typeface="Calibri" panose="020F0502020204030204" pitchFamily="34" charset="0"/>
                <a:ea typeface="Calibri" panose="020F0502020204030204" pitchFamily="34" charset="0"/>
                <a:cs typeface="Calibri" panose="020F0502020204030204" pitchFamily="34" charset="0"/>
              </a:rPr>
              <a:t>.</a:t>
            </a:r>
          </a:p>
          <a:p>
            <a:pPr>
              <a:lnSpc>
                <a:spcPct val="90000"/>
              </a:lnSpc>
              <a:spcBef>
                <a:spcPts val="1800"/>
              </a:spcBef>
            </a:pPr>
            <a:r>
              <a:rPr lang="en-ID" b="1" dirty="0" err="1">
                <a:latin typeface="Calibri" panose="020F0502020204030204" pitchFamily="34" charset="0"/>
                <a:ea typeface="Calibri" panose="020F0502020204030204" pitchFamily="34" charset="0"/>
                <a:cs typeface="Calibri" panose="020F0502020204030204" pitchFamily="34" charset="0"/>
              </a:rPr>
              <a:t>Tanggung</a:t>
            </a:r>
            <a:r>
              <a:rPr lang="en-ID" b="1" dirty="0">
                <a:latin typeface="Calibri" panose="020F0502020204030204" pitchFamily="34" charset="0"/>
                <a:ea typeface="Calibri" panose="020F0502020204030204" pitchFamily="34" charset="0"/>
                <a:cs typeface="Calibri" panose="020F0502020204030204" pitchFamily="34" charset="0"/>
              </a:rPr>
              <a:t> Jawab </a:t>
            </a:r>
            <a:r>
              <a:rPr lang="en-ID" b="1" dirty="0" err="1">
                <a:latin typeface="Calibri" panose="020F0502020204030204" pitchFamily="34" charset="0"/>
                <a:ea typeface="Calibri" panose="020F0502020204030204" pitchFamily="34" charset="0"/>
                <a:cs typeface="Calibri" panose="020F0502020204030204" pitchFamily="34" charset="0"/>
              </a:rPr>
              <a:t>Manajemen</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atas</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Laporan</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Keuangan</a:t>
            </a:r>
            <a:endParaRPr lang="en-ID" b="1"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1200"/>
              </a:spcBef>
            </a:pPr>
            <a:r>
              <a:rPr lang="en-ID" dirty="0" err="1">
                <a:latin typeface="Calibri" panose="020F0502020204030204" pitchFamily="34" charset="0"/>
                <a:ea typeface="Calibri" panose="020F0502020204030204" pitchFamily="34" charset="0"/>
                <a:cs typeface="Calibri" panose="020F0502020204030204" pitchFamily="34" charset="0"/>
              </a:rPr>
              <a:t>Manajemen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bertanggung</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jawab</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penyusunan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penyajian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wajar</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laporan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sesuai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dengan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Standar</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Akuntan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Keuangan</a:t>
            </a:r>
            <a:r>
              <a:rPr lang="en-ID" dirty="0">
                <a:latin typeface="Calibri" panose="020F0502020204030204" pitchFamily="34" charset="0"/>
                <a:ea typeface="Calibri" panose="020F0502020204030204" pitchFamily="34" charset="0"/>
                <a:cs typeface="Calibri" panose="020F0502020204030204" pitchFamily="34" charset="0"/>
              </a:rPr>
              <a:t> di Indonesia, dan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atas</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pengendalian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internal yang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dianggap</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perlu</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oleh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manajemen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untuk</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memungkinkan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penyusunan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laporan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keuangan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yang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bebas</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dari</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kesalahan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penyajian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material,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baik</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yang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disebabkan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oleh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kecurangan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maupun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ID" dirty="0" err="1">
                <a:highlight>
                  <a:srgbClr val="FFFF00"/>
                </a:highlight>
                <a:latin typeface="Calibri" panose="020F0502020204030204" pitchFamily="34" charset="0"/>
                <a:ea typeface="Calibri" panose="020F0502020204030204" pitchFamily="34" charset="0"/>
                <a:cs typeface="Calibri" panose="020F0502020204030204" pitchFamily="34" charset="0"/>
              </a:rPr>
              <a:t>kesalahan</a:t>
            </a:r>
            <a:r>
              <a:rPr lang="en-ID" dirty="0">
                <a:highlight>
                  <a:srgbClr val="FFFF00"/>
                </a:highligh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69122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AB46A7A-9F49-E56B-B1EC-0462CEFD66C8}"/>
              </a:ext>
            </a:extLst>
          </p:cNvPr>
          <p:cNvSpPr txBox="1">
            <a:spLocks/>
          </p:cNvSpPr>
          <p:nvPr/>
        </p:nvSpPr>
        <p:spPr>
          <a:xfrm>
            <a:off x="3221947" y="116778"/>
            <a:ext cx="5005247" cy="8792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6933" b="0" i="0" u="none" strike="noStrike" cap="none">
                <a:solidFill>
                  <a:schemeClr val="dk2"/>
                </a:solidFill>
                <a:latin typeface="Fjalla One"/>
                <a:ea typeface="Fjalla One"/>
                <a:cs typeface="Fjalla One"/>
                <a:sym typeface="Fjalla One"/>
              </a:defRPr>
            </a:lvl9pPr>
          </a:lstStyle>
          <a:p>
            <a:r>
              <a:rPr lang="en-US" sz="3600" kern="0" dirty="0" err="1"/>
              <a:t>Penunjukkan</a:t>
            </a:r>
            <a:r>
              <a:rPr lang="en-US" sz="3600" kern="0" dirty="0"/>
              <a:t> Auditor </a:t>
            </a:r>
            <a:r>
              <a:rPr lang="en-US" sz="3600" kern="0" dirty="0" err="1"/>
              <a:t>ICoFR</a:t>
            </a:r>
            <a:endParaRPr lang="en-ID" sz="3600" kern="0" dirty="0"/>
          </a:p>
        </p:txBody>
      </p:sp>
      <p:sp>
        <p:nvSpPr>
          <p:cNvPr id="6" name="Title 3">
            <a:extLst>
              <a:ext uri="{FF2B5EF4-FFF2-40B4-BE49-F238E27FC236}">
                <a16:creationId xmlns:a16="http://schemas.microsoft.com/office/drawing/2014/main" id="{7D16263E-064F-151B-404D-DDDD6C42A7F8}"/>
              </a:ext>
            </a:extLst>
          </p:cNvPr>
          <p:cNvSpPr txBox="1">
            <a:spLocks/>
          </p:cNvSpPr>
          <p:nvPr/>
        </p:nvSpPr>
        <p:spPr>
          <a:xfrm>
            <a:off x="1123613" y="1167915"/>
            <a:ext cx="9188787" cy="5084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2200" b="1" kern="0" dirty="0">
                <a:latin typeface="Calibri" panose="020F0502020204030204" pitchFamily="34" charset="0"/>
                <a:ea typeface="Calibri" panose="020F0502020204030204" pitchFamily="34" charset="0"/>
                <a:cs typeface="Calibri" panose="020F0502020204030204" pitchFamily="34" charset="0"/>
              </a:rPr>
              <a:t>Pro dan </a:t>
            </a:r>
            <a:r>
              <a:rPr lang="en-US" sz="2200" b="1" kern="0" dirty="0" err="1">
                <a:latin typeface="Calibri" panose="020F0502020204030204" pitchFamily="34" charset="0"/>
                <a:ea typeface="Calibri" panose="020F0502020204030204" pitchFamily="34" charset="0"/>
                <a:cs typeface="Calibri" panose="020F0502020204030204" pitchFamily="34" charset="0"/>
              </a:rPr>
              <a:t>Kontra</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Auditor Internal </a:t>
            </a:r>
            <a:r>
              <a:rPr lang="en-US" sz="2200" b="1" kern="0" dirty="0" err="1">
                <a:latin typeface="Calibri" panose="020F0502020204030204" pitchFamily="34" charset="0"/>
                <a:ea typeface="Calibri" panose="020F0502020204030204" pitchFamily="34" charset="0"/>
                <a:cs typeface="Calibri" panose="020F0502020204030204" pitchFamily="34" charset="0"/>
              </a:rPr>
              <a:t>atau</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Penugasan</a:t>
            </a:r>
            <a:r>
              <a:rPr lang="en-US" sz="2200" b="1" kern="0" dirty="0">
                <a:latin typeface="Calibri" panose="020F0502020204030204" pitchFamily="34" charset="0"/>
                <a:ea typeface="Calibri" panose="020F0502020204030204" pitchFamily="34" charset="0"/>
                <a:cs typeface="Calibri" panose="020F0502020204030204" pitchFamily="34" charset="0"/>
              </a:rPr>
              <a:t> </a:t>
            </a:r>
            <a:r>
              <a:rPr lang="en-US" sz="2200" b="1" kern="0" dirty="0" err="1">
                <a:latin typeface="Calibri" panose="020F0502020204030204" pitchFamily="34" charset="0"/>
                <a:ea typeface="Calibri" panose="020F0502020204030204" pitchFamily="34" charset="0"/>
                <a:cs typeface="Calibri" panose="020F0502020204030204" pitchFamily="34" charset="0"/>
              </a:rPr>
              <a:t>Akuntan</a:t>
            </a:r>
            <a:r>
              <a:rPr lang="en-US" sz="2200" b="1" kern="0" dirty="0">
                <a:latin typeface="Calibri" panose="020F0502020204030204" pitchFamily="34" charset="0"/>
                <a:ea typeface="Calibri" panose="020F0502020204030204" pitchFamily="34" charset="0"/>
                <a:cs typeface="Calibri" panose="020F0502020204030204" pitchFamily="34" charset="0"/>
              </a:rPr>
              <a:t> Publik:</a:t>
            </a:r>
            <a:endParaRPr lang="en-ID" sz="2200" b="1" kern="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23B50C7-A763-8F33-CD13-58457F01A44E}"/>
              </a:ext>
            </a:extLst>
          </p:cNvPr>
          <p:cNvSpPr txBox="1"/>
          <p:nvPr/>
        </p:nvSpPr>
        <p:spPr>
          <a:xfrm>
            <a:off x="2041356" y="1873575"/>
            <a:ext cx="7353300" cy="1754326"/>
          </a:xfrm>
          <a:prstGeom prst="rect">
            <a:avLst/>
          </a:prstGeom>
          <a:noFill/>
        </p:spPr>
        <p:txBody>
          <a:bodyPr wrap="square">
            <a:spAutoFit/>
          </a:bodyPr>
          <a:lstStyle/>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hemat</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dan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efisien</a:t>
            </a:r>
            <a:endPar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Pengembangan</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human capital yang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membutuhkan</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waktu</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yang lama</a:t>
            </a: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Kompetensi</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yang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belum</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terbangun</a:t>
            </a:r>
            <a:endParaRPr lang="en-ID"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Perlu</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membuat</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panduan</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dan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standar</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kerja</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internal yang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komprehensif</a:t>
            </a:r>
            <a:endParaRPr lang="en-ID"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Tx/>
              <a:buChar char="-"/>
            </a:pP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Trial and error</a:t>
            </a: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Opini</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audit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kurang</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dipercaya</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oleh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pihak</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stakeholder.</a:t>
            </a:r>
          </a:p>
        </p:txBody>
      </p:sp>
      <p:sp>
        <p:nvSpPr>
          <p:cNvPr id="10" name="TextBox 9">
            <a:extLst>
              <a:ext uri="{FF2B5EF4-FFF2-40B4-BE49-F238E27FC236}">
                <a16:creationId xmlns:a16="http://schemas.microsoft.com/office/drawing/2014/main" id="{E5149789-9F50-F4D0-F7E8-3E2CEEA1B2B5}"/>
              </a:ext>
            </a:extLst>
          </p:cNvPr>
          <p:cNvSpPr txBox="1"/>
          <p:nvPr/>
        </p:nvSpPr>
        <p:spPr>
          <a:xfrm>
            <a:off x="3221947" y="4454313"/>
            <a:ext cx="7632700" cy="2031325"/>
          </a:xfrm>
          <a:prstGeom prst="rect">
            <a:avLst/>
          </a:prstGeom>
          <a:noFill/>
        </p:spPr>
        <p:txBody>
          <a:bodyPr wrap="square">
            <a:spAutoFit/>
          </a:bodyPr>
          <a:lstStyle/>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praktis</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dan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akurat</a:t>
            </a:r>
            <a:endPar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Tidak</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perlu</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membuat</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panduan</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dan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standar</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kerja</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internal yang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komprehensif</a:t>
            </a:r>
            <a:endPar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berpengalaman</a:t>
            </a:r>
            <a:endPar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Opini</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audit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dipercaya</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oleh </a:t>
            </a:r>
            <a:r>
              <a:rPr lang="en-ID"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pihak</a:t>
            </a:r>
            <a:r>
              <a:rPr lang="en-ID"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stakeholde</a:t>
            </a:r>
            <a:r>
              <a:rPr lang="en-ID" dirty="0">
                <a:latin typeface="Calibri" panose="020F0502020204030204" pitchFamily="34" charset="0"/>
                <a:ea typeface="Calibri" panose="020F0502020204030204" pitchFamily="34" charset="0"/>
                <a:cs typeface="Calibri" panose="020F0502020204030204" pitchFamily="34" charset="0"/>
              </a:rPr>
              <a:t>r</a:t>
            </a: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Lebih</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mahal</a:t>
            </a: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Pilihan</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KAP yang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kompeten</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dan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berpengalaman</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sedikit</a:t>
            </a:r>
            <a:endParaRPr lang="en-ID"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Tx/>
              <a:buChar char="-"/>
            </a:pP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Terkendala</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isu</a:t>
            </a:r>
            <a:r>
              <a:rPr lang="en-ID"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ID" dirty="0" err="1">
                <a:solidFill>
                  <a:srgbClr val="C00000"/>
                </a:solidFill>
                <a:latin typeface="Calibri" panose="020F0502020204030204" pitchFamily="34" charset="0"/>
                <a:ea typeface="Calibri" panose="020F0502020204030204" pitchFamily="34" charset="0"/>
                <a:cs typeface="Calibri" panose="020F0502020204030204" pitchFamily="34" charset="0"/>
              </a:rPr>
              <a:t>independensi</a:t>
            </a:r>
            <a:endParaRPr lang="en-ID"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DA9E1861-2E1B-E6BF-1186-2AA36CA3D1D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567" b="92599" l="9928" r="89892">
                        <a14:foregroundMark x1="31588" y1="13899" x2="41516" y2="8123"/>
                        <a14:foregroundMark x1="41516" y1="8123" x2="51083" y2="9567"/>
                        <a14:foregroundMark x1="51083" y1="9567" x2="52888" y2="25632"/>
                        <a14:foregroundMark x1="52888" y1="25632" x2="36101" y2="51264"/>
                        <a14:foregroundMark x1="36101" y1="51264" x2="32491" y2="42058"/>
                        <a14:foregroundMark x1="32491" y1="42058" x2="48736" y2="48917"/>
                        <a14:foregroundMark x1="48736" y1="48917" x2="45487" y2="68773"/>
                        <a14:foregroundMark x1="45487" y1="68773" x2="44765" y2="57942"/>
                        <a14:foregroundMark x1="44765" y1="57942" x2="41877" y2="66606"/>
                        <a14:foregroundMark x1="41877" y1="66606" x2="46390" y2="77076"/>
                        <a14:foregroundMark x1="46390" y1="77076" x2="45668" y2="87906"/>
                        <a14:foregroundMark x1="45668" y1="87906" x2="48195" y2="84116"/>
                        <a14:foregroundMark x1="56318" y1="92599" x2="53971" y2="77798"/>
                        <a14:foregroundMark x1="53971" y1="77798" x2="57220" y2="64079"/>
                        <a14:foregroundMark x1="57220" y1="64079" x2="65704" y2="73105"/>
                        <a14:foregroundMark x1="65704" y1="73105" x2="60830" y2="64079"/>
                        <a14:foregroundMark x1="60830" y1="64079" x2="62816" y2="74549"/>
                        <a14:foregroundMark x1="62816" y1="74549" x2="57581" y2="62996"/>
                        <a14:foregroundMark x1="57581" y1="62996" x2="64801" y2="70939"/>
                        <a14:foregroundMark x1="64801" y1="70939" x2="56498" y2="61011"/>
                        <a14:foregroundMark x1="56498" y1="61011" x2="64801" y2="69314"/>
                        <a14:foregroundMark x1="64801" y1="69314" x2="60289" y2="60830"/>
                        <a14:foregroundMark x1="60289" y1="60830" x2="63899" y2="70578"/>
                        <a14:foregroundMark x1="63899" y1="70578" x2="55596" y2="67329"/>
                        <a14:foregroundMark x1="55596" y1="67329" x2="65343" y2="74729"/>
                        <a14:foregroundMark x1="65343" y1="74729" x2="65704" y2="76173"/>
                        <a14:foregroundMark x1="55776" y1="61552" x2="46209" y2="60830"/>
                        <a14:foregroundMark x1="46209" y1="60830" x2="41516" y2="70217"/>
                        <a14:foregroundMark x1="41516" y1="70217" x2="44585" y2="59567"/>
                        <a14:foregroundMark x1="44585" y1="59567" x2="40614" y2="68953"/>
                        <a14:foregroundMark x1="40614" y1="68953" x2="46570" y2="59928"/>
                        <a14:foregroundMark x1="46570" y1="59928" x2="47112" y2="65343"/>
                        <a14:foregroundMark x1="40975" y1="64079" x2="43682" y2="61372"/>
                        <a14:foregroundMark x1="43682" y1="58123" x2="35921" y2="65523"/>
                        <a14:foregroundMark x1="35921" y1="65523" x2="40433" y2="62816"/>
                        <a14:foregroundMark x1="37184" y1="67509" x2="39892" y2="69856"/>
                        <a14:foregroundMark x1="36823" y1="65162" x2="36823" y2="65523"/>
                      </a14:backgroundRemoval>
                    </a14:imgEffect>
                  </a14:imgLayer>
                </a14:imgProps>
              </a:ext>
            </a:extLst>
          </a:blip>
          <a:stretch>
            <a:fillRect/>
          </a:stretch>
        </p:blipFill>
        <p:spPr>
          <a:xfrm>
            <a:off x="835634" y="3615858"/>
            <a:ext cx="2768600" cy="2768600"/>
          </a:xfrm>
          <a:prstGeom prst="rect">
            <a:avLst/>
          </a:prstGeom>
        </p:spPr>
      </p:pic>
      <p:sp>
        <p:nvSpPr>
          <p:cNvPr id="12" name="Title 3">
            <a:extLst>
              <a:ext uri="{FF2B5EF4-FFF2-40B4-BE49-F238E27FC236}">
                <a16:creationId xmlns:a16="http://schemas.microsoft.com/office/drawing/2014/main" id="{E7A870F2-0B05-21A4-7F53-B1702412415F}"/>
              </a:ext>
            </a:extLst>
          </p:cNvPr>
          <p:cNvSpPr txBox="1">
            <a:spLocks/>
          </p:cNvSpPr>
          <p:nvPr/>
        </p:nvSpPr>
        <p:spPr>
          <a:xfrm>
            <a:off x="922497" y="6229010"/>
            <a:ext cx="2519203"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err="1">
                <a:latin typeface="Calibri" panose="020F0502020204030204" pitchFamily="34" charset="0"/>
                <a:ea typeface="Calibri" panose="020F0502020204030204" pitchFamily="34" charset="0"/>
                <a:cs typeface="Calibri" panose="020F0502020204030204" pitchFamily="34" charset="0"/>
              </a:rPr>
              <a:t>Akuntan</a:t>
            </a:r>
            <a:r>
              <a:rPr lang="en-US" sz="1800" b="1" kern="0" dirty="0">
                <a:latin typeface="Calibri" panose="020F0502020204030204" pitchFamily="34" charset="0"/>
                <a:ea typeface="Calibri" panose="020F0502020204030204" pitchFamily="34" charset="0"/>
                <a:cs typeface="Calibri" panose="020F0502020204030204" pitchFamily="34" charset="0"/>
              </a:rPr>
              <a:t> Publik</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8481F264-2BE9-6CB1-8ACE-C8389541DBBB}"/>
              </a:ext>
            </a:extLst>
          </p:cNvPr>
          <p:cNvPicPr>
            <a:picLocks noChangeAspect="1"/>
          </p:cNvPicPr>
          <p:nvPr/>
        </p:nvPicPr>
        <p:blipFill>
          <a:blip r:embed="rId4"/>
          <a:srcRect l="21971" r="23552"/>
          <a:stretch/>
        </p:blipFill>
        <p:spPr>
          <a:xfrm flipH="1">
            <a:off x="9170174" y="1681792"/>
            <a:ext cx="1481851" cy="2428719"/>
          </a:xfrm>
          <a:prstGeom prst="rect">
            <a:avLst/>
          </a:prstGeom>
        </p:spPr>
      </p:pic>
      <p:sp>
        <p:nvSpPr>
          <p:cNvPr id="14" name="Title 3">
            <a:extLst>
              <a:ext uri="{FF2B5EF4-FFF2-40B4-BE49-F238E27FC236}">
                <a16:creationId xmlns:a16="http://schemas.microsoft.com/office/drawing/2014/main" id="{E33405B4-5C8A-4C9A-BF55-68CA1D129EEF}"/>
              </a:ext>
            </a:extLst>
          </p:cNvPr>
          <p:cNvSpPr txBox="1">
            <a:spLocks/>
          </p:cNvSpPr>
          <p:nvPr/>
        </p:nvSpPr>
        <p:spPr>
          <a:xfrm>
            <a:off x="8978721" y="3971703"/>
            <a:ext cx="1724104" cy="59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1pPr>
            <a:lvl2pPr marR="0" lvl="1"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2pPr>
            <a:lvl3pPr marR="0" lvl="2"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3pPr>
            <a:lvl4pPr marR="0" lvl="3"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4pPr>
            <a:lvl5pPr marR="0" lvl="4"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5pPr>
            <a:lvl6pPr marR="0" lvl="5"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6pPr>
            <a:lvl7pPr marR="0" lvl="6"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7pPr>
            <a:lvl8pPr marR="0" lvl="7"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8pPr>
            <a:lvl9pPr marR="0" lvl="8" algn="ctr" rtl="0" eaLnBrk="1" hangingPunct="1">
              <a:lnSpc>
                <a:spcPct val="100000"/>
              </a:lnSpc>
              <a:spcBef>
                <a:spcPts val="0"/>
              </a:spcBef>
              <a:spcAft>
                <a:spcPts val="0"/>
              </a:spcAft>
              <a:buClr>
                <a:schemeClr val="dk2"/>
              </a:buClr>
              <a:buSzPts val="2800"/>
              <a:buFont typeface="Fjalla One"/>
              <a:buNone/>
              <a:defRPr sz="2800" b="0" i="0" u="none" strike="noStrike" cap="none">
                <a:solidFill>
                  <a:schemeClr val="dk2"/>
                </a:solidFill>
                <a:latin typeface="Fjalla One"/>
                <a:ea typeface="Fjalla One"/>
                <a:cs typeface="Fjalla One"/>
                <a:sym typeface="Fjalla One"/>
              </a:defRPr>
            </a:lvl9pPr>
          </a:lstStyle>
          <a:p>
            <a:r>
              <a:rPr lang="en-US" sz="1800" b="1" kern="0" dirty="0">
                <a:latin typeface="Calibri" panose="020F0502020204030204" pitchFamily="34" charset="0"/>
                <a:ea typeface="Calibri" panose="020F0502020204030204" pitchFamily="34" charset="0"/>
                <a:cs typeface="Calibri" panose="020F0502020204030204" pitchFamily="34" charset="0"/>
              </a:rPr>
              <a:t>Auditor Internal</a:t>
            </a:r>
            <a:endParaRPr lang="en-ID" sz="1800" b="1"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6785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PT PSAK 2">
  <a:themeElements>
    <a:clrScheme name="Custom 32">
      <a:dk1>
        <a:sysClr val="windowText" lastClr="000000"/>
      </a:dk1>
      <a:lt1>
        <a:sysClr val="window" lastClr="FFFFFF"/>
      </a:lt1>
      <a:dk2>
        <a:srgbClr val="2E2D3A"/>
      </a:dk2>
      <a:lt2>
        <a:srgbClr val="F8E7CE"/>
      </a:lt2>
      <a:accent1>
        <a:srgbClr val="B5B234"/>
      </a:accent1>
      <a:accent2>
        <a:srgbClr val="58B6C0"/>
      </a:accent2>
      <a:accent3>
        <a:srgbClr val="C8C7D3"/>
      </a:accent3>
      <a:accent4>
        <a:srgbClr val="EBB76C"/>
      </a:accent4>
      <a:accent5>
        <a:srgbClr val="B85950"/>
      </a:accent5>
      <a:accent6>
        <a:srgbClr val="5480A5"/>
      </a:accent6>
      <a:hlink>
        <a:srgbClr val="243748"/>
      </a:hlink>
      <a:folHlink>
        <a:srgbClr val="CD851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2" id="{DBEB4CE6-2CC2-470E-9AFE-DAD7C15E8032}" vid="{68F5B838-26D7-4C56-8828-D2FE8071F44F}"/>
    </a:ext>
  </a:extLst>
</a:theme>
</file>

<file path=ppt/theme/theme3.xml><?xml version="1.0" encoding="utf-8"?>
<a:theme xmlns:a="http://schemas.openxmlformats.org/drawingml/2006/main" name="PPT PSAK">
  <a:themeElements>
    <a:clrScheme name="Custom 15">
      <a:dk1>
        <a:sysClr val="windowText" lastClr="000000"/>
      </a:dk1>
      <a:lt1>
        <a:sysClr val="window" lastClr="FFFFFF"/>
      </a:lt1>
      <a:dk2>
        <a:srgbClr val="373545"/>
      </a:dk2>
      <a:lt2>
        <a:srgbClr val="CEDBE6"/>
      </a:lt2>
      <a:accent1>
        <a:srgbClr val="D8BA22"/>
      </a:accent1>
      <a:accent2>
        <a:srgbClr val="58B6C0"/>
      </a:accent2>
      <a:accent3>
        <a:srgbClr val="75BDA7"/>
      </a:accent3>
      <a:accent4>
        <a:srgbClr val="7A8C8E"/>
      </a:accent4>
      <a:accent5>
        <a:srgbClr val="B35147"/>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790</TotalTime>
  <Words>4015</Words>
  <Application>Microsoft Office PowerPoint</Application>
  <PresentationFormat>Widescreen</PresentationFormat>
  <Paragraphs>749</Paragraphs>
  <Slides>52</Slides>
  <Notes>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52</vt:i4>
      </vt:variant>
    </vt:vector>
  </HeadingPairs>
  <TitlesOfParts>
    <vt:vector size="68" baseType="lpstr">
      <vt:lpstr>Abel</vt:lpstr>
      <vt:lpstr>Anaheim</vt:lpstr>
      <vt:lpstr>Anton</vt:lpstr>
      <vt:lpstr>Arial</vt:lpstr>
      <vt:lpstr>Barlow Semi Condensed</vt:lpstr>
      <vt:lpstr>Barlow Semi Condensed Medium</vt:lpstr>
      <vt:lpstr>Calibri</vt:lpstr>
      <vt:lpstr>Calibri Light</vt:lpstr>
      <vt:lpstr>Fjalla One</vt:lpstr>
      <vt:lpstr>Roboto Condensed Light</vt:lpstr>
      <vt:lpstr>Staatliches</vt:lpstr>
      <vt:lpstr>Wingdings</vt:lpstr>
      <vt:lpstr>Office Theme</vt:lpstr>
      <vt:lpstr>PPT PSAK 2</vt:lpstr>
      <vt:lpstr>PPT PSAK</vt:lpstr>
      <vt:lpstr>1_Office Theme</vt:lpstr>
      <vt:lpstr>ICoFR INTERNAL CONTROL OVER FINANCIAL REPORTING</vt:lpstr>
      <vt:lpstr>Pengertian dan Tujuan  ICoFR</vt:lpstr>
      <vt:lpstr>PowerPoint Presentation</vt:lpstr>
      <vt:lpstr>PowerPoint Presentation</vt:lpstr>
      <vt:lpstr>PowerPoint Presentation</vt:lpstr>
      <vt:lpstr>PowerPoint Presentation</vt:lpstr>
      <vt:lpstr>Mengenal ICoFR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Desain ICoFR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Penunjukkan Auditor ICoFR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ICoFR INTERNAL CONTROL OVER FINANCIAL REPORTING</dc:title>
  <dc:creator>Anastika Hasna Prasetyo</dc:creator>
  <cp:lastModifiedBy>Dwi Martani</cp:lastModifiedBy>
  <cp:revision>23</cp:revision>
  <dcterms:created xsi:type="dcterms:W3CDTF">2024-11-07T16:21:50Z</dcterms:created>
  <dcterms:modified xsi:type="dcterms:W3CDTF">2024-11-15T15:59:19Z</dcterms:modified>
</cp:coreProperties>
</file>