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95" r:id="rId1"/>
  </p:sldMasterIdLst>
  <p:notesMasterIdLst>
    <p:notesMasterId r:id="rId29"/>
  </p:notesMasterIdLst>
  <p:handoutMasterIdLst>
    <p:handoutMasterId r:id="rId30"/>
  </p:handoutMasterIdLst>
  <p:sldIdLst>
    <p:sldId id="256" r:id="rId2"/>
    <p:sldId id="2399" r:id="rId3"/>
    <p:sldId id="2133" r:id="rId4"/>
    <p:sldId id="2134" r:id="rId5"/>
    <p:sldId id="2135" r:id="rId6"/>
    <p:sldId id="2136" r:id="rId7"/>
    <p:sldId id="2137" r:id="rId8"/>
    <p:sldId id="2138" r:id="rId9"/>
    <p:sldId id="2139" r:id="rId10"/>
    <p:sldId id="2140" r:id="rId11"/>
    <p:sldId id="2141" r:id="rId12"/>
    <p:sldId id="2142" r:id="rId13"/>
    <p:sldId id="2143" r:id="rId14"/>
    <p:sldId id="2144" r:id="rId15"/>
    <p:sldId id="2145" r:id="rId16"/>
    <p:sldId id="2146" r:id="rId17"/>
    <p:sldId id="2147" r:id="rId18"/>
    <p:sldId id="2148" r:id="rId19"/>
    <p:sldId id="701" r:id="rId20"/>
    <p:sldId id="2149" r:id="rId21"/>
    <p:sldId id="2150" r:id="rId22"/>
    <p:sldId id="2151" r:id="rId23"/>
    <p:sldId id="2152" r:id="rId24"/>
    <p:sldId id="2153" r:id="rId25"/>
    <p:sldId id="2154" r:id="rId26"/>
    <p:sldId id="2155" r:id="rId27"/>
    <p:sldId id="2331" r:id="rId28"/>
  </p:sldIdLst>
  <p:sldSz cx="12192000" cy="6858000"/>
  <p:notesSz cx="9936163" cy="6802438"/>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5B5AC59-DE5B-4CC7-8CF8-70D2C5B1A566}">
          <p14:sldIdLst>
            <p14:sldId id="256"/>
            <p14:sldId id="2399"/>
            <p14:sldId id="2133"/>
            <p14:sldId id="2134"/>
            <p14:sldId id="2135"/>
            <p14:sldId id="2136"/>
            <p14:sldId id="2137"/>
            <p14:sldId id="2138"/>
            <p14:sldId id="2139"/>
            <p14:sldId id="2140"/>
            <p14:sldId id="2141"/>
            <p14:sldId id="2142"/>
            <p14:sldId id="2143"/>
            <p14:sldId id="2144"/>
            <p14:sldId id="2145"/>
            <p14:sldId id="2146"/>
            <p14:sldId id="2147"/>
            <p14:sldId id="2148"/>
            <p14:sldId id="701"/>
            <p14:sldId id="2149"/>
            <p14:sldId id="2150"/>
            <p14:sldId id="2151"/>
            <p14:sldId id="2152"/>
            <p14:sldId id="2153"/>
            <p14:sldId id="2154"/>
            <p14:sldId id="2155"/>
            <p14:sldId id="2331"/>
          </p14:sldIdLst>
        </p14:section>
      </p14:sectionLst>
    </p:ext>
    <p:ext uri="{EFAFB233-063F-42B5-8137-9DF3F51BA10A}">
      <p15:sldGuideLst xmlns:p15="http://schemas.microsoft.com/office/powerpoint/2012/main">
        <p15:guide id="1" orient="horz" pos="4176" userDrawn="1">
          <p15:clr>
            <a:srgbClr val="A4A3A4"/>
          </p15:clr>
        </p15:guide>
        <p15:guide id="2" pos="76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DCB5"/>
    <a:srgbClr val="CDF2CA"/>
    <a:srgbClr val="D8FB89"/>
    <a:srgbClr val="DDFAC7"/>
    <a:srgbClr val="EAF011"/>
    <a:srgbClr val="444D26"/>
    <a:srgbClr val="E0D3FF"/>
    <a:srgbClr val="FFE6E2"/>
    <a:srgbClr val="D2F3D0"/>
    <a:srgbClr val="77CB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09" autoAdjust="0"/>
    <p:restoredTop sz="86376" autoAdjust="0"/>
  </p:normalViewPr>
  <p:slideViewPr>
    <p:cSldViewPr>
      <p:cViewPr varScale="1">
        <p:scale>
          <a:sx n="56" d="100"/>
          <a:sy n="56" d="100"/>
        </p:scale>
        <p:origin x="112" y="56"/>
      </p:cViewPr>
      <p:guideLst>
        <p:guide orient="horz" pos="4176"/>
        <p:guide pos="7616"/>
      </p:guideLst>
    </p:cSldViewPr>
  </p:slideViewPr>
  <p:outlineViewPr>
    <p:cViewPr>
      <p:scale>
        <a:sx n="33" d="100"/>
        <a:sy n="33" d="100"/>
      </p:scale>
      <p:origin x="0" y="-1245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FE67D-C800-45B0-A64E-0CC8696DEFAF}"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id-ID"/>
        </a:p>
      </dgm:t>
    </dgm:pt>
    <dgm:pt modelId="{454A9E74-1337-4B92-B9EA-23373A65B15A}">
      <dgm:prSet phldrT="[Text]" custT="1"/>
      <dgm:spPr/>
      <dgm:t>
        <a:bodyPr/>
        <a:lstStyle/>
        <a:p>
          <a:r>
            <a:rPr lang="id-ID" sz="1800" dirty="0">
              <a:solidFill>
                <a:schemeClr val="tx1"/>
              </a:solidFill>
              <a:latin typeface="Calibri" panose="020F0502020204030204" pitchFamily="34" charset="0"/>
              <a:cs typeface="Calibri" panose="020F0502020204030204" pitchFamily="34" charset="0"/>
            </a:rPr>
            <a:t>PSAK yang disusun tanpa rujukan langsung IFRS</a:t>
          </a:r>
        </a:p>
      </dgm:t>
    </dgm:pt>
    <dgm:pt modelId="{47DFFBE7-F447-4D49-9F89-8585C888E9E3}" type="parTrans" cxnId="{3785E203-6DF5-47AB-ADB4-89F32B1F875D}">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0832F43B-F538-4700-A045-57803008534E}" type="sibTrans" cxnId="{3785E203-6DF5-47AB-ADB4-89F32B1F875D}">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BA742DEF-758B-4EE7-91D8-274E65DEDCAC}">
      <dgm:prSet custT="1"/>
      <dgm:spPr/>
      <dgm:t>
        <a:bodyPr/>
        <a:lstStyle/>
        <a:p>
          <a:r>
            <a:rPr lang="id-ID" sz="1800" b="1" dirty="0">
              <a:solidFill>
                <a:schemeClr val="tx1"/>
              </a:solidFill>
              <a:latin typeface="Calibri" panose="020F0502020204030204" pitchFamily="34" charset="0"/>
              <a:cs typeface="Calibri" panose="020F0502020204030204" pitchFamily="34" charset="0"/>
            </a:rPr>
            <a:t>PSAK 338 :</a:t>
          </a:r>
        </a:p>
      </dgm:t>
    </dgm:pt>
    <dgm:pt modelId="{A9609024-1E03-4E32-895D-3AA2B2787413}" type="parTrans" cxnId="{641CCD54-30D5-4C07-B210-CD109DCB589A}">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74185F2D-8979-49BD-A608-A8B9E8C8F55A}" type="sibTrans" cxnId="{641CCD54-30D5-4C07-B210-CD109DCB589A}">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B031CFC6-CA39-4BD2-8940-743FE8750339}">
      <dgm:prSet custT="1"/>
      <dgm:spPr/>
      <dgm:t>
        <a:bodyPr/>
        <a:lstStyle/>
        <a:p>
          <a:r>
            <a:rPr lang="id-ID" sz="1800" dirty="0">
              <a:solidFill>
                <a:schemeClr val="tx1"/>
              </a:solidFill>
              <a:latin typeface="Calibri" panose="020F0502020204030204" pitchFamily="34" charset="0"/>
              <a:cs typeface="Calibri" panose="020F0502020204030204" pitchFamily="34" charset="0"/>
            </a:rPr>
            <a:t>Pengaturan untuk restrukrisasi entitas sepengendali perlu diatur khusus karena tidak dapat mengikuti aturan dalam PSAK 103; PSAK 338 melengkapi PSAK 103</a:t>
          </a:r>
        </a:p>
      </dgm:t>
    </dgm:pt>
    <dgm:pt modelId="{5EDD2844-57BB-4944-9401-C5F71C83F19B}" type="parTrans" cxnId="{4EA6550F-4229-4766-9F09-9678DEC0018F}">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89CF26C9-3E78-4EF0-8D25-20F71DFCB52B}" type="sibTrans" cxnId="{4EA6550F-4229-4766-9F09-9678DEC0018F}">
      <dgm:prSet/>
      <dgm:spPr/>
      <dgm:t>
        <a:bodyPr/>
        <a:lstStyle/>
        <a:p>
          <a:endParaRPr lang="id-ID" sz="1800">
            <a:solidFill>
              <a:schemeClr val="tx1"/>
            </a:solidFill>
            <a:latin typeface="Calibri" panose="020F0502020204030204" pitchFamily="34" charset="0"/>
            <a:cs typeface="Calibri" panose="020F0502020204030204" pitchFamily="34" charset="0"/>
          </a:endParaRPr>
        </a:p>
      </dgm:t>
    </dgm:pt>
    <dgm:pt modelId="{2E5DE86A-1614-4F0E-BB27-8C41BFB51506}">
      <dgm:prSet custT="1"/>
      <dgm:spPr/>
      <dgm:t>
        <a:bodyPr/>
        <a:lstStyle/>
        <a:p>
          <a:r>
            <a:rPr lang="id-ID" sz="1800" dirty="0">
              <a:solidFill>
                <a:schemeClr val="tx1"/>
              </a:solidFill>
              <a:latin typeface="Calibri" panose="020F0502020204030204" pitchFamily="34" charset="0"/>
              <a:cs typeface="Calibri" panose="020F0502020204030204" pitchFamily="34" charset="0"/>
            </a:rPr>
            <a:t>Pertama dikeluarkan 5 September 1997</a:t>
          </a:r>
        </a:p>
      </dgm:t>
    </dgm:pt>
    <dgm:pt modelId="{DE900FE9-1C4A-4629-9F96-E03622BAD34E}" type="parTrans" cxnId="{21FBFC64-48B7-4F85-9D3C-C56FDA875AF2}">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EE3EC3A4-852B-4AAF-A5D0-BDDF23BD268B}" type="sibTrans" cxnId="{21FBFC64-48B7-4F85-9D3C-C56FDA875AF2}">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2C3DA12C-8690-45AA-BC0E-774E0E20AE97}">
      <dgm:prSet custT="1"/>
      <dgm:spPr/>
      <dgm:t>
        <a:bodyPr/>
        <a:lstStyle/>
        <a:p>
          <a:r>
            <a:rPr lang="id-ID" sz="1800" dirty="0">
              <a:solidFill>
                <a:schemeClr val="tx1"/>
              </a:solidFill>
              <a:latin typeface="Calibri" panose="020F0502020204030204" pitchFamily="34" charset="0"/>
              <a:cs typeface="Calibri" panose="020F0502020204030204" pitchFamily="34" charset="0"/>
            </a:rPr>
            <a:t>Revisi kedua 20 Juli 2004.</a:t>
          </a:r>
        </a:p>
      </dgm:t>
    </dgm:pt>
    <dgm:pt modelId="{DFD8C7B0-CDC5-4047-9AA1-441505010FAD}" type="parTrans" cxnId="{4CC62E3D-2CBA-4CB6-9F93-3A0A99707257}">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7C67429C-672E-4FF0-9D4C-B647ABB1406C}" type="sibTrans" cxnId="{4CC62E3D-2CBA-4CB6-9F93-3A0A99707257}">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5B8B196F-8921-4F15-A45D-BFC02C2C8874}">
      <dgm:prSet custT="1"/>
      <dgm:spPr/>
      <dgm:t>
        <a:bodyPr/>
        <a:lstStyle/>
        <a:p>
          <a:r>
            <a:rPr lang="id-ID" sz="1800" dirty="0">
              <a:solidFill>
                <a:schemeClr val="tx1"/>
              </a:solidFill>
              <a:latin typeface="Calibri" panose="020F0502020204030204" pitchFamily="34" charset="0"/>
              <a:cs typeface="Calibri" panose="020F0502020204030204" pitchFamily="34" charset="0"/>
            </a:rPr>
            <a:t>Revisi ketiga 2013 (ED tahun 2011 dan tahun 2012)</a:t>
          </a:r>
        </a:p>
      </dgm:t>
    </dgm:pt>
    <dgm:pt modelId="{80662971-42F4-4D7E-AE64-3582E690F0C9}" type="parTrans" cxnId="{DCE9411E-A8E9-4AF9-B932-9C37FB3E4547}">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F3E029CD-98C9-4D50-93F6-875F77B135F1}" type="sibTrans" cxnId="{DCE9411E-A8E9-4AF9-B932-9C37FB3E4547}">
      <dgm:prSet/>
      <dgm:spPr/>
      <dgm:t>
        <a:bodyPr/>
        <a:lstStyle/>
        <a:p>
          <a:endParaRPr lang="id-ID" sz="1600">
            <a:solidFill>
              <a:schemeClr val="tx1"/>
            </a:solidFill>
            <a:latin typeface="Calibri" panose="020F0502020204030204" pitchFamily="34" charset="0"/>
            <a:cs typeface="Calibri" panose="020F0502020204030204" pitchFamily="34" charset="0"/>
          </a:endParaRPr>
        </a:p>
      </dgm:t>
    </dgm:pt>
    <dgm:pt modelId="{0696EB00-0884-FD4A-9770-66EA5C85749A}" type="pres">
      <dgm:prSet presAssocID="{100FE67D-C800-45B0-A64E-0CC8696DEFAF}" presName="Name0" presStyleCnt="0">
        <dgm:presLayoutVars>
          <dgm:dir/>
          <dgm:resizeHandles val="exact"/>
        </dgm:presLayoutVars>
      </dgm:prSet>
      <dgm:spPr/>
    </dgm:pt>
    <dgm:pt modelId="{A05A22D6-523A-EB42-BECA-58F9B9A9B240}" type="pres">
      <dgm:prSet presAssocID="{454A9E74-1337-4B92-B9EA-23373A65B15A}" presName="node" presStyleLbl="node1" presStyleIdx="0" presStyleCnt="3">
        <dgm:presLayoutVars>
          <dgm:bulletEnabled val="1"/>
        </dgm:presLayoutVars>
      </dgm:prSet>
      <dgm:spPr/>
    </dgm:pt>
    <dgm:pt modelId="{731E59FB-7CF5-4541-8E68-15A22492A188}" type="pres">
      <dgm:prSet presAssocID="{0832F43B-F538-4700-A045-57803008534E}" presName="sibTrans" presStyleCnt="0"/>
      <dgm:spPr/>
    </dgm:pt>
    <dgm:pt modelId="{E9F91FE0-B8A2-724E-BE6B-F9163D745555}" type="pres">
      <dgm:prSet presAssocID="{BA742DEF-758B-4EE7-91D8-274E65DEDCAC}" presName="node" presStyleLbl="node1" presStyleIdx="1" presStyleCnt="3">
        <dgm:presLayoutVars>
          <dgm:bulletEnabled val="1"/>
        </dgm:presLayoutVars>
      </dgm:prSet>
      <dgm:spPr/>
    </dgm:pt>
    <dgm:pt modelId="{EB27E1CC-C55B-5848-B0BA-5359FD660496}" type="pres">
      <dgm:prSet presAssocID="{74185F2D-8979-49BD-A608-A8B9E8C8F55A}" presName="sibTrans" presStyleCnt="0"/>
      <dgm:spPr/>
    </dgm:pt>
    <dgm:pt modelId="{1542B27B-52D8-6D46-A642-9478D5E8E1E3}" type="pres">
      <dgm:prSet presAssocID="{B031CFC6-CA39-4BD2-8940-743FE8750339}" presName="node" presStyleLbl="node1" presStyleIdx="2" presStyleCnt="3">
        <dgm:presLayoutVars>
          <dgm:bulletEnabled val="1"/>
        </dgm:presLayoutVars>
      </dgm:prSet>
      <dgm:spPr/>
    </dgm:pt>
  </dgm:ptLst>
  <dgm:cxnLst>
    <dgm:cxn modelId="{3785E203-6DF5-47AB-ADB4-89F32B1F875D}" srcId="{100FE67D-C800-45B0-A64E-0CC8696DEFAF}" destId="{454A9E74-1337-4B92-B9EA-23373A65B15A}" srcOrd="0" destOrd="0" parTransId="{47DFFBE7-F447-4D49-9F89-8585C888E9E3}" sibTransId="{0832F43B-F538-4700-A045-57803008534E}"/>
    <dgm:cxn modelId="{4EA6550F-4229-4766-9F09-9678DEC0018F}" srcId="{100FE67D-C800-45B0-A64E-0CC8696DEFAF}" destId="{B031CFC6-CA39-4BD2-8940-743FE8750339}" srcOrd="2" destOrd="0" parTransId="{5EDD2844-57BB-4944-9401-C5F71C83F19B}" sibTransId="{89CF26C9-3E78-4EF0-8D25-20F71DFCB52B}"/>
    <dgm:cxn modelId="{B3BAFE18-917F-0D4E-BCD0-4BCD7E145E89}" type="presOf" srcId="{454A9E74-1337-4B92-B9EA-23373A65B15A}" destId="{A05A22D6-523A-EB42-BECA-58F9B9A9B240}" srcOrd="0" destOrd="0" presId="urn:microsoft.com/office/officeart/2005/8/layout/hList6"/>
    <dgm:cxn modelId="{DCE9411E-A8E9-4AF9-B932-9C37FB3E4547}" srcId="{BA742DEF-758B-4EE7-91D8-274E65DEDCAC}" destId="{5B8B196F-8921-4F15-A45D-BFC02C2C8874}" srcOrd="2" destOrd="0" parTransId="{80662971-42F4-4D7E-AE64-3582E690F0C9}" sibTransId="{F3E029CD-98C9-4D50-93F6-875F77B135F1}"/>
    <dgm:cxn modelId="{4CC62E3D-2CBA-4CB6-9F93-3A0A99707257}" srcId="{BA742DEF-758B-4EE7-91D8-274E65DEDCAC}" destId="{2C3DA12C-8690-45AA-BC0E-774E0E20AE97}" srcOrd="1" destOrd="0" parTransId="{DFD8C7B0-CDC5-4047-9AA1-441505010FAD}" sibTransId="{7C67429C-672E-4FF0-9D4C-B647ABB1406C}"/>
    <dgm:cxn modelId="{21FBFC64-48B7-4F85-9D3C-C56FDA875AF2}" srcId="{BA742DEF-758B-4EE7-91D8-274E65DEDCAC}" destId="{2E5DE86A-1614-4F0E-BB27-8C41BFB51506}" srcOrd="0" destOrd="0" parTransId="{DE900FE9-1C4A-4629-9F96-E03622BAD34E}" sibTransId="{EE3EC3A4-852B-4AAF-A5D0-BDDF23BD268B}"/>
    <dgm:cxn modelId="{7571C950-8617-4241-A4CC-862A2372D22C}" type="presOf" srcId="{5B8B196F-8921-4F15-A45D-BFC02C2C8874}" destId="{E9F91FE0-B8A2-724E-BE6B-F9163D745555}" srcOrd="0" destOrd="3" presId="urn:microsoft.com/office/officeart/2005/8/layout/hList6"/>
    <dgm:cxn modelId="{641CCD54-30D5-4C07-B210-CD109DCB589A}" srcId="{100FE67D-C800-45B0-A64E-0CC8696DEFAF}" destId="{BA742DEF-758B-4EE7-91D8-274E65DEDCAC}" srcOrd="1" destOrd="0" parTransId="{A9609024-1E03-4E32-895D-3AA2B2787413}" sibTransId="{74185F2D-8979-49BD-A608-A8B9E8C8F55A}"/>
    <dgm:cxn modelId="{5FD0D077-F560-8F4B-BD57-5D110C9E0D43}" type="presOf" srcId="{B031CFC6-CA39-4BD2-8940-743FE8750339}" destId="{1542B27B-52D8-6D46-A642-9478D5E8E1E3}" srcOrd="0" destOrd="0" presId="urn:microsoft.com/office/officeart/2005/8/layout/hList6"/>
    <dgm:cxn modelId="{B27B72B3-6E21-2844-83E1-387DCD8C463A}" type="presOf" srcId="{100FE67D-C800-45B0-A64E-0CC8696DEFAF}" destId="{0696EB00-0884-FD4A-9770-66EA5C85749A}" srcOrd="0" destOrd="0" presId="urn:microsoft.com/office/officeart/2005/8/layout/hList6"/>
    <dgm:cxn modelId="{5F358AB4-0CD0-F84C-A76D-9CE05C84FAAD}" type="presOf" srcId="{2E5DE86A-1614-4F0E-BB27-8C41BFB51506}" destId="{E9F91FE0-B8A2-724E-BE6B-F9163D745555}" srcOrd="0" destOrd="1" presId="urn:microsoft.com/office/officeart/2005/8/layout/hList6"/>
    <dgm:cxn modelId="{0738DBBA-D479-264B-ADF1-140666FC2474}" type="presOf" srcId="{2C3DA12C-8690-45AA-BC0E-774E0E20AE97}" destId="{E9F91FE0-B8A2-724E-BE6B-F9163D745555}" srcOrd="0" destOrd="2" presId="urn:microsoft.com/office/officeart/2005/8/layout/hList6"/>
    <dgm:cxn modelId="{FB18BFF8-8ED7-2045-8E1E-E49BCCC82680}" type="presOf" srcId="{BA742DEF-758B-4EE7-91D8-274E65DEDCAC}" destId="{E9F91FE0-B8A2-724E-BE6B-F9163D745555}" srcOrd="0" destOrd="0" presId="urn:microsoft.com/office/officeart/2005/8/layout/hList6"/>
    <dgm:cxn modelId="{63D70DE7-CFA6-5A45-BEEE-D96A4920BFF8}" type="presParOf" srcId="{0696EB00-0884-FD4A-9770-66EA5C85749A}" destId="{A05A22D6-523A-EB42-BECA-58F9B9A9B240}" srcOrd="0" destOrd="0" presId="urn:microsoft.com/office/officeart/2005/8/layout/hList6"/>
    <dgm:cxn modelId="{139AA614-4DFE-F940-BB85-A085EAAD1E28}" type="presParOf" srcId="{0696EB00-0884-FD4A-9770-66EA5C85749A}" destId="{731E59FB-7CF5-4541-8E68-15A22492A188}" srcOrd="1" destOrd="0" presId="urn:microsoft.com/office/officeart/2005/8/layout/hList6"/>
    <dgm:cxn modelId="{7CC5A1CF-4522-C44A-8CA0-53869F95A439}" type="presParOf" srcId="{0696EB00-0884-FD4A-9770-66EA5C85749A}" destId="{E9F91FE0-B8A2-724E-BE6B-F9163D745555}" srcOrd="2" destOrd="0" presId="urn:microsoft.com/office/officeart/2005/8/layout/hList6"/>
    <dgm:cxn modelId="{CDA6A89F-F6A0-CE43-BCDB-C9B7D0AAB2F5}" type="presParOf" srcId="{0696EB00-0884-FD4A-9770-66EA5C85749A}" destId="{EB27E1CC-C55B-5848-B0BA-5359FD660496}" srcOrd="3" destOrd="0" presId="urn:microsoft.com/office/officeart/2005/8/layout/hList6"/>
    <dgm:cxn modelId="{6542228D-1931-0A49-AF9C-C284DF7A24E7}" type="presParOf" srcId="{0696EB00-0884-FD4A-9770-66EA5C85749A}" destId="{1542B27B-52D8-6D46-A642-9478D5E8E1E3}"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B1214AB-A6AE-4310-95D2-54AD73AD8D1C}"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id-ID"/>
        </a:p>
      </dgm:t>
    </dgm:pt>
    <dgm:pt modelId="{5EB5250C-2B08-40E6-87CA-80999CD24105}">
      <dgm:prSet phldrT="[Text]" custT="1"/>
      <dgm:spPr/>
      <dgm:t>
        <a:bodyPr/>
        <a:lstStyle/>
        <a:p>
          <a:r>
            <a:rPr lang="id-ID" sz="1800" b="1" dirty="0"/>
            <a:t>Entitas anak</a:t>
          </a:r>
          <a:r>
            <a:rPr lang="id-ID" sz="1800" dirty="0"/>
            <a:t> adalah suatu entitas, termasuk entitas bukan  perseroan terbatas seperti persekutuan, yang dikendalikan  oleh entitas lain (dikenal sebagai entitas induk).</a:t>
          </a:r>
        </a:p>
      </dgm:t>
    </dgm:pt>
    <dgm:pt modelId="{F72F0E5B-0ADF-4479-91FB-674AA8D4D26B}" type="parTrans" cxnId="{18D9201F-DCB8-4E77-A163-6B53558F0A22}">
      <dgm:prSet/>
      <dgm:spPr/>
      <dgm:t>
        <a:bodyPr/>
        <a:lstStyle/>
        <a:p>
          <a:endParaRPr lang="id-ID" sz="1800"/>
        </a:p>
      </dgm:t>
    </dgm:pt>
    <dgm:pt modelId="{39748EA9-D042-4DBF-8EAB-EFAEC871222D}" type="sibTrans" cxnId="{18D9201F-DCB8-4E77-A163-6B53558F0A22}">
      <dgm:prSet/>
      <dgm:spPr/>
      <dgm:t>
        <a:bodyPr/>
        <a:lstStyle/>
        <a:p>
          <a:endParaRPr lang="id-ID" sz="1800"/>
        </a:p>
      </dgm:t>
    </dgm:pt>
    <dgm:pt modelId="{63C39C8D-D92C-431F-B5FE-2DF70712D7BF}">
      <dgm:prSet custT="1"/>
      <dgm:spPr/>
      <dgm:t>
        <a:bodyPr/>
        <a:lstStyle/>
        <a:p>
          <a:r>
            <a:rPr lang="id-ID" sz="1800" b="1" dirty="0"/>
            <a:t>Entitas induk</a:t>
          </a:r>
          <a:r>
            <a:rPr lang="id-ID" sz="1800" dirty="0"/>
            <a:t> adalah suatu entitas yang mempunyai satu atau lebih entitas anak.</a:t>
          </a:r>
        </a:p>
      </dgm:t>
    </dgm:pt>
    <dgm:pt modelId="{2F952A0B-99AE-4DFB-97BE-8ABE5D8D1B70}" type="parTrans" cxnId="{7E48F5C5-48A6-486A-9C37-9B060EFBDFD7}">
      <dgm:prSet/>
      <dgm:spPr/>
      <dgm:t>
        <a:bodyPr/>
        <a:lstStyle/>
        <a:p>
          <a:endParaRPr lang="id-ID" sz="1800"/>
        </a:p>
      </dgm:t>
    </dgm:pt>
    <dgm:pt modelId="{247F8A84-7D97-44FC-BEC6-1613446BFA74}" type="sibTrans" cxnId="{7E48F5C5-48A6-486A-9C37-9B060EFBDFD7}">
      <dgm:prSet/>
      <dgm:spPr/>
      <dgm:t>
        <a:bodyPr/>
        <a:lstStyle/>
        <a:p>
          <a:endParaRPr lang="id-ID" sz="1800"/>
        </a:p>
      </dgm:t>
    </dgm:pt>
    <dgm:pt modelId="{CC9D138A-0C70-410A-A4FF-763E50C224C7}">
      <dgm:prSet custT="1"/>
      <dgm:spPr/>
      <dgm:t>
        <a:bodyPr/>
        <a:lstStyle/>
        <a:p>
          <a:r>
            <a:rPr lang="id-ID" sz="1800" b="1" dirty="0"/>
            <a:t>Entitas sepengendali </a:t>
          </a:r>
          <a:r>
            <a:rPr lang="id-ID" sz="1800" dirty="0"/>
            <a:t>adalah entitas yang secara langsung atau tidak langsung (melalui satu atau lebih perantara), mengendalikan atau dikendalikan oleh atau berada di bawah pengendalian yang sama.</a:t>
          </a:r>
        </a:p>
      </dgm:t>
    </dgm:pt>
    <dgm:pt modelId="{4FCE3E54-4741-4DBD-ADB4-D4704A82737B}" type="parTrans" cxnId="{BAF4F28D-2907-419C-B008-A11A65AC40FB}">
      <dgm:prSet/>
      <dgm:spPr/>
      <dgm:t>
        <a:bodyPr/>
        <a:lstStyle/>
        <a:p>
          <a:endParaRPr lang="id-ID" sz="1800"/>
        </a:p>
      </dgm:t>
    </dgm:pt>
    <dgm:pt modelId="{C3FB02B3-E8D9-4F15-A157-90B65C3513BD}" type="sibTrans" cxnId="{BAF4F28D-2907-419C-B008-A11A65AC40FB}">
      <dgm:prSet/>
      <dgm:spPr/>
      <dgm:t>
        <a:bodyPr/>
        <a:lstStyle/>
        <a:p>
          <a:endParaRPr lang="id-ID" sz="1800"/>
        </a:p>
      </dgm:t>
    </dgm:pt>
    <dgm:pt modelId="{498EF76A-B6AF-4D44-AECD-E535D5AAA4A1}">
      <dgm:prSet custT="1"/>
      <dgm:spPr/>
      <dgm:t>
        <a:bodyPr/>
        <a:lstStyle/>
        <a:p>
          <a:r>
            <a:rPr lang="id-ID" sz="1800" b="1" dirty="0"/>
            <a:t>Kelompok usaha </a:t>
          </a:r>
          <a:r>
            <a:rPr lang="id-ID" sz="1800" dirty="0"/>
            <a:t>adalah suatu entitas induk dan seluruh entitas anaknya.</a:t>
          </a:r>
        </a:p>
      </dgm:t>
    </dgm:pt>
    <dgm:pt modelId="{8209960B-1C3E-4B04-864C-273FF9539BC4}" type="parTrans" cxnId="{2EA6A94D-7E6C-4541-A13A-BE8248A5A4C3}">
      <dgm:prSet/>
      <dgm:spPr/>
      <dgm:t>
        <a:bodyPr/>
        <a:lstStyle/>
        <a:p>
          <a:endParaRPr lang="id-ID" sz="1800"/>
        </a:p>
      </dgm:t>
    </dgm:pt>
    <dgm:pt modelId="{CC2FA0F6-4EBB-4958-8E14-D250F83AFE41}" type="sibTrans" cxnId="{2EA6A94D-7E6C-4541-A13A-BE8248A5A4C3}">
      <dgm:prSet/>
      <dgm:spPr/>
      <dgm:t>
        <a:bodyPr/>
        <a:lstStyle/>
        <a:p>
          <a:endParaRPr lang="id-ID" sz="1800"/>
        </a:p>
      </dgm:t>
    </dgm:pt>
    <dgm:pt modelId="{E06439A5-8C61-43FA-B8DC-2250EBD46835}">
      <dgm:prSet custT="1"/>
      <dgm:spPr/>
      <dgm:t>
        <a:bodyPr/>
        <a:lstStyle/>
        <a:p>
          <a:r>
            <a:rPr lang="id-ID" sz="1800" b="1"/>
            <a:t>Kepentingan nonpengendali </a:t>
          </a:r>
          <a:r>
            <a:rPr lang="id-ID" sz="1800"/>
            <a:t>adalah ekuitas entitas anak yang tidak dapat diatribusikan secara langsung atau tidak langsung pada entitas induk.</a:t>
          </a:r>
          <a:endParaRPr lang="id-ID" sz="1800" dirty="0"/>
        </a:p>
      </dgm:t>
    </dgm:pt>
    <dgm:pt modelId="{75C7E415-F5E0-43CA-A1BC-B5A5A4A395CC}" type="parTrans" cxnId="{6ED1B6E0-2723-462D-B54D-19F1D3E62E18}">
      <dgm:prSet/>
      <dgm:spPr/>
      <dgm:t>
        <a:bodyPr/>
        <a:lstStyle/>
        <a:p>
          <a:endParaRPr lang="id-ID" sz="1800"/>
        </a:p>
      </dgm:t>
    </dgm:pt>
    <dgm:pt modelId="{848F5D8F-EEF5-40DD-B951-FDD47A87B609}" type="sibTrans" cxnId="{6ED1B6E0-2723-462D-B54D-19F1D3E62E18}">
      <dgm:prSet/>
      <dgm:spPr/>
      <dgm:t>
        <a:bodyPr/>
        <a:lstStyle/>
        <a:p>
          <a:endParaRPr lang="id-ID" sz="1800"/>
        </a:p>
      </dgm:t>
    </dgm:pt>
    <dgm:pt modelId="{DF39993E-02F5-4597-BEE2-56CAD60EF472}">
      <dgm:prSet custT="1"/>
      <dgm:spPr/>
      <dgm:t>
        <a:bodyPr/>
        <a:lstStyle/>
        <a:p>
          <a:r>
            <a:rPr lang="id-ID" sz="1800" b="1" dirty="0"/>
            <a:t>Kombinasi bisnis entitas sepengendali </a:t>
          </a:r>
          <a:r>
            <a:rPr lang="id-ID" sz="1800" dirty="0"/>
            <a:t>adalah kombinasi bisnis yang semua entitas atau bisnis yang bergabung, pada akhirnya dikendalikan oleh pihak yang sama (baik sebelum maupun sesudah kombinasi bisnis) dan pengendaliannya tidak bersifat sementara.</a:t>
          </a:r>
        </a:p>
      </dgm:t>
    </dgm:pt>
    <dgm:pt modelId="{B30637AA-1F30-49A2-941D-A031DA9E1335}" type="parTrans" cxnId="{7392A6B2-FB79-4D0E-BAFE-0FFBC540F007}">
      <dgm:prSet/>
      <dgm:spPr/>
      <dgm:t>
        <a:bodyPr/>
        <a:lstStyle/>
        <a:p>
          <a:endParaRPr lang="id-ID" sz="1800"/>
        </a:p>
      </dgm:t>
    </dgm:pt>
    <dgm:pt modelId="{2D1DE3FF-E934-4803-8389-7EDB271C827D}" type="sibTrans" cxnId="{7392A6B2-FB79-4D0E-BAFE-0FFBC540F007}">
      <dgm:prSet/>
      <dgm:spPr/>
      <dgm:t>
        <a:bodyPr/>
        <a:lstStyle/>
        <a:p>
          <a:endParaRPr lang="id-ID" sz="1800"/>
        </a:p>
      </dgm:t>
    </dgm:pt>
    <dgm:pt modelId="{822AC471-BBBA-427B-B12F-93F44C1C48AE}">
      <dgm:prSet custT="1"/>
      <dgm:spPr/>
      <dgm:t>
        <a:bodyPr/>
        <a:lstStyle/>
        <a:p>
          <a:r>
            <a:rPr lang="id-ID" sz="1800" b="1" dirty="0"/>
            <a:t>Pengendalian </a:t>
          </a:r>
          <a:r>
            <a:rPr lang="id-ID" sz="1800" dirty="0"/>
            <a:t>adalah kekuasaan untuk mengatur kebijakan keuangan dan operasional suatu entitas untuk memperoleh manfaat dari aktivitas entitas tersebut.</a:t>
          </a:r>
        </a:p>
      </dgm:t>
    </dgm:pt>
    <dgm:pt modelId="{75788BB3-AD28-4376-B75D-5BB0B6B1A4B5}" type="parTrans" cxnId="{A4DBDAC7-788C-4463-8BA1-767962FA7D2B}">
      <dgm:prSet/>
      <dgm:spPr/>
      <dgm:t>
        <a:bodyPr/>
        <a:lstStyle/>
        <a:p>
          <a:endParaRPr lang="id-ID" sz="1800"/>
        </a:p>
      </dgm:t>
    </dgm:pt>
    <dgm:pt modelId="{3DBCE621-5A4F-4129-9E8B-9DC276879370}" type="sibTrans" cxnId="{A4DBDAC7-788C-4463-8BA1-767962FA7D2B}">
      <dgm:prSet/>
      <dgm:spPr/>
      <dgm:t>
        <a:bodyPr/>
        <a:lstStyle/>
        <a:p>
          <a:endParaRPr lang="id-ID" sz="1800"/>
        </a:p>
      </dgm:t>
    </dgm:pt>
    <dgm:pt modelId="{95718656-A2D8-4693-9904-907133E3236C}" type="pres">
      <dgm:prSet presAssocID="{9B1214AB-A6AE-4310-95D2-54AD73AD8D1C}" presName="linear" presStyleCnt="0">
        <dgm:presLayoutVars>
          <dgm:animLvl val="lvl"/>
          <dgm:resizeHandles val="exact"/>
        </dgm:presLayoutVars>
      </dgm:prSet>
      <dgm:spPr/>
    </dgm:pt>
    <dgm:pt modelId="{BF10C0BC-654B-4FC9-BDC1-B83E8584B914}" type="pres">
      <dgm:prSet presAssocID="{5EB5250C-2B08-40E6-87CA-80999CD24105}" presName="parentText" presStyleLbl="node1" presStyleIdx="0" presStyleCnt="7">
        <dgm:presLayoutVars>
          <dgm:chMax val="0"/>
          <dgm:bulletEnabled val="1"/>
        </dgm:presLayoutVars>
      </dgm:prSet>
      <dgm:spPr/>
    </dgm:pt>
    <dgm:pt modelId="{E90D0146-DE8B-4DBF-AA6A-A035FB316522}" type="pres">
      <dgm:prSet presAssocID="{39748EA9-D042-4DBF-8EAB-EFAEC871222D}" presName="spacer" presStyleCnt="0"/>
      <dgm:spPr/>
    </dgm:pt>
    <dgm:pt modelId="{E3D9D605-586E-46F1-AB7F-06F700C05E9B}" type="pres">
      <dgm:prSet presAssocID="{63C39C8D-D92C-431F-B5FE-2DF70712D7BF}" presName="parentText" presStyleLbl="node1" presStyleIdx="1" presStyleCnt="7" custScaleY="71089">
        <dgm:presLayoutVars>
          <dgm:chMax val="0"/>
          <dgm:bulletEnabled val="1"/>
        </dgm:presLayoutVars>
      </dgm:prSet>
      <dgm:spPr/>
    </dgm:pt>
    <dgm:pt modelId="{45BBA71C-0933-4EA1-8D36-F9D7FEE6C770}" type="pres">
      <dgm:prSet presAssocID="{247F8A84-7D97-44FC-BEC6-1613446BFA74}" presName="spacer" presStyleCnt="0"/>
      <dgm:spPr/>
    </dgm:pt>
    <dgm:pt modelId="{F6E3586D-6957-41D3-B19E-92B7602AE811}" type="pres">
      <dgm:prSet presAssocID="{CC9D138A-0C70-410A-A4FF-763E50C224C7}" presName="parentText" presStyleLbl="node1" presStyleIdx="2" presStyleCnt="7" custScaleY="121017">
        <dgm:presLayoutVars>
          <dgm:chMax val="0"/>
          <dgm:bulletEnabled val="1"/>
        </dgm:presLayoutVars>
      </dgm:prSet>
      <dgm:spPr/>
    </dgm:pt>
    <dgm:pt modelId="{DA081594-E3C3-4408-8F3E-BA37A09AA028}" type="pres">
      <dgm:prSet presAssocID="{C3FB02B3-E8D9-4F15-A157-90B65C3513BD}" presName="spacer" presStyleCnt="0"/>
      <dgm:spPr/>
    </dgm:pt>
    <dgm:pt modelId="{81ADA7BC-0612-4148-BF35-454DAABE0F54}" type="pres">
      <dgm:prSet presAssocID="{498EF76A-B6AF-4D44-AECD-E535D5AAA4A1}" presName="parentText" presStyleLbl="node1" presStyleIdx="3" presStyleCnt="7" custScaleY="67520">
        <dgm:presLayoutVars>
          <dgm:chMax val="0"/>
          <dgm:bulletEnabled val="1"/>
        </dgm:presLayoutVars>
      </dgm:prSet>
      <dgm:spPr/>
    </dgm:pt>
    <dgm:pt modelId="{A1334DFB-48FE-455E-90C0-F2E742F38783}" type="pres">
      <dgm:prSet presAssocID="{CC2FA0F6-4EBB-4958-8E14-D250F83AFE41}" presName="spacer" presStyleCnt="0"/>
      <dgm:spPr/>
    </dgm:pt>
    <dgm:pt modelId="{04EEB85B-951A-495E-B6E4-910A59C5A230}" type="pres">
      <dgm:prSet presAssocID="{E06439A5-8C61-43FA-B8DC-2250EBD46835}" presName="parentText" presStyleLbl="node1" presStyleIdx="4" presStyleCnt="7">
        <dgm:presLayoutVars>
          <dgm:chMax val="0"/>
          <dgm:bulletEnabled val="1"/>
        </dgm:presLayoutVars>
      </dgm:prSet>
      <dgm:spPr/>
    </dgm:pt>
    <dgm:pt modelId="{2CB60730-9AA3-4636-9CF7-568FEC128D4D}" type="pres">
      <dgm:prSet presAssocID="{848F5D8F-EEF5-40DD-B951-FDD47A87B609}" presName="spacer" presStyleCnt="0"/>
      <dgm:spPr/>
    </dgm:pt>
    <dgm:pt modelId="{A7BEC541-1820-4198-B1DC-6CBF5842D6AB}" type="pres">
      <dgm:prSet presAssocID="{DF39993E-02F5-4597-BEE2-56CAD60EF472}" presName="parentText" presStyleLbl="node1" presStyleIdx="5" presStyleCnt="7" custScaleY="127009">
        <dgm:presLayoutVars>
          <dgm:chMax val="0"/>
          <dgm:bulletEnabled val="1"/>
        </dgm:presLayoutVars>
      </dgm:prSet>
      <dgm:spPr/>
    </dgm:pt>
    <dgm:pt modelId="{06B02020-80C8-43BA-AD6E-D1934373C209}" type="pres">
      <dgm:prSet presAssocID="{2D1DE3FF-E934-4803-8389-7EDB271C827D}" presName="spacer" presStyleCnt="0"/>
      <dgm:spPr/>
    </dgm:pt>
    <dgm:pt modelId="{3A66D350-D66E-4ECA-8A99-A1F9F5D43A78}" type="pres">
      <dgm:prSet presAssocID="{822AC471-BBBA-427B-B12F-93F44C1C48AE}" presName="parentText" presStyleLbl="node1" presStyleIdx="6" presStyleCnt="7">
        <dgm:presLayoutVars>
          <dgm:chMax val="0"/>
          <dgm:bulletEnabled val="1"/>
        </dgm:presLayoutVars>
      </dgm:prSet>
      <dgm:spPr/>
    </dgm:pt>
  </dgm:ptLst>
  <dgm:cxnLst>
    <dgm:cxn modelId="{ED2CC00A-A3C9-4060-8C52-825DF99A81AA}" type="presOf" srcId="{CC9D138A-0C70-410A-A4FF-763E50C224C7}" destId="{F6E3586D-6957-41D3-B19E-92B7602AE811}" srcOrd="0" destOrd="0" presId="urn:microsoft.com/office/officeart/2005/8/layout/vList2"/>
    <dgm:cxn modelId="{18D9201F-DCB8-4E77-A163-6B53558F0A22}" srcId="{9B1214AB-A6AE-4310-95D2-54AD73AD8D1C}" destId="{5EB5250C-2B08-40E6-87CA-80999CD24105}" srcOrd="0" destOrd="0" parTransId="{F72F0E5B-0ADF-4479-91FB-674AA8D4D26B}" sibTransId="{39748EA9-D042-4DBF-8EAB-EFAEC871222D}"/>
    <dgm:cxn modelId="{3FB87364-FAD3-4285-98BD-CE168E7819B8}" type="presOf" srcId="{822AC471-BBBA-427B-B12F-93F44C1C48AE}" destId="{3A66D350-D66E-4ECA-8A99-A1F9F5D43A78}" srcOrd="0" destOrd="0" presId="urn:microsoft.com/office/officeart/2005/8/layout/vList2"/>
    <dgm:cxn modelId="{504D0346-39C7-4EBA-A591-A0CEB438D2D6}" type="presOf" srcId="{63C39C8D-D92C-431F-B5FE-2DF70712D7BF}" destId="{E3D9D605-586E-46F1-AB7F-06F700C05E9B}" srcOrd="0" destOrd="0" presId="urn:microsoft.com/office/officeart/2005/8/layout/vList2"/>
    <dgm:cxn modelId="{2EA6A94D-7E6C-4541-A13A-BE8248A5A4C3}" srcId="{9B1214AB-A6AE-4310-95D2-54AD73AD8D1C}" destId="{498EF76A-B6AF-4D44-AECD-E535D5AAA4A1}" srcOrd="3" destOrd="0" parTransId="{8209960B-1C3E-4B04-864C-273FF9539BC4}" sibTransId="{CC2FA0F6-4EBB-4958-8E14-D250F83AFE41}"/>
    <dgm:cxn modelId="{CC886F57-CEDE-47C5-8046-71C41528DEE3}" type="presOf" srcId="{E06439A5-8C61-43FA-B8DC-2250EBD46835}" destId="{04EEB85B-951A-495E-B6E4-910A59C5A230}" srcOrd="0" destOrd="0" presId="urn:microsoft.com/office/officeart/2005/8/layout/vList2"/>
    <dgm:cxn modelId="{BAF4F28D-2907-419C-B008-A11A65AC40FB}" srcId="{9B1214AB-A6AE-4310-95D2-54AD73AD8D1C}" destId="{CC9D138A-0C70-410A-A4FF-763E50C224C7}" srcOrd="2" destOrd="0" parTransId="{4FCE3E54-4741-4DBD-ADB4-D4704A82737B}" sibTransId="{C3FB02B3-E8D9-4F15-A157-90B65C3513BD}"/>
    <dgm:cxn modelId="{7392A6B2-FB79-4D0E-BAFE-0FFBC540F007}" srcId="{9B1214AB-A6AE-4310-95D2-54AD73AD8D1C}" destId="{DF39993E-02F5-4597-BEE2-56CAD60EF472}" srcOrd="5" destOrd="0" parTransId="{B30637AA-1F30-49A2-941D-A031DA9E1335}" sibTransId="{2D1DE3FF-E934-4803-8389-7EDB271C827D}"/>
    <dgm:cxn modelId="{A613F7B6-F3EB-4B2B-91BA-9683CBA8E499}" type="presOf" srcId="{498EF76A-B6AF-4D44-AECD-E535D5AAA4A1}" destId="{81ADA7BC-0612-4148-BF35-454DAABE0F54}" srcOrd="0" destOrd="0" presId="urn:microsoft.com/office/officeart/2005/8/layout/vList2"/>
    <dgm:cxn modelId="{7E48F5C5-48A6-486A-9C37-9B060EFBDFD7}" srcId="{9B1214AB-A6AE-4310-95D2-54AD73AD8D1C}" destId="{63C39C8D-D92C-431F-B5FE-2DF70712D7BF}" srcOrd="1" destOrd="0" parTransId="{2F952A0B-99AE-4DFB-97BE-8ABE5D8D1B70}" sibTransId="{247F8A84-7D97-44FC-BEC6-1613446BFA74}"/>
    <dgm:cxn modelId="{A4DBDAC7-788C-4463-8BA1-767962FA7D2B}" srcId="{9B1214AB-A6AE-4310-95D2-54AD73AD8D1C}" destId="{822AC471-BBBA-427B-B12F-93F44C1C48AE}" srcOrd="6" destOrd="0" parTransId="{75788BB3-AD28-4376-B75D-5BB0B6B1A4B5}" sibTransId="{3DBCE621-5A4F-4129-9E8B-9DC276879370}"/>
    <dgm:cxn modelId="{6ED1B6E0-2723-462D-B54D-19F1D3E62E18}" srcId="{9B1214AB-A6AE-4310-95D2-54AD73AD8D1C}" destId="{E06439A5-8C61-43FA-B8DC-2250EBD46835}" srcOrd="4" destOrd="0" parTransId="{75C7E415-F5E0-43CA-A1BC-B5A5A4A395CC}" sibTransId="{848F5D8F-EEF5-40DD-B951-FDD47A87B609}"/>
    <dgm:cxn modelId="{023F1AEA-E247-480A-9D39-C4CB281CE337}" type="presOf" srcId="{9B1214AB-A6AE-4310-95D2-54AD73AD8D1C}" destId="{95718656-A2D8-4693-9904-907133E3236C}" srcOrd="0" destOrd="0" presId="urn:microsoft.com/office/officeart/2005/8/layout/vList2"/>
    <dgm:cxn modelId="{C2800CEB-ADA1-4F79-89CF-E2CF1926E742}" type="presOf" srcId="{5EB5250C-2B08-40E6-87CA-80999CD24105}" destId="{BF10C0BC-654B-4FC9-BDC1-B83E8584B914}" srcOrd="0" destOrd="0" presId="urn:microsoft.com/office/officeart/2005/8/layout/vList2"/>
    <dgm:cxn modelId="{528797F8-E579-43BC-97C0-7996C736C880}" type="presOf" srcId="{DF39993E-02F5-4597-BEE2-56CAD60EF472}" destId="{A7BEC541-1820-4198-B1DC-6CBF5842D6AB}" srcOrd="0" destOrd="0" presId="urn:microsoft.com/office/officeart/2005/8/layout/vList2"/>
    <dgm:cxn modelId="{B906ADFD-DE0A-496B-88DA-3683E562FAFC}" type="presParOf" srcId="{95718656-A2D8-4693-9904-907133E3236C}" destId="{BF10C0BC-654B-4FC9-BDC1-B83E8584B914}" srcOrd="0" destOrd="0" presId="urn:microsoft.com/office/officeart/2005/8/layout/vList2"/>
    <dgm:cxn modelId="{81329363-2DB3-4570-9C55-7166EF6B8394}" type="presParOf" srcId="{95718656-A2D8-4693-9904-907133E3236C}" destId="{E90D0146-DE8B-4DBF-AA6A-A035FB316522}" srcOrd="1" destOrd="0" presId="urn:microsoft.com/office/officeart/2005/8/layout/vList2"/>
    <dgm:cxn modelId="{A0E386EF-DDEC-4C81-8187-A0BA0AD1F6FB}" type="presParOf" srcId="{95718656-A2D8-4693-9904-907133E3236C}" destId="{E3D9D605-586E-46F1-AB7F-06F700C05E9B}" srcOrd="2" destOrd="0" presId="urn:microsoft.com/office/officeart/2005/8/layout/vList2"/>
    <dgm:cxn modelId="{5EE3FBE4-A7FD-4C6E-A5F0-D5781BEB6D98}" type="presParOf" srcId="{95718656-A2D8-4693-9904-907133E3236C}" destId="{45BBA71C-0933-4EA1-8D36-F9D7FEE6C770}" srcOrd="3" destOrd="0" presId="urn:microsoft.com/office/officeart/2005/8/layout/vList2"/>
    <dgm:cxn modelId="{F459E758-BB8B-4790-BA81-00FD00AE6D84}" type="presParOf" srcId="{95718656-A2D8-4693-9904-907133E3236C}" destId="{F6E3586D-6957-41D3-B19E-92B7602AE811}" srcOrd="4" destOrd="0" presId="urn:microsoft.com/office/officeart/2005/8/layout/vList2"/>
    <dgm:cxn modelId="{EA4D1B45-264D-4CA1-84C4-AEA5BA7DD15A}" type="presParOf" srcId="{95718656-A2D8-4693-9904-907133E3236C}" destId="{DA081594-E3C3-4408-8F3E-BA37A09AA028}" srcOrd="5" destOrd="0" presId="urn:microsoft.com/office/officeart/2005/8/layout/vList2"/>
    <dgm:cxn modelId="{1A52B0CC-D3CC-4044-A7C9-77486F6A8A50}" type="presParOf" srcId="{95718656-A2D8-4693-9904-907133E3236C}" destId="{81ADA7BC-0612-4148-BF35-454DAABE0F54}" srcOrd="6" destOrd="0" presId="urn:microsoft.com/office/officeart/2005/8/layout/vList2"/>
    <dgm:cxn modelId="{FD6E009E-0E77-49EF-9A64-5ACB860523F5}" type="presParOf" srcId="{95718656-A2D8-4693-9904-907133E3236C}" destId="{A1334DFB-48FE-455E-90C0-F2E742F38783}" srcOrd="7" destOrd="0" presId="urn:microsoft.com/office/officeart/2005/8/layout/vList2"/>
    <dgm:cxn modelId="{0B206F6A-A58E-4A53-A0E1-083D871924F4}" type="presParOf" srcId="{95718656-A2D8-4693-9904-907133E3236C}" destId="{04EEB85B-951A-495E-B6E4-910A59C5A230}" srcOrd="8" destOrd="0" presId="urn:microsoft.com/office/officeart/2005/8/layout/vList2"/>
    <dgm:cxn modelId="{C006FEFB-C69A-4457-90EF-4AFFD140CC4B}" type="presParOf" srcId="{95718656-A2D8-4693-9904-907133E3236C}" destId="{2CB60730-9AA3-4636-9CF7-568FEC128D4D}" srcOrd="9" destOrd="0" presId="urn:microsoft.com/office/officeart/2005/8/layout/vList2"/>
    <dgm:cxn modelId="{251F920C-2EC4-4F7B-A8CF-724E668C8759}" type="presParOf" srcId="{95718656-A2D8-4693-9904-907133E3236C}" destId="{A7BEC541-1820-4198-B1DC-6CBF5842D6AB}" srcOrd="10" destOrd="0" presId="urn:microsoft.com/office/officeart/2005/8/layout/vList2"/>
    <dgm:cxn modelId="{375C9844-F370-40B7-B9D2-528A6C8E2E43}" type="presParOf" srcId="{95718656-A2D8-4693-9904-907133E3236C}" destId="{06B02020-80C8-43BA-AD6E-D1934373C209}" srcOrd="11" destOrd="0" presId="urn:microsoft.com/office/officeart/2005/8/layout/vList2"/>
    <dgm:cxn modelId="{1D481E14-C5F0-43A6-B5C5-27852CBB64B9}" type="presParOf" srcId="{95718656-A2D8-4693-9904-907133E3236C}" destId="{3A66D350-D66E-4ECA-8A99-A1F9F5D43A7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9F0504-EA37-4122-A1E7-6278431D3A39}" type="doc">
      <dgm:prSet loTypeId="urn:microsoft.com/office/officeart/2005/8/layout/hProcess9" loCatId="process" qsTypeId="urn:microsoft.com/office/officeart/2005/8/quickstyle/simple1" qsCatId="simple" csTypeId="urn:microsoft.com/office/officeart/2005/8/colors/colorful5" csCatId="colorful" phldr="1"/>
      <dgm:spPr/>
    </dgm:pt>
    <dgm:pt modelId="{DB4DE8E0-5875-4437-AF82-2D2AF6644F51}">
      <dgm:prSet phldrT="[Text]" custT="1"/>
      <dgm:spPr/>
      <dgm:t>
        <a:bodyPr/>
        <a:lstStyle/>
        <a:p>
          <a:r>
            <a:rPr lang="id-ID" sz="2200" dirty="0">
              <a:solidFill>
                <a:schemeClr val="tx1"/>
              </a:solidFill>
            </a:rPr>
            <a:t>Transaksi kombinasi bisnis antara entitas sepengendali, berupa pengalihan bisnis yang dilakukan dalam rangka reorganisasi entitas-entitas yang berada dalam suatu kelompok usaha yang sama, </a:t>
          </a:r>
        </a:p>
      </dgm:t>
    </dgm:pt>
    <dgm:pt modelId="{0E53C96A-8676-4F5A-BCBF-2F414DD45238}" type="parTrans" cxnId="{4BBA909D-69C8-44F1-8D9F-FEE6802B8A61}">
      <dgm:prSet/>
      <dgm:spPr/>
      <dgm:t>
        <a:bodyPr/>
        <a:lstStyle/>
        <a:p>
          <a:endParaRPr lang="id-ID" sz="2200">
            <a:solidFill>
              <a:schemeClr val="tx1"/>
            </a:solidFill>
          </a:endParaRPr>
        </a:p>
      </dgm:t>
    </dgm:pt>
    <dgm:pt modelId="{CD27E51F-5E6F-4F1B-9643-F0D824B54B1F}" type="sibTrans" cxnId="{4BBA909D-69C8-44F1-8D9F-FEE6802B8A61}">
      <dgm:prSet/>
      <dgm:spPr/>
      <dgm:t>
        <a:bodyPr/>
        <a:lstStyle/>
        <a:p>
          <a:endParaRPr lang="id-ID" sz="2200">
            <a:solidFill>
              <a:schemeClr val="tx1"/>
            </a:solidFill>
          </a:endParaRPr>
        </a:p>
      </dgm:t>
    </dgm:pt>
    <dgm:pt modelId="{052F73A4-CB03-4F92-A461-848075B17554}">
      <dgm:prSet phldrT="[Text]" custT="1"/>
      <dgm:spPr/>
      <dgm:t>
        <a:bodyPr/>
        <a:lstStyle/>
        <a:p>
          <a:r>
            <a:rPr lang="id-ID" sz="2200" b="1" dirty="0">
              <a:solidFill>
                <a:schemeClr val="tx1"/>
              </a:solidFill>
            </a:rPr>
            <a:t>bukan </a:t>
          </a:r>
          <a:r>
            <a:rPr lang="id-ID" sz="2200" dirty="0">
              <a:solidFill>
                <a:schemeClr val="tx1"/>
              </a:solidFill>
            </a:rPr>
            <a:t>merupakan </a:t>
          </a:r>
          <a:r>
            <a:rPr lang="id-ID" sz="2200" b="1" dirty="0">
              <a:solidFill>
                <a:schemeClr val="tx1"/>
              </a:solidFill>
            </a:rPr>
            <a:t>perubahan pemilikan dalam arti substansi ekonomi</a:t>
          </a:r>
          <a:r>
            <a:rPr lang="id-ID" sz="2200" dirty="0">
              <a:solidFill>
                <a:schemeClr val="tx1"/>
              </a:solidFill>
            </a:rPr>
            <a:t>, </a:t>
          </a:r>
        </a:p>
      </dgm:t>
    </dgm:pt>
    <dgm:pt modelId="{E8F7FEDE-899B-4A82-AF72-E1539BB631D3}" type="parTrans" cxnId="{CF60AA2A-1155-4572-9646-7F2DBCE8DF0B}">
      <dgm:prSet/>
      <dgm:spPr/>
      <dgm:t>
        <a:bodyPr/>
        <a:lstStyle/>
        <a:p>
          <a:endParaRPr lang="id-ID" sz="2200">
            <a:solidFill>
              <a:schemeClr val="tx1"/>
            </a:solidFill>
          </a:endParaRPr>
        </a:p>
      </dgm:t>
    </dgm:pt>
    <dgm:pt modelId="{182D50DE-F17C-4EB0-B66E-37246188B45B}" type="sibTrans" cxnId="{CF60AA2A-1155-4572-9646-7F2DBCE8DF0B}">
      <dgm:prSet/>
      <dgm:spPr/>
      <dgm:t>
        <a:bodyPr/>
        <a:lstStyle/>
        <a:p>
          <a:endParaRPr lang="id-ID" sz="2200">
            <a:solidFill>
              <a:schemeClr val="tx1"/>
            </a:solidFill>
          </a:endParaRPr>
        </a:p>
      </dgm:t>
    </dgm:pt>
    <dgm:pt modelId="{CC2ABB14-553B-41AC-8726-2D8F117A4B53}">
      <dgm:prSet phldrT="[Text]" custT="1"/>
      <dgm:spPr/>
      <dgm:t>
        <a:bodyPr/>
        <a:lstStyle/>
        <a:p>
          <a:r>
            <a:rPr lang="id-ID" sz="2200" dirty="0">
              <a:solidFill>
                <a:schemeClr val="tx1"/>
              </a:solidFill>
            </a:rPr>
            <a:t>sehingga transaksi tersebut </a:t>
          </a:r>
          <a:r>
            <a:rPr lang="id-ID" sz="2200" b="1" dirty="0">
              <a:solidFill>
                <a:schemeClr val="tx1"/>
              </a:solidFill>
            </a:rPr>
            <a:t>tidak dapat menimbulkan laba atau rugi</a:t>
          </a:r>
          <a:r>
            <a:rPr lang="id-ID" sz="2200" dirty="0">
              <a:solidFill>
                <a:schemeClr val="tx1"/>
              </a:solidFill>
            </a:rPr>
            <a:t>.</a:t>
          </a:r>
        </a:p>
      </dgm:t>
    </dgm:pt>
    <dgm:pt modelId="{DB22DA85-16F6-4097-A8E4-343891BC3C00}" type="parTrans" cxnId="{05370304-3700-4FAA-B71E-F093450B673C}">
      <dgm:prSet/>
      <dgm:spPr/>
      <dgm:t>
        <a:bodyPr/>
        <a:lstStyle/>
        <a:p>
          <a:endParaRPr lang="id-ID" sz="2200">
            <a:solidFill>
              <a:schemeClr val="tx1"/>
            </a:solidFill>
          </a:endParaRPr>
        </a:p>
      </dgm:t>
    </dgm:pt>
    <dgm:pt modelId="{CE713535-27CB-4658-9FA3-1D2F455EA160}" type="sibTrans" cxnId="{05370304-3700-4FAA-B71E-F093450B673C}">
      <dgm:prSet/>
      <dgm:spPr/>
      <dgm:t>
        <a:bodyPr/>
        <a:lstStyle/>
        <a:p>
          <a:endParaRPr lang="id-ID" sz="2200">
            <a:solidFill>
              <a:schemeClr val="tx1"/>
            </a:solidFill>
          </a:endParaRPr>
        </a:p>
      </dgm:t>
    </dgm:pt>
    <dgm:pt modelId="{5DD3FA1C-A12D-4F64-A68F-B25CABEEE60D}" type="pres">
      <dgm:prSet presAssocID="{369F0504-EA37-4122-A1E7-6278431D3A39}" presName="CompostProcess" presStyleCnt="0">
        <dgm:presLayoutVars>
          <dgm:dir/>
          <dgm:resizeHandles val="exact"/>
        </dgm:presLayoutVars>
      </dgm:prSet>
      <dgm:spPr/>
    </dgm:pt>
    <dgm:pt modelId="{62AE8C68-8150-47CC-83E4-0988D0E1243F}" type="pres">
      <dgm:prSet presAssocID="{369F0504-EA37-4122-A1E7-6278431D3A39}" presName="arrow" presStyleLbl="bgShp" presStyleIdx="0" presStyleCnt="1"/>
      <dgm:spPr>
        <a:solidFill>
          <a:schemeClr val="accent2">
            <a:lumMod val="20000"/>
            <a:lumOff val="80000"/>
          </a:schemeClr>
        </a:solidFill>
      </dgm:spPr>
    </dgm:pt>
    <dgm:pt modelId="{9A1F2723-2160-4FCE-9B31-73432328FAAF}" type="pres">
      <dgm:prSet presAssocID="{369F0504-EA37-4122-A1E7-6278431D3A39}" presName="linearProcess" presStyleCnt="0"/>
      <dgm:spPr/>
    </dgm:pt>
    <dgm:pt modelId="{03E87CBE-4FB3-437F-BA24-04EBEC93DF80}" type="pres">
      <dgm:prSet presAssocID="{DB4DE8E0-5875-4437-AF82-2D2AF6644F51}" presName="textNode" presStyleLbl="node1" presStyleIdx="0" presStyleCnt="3" custScaleX="165709" custScaleY="169643">
        <dgm:presLayoutVars>
          <dgm:bulletEnabled val="1"/>
        </dgm:presLayoutVars>
      </dgm:prSet>
      <dgm:spPr/>
    </dgm:pt>
    <dgm:pt modelId="{784F97CC-5BE3-45A8-AB5F-37FB7BB53504}" type="pres">
      <dgm:prSet presAssocID="{CD27E51F-5E6F-4F1B-9643-F0D824B54B1F}" presName="sibTrans" presStyleCnt="0"/>
      <dgm:spPr/>
    </dgm:pt>
    <dgm:pt modelId="{319E68BF-6BAF-4C14-9D56-40501FBEF40A}" type="pres">
      <dgm:prSet presAssocID="{052F73A4-CB03-4F92-A461-848075B17554}" presName="textNode" presStyleLbl="node1" presStyleIdx="1" presStyleCnt="3" custScaleX="91511" custScaleY="169643">
        <dgm:presLayoutVars>
          <dgm:bulletEnabled val="1"/>
        </dgm:presLayoutVars>
      </dgm:prSet>
      <dgm:spPr/>
    </dgm:pt>
    <dgm:pt modelId="{1CD7A12F-2599-48B5-934F-2BC6228807B1}" type="pres">
      <dgm:prSet presAssocID="{182D50DE-F17C-4EB0-B66E-37246188B45B}" presName="sibTrans" presStyleCnt="0"/>
      <dgm:spPr/>
    </dgm:pt>
    <dgm:pt modelId="{28B6254C-2D8F-4D4A-AE0C-41611A328B0D}" type="pres">
      <dgm:prSet presAssocID="{CC2ABB14-553B-41AC-8726-2D8F117A4B53}" presName="textNode" presStyleLbl="node1" presStyleIdx="2" presStyleCnt="3" custScaleX="91675" custScaleY="169643">
        <dgm:presLayoutVars>
          <dgm:bulletEnabled val="1"/>
        </dgm:presLayoutVars>
      </dgm:prSet>
      <dgm:spPr/>
    </dgm:pt>
  </dgm:ptLst>
  <dgm:cxnLst>
    <dgm:cxn modelId="{05370304-3700-4FAA-B71E-F093450B673C}" srcId="{369F0504-EA37-4122-A1E7-6278431D3A39}" destId="{CC2ABB14-553B-41AC-8726-2D8F117A4B53}" srcOrd="2" destOrd="0" parTransId="{DB22DA85-16F6-4097-A8E4-343891BC3C00}" sibTransId="{CE713535-27CB-4658-9FA3-1D2F455EA160}"/>
    <dgm:cxn modelId="{E9AEF80D-613D-4F9C-9B1B-9569E53C0943}" type="presOf" srcId="{DB4DE8E0-5875-4437-AF82-2D2AF6644F51}" destId="{03E87CBE-4FB3-437F-BA24-04EBEC93DF80}" srcOrd="0" destOrd="0" presId="urn:microsoft.com/office/officeart/2005/8/layout/hProcess9"/>
    <dgm:cxn modelId="{CF60AA2A-1155-4572-9646-7F2DBCE8DF0B}" srcId="{369F0504-EA37-4122-A1E7-6278431D3A39}" destId="{052F73A4-CB03-4F92-A461-848075B17554}" srcOrd="1" destOrd="0" parTransId="{E8F7FEDE-899B-4A82-AF72-E1539BB631D3}" sibTransId="{182D50DE-F17C-4EB0-B66E-37246188B45B}"/>
    <dgm:cxn modelId="{B079C168-C85F-4CE3-A52E-9FB734A0641A}" type="presOf" srcId="{052F73A4-CB03-4F92-A461-848075B17554}" destId="{319E68BF-6BAF-4C14-9D56-40501FBEF40A}" srcOrd="0" destOrd="0" presId="urn:microsoft.com/office/officeart/2005/8/layout/hProcess9"/>
    <dgm:cxn modelId="{4BBA909D-69C8-44F1-8D9F-FEE6802B8A61}" srcId="{369F0504-EA37-4122-A1E7-6278431D3A39}" destId="{DB4DE8E0-5875-4437-AF82-2D2AF6644F51}" srcOrd="0" destOrd="0" parTransId="{0E53C96A-8676-4F5A-BCBF-2F414DD45238}" sibTransId="{CD27E51F-5E6F-4F1B-9643-F0D824B54B1F}"/>
    <dgm:cxn modelId="{D1FBF8A9-63A1-4F27-BE9B-CE217203DE6C}" type="presOf" srcId="{369F0504-EA37-4122-A1E7-6278431D3A39}" destId="{5DD3FA1C-A12D-4F64-A68F-B25CABEEE60D}" srcOrd="0" destOrd="0" presId="urn:microsoft.com/office/officeart/2005/8/layout/hProcess9"/>
    <dgm:cxn modelId="{69F38CDE-E740-4970-8D0E-5CEFCD07829A}" type="presOf" srcId="{CC2ABB14-553B-41AC-8726-2D8F117A4B53}" destId="{28B6254C-2D8F-4D4A-AE0C-41611A328B0D}" srcOrd="0" destOrd="0" presId="urn:microsoft.com/office/officeart/2005/8/layout/hProcess9"/>
    <dgm:cxn modelId="{EE4B58C5-AF84-479C-8DB0-AFFBC97680B5}" type="presParOf" srcId="{5DD3FA1C-A12D-4F64-A68F-B25CABEEE60D}" destId="{62AE8C68-8150-47CC-83E4-0988D0E1243F}" srcOrd="0" destOrd="0" presId="urn:microsoft.com/office/officeart/2005/8/layout/hProcess9"/>
    <dgm:cxn modelId="{C04EB69F-0867-4FAD-9C7A-27714679DCF0}" type="presParOf" srcId="{5DD3FA1C-A12D-4F64-A68F-B25CABEEE60D}" destId="{9A1F2723-2160-4FCE-9B31-73432328FAAF}" srcOrd="1" destOrd="0" presId="urn:microsoft.com/office/officeart/2005/8/layout/hProcess9"/>
    <dgm:cxn modelId="{59909404-03A1-4E33-B04C-4CE329B5A867}" type="presParOf" srcId="{9A1F2723-2160-4FCE-9B31-73432328FAAF}" destId="{03E87CBE-4FB3-437F-BA24-04EBEC93DF80}" srcOrd="0" destOrd="0" presId="urn:microsoft.com/office/officeart/2005/8/layout/hProcess9"/>
    <dgm:cxn modelId="{906292F2-339E-49AE-AAF8-E0B2730586B0}" type="presParOf" srcId="{9A1F2723-2160-4FCE-9B31-73432328FAAF}" destId="{784F97CC-5BE3-45A8-AB5F-37FB7BB53504}" srcOrd="1" destOrd="0" presId="urn:microsoft.com/office/officeart/2005/8/layout/hProcess9"/>
    <dgm:cxn modelId="{BBAF47CB-C34F-4968-88FD-0A7E77DD7618}" type="presParOf" srcId="{9A1F2723-2160-4FCE-9B31-73432328FAAF}" destId="{319E68BF-6BAF-4C14-9D56-40501FBEF40A}" srcOrd="2" destOrd="0" presId="urn:microsoft.com/office/officeart/2005/8/layout/hProcess9"/>
    <dgm:cxn modelId="{6EC227E4-5114-4DEA-AEBB-671ADBE0FEC1}" type="presParOf" srcId="{9A1F2723-2160-4FCE-9B31-73432328FAAF}" destId="{1CD7A12F-2599-48B5-934F-2BC6228807B1}" srcOrd="3" destOrd="0" presId="urn:microsoft.com/office/officeart/2005/8/layout/hProcess9"/>
    <dgm:cxn modelId="{6DBA2D41-EDDA-44A0-B3F2-68A98A7E3D21}" type="presParOf" srcId="{9A1F2723-2160-4FCE-9B31-73432328FAAF}" destId="{28B6254C-2D8F-4D4A-AE0C-41611A328B0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919ADE-21E0-40FE-96CC-03537EBACAD8}" type="doc">
      <dgm:prSet loTypeId="urn:microsoft.com/office/officeart/2009/3/layout/RandomtoResultProcess" loCatId="list" qsTypeId="urn:microsoft.com/office/officeart/2005/8/quickstyle/simple1" qsCatId="simple" csTypeId="urn:microsoft.com/office/officeart/2005/8/colors/colorful2" csCatId="colorful" phldr="1"/>
      <dgm:spPr/>
    </dgm:pt>
    <dgm:pt modelId="{02848697-FEF0-41F6-9082-2130871385E4}">
      <dgm:prSet phldrT="[Text]" custT="1"/>
      <dgm:spPr/>
      <dgm:t>
        <a:bodyPr/>
        <a:lstStyle/>
        <a:p>
          <a:r>
            <a:rPr lang="id-ID" sz="2000" dirty="0"/>
            <a:t>Transaksi pembelian saham atau aset neto milik pemegang saham nonpengendali (yang tidak berada dalam pengendalian yang sama dengan pemegang saham pengendali) merupakan transaksi yang mencakup perubahan substansi ekonomi pemilikan dari pemegang saham nonpengendali ke pemegang saham pengendali, </a:t>
          </a:r>
        </a:p>
      </dgm:t>
    </dgm:pt>
    <dgm:pt modelId="{0FC08D8B-E7D6-41D6-82D0-7F70F0E20758}" type="parTrans" cxnId="{90081E86-1462-433A-8FC1-5B203FF482D4}">
      <dgm:prSet/>
      <dgm:spPr/>
      <dgm:t>
        <a:bodyPr/>
        <a:lstStyle/>
        <a:p>
          <a:endParaRPr lang="id-ID" sz="2000"/>
        </a:p>
      </dgm:t>
    </dgm:pt>
    <dgm:pt modelId="{E57C1A87-8E41-4FD7-BD0A-9F3A3E320FA4}" type="sibTrans" cxnId="{90081E86-1462-433A-8FC1-5B203FF482D4}">
      <dgm:prSet custT="1"/>
      <dgm:spPr/>
      <dgm:t>
        <a:bodyPr/>
        <a:lstStyle/>
        <a:p>
          <a:endParaRPr lang="id-ID" sz="2000"/>
        </a:p>
      </dgm:t>
    </dgm:pt>
    <dgm:pt modelId="{904C8FB7-ECA4-4F5D-B669-8CBE2A4A8AAD}">
      <dgm:prSet phldrT="[Text]" custT="1"/>
      <dgm:spPr>
        <a:solidFill>
          <a:srgbClr val="F1DCB5"/>
        </a:solidFill>
      </dgm:spPr>
      <dgm:t>
        <a:bodyPr/>
        <a:lstStyle/>
        <a:p>
          <a:r>
            <a:rPr lang="id-ID" sz="2000" b="1" dirty="0">
              <a:solidFill>
                <a:schemeClr val="tx1"/>
              </a:solidFill>
            </a:rPr>
            <a:t>bukan transaksi kombinasi bisnis entitas sepengendali</a:t>
          </a:r>
          <a:endParaRPr lang="id-ID" sz="2000" dirty="0">
            <a:solidFill>
              <a:schemeClr val="tx1"/>
            </a:solidFill>
          </a:endParaRPr>
        </a:p>
      </dgm:t>
    </dgm:pt>
    <dgm:pt modelId="{52DD0438-D1D7-4C5E-B2D5-D857CD5DB1C4}" type="parTrans" cxnId="{B5781064-5E8E-4FA6-AC23-BA4D80F65B68}">
      <dgm:prSet/>
      <dgm:spPr/>
      <dgm:t>
        <a:bodyPr/>
        <a:lstStyle/>
        <a:p>
          <a:endParaRPr lang="id-ID" sz="2000"/>
        </a:p>
      </dgm:t>
    </dgm:pt>
    <dgm:pt modelId="{FC7223A1-C2C4-4AB0-8FE3-56F3BAA2FF60}" type="sibTrans" cxnId="{B5781064-5E8E-4FA6-AC23-BA4D80F65B68}">
      <dgm:prSet/>
      <dgm:spPr/>
      <dgm:t>
        <a:bodyPr/>
        <a:lstStyle/>
        <a:p>
          <a:endParaRPr lang="id-ID" sz="2000"/>
        </a:p>
      </dgm:t>
    </dgm:pt>
    <dgm:pt modelId="{BA2650B0-319E-8B47-9068-88C88B5E5666}" type="pres">
      <dgm:prSet presAssocID="{02919ADE-21E0-40FE-96CC-03537EBACAD8}" presName="Name0" presStyleCnt="0">
        <dgm:presLayoutVars>
          <dgm:dir/>
          <dgm:animOne val="branch"/>
          <dgm:animLvl val="lvl"/>
        </dgm:presLayoutVars>
      </dgm:prSet>
      <dgm:spPr/>
    </dgm:pt>
    <dgm:pt modelId="{9179FA32-52D2-B345-827F-35CA7ED22A3D}" type="pres">
      <dgm:prSet presAssocID="{02848697-FEF0-41F6-9082-2130871385E4}" presName="chaos" presStyleCnt="0"/>
      <dgm:spPr/>
    </dgm:pt>
    <dgm:pt modelId="{991ED193-E3E3-CF4D-9F1D-C8C331BC5F7C}" type="pres">
      <dgm:prSet presAssocID="{02848697-FEF0-41F6-9082-2130871385E4}" presName="parTx1" presStyleLbl="revTx" presStyleIdx="0" presStyleCnt="1" custScaleX="150590" custScaleY="336533" custLinFactNeighborY="26514"/>
      <dgm:spPr/>
    </dgm:pt>
    <dgm:pt modelId="{3E631426-E0B0-BB49-8990-3D069286F2C1}" type="pres">
      <dgm:prSet presAssocID="{02848697-FEF0-41F6-9082-2130871385E4}" presName="c1" presStyleLbl="node1" presStyleIdx="0" presStyleCnt="19" custLinFactX="-80581" custLinFactY="-102984" custLinFactNeighborX="-100000" custLinFactNeighborY="-200000"/>
      <dgm:spPr/>
    </dgm:pt>
    <dgm:pt modelId="{C220ADB9-5B4F-3243-8C93-9C8F6900A79A}" type="pres">
      <dgm:prSet presAssocID="{02848697-FEF0-41F6-9082-2130871385E4}" presName="c2" presStyleLbl="node1" presStyleIdx="1" presStyleCnt="19" custLinFactX="-8135" custLinFactY="-168067" custLinFactNeighborX="-100000" custLinFactNeighborY="-200000"/>
      <dgm:spPr/>
    </dgm:pt>
    <dgm:pt modelId="{EB1C4FF5-0BE9-2B41-84DE-AFE2189EA470}" type="pres">
      <dgm:prSet presAssocID="{02848697-FEF0-41F6-9082-2130871385E4}" presName="c3" presStyleLbl="node1" presStyleIdx="2" presStyleCnt="19" custLinFactY="-100000" custLinFactNeighborX="16396" custLinFactNeighborY="-173794"/>
      <dgm:spPr/>
    </dgm:pt>
    <dgm:pt modelId="{5D394FEA-C84B-3F47-AD3B-E9E8140C6F01}" type="pres">
      <dgm:prSet presAssocID="{02848697-FEF0-41F6-9082-2130871385E4}" presName="c4" presStyleLbl="node1" presStyleIdx="3" presStyleCnt="19" custLinFactX="-100000" custLinFactY="-199703" custLinFactNeighborX="-116776" custLinFactNeighborY="-200000"/>
      <dgm:spPr/>
    </dgm:pt>
    <dgm:pt modelId="{3A4A84EF-2BBD-8649-828E-ADF2C8699A4E}" type="pres">
      <dgm:prSet presAssocID="{02848697-FEF0-41F6-9082-2130871385E4}" presName="c5" presStyleLbl="node1" presStyleIdx="4" presStyleCnt="19" custLinFactX="-59514" custLinFactY="-143703" custLinFactNeighborX="-100000" custLinFactNeighborY="-200000"/>
      <dgm:spPr/>
    </dgm:pt>
    <dgm:pt modelId="{C5E69A1B-C078-9E4D-B4F3-036119978C04}" type="pres">
      <dgm:prSet presAssocID="{02848697-FEF0-41F6-9082-2130871385E4}" presName="c6" presStyleLbl="node1" presStyleIdx="5" presStyleCnt="19" custLinFactX="-10071" custLinFactY="-200000" custLinFactNeighborX="-100000" custLinFactNeighborY="-241703"/>
      <dgm:spPr/>
    </dgm:pt>
    <dgm:pt modelId="{B6049D3E-3332-964B-9EB3-DDEEB7FE8ECC}" type="pres">
      <dgm:prSet presAssocID="{02848697-FEF0-41F6-9082-2130871385E4}" presName="c7" presStyleLbl="node1" presStyleIdx="6" presStyleCnt="19" custLinFactY="-100000" custLinFactNeighborX="-28629" custLinFactNeighborY="-147067"/>
      <dgm:spPr/>
    </dgm:pt>
    <dgm:pt modelId="{DB512F4F-3A60-D043-8521-87F8D102E2C5}" type="pres">
      <dgm:prSet presAssocID="{02848697-FEF0-41F6-9082-2130871385E4}" presName="c8" presStyleLbl="node1" presStyleIdx="7" presStyleCnt="19" custLinFactY="-200000" custLinFactNeighborY="-250022"/>
      <dgm:spPr/>
    </dgm:pt>
    <dgm:pt modelId="{2E771EA9-E47D-EB46-A181-9B24643569BF}" type="pres">
      <dgm:prSet presAssocID="{02848697-FEF0-41F6-9082-2130871385E4}" presName="c9" presStyleLbl="node1" presStyleIdx="8" presStyleCnt="19" custLinFactY="-200000" custLinFactNeighborY="-250022"/>
      <dgm:spPr/>
    </dgm:pt>
    <dgm:pt modelId="{E21D0027-9917-8241-83BF-C0F6E64AD420}" type="pres">
      <dgm:prSet presAssocID="{02848697-FEF0-41F6-9082-2130871385E4}" presName="c10" presStyleLbl="node1" presStyleIdx="9" presStyleCnt="19" custLinFactY="-43137" custLinFactNeighborX="10511" custLinFactNeighborY="-100000"/>
      <dgm:spPr/>
    </dgm:pt>
    <dgm:pt modelId="{53865D05-17A2-9541-89EB-D64023AAD774}" type="pres">
      <dgm:prSet presAssocID="{02848697-FEF0-41F6-9082-2130871385E4}" presName="c11" presStyleLbl="node1" presStyleIdx="10" presStyleCnt="19" custLinFactX="-44761" custLinFactY="212534" custLinFactNeighborX="-100000" custLinFactNeighborY="300000"/>
      <dgm:spPr/>
    </dgm:pt>
    <dgm:pt modelId="{D9EA974C-58C7-4A43-99DC-A0B90E1179A3}" type="pres">
      <dgm:prSet presAssocID="{02848697-FEF0-41F6-9082-2130871385E4}" presName="c12" presStyleLbl="node1" presStyleIdx="11" presStyleCnt="19" custLinFactY="154732" custLinFactNeighborX="-51359" custLinFactNeighborY="200000"/>
      <dgm:spPr/>
    </dgm:pt>
    <dgm:pt modelId="{ED3DD6CE-371B-B741-B1FE-4E2A723EDA38}" type="pres">
      <dgm:prSet presAssocID="{02848697-FEF0-41F6-9082-2130871385E4}" presName="c13" presStyleLbl="node1" presStyleIdx="12" presStyleCnt="19" custLinFactY="100000" custLinFactNeighborX="-27465" custLinFactNeighborY="108706"/>
      <dgm:spPr/>
    </dgm:pt>
    <dgm:pt modelId="{352D7C85-36F2-4D4A-B568-C5C88B274B71}" type="pres">
      <dgm:prSet presAssocID="{02848697-FEF0-41F6-9082-2130871385E4}" presName="c14" presStyleLbl="node1" presStyleIdx="13" presStyleCnt="19" custLinFactY="200000" custLinFactNeighborY="223613"/>
      <dgm:spPr/>
    </dgm:pt>
    <dgm:pt modelId="{66008183-E2E5-7141-8C13-D1F3206BEEC6}" type="pres">
      <dgm:prSet presAssocID="{02848697-FEF0-41F6-9082-2130871385E4}" presName="c15" presStyleLbl="node1" presStyleIdx="14" presStyleCnt="19" custLinFactY="100000" custLinFactNeighborY="180894"/>
      <dgm:spPr/>
    </dgm:pt>
    <dgm:pt modelId="{1DC6357E-4F4D-2B46-84C2-0129A3E3C58D}" type="pres">
      <dgm:prSet presAssocID="{02848697-FEF0-41F6-9082-2130871385E4}" presName="c16" presStyleLbl="node1" presStyleIdx="15" presStyleCnt="19" custLinFactY="200000" custLinFactNeighborY="209613"/>
      <dgm:spPr/>
    </dgm:pt>
    <dgm:pt modelId="{E20DFF0C-EADB-6E4A-8999-17A30B992394}" type="pres">
      <dgm:prSet presAssocID="{02848697-FEF0-41F6-9082-2130871385E4}" presName="c17" presStyleLbl="node1" presStyleIdx="16" presStyleCnt="19" custLinFactY="92174" custLinFactNeighborX="17068" custLinFactNeighborY="100000"/>
      <dgm:spPr/>
    </dgm:pt>
    <dgm:pt modelId="{F67C941C-7BD3-FD44-B331-CE1BB580A5B2}" type="pres">
      <dgm:prSet presAssocID="{02848697-FEF0-41F6-9082-2130871385E4}" presName="c18" presStyleLbl="node1" presStyleIdx="17" presStyleCnt="19" custLinFactY="100000" custLinFactNeighborX="68089" custLinFactNeighborY="188693"/>
      <dgm:spPr/>
    </dgm:pt>
    <dgm:pt modelId="{A249AC38-3DA5-1847-8350-0DAD02209463}" type="pres">
      <dgm:prSet presAssocID="{E57C1A87-8E41-4FD7-BD0A-9F3A3E320FA4}" presName="chevronComposite1" presStyleCnt="0"/>
      <dgm:spPr/>
    </dgm:pt>
    <dgm:pt modelId="{7D3A725E-11DA-7348-BA6F-A0E189F6E662}" type="pres">
      <dgm:prSet presAssocID="{E57C1A87-8E41-4FD7-BD0A-9F3A3E320FA4}" presName="chevron1" presStyleLbl="sibTrans2D1" presStyleIdx="0" presStyleCnt="2" custLinFactNeighborX="9185"/>
      <dgm:spPr/>
    </dgm:pt>
    <dgm:pt modelId="{0759C6EE-D234-3C4A-851D-6A02BB583EAE}" type="pres">
      <dgm:prSet presAssocID="{E57C1A87-8E41-4FD7-BD0A-9F3A3E320FA4}" presName="spChevron1" presStyleCnt="0"/>
      <dgm:spPr/>
    </dgm:pt>
    <dgm:pt modelId="{01281E0B-2A11-5048-ACF8-B089C4D52325}" type="pres">
      <dgm:prSet presAssocID="{E57C1A87-8E41-4FD7-BD0A-9F3A3E320FA4}" presName="overlap" presStyleCnt="0"/>
      <dgm:spPr/>
    </dgm:pt>
    <dgm:pt modelId="{866166F8-EDCA-3343-A606-FF339630EBE1}" type="pres">
      <dgm:prSet presAssocID="{E57C1A87-8E41-4FD7-BD0A-9F3A3E320FA4}" presName="chevronComposite2" presStyleCnt="0"/>
      <dgm:spPr/>
    </dgm:pt>
    <dgm:pt modelId="{CF9B011E-D713-0E4D-8490-6E45679FEF8C}" type="pres">
      <dgm:prSet presAssocID="{E57C1A87-8E41-4FD7-BD0A-9F3A3E320FA4}" presName="chevron2" presStyleLbl="sibTrans2D1" presStyleIdx="1" presStyleCnt="2" custLinFactNeighborX="-12626" custLinFactNeighborY="3070"/>
      <dgm:spPr/>
    </dgm:pt>
    <dgm:pt modelId="{433798D5-209C-5F40-B535-73583EB238CF}" type="pres">
      <dgm:prSet presAssocID="{E57C1A87-8E41-4FD7-BD0A-9F3A3E320FA4}" presName="spChevron2" presStyleCnt="0"/>
      <dgm:spPr/>
    </dgm:pt>
    <dgm:pt modelId="{B55252CA-2333-3240-BC04-28FEC026308E}" type="pres">
      <dgm:prSet presAssocID="{904C8FB7-ECA4-4F5D-B669-8CBE2A4A8AAD}" presName="last" presStyleCnt="0"/>
      <dgm:spPr/>
    </dgm:pt>
    <dgm:pt modelId="{04673F77-6AD1-7346-A53F-F00EFEA9F3B8}" type="pres">
      <dgm:prSet presAssocID="{904C8FB7-ECA4-4F5D-B669-8CBE2A4A8AAD}" presName="circleTx" presStyleLbl="node1" presStyleIdx="18" presStyleCnt="19"/>
      <dgm:spPr/>
    </dgm:pt>
    <dgm:pt modelId="{5750ECDD-1F88-7442-9D8B-00B23183AE29}" type="pres">
      <dgm:prSet presAssocID="{904C8FB7-ECA4-4F5D-B669-8CBE2A4A8AAD}" presName="spN" presStyleCnt="0"/>
      <dgm:spPr/>
    </dgm:pt>
  </dgm:ptLst>
  <dgm:cxnLst>
    <dgm:cxn modelId="{BD5C320F-AA65-DA42-964B-080005CCD64A}" type="presOf" srcId="{02919ADE-21E0-40FE-96CC-03537EBACAD8}" destId="{BA2650B0-319E-8B47-9068-88C88B5E5666}" srcOrd="0" destOrd="0" presId="urn:microsoft.com/office/officeart/2009/3/layout/RandomtoResultProcess"/>
    <dgm:cxn modelId="{0E897728-8AB4-0B4F-8DE4-F004DC7FBB0E}" type="presOf" srcId="{02848697-FEF0-41F6-9082-2130871385E4}" destId="{991ED193-E3E3-CF4D-9F1D-C8C331BC5F7C}" srcOrd="0" destOrd="0" presId="urn:microsoft.com/office/officeart/2009/3/layout/RandomtoResultProcess"/>
    <dgm:cxn modelId="{B5781064-5E8E-4FA6-AC23-BA4D80F65B68}" srcId="{02919ADE-21E0-40FE-96CC-03537EBACAD8}" destId="{904C8FB7-ECA4-4F5D-B669-8CBE2A4A8AAD}" srcOrd="1" destOrd="0" parTransId="{52DD0438-D1D7-4C5E-B2D5-D857CD5DB1C4}" sibTransId="{FC7223A1-C2C4-4AB0-8FE3-56F3BAA2FF60}"/>
    <dgm:cxn modelId="{5EA92E6E-F430-5B4D-B0FC-0491D1BDAD11}" type="presOf" srcId="{904C8FB7-ECA4-4F5D-B669-8CBE2A4A8AAD}" destId="{04673F77-6AD1-7346-A53F-F00EFEA9F3B8}" srcOrd="0" destOrd="0" presId="urn:microsoft.com/office/officeart/2009/3/layout/RandomtoResultProcess"/>
    <dgm:cxn modelId="{90081E86-1462-433A-8FC1-5B203FF482D4}" srcId="{02919ADE-21E0-40FE-96CC-03537EBACAD8}" destId="{02848697-FEF0-41F6-9082-2130871385E4}" srcOrd="0" destOrd="0" parTransId="{0FC08D8B-E7D6-41D6-82D0-7F70F0E20758}" sibTransId="{E57C1A87-8E41-4FD7-BD0A-9F3A3E320FA4}"/>
    <dgm:cxn modelId="{215B99F9-EF55-8E4E-A866-672047C31C5A}" type="presParOf" srcId="{BA2650B0-319E-8B47-9068-88C88B5E5666}" destId="{9179FA32-52D2-B345-827F-35CA7ED22A3D}" srcOrd="0" destOrd="0" presId="urn:microsoft.com/office/officeart/2009/3/layout/RandomtoResultProcess"/>
    <dgm:cxn modelId="{8852482E-3C6B-8344-81F6-9F831CE2EDE3}" type="presParOf" srcId="{9179FA32-52D2-B345-827F-35CA7ED22A3D}" destId="{991ED193-E3E3-CF4D-9F1D-C8C331BC5F7C}" srcOrd="0" destOrd="0" presId="urn:microsoft.com/office/officeart/2009/3/layout/RandomtoResultProcess"/>
    <dgm:cxn modelId="{09CE52BB-7733-3147-AD21-CFB6E49E9636}" type="presParOf" srcId="{9179FA32-52D2-B345-827F-35CA7ED22A3D}" destId="{3E631426-E0B0-BB49-8990-3D069286F2C1}" srcOrd="1" destOrd="0" presId="urn:microsoft.com/office/officeart/2009/3/layout/RandomtoResultProcess"/>
    <dgm:cxn modelId="{66CB8DEB-0449-594E-B147-9DF0E4AF13F5}" type="presParOf" srcId="{9179FA32-52D2-B345-827F-35CA7ED22A3D}" destId="{C220ADB9-5B4F-3243-8C93-9C8F6900A79A}" srcOrd="2" destOrd="0" presId="urn:microsoft.com/office/officeart/2009/3/layout/RandomtoResultProcess"/>
    <dgm:cxn modelId="{00D81CD8-9350-ED45-9430-5DA4E7240DCF}" type="presParOf" srcId="{9179FA32-52D2-B345-827F-35CA7ED22A3D}" destId="{EB1C4FF5-0BE9-2B41-84DE-AFE2189EA470}" srcOrd="3" destOrd="0" presId="urn:microsoft.com/office/officeart/2009/3/layout/RandomtoResultProcess"/>
    <dgm:cxn modelId="{C0D0FCDA-73A1-0D41-A675-DB04B5F90353}" type="presParOf" srcId="{9179FA32-52D2-B345-827F-35CA7ED22A3D}" destId="{5D394FEA-C84B-3F47-AD3B-E9E8140C6F01}" srcOrd="4" destOrd="0" presId="urn:microsoft.com/office/officeart/2009/3/layout/RandomtoResultProcess"/>
    <dgm:cxn modelId="{F723559F-B0D9-074B-8FD5-9616989A48E3}" type="presParOf" srcId="{9179FA32-52D2-B345-827F-35CA7ED22A3D}" destId="{3A4A84EF-2BBD-8649-828E-ADF2C8699A4E}" srcOrd="5" destOrd="0" presId="urn:microsoft.com/office/officeart/2009/3/layout/RandomtoResultProcess"/>
    <dgm:cxn modelId="{80A95370-AF1E-DC4F-8DBA-313D0C7117A3}" type="presParOf" srcId="{9179FA32-52D2-B345-827F-35CA7ED22A3D}" destId="{C5E69A1B-C078-9E4D-B4F3-036119978C04}" srcOrd="6" destOrd="0" presId="urn:microsoft.com/office/officeart/2009/3/layout/RandomtoResultProcess"/>
    <dgm:cxn modelId="{8662A67F-3D24-1040-9082-BFD7853D8D26}" type="presParOf" srcId="{9179FA32-52D2-B345-827F-35CA7ED22A3D}" destId="{B6049D3E-3332-964B-9EB3-DDEEB7FE8ECC}" srcOrd="7" destOrd="0" presId="urn:microsoft.com/office/officeart/2009/3/layout/RandomtoResultProcess"/>
    <dgm:cxn modelId="{F43CA035-3E21-AF44-A9DD-F642101AC406}" type="presParOf" srcId="{9179FA32-52D2-B345-827F-35CA7ED22A3D}" destId="{DB512F4F-3A60-D043-8521-87F8D102E2C5}" srcOrd="8" destOrd="0" presId="urn:microsoft.com/office/officeart/2009/3/layout/RandomtoResultProcess"/>
    <dgm:cxn modelId="{E51374B2-6C85-F04A-9CB7-1D7DBA497ABD}" type="presParOf" srcId="{9179FA32-52D2-B345-827F-35CA7ED22A3D}" destId="{2E771EA9-E47D-EB46-A181-9B24643569BF}" srcOrd="9" destOrd="0" presId="urn:microsoft.com/office/officeart/2009/3/layout/RandomtoResultProcess"/>
    <dgm:cxn modelId="{C5373E5C-E24D-6A4E-B23C-530C37B41049}" type="presParOf" srcId="{9179FA32-52D2-B345-827F-35CA7ED22A3D}" destId="{E21D0027-9917-8241-83BF-C0F6E64AD420}" srcOrd="10" destOrd="0" presId="urn:microsoft.com/office/officeart/2009/3/layout/RandomtoResultProcess"/>
    <dgm:cxn modelId="{ABB3FD0D-9E0F-7048-90C9-4B31D5F724F8}" type="presParOf" srcId="{9179FA32-52D2-B345-827F-35CA7ED22A3D}" destId="{53865D05-17A2-9541-89EB-D64023AAD774}" srcOrd="11" destOrd="0" presId="urn:microsoft.com/office/officeart/2009/3/layout/RandomtoResultProcess"/>
    <dgm:cxn modelId="{4B0653E9-5B7F-7344-8549-C0D76F5C5AB5}" type="presParOf" srcId="{9179FA32-52D2-B345-827F-35CA7ED22A3D}" destId="{D9EA974C-58C7-4A43-99DC-A0B90E1179A3}" srcOrd="12" destOrd="0" presId="urn:microsoft.com/office/officeart/2009/3/layout/RandomtoResultProcess"/>
    <dgm:cxn modelId="{60A574D6-9544-0C49-81C1-E0C876876D96}" type="presParOf" srcId="{9179FA32-52D2-B345-827F-35CA7ED22A3D}" destId="{ED3DD6CE-371B-B741-B1FE-4E2A723EDA38}" srcOrd="13" destOrd="0" presId="urn:microsoft.com/office/officeart/2009/3/layout/RandomtoResultProcess"/>
    <dgm:cxn modelId="{AA3B3CBD-0A6F-5143-A394-1E1B82A8BAF3}" type="presParOf" srcId="{9179FA32-52D2-B345-827F-35CA7ED22A3D}" destId="{352D7C85-36F2-4D4A-B568-C5C88B274B71}" srcOrd="14" destOrd="0" presId="urn:microsoft.com/office/officeart/2009/3/layout/RandomtoResultProcess"/>
    <dgm:cxn modelId="{25003D1B-A9FE-2946-A676-88704BC5CB08}" type="presParOf" srcId="{9179FA32-52D2-B345-827F-35CA7ED22A3D}" destId="{66008183-E2E5-7141-8C13-D1F3206BEEC6}" srcOrd="15" destOrd="0" presId="urn:microsoft.com/office/officeart/2009/3/layout/RandomtoResultProcess"/>
    <dgm:cxn modelId="{531AFB07-7CF2-FF44-81B0-745BED9A45FD}" type="presParOf" srcId="{9179FA32-52D2-B345-827F-35CA7ED22A3D}" destId="{1DC6357E-4F4D-2B46-84C2-0129A3E3C58D}" srcOrd="16" destOrd="0" presId="urn:microsoft.com/office/officeart/2009/3/layout/RandomtoResultProcess"/>
    <dgm:cxn modelId="{3051F44E-ACBD-B84F-B089-58079FF95454}" type="presParOf" srcId="{9179FA32-52D2-B345-827F-35CA7ED22A3D}" destId="{E20DFF0C-EADB-6E4A-8999-17A30B992394}" srcOrd="17" destOrd="0" presId="urn:microsoft.com/office/officeart/2009/3/layout/RandomtoResultProcess"/>
    <dgm:cxn modelId="{52FA73F8-0084-E94D-A014-8AB4B1A0C14A}" type="presParOf" srcId="{9179FA32-52D2-B345-827F-35CA7ED22A3D}" destId="{F67C941C-7BD3-FD44-B331-CE1BB580A5B2}" srcOrd="18" destOrd="0" presId="urn:microsoft.com/office/officeart/2009/3/layout/RandomtoResultProcess"/>
    <dgm:cxn modelId="{9FABA2A2-EAC6-8C4C-98F1-E341FA21492C}" type="presParOf" srcId="{BA2650B0-319E-8B47-9068-88C88B5E5666}" destId="{A249AC38-3DA5-1847-8350-0DAD02209463}" srcOrd="1" destOrd="0" presId="urn:microsoft.com/office/officeart/2009/3/layout/RandomtoResultProcess"/>
    <dgm:cxn modelId="{66478CD9-2AD1-A34D-AE24-5613D5CAC61E}" type="presParOf" srcId="{A249AC38-3DA5-1847-8350-0DAD02209463}" destId="{7D3A725E-11DA-7348-BA6F-A0E189F6E662}" srcOrd="0" destOrd="0" presId="urn:microsoft.com/office/officeart/2009/3/layout/RandomtoResultProcess"/>
    <dgm:cxn modelId="{B5F065B5-48B9-F042-B568-6D62D94D6104}" type="presParOf" srcId="{A249AC38-3DA5-1847-8350-0DAD02209463}" destId="{0759C6EE-D234-3C4A-851D-6A02BB583EAE}" srcOrd="1" destOrd="0" presId="urn:microsoft.com/office/officeart/2009/3/layout/RandomtoResultProcess"/>
    <dgm:cxn modelId="{ACD92D45-89DB-E442-AC33-6F7B9A8396CB}" type="presParOf" srcId="{BA2650B0-319E-8B47-9068-88C88B5E5666}" destId="{01281E0B-2A11-5048-ACF8-B089C4D52325}" srcOrd="2" destOrd="0" presId="urn:microsoft.com/office/officeart/2009/3/layout/RandomtoResultProcess"/>
    <dgm:cxn modelId="{01A79883-C382-9A4F-83A5-5D6221B2DA80}" type="presParOf" srcId="{BA2650B0-319E-8B47-9068-88C88B5E5666}" destId="{866166F8-EDCA-3343-A606-FF339630EBE1}" srcOrd="3" destOrd="0" presId="urn:microsoft.com/office/officeart/2009/3/layout/RandomtoResultProcess"/>
    <dgm:cxn modelId="{7A74E32A-9D0E-7A45-A77F-BA176A8E4C39}" type="presParOf" srcId="{866166F8-EDCA-3343-A606-FF339630EBE1}" destId="{CF9B011E-D713-0E4D-8490-6E45679FEF8C}" srcOrd="0" destOrd="0" presId="urn:microsoft.com/office/officeart/2009/3/layout/RandomtoResultProcess"/>
    <dgm:cxn modelId="{7FD7B84B-1234-8045-A5F9-A96F3E8DB222}" type="presParOf" srcId="{866166F8-EDCA-3343-A606-FF339630EBE1}" destId="{433798D5-209C-5F40-B535-73583EB238CF}" srcOrd="1" destOrd="0" presId="urn:microsoft.com/office/officeart/2009/3/layout/RandomtoResultProcess"/>
    <dgm:cxn modelId="{DC6CB1B6-AF0F-C64C-926B-4FBEC59E7E98}" type="presParOf" srcId="{BA2650B0-319E-8B47-9068-88C88B5E5666}" destId="{B55252CA-2333-3240-BC04-28FEC026308E}" srcOrd="4" destOrd="0" presId="urn:microsoft.com/office/officeart/2009/3/layout/RandomtoResultProcess"/>
    <dgm:cxn modelId="{54422054-070A-5547-B815-614282040FA7}" type="presParOf" srcId="{B55252CA-2333-3240-BC04-28FEC026308E}" destId="{04673F77-6AD1-7346-A53F-F00EFEA9F3B8}" srcOrd="0" destOrd="0" presId="urn:microsoft.com/office/officeart/2009/3/layout/RandomtoResultProcess"/>
    <dgm:cxn modelId="{28B596F7-8FFA-0043-97A9-F02BEB198368}" type="presParOf" srcId="{B55252CA-2333-3240-BC04-28FEC026308E}" destId="{5750ECDD-1F88-7442-9D8B-00B23183AE29}"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919ADE-21E0-40FE-96CC-03537EBACAD8}" type="doc">
      <dgm:prSet loTypeId="urn:microsoft.com/office/officeart/2009/3/layout/RandomtoResultProcess" loCatId="list" qsTypeId="urn:microsoft.com/office/officeart/2005/8/quickstyle/simple1" qsCatId="simple" csTypeId="urn:microsoft.com/office/officeart/2005/8/colors/colorful3" csCatId="colorful" phldr="1"/>
      <dgm:spPr/>
    </dgm:pt>
    <dgm:pt modelId="{02848697-FEF0-41F6-9082-2130871385E4}">
      <dgm:prSet phldrT="[Text]" custT="1"/>
      <dgm:spPr/>
      <dgm:t>
        <a:bodyPr/>
        <a:lstStyle/>
        <a:p>
          <a:r>
            <a:rPr lang="id-ID" sz="2400" dirty="0"/>
            <a:t>Berhubung transaksi kombinasi bisnis entitas sepengendali tidak mengakibatkan perubahan substansi ekonomi kepemilikan atas bisnis yang dipertukarkan</a:t>
          </a:r>
        </a:p>
      </dgm:t>
    </dgm:pt>
    <dgm:pt modelId="{0FC08D8B-E7D6-41D6-82D0-7F70F0E20758}" type="parTrans" cxnId="{90081E86-1462-433A-8FC1-5B203FF482D4}">
      <dgm:prSet/>
      <dgm:spPr/>
      <dgm:t>
        <a:bodyPr/>
        <a:lstStyle/>
        <a:p>
          <a:endParaRPr lang="id-ID" sz="2000"/>
        </a:p>
      </dgm:t>
    </dgm:pt>
    <dgm:pt modelId="{E57C1A87-8E41-4FD7-BD0A-9F3A3E320FA4}" type="sibTrans" cxnId="{90081E86-1462-433A-8FC1-5B203FF482D4}">
      <dgm:prSet custT="1"/>
      <dgm:spPr/>
      <dgm:t>
        <a:bodyPr/>
        <a:lstStyle/>
        <a:p>
          <a:endParaRPr lang="id-ID" sz="2000"/>
        </a:p>
      </dgm:t>
    </dgm:pt>
    <dgm:pt modelId="{904C8FB7-ECA4-4F5D-B669-8CBE2A4A8AAD}">
      <dgm:prSet phldrT="[Text]" custT="1"/>
      <dgm:spPr>
        <a:solidFill>
          <a:schemeClr val="accent4">
            <a:lumMod val="20000"/>
            <a:lumOff val="80000"/>
          </a:schemeClr>
        </a:solidFill>
      </dgm:spPr>
      <dgm:t>
        <a:bodyPr/>
        <a:lstStyle/>
        <a:p>
          <a:r>
            <a:rPr lang="id-ID" sz="2400" b="1" dirty="0">
              <a:solidFill>
                <a:schemeClr val="tx1"/>
              </a:solidFill>
            </a:rPr>
            <a:t>transaksi tersebut diakui pada jumlah tercatat berdasarkan metode penyatuan kepemilikan.</a:t>
          </a:r>
          <a:endParaRPr lang="id-ID" sz="2400" dirty="0">
            <a:solidFill>
              <a:schemeClr val="tx1"/>
            </a:solidFill>
          </a:endParaRPr>
        </a:p>
      </dgm:t>
    </dgm:pt>
    <dgm:pt modelId="{52DD0438-D1D7-4C5E-B2D5-D857CD5DB1C4}" type="parTrans" cxnId="{B5781064-5E8E-4FA6-AC23-BA4D80F65B68}">
      <dgm:prSet/>
      <dgm:spPr/>
      <dgm:t>
        <a:bodyPr/>
        <a:lstStyle/>
        <a:p>
          <a:endParaRPr lang="id-ID" sz="2000"/>
        </a:p>
      </dgm:t>
    </dgm:pt>
    <dgm:pt modelId="{FC7223A1-C2C4-4AB0-8FE3-56F3BAA2FF60}" type="sibTrans" cxnId="{B5781064-5E8E-4FA6-AC23-BA4D80F65B68}">
      <dgm:prSet/>
      <dgm:spPr/>
      <dgm:t>
        <a:bodyPr/>
        <a:lstStyle/>
        <a:p>
          <a:endParaRPr lang="id-ID" sz="2000"/>
        </a:p>
      </dgm:t>
    </dgm:pt>
    <dgm:pt modelId="{97834ADD-D6DB-4147-9602-8449A217C060}" type="pres">
      <dgm:prSet presAssocID="{02919ADE-21E0-40FE-96CC-03537EBACAD8}" presName="Name0" presStyleCnt="0">
        <dgm:presLayoutVars>
          <dgm:dir/>
          <dgm:animOne val="branch"/>
          <dgm:animLvl val="lvl"/>
        </dgm:presLayoutVars>
      </dgm:prSet>
      <dgm:spPr/>
    </dgm:pt>
    <dgm:pt modelId="{59C4C2DB-FD0F-F14E-92B8-F9A4A4869168}" type="pres">
      <dgm:prSet presAssocID="{02848697-FEF0-41F6-9082-2130871385E4}" presName="chaos" presStyleCnt="0"/>
      <dgm:spPr/>
    </dgm:pt>
    <dgm:pt modelId="{8C92A69A-3C10-B048-B679-B1AB0589C8E1}" type="pres">
      <dgm:prSet presAssocID="{02848697-FEF0-41F6-9082-2130871385E4}" presName="parTx1" presStyleLbl="revTx" presStyleIdx="0" presStyleCnt="1" custScaleY="157565" custLinFactNeighborX="604" custLinFactNeighborY="3640"/>
      <dgm:spPr/>
    </dgm:pt>
    <dgm:pt modelId="{F7B8FC87-872D-3F46-AE49-CE224C7B6B61}" type="pres">
      <dgm:prSet presAssocID="{02848697-FEF0-41F6-9082-2130871385E4}" presName="c1" presStyleLbl="node1" presStyleIdx="0" presStyleCnt="19" custLinFactY="-71435" custLinFactNeighborY="-100000"/>
      <dgm:spPr/>
    </dgm:pt>
    <dgm:pt modelId="{525FDB6A-EE0D-7242-B982-41A9571197FA}" type="pres">
      <dgm:prSet presAssocID="{02848697-FEF0-41F6-9082-2130871385E4}" presName="c2" presStyleLbl="node1" presStyleIdx="1" presStyleCnt="19" custLinFactY="-71435" custLinFactNeighborY="-100000"/>
      <dgm:spPr/>
    </dgm:pt>
    <dgm:pt modelId="{3AB08241-77D8-8245-995F-8B98CC759775}" type="pres">
      <dgm:prSet presAssocID="{02848697-FEF0-41F6-9082-2130871385E4}" presName="c3" presStyleLbl="node1" presStyleIdx="2" presStyleCnt="19" custLinFactY="-9095" custLinFactNeighborY="-100000"/>
      <dgm:spPr/>
    </dgm:pt>
    <dgm:pt modelId="{662B8FE6-6AC7-DF4D-B573-7CD6551DC3C3}" type="pres">
      <dgm:prSet presAssocID="{02848697-FEF0-41F6-9082-2130871385E4}" presName="c4" presStyleLbl="node1" presStyleIdx="3" presStyleCnt="19" custLinFactY="-71435" custLinFactNeighborY="-100000"/>
      <dgm:spPr/>
    </dgm:pt>
    <dgm:pt modelId="{75A04BC6-0E3D-9140-AA80-35391346F35D}" type="pres">
      <dgm:prSet presAssocID="{02848697-FEF0-41F6-9082-2130871385E4}" presName="c5" presStyleLbl="node1" presStyleIdx="4" presStyleCnt="19" custLinFactY="-71435" custLinFactNeighborY="-100000"/>
      <dgm:spPr/>
    </dgm:pt>
    <dgm:pt modelId="{8AA27BBF-E5AC-B043-9800-4F012FC17ED0}" type="pres">
      <dgm:prSet presAssocID="{02848697-FEF0-41F6-9082-2130871385E4}" presName="c6" presStyleLbl="node1" presStyleIdx="5" presStyleCnt="19" custLinFactY="-71435" custLinFactNeighborY="-100000"/>
      <dgm:spPr/>
    </dgm:pt>
    <dgm:pt modelId="{AC867471-3D7C-4948-A67B-E40ADCF2C750}" type="pres">
      <dgm:prSet presAssocID="{02848697-FEF0-41F6-9082-2130871385E4}" presName="c7" presStyleLbl="node1" presStyleIdx="6" presStyleCnt="19" custLinFactY="-9095" custLinFactNeighborY="-100000"/>
      <dgm:spPr/>
    </dgm:pt>
    <dgm:pt modelId="{D6EA462B-6009-D645-A4F8-4D247DE94B70}" type="pres">
      <dgm:prSet presAssocID="{02848697-FEF0-41F6-9082-2130871385E4}" presName="c8" presStyleLbl="node1" presStyleIdx="7" presStyleCnt="19" custLinFactY="-71435" custLinFactNeighborY="-100000"/>
      <dgm:spPr/>
    </dgm:pt>
    <dgm:pt modelId="{70AB201B-2F4B-984A-90D1-4DBDCBDFB1CF}" type="pres">
      <dgm:prSet presAssocID="{02848697-FEF0-41F6-9082-2130871385E4}" presName="c9" presStyleLbl="node1" presStyleIdx="8" presStyleCnt="19" custLinFactY="-71435" custLinFactNeighborY="-100000"/>
      <dgm:spPr/>
    </dgm:pt>
    <dgm:pt modelId="{FD2053F5-3FE3-CB45-9F4B-6771EBFB71AD}" type="pres">
      <dgm:prSet presAssocID="{02848697-FEF0-41F6-9082-2130871385E4}" presName="c10" presStyleLbl="node1" presStyleIdx="9" presStyleCnt="19" custLinFactNeighborY="-66669"/>
      <dgm:spPr/>
    </dgm:pt>
    <dgm:pt modelId="{CC2B8CF0-4920-1D4E-9EE7-CCB1E27EDD87}" type="pres">
      <dgm:prSet presAssocID="{02848697-FEF0-41F6-9082-2130871385E4}" presName="c11" presStyleLbl="node1" presStyleIdx="10" presStyleCnt="19" custLinFactY="90236" custLinFactNeighborY="100000"/>
      <dgm:spPr/>
    </dgm:pt>
    <dgm:pt modelId="{91649EEB-8CE1-AD4A-91BA-CFD1CCC136D2}" type="pres">
      <dgm:prSet presAssocID="{02848697-FEF0-41F6-9082-2130871385E4}" presName="c12" presStyleLbl="node1" presStyleIdx="11" presStyleCnt="19" custLinFactY="21059" custLinFactNeighborY="100000"/>
      <dgm:spPr/>
    </dgm:pt>
    <dgm:pt modelId="{450B7065-2F8F-5442-9B48-AF1FF91C7B61}" type="pres">
      <dgm:prSet presAssocID="{02848697-FEF0-41F6-9082-2130871385E4}" presName="c13" presStyleLbl="node1" presStyleIdx="12" presStyleCnt="19" custLinFactNeighborY="83228"/>
      <dgm:spPr/>
    </dgm:pt>
    <dgm:pt modelId="{477BE4B9-9935-164E-B27A-49143C4700EA}" type="pres">
      <dgm:prSet presAssocID="{02848697-FEF0-41F6-9082-2130871385E4}" presName="c14" presStyleLbl="node1" presStyleIdx="13" presStyleCnt="19" custLinFactY="90236" custLinFactNeighborY="100000"/>
      <dgm:spPr/>
    </dgm:pt>
    <dgm:pt modelId="{6CE5D8F6-B253-C74A-8535-0D74C9C208B9}" type="pres">
      <dgm:prSet presAssocID="{02848697-FEF0-41F6-9082-2130871385E4}" presName="c15" presStyleLbl="node1" presStyleIdx="14" presStyleCnt="19" custLinFactY="21059" custLinFactNeighborY="100000"/>
      <dgm:spPr/>
    </dgm:pt>
    <dgm:pt modelId="{816BBDA4-746F-0249-97B2-193C01DF15E4}" type="pres">
      <dgm:prSet presAssocID="{02848697-FEF0-41F6-9082-2130871385E4}" presName="c16" presStyleLbl="node1" presStyleIdx="15" presStyleCnt="19" custLinFactY="90236" custLinFactNeighborY="100000"/>
      <dgm:spPr/>
    </dgm:pt>
    <dgm:pt modelId="{6D9F402C-1425-6F47-B0EE-13122D7B16CE}" type="pres">
      <dgm:prSet presAssocID="{02848697-FEF0-41F6-9082-2130871385E4}" presName="c17" presStyleLbl="node1" presStyleIdx="16" presStyleCnt="19" custLinFactNeighborY="83228"/>
      <dgm:spPr/>
    </dgm:pt>
    <dgm:pt modelId="{92C75870-9E33-ED4B-93B9-1E60D6F57D2C}" type="pres">
      <dgm:prSet presAssocID="{02848697-FEF0-41F6-9082-2130871385E4}" presName="c18" presStyleLbl="node1" presStyleIdx="17" presStyleCnt="19" custLinFactY="21059" custLinFactNeighborY="100000"/>
      <dgm:spPr/>
    </dgm:pt>
    <dgm:pt modelId="{AB685828-F76C-AC48-A0F5-06E04467BF60}" type="pres">
      <dgm:prSet presAssocID="{E57C1A87-8E41-4FD7-BD0A-9F3A3E320FA4}" presName="chevronComposite1" presStyleCnt="0"/>
      <dgm:spPr/>
    </dgm:pt>
    <dgm:pt modelId="{A305C737-4428-7744-AABE-FD76C3DB0AF6}" type="pres">
      <dgm:prSet presAssocID="{E57C1A87-8E41-4FD7-BD0A-9F3A3E320FA4}" presName="chevron1" presStyleLbl="sibTrans2D1" presStyleIdx="0" presStyleCnt="2" custScaleX="63533" custScaleY="83949" custLinFactNeighborX="19629"/>
      <dgm:spPr/>
    </dgm:pt>
    <dgm:pt modelId="{C3F8468D-A10B-F74A-9EEF-A75AFE6AD603}" type="pres">
      <dgm:prSet presAssocID="{E57C1A87-8E41-4FD7-BD0A-9F3A3E320FA4}" presName="spChevron1" presStyleCnt="0"/>
      <dgm:spPr/>
    </dgm:pt>
    <dgm:pt modelId="{C72B856D-A514-5F4A-AE36-A765371E7896}" type="pres">
      <dgm:prSet presAssocID="{E57C1A87-8E41-4FD7-BD0A-9F3A3E320FA4}" presName="overlap" presStyleCnt="0"/>
      <dgm:spPr/>
    </dgm:pt>
    <dgm:pt modelId="{AB878DEA-4B39-EC45-91C9-3ACD29C533EC}" type="pres">
      <dgm:prSet presAssocID="{E57C1A87-8E41-4FD7-BD0A-9F3A3E320FA4}" presName="chevronComposite2" presStyleCnt="0"/>
      <dgm:spPr/>
    </dgm:pt>
    <dgm:pt modelId="{87405ADE-D181-5A44-976D-8091347637FF}" type="pres">
      <dgm:prSet presAssocID="{E57C1A87-8E41-4FD7-BD0A-9F3A3E320FA4}" presName="chevron2" presStyleLbl="sibTrans2D1" presStyleIdx="1" presStyleCnt="2" custScaleX="63533" custScaleY="83949"/>
      <dgm:spPr/>
    </dgm:pt>
    <dgm:pt modelId="{CC8EFAEC-F2C0-FB4F-AF34-B457E35627BA}" type="pres">
      <dgm:prSet presAssocID="{E57C1A87-8E41-4FD7-BD0A-9F3A3E320FA4}" presName="spChevron2" presStyleCnt="0"/>
      <dgm:spPr/>
    </dgm:pt>
    <dgm:pt modelId="{2FA90F4F-9A4B-DB42-99E9-87C08776750E}" type="pres">
      <dgm:prSet presAssocID="{904C8FB7-ECA4-4F5D-B669-8CBE2A4A8AAD}" presName="last" presStyleCnt="0"/>
      <dgm:spPr/>
    </dgm:pt>
    <dgm:pt modelId="{EFACC8E8-D63C-6542-8ACE-927E2120BDFE}" type="pres">
      <dgm:prSet presAssocID="{904C8FB7-ECA4-4F5D-B669-8CBE2A4A8AAD}" presName="circleTx" presStyleLbl="node1" presStyleIdx="18" presStyleCnt="19"/>
      <dgm:spPr/>
    </dgm:pt>
    <dgm:pt modelId="{4DAC877D-F176-C148-BB6A-73912BEEC888}" type="pres">
      <dgm:prSet presAssocID="{904C8FB7-ECA4-4F5D-B669-8CBE2A4A8AAD}" presName="spN" presStyleCnt="0"/>
      <dgm:spPr/>
    </dgm:pt>
  </dgm:ptLst>
  <dgm:cxnLst>
    <dgm:cxn modelId="{2C03453C-A2A9-F14A-B2B2-CF5E2DB45837}" type="presOf" srcId="{02848697-FEF0-41F6-9082-2130871385E4}" destId="{8C92A69A-3C10-B048-B679-B1AB0589C8E1}" srcOrd="0" destOrd="0" presId="urn:microsoft.com/office/officeart/2009/3/layout/RandomtoResultProcess"/>
    <dgm:cxn modelId="{B5781064-5E8E-4FA6-AC23-BA4D80F65B68}" srcId="{02919ADE-21E0-40FE-96CC-03537EBACAD8}" destId="{904C8FB7-ECA4-4F5D-B669-8CBE2A4A8AAD}" srcOrd="1" destOrd="0" parTransId="{52DD0438-D1D7-4C5E-B2D5-D857CD5DB1C4}" sibTransId="{FC7223A1-C2C4-4AB0-8FE3-56F3BAA2FF60}"/>
    <dgm:cxn modelId="{4E368B6A-0EC8-B943-B0B7-4C880D8121E9}" type="presOf" srcId="{02919ADE-21E0-40FE-96CC-03537EBACAD8}" destId="{97834ADD-D6DB-4147-9602-8449A217C060}" srcOrd="0" destOrd="0" presId="urn:microsoft.com/office/officeart/2009/3/layout/RandomtoResultProcess"/>
    <dgm:cxn modelId="{90081E86-1462-433A-8FC1-5B203FF482D4}" srcId="{02919ADE-21E0-40FE-96CC-03537EBACAD8}" destId="{02848697-FEF0-41F6-9082-2130871385E4}" srcOrd="0" destOrd="0" parTransId="{0FC08D8B-E7D6-41D6-82D0-7F70F0E20758}" sibTransId="{E57C1A87-8E41-4FD7-BD0A-9F3A3E320FA4}"/>
    <dgm:cxn modelId="{02CD0D92-7A44-6143-A2C7-FF17050100BD}" type="presOf" srcId="{904C8FB7-ECA4-4F5D-B669-8CBE2A4A8AAD}" destId="{EFACC8E8-D63C-6542-8ACE-927E2120BDFE}" srcOrd="0" destOrd="0" presId="urn:microsoft.com/office/officeart/2009/3/layout/RandomtoResultProcess"/>
    <dgm:cxn modelId="{EE1BFD52-C8E8-D74B-8E0F-A5DC239620DA}" type="presParOf" srcId="{97834ADD-D6DB-4147-9602-8449A217C060}" destId="{59C4C2DB-FD0F-F14E-92B8-F9A4A4869168}" srcOrd="0" destOrd="0" presId="urn:microsoft.com/office/officeart/2009/3/layout/RandomtoResultProcess"/>
    <dgm:cxn modelId="{432AD078-27F7-BA44-9E77-E59928B6FAE6}" type="presParOf" srcId="{59C4C2DB-FD0F-F14E-92B8-F9A4A4869168}" destId="{8C92A69A-3C10-B048-B679-B1AB0589C8E1}" srcOrd="0" destOrd="0" presId="urn:microsoft.com/office/officeart/2009/3/layout/RandomtoResultProcess"/>
    <dgm:cxn modelId="{D62F67DF-6A40-A048-B56A-00650E8FBDCD}" type="presParOf" srcId="{59C4C2DB-FD0F-F14E-92B8-F9A4A4869168}" destId="{F7B8FC87-872D-3F46-AE49-CE224C7B6B61}" srcOrd="1" destOrd="0" presId="urn:microsoft.com/office/officeart/2009/3/layout/RandomtoResultProcess"/>
    <dgm:cxn modelId="{D55B1F2D-2223-DB48-B486-1592D8F54FA3}" type="presParOf" srcId="{59C4C2DB-FD0F-F14E-92B8-F9A4A4869168}" destId="{525FDB6A-EE0D-7242-B982-41A9571197FA}" srcOrd="2" destOrd="0" presId="urn:microsoft.com/office/officeart/2009/3/layout/RandomtoResultProcess"/>
    <dgm:cxn modelId="{282D5C65-A4F8-2E44-9201-037205D38C53}" type="presParOf" srcId="{59C4C2DB-FD0F-F14E-92B8-F9A4A4869168}" destId="{3AB08241-77D8-8245-995F-8B98CC759775}" srcOrd="3" destOrd="0" presId="urn:microsoft.com/office/officeart/2009/3/layout/RandomtoResultProcess"/>
    <dgm:cxn modelId="{0EA588A8-BDD4-4541-9C4A-1A25DA152C79}" type="presParOf" srcId="{59C4C2DB-FD0F-F14E-92B8-F9A4A4869168}" destId="{662B8FE6-6AC7-DF4D-B573-7CD6551DC3C3}" srcOrd="4" destOrd="0" presId="urn:microsoft.com/office/officeart/2009/3/layout/RandomtoResultProcess"/>
    <dgm:cxn modelId="{3ACF500F-F6BF-3A44-B859-0085496D565E}" type="presParOf" srcId="{59C4C2DB-FD0F-F14E-92B8-F9A4A4869168}" destId="{75A04BC6-0E3D-9140-AA80-35391346F35D}" srcOrd="5" destOrd="0" presId="urn:microsoft.com/office/officeart/2009/3/layout/RandomtoResultProcess"/>
    <dgm:cxn modelId="{7516B640-8AB7-B949-8905-E7783DEEF053}" type="presParOf" srcId="{59C4C2DB-FD0F-F14E-92B8-F9A4A4869168}" destId="{8AA27BBF-E5AC-B043-9800-4F012FC17ED0}" srcOrd="6" destOrd="0" presId="urn:microsoft.com/office/officeart/2009/3/layout/RandomtoResultProcess"/>
    <dgm:cxn modelId="{C738255F-5AF2-7541-A8D5-8B00D2D08FC2}" type="presParOf" srcId="{59C4C2DB-FD0F-F14E-92B8-F9A4A4869168}" destId="{AC867471-3D7C-4948-A67B-E40ADCF2C750}" srcOrd="7" destOrd="0" presId="urn:microsoft.com/office/officeart/2009/3/layout/RandomtoResultProcess"/>
    <dgm:cxn modelId="{D11A9BF8-1339-2446-9D91-2C113DB88DD6}" type="presParOf" srcId="{59C4C2DB-FD0F-F14E-92B8-F9A4A4869168}" destId="{D6EA462B-6009-D645-A4F8-4D247DE94B70}" srcOrd="8" destOrd="0" presId="urn:microsoft.com/office/officeart/2009/3/layout/RandomtoResultProcess"/>
    <dgm:cxn modelId="{B7A824A8-DD4D-DA45-AD18-EAE37715FEA5}" type="presParOf" srcId="{59C4C2DB-FD0F-F14E-92B8-F9A4A4869168}" destId="{70AB201B-2F4B-984A-90D1-4DBDCBDFB1CF}" srcOrd="9" destOrd="0" presId="urn:microsoft.com/office/officeart/2009/3/layout/RandomtoResultProcess"/>
    <dgm:cxn modelId="{780560A8-3C21-CA4B-AB61-02E8B70C0C7F}" type="presParOf" srcId="{59C4C2DB-FD0F-F14E-92B8-F9A4A4869168}" destId="{FD2053F5-3FE3-CB45-9F4B-6771EBFB71AD}" srcOrd="10" destOrd="0" presId="urn:microsoft.com/office/officeart/2009/3/layout/RandomtoResultProcess"/>
    <dgm:cxn modelId="{4D5380A9-ED5A-2243-850F-49AF708AB100}" type="presParOf" srcId="{59C4C2DB-FD0F-F14E-92B8-F9A4A4869168}" destId="{CC2B8CF0-4920-1D4E-9EE7-CCB1E27EDD87}" srcOrd="11" destOrd="0" presId="urn:microsoft.com/office/officeart/2009/3/layout/RandomtoResultProcess"/>
    <dgm:cxn modelId="{08660A99-4696-4C43-96F5-A4C9A8BE012C}" type="presParOf" srcId="{59C4C2DB-FD0F-F14E-92B8-F9A4A4869168}" destId="{91649EEB-8CE1-AD4A-91BA-CFD1CCC136D2}" srcOrd="12" destOrd="0" presId="urn:microsoft.com/office/officeart/2009/3/layout/RandomtoResultProcess"/>
    <dgm:cxn modelId="{F17B47C9-DE8E-904B-8351-618445ED7515}" type="presParOf" srcId="{59C4C2DB-FD0F-F14E-92B8-F9A4A4869168}" destId="{450B7065-2F8F-5442-9B48-AF1FF91C7B61}" srcOrd="13" destOrd="0" presId="urn:microsoft.com/office/officeart/2009/3/layout/RandomtoResultProcess"/>
    <dgm:cxn modelId="{00CE3451-133D-A64F-87C0-75E9ADB00F33}" type="presParOf" srcId="{59C4C2DB-FD0F-F14E-92B8-F9A4A4869168}" destId="{477BE4B9-9935-164E-B27A-49143C4700EA}" srcOrd="14" destOrd="0" presId="urn:microsoft.com/office/officeart/2009/3/layout/RandomtoResultProcess"/>
    <dgm:cxn modelId="{75824AFA-E7A1-D243-AB4D-92843C8B8A3D}" type="presParOf" srcId="{59C4C2DB-FD0F-F14E-92B8-F9A4A4869168}" destId="{6CE5D8F6-B253-C74A-8535-0D74C9C208B9}" srcOrd="15" destOrd="0" presId="urn:microsoft.com/office/officeart/2009/3/layout/RandomtoResultProcess"/>
    <dgm:cxn modelId="{CD471A15-15A1-CD4C-8F0A-8EE60336D21F}" type="presParOf" srcId="{59C4C2DB-FD0F-F14E-92B8-F9A4A4869168}" destId="{816BBDA4-746F-0249-97B2-193C01DF15E4}" srcOrd="16" destOrd="0" presId="urn:microsoft.com/office/officeart/2009/3/layout/RandomtoResultProcess"/>
    <dgm:cxn modelId="{B15AF19F-B899-5B4F-B478-9D7D0EC2C320}" type="presParOf" srcId="{59C4C2DB-FD0F-F14E-92B8-F9A4A4869168}" destId="{6D9F402C-1425-6F47-B0EE-13122D7B16CE}" srcOrd="17" destOrd="0" presId="urn:microsoft.com/office/officeart/2009/3/layout/RandomtoResultProcess"/>
    <dgm:cxn modelId="{799079FF-6E34-8142-BFFD-79248337CF0E}" type="presParOf" srcId="{59C4C2DB-FD0F-F14E-92B8-F9A4A4869168}" destId="{92C75870-9E33-ED4B-93B9-1E60D6F57D2C}" srcOrd="18" destOrd="0" presId="urn:microsoft.com/office/officeart/2009/3/layout/RandomtoResultProcess"/>
    <dgm:cxn modelId="{8BABF79D-FAB7-5341-81C6-3400CB704F3E}" type="presParOf" srcId="{97834ADD-D6DB-4147-9602-8449A217C060}" destId="{AB685828-F76C-AC48-A0F5-06E04467BF60}" srcOrd="1" destOrd="0" presId="urn:microsoft.com/office/officeart/2009/3/layout/RandomtoResultProcess"/>
    <dgm:cxn modelId="{64D48180-A3AC-744C-9FD1-E76194C446D2}" type="presParOf" srcId="{AB685828-F76C-AC48-A0F5-06E04467BF60}" destId="{A305C737-4428-7744-AABE-FD76C3DB0AF6}" srcOrd="0" destOrd="0" presId="urn:microsoft.com/office/officeart/2009/3/layout/RandomtoResultProcess"/>
    <dgm:cxn modelId="{E2BF7BE0-4766-0043-A299-23E90E541D3C}" type="presParOf" srcId="{AB685828-F76C-AC48-A0F5-06E04467BF60}" destId="{C3F8468D-A10B-F74A-9EEF-A75AFE6AD603}" srcOrd="1" destOrd="0" presId="urn:microsoft.com/office/officeart/2009/3/layout/RandomtoResultProcess"/>
    <dgm:cxn modelId="{7E71AA2E-11CF-1449-993A-7EA2F518B616}" type="presParOf" srcId="{97834ADD-D6DB-4147-9602-8449A217C060}" destId="{C72B856D-A514-5F4A-AE36-A765371E7896}" srcOrd="2" destOrd="0" presId="urn:microsoft.com/office/officeart/2009/3/layout/RandomtoResultProcess"/>
    <dgm:cxn modelId="{3C430A3C-430E-334A-866E-A57F6E84678E}" type="presParOf" srcId="{97834ADD-D6DB-4147-9602-8449A217C060}" destId="{AB878DEA-4B39-EC45-91C9-3ACD29C533EC}" srcOrd="3" destOrd="0" presId="urn:microsoft.com/office/officeart/2009/3/layout/RandomtoResultProcess"/>
    <dgm:cxn modelId="{98B74BCE-22DD-8647-8AE3-32A68BCEE2D3}" type="presParOf" srcId="{AB878DEA-4B39-EC45-91C9-3ACD29C533EC}" destId="{87405ADE-D181-5A44-976D-8091347637FF}" srcOrd="0" destOrd="0" presId="urn:microsoft.com/office/officeart/2009/3/layout/RandomtoResultProcess"/>
    <dgm:cxn modelId="{AF66E07D-3317-1E49-BD28-537654E76E93}" type="presParOf" srcId="{AB878DEA-4B39-EC45-91C9-3ACD29C533EC}" destId="{CC8EFAEC-F2C0-FB4F-AF34-B457E35627BA}" srcOrd="1" destOrd="0" presId="urn:microsoft.com/office/officeart/2009/3/layout/RandomtoResultProcess"/>
    <dgm:cxn modelId="{174436A7-4CB7-5540-9475-9734BE03BC05}" type="presParOf" srcId="{97834ADD-D6DB-4147-9602-8449A217C060}" destId="{2FA90F4F-9A4B-DB42-99E9-87C08776750E}" srcOrd="4" destOrd="0" presId="urn:microsoft.com/office/officeart/2009/3/layout/RandomtoResultProcess"/>
    <dgm:cxn modelId="{213D3FE0-93B6-9C4D-A6F2-7392E612370A}" type="presParOf" srcId="{2FA90F4F-9A4B-DB42-99E9-87C08776750E}" destId="{EFACC8E8-D63C-6542-8ACE-927E2120BDFE}" srcOrd="0" destOrd="0" presId="urn:microsoft.com/office/officeart/2009/3/layout/RandomtoResultProcess"/>
    <dgm:cxn modelId="{FDC55947-4DC3-6741-BB14-3AA6179FDA86}" type="presParOf" srcId="{2FA90F4F-9A4B-DB42-99E9-87C08776750E}" destId="{4DAC877D-F176-C148-BB6A-73912BEEC888}"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AA4414-5783-4681-AE23-0257B912D7D3}" type="doc">
      <dgm:prSet loTypeId="urn:microsoft.com/office/officeart/2005/8/layout/hierarchy1" loCatId="hierarchy" qsTypeId="urn:microsoft.com/office/officeart/2005/8/quickstyle/simple2" qsCatId="simple" csTypeId="urn:microsoft.com/office/officeart/2005/8/colors/colorful4" csCatId="colorful" phldr="1"/>
      <dgm:spPr/>
      <dgm:t>
        <a:bodyPr/>
        <a:lstStyle/>
        <a:p>
          <a:endParaRPr lang="id-ID"/>
        </a:p>
      </dgm:t>
    </dgm:pt>
    <dgm:pt modelId="{9E2ADFDA-F221-494A-8E7E-BBE2CF41B743}">
      <dgm:prSet/>
      <dgm:spPr/>
      <dgm:t>
        <a:bodyPr/>
        <a:lstStyle/>
        <a:p>
          <a:r>
            <a:rPr lang="id-ID"/>
            <a:t>Metode penyatuan kepemilikan dianggap sebagai metode yang paling tepat untuk mencerminkan sifat transaksi kombinasi bisnis entitas sepengendali yang pada dasarnya tidak mengakibatkan perubahan substansi ekonomi yang signifikan. </a:t>
          </a:r>
        </a:p>
        <a:p>
          <a:r>
            <a:rPr lang="id-ID"/>
            <a:t>Metode ini juga masih digunakan dalam FASB ASC Topic 805 – Business Combination dan praktik di negara lain seperti Inggris, Hongkong, dan Singapura.</a:t>
          </a:r>
        </a:p>
      </dgm:t>
    </dgm:pt>
    <dgm:pt modelId="{0467F0EF-8D3D-4C25-8492-FBF15070AA22}" type="parTrans" cxnId="{99218771-8EE0-46F0-A40C-BDC32A3289AD}">
      <dgm:prSet/>
      <dgm:spPr/>
      <dgm:t>
        <a:bodyPr/>
        <a:lstStyle/>
        <a:p>
          <a:endParaRPr lang="id-ID" sz="1800"/>
        </a:p>
      </dgm:t>
    </dgm:pt>
    <dgm:pt modelId="{224F5162-AF13-44F4-9D8F-20D19FE342C5}" type="sibTrans" cxnId="{99218771-8EE0-46F0-A40C-BDC32A3289AD}">
      <dgm:prSet/>
      <dgm:spPr/>
      <dgm:t>
        <a:bodyPr/>
        <a:lstStyle/>
        <a:p>
          <a:endParaRPr lang="id-ID"/>
        </a:p>
      </dgm:t>
    </dgm:pt>
    <dgm:pt modelId="{A549853F-FA9E-4B94-B3F2-E410AD0AAC00}">
      <dgm:prSet/>
      <dgm:spPr/>
      <dgm:t>
        <a:bodyPr/>
        <a:lstStyle/>
        <a:p>
          <a:r>
            <a:rPr lang="id-ID"/>
            <a:t>Metode penyatuan kepemilikan dianggap tidak bertentangan dengan IFRS yang berlaku saat ini karena tidak diatur secara spesifik dalam IFRS. </a:t>
          </a:r>
        </a:p>
        <a:p>
          <a:r>
            <a:rPr lang="id-ID"/>
            <a:t>Saat ini IASB sedang dalam proses memformulasikan metode akuntansi untuk transaksi kombinasi bisnis entitas sepengendali, sehingga IFRS 3 Business Combinations mengeluarkan hal ini dari ruang lingkupnya.</a:t>
          </a:r>
        </a:p>
      </dgm:t>
    </dgm:pt>
    <dgm:pt modelId="{0C271B80-B1D5-478D-90A0-A5A38C81667C}" type="parTrans" cxnId="{B371C4E7-E2A4-4531-A26D-88AE6025A791}">
      <dgm:prSet/>
      <dgm:spPr/>
      <dgm:t>
        <a:bodyPr/>
        <a:lstStyle/>
        <a:p>
          <a:endParaRPr lang="id-ID" sz="1800"/>
        </a:p>
      </dgm:t>
    </dgm:pt>
    <dgm:pt modelId="{3B777307-FFD4-4A94-B64D-0CDC2242A552}" type="sibTrans" cxnId="{B371C4E7-E2A4-4531-A26D-88AE6025A791}">
      <dgm:prSet/>
      <dgm:spPr/>
      <dgm:t>
        <a:bodyPr/>
        <a:lstStyle/>
        <a:p>
          <a:endParaRPr lang="id-ID"/>
        </a:p>
      </dgm:t>
    </dgm:pt>
    <dgm:pt modelId="{AF5CDC71-09C9-0248-A76D-82E3787AE9A0}" type="pres">
      <dgm:prSet presAssocID="{58AA4414-5783-4681-AE23-0257B912D7D3}" presName="hierChild1" presStyleCnt="0">
        <dgm:presLayoutVars>
          <dgm:chPref val="1"/>
          <dgm:dir/>
          <dgm:animOne val="branch"/>
          <dgm:animLvl val="lvl"/>
          <dgm:resizeHandles/>
        </dgm:presLayoutVars>
      </dgm:prSet>
      <dgm:spPr/>
    </dgm:pt>
    <dgm:pt modelId="{A5D0B7B5-9B02-AF4D-9820-213CB51C8B33}" type="pres">
      <dgm:prSet presAssocID="{9E2ADFDA-F221-494A-8E7E-BBE2CF41B743}" presName="hierRoot1" presStyleCnt="0"/>
      <dgm:spPr/>
    </dgm:pt>
    <dgm:pt modelId="{B7A978AE-44F4-374B-9ED1-5EA3D49D8EFB}" type="pres">
      <dgm:prSet presAssocID="{9E2ADFDA-F221-494A-8E7E-BBE2CF41B743}" presName="composite" presStyleCnt="0"/>
      <dgm:spPr/>
    </dgm:pt>
    <dgm:pt modelId="{70FAB2F7-9858-AA42-BC4D-8A51A8E8B108}" type="pres">
      <dgm:prSet presAssocID="{9E2ADFDA-F221-494A-8E7E-BBE2CF41B743}" presName="background" presStyleLbl="node0" presStyleIdx="0" presStyleCnt="2"/>
      <dgm:spPr/>
    </dgm:pt>
    <dgm:pt modelId="{1E9E5CFE-15EC-C44A-9EEA-74C5052817AD}" type="pres">
      <dgm:prSet presAssocID="{9E2ADFDA-F221-494A-8E7E-BBE2CF41B743}" presName="text" presStyleLbl="fgAcc0" presStyleIdx="0" presStyleCnt="2">
        <dgm:presLayoutVars>
          <dgm:chPref val="3"/>
        </dgm:presLayoutVars>
      </dgm:prSet>
      <dgm:spPr/>
    </dgm:pt>
    <dgm:pt modelId="{C44A45A9-58B9-AB4D-925E-CE8C18B047F8}" type="pres">
      <dgm:prSet presAssocID="{9E2ADFDA-F221-494A-8E7E-BBE2CF41B743}" presName="hierChild2" presStyleCnt="0"/>
      <dgm:spPr/>
    </dgm:pt>
    <dgm:pt modelId="{0B6B4C8F-A3FB-B743-AD85-E6A316D66D63}" type="pres">
      <dgm:prSet presAssocID="{A549853F-FA9E-4B94-B3F2-E410AD0AAC00}" presName="hierRoot1" presStyleCnt="0"/>
      <dgm:spPr/>
    </dgm:pt>
    <dgm:pt modelId="{5C3A9B74-9115-C440-B396-9F14432749DE}" type="pres">
      <dgm:prSet presAssocID="{A549853F-FA9E-4B94-B3F2-E410AD0AAC00}" presName="composite" presStyleCnt="0"/>
      <dgm:spPr/>
    </dgm:pt>
    <dgm:pt modelId="{8BFDD9A6-4376-DB43-9D26-E139AF319CE0}" type="pres">
      <dgm:prSet presAssocID="{A549853F-FA9E-4B94-B3F2-E410AD0AAC00}" presName="background" presStyleLbl="node0" presStyleIdx="1" presStyleCnt="2"/>
      <dgm:spPr/>
    </dgm:pt>
    <dgm:pt modelId="{A1C73457-8AAA-004C-8264-AD3A3AAD6AD0}" type="pres">
      <dgm:prSet presAssocID="{A549853F-FA9E-4B94-B3F2-E410AD0AAC00}" presName="text" presStyleLbl="fgAcc0" presStyleIdx="1" presStyleCnt="2">
        <dgm:presLayoutVars>
          <dgm:chPref val="3"/>
        </dgm:presLayoutVars>
      </dgm:prSet>
      <dgm:spPr/>
    </dgm:pt>
    <dgm:pt modelId="{A87D798A-CE84-B247-BC53-BBBB999F6622}" type="pres">
      <dgm:prSet presAssocID="{A549853F-FA9E-4B94-B3F2-E410AD0AAC00}" presName="hierChild2" presStyleCnt="0"/>
      <dgm:spPr/>
    </dgm:pt>
  </dgm:ptLst>
  <dgm:cxnLst>
    <dgm:cxn modelId="{99218771-8EE0-46F0-A40C-BDC32A3289AD}" srcId="{58AA4414-5783-4681-AE23-0257B912D7D3}" destId="{9E2ADFDA-F221-494A-8E7E-BBE2CF41B743}" srcOrd="0" destOrd="0" parTransId="{0467F0EF-8D3D-4C25-8492-FBF15070AA22}" sibTransId="{224F5162-AF13-44F4-9D8F-20D19FE342C5}"/>
    <dgm:cxn modelId="{2EE912AC-6247-FC4D-B904-C066B20E171F}" type="presOf" srcId="{9E2ADFDA-F221-494A-8E7E-BBE2CF41B743}" destId="{1E9E5CFE-15EC-C44A-9EEA-74C5052817AD}" srcOrd="0" destOrd="0" presId="urn:microsoft.com/office/officeart/2005/8/layout/hierarchy1"/>
    <dgm:cxn modelId="{E54BC4E5-7957-F949-AEFC-C40332AD507D}" type="presOf" srcId="{58AA4414-5783-4681-AE23-0257B912D7D3}" destId="{AF5CDC71-09C9-0248-A76D-82E3787AE9A0}" srcOrd="0" destOrd="0" presId="urn:microsoft.com/office/officeart/2005/8/layout/hierarchy1"/>
    <dgm:cxn modelId="{B371C4E7-E2A4-4531-A26D-88AE6025A791}" srcId="{58AA4414-5783-4681-AE23-0257B912D7D3}" destId="{A549853F-FA9E-4B94-B3F2-E410AD0AAC00}" srcOrd="1" destOrd="0" parTransId="{0C271B80-B1D5-478D-90A0-A5A38C81667C}" sibTransId="{3B777307-FFD4-4A94-B64D-0CDC2242A552}"/>
    <dgm:cxn modelId="{6F86FEEC-1091-5D49-8A73-7A87AEFF6A63}" type="presOf" srcId="{A549853F-FA9E-4B94-B3F2-E410AD0AAC00}" destId="{A1C73457-8AAA-004C-8264-AD3A3AAD6AD0}" srcOrd="0" destOrd="0" presId="urn:microsoft.com/office/officeart/2005/8/layout/hierarchy1"/>
    <dgm:cxn modelId="{D0F00D49-7381-A248-A266-DBB21C6110A1}" type="presParOf" srcId="{AF5CDC71-09C9-0248-A76D-82E3787AE9A0}" destId="{A5D0B7B5-9B02-AF4D-9820-213CB51C8B33}" srcOrd="0" destOrd="0" presId="urn:microsoft.com/office/officeart/2005/8/layout/hierarchy1"/>
    <dgm:cxn modelId="{559A85EF-F329-1C4E-9577-68542B931678}" type="presParOf" srcId="{A5D0B7B5-9B02-AF4D-9820-213CB51C8B33}" destId="{B7A978AE-44F4-374B-9ED1-5EA3D49D8EFB}" srcOrd="0" destOrd="0" presId="urn:microsoft.com/office/officeart/2005/8/layout/hierarchy1"/>
    <dgm:cxn modelId="{6BFB6472-2D0A-0248-B16F-2995357B6596}" type="presParOf" srcId="{B7A978AE-44F4-374B-9ED1-5EA3D49D8EFB}" destId="{70FAB2F7-9858-AA42-BC4D-8A51A8E8B108}" srcOrd="0" destOrd="0" presId="urn:microsoft.com/office/officeart/2005/8/layout/hierarchy1"/>
    <dgm:cxn modelId="{8C6BD9BF-C7AA-D54C-8740-0F9CDEB012DE}" type="presParOf" srcId="{B7A978AE-44F4-374B-9ED1-5EA3D49D8EFB}" destId="{1E9E5CFE-15EC-C44A-9EEA-74C5052817AD}" srcOrd="1" destOrd="0" presId="urn:microsoft.com/office/officeart/2005/8/layout/hierarchy1"/>
    <dgm:cxn modelId="{68C2BA4C-06B6-154A-AFEF-ACA6168339CF}" type="presParOf" srcId="{A5D0B7B5-9B02-AF4D-9820-213CB51C8B33}" destId="{C44A45A9-58B9-AB4D-925E-CE8C18B047F8}" srcOrd="1" destOrd="0" presId="urn:microsoft.com/office/officeart/2005/8/layout/hierarchy1"/>
    <dgm:cxn modelId="{98DC57D9-ED4F-3D49-9CD4-8B8FDE465E36}" type="presParOf" srcId="{AF5CDC71-09C9-0248-A76D-82E3787AE9A0}" destId="{0B6B4C8F-A3FB-B743-AD85-E6A316D66D63}" srcOrd="1" destOrd="0" presId="urn:microsoft.com/office/officeart/2005/8/layout/hierarchy1"/>
    <dgm:cxn modelId="{D0448DC8-3AAB-CC4E-ABFC-9FF603855E15}" type="presParOf" srcId="{0B6B4C8F-A3FB-B743-AD85-E6A316D66D63}" destId="{5C3A9B74-9115-C440-B396-9F14432749DE}" srcOrd="0" destOrd="0" presId="urn:microsoft.com/office/officeart/2005/8/layout/hierarchy1"/>
    <dgm:cxn modelId="{BD2A73D5-B069-9C47-92F0-A4E46A66E00E}" type="presParOf" srcId="{5C3A9B74-9115-C440-B396-9F14432749DE}" destId="{8BFDD9A6-4376-DB43-9D26-E139AF319CE0}" srcOrd="0" destOrd="0" presId="urn:microsoft.com/office/officeart/2005/8/layout/hierarchy1"/>
    <dgm:cxn modelId="{2CB016B0-CE98-744A-9833-55BAC63A7B2B}" type="presParOf" srcId="{5C3A9B74-9115-C440-B396-9F14432749DE}" destId="{A1C73457-8AAA-004C-8264-AD3A3AAD6AD0}" srcOrd="1" destOrd="0" presId="urn:microsoft.com/office/officeart/2005/8/layout/hierarchy1"/>
    <dgm:cxn modelId="{54C5F6EE-5DBE-4348-A9A5-1AAD46AD6B68}" type="presParOf" srcId="{0B6B4C8F-A3FB-B743-AD85-E6A316D66D63}" destId="{A87D798A-CE84-B247-BC53-BBBB999F662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2FE23F-8C85-49FE-BD0A-91CCB8C71BF2}" type="doc">
      <dgm:prSet loTypeId="urn:microsoft.com/office/officeart/2005/8/layout/hProcess9" loCatId="process" qsTypeId="urn:microsoft.com/office/officeart/2005/8/quickstyle/simple1" qsCatId="simple" csTypeId="urn:microsoft.com/office/officeart/2005/8/colors/colorful4" csCatId="colorful" phldr="1"/>
      <dgm:spPr/>
    </dgm:pt>
    <dgm:pt modelId="{30E5DE59-454F-4698-AE0C-E43F03F1D715}">
      <dgm:prSet phldrT="[Text]" custT="1"/>
      <dgm:spPr/>
      <dgm:t>
        <a:bodyPr/>
        <a:lstStyle/>
        <a:p>
          <a:r>
            <a:rPr lang="id-ID" sz="2400" dirty="0">
              <a:solidFill>
                <a:schemeClr val="tx1"/>
              </a:solidFill>
            </a:rPr>
            <a:t>Selisih antara jumlah imbalan yang dialihkan dan jumlah tercatat dari setiap transaksi kombinasi bisnis entitas sepengendali</a:t>
          </a:r>
        </a:p>
      </dgm:t>
    </dgm:pt>
    <dgm:pt modelId="{EABCDB74-B32B-420A-809B-1E1BC3AEBB5A}" type="parTrans" cxnId="{F3C6281E-C8C7-42C0-BBDC-89B9A4A73D96}">
      <dgm:prSet/>
      <dgm:spPr/>
      <dgm:t>
        <a:bodyPr/>
        <a:lstStyle/>
        <a:p>
          <a:endParaRPr lang="id-ID" sz="2400">
            <a:solidFill>
              <a:schemeClr val="tx1"/>
            </a:solidFill>
          </a:endParaRPr>
        </a:p>
      </dgm:t>
    </dgm:pt>
    <dgm:pt modelId="{96EBE160-BC05-4082-992B-1D2932D7CB6E}" type="sibTrans" cxnId="{F3C6281E-C8C7-42C0-BBDC-89B9A4A73D96}">
      <dgm:prSet/>
      <dgm:spPr/>
      <dgm:t>
        <a:bodyPr/>
        <a:lstStyle/>
        <a:p>
          <a:endParaRPr lang="id-ID" sz="2400">
            <a:solidFill>
              <a:schemeClr val="tx1"/>
            </a:solidFill>
          </a:endParaRPr>
        </a:p>
      </dgm:t>
    </dgm:pt>
    <dgm:pt modelId="{4C0ECDCF-F9C9-4839-915A-6721657C60D4}">
      <dgm:prSet phldrT="[Text]" custT="1"/>
      <dgm:spPr/>
      <dgm:t>
        <a:bodyPr/>
        <a:lstStyle/>
        <a:p>
          <a:r>
            <a:rPr lang="id-ID" sz="2400" dirty="0">
              <a:solidFill>
                <a:schemeClr val="tx1"/>
              </a:solidFill>
            </a:rPr>
            <a:t>Diakui di ekuitas</a:t>
          </a:r>
        </a:p>
      </dgm:t>
    </dgm:pt>
    <dgm:pt modelId="{577A32A5-988F-4DE1-9DA7-E4C9A0311D8B}" type="parTrans" cxnId="{0D6C13A8-0D5D-4C01-A458-A67488D97775}">
      <dgm:prSet/>
      <dgm:spPr/>
      <dgm:t>
        <a:bodyPr/>
        <a:lstStyle/>
        <a:p>
          <a:endParaRPr lang="id-ID" sz="2400">
            <a:solidFill>
              <a:schemeClr val="tx1"/>
            </a:solidFill>
          </a:endParaRPr>
        </a:p>
      </dgm:t>
    </dgm:pt>
    <dgm:pt modelId="{89C84A0A-FFA8-4CE5-A9FF-1DE0A48BFDD9}" type="sibTrans" cxnId="{0D6C13A8-0D5D-4C01-A458-A67488D97775}">
      <dgm:prSet/>
      <dgm:spPr/>
      <dgm:t>
        <a:bodyPr/>
        <a:lstStyle/>
        <a:p>
          <a:endParaRPr lang="id-ID" sz="2400">
            <a:solidFill>
              <a:schemeClr val="tx1"/>
            </a:solidFill>
          </a:endParaRPr>
        </a:p>
      </dgm:t>
    </dgm:pt>
    <dgm:pt modelId="{167E6BCC-7311-4EA9-BA23-15510BE50C1E}">
      <dgm:prSet phldrT="[Text]" custT="1"/>
      <dgm:spPr/>
      <dgm:t>
        <a:bodyPr/>
        <a:lstStyle/>
        <a:p>
          <a:r>
            <a:rPr lang="id-ID" sz="2400" dirty="0">
              <a:solidFill>
                <a:schemeClr val="tx1"/>
              </a:solidFill>
            </a:rPr>
            <a:t>Disajikan dalam pos tambahan modal disetor.</a:t>
          </a:r>
        </a:p>
      </dgm:t>
    </dgm:pt>
    <dgm:pt modelId="{910AECC6-6004-4230-BE18-E2864B2BB0D4}" type="parTrans" cxnId="{6C3331A1-68AF-48F0-818F-9541EF084B62}">
      <dgm:prSet/>
      <dgm:spPr/>
      <dgm:t>
        <a:bodyPr/>
        <a:lstStyle/>
        <a:p>
          <a:endParaRPr lang="id-ID" sz="2400">
            <a:solidFill>
              <a:schemeClr val="tx1"/>
            </a:solidFill>
          </a:endParaRPr>
        </a:p>
      </dgm:t>
    </dgm:pt>
    <dgm:pt modelId="{DF118CAA-FCCF-498D-97CF-919781C0F914}" type="sibTrans" cxnId="{6C3331A1-68AF-48F0-818F-9541EF084B62}">
      <dgm:prSet/>
      <dgm:spPr/>
      <dgm:t>
        <a:bodyPr/>
        <a:lstStyle/>
        <a:p>
          <a:endParaRPr lang="id-ID" sz="2400">
            <a:solidFill>
              <a:schemeClr val="tx1"/>
            </a:solidFill>
          </a:endParaRPr>
        </a:p>
      </dgm:t>
    </dgm:pt>
    <dgm:pt modelId="{83E2E75F-7468-4883-9768-D1597927593D}" type="pres">
      <dgm:prSet presAssocID="{D32FE23F-8C85-49FE-BD0A-91CCB8C71BF2}" presName="CompostProcess" presStyleCnt="0">
        <dgm:presLayoutVars>
          <dgm:dir/>
          <dgm:resizeHandles val="exact"/>
        </dgm:presLayoutVars>
      </dgm:prSet>
      <dgm:spPr/>
    </dgm:pt>
    <dgm:pt modelId="{6CB92459-372F-4298-AA76-ABA98DA5C44D}" type="pres">
      <dgm:prSet presAssocID="{D32FE23F-8C85-49FE-BD0A-91CCB8C71BF2}" presName="arrow" presStyleLbl="bgShp" presStyleIdx="0" presStyleCnt="1"/>
      <dgm:spPr/>
    </dgm:pt>
    <dgm:pt modelId="{D35BF409-6D79-4261-8720-74954578333D}" type="pres">
      <dgm:prSet presAssocID="{D32FE23F-8C85-49FE-BD0A-91CCB8C71BF2}" presName="linearProcess" presStyleCnt="0"/>
      <dgm:spPr/>
    </dgm:pt>
    <dgm:pt modelId="{44B0CBEF-AFCB-4C9A-A35B-ED39F58C5993}" type="pres">
      <dgm:prSet presAssocID="{30E5DE59-454F-4698-AE0C-E43F03F1D715}" presName="textNode" presStyleLbl="node1" presStyleIdx="0" presStyleCnt="3" custScaleX="139211" custScaleY="105932">
        <dgm:presLayoutVars>
          <dgm:bulletEnabled val="1"/>
        </dgm:presLayoutVars>
      </dgm:prSet>
      <dgm:spPr/>
    </dgm:pt>
    <dgm:pt modelId="{23E5A845-0363-4494-B72A-F61B6328004A}" type="pres">
      <dgm:prSet presAssocID="{96EBE160-BC05-4082-992B-1D2932D7CB6E}" presName="sibTrans" presStyleCnt="0"/>
      <dgm:spPr/>
    </dgm:pt>
    <dgm:pt modelId="{F55FA673-C11C-4DC0-BD24-1C0D36A41CDB}" type="pres">
      <dgm:prSet presAssocID="{4C0ECDCF-F9C9-4839-915A-6721657C60D4}" presName="textNode" presStyleLbl="node1" presStyleIdx="1" presStyleCnt="3" custScaleX="52698" custScaleY="105932">
        <dgm:presLayoutVars>
          <dgm:bulletEnabled val="1"/>
        </dgm:presLayoutVars>
      </dgm:prSet>
      <dgm:spPr/>
    </dgm:pt>
    <dgm:pt modelId="{F791EA52-0347-45CC-9858-F461CB3E2698}" type="pres">
      <dgm:prSet presAssocID="{89C84A0A-FFA8-4CE5-A9FF-1DE0A48BFDD9}" presName="sibTrans" presStyleCnt="0"/>
      <dgm:spPr/>
    </dgm:pt>
    <dgm:pt modelId="{E97FDC2D-43BC-4A5E-9004-B4F5C6A3F218}" type="pres">
      <dgm:prSet presAssocID="{167E6BCC-7311-4EA9-BA23-15510BE50C1E}" presName="textNode" presStyleLbl="node1" presStyleIdx="2" presStyleCnt="3" custScaleX="78800" custScaleY="105932">
        <dgm:presLayoutVars>
          <dgm:bulletEnabled val="1"/>
        </dgm:presLayoutVars>
      </dgm:prSet>
      <dgm:spPr/>
    </dgm:pt>
  </dgm:ptLst>
  <dgm:cxnLst>
    <dgm:cxn modelId="{F3C6281E-C8C7-42C0-BBDC-89B9A4A73D96}" srcId="{D32FE23F-8C85-49FE-BD0A-91CCB8C71BF2}" destId="{30E5DE59-454F-4698-AE0C-E43F03F1D715}" srcOrd="0" destOrd="0" parTransId="{EABCDB74-B32B-420A-809B-1E1BC3AEBB5A}" sibTransId="{96EBE160-BC05-4082-992B-1D2932D7CB6E}"/>
    <dgm:cxn modelId="{28D9922B-914B-4032-B5A4-4E1088A5BEC1}" type="presOf" srcId="{D32FE23F-8C85-49FE-BD0A-91CCB8C71BF2}" destId="{83E2E75F-7468-4883-9768-D1597927593D}" srcOrd="0" destOrd="0" presId="urn:microsoft.com/office/officeart/2005/8/layout/hProcess9"/>
    <dgm:cxn modelId="{EC45AC7C-904D-40C8-B262-FF4CCC57C2A6}" type="presOf" srcId="{30E5DE59-454F-4698-AE0C-E43F03F1D715}" destId="{44B0CBEF-AFCB-4C9A-A35B-ED39F58C5993}" srcOrd="0" destOrd="0" presId="urn:microsoft.com/office/officeart/2005/8/layout/hProcess9"/>
    <dgm:cxn modelId="{DF770E92-FB87-427D-ACD6-D8AD639EB06A}" type="presOf" srcId="{167E6BCC-7311-4EA9-BA23-15510BE50C1E}" destId="{E97FDC2D-43BC-4A5E-9004-B4F5C6A3F218}" srcOrd="0" destOrd="0" presId="urn:microsoft.com/office/officeart/2005/8/layout/hProcess9"/>
    <dgm:cxn modelId="{6C3331A1-68AF-48F0-818F-9541EF084B62}" srcId="{D32FE23F-8C85-49FE-BD0A-91CCB8C71BF2}" destId="{167E6BCC-7311-4EA9-BA23-15510BE50C1E}" srcOrd="2" destOrd="0" parTransId="{910AECC6-6004-4230-BE18-E2864B2BB0D4}" sibTransId="{DF118CAA-FCCF-498D-97CF-919781C0F914}"/>
    <dgm:cxn modelId="{0D6C13A8-0D5D-4C01-A458-A67488D97775}" srcId="{D32FE23F-8C85-49FE-BD0A-91CCB8C71BF2}" destId="{4C0ECDCF-F9C9-4839-915A-6721657C60D4}" srcOrd="1" destOrd="0" parTransId="{577A32A5-988F-4DE1-9DA7-E4C9A0311D8B}" sibTransId="{89C84A0A-FFA8-4CE5-A9FF-1DE0A48BFDD9}"/>
    <dgm:cxn modelId="{9BC419AB-8B0F-44CB-8803-FE747C88D5CC}" type="presOf" srcId="{4C0ECDCF-F9C9-4839-915A-6721657C60D4}" destId="{F55FA673-C11C-4DC0-BD24-1C0D36A41CDB}" srcOrd="0" destOrd="0" presId="urn:microsoft.com/office/officeart/2005/8/layout/hProcess9"/>
    <dgm:cxn modelId="{52DED36E-2080-40F8-BC43-E2FE019CA82C}" type="presParOf" srcId="{83E2E75F-7468-4883-9768-D1597927593D}" destId="{6CB92459-372F-4298-AA76-ABA98DA5C44D}" srcOrd="0" destOrd="0" presId="urn:microsoft.com/office/officeart/2005/8/layout/hProcess9"/>
    <dgm:cxn modelId="{A1D967CB-8403-46A9-9FC4-8399F7FB93F6}" type="presParOf" srcId="{83E2E75F-7468-4883-9768-D1597927593D}" destId="{D35BF409-6D79-4261-8720-74954578333D}" srcOrd="1" destOrd="0" presId="urn:microsoft.com/office/officeart/2005/8/layout/hProcess9"/>
    <dgm:cxn modelId="{D9B04443-A5B1-4BB8-AA30-6CB5AEF848E0}" type="presParOf" srcId="{D35BF409-6D79-4261-8720-74954578333D}" destId="{44B0CBEF-AFCB-4C9A-A35B-ED39F58C5993}" srcOrd="0" destOrd="0" presId="urn:microsoft.com/office/officeart/2005/8/layout/hProcess9"/>
    <dgm:cxn modelId="{F1D8E8E7-3E60-4E27-BCD7-C01D13C71706}" type="presParOf" srcId="{D35BF409-6D79-4261-8720-74954578333D}" destId="{23E5A845-0363-4494-B72A-F61B6328004A}" srcOrd="1" destOrd="0" presId="urn:microsoft.com/office/officeart/2005/8/layout/hProcess9"/>
    <dgm:cxn modelId="{81D7E39E-5814-4EB7-B566-1530E480B771}" type="presParOf" srcId="{D35BF409-6D79-4261-8720-74954578333D}" destId="{F55FA673-C11C-4DC0-BD24-1C0D36A41CDB}" srcOrd="2" destOrd="0" presId="urn:microsoft.com/office/officeart/2005/8/layout/hProcess9"/>
    <dgm:cxn modelId="{F53664D0-348C-4A2C-A17C-5436F873EB0C}" type="presParOf" srcId="{D35BF409-6D79-4261-8720-74954578333D}" destId="{F791EA52-0347-45CC-9858-F461CB3E2698}" srcOrd="3" destOrd="0" presId="urn:microsoft.com/office/officeart/2005/8/layout/hProcess9"/>
    <dgm:cxn modelId="{12364B92-645B-4362-A463-E79DB635E048}" type="presParOf" srcId="{D35BF409-6D79-4261-8720-74954578333D}" destId="{E97FDC2D-43BC-4A5E-9004-B4F5C6A3F21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CE3229D-145C-4E0E-B17C-4127AF303F8A}"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id-ID"/>
        </a:p>
      </dgm:t>
    </dgm:pt>
    <dgm:pt modelId="{68B4C775-7D7C-4B43-A2F7-F3E07248C5FB}">
      <dgm:prSet phldrT="[Text]" custT="1"/>
      <dgm:spPr/>
      <dgm:t>
        <a:bodyPr/>
        <a:lstStyle/>
        <a:p>
          <a:r>
            <a:rPr lang="id-ID" sz="2000" dirty="0">
              <a:solidFill>
                <a:schemeClr val="tx1"/>
              </a:solidFill>
            </a:rPr>
            <a:t>Unsur-unsur laporan keuangan, untuk periode terjadinya kombinasi bisnis entitas sepengendali dan periode komparatif sajian, disajikan seolah-olah penggabungan tersebut telah terjadi sejak awal periode</a:t>
          </a:r>
        </a:p>
      </dgm:t>
    </dgm:pt>
    <dgm:pt modelId="{83729183-09C5-4A10-ADDD-080E6442A5EF}" type="parTrans" cxnId="{AF3397AF-2B3A-449B-B515-45D22F2BE0AC}">
      <dgm:prSet/>
      <dgm:spPr/>
      <dgm:t>
        <a:bodyPr/>
        <a:lstStyle/>
        <a:p>
          <a:endParaRPr lang="id-ID" sz="2000">
            <a:solidFill>
              <a:schemeClr val="tx1"/>
            </a:solidFill>
          </a:endParaRPr>
        </a:p>
      </dgm:t>
    </dgm:pt>
    <dgm:pt modelId="{E2836105-14D3-4DD5-9905-23A040F9AE98}" type="sibTrans" cxnId="{AF3397AF-2B3A-449B-B515-45D22F2BE0AC}">
      <dgm:prSet/>
      <dgm:spPr/>
      <dgm:t>
        <a:bodyPr/>
        <a:lstStyle/>
        <a:p>
          <a:endParaRPr lang="id-ID" sz="2000">
            <a:solidFill>
              <a:schemeClr val="tx1"/>
            </a:solidFill>
          </a:endParaRPr>
        </a:p>
      </dgm:t>
    </dgm:pt>
    <dgm:pt modelId="{653E9BFD-1C7B-4091-9C99-A1EE0859BAC8}">
      <dgm:prSet phldrT="[Text]" custT="1"/>
      <dgm:spPr/>
      <dgm:t>
        <a:bodyPr/>
        <a:lstStyle/>
        <a:p>
          <a:r>
            <a:rPr lang="id-ID" sz="2000" dirty="0">
              <a:solidFill>
                <a:schemeClr val="tx1"/>
              </a:solidFill>
            </a:rPr>
            <a:t>Laporan keuangan entitas tidak boleh memasukkan adanya penyatuan kepemilikan walaupun entitas tersebut adalah salah satu pihak yang terlibat jika penyatuan kepemilikan terjadi pada suatu tanggal setelah akhir periode pelaporan.</a:t>
          </a:r>
        </a:p>
      </dgm:t>
    </dgm:pt>
    <dgm:pt modelId="{8A1FAB82-5FCF-4E08-AA1F-43D311864D0D}" type="parTrans" cxnId="{9332FAAD-C122-4E37-A2A5-E67732C21C64}">
      <dgm:prSet/>
      <dgm:spPr/>
      <dgm:t>
        <a:bodyPr/>
        <a:lstStyle/>
        <a:p>
          <a:endParaRPr lang="id-ID" sz="2000">
            <a:solidFill>
              <a:schemeClr val="tx1"/>
            </a:solidFill>
          </a:endParaRPr>
        </a:p>
      </dgm:t>
    </dgm:pt>
    <dgm:pt modelId="{524C65B5-C371-4B36-A949-081621EDF1A9}" type="sibTrans" cxnId="{9332FAAD-C122-4E37-A2A5-E67732C21C64}">
      <dgm:prSet/>
      <dgm:spPr/>
      <dgm:t>
        <a:bodyPr/>
        <a:lstStyle/>
        <a:p>
          <a:endParaRPr lang="id-ID" sz="2000">
            <a:solidFill>
              <a:schemeClr val="tx1"/>
            </a:solidFill>
          </a:endParaRPr>
        </a:p>
      </dgm:t>
    </dgm:pt>
    <dgm:pt modelId="{1DD69C4E-917A-4A94-95FA-7144EBC95FE2}">
      <dgm:prSet phldrT="[Text]" custT="1"/>
      <dgm:spPr/>
      <dgm:t>
        <a:bodyPr/>
        <a:lstStyle/>
        <a:p>
          <a:r>
            <a:rPr lang="id-ID" sz="2000" dirty="0">
              <a:solidFill>
                <a:schemeClr val="tx1"/>
              </a:solidFill>
            </a:rPr>
            <a:t>Jumlah tercatat dari unsur-unsur laporan keuangan tersebut merupakan jumlah tercatat dari entitas yang bergabung dalam kombinasi bisnis entitas sepengendali.</a:t>
          </a:r>
        </a:p>
      </dgm:t>
    </dgm:pt>
    <dgm:pt modelId="{7713B69E-BF4F-4D63-96C7-FB6B4D0BA33E}" type="parTrans" cxnId="{638FE4BD-1812-4842-9B67-0F2F9E648DC0}">
      <dgm:prSet/>
      <dgm:spPr/>
      <dgm:t>
        <a:bodyPr/>
        <a:lstStyle/>
        <a:p>
          <a:endParaRPr lang="id-ID" sz="2000">
            <a:solidFill>
              <a:schemeClr val="tx1"/>
            </a:solidFill>
          </a:endParaRPr>
        </a:p>
      </dgm:t>
    </dgm:pt>
    <dgm:pt modelId="{9DD7D9C2-2469-449F-A52A-0111C60E43DB}" type="sibTrans" cxnId="{638FE4BD-1812-4842-9B67-0F2F9E648DC0}">
      <dgm:prSet/>
      <dgm:spPr/>
      <dgm:t>
        <a:bodyPr/>
        <a:lstStyle/>
        <a:p>
          <a:endParaRPr lang="id-ID" sz="2000">
            <a:solidFill>
              <a:schemeClr val="tx1"/>
            </a:solidFill>
          </a:endParaRPr>
        </a:p>
      </dgm:t>
    </dgm:pt>
    <dgm:pt modelId="{832EE1EC-BAFD-4D9B-ADAE-852FC69C1EDD}" type="pres">
      <dgm:prSet presAssocID="{2CE3229D-145C-4E0E-B17C-4127AF303F8A}" presName="Name0" presStyleCnt="0">
        <dgm:presLayoutVars>
          <dgm:chMax val="7"/>
          <dgm:chPref val="7"/>
          <dgm:dir/>
        </dgm:presLayoutVars>
      </dgm:prSet>
      <dgm:spPr/>
    </dgm:pt>
    <dgm:pt modelId="{095F0728-B13A-465E-BA60-1A3C94C3E307}" type="pres">
      <dgm:prSet presAssocID="{2CE3229D-145C-4E0E-B17C-4127AF303F8A}" presName="Name1" presStyleCnt="0"/>
      <dgm:spPr/>
    </dgm:pt>
    <dgm:pt modelId="{ED4C1ADD-8A1B-414B-A321-5B1BD5C8B1F5}" type="pres">
      <dgm:prSet presAssocID="{2CE3229D-145C-4E0E-B17C-4127AF303F8A}" presName="cycle" presStyleCnt="0"/>
      <dgm:spPr/>
    </dgm:pt>
    <dgm:pt modelId="{0A58177E-E8BA-4423-8682-2810A796AE66}" type="pres">
      <dgm:prSet presAssocID="{2CE3229D-145C-4E0E-B17C-4127AF303F8A}" presName="srcNode" presStyleLbl="node1" presStyleIdx="0" presStyleCnt="3"/>
      <dgm:spPr/>
    </dgm:pt>
    <dgm:pt modelId="{F579501D-D3D7-40D2-9906-247D81607150}" type="pres">
      <dgm:prSet presAssocID="{2CE3229D-145C-4E0E-B17C-4127AF303F8A}" presName="conn" presStyleLbl="parChTrans1D2" presStyleIdx="0" presStyleCnt="1"/>
      <dgm:spPr/>
    </dgm:pt>
    <dgm:pt modelId="{AE649307-710F-44C9-8607-B0049FD0DA26}" type="pres">
      <dgm:prSet presAssocID="{2CE3229D-145C-4E0E-B17C-4127AF303F8A}" presName="extraNode" presStyleLbl="node1" presStyleIdx="0" presStyleCnt="3"/>
      <dgm:spPr/>
    </dgm:pt>
    <dgm:pt modelId="{9236679A-1036-4E3F-B2B8-EE74CCE443A3}" type="pres">
      <dgm:prSet presAssocID="{2CE3229D-145C-4E0E-B17C-4127AF303F8A}" presName="dstNode" presStyleLbl="node1" presStyleIdx="0" presStyleCnt="3"/>
      <dgm:spPr/>
    </dgm:pt>
    <dgm:pt modelId="{C583B5C7-84E7-4561-B0C1-501631C88DF1}" type="pres">
      <dgm:prSet presAssocID="{68B4C775-7D7C-4B43-A2F7-F3E07248C5FB}" presName="text_1" presStyleLbl="node1" presStyleIdx="0" presStyleCnt="3" custScaleY="138462">
        <dgm:presLayoutVars>
          <dgm:bulletEnabled val="1"/>
        </dgm:presLayoutVars>
      </dgm:prSet>
      <dgm:spPr/>
    </dgm:pt>
    <dgm:pt modelId="{D188ACA9-542E-4589-91F1-D539D67BFAEA}" type="pres">
      <dgm:prSet presAssocID="{68B4C775-7D7C-4B43-A2F7-F3E07248C5FB}" presName="accent_1" presStyleCnt="0"/>
      <dgm:spPr/>
    </dgm:pt>
    <dgm:pt modelId="{D37900BB-A606-4E06-9773-A98255D24CD2}" type="pres">
      <dgm:prSet presAssocID="{68B4C775-7D7C-4B43-A2F7-F3E07248C5FB}" presName="accentRepeatNode" presStyleLbl="solidFgAcc1" presStyleIdx="0" presStyleCnt="3" custScaleX="105830" custScaleY="98462"/>
      <dgm:spPr/>
    </dgm:pt>
    <dgm:pt modelId="{4AD88F36-A25C-4C2D-A2C1-2E628C3FF729}" type="pres">
      <dgm:prSet presAssocID="{1DD69C4E-917A-4A94-95FA-7144EBC95FE2}" presName="text_2" presStyleLbl="node1" presStyleIdx="1" presStyleCnt="3" custScaleY="115385" custLinFactNeighborX="712" custLinFactNeighborY="7693">
        <dgm:presLayoutVars>
          <dgm:bulletEnabled val="1"/>
        </dgm:presLayoutVars>
      </dgm:prSet>
      <dgm:spPr/>
    </dgm:pt>
    <dgm:pt modelId="{3370B024-0620-47CA-9EB6-4C7AF4466CC9}" type="pres">
      <dgm:prSet presAssocID="{1DD69C4E-917A-4A94-95FA-7144EBC95FE2}" presName="accent_2" presStyleCnt="0"/>
      <dgm:spPr/>
    </dgm:pt>
    <dgm:pt modelId="{B1003F6D-8E2E-4445-9732-7BD680A248F6}" type="pres">
      <dgm:prSet presAssocID="{1DD69C4E-917A-4A94-95FA-7144EBC95FE2}" presName="accentRepeatNode" presStyleLbl="solidFgAcc1" presStyleIdx="1" presStyleCnt="3" custLinFactNeighborY="3846"/>
      <dgm:spPr/>
    </dgm:pt>
    <dgm:pt modelId="{16BFD663-4DB8-4CA6-BDCE-328CBEE65F2C}" type="pres">
      <dgm:prSet presAssocID="{653E9BFD-1C7B-4091-9C99-A1EE0859BAC8}" presName="text_3" presStyleLbl="node1" presStyleIdx="2" presStyleCnt="3" custScaleY="123077">
        <dgm:presLayoutVars>
          <dgm:bulletEnabled val="1"/>
        </dgm:presLayoutVars>
      </dgm:prSet>
      <dgm:spPr/>
    </dgm:pt>
    <dgm:pt modelId="{9D17C1F7-314C-4ECA-BC71-AC5853739E87}" type="pres">
      <dgm:prSet presAssocID="{653E9BFD-1C7B-4091-9C99-A1EE0859BAC8}" presName="accent_3" presStyleCnt="0"/>
      <dgm:spPr/>
    </dgm:pt>
    <dgm:pt modelId="{3B8C9D5A-5926-42BC-A1FA-EB9AFA5E70AE}" type="pres">
      <dgm:prSet presAssocID="{653E9BFD-1C7B-4091-9C99-A1EE0859BAC8}" presName="accentRepeatNode" presStyleLbl="solidFgAcc1" presStyleIdx="2" presStyleCnt="3"/>
      <dgm:spPr/>
    </dgm:pt>
  </dgm:ptLst>
  <dgm:cxnLst>
    <dgm:cxn modelId="{9E31DC27-9646-4542-9D25-933F9E08A995}" type="presOf" srcId="{2CE3229D-145C-4E0E-B17C-4127AF303F8A}" destId="{832EE1EC-BAFD-4D9B-ADAE-852FC69C1EDD}" srcOrd="0" destOrd="0" presId="urn:microsoft.com/office/officeart/2008/layout/VerticalCurvedList"/>
    <dgm:cxn modelId="{A8D9EC61-A96E-4186-9B21-8CD3A6284A4B}" type="presOf" srcId="{68B4C775-7D7C-4B43-A2F7-F3E07248C5FB}" destId="{C583B5C7-84E7-4561-B0C1-501631C88DF1}" srcOrd="0" destOrd="0" presId="urn:microsoft.com/office/officeart/2008/layout/VerticalCurvedList"/>
    <dgm:cxn modelId="{2CC5ED73-A7C4-4B6E-AEFB-2BFAAF71C748}" type="presOf" srcId="{653E9BFD-1C7B-4091-9C99-A1EE0859BAC8}" destId="{16BFD663-4DB8-4CA6-BDCE-328CBEE65F2C}" srcOrd="0" destOrd="0" presId="urn:microsoft.com/office/officeart/2008/layout/VerticalCurvedList"/>
    <dgm:cxn modelId="{7D57F275-5005-4600-9863-0C96E354D0C8}" type="presOf" srcId="{E2836105-14D3-4DD5-9905-23A040F9AE98}" destId="{F579501D-D3D7-40D2-9906-247D81607150}" srcOrd="0" destOrd="0" presId="urn:microsoft.com/office/officeart/2008/layout/VerticalCurvedList"/>
    <dgm:cxn modelId="{450F8099-2168-4D13-B51D-DD7674426EDD}" type="presOf" srcId="{1DD69C4E-917A-4A94-95FA-7144EBC95FE2}" destId="{4AD88F36-A25C-4C2D-A2C1-2E628C3FF729}" srcOrd="0" destOrd="0" presId="urn:microsoft.com/office/officeart/2008/layout/VerticalCurvedList"/>
    <dgm:cxn modelId="{9332FAAD-C122-4E37-A2A5-E67732C21C64}" srcId="{2CE3229D-145C-4E0E-B17C-4127AF303F8A}" destId="{653E9BFD-1C7B-4091-9C99-A1EE0859BAC8}" srcOrd="2" destOrd="0" parTransId="{8A1FAB82-5FCF-4E08-AA1F-43D311864D0D}" sibTransId="{524C65B5-C371-4B36-A949-081621EDF1A9}"/>
    <dgm:cxn modelId="{AF3397AF-2B3A-449B-B515-45D22F2BE0AC}" srcId="{2CE3229D-145C-4E0E-B17C-4127AF303F8A}" destId="{68B4C775-7D7C-4B43-A2F7-F3E07248C5FB}" srcOrd="0" destOrd="0" parTransId="{83729183-09C5-4A10-ADDD-080E6442A5EF}" sibTransId="{E2836105-14D3-4DD5-9905-23A040F9AE98}"/>
    <dgm:cxn modelId="{638FE4BD-1812-4842-9B67-0F2F9E648DC0}" srcId="{2CE3229D-145C-4E0E-B17C-4127AF303F8A}" destId="{1DD69C4E-917A-4A94-95FA-7144EBC95FE2}" srcOrd="1" destOrd="0" parTransId="{7713B69E-BF4F-4D63-96C7-FB6B4D0BA33E}" sibTransId="{9DD7D9C2-2469-449F-A52A-0111C60E43DB}"/>
    <dgm:cxn modelId="{962C40C6-6EDC-4DF5-8497-A1EC27C8DE89}" type="presParOf" srcId="{832EE1EC-BAFD-4D9B-ADAE-852FC69C1EDD}" destId="{095F0728-B13A-465E-BA60-1A3C94C3E307}" srcOrd="0" destOrd="0" presId="urn:microsoft.com/office/officeart/2008/layout/VerticalCurvedList"/>
    <dgm:cxn modelId="{AF2C71DB-E77F-4A0D-A2BA-29C699EA5994}" type="presParOf" srcId="{095F0728-B13A-465E-BA60-1A3C94C3E307}" destId="{ED4C1ADD-8A1B-414B-A321-5B1BD5C8B1F5}" srcOrd="0" destOrd="0" presId="urn:microsoft.com/office/officeart/2008/layout/VerticalCurvedList"/>
    <dgm:cxn modelId="{4922922C-939B-490A-B497-DC55017DCB80}" type="presParOf" srcId="{ED4C1ADD-8A1B-414B-A321-5B1BD5C8B1F5}" destId="{0A58177E-E8BA-4423-8682-2810A796AE66}" srcOrd="0" destOrd="0" presId="urn:microsoft.com/office/officeart/2008/layout/VerticalCurvedList"/>
    <dgm:cxn modelId="{36368E80-4BF2-408B-A139-20CFE43A43F4}" type="presParOf" srcId="{ED4C1ADD-8A1B-414B-A321-5B1BD5C8B1F5}" destId="{F579501D-D3D7-40D2-9906-247D81607150}" srcOrd="1" destOrd="0" presId="urn:microsoft.com/office/officeart/2008/layout/VerticalCurvedList"/>
    <dgm:cxn modelId="{EB414666-7BD7-4A9C-9796-6681D4E796AB}" type="presParOf" srcId="{ED4C1ADD-8A1B-414B-A321-5B1BD5C8B1F5}" destId="{AE649307-710F-44C9-8607-B0049FD0DA26}" srcOrd="2" destOrd="0" presId="urn:microsoft.com/office/officeart/2008/layout/VerticalCurvedList"/>
    <dgm:cxn modelId="{88036219-B013-49E5-ABC5-75F394056FC7}" type="presParOf" srcId="{ED4C1ADD-8A1B-414B-A321-5B1BD5C8B1F5}" destId="{9236679A-1036-4E3F-B2B8-EE74CCE443A3}" srcOrd="3" destOrd="0" presId="urn:microsoft.com/office/officeart/2008/layout/VerticalCurvedList"/>
    <dgm:cxn modelId="{B49CE4AB-4406-4759-8E50-FBC4C301268A}" type="presParOf" srcId="{095F0728-B13A-465E-BA60-1A3C94C3E307}" destId="{C583B5C7-84E7-4561-B0C1-501631C88DF1}" srcOrd="1" destOrd="0" presId="urn:microsoft.com/office/officeart/2008/layout/VerticalCurvedList"/>
    <dgm:cxn modelId="{C3D00748-2DE3-4A95-95B6-07C60F08C947}" type="presParOf" srcId="{095F0728-B13A-465E-BA60-1A3C94C3E307}" destId="{D188ACA9-542E-4589-91F1-D539D67BFAEA}" srcOrd="2" destOrd="0" presId="urn:microsoft.com/office/officeart/2008/layout/VerticalCurvedList"/>
    <dgm:cxn modelId="{43949625-0556-454C-ACFD-2A2DB3421FC3}" type="presParOf" srcId="{D188ACA9-542E-4589-91F1-D539D67BFAEA}" destId="{D37900BB-A606-4E06-9773-A98255D24CD2}" srcOrd="0" destOrd="0" presId="urn:microsoft.com/office/officeart/2008/layout/VerticalCurvedList"/>
    <dgm:cxn modelId="{A279F033-957E-4879-805F-EE6BAABF81D4}" type="presParOf" srcId="{095F0728-B13A-465E-BA60-1A3C94C3E307}" destId="{4AD88F36-A25C-4C2D-A2C1-2E628C3FF729}" srcOrd="3" destOrd="0" presId="urn:microsoft.com/office/officeart/2008/layout/VerticalCurvedList"/>
    <dgm:cxn modelId="{DEA48442-F24B-4457-80C2-5EC7F048D4FA}" type="presParOf" srcId="{095F0728-B13A-465E-BA60-1A3C94C3E307}" destId="{3370B024-0620-47CA-9EB6-4C7AF4466CC9}" srcOrd="4" destOrd="0" presId="urn:microsoft.com/office/officeart/2008/layout/VerticalCurvedList"/>
    <dgm:cxn modelId="{19508D71-67F7-4325-8D70-94AF7F6BBC19}" type="presParOf" srcId="{3370B024-0620-47CA-9EB6-4C7AF4466CC9}" destId="{B1003F6D-8E2E-4445-9732-7BD680A248F6}" srcOrd="0" destOrd="0" presId="urn:microsoft.com/office/officeart/2008/layout/VerticalCurvedList"/>
    <dgm:cxn modelId="{BE458538-1DA6-4A80-8C31-3242CA944981}" type="presParOf" srcId="{095F0728-B13A-465E-BA60-1A3C94C3E307}" destId="{16BFD663-4DB8-4CA6-BDCE-328CBEE65F2C}" srcOrd="5" destOrd="0" presId="urn:microsoft.com/office/officeart/2008/layout/VerticalCurvedList"/>
    <dgm:cxn modelId="{43330B8E-B246-45AF-854E-FCF4906CEDE0}" type="presParOf" srcId="{095F0728-B13A-465E-BA60-1A3C94C3E307}" destId="{9D17C1F7-314C-4ECA-BC71-AC5853739E87}" srcOrd="6" destOrd="0" presId="urn:microsoft.com/office/officeart/2008/layout/VerticalCurvedList"/>
    <dgm:cxn modelId="{E88624DD-679C-404A-884C-37B82577C7DA}" type="presParOf" srcId="{9D17C1F7-314C-4ECA-BC71-AC5853739E87}" destId="{3B8C9D5A-5926-42BC-A1FA-EB9AFA5E70A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D098FB-A998-4BD4-96C1-B05EB625AD6A}"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id-ID"/>
        </a:p>
      </dgm:t>
    </dgm:pt>
    <dgm:pt modelId="{8DB6857B-3DCD-421F-838B-37A3C1FB387D}">
      <dgm:prSet phldrT="[Text]" custT="1"/>
      <dgm:spPr/>
      <dgm:t>
        <a:bodyPr/>
        <a:lstStyle/>
        <a:p>
          <a:r>
            <a:rPr lang="id-ID" sz="2000" dirty="0">
              <a:solidFill>
                <a:schemeClr val="tx1"/>
              </a:solidFill>
            </a:rPr>
            <a:t>Kebijakan akuntansi yang seragam diterapkan pada entitas yang berkombinasi.</a:t>
          </a:r>
        </a:p>
      </dgm:t>
    </dgm:pt>
    <dgm:pt modelId="{D4A77DB4-2322-4926-B371-2B17D3905A8B}" type="parTrans" cxnId="{BC4779DB-18A5-451C-9618-7796E47904C9}">
      <dgm:prSet/>
      <dgm:spPr/>
      <dgm:t>
        <a:bodyPr/>
        <a:lstStyle/>
        <a:p>
          <a:endParaRPr lang="id-ID" sz="2000"/>
        </a:p>
      </dgm:t>
    </dgm:pt>
    <dgm:pt modelId="{2D6589C2-FE6E-4E4C-A438-DB4F9F3AEEA0}" type="sibTrans" cxnId="{BC4779DB-18A5-451C-9618-7796E47904C9}">
      <dgm:prSet/>
      <dgm:spPr/>
      <dgm:t>
        <a:bodyPr/>
        <a:lstStyle/>
        <a:p>
          <a:endParaRPr lang="id-ID" sz="2000"/>
        </a:p>
      </dgm:t>
    </dgm:pt>
    <dgm:pt modelId="{DDF01866-29B2-417A-81AE-EB5C6566829C}">
      <dgm:prSet phldrT="[Text]" custT="1"/>
      <dgm:spPr/>
      <dgm:t>
        <a:bodyPr/>
        <a:lstStyle/>
        <a:p>
          <a:r>
            <a:rPr lang="id-ID" sz="2000" dirty="0">
              <a:solidFill>
                <a:schemeClr val="tx1"/>
              </a:solidFill>
            </a:rPr>
            <a:t>Pengaruh yang timbul sebagai akibat transaksi intra-entitas yang berkombinasi, yang timbul sejak awal terjadinya sepengendalian, dieliminasi dalam menyusun laporan keuangan entitas hasil kombinasi.</a:t>
          </a:r>
        </a:p>
      </dgm:t>
    </dgm:pt>
    <dgm:pt modelId="{C524C9EF-5C0E-474E-A1B8-57CA05C6DAD0}" type="parTrans" cxnId="{14120132-F8CA-465C-8FCB-9DADEA8B499E}">
      <dgm:prSet/>
      <dgm:spPr/>
      <dgm:t>
        <a:bodyPr/>
        <a:lstStyle/>
        <a:p>
          <a:endParaRPr lang="id-ID" sz="2000"/>
        </a:p>
      </dgm:t>
    </dgm:pt>
    <dgm:pt modelId="{29C06CC2-507B-488C-880B-3AA9B7B44CE6}" type="sibTrans" cxnId="{14120132-F8CA-465C-8FCB-9DADEA8B499E}">
      <dgm:prSet/>
      <dgm:spPr/>
      <dgm:t>
        <a:bodyPr/>
        <a:lstStyle/>
        <a:p>
          <a:endParaRPr lang="id-ID" sz="2000"/>
        </a:p>
      </dgm:t>
    </dgm:pt>
    <dgm:pt modelId="{04697E42-FE76-4BD8-9078-2658662EBBBC}">
      <dgm:prSet phldrT="[Text]" custT="1"/>
      <dgm:spPr/>
      <dgm:t>
        <a:bodyPr/>
        <a:lstStyle/>
        <a:p>
          <a:r>
            <a:rPr lang="id-ID" sz="2000" dirty="0">
              <a:solidFill>
                <a:schemeClr val="tx1"/>
              </a:solidFill>
            </a:rPr>
            <a:t>Penyesuaian jumlah tercatat hanya dilakukan untuk menyesuaikan kebijakan akuntansi entitas yang berkombinasi dengan kebijakan akuntansi yang diterapkan oleh entitas hasil kombinasi serta menerapkannya pada semua periode sajian. </a:t>
          </a:r>
        </a:p>
      </dgm:t>
    </dgm:pt>
    <dgm:pt modelId="{D0C21948-9F46-46DF-BBC0-95EDE2727C17}" type="parTrans" cxnId="{6459D9C5-DFBD-41AE-8BDF-E7F99E4E5F36}">
      <dgm:prSet/>
      <dgm:spPr/>
      <dgm:t>
        <a:bodyPr/>
        <a:lstStyle/>
        <a:p>
          <a:endParaRPr lang="id-ID" sz="2000"/>
        </a:p>
      </dgm:t>
    </dgm:pt>
    <dgm:pt modelId="{A905C8A1-9E97-491A-8543-C1F0C15F2B71}" type="sibTrans" cxnId="{6459D9C5-DFBD-41AE-8BDF-E7F99E4E5F36}">
      <dgm:prSet/>
      <dgm:spPr/>
      <dgm:t>
        <a:bodyPr/>
        <a:lstStyle/>
        <a:p>
          <a:endParaRPr lang="id-ID" sz="2000"/>
        </a:p>
      </dgm:t>
    </dgm:pt>
    <dgm:pt modelId="{6E9A0B8E-B3DE-47F2-8C3C-EF9B3ADA27FF}">
      <dgm:prSet phldrT="[Text]" custT="1"/>
      <dgm:spPr/>
      <dgm:t>
        <a:bodyPr/>
        <a:lstStyle/>
        <a:p>
          <a:r>
            <a:rPr lang="id-ID" sz="2000" dirty="0">
              <a:solidFill>
                <a:schemeClr val="tx1"/>
              </a:solidFill>
            </a:rPr>
            <a:t>Entitas hasil kombinasi mengakui aset dan liabilitas masing-masing entitas yang berkombinasi berdasarkan pada jumlah tercatat. </a:t>
          </a:r>
        </a:p>
      </dgm:t>
    </dgm:pt>
    <dgm:pt modelId="{FB4E78A0-482D-49D1-95E6-A4A3D1BB37C9}" type="parTrans" cxnId="{AC514486-68EF-468F-8B30-6DC1CA9B8DBF}">
      <dgm:prSet/>
      <dgm:spPr/>
      <dgm:t>
        <a:bodyPr/>
        <a:lstStyle/>
        <a:p>
          <a:endParaRPr lang="id-ID" sz="2000"/>
        </a:p>
      </dgm:t>
    </dgm:pt>
    <dgm:pt modelId="{98D518DA-2234-4AE9-8DDD-3F36B5F74B63}" type="sibTrans" cxnId="{AC514486-68EF-468F-8B30-6DC1CA9B8DBF}">
      <dgm:prSet/>
      <dgm:spPr/>
      <dgm:t>
        <a:bodyPr/>
        <a:lstStyle/>
        <a:p>
          <a:endParaRPr lang="id-ID" sz="2000"/>
        </a:p>
      </dgm:t>
    </dgm:pt>
    <dgm:pt modelId="{C6F9EAC4-DDBA-4C06-AF3E-307BACE417FC}" type="pres">
      <dgm:prSet presAssocID="{74D098FB-A998-4BD4-96C1-B05EB625AD6A}" presName="linear" presStyleCnt="0">
        <dgm:presLayoutVars>
          <dgm:dir/>
          <dgm:animLvl val="lvl"/>
          <dgm:resizeHandles val="exact"/>
        </dgm:presLayoutVars>
      </dgm:prSet>
      <dgm:spPr/>
    </dgm:pt>
    <dgm:pt modelId="{9A9AB401-D8A8-475D-B767-7C61FFF10007}" type="pres">
      <dgm:prSet presAssocID="{8DB6857B-3DCD-421F-838B-37A3C1FB387D}" presName="parentLin" presStyleCnt="0"/>
      <dgm:spPr/>
    </dgm:pt>
    <dgm:pt modelId="{FCEB6F54-B4B2-47F6-BB61-A217CDBC8F7C}" type="pres">
      <dgm:prSet presAssocID="{8DB6857B-3DCD-421F-838B-37A3C1FB387D}" presName="parentLeftMargin" presStyleLbl="node1" presStyleIdx="0" presStyleCnt="4"/>
      <dgm:spPr/>
    </dgm:pt>
    <dgm:pt modelId="{84AAB00D-63D6-4F48-BEE0-C9030BC1E912}" type="pres">
      <dgm:prSet presAssocID="{8DB6857B-3DCD-421F-838B-37A3C1FB387D}" presName="parentText" presStyleLbl="node1" presStyleIdx="0" presStyleCnt="4" custScaleX="129100">
        <dgm:presLayoutVars>
          <dgm:chMax val="0"/>
          <dgm:bulletEnabled val="1"/>
        </dgm:presLayoutVars>
      </dgm:prSet>
      <dgm:spPr/>
    </dgm:pt>
    <dgm:pt modelId="{6A5A50FC-2156-4450-B62F-9C5BA0D6A772}" type="pres">
      <dgm:prSet presAssocID="{8DB6857B-3DCD-421F-838B-37A3C1FB387D}" presName="negativeSpace" presStyleCnt="0"/>
      <dgm:spPr/>
    </dgm:pt>
    <dgm:pt modelId="{43A14424-01A3-4E7B-95C9-81F34248C7B8}" type="pres">
      <dgm:prSet presAssocID="{8DB6857B-3DCD-421F-838B-37A3C1FB387D}" presName="childText" presStyleLbl="conFgAcc1" presStyleIdx="0" presStyleCnt="4">
        <dgm:presLayoutVars>
          <dgm:bulletEnabled val="1"/>
        </dgm:presLayoutVars>
      </dgm:prSet>
      <dgm:spPr/>
    </dgm:pt>
    <dgm:pt modelId="{358D4029-4162-4341-811F-A86335BD597C}" type="pres">
      <dgm:prSet presAssocID="{2D6589C2-FE6E-4E4C-A438-DB4F9F3AEEA0}" presName="spaceBetweenRectangles" presStyleCnt="0"/>
      <dgm:spPr/>
    </dgm:pt>
    <dgm:pt modelId="{B22B808E-C844-4B71-BEF1-EDFA48138E39}" type="pres">
      <dgm:prSet presAssocID="{6E9A0B8E-B3DE-47F2-8C3C-EF9B3ADA27FF}" presName="parentLin" presStyleCnt="0"/>
      <dgm:spPr/>
    </dgm:pt>
    <dgm:pt modelId="{078E1D09-68C0-4771-AEBA-4E316FDD3580}" type="pres">
      <dgm:prSet presAssocID="{6E9A0B8E-B3DE-47F2-8C3C-EF9B3ADA27FF}" presName="parentLeftMargin" presStyleLbl="node1" presStyleIdx="0" presStyleCnt="4"/>
      <dgm:spPr/>
    </dgm:pt>
    <dgm:pt modelId="{CD7F3EB6-C8EC-46EB-BFAE-ED7AD187C396}" type="pres">
      <dgm:prSet presAssocID="{6E9A0B8E-B3DE-47F2-8C3C-EF9B3ADA27FF}" presName="parentText" presStyleLbl="node1" presStyleIdx="1" presStyleCnt="4" custScaleX="129100">
        <dgm:presLayoutVars>
          <dgm:chMax val="0"/>
          <dgm:bulletEnabled val="1"/>
        </dgm:presLayoutVars>
      </dgm:prSet>
      <dgm:spPr/>
    </dgm:pt>
    <dgm:pt modelId="{C7250378-68DB-4D24-A0E6-E23C0964FBFC}" type="pres">
      <dgm:prSet presAssocID="{6E9A0B8E-B3DE-47F2-8C3C-EF9B3ADA27FF}" presName="negativeSpace" presStyleCnt="0"/>
      <dgm:spPr/>
    </dgm:pt>
    <dgm:pt modelId="{D62D9E0C-6FCF-40E7-AD4A-40511B12C12F}" type="pres">
      <dgm:prSet presAssocID="{6E9A0B8E-B3DE-47F2-8C3C-EF9B3ADA27FF}" presName="childText" presStyleLbl="conFgAcc1" presStyleIdx="1" presStyleCnt="4">
        <dgm:presLayoutVars>
          <dgm:bulletEnabled val="1"/>
        </dgm:presLayoutVars>
      </dgm:prSet>
      <dgm:spPr/>
    </dgm:pt>
    <dgm:pt modelId="{AF3C1C95-C9E8-449D-8E1E-5B6913E61780}" type="pres">
      <dgm:prSet presAssocID="{98D518DA-2234-4AE9-8DDD-3F36B5F74B63}" presName="spaceBetweenRectangles" presStyleCnt="0"/>
      <dgm:spPr/>
    </dgm:pt>
    <dgm:pt modelId="{C91D72B2-9D47-4C5C-B91F-CDED9E21DD27}" type="pres">
      <dgm:prSet presAssocID="{04697E42-FE76-4BD8-9078-2658662EBBBC}" presName="parentLin" presStyleCnt="0"/>
      <dgm:spPr/>
    </dgm:pt>
    <dgm:pt modelId="{9D42DE73-0F05-42BA-AFB4-DE8C80EFB5C2}" type="pres">
      <dgm:prSet presAssocID="{04697E42-FE76-4BD8-9078-2658662EBBBC}" presName="parentLeftMargin" presStyleLbl="node1" presStyleIdx="1" presStyleCnt="4"/>
      <dgm:spPr/>
    </dgm:pt>
    <dgm:pt modelId="{AFA78E96-9AFE-4397-9227-96AE23E6E3AC}" type="pres">
      <dgm:prSet presAssocID="{04697E42-FE76-4BD8-9078-2658662EBBBC}" presName="parentText" presStyleLbl="node1" presStyleIdx="2" presStyleCnt="4" custScaleX="129100" custScaleY="135750">
        <dgm:presLayoutVars>
          <dgm:chMax val="0"/>
          <dgm:bulletEnabled val="1"/>
        </dgm:presLayoutVars>
      </dgm:prSet>
      <dgm:spPr/>
    </dgm:pt>
    <dgm:pt modelId="{C6FD183D-95BB-4686-8944-4BD514EC067A}" type="pres">
      <dgm:prSet presAssocID="{04697E42-FE76-4BD8-9078-2658662EBBBC}" presName="negativeSpace" presStyleCnt="0"/>
      <dgm:spPr/>
    </dgm:pt>
    <dgm:pt modelId="{804DA8A5-536B-4158-AAC6-9853563EC327}" type="pres">
      <dgm:prSet presAssocID="{04697E42-FE76-4BD8-9078-2658662EBBBC}" presName="childText" presStyleLbl="conFgAcc1" presStyleIdx="2" presStyleCnt="4">
        <dgm:presLayoutVars>
          <dgm:bulletEnabled val="1"/>
        </dgm:presLayoutVars>
      </dgm:prSet>
      <dgm:spPr/>
    </dgm:pt>
    <dgm:pt modelId="{141CE296-DE08-46BD-88FF-A6F843D7F367}" type="pres">
      <dgm:prSet presAssocID="{A905C8A1-9E97-491A-8543-C1F0C15F2B71}" presName="spaceBetweenRectangles" presStyleCnt="0"/>
      <dgm:spPr/>
    </dgm:pt>
    <dgm:pt modelId="{315A83DB-70C0-4FCC-9E08-30EDB64C77B8}" type="pres">
      <dgm:prSet presAssocID="{DDF01866-29B2-417A-81AE-EB5C6566829C}" presName="parentLin" presStyleCnt="0"/>
      <dgm:spPr/>
    </dgm:pt>
    <dgm:pt modelId="{F7CCBDBF-F794-45C6-A66B-050BE5AFA1B3}" type="pres">
      <dgm:prSet presAssocID="{DDF01866-29B2-417A-81AE-EB5C6566829C}" presName="parentLeftMargin" presStyleLbl="node1" presStyleIdx="2" presStyleCnt="4"/>
      <dgm:spPr/>
    </dgm:pt>
    <dgm:pt modelId="{40468AAA-D664-4B19-9BBC-7CE1056CB719}" type="pres">
      <dgm:prSet presAssocID="{DDF01866-29B2-417A-81AE-EB5C6566829C}" presName="parentText" presStyleLbl="node1" presStyleIdx="3" presStyleCnt="4" custScaleX="129100" custScaleY="125931">
        <dgm:presLayoutVars>
          <dgm:chMax val="0"/>
          <dgm:bulletEnabled val="1"/>
        </dgm:presLayoutVars>
      </dgm:prSet>
      <dgm:spPr/>
    </dgm:pt>
    <dgm:pt modelId="{ED1F4045-5673-49D5-A6CB-A187C6F0ED0F}" type="pres">
      <dgm:prSet presAssocID="{DDF01866-29B2-417A-81AE-EB5C6566829C}" presName="negativeSpace" presStyleCnt="0"/>
      <dgm:spPr/>
    </dgm:pt>
    <dgm:pt modelId="{7B98D275-64B4-4370-9BD5-53B35E94CD35}" type="pres">
      <dgm:prSet presAssocID="{DDF01866-29B2-417A-81AE-EB5C6566829C}" presName="childText" presStyleLbl="conFgAcc1" presStyleIdx="3" presStyleCnt="4">
        <dgm:presLayoutVars>
          <dgm:bulletEnabled val="1"/>
        </dgm:presLayoutVars>
      </dgm:prSet>
      <dgm:spPr/>
    </dgm:pt>
  </dgm:ptLst>
  <dgm:cxnLst>
    <dgm:cxn modelId="{7D7E5010-80C8-423F-89C4-703F2C972EAA}" type="presOf" srcId="{04697E42-FE76-4BD8-9078-2658662EBBBC}" destId="{9D42DE73-0F05-42BA-AFB4-DE8C80EFB5C2}" srcOrd="0" destOrd="0" presId="urn:microsoft.com/office/officeart/2005/8/layout/list1"/>
    <dgm:cxn modelId="{D0F0D614-301A-471D-84FB-20DE1C4EE4A4}" type="presOf" srcId="{6E9A0B8E-B3DE-47F2-8C3C-EF9B3ADA27FF}" destId="{CD7F3EB6-C8EC-46EB-BFAE-ED7AD187C396}" srcOrd="1" destOrd="0" presId="urn:microsoft.com/office/officeart/2005/8/layout/list1"/>
    <dgm:cxn modelId="{80C46D16-8E64-4709-9E8D-97173068D408}" type="presOf" srcId="{DDF01866-29B2-417A-81AE-EB5C6566829C}" destId="{40468AAA-D664-4B19-9BBC-7CE1056CB719}" srcOrd="1" destOrd="0" presId="urn:microsoft.com/office/officeart/2005/8/layout/list1"/>
    <dgm:cxn modelId="{C3C1372C-E16A-47B3-82A5-19A9308EE649}" type="presOf" srcId="{DDF01866-29B2-417A-81AE-EB5C6566829C}" destId="{F7CCBDBF-F794-45C6-A66B-050BE5AFA1B3}" srcOrd="0" destOrd="0" presId="urn:microsoft.com/office/officeart/2005/8/layout/list1"/>
    <dgm:cxn modelId="{14120132-F8CA-465C-8FCB-9DADEA8B499E}" srcId="{74D098FB-A998-4BD4-96C1-B05EB625AD6A}" destId="{DDF01866-29B2-417A-81AE-EB5C6566829C}" srcOrd="3" destOrd="0" parTransId="{C524C9EF-5C0E-474E-A1B8-57CA05C6DAD0}" sibTransId="{29C06CC2-507B-488C-880B-3AA9B7B44CE6}"/>
    <dgm:cxn modelId="{2EF93D85-3282-415B-B9EE-94D0B844DFF8}" type="presOf" srcId="{74D098FB-A998-4BD4-96C1-B05EB625AD6A}" destId="{C6F9EAC4-DDBA-4C06-AF3E-307BACE417FC}" srcOrd="0" destOrd="0" presId="urn:microsoft.com/office/officeart/2005/8/layout/list1"/>
    <dgm:cxn modelId="{AC514486-68EF-468F-8B30-6DC1CA9B8DBF}" srcId="{74D098FB-A998-4BD4-96C1-B05EB625AD6A}" destId="{6E9A0B8E-B3DE-47F2-8C3C-EF9B3ADA27FF}" srcOrd="1" destOrd="0" parTransId="{FB4E78A0-482D-49D1-95E6-A4A3D1BB37C9}" sibTransId="{98D518DA-2234-4AE9-8DDD-3F36B5F74B63}"/>
    <dgm:cxn modelId="{6C7B9D87-0883-4EAC-B885-B14E6F9E8CF8}" type="presOf" srcId="{8DB6857B-3DCD-421F-838B-37A3C1FB387D}" destId="{FCEB6F54-B4B2-47F6-BB61-A217CDBC8F7C}" srcOrd="0" destOrd="0" presId="urn:microsoft.com/office/officeart/2005/8/layout/list1"/>
    <dgm:cxn modelId="{B2A0AB97-8655-4038-B013-749ACA13F262}" type="presOf" srcId="{6E9A0B8E-B3DE-47F2-8C3C-EF9B3ADA27FF}" destId="{078E1D09-68C0-4771-AEBA-4E316FDD3580}" srcOrd="0" destOrd="0" presId="urn:microsoft.com/office/officeart/2005/8/layout/list1"/>
    <dgm:cxn modelId="{67EAAEAB-11C2-4BCB-940E-FA3AA917C7D0}" type="presOf" srcId="{8DB6857B-3DCD-421F-838B-37A3C1FB387D}" destId="{84AAB00D-63D6-4F48-BEE0-C9030BC1E912}" srcOrd="1" destOrd="0" presId="urn:microsoft.com/office/officeart/2005/8/layout/list1"/>
    <dgm:cxn modelId="{6459D9C5-DFBD-41AE-8BDF-E7F99E4E5F36}" srcId="{74D098FB-A998-4BD4-96C1-B05EB625AD6A}" destId="{04697E42-FE76-4BD8-9078-2658662EBBBC}" srcOrd="2" destOrd="0" parTransId="{D0C21948-9F46-46DF-BBC0-95EDE2727C17}" sibTransId="{A905C8A1-9E97-491A-8543-C1F0C15F2B71}"/>
    <dgm:cxn modelId="{BC4779DB-18A5-451C-9618-7796E47904C9}" srcId="{74D098FB-A998-4BD4-96C1-B05EB625AD6A}" destId="{8DB6857B-3DCD-421F-838B-37A3C1FB387D}" srcOrd="0" destOrd="0" parTransId="{D4A77DB4-2322-4926-B371-2B17D3905A8B}" sibTransId="{2D6589C2-FE6E-4E4C-A438-DB4F9F3AEEA0}"/>
    <dgm:cxn modelId="{50BDAAE4-6420-4E12-80CF-D3CACEA4F6F9}" type="presOf" srcId="{04697E42-FE76-4BD8-9078-2658662EBBBC}" destId="{AFA78E96-9AFE-4397-9227-96AE23E6E3AC}" srcOrd="1" destOrd="0" presId="urn:microsoft.com/office/officeart/2005/8/layout/list1"/>
    <dgm:cxn modelId="{44F16B13-5D28-4A32-8477-E173DED13D29}" type="presParOf" srcId="{C6F9EAC4-DDBA-4C06-AF3E-307BACE417FC}" destId="{9A9AB401-D8A8-475D-B767-7C61FFF10007}" srcOrd="0" destOrd="0" presId="urn:microsoft.com/office/officeart/2005/8/layout/list1"/>
    <dgm:cxn modelId="{E253CFAE-84CB-4CB7-850B-6B8B50638FD1}" type="presParOf" srcId="{9A9AB401-D8A8-475D-B767-7C61FFF10007}" destId="{FCEB6F54-B4B2-47F6-BB61-A217CDBC8F7C}" srcOrd="0" destOrd="0" presId="urn:microsoft.com/office/officeart/2005/8/layout/list1"/>
    <dgm:cxn modelId="{92D3C2DE-8952-4626-8053-C8F3F84FF480}" type="presParOf" srcId="{9A9AB401-D8A8-475D-B767-7C61FFF10007}" destId="{84AAB00D-63D6-4F48-BEE0-C9030BC1E912}" srcOrd="1" destOrd="0" presId="urn:microsoft.com/office/officeart/2005/8/layout/list1"/>
    <dgm:cxn modelId="{3B8DF574-84D6-48FA-9FC5-AE24DBC2C1DC}" type="presParOf" srcId="{C6F9EAC4-DDBA-4C06-AF3E-307BACE417FC}" destId="{6A5A50FC-2156-4450-B62F-9C5BA0D6A772}" srcOrd="1" destOrd="0" presId="urn:microsoft.com/office/officeart/2005/8/layout/list1"/>
    <dgm:cxn modelId="{5953D6D3-012D-4AE1-82AA-B99DD44B4641}" type="presParOf" srcId="{C6F9EAC4-DDBA-4C06-AF3E-307BACE417FC}" destId="{43A14424-01A3-4E7B-95C9-81F34248C7B8}" srcOrd="2" destOrd="0" presId="urn:microsoft.com/office/officeart/2005/8/layout/list1"/>
    <dgm:cxn modelId="{3A042C4D-F9D2-4EA1-97F4-ACC387FCE439}" type="presParOf" srcId="{C6F9EAC4-DDBA-4C06-AF3E-307BACE417FC}" destId="{358D4029-4162-4341-811F-A86335BD597C}" srcOrd="3" destOrd="0" presId="urn:microsoft.com/office/officeart/2005/8/layout/list1"/>
    <dgm:cxn modelId="{98E3AE77-7866-4DBF-927E-828E658C1FFE}" type="presParOf" srcId="{C6F9EAC4-DDBA-4C06-AF3E-307BACE417FC}" destId="{B22B808E-C844-4B71-BEF1-EDFA48138E39}" srcOrd="4" destOrd="0" presId="urn:microsoft.com/office/officeart/2005/8/layout/list1"/>
    <dgm:cxn modelId="{1C0C3568-43E0-4E19-BC5D-012A16703A02}" type="presParOf" srcId="{B22B808E-C844-4B71-BEF1-EDFA48138E39}" destId="{078E1D09-68C0-4771-AEBA-4E316FDD3580}" srcOrd="0" destOrd="0" presId="urn:microsoft.com/office/officeart/2005/8/layout/list1"/>
    <dgm:cxn modelId="{E267006F-8294-4C4E-B7A8-98A3E9BED61B}" type="presParOf" srcId="{B22B808E-C844-4B71-BEF1-EDFA48138E39}" destId="{CD7F3EB6-C8EC-46EB-BFAE-ED7AD187C396}" srcOrd="1" destOrd="0" presId="urn:microsoft.com/office/officeart/2005/8/layout/list1"/>
    <dgm:cxn modelId="{BA76CDAC-04F3-4138-894F-F38D2B6C4BDA}" type="presParOf" srcId="{C6F9EAC4-DDBA-4C06-AF3E-307BACE417FC}" destId="{C7250378-68DB-4D24-A0E6-E23C0964FBFC}" srcOrd="5" destOrd="0" presId="urn:microsoft.com/office/officeart/2005/8/layout/list1"/>
    <dgm:cxn modelId="{73A771AF-0A5A-421B-B0A8-BAA609CA7B29}" type="presParOf" srcId="{C6F9EAC4-DDBA-4C06-AF3E-307BACE417FC}" destId="{D62D9E0C-6FCF-40E7-AD4A-40511B12C12F}" srcOrd="6" destOrd="0" presId="urn:microsoft.com/office/officeart/2005/8/layout/list1"/>
    <dgm:cxn modelId="{A1AF1D37-22C1-4849-880F-E7F6A1F802FA}" type="presParOf" srcId="{C6F9EAC4-DDBA-4C06-AF3E-307BACE417FC}" destId="{AF3C1C95-C9E8-449D-8E1E-5B6913E61780}" srcOrd="7" destOrd="0" presId="urn:microsoft.com/office/officeart/2005/8/layout/list1"/>
    <dgm:cxn modelId="{72B432BF-DCB6-4280-84E6-487341D80AED}" type="presParOf" srcId="{C6F9EAC4-DDBA-4C06-AF3E-307BACE417FC}" destId="{C91D72B2-9D47-4C5C-B91F-CDED9E21DD27}" srcOrd="8" destOrd="0" presId="urn:microsoft.com/office/officeart/2005/8/layout/list1"/>
    <dgm:cxn modelId="{99D63A5F-1BF3-44B9-94CE-ED2368ADE63F}" type="presParOf" srcId="{C91D72B2-9D47-4C5C-B91F-CDED9E21DD27}" destId="{9D42DE73-0F05-42BA-AFB4-DE8C80EFB5C2}" srcOrd="0" destOrd="0" presId="urn:microsoft.com/office/officeart/2005/8/layout/list1"/>
    <dgm:cxn modelId="{851507F1-2A6C-4562-BFAD-611AD6748585}" type="presParOf" srcId="{C91D72B2-9D47-4C5C-B91F-CDED9E21DD27}" destId="{AFA78E96-9AFE-4397-9227-96AE23E6E3AC}" srcOrd="1" destOrd="0" presId="urn:microsoft.com/office/officeart/2005/8/layout/list1"/>
    <dgm:cxn modelId="{322C3A88-DF7A-45DA-8077-740768D5D22E}" type="presParOf" srcId="{C6F9EAC4-DDBA-4C06-AF3E-307BACE417FC}" destId="{C6FD183D-95BB-4686-8944-4BD514EC067A}" srcOrd="9" destOrd="0" presId="urn:microsoft.com/office/officeart/2005/8/layout/list1"/>
    <dgm:cxn modelId="{ADA3D894-521D-44FD-9B2F-5526925E3253}" type="presParOf" srcId="{C6F9EAC4-DDBA-4C06-AF3E-307BACE417FC}" destId="{804DA8A5-536B-4158-AAC6-9853563EC327}" srcOrd="10" destOrd="0" presId="urn:microsoft.com/office/officeart/2005/8/layout/list1"/>
    <dgm:cxn modelId="{FFAEFB01-F4FC-4EE0-83A2-99BB6A486294}" type="presParOf" srcId="{C6F9EAC4-DDBA-4C06-AF3E-307BACE417FC}" destId="{141CE296-DE08-46BD-88FF-A6F843D7F367}" srcOrd="11" destOrd="0" presId="urn:microsoft.com/office/officeart/2005/8/layout/list1"/>
    <dgm:cxn modelId="{E3A23F84-C43F-467B-809E-FAC5E6A65256}" type="presParOf" srcId="{C6F9EAC4-DDBA-4C06-AF3E-307BACE417FC}" destId="{315A83DB-70C0-4FCC-9E08-30EDB64C77B8}" srcOrd="12" destOrd="0" presId="urn:microsoft.com/office/officeart/2005/8/layout/list1"/>
    <dgm:cxn modelId="{478BA622-4D62-4369-AB6E-BCF5E27536F4}" type="presParOf" srcId="{315A83DB-70C0-4FCC-9E08-30EDB64C77B8}" destId="{F7CCBDBF-F794-45C6-A66B-050BE5AFA1B3}" srcOrd="0" destOrd="0" presId="urn:microsoft.com/office/officeart/2005/8/layout/list1"/>
    <dgm:cxn modelId="{5273ABC7-C7A4-4022-9EE3-B365DE9E40C0}" type="presParOf" srcId="{315A83DB-70C0-4FCC-9E08-30EDB64C77B8}" destId="{40468AAA-D664-4B19-9BBC-7CE1056CB719}" srcOrd="1" destOrd="0" presId="urn:microsoft.com/office/officeart/2005/8/layout/list1"/>
    <dgm:cxn modelId="{200E36E2-58DB-4E64-B865-4A8BD4D2B543}" type="presParOf" srcId="{C6F9EAC4-DDBA-4C06-AF3E-307BACE417FC}" destId="{ED1F4045-5673-49D5-A6CB-A187C6F0ED0F}" srcOrd="13" destOrd="0" presId="urn:microsoft.com/office/officeart/2005/8/layout/list1"/>
    <dgm:cxn modelId="{70477653-7880-44E1-B572-F7CCD40AE6F4}" type="presParOf" srcId="{C6F9EAC4-DDBA-4C06-AF3E-307BACE417FC}" destId="{7B98D275-64B4-4370-9BD5-53B35E94CD3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D098FB-A998-4BD4-96C1-B05EB625AD6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id-ID"/>
        </a:p>
      </dgm:t>
    </dgm:pt>
    <dgm:pt modelId="{8DB6857B-3DCD-421F-838B-37A3C1FB387D}">
      <dgm:prSet phldrT="[Text]" custT="1"/>
      <dgm:spPr/>
      <dgm:t>
        <a:bodyPr/>
        <a:lstStyle/>
        <a:p>
          <a:r>
            <a:rPr lang="id-ID" sz="2000">
              <a:solidFill>
                <a:sysClr val="windowText" lastClr="000000"/>
              </a:solidFill>
            </a:rPr>
            <a:t>Pengeluaran yang terjadi sehubungan dengan kombinasi bisnis diakui sebagai beban pada periode terjadinya.</a:t>
          </a:r>
          <a:endParaRPr lang="id-ID" sz="2000" dirty="0">
            <a:solidFill>
              <a:sysClr val="windowText" lastClr="000000"/>
            </a:solidFill>
          </a:endParaRPr>
        </a:p>
      </dgm:t>
    </dgm:pt>
    <dgm:pt modelId="{D4A77DB4-2322-4926-B371-2B17D3905A8B}" type="parTrans" cxnId="{BC4779DB-18A5-451C-9618-7796E47904C9}">
      <dgm:prSet/>
      <dgm:spPr/>
      <dgm:t>
        <a:bodyPr/>
        <a:lstStyle/>
        <a:p>
          <a:endParaRPr lang="id-ID" sz="2000"/>
        </a:p>
      </dgm:t>
    </dgm:pt>
    <dgm:pt modelId="{2D6589C2-FE6E-4E4C-A438-DB4F9F3AEEA0}" type="sibTrans" cxnId="{BC4779DB-18A5-451C-9618-7796E47904C9}">
      <dgm:prSet/>
      <dgm:spPr/>
      <dgm:t>
        <a:bodyPr/>
        <a:lstStyle/>
        <a:p>
          <a:endParaRPr lang="id-ID" sz="2000"/>
        </a:p>
      </dgm:t>
    </dgm:pt>
    <dgm:pt modelId="{BB51F482-4511-487C-AA40-DAD11B8C3792}">
      <dgm:prSet custT="1"/>
      <dgm:spPr/>
      <dgm:t>
        <a:bodyPr/>
        <a:lstStyle/>
        <a:p>
          <a:r>
            <a:rPr lang="id-ID" sz="2000" dirty="0"/>
            <a:t>Pengeluaran mencakup biaya pendaftaran dan penerbitan saham, biaya yang timbul dalam usaha memberikan informasi kepada pemegang saham atau regulator, biaya konsultan, gaji, dan biaya lain untuk karyawan yang terlibat dalam kombinasi bisnis. </a:t>
          </a:r>
        </a:p>
      </dgm:t>
    </dgm:pt>
    <dgm:pt modelId="{236781AF-0F48-41AD-8516-48E9D232AE2D}" type="parTrans" cxnId="{2A1A2A55-EA5C-4E39-8B0D-F9BC1BB2E08A}">
      <dgm:prSet/>
      <dgm:spPr/>
      <dgm:t>
        <a:bodyPr/>
        <a:lstStyle/>
        <a:p>
          <a:endParaRPr lang="id-ID" sz="2000"/>
        </a:p>
      </dgm:t>
    </dgm:pt>
    <dgm:pt modelId="{2FCB46EF-EF7B-4A67-B180-BD2E4DD3EF04}" type="sibTrans" cxnId="{2A1A2A55-EA5C-4E39-8B0D-F9BC1BB2E08A}">
      <dgm:prSet/>
      <dgm:spPr/>
      <dgm:t>
        <a:bodyPr/>
        <a:lstStyle/>
        <a:p>
          <a:endParaRPr lang="id-ID" sz="2000"/>
        </a:p>
      </dgm:t>
    </dgm:pt>
    <dgm:pt modelId="{579D1C23-2664-46E0-A7CC-847FAD8F12C9}">
      <dgm:prSet custT="1"/>
      <dgm:spPr/>
      <dgm:t>
        <a:bodyPr/>
        <a:lstStyle/>
        <a:p>
          <a:r>
            <a:rPr lang="id-ID" sz="2000" dirty="0"/>
            <a:t>Pengeluaran ini juga termasuk biaya atau kerugian yang timbul akibat kombinasi kegiatan entitas atau bisnis yang sebelumnya merupakan entitas atau bisnis yang saling terpisah</a:t>
          </a:r>
        </a:p>
      </dgm:t>
    </dgm:pt>
    <dgm:pt modelId="{CA1C7410-AF29-4640-B0DC-58C39A413F07}" type="parTrans" cxnId="{FCB5BD98-AC08-40A1-99A7-68ECA3F63688}">
      <dgm:prSet/>
      <dgm:spPr/>
      <dgm:t>
        <a:bodyPr/>
        <a:lstStyle/>
        <a:p>
          <a:endParaRPr lang="id-ID" sz="2000"/>
        </a:p>
      </dgm:t>
    </dgm:pt>
    <dgm:pt modelId="{E88B5E20-D7E7-4B50-817C-6FD24AD5619F}" type="sibTrans" cxnId="{FCB5BD98-AC08-40A1-99A7-68ECA3F63688}">
      <dgm:prSet/>
      <dgm:spPr/>
      <dgm:t>
        <a:bodyPr/>
        <a:lstStyle/>
        <a:p>
          <a:endParaRPr lang="id-ID" sz="2000"/>
        </a:p>
      </dgm:t>
    </dgm:pt>
    <dgm:pt modelId="{82B65396-64EB-DC4F-84CD-F8674B436388}" type="pres">
      <dgm:prSet presAssocID="{74D098FB-A998-4BD4-96C1-B05EB625AD6A}" presName="Name0" presStyleCnt="0">
        <dgm:presLayoutVars>
          <dgm:dir/>
          <dgm:animLvl val="lvl"/>
          <dgm:resizeHandles val="exact"/>
        </dgm:presLayoutVars>
      </dgm:prSet>
      <dgm:spPr/>
    </dgm:pt>
    <dgm:pt modelId="{4DE699EF-BE8D-9E47-B9B9-BF902FF8036A}" type="pres">
      <dgm:prSet presAssocID="{8DB6857B-3DCD-421F-838B-37A3C1FB387D}" presName="linNode" presStyleCnt="0"/>
      <dgm:spPr/>
    </dgm:pt>
    <dgm:pt modelId="{D1194B88-6619-9149-A5AC-D1888A65A02D}" type="pres">
      <dgm:prSet presAssocID="{8DB6857B-3DCD-421F-838B-37A3C1FB387D}" presName="parentText" presStyleLbl="node1" presStyleIdx="0" presStyleCnt="1" custScaleX="135066" custScaleY="74191" custLinFactNeighborX="2785" custLinFactNeighborY="-7373">
        <dgm:presLayoutVars>
          <dgm:chMax val="1"/>
          <dgm:bulletEnabled val="1"/>
        </dgm:presLayoutVars>
      </dgm:prSet>
      <dgm:spPr>
        <a:prstGeom prst="snip2DiagRect">
          <a:avLst/>
        </a:prstGeom>
      </dgm:spPr>
    </dgm:pt>
    <dgm:pt modelId="{92BA9EFF-D3D6-0C4A-84D5-740F9F6873E0}" type="pres">
      <dgm:prSet presAssocID="{8DB6857B-3DCD-421F-838B-37A3C1FB387D}" presName="descendantText" presStyleLbl="alignAccFollowNode1" presStyleIdx="0" presStyleCnt="1" custScaleX="163875" custScaleY="108569" custLinFactNeighborX="-18668" custLinFactNeighborY="8708">
        <dgm:presLayoutVars>
          <dgm:bulletEnabled val="1"/>
        </dgm:presLayoutVars>
      </dgm:prSet>
      <dgm:spPr>
        <a:prstGeom prst="snip2DiagRect">
          <a:avLst/>
        </a:prstGeom>
      </dgm:spPr>
    </dgm:pt>
  </dgm:ptLst>
  <dgm:cxnLst>
    <dgm:cxn modelId="{6E8E0546-41E7-BB42-BE0A-CC16BB92A3D3}" type="presOf" srcId="{8DB6857B-3DCD-421F-838B-37A3C1FB387D}" destId="{D1194B88-6619-9149-A5AC-D1888A65A02D}" srcOrd="0" destOrd="0" presId="urn:microsoft.com/office/officeart/2005/8/layout/vList5"/>
    <dgm:cxn modelId="{32A6A253-8679-CE48-88CF-22373446D641}" type="presOf" srcId="{579D1C23-2664-46E0-A7CC-847FAD8F12C9}" destId="{92BA9EFF-D3D6-0C4A-84D5-740F9F6873E0}" srcOrd="0" destOrd="1" presId="urn:microsoft.com/office/officeart/2005/8/layout/vList5"/>
    <dgm:cxn modelId="{2A1A2A55-EA5C-4E39-8B0D-F9BC1BB2E08A}" srcId="{8DB6857B-3DCD-421F-838B-37A3C1FB387D}" destId="{BB51F482-4511-487C-AA40-DAD11B8C3792}" srcOrd="0" destOrd="0" parTransId="{236781AF-0F48-41AD-8516-48E9D232AE2D}" sibTransId="{2FCB46EF-EF7B-4A67-B180-BD2E4DD3EF04}"/>
    <dgm:cxn modelId="{FCB5BD98-AC08-40A1-99A7-68ECA3F63688}" srcId="{8DB6857B-3DCD-421F-838B-37A3C1FB387D}" destId="{579D1C23-2664-46E0-A7CC-847FAD8F12C9}" srcOrd="1" destOrd="0" parTransId="{CA1C7410-AF29-4640-B0DC-58C39A413F07}" sibTransId="{E88B5E20-D7E7-4B50-817C-6FD24AD5619F}"/>
    <dgm:cxn modelId="{0466CB9E-C110-A943-A68E-0133A284881A}" type="presOf" srcId="{74D098FB-A998-4BD4-96C1-B05EB625AD6A}" destId="{82B65396-64EB-DC4F-84CD-F8674B436388}" srcOrd="0" destOrd="0" presId="urn:microsoft.com/office/officeart/2005/8/layout/vList5"/>
    <dgm:cxn modelId="{ADB407BE-291B-1947-B16A-4E56585DB390}" type="presOf" srcId="{BB51F482-4511-487C-AA40-DAD11B8C3792}" destId="{92BA9EFF-D3D6-0C4A-84D5-740F9F6873E0}" srcOrd="0" destOrd="0" presId="urn:microsoft.com/office/officeart/2005/8/layout/vList5"/>
    <dgm:cxn modelId="{BC4779DB-18A5-451C-9618-7796E47904C9}" srcId="{74D098FB-A998-4BD4-96C1-B05EB625AD6A}" destId="{8DB6857B-3DCD-421F-838B-37A3C1FB387D}" srcOrd="0" destOrd="0" parTransId="{D4A77DB4-2322-4926-B371-2B17D3905A8B}" sibTransId="{2D6589C2-FE6E-4E4C-A438-DB4F9F3AEEA0}"/>
    <dgm:cxn modelId="{F7B8C6A5-4F73-A94A-8022-8FAB397C895F}" type="presParOf" srcId="{82B65396-64EB-DC4F-84CD-F8674B436388}" destId="{4DE699EF-BE8D-9E47-B9B9-BF902FF8036A}" srcOrd="0" destOrd="0" presId="urn:microsoft.com/office/officeart/2005/8/layout/vList5"/>
    <dgm:cxn modelId="{BC5C4A13-20AA-D14E-9C4D-1429A224BA85}" type="presParOf" srcId="{4DE699EF-BE8D-9E47-B9B9-BF902FF8036A}" destId="{D1194B88-6619-9149-A5AC-D1888A65A02D}" srcOrd="0" destOrd="0" presId="urn:microsoft.com/office/officeart/2005/8/layout/vList5"/>
    <dgm:cxn modelId="{03923556-5508-0246-86D9-F9F13642A584}" type="presParOf" srcId="{4DE699EF-BE8D-9E47-B9B9-BF902FF8036A}" destId="{92BA9EFF-D3D6-0C4A-84D5-740F9F6873E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18B9A58-EAA4-4759-AB2C-D1BCB0E29EF3}" type="doc">
      <dgm:prSet loTypeId="urn:microsoft.com/office/officeart/2005/8/layout/process2" loCatId="process" qsTypeId="urn:microsoft.com/office/officeart/2005/8/quickstyle/simple1" qsCatId="simple" csTypeId="urn:microsoft.com/office/officeart/2005/8/colors/colorful4" csCatId="colorful" phldr="1"/>
      <dgm:spPr/>
    </dgm:pt>
    <dgm:pt modelId="{E149F23D-84E9-41F3-95D3-8EBBE0F14C17}">
      <dgm:prSet phldrT="[Text]" custT="1"/>
      <dgm:spPr>
        <a:solidFill>
          <a:srgbClr val="EAF011"/>
        </a:solidFill>
      </dgm:spPr>
      <dgm:t>
        <a:bodyPr/>
        <a:lstStyle/>
        <a:p>
          <a:r>
            <a:rPr lang="id-ID" sz="2400" dirty="0">
              <a:solidFill>
                <a:schemeClr val="tx1"/>
              </a:solidFill>
            </a:rPr>
            <a:t>Entitas yang melepas bisnis, dalam pelepasan bisnis entitas sepengendali, mengakui selisih antara imbalan yang diterima dan jumlah tercatat bisnis yang dilepas</a:t>
          </a:r>
        </a:p>
      </dgm:t>
    </dgm:pt>
    <dgm:pt modelId="{DEB0A151-4CCF-41F1-BEE0-199A7BCA2A52}" type="parTrans" cxnId="{A1A59C34-11C5-4788-BDF2-835ED2052616}">
      <dgm:prSet/>
      <dgm:spPr/>
      <dgm:t>
        <a:bodyPr/>
        <a:lstStyle/>
        <a:p>
          <a:endParaRPr lang="id-ID">
            <a:solidFill>
              <a:schemeClr val="tx1"/>
            </a:solidFill>
          </a:endParaRPr>
        </a:p>
      </dgm:t>
    </dgm:pt>
    <dgm:pt modelId="{86B21EB9-25C2-425C-93A2-D562D6F6C9FD}" type="sibTrans" cxnId="{A1A59C34-11C5-4788-BDF2-835ED2052616}">
      <dgm:prSet custT="1"/>
      <dgm:spPr>
        <a:solidFill>
          <a:schemeClr val="accent1">
            <a:lumMod val="20000"/>
            <a:lumOff val="80000"/>
          </a:schemeClr>
        </a:solidFill>
      </dgm:spPr>
      <dgm:t>
        <a:bodyPr/>
        <a:lstStyle/>
        <a:p>
          <a:r>
            <a:rPr lang="id-ID" sz="2400" b="1" dirty="0">
              <a:solidFill>
                <a:schemeClr val="tx1"/>
              </a:solidFill>
            </a:rPr>
            <a:t>DI</a:t>
          </a:r>
          <a:endParaRPr lang="id-ID" sz="2000" b="1" dirty="0">
            <a:solidFill>
              <a:schemeClr val="tx1"/>
            </a:solidFill>
          </a:endParaRPr>
        </a:p>
      </dgm:t>
    </dgm:pt>
    <dgm:pt modelId="{6F7FB598-9635-4D11-99D2-BC54DB39799C}">
      <dgm:prSet phldrT="[Text]" custT="1"/>
      <dgm:spPr>
        <a:solidFill>
          <a:schemeClr val="accent5">
            <a:lumMod val="40000"/>
            <a:lumOff val="60000"/>
          </a:schemeClr>
        </a:solidFill>
      </dgm:spPr>
      <dgm:t>
        <a:bodyPr/>
        <a:lstStyle/>
        <a:p>
          <a:r>
            <a:rPr lang="id-ID" sz="2400" dirty="0">
              <a:solidFill>
                <a:schemeClr val="tx1"/>
              </a:solidFill>
            </a:rPr>
            <a:t>ekuitas dan disajikan dalam pos tambahan modal disetor.</a:t>
          </a:r>
        </a:p>
      </dgm:t>
    </dgm:pt>
    <dgm:pt modelId="{93E79A92-AE91-4E0C-8099-E13A24F11CEE}" type="parTrans" cxnId="{EA416A1E-9857-4FDD-BAF3-61F1B835D66D}">
      <dgm:prSet/>
      <dgm:spPr/>
      <dgm:t>
        <a:bodyPr/>
        <a:lstStyle/>
        <a:p>
          <a:endParaRPr lang="id-ID">
            <a:solidFill>
              <a:schemeClr val="tx1"/>
            </a:solidFill>
          </a:endParaRPr>
        </a:p>
      </dgm:t>
    </dgm:pt>
    <dgm:pt modelId="{8C212267-E4EB-4899-B343-28A04137DFB7}" type="sibTrans" cxnId="{EA416A1E-9857-4FDD-BAF3-61F1B835D66D}">
      <dgm:prSet/>
      <dgm:spPr/>
      <dgm:t>
        <a:bodyPr/>
        <a:lstStyle/>
        <a:p>
          <a:endParaRPr lang="id-ID">
            <a:solidFill>
              <a:schemeClr val="tx1"/>
            </a:solidFill>
          </a:endParaRPr>
        </a:p>
      </dgm:t>
    </dgm:pt>
    <dgm:pt modelId="{4A665E94-18D6-487A-BCE9-B3A4CD00418B}" type="pres">
      <dgm:prSet presAssocID="{018B9A58-EAA4-4759-AB2C-D1BCB0E29EF3}" presName="linearFlow" presStyleCnt="0">
        <dgm:presLayoutVars>
          <dgm:resizeHandles val="exact"/>
        </dgm:presLayoutVars>
      </dgm:prSet>
      <dgm:spPr/>
    </dgm:pt>
    <dgm:pt modelId="{5DFFD21E-6D33-47CC-A521-F9975DB57CC4}" type="pres">
      <dgm:prSet presAssocID="{E149F23D-84E9-41F3-95D3-8EBBE0F14C17}" presName="node" presStyleLbl="node1" presStyleIdx="0" presStyleCnt="2" custScaleX="119904">
        <dgm:presLayoutVars>
          <dgm:bulletEnabled val="1"/>
        </dgm:presLayoutVars>
      </dgm:prSet>
      <dgm:spPr/>
    </dgm:pt>
    <dgm:pt modelId="{8A48E25C-863D-4DAC-A4AE-7E5B1494B247}" type="pres">
      <dgm:prSet presAssocID="{86B21EB9-25C2-425C-93A2-D562D6F6C9FD}" presName="sibTrans" presStyleLbl="sibTrans2D1" presStyleIdx="0" presStyleCnt="1" custScaleX="104550" custScaleY="333741" custLinFactNeighborX="-9295" custLinFactNeighborY="3874"/>
      <dgm:spPr/>
    </dgm:pt>
    <dgm:pt modelId="{D9FC8871-C90F-4D59-B243-A8F92DED53D8}" type="pres">
      <dgm:prSet presAssocID="{86B21EB9-25C2-425C-93A2-D562D6F6C9FD}" presName="connectorText" presStyleLbl="sibTrans2D1" presStyleIdx="0" presStyleCnt="1"/>
      <dgm:spPr/>
    </dgm:pt>
    <dgm:pt modelId="{58E6B8D8-DA39-4B17-A8FC-6945EC37D125}" type="pres">
      <dgm:prSet presAssocID="{6F7FB598-9635-4D11-99D2-BC54DB39799C}" presName="node" presStyleLbl="node1" presStyleIdx="1" presStyleCnt="2" custScaleY="63090">
        <dgm:presLayoutVars>
          <dgm:bulletEnabled val="1"/>
        </dgm:presLayoutVars>
      </dgm:prSet>
      <dgm:spPr/>
    </dgm:pt>
  </dgm:ptLst>
  <dgm:cxnLst>
    <dgm:cxn modelId="{58E2670B-DA19-4D32-9EE6-EFDCEA7678E2}" type="presOf" srcId="{86B21EB9-25C2-425C-93A2-D562D6F6C9FD}" destId="{D9FC8871-C90F-4D59-B243-A8F92DED53D8}" srcOrd="1" destOrd="0" presId="urn:microsoft.com/office/officeart/2005/8/layout/process2"/>
    <dgm:cxn modelId="{EA416A1E-9857-4FDD-BAF3-61F1B835D66D}" srcId="{018B9A58-EAA4-4759-AB2C-D1BCB0E29EF3}" destId="{6F7FB598-9635-4D11-99D2-BC54DB39799C}" srcOrd="1" destOrd="0" parTransId="{93E79A92-AE91-4E0C-8099-E13A24F11CEE}" sibTransId="{8C212267-E4EB-4899-B343-28A04137DFB7}"/>
    <dgm:cxn modelId="{A1A59C34-11C5-4788-BDF2-835ED2052616}" srcId="{018B9A58-EAA4-4759-AB2C-D1BCB0E29EF3}" destId="{E149F23D-84E9-41F3-95D3-8EBBE0F14C17}" srcOrd="0" destOrd="0" parTransId="{DEB0A151-4CCF-41F1-BEE0-199A7BCA2A52}" sibTransId="{86B21EB9-25C2-425C-93A2-D562D6F6C9FD}"/>
    <dgm:cxn modelId="{6CF60337-E707-40B9-854C-D5E487A8B653}" type="presOf" srcId="{E149F23D-84E9-41F3-95D3-8EBBE0F14C17}" destId="{5DFFD21E-6D33-47CC-A521-F9975DB57CC4}" srcOrd="0" destOrd="0" presId="urn:microsoft.com/office/officeart/2005/8/layout/process2"/>
    <dgm:cxn modelId="{09F98061-92E7-4134-A896-33A1FCE7F29F}" type="presOf" srcId="{018B9A58-EAA4-4759-AB2C-D1BCB0E29EF3}" destId="{4A665E94-18D6-487A-BCE9-B3A4CD00418B}" srcOrd="0" destOrd="0" presId="urn:microsoft.com/office/officeart/2005/8/layout/process2"/>
    <dgm:cxn modelId="{DFD5977A-5909-4F81-9852-7A503BED8AFD}" type="presOf" srcId="{86B21EB9-25C2-425C-93A2-D562D6F6C9FD}" destId="{8A48E25C-863D-4DAC-A4AE-7E5B1494B247}" srcOrd="0" destOrd="0" presId="urn:microsoft.com/office/officeart/2005/8/layout/process2"/>
    <dgm:cxn modelId="{4C27C392-8ECD-441C-A6EB-E703D0C36309}" type="presOf" srcId="{6F7FB598-9635-4D11-99D2-BC54DB39799C}" destId="{58E6B8D8-DA39-4B17-A8FC-6945EC37D125}" srcOrd="0" destOrd="0" presId="urn:microsoft.com/office/officeart/2005/8/layout/process2"/>
    <dgm:cxn modelId="{2A1438C9-4BF7-4019-B22E-8B1F06DA0D53}" type="presParOf" srcId="{4A665E94-18D6-487A-BCE9-B3A4CD00418B}" destId="{5DFFD21E-6D33-47CC-A521-F9975DB57CC4}" srcOrd="0" destOrd="0" presId="urn:microsoft.com/office/officeart/2005/8/layout/process2"/>
    <dgm:cxn modelId="{14DAD168-AE65-4A88-9B65-8BFA250A8050}" type="presParOf" srcId="{4A665E94-18D6-487A-BCE9-B3A4CD00418B}" destId="{8A48E25C-863D-4DAC-A4AE-7E5B1494B247}" srcOrd="1" destOrd="0" presId="urn:microsoft.com/office/officeart/2005/8/layout/process2"/>
    <dgm:cxn modelId="{8D9D15B0-C1B3-427A-8410-25F3F92B2320}" type="presParOf" srcId="{8A48E25C-863D-4DAC-A4AE-7E5B1494B247}" destId="{D9FC8871-C90F-4D59-B243-A8F92DED53D8}" srcOrd="0" destOrd="0" presId="urn:microsoft.com/office/officeart/2005/8/layout/process2"/>
    <dgm:cxn modelId="{7ACC3BE6-E889-4D35-9883-B920068869E5}" type="presParOf" srcId="{4A665E94-18D6-487A-BCE9-B3A4CD00418B}" destId="{58E6B8D8-DA39-4B17-A8FC-6945EC37D125}"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18B9A58-EAA4-4759-AB2C-D1BCB0E29EF3}" type="doc">
      <dgm:prSet loTypeId="urn:microsoft.com/office/officeart/2005/8/layout/process2" loCatId="process" qsTypeId="urn:microsoft.com/office/officeart/2005/8/quickstyle/simple1" qsCatId="simple" csTypeId="urn:microsoft.com/office/officeart/2005/8/colors/accent2_5" csCatId="accent2" phldr="1"/>
      <dgm:spPr/>
    </dgm:pt>
    <dgm:pt modelId="{E149F23D-84E9-41F3-95D3-8EBBE0F14C17}">
      <dgm:prSet phldrT="[Text]" custT="1"/>
      <dgm:spPr>
        <a:solidFill>
          <a:schemeClr val="accent2">
            <a:lumMod val="40000"/>
            <a:lumOff val="60000"/>
            <a:alpha val="90000"/>
          </a:schemeClr>
        </a:solidFill>
      </dgm:spPr>
      <dgm:t>
        <a:bodyPr/>
        <a:lstStyle/>
        <a:p>
          <a:r>
            <a:rPr lang="id-ID" sz="2400" dirty="0">
              <a:solidFill>
                <a:sysClr val="windowText" lastClr="000000"/>
              </a:solidFill>
            </a:rPr>
            <a:t>Untuk kombinasi bisnis entitas sepengendali yang melibatkan pertukaran dalam bentuk saham biasa, jumlah saham biasa yang digunakan sebagai dasar penghitungan laba per saham</a:t>
          </a:r>
        </a:p>
      </dgm:t>
    </dgm:pt>
    <dgm:pt modelId="{DEB0A151-4CCF-41F1-BEE0-199A7BCA2A52}" type="parTrans" cxnId="{A1A59C34-11C5-4788-BDF2-835ED2052616}">
      <dgm:prSet/>
      <dgm:spPr/>
      <dgm:t>
        <a:bodyPr/>
        <a:lstStyle/>
        <a:p>
          <a:endParaRPr lang="id-ID"/>
        </a:p>
      </dgm:t>
    </dgm:pt>
    <dgm:pt modelId="{86B21EB9-25C2-425C-93A2-D562D6F6C9FD}" type="sibTrans" cxnId="{A1A59C34-11C5-4788-BDF2-835ED2052616}">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5">
            <a:lumMod val="40000"/>
            <a:lumOff val="60000"/>
          </a:schemeClr>
        </a:solidFill>
        <a:ln>
          <a:noFill/>
        </a:ln>
      </dgm:spPr>
      <dgm:t>
        <a:bodyPr/>
        <a:lstStyle/>
        <a:p>
          <a:r>
            <a:rPr lang="id-ID" sz="2000" b="1" dirty="0">
              <a:solidFill>
                <a:sysClr val="windowText" lastClr="000000"/>
              </a:solidFill>
            </a:rPr>
            <a:t>adalah</a:t>
          </a:r>
        </a:p>
      </dgm:t>
    </dgm:pt>
    <dgm:pt modelId="{6F7FB598-9635-4D11-99D2-BC54DB39799C}">
      <dgm:prSet phldrT="[Text]" custT="1"/>
      <dgm:spPr>
        <a:solidFill>
          <a:schemeClr val="accent3">
            <a:lumMod val="60000"/>
            <a:lumOff val="40000"/>
            <a:alpha val="50000"/>
          </a:schemeClr>
        </a:solidFill>
      </dgm:spPr>
      <dgm:t>
        <a:bodyPr/>
        <a:lstStyle/>
        <a:p>
          <a:r>
            <a:rPr lang="id-ID" sz="2400" dirty="0">
              <a:solidFill>
                <a:sysClr val="windowText" lastClr="000000"/>
              </a:solidFill>
            </a:rPr>
            <a:t>jumlah agregat rata-rata tertimbang dari saham yang beredar setelah terjadinya kombinasi bisnis entitas sepengendali tersebut.</a:t>
          </a:r>
        </a:p>
      </dgm:t>
    </dgm:pt>
    <dgm:pt modelId="{93E79A92-AE91-4E0C-8099-E13A24F11CEE}" type="parTrans" cxnId="{EA416A1E-9857-4FDD-BAF3-61F1B835D66D}">
      <dgm:prSet/>
      <dgm:spPr/>
      <dgm:t>
        <a:bodyPr/>
        <a:lstStyle/>
        <a:p>
          <a:endParaRPr lang="id-ID"/>
        </a:p>
      </dgm:t>
    </dgm:pt>
    <dgm:pt modelId="{8C212267-E4EB-4899-B343-28A04137DFB7}" type="sibTrans" cxnId="{EA416A1E-9857-4FDD-BAF3-61F1B835D66D}">
      <dgm:prSet/>
      <dgm:spPr/>
      <dgm:t>
        <a:bodyPr/>
        <a:lstStyle/>
        <a:p>
          <a:endParaRPr lang="id-ID"/>
        </a:p>
      </dgm:t>
    </dgm:pt>
    <dgm:pt modelId="{4A665E94-18D6-487A-BCE9-B3A4CD00418B}" type="pres">
      <dgm:prSet presAssocID="{018B9A58-EAA4-4759-AB2C-D1BCB0E29EF3}" presName="linearFlow" presStyleCnt="0">
        <dgm:presLayoutVars>
          <dgm:resizeHandles val="exact"/>
        </dgm:presLayoutVars>
      </dgm:prSet>
      <dgm:spPr/>
    </dgm:pt>
    <dgm:pt modelId="{5DFFD21E-6D33-47CC-A521-F9975DB57CC4}" type="pres">
      <dgm:prSet presAssocID="{E149F23D-84E9-41F3-95D3-8EBBE0F14C17}" presName="node" presStyleLbl="node1" presStyleIdx="0" presStyleCnt="2" custScaleX="119904">
        <dgm:presLayoutVars>
          <dgm:bulletEnabled val="1"/>
        </dgm:presLayoutVars>
      </dgm:prSet>
      <dgm:spPr/>
    </dgm:pt>
    <dgm:pt modelId="{8A48E25C-863D-4DAC-A4AE-7E5B1494B247}" type="pres">
      <dgm:prSet presAssocID="{86B21EB9-25C2-425C-93A2-D562D6F6C9FD}" presName="sibTrans" presStyleLbl="sibTrans2D1" presStyleIdx="0" presStyleCnt="1" custScaleX="102444" custScaleY="333741" custLinFactNeighborX="0" custLinFactNeighborY="1518"/>
      <dgm:spPr/>
    </dgm:pt>
    <dgm:pt modelId="{D9FC8871-C90F-4D59-B243-A8F92DED53D8}" type="pres">
      <dgm:prSet presAssocID="{86B21EB9-25C2-425C-93A2-D562D6F6C9FD}" presName="connectorText" presStyleLbl="sibTrans2D1" presStyleIdx="0" presStyleCnt="1"/>
      <dgm:spPr/>
    </dgm:pt>
    <dgm:pt modelId="{58E6B8D8-DA39-4B17-A8FC-6945EC37D125}" type="pres">
      <dgm:prSet presAssocID="{6F7FB598-9635-4D11-99D2-BC54DB39799C}" presName="node" presStyleLbl="node1" presStyleIdx="1" presStyleCnt="2">
        <dgm:presLayoutVars>
          <dgm:bulletEnabled val="1"/>
        </dgm:presLayoutVars>
      </dgm:prSet>
      <dgm:spPr/>
    </dgm:pt>
  </dgm:ptLst>
  <dgm:cxnLst>
    <dgm:cxn modelId="{EA416A1E-9857-4FDD-BAF3-61F1B835D66D}" srcId="{018B9A58-EAA4-4759-AB2C-D1BCB0E29EF3}" destId="{6F7FB598-9635-4D11-99D2-BC54DB39799C}" srcOrd="1" destOrd="0" parTransId="{93E79A92-AE91-4E0C-8099-E13A24F11CEE}" sibTransId="{8C212267-E4EB-4899-B343-28A04137DFB7}"/>
    <dgm:cxn modelId="{A1A59C34-11C5-4788-BDF2-835ED2052616}" srcId="{018B9A58-EAA4-4759-AB2C-D1BCB0E29EF3}" destId="{E149F23D-84E9-41F3-95D3-8EBBE0F14C17}" srcOrd="0" destOrd="0" parTransId="{DEB0A151-4CCF-41F1-BEE0-199A7BCA2A52}" sibTransId="{86B21EB9-25C2-425C-93A2-D562D6F6C9FD}"/>
    <dgm:cxn modelId="{C4273D6E-A71F-4B06-BE46-0591F5423553}" type="presOf" srcId="{6F7FB598-9635-4D11-99D2-BC54DB39799C}" destId="{58E6B8D8-DA39-4B17-A8FC-6945EC37D125}" srcOrd="0" destOrd="0" presId="urn:microsoft.com/office/officeart/2005/8/layout/process2"/>
    <dgm:cxn modelId="{755829AC-E71A-442D-BAC1-0B92BBC3EFFD}" type="presOf" srcId="{018B9A58-EAA4-4759-AB2C-D1BCB0E29EF3}" destId="{4A665E94-18D6-487A-BCE9-B3A4CD00418B}" srcOrd="0" destOrd="0" presId="urn:microsoft.com/office/officeart/2005/8/layout/process2"/>
    <dgm:cxn modelId="{AFD7DFC6-DB10-421C-A159-9B3E6625E29F}" type="presOf" srcId="{86B21EB9-25C2-425C-93A2-D562D6F6C9FD}" destId="{D9FC8871-C90F-4D59-B243-A8F92DED53D8}" srcOrd="1" destOrd="0" presId="urn:microsoft.com/office/officeart/2005/8/layout/process2"/>
    <dgm:cxn modelId="{9469F1E8-69D4-42C1-8651-B1DF9663F241}" type="presOf" srcId="{E149F23D-84E9-41F3-95D3-8EBBE0F14C17}" destId="{5DFFD21E-6D33-47CC-A521-F9975DB57CC4}" srcOrd="0" destOrd="0" presId="urn:microsoft.com/office/officeart/2005/8/layout/process2"/>
    <dgm:cxn modelId="{01BFFEF2-D286-491F-81EC-D194C4495380}" type="presOf" srcId="{86B21EB9-25C2-425C-93A2-D562D6F6C9FD}" destId="{8A48E25C-863D-4DAC-A4AE-7E5B1494B247}" srcOrd="0" destOrd="0" presId="urn:microsoft.com/office/officeart/2005/8/layout/process2"/>
    <dgm:cxn modelId="{631642DA-DDEA-4C3C-9116-7A66585EE524}" type="presParOf" srcId="{4A665E94-18D6-487A-BCE9-B3A4CD00418B}" destId="{5DFFD21E-6D33-47CC-A521-F9975DB57CC4}" srcOrd="0" destOrd="0" presId="urn:microsoft.com/office/officeart/2005/8/layout/process2"/>
    <dgm:cxn modelId="{839CC482-940C-44A6-98D3-38DD7D1404D1}" type="presParOf" srcId="{4A665E94-18D6-487A-BCE9-B3A4CD00418B}" destId="{8A48E25C-863D-4DAC-A4AE-7E5B1494B247}" srcOrd="1" destOrd="0" presId="urn:microsoft.com/office/officeart/2005/8/layout/process2"/>
    <dgm:cxn modelId="{38764A21-5480-4A91-A02B-821B46AF407F}" type="presParOf" srcId="{8A48E25C-863D-4DAC-A4AE-7E5B1494B247}" destId="{D9FC8871-C90F-4D59-B243-A8F92DED53D8}" srcOrd="0" destOrd="0" presId="urn:microsoft.com/office/officeart/2005/8/layout/process2"/>
    <dgm:cxn modelId="{73B95692-4F01-4E30-8796-829B8A399D01}" type="presParOf" srcId="{4A665E94-18D6-487A-BCE9-B3A4CD00418B}" destId="{58E6B8D8-DA39-4B17-A8FC-6945EC37D125}"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52FAEA4-B871-4B65-A0E5-7336FD8A557E}" type="doc">
      <dgm:prSet loTypeId="urn:microsoft.com/office/officeart/2005/8/layout/list1" loCatId="list" qsTypeId="urn:microsoft.com/office/officeart/2005/8/quickstyle/simple1" qsCatId="simple" csTypeId="urn:microsoft.com/office/officeart/2005/8/colors/accent2_4" csCatId="accent2" phldr="1"/>
      <dgm:spPr/>
      <dgm:t>
        <a:bodyPr/>
        <a:lstStyle/>
        <a:p>
          <a:endParaRPr lang="id-ID"/>
        </a:p>
      </dgm:t>
    </dgm:pt>
    <dgm:pt modelId="{7842DACC-AD9B-4819-A1BD-140972A32983}">
      <dgm:prSet phldrT="[Text]" custT="1"/>
      <dgm:spPr/>
      <dgm:t>
        <a:bodyPr/>
        <a:lstStyle/>
        <a:p>
          <a:r>
            <a:rPr lang="id-ID" sz="2000" b="1" dirty="0">
              <a:latin typeface="+mj-lt"/>
            </a:rPr>
            <a:t>TANGGAL EFEKTIF</a:t>
          </a:r>
          <a:endParaRPr lang="id-ID" sz="2000" dirty="0"/>
        </a:p>
      </dgm:t>
    </dgm:pt>
    <dgm:pt modelId="{0F8E1DDC-C676-48B4-AC86-7A7104F6892D}" type="parTrans" cxnId="{C397360F-C6B2-481B-8899-A5829C82F53B}">
      <dgm:prSet/>
      <dgm:spPr/>
      <dgm:t>
        <a:bodyPr/>
        <a:lstStyle/>
        <a:p>
          <a:endParaRPr lang="id-ID" sz="1800"/>
        </a:p>
      </dgm:t>
    </dgm:pt>
    <dgm:pt modelId="{010A69A7-61BA-413D-A7E7-4D8364FD2D9F}" type="sibTrans" cxnId="{C397360F-C6B2-481B-8899-A5829C82F53B}">
      <dgm:prSet/>
      <dgm:spPr/>
      <dgm:t>
        <a:bodyPr/>
        <a:lstStyle/>
        <a:p>
          <a:endParaRPr lang="id-ID" sz="1800"/>
        </a:p>
      </dgm:t>
    </dgm:pt>
    <dgm:pt modelId="{035048CC-91EA-4D99-AA27-F62AC7C6004A}">
      <dgm:prSet phldrT="[Text]" custT="1"/>
      <dgm:spPr>
        <a:solidFill>
          <a:srgbClr val="B86260"/>
        </a:solidFill>
      </dgm:spPr>
      <dgm:t>
        <a:bodyPr/>
        <a:lstStyle/>
        <a:p>
          <a:r>
            <a:rPr lang="id-ID" sz="2000" b="1" dirty="0">
              <a:latin typeface="+mj-lt"/>
            </a:rPr>
            <a:t>KETENTUAN TRANSISI</a:t>
          </a:r>
          <a:endParaRPr lang="id-ID" sz="2000" dirty="0"/>
        </a:p>
      </dgm:t>
    </dgm:pt>
    <dgm:pt modelId="{9AFF4D45-EBE2-43F3-BB19-10F2CF8D8269}" type="parTrans" cxnId="{06F6D4F9-254C-4BA8-834F-7A3A6C8FA68E}">
      <dgm:prSet/>
      <dgm:spPr/>
      <dgm:t>
        <a:bodyPr/>
        <a:lstStyle/>
        <a:p>
          <a:endParaRPr lang="id-ID" sz="1800"/>
        </a:p>
      </dgm:t>
    </dgm:pt>
    <dgm:pt modelId="{AAD58D86-4FFA-49FA-B8CB-B6AF8FA155EA}" type="sibTrans" cxnId="{06F6D4F9-254C-4BA8-834F-7A3A6C8FA68E}">
      <dgm:prSet/>
      <dgm:spPr/>
      <dgm:t>
        <a:bodyPr/>
        <a:lstStyle/>
        <a:p>
          <a:endParaRPr lang="id-ID" sz="1800"/>
        </a:p>
      </dgm:t>
    </dgm:pt>
    <dgm:pt modelId="{CF567529-54EF-4AD5-AD0B-C84D69067B17}">
      <dgm:prSet phldrT="[Text]" custT="1"/>
      <dgm:spPr/>
      <dgm:t>
        <a:bodyPr/>
        <a:lstStyle/>
        <a:p>
          <a:r>
            <a:rPr lang="id-ID" sz="2000" b="1" dirty="0">
              <a:latin typeface="+mj-lt"/>
            </a:rPr>
            <a:t>PENARIKAN</a:t>
          </a:r>
          <a:endParaRPr lang="id-ID" sz="2000" dirty="0"/>
        </a:p>
      </dgm:t>
    </dgm:pt>
    <dgm:pt modelId="{9985D989-32C9-4F8E-9955-D7DCDA6303AE}" type="parTrans" cxnId="{579CBD61-767D-41E4-A8F2-046451AC8B9A}">
      <dgm:prSet/>
      <dgm:spPr/>
      <dgm:t>
        <a:bodyPr/>
        <a:lstStyle/>
        <a:p>
          <a:endParaRPr lang="id-ID" sz="1800"/>
        </a:p>
      </dgm:t>
    </dgm:pt>
    <dgm:pt modelId="{00207A05-819B-4497-9D99-4559D57A1276}" type="sibTrans" cxnId="{579CBD61-767D-41E4-A8F2-046451AC8B9A}">
      <dgm:prSet/>
      <dgm:spPr/>
      <dgm:t>
        <a:bodyPr/>
        <a:lstStyle/>
        <a:p>
          <a:endParaRPr lang="id-ID" sz="1800"/>
        </a:p>
      </dgm:t>
    </dgm:pt>
    <dgm:pt modelId="{41C6797B-F63C-4AB4-8CDD-F6D02AD6D4C7}">
      <dgm:prSet custT="1"/>
      <dgm:spPr/>
      <dgm:t>
        <a:bodyPr/>
        <a:lstStyle/>
        <a:p>
          <a:r>
            <a:rPr lang="id-ID" sz="1800" dirty="0">
              <a:latin typeface="+mj-lt"/>
            </a:rPr>
            <a:t>Entitas </a:t>
          </a:r>
          <a:r>
            <a:rPr lang="id-ID" sz="1800" dirty="0"/>
            <a:t>menerapkan</a:t>
          </a:r>
          <a:r>
            <a:rPr lang="id-ID" sz="1800" dirty="0">
              <a:latin typeface="+mj-lt"/>
            </a:rPr>
            <a:t> Pernyataan ini untuk periode tahun buku yang dimulai pada atau setelah tanggal 1 Januari 2013.</a:t>
          </a:r>
        </a:p>
      </dgm:t>
    </dgm:pt>
    <dgm:pt modelId="{3236D685-C4BA-4608-8451-3FF0028A97CD}" type="parTrans" cxnId="{867566DD-3DC1-4B99-B892-CCF1F64812FC}">
      <dgm:prSet/>
      <dgm:spPr/>
      <dgm:t>
        <a:bodyPr/>
        <a:lstStyle/>
        <a:p>
          <a:endParaRPr lang="id-ID" sz="1800"/>
        </a:p>
      </dgm:t>
    </dgm:pt>
    <dgm:pt modelId="{AB3231DD-6F1E-42B0-8C9E-807E48160E9E}" type="sibTrans" cxnId="{867566DD-3DC1-4B99-B892-CCF1F64812FC}">
      <dgm:prSet/>
      <dgm:spPr/>
      <dgm:t>
        <a:bodyPr/>
        <a:lstStyle/>
        <a:p>
          <a:endParaRPr lang="id-ID" sz="1800"/>
        </a:p>
      </dgm:t>
    </dgm:pt>
    <dgm:pt modelId="{34F5A198-1BF1-4A8B-9029-03C243B3D9BD}">
      <dgm:prSet custT="1"/>
      <dgm:spPr/>
      <dgm:t>
        <a:bodyPr/>
        <a:lstStyle/>
        <a:p>
          <a:r>
            <a:rPr lang="id-ID" sz="1800" dirty="0">
              <a:latin typeface="+mj-lt"/>
            </a:rPr>
            <a:t>Pernyataan ini diterapkan secara prospektif dengan ketentuan bahwa saldo selisih nilai transaksi </a:t>
          </a:r>
          <a:r>
            <a:rPr lang="af-ZA" sz="1800" dirty="0">
              <a:latin typeface="+mj-lt"/>
            </a:rPr>
            <a:t>kombinasi bisnis </a:t>
          </a:r>
          <a:r>
            <a:rPr lang="id-ID" sz="1800" dirty="0">
              <a:latin typeface="+mj-lt"/>
            </a:rPr>
            <a:t>entitas sepengendali berdasarkan PSAK 338</a:t>
          </a:r>
          <a:r>
            <a:rPr lang="af-ZA" sz="1800" dirty="0">
              <a:latin typeface="+mj-lt"/>
            </a:rPr>
            <a:t> </a:t>
          </a:r>
          <a:r>
            <a:rPr lang="id-ID" sz="1800" dirty="0">
              <a:latin typeface="+mj-lt"/>
            </a:rPr>
            <a:t>pada tanggal awal penerapan Pernyataan ini disajikan di ekuitas dalam pos tambahan modal disetor dan tidak akan diakui sebagai laba rugi direalisasi atau direklasifikasi ke saldo laba. </a:t>
          </a:r>
        </a:p>
      </dgm:t>
    </dgm:pt>
    <dgm:pt modelId="{E6994A35-91BC-4293-A3A6-FE0CDF96741D}" type="parTrans" cxnId="{00931255-DBE2-4A40-87BB-A18328EC91FB}">
      <dgm:prSet/>
      <dgm:spPr/>
      <dgm:t>
        <a:bodyPr/>
        <a:lstStyle/>
        <a:p>
          <a:endParaRPr lang="id-ID" sz="1800"/>
        </a:p>
      </dgm:t>
    </dgm:pt>
    <dgm:pt modelId="{9F5BCE43-EC2F-422F-A138-3AF269AD5F7F}" type="sibTrans" cxnId="{00931255-DBE2-4A40-87BB-A18328EC91FB}">
      <dgm:prSet/>
      <dgm:spPr/>
      <dgm:t>
        <a:bodyPr/>
        <a:lstStyle/>
        <a:p>
          <a:endParaRPr lang="id-ID" sz="1800"/>
        </a:p>
      </dgm:t>
    </dgm:pt>
    <dgm:pt modelId="{6559B5B6-9E5C-4672-B6BC-75949716C6BD}">
      <dgm:prSet custT="1"/>
      <dgm:spPr/>
      <dgm:t>
        <a:bodyPr/>
        <a:lstStyle/>
        <a:p>
          <a:r>
            <a:rPr lang="id-ID" sz="1800" dirty="0">
              <a:latin typeface="+mj-lt"/>
            </a:rPr>
            <a:t>Pernyataan ini menggantikan PSAK 338: </a:t>
          </a:r>
          <a:r>
            <a:rPr lang="id-ID" sz="1800" i="1" dirty="0">
              <a:latin typeface="+mj-lt"/>
            </a:rPr>
            <a:t>Akuntansi Restrukturisasi Entitas Sepengendali. </a:t>
          </a:r>
          <a:endParaRPr lang="en-US" sz="1800" b="1" dirty="0">
            <a:ln>
              <a:prstDash val="solid"/>
            </a:ln>
            <a:effectLst>
              <a:outerShdw blurRad="88000" dist="50800" dir="5040000" algn="tl">
                <a:schemeClr val="accent4">
                  <a:tint val="80000"/>
                  <a:satMod val="250000"/>
                  <a:alpha val="45000"/>
                </a:schemeClr>
              </a:outerShdw>
            </a:effectLst>
            <a:latin typeface="+mj-lt"/>
          </a:endParaRPr>
        </a:p>
      </dgm:t>
    </dgm:pt>
    <dgm:pt modelId="{0CDB6C3D-AD28-473A-8472-522E4BEF6E70}" type="parTrans" cxnId="{15F3F98C-74D6-4391-929F-3A70EC46C641}">
      <dgm:prSet/>
      <dgm:spPr/>
      <dgm:t>
        <a:bodyPr/>
        <a:lstStyle/>
        <a:p>
          <a:endParaRPr lang="id-ID" sz="1800"/>
        </a:p>
      </dgm:t>
    </dgm:pt>
    <dgm:pt modelId="{6D127EE6-FFAB-4DC2-ADE7-7C6E5BBD770E}" type="sibTrans" cxnId="{15F3F98C-74D6-4391-929F-3A70EC46C641}">
      <dgm:prSet/>
      <dgm:spPr/>
      <dgm:t>
        <a:bodyPr/>
        <a:lstStyle/>
        <a:p>
          <a:endParaRPr lang="id-ID" sz="1800"/>
        </a:p>
      </dgm:t>
    </dgm:pt>
    <dgm:pt modelId="{B1165ECF-AF9F-4F9B-95F6-C9680FF41796}" type="pres">
      <dgm:prSet presAssocID="{152FAEA4-B871-4B65-A0E5-7336FD8A557E}" presName="linear" presStyleCnt="0">
        <dgm:presLayoutVars>
          <dgm:dir/>
          <dgm:animLvl val="lvl"/>
          <dgm:resizeHandles val="exact"/>
        </dgm:presLayoutVars>
      </dgm:prSet>
      <dgm:spPr/>
    </dgm:pt>
    <dgm:pt modelId="{C215A67C-D894-46DB-96B6-E5FB19A06076}" type="pres">
      <dgm:prSet presAssocID="{7842DACC-AD9B-4819-A1BD-140972A32983}" presName="parentLin" presStyleCnt="0"/>
      <dgm:spPr/>
    </dgm:pt>
    <dgm:pt modelId="{5885FDD9-98FC-428A-8B82-BF17D214DE6F}" type="pres">
      <dgm:prSet presAssocID="{7842DACC-AD9B-4819-A1BD-140972A32983}" presName="parentLeftMargin" presStyleLbl="node1" presStyleIdx="0" presStyleCnt="3"/>
      <dgm:spPr/>
    </dgm:pt>
    <dgm:pt modelId="{3B45A0BC-E35F-4B63-A38F-FAB49627C70F}" type="pres">
      <dgm:prSet presAssocID="{7842DACC-AD9B-4819-A1BD-140972A32983}" presName="parentText" presStyleLbl="node1" presStyleIdx="0" presStyleCnt="3">
        <dgm:presLayoutVars>
          <dgm:chMax val="0"/>
          <dgm:bulletEnabled val="1"/>
        </dgm:presLayoutVars>
      </dgm:prSet>
      <dgm:spPr/>
    </dgm:pt>
    <dgm:pt modelId="{38C01ABE-EEC6-470B-BE71-7FDC26AC45D7}" type="pres">
      <dgm:prSet presAssocID="{7842DACC-AD9B-4819-A1BD-140972A32983}" presName="negativeSpace" presStyleCnt="0"/>
      <dgm:spPr/>
    </dgm:pt>
    <dgm:pt modelId="{99D2BD7D-F94F-4ECD-8FBC-78611F036AE5}" type="pres">
      <dgm:prSet presAssocID="{7842DACC-AD9B-4819-A1BD-140972A32983}" presName="childText" presStyleLbl="conFgAcc1" presStyleIdx="0" presStyleCnt="3">
        <dgm:presLayoutVars>
          <dgm:bulletEnabled val="1"/>
        </dgm:presLayoutVars>
      </dgm:prSet>
      <dgm:spPr/>
    </dgm:pt>
    <dgm:pt modelId="{6858DF4C-A1F9-491D-88B6-523ED805D4E9}" type="pres">
      <dgm:prSet presAssocID="{010A69A7-61BA-413D-A7E7-4D8364FD2D9F}" presName="spaceBetweenRectangles" presStyleCnt="0"/>
      <dgm:spPr/>
    </dgm:pt>
    <dgm:pt modelId="{2EF8F267-D069-49D6-B705-111CFCACEA95}" type="pres">
      <dgm:prSet presAssocID="{035048CC-91EA-4D99-AA27-F62AC7C6004A}" presName="parentLin" presStyleCnt="0"/>
      <dgm:spPr/>
    </dgm:pt>
    <dgm:pt modelId="{1994AE78-5D63-402E-81CF-45566C6D5FFD}" type="pres">
      <dgm:prSet presAssocID="{035048CC-91EA-4D99-AA27-F62AC7C6004A}" presName="parentLeftMargin" presStyleLbl="node1" presStyleIdx="0" presStyleCnt="3"/>
      <dgm:spPr/>
    </dgm:pt>
    <dgm:pt modelId="{031ECB91-54EE-4398-AE9E-E7C86BC1AB46}" type="pres">
      <dgm:prSet presAssocID="{035048CC-91EA-4D99-AA27-F62AC7C6004A}" presName="parentText" presStyleLbl="node1" presStyleIdx="1" presStyleCnt="3">
        <dgm:presLayoutVars>
          <dgm:chMax val="0"/>
          <dgm:bulletEnabled val="1"/>
        </dgm:presLayoutVars>
      </dgm:prSet>
      <dgm:spPr/>
    </dgm:pt>
    <dgm:pt modelId="{F4CE5267-0A79-4F1F-90E8-A0E45AFECB61}" type="pres">
      <dgm:prSet presAssocID="{035048CC-91EA-4D99-AA27-F62AC7C6004A}" presName="negativeSpace" presStyleCnt="0"/>
      <dgm:spPr/>
    </dgm:pt>
    <dgm:pt modelId="{5534B4D9-FFB3-4CC6-B52E-E4B11CD6A52C}" type="pres">
      <dgm:prSet presAssocID="{035048CC-91EA-4D99-AA27-F62AC7C6004A}" presName="childText" presStyleLbl="conFgAcc1" presStyleIdx="1" presStyleCnt="3">
        <dgm:presLayoutVars>
          <dgm:bulletEnabled val="1"/>
        </dgm:presLayoutVars>
      </dgm:prSet>
      <dgm:spPr/>
    </dgm:pt>
    <dgm:pt modelId="{87FF5EBB-769F-423D-9F6A-8CE20094DABD}" type="pres">
      <dgm:prSet presAssocID="{AAD58D86-4FFA-49FA-B8CB-B6AF8FA155EA}" presName="spaceBetweenRectangles" presStyleCnt="0"/>
      <dgm:spPr/>
    </dgm:pt>
    <dgm:pt modelId="{F71ED438-592B-4544-B6EB-EA9BD1B4334A}" type="pres">
      <dgm:prSet presAssocID="{CF567529-54EF-4AD5-AD0B-C84D69067B17}" presName="parentLin" presStyleCnt="0"/>
      <dgm:spPr/>
    </dgm:pt>
    <dgm:pt modelId="{469FFE58-3B92-44CC-AD90-186315617B04}" type="pres">
      <dgm:prSet presAssocID="{CF567529-54EF-4AD5-AD0B-C84D69067B17}" presName="parentLeftMargin" presStyleLbl="node1" presStyleIdx="1" presStyleCnt="3"/>
      <dgm:spPr/>
    </dgm:pt>
    <dgm:pt modelId="{42A5B1E3-5BCB-446C-944B-C78838FD55D7}" type="pres">
      <dgm:prSet presAssocID="{CF567529-54EF-4AD5-AD0B-C84D69067B17}" presName="parentText" presStyleLbl="node1" presStyleIdx="2" presStyleCnt="3">
        <dgm:presLayoutVars>
          <dgm:chMax val="0"/>
          <dgm:bulletEnabled val="1"/>
        </dgm:presLayoutVars>
      </dgm:prSet>
      <dgm:spPr/>
    </dgm:pt>
    <dgm:pt modelId="{7234B37A-A198-45C6-A5FE-14E3795A9F7F}" type="pres">
      <dgm:prSet presAssocID="{CF567529-54EF-4AD5-AD0B-C84D69067B17}" presName="negativeSpace" presStyleCnt="0"/>
      <dgm:spPr/>
    </dgm:pt>
    <dgm:pt modelId="{BE4860BD-3AF6-4EA1-89EB-738AED89E4F1}" type="pres">
      <dgm:prSet presAssocID="{CF567529-54EF-4AD5-AD0B-C84D69067B17}" presName="childText" presStyleLbl="conFgAcc1" presStyleIdx="2" presStyleCnt="3">
        <dgm:presLayoutVars>
          <dgm:bulletEnabled val="1"/>
        </dgm:presLayoutVars>
      </dgm:prSet>
      <dgm:spPr/>
    </dgm:pt>
  </dgm:ptLst>
  <dgm:cxnLst>
    <dgm:cxn modelId="{241C9D04-B09B-45E2-926C-336FC9272168}" type="presOf" srcId="{7842DACC-AD9B-4819-A1BD-140972A32983}" destId="{3B45A0BC-E35F-4B63-A38F-FAB49627C70F}" srcOrd="1" destOrd="0" presId="urn:microsoft.com/office/officeart/2005/8/layout/list1"/>
    <dgm:cxn modelId="{C397360F-C6B2-481B-8899-A5829C82F53B}" srcId="{152FAEA4-B871-4B65-A0E5-7336FD8A557E}" destId="{7842DACC-AD9B-4819-A1BD-140972A32983}" srcOrd="0" destOrd="0" parTransId="{0F8E1DDC-C676-48B4-AC86-7A7104F6892D}" sibTransId="{010A69A7-61BA-413D-A7E7-4D8364FD2D9F}"/>
    <dgm:cxn modelId="{F45C7E31-E407-40FD-AD86-14EC4DE7575C}" type="presOf" srcId="{41C6797B-F63C-4AB4-8CDD-F6D02AD6D4C7}" destId="{99D2BD7D-F94F-4ECD-8FBC-78611F036AE5}" srcOrd="0" destOrd="0" presId="urn:microsoft.com/office/officeart/2005/8/layout/list1"/>
    <dgm:cxn modelId="{A73FDD3A-B7EC-49BA-8A27-8A90D166FEE3}" type="presOf" srcId="{035048CC-91EA-4D99-AA27-F62AC7C6004A}" destId="{1994AE78-5D63-402E-81CF-45566C6D5FFD}" srcOrd="0" destOrd="0" presId="urn:microsoft.com/office/officeart/2005/8/layout/list1"/>
    <dgm:cxn modelId="{18B8D53F-1DD0-4DE3-BB15-A90252BA1C85}" type="presOf" srcId="{035048CC-91EA-4D99-AA27-F62AC7C6004A}" destId="{031ECB91-54EE-4398-AE9E-E7C86BC1AB46}" srcOrd="1" destOrd="0" presId="urn:microsoft.com/office/officeart/2005/8/layout/list1"/>
    <dgm:cxn modelId="{579CBD61-767D-41E4-A8F2-046451AC8B9A}" srcId="{152FAEA4-B871-4B65-A0E5-7336FD8A557E}" destId="{CF567529-54EF-4AD5-AD0B-C84D69067B17}" srcOrd="2" destOrd="0" parTransId="{9985D989-32C9-4F8E-9955-D7DCDA6303AE}" sibTransId="{00207A05-819B-4497-9D99-4559D57A1276}"/>
    <dgm:cxn modelId="{00931255-DBE2-4A40-87BB-A18328EC91FB}" srcId="{035048CC-91EA-4D99-AA27-F62AC7C6004A}" destId="{34F5A198-1BF1-4A8B-9029-03C243B3D9BD}" srcOrd="0" destOrd="0" parTransId="{E6994A35-91BC-4293-A3A6-FE0CDF96741D}" sibTransId="{9F5BCE43-EC2F-422F-A138-3AF269AD5F7F}"/>
    <dgm:cxn modelId="{16504E77-BACB-469C-A102-ACC001D6BD79}" type="presOf" srcId="{6559B5B6-9E5C-4672-B6BC-75949716C6BD}" destId="{BE4860BD-3AF6-4EA1-89EB-738AED89E4F1}" srcOrd="0" destOrd="0" presId="urn:microsoft.com/office/officeart/2005/8/layout/list1"/>
    <dgm:cxn modelId="{F10E7E57-E677-4070-B76A-4D3FCB52B59A}" type="presOf" srcId="{34F5A198-1BF1-4A8B-9029-03C243B3D9BD}" destId="{5534B4D9-FFB3-4CC6-B52E-E4B11CD6A52C}" srcOrd="0" destOrd="0" presId="urn:microsoft.com/office/officeart/2005/8/layout/list1"/>
    <dgm:cxn modelId="{B2448F80-DD2B-44CB-9120-651B9483777F}" type="presOf" srcId="{7842DACC-AD9B-4819-A1BD-140972A32983}" destId="{5885FDD9-98FC-428A-8B82-BF17D214DE6F}" srcOrd="0" destOrd="0" presId="urn:microsoft.com/office/officeart/2005/8/layout/list1"/>
    <dgm:cxn modelId="{15F3F98C-74D6-4391-929F-3A70EC46C641}" srcId="{CF567529-54EF-4AD5-AD0B-C84D69067B17}" destId="{6559B5B6-9E5C-4672-B6BC-75949716C6BD}" srcOrd="0" destOrd="0" parTransId="{0CDB6C3D-AD28-473A-8472-522E4BEF6E70}" sibTransId="{6D127EE6-FFAB-4DC2-ADE7-7C6E5BBD770E}"/>
    <dgm:cxn modelId="{CD3654A5-D625-4C49-ABAD-70C11F241CEA}" type="presOf" srcId="{CF567529-54EF-4AD5-AD0B-C84D69067B17}" destId="{42A5B1E3-5BCB-446C-944B-C78838FD55D7}" srcOrd="1" destOrd="0" presId="urn:microsoft.com/office/officeart/2005/8/layout/list1"/>
    <dgm:cxn modelId="{6831DFAC-EA37-484D-91A0-D26DC63771B2}" type="presOf" srcId="{152FAEA4-B871-4B65-A0E5-7336FD8A557E}" destId="{B1165ECF-AF9F-4F9B-95F6-C9680FF41796}" srcOrd="0" destOrd="0" presId="urn:microsoft.com/office/officeart/2005/8/layout/list1"/>
    <dgm:cxn modelId="{54CEE0D4-2E47-4EBA-BFFE-3205E4925E3E}" type="presOf" srcId="{CF567529-54EF-4AD5-AD0B-C84D69067B17}" destId="{469FFE58-3B92-44CC-AD90-186315617B04}" srcOrd="0" destOrd="0" presId="urn:microsoft.com/office/officeart/2005/8/layout/list1"/>
    <dgm:cxn modelId="{867566DD-3DC1-4B99-B892-CCF1F64812FC}" srcId="{7842DACC-AD9B-4819-A1BD-140972A32983}" destId="{41C6797B-F63C-4AB4-8CDD-F6D02AD6D4C7}" srcOrd="0" destOrd="0" parTransId="{3236D685-C4BA-4608-8451-3FF0028A97CD}" sibTransId="{AB3231DD-6F1E-42B0-8C9E-807E48160E9E}"/>
    <dgm:cxn modelId="{06F6D4F9-254C-4BA8-834F-7A3A6C8FA68E}" srcId="{152FAEA4-B871-4B65-A0E5-7336FD8A557E}" destId="{035048CC-91EA-4D99-AA27-F62AC7C6004A}" srcOrd="1" destOrd="0" parTransId="{9AFF4D45-EBE2-43F3-BB19-10F2CF8D8269}" sibTransId="{AAD58D86-4FFA-49FA-B8CB-B6AF8FA155EA}"/>
    <dgm:cxn modelId="{2CE49A03-4CE4-440F-9116-47BEEA3F40DB}" type="presParOf" srcId="{B1165ECF-AF9F-4F9B-95F6-C9680FF41796}" destId="{C215A67C-D894-46DB-96B6-E5FB19A06076}" srcOrd="0" destOrd="0" presId="urn:microsoft.com/office/officeart/2005/8/layout/list1"/>
    <dgm:cxn modelId="{8240892C-6D3A-4096-BEE7-68603856ECFD}" type="presParOf" srcId="{C215A67C-D894-46DB-96B6-E5FB19A06076}" destId="{5885FDD9-98FC-428A-8B82-BF17D214DE6F}" srcOrd="0" destOrd="0" presId="urn:microsoft.com/office/officeart/2005/8/layout/list1"/>
    <dgm:cxn modelId="{74E86FC5-6BCD-416A-89E5-3B3A1197698B}" type="presParOf" srcId="{C215A67C-D894-46DB-96B6-E5FB19A06076}" destId="{3B45A0BC-E35F-4B63-A38F-FAB49627C70F}" srcOrd="1" destOrd="0" presId="urn:microsoft.com/office/officeart/2005/8/layout/list1"/>
    <dgm:cxn modelId="{7161A099-3C0A-4FD0-AE26-1EFA01AE0A0D}" type="presParOf" srcId="{B1165ECF-AF9F-4F9B-95F6-C9680FF41796}" destId="{38C01ABE-EEC6-470B-BE71-7FDC26AC45D7}" srcOrd="1" destOrd="0" presId="urn:microsoft.com/office/officeart/2005/8/layout/list1"/>
    <dgm:cxn modelId="{ACDB1DC4-69A9-4B07-8D9F-C745BA568FFD}" type="presParOf" srcId="{B1165ECF-AF9F-4F9B-95F6-C9680FF41796}" destId="{99D2BD7D-F94F-4ECD-8FBC-78611F036AE5}" srcOrd="2" destOrd="0" presId="urn:microsoft.com/office/officeart/2005/8/layout/list1"/>
    <dgm:cxn modelId="{E989406C-E0AA-49DC-A99B-B576DC291625}" type="presParOf" srcId="{B1165ECF-AF9F-4F9B-95F6-C9680FF41796}" destId="{6858DF4C-A1F9-491D-88B6-523ED805D4E9}" srcOrd="3" destOrd="0" presId="urn:microsoft.com/office/officeart/2005/8/layout/list1"/>
    <dgm:cxn modelId="{221F0162-B147-45F6-9E98-D3AF51498F7F}" type="presParOf" srcId="{B1165ECF-AF9F-4F9B-95F6-C9680FF41796}" destId="{2EF8F267-D069-49D6-B705-111CFCACEA95}" srcOrd="4" destOrd="0" presId="urn:microsoft.com/office/officeart/2005/8/layout/list1"/>
    <dgm:cxn modelId="{139C4472-8C45-4377-BA08-AE7407CFF05A}" type="presParOf" srcId="{2EF8F267-D069-49D6-B705-111CFCACEA95}" destId="{1994AE78-5D63-402E-81CF-45566C6D5FFD}" srcOrd="0" destOrd="0" presId="urn:microsoft.com/office/officeart/2005/8/layout/list1"/>
    <dgm:cxn modelId="{BB8A700C-46FD-4D49-8D78-0677FD49D841}" type="presParOf" srcId="{2EF8F267-D069-49D6-B705-111CFCACEA95}" destId="{031ECB91-54EE-4398-AE9E-E7C86BC1AB46}" srcOrd="1" destOrd="0" presId="urn:microsoft.com/office/officeart/2005/8/layout/list1"/>
    <dgm:cxn modelId="{9CB81253-2623-4647-BDA0-C5AA94DAEC22}" type="presParOf" srcId="{B1165ECF-AF9F-4F9B-95F6-C9680FF41796}" destId="{F4CE5267-0A79-4F1F-90E8-A0E45AFECB61}" srcOrd="5" destOrd="0" presId="urn:microsoft.com/office/officeart/2005/8/layout/list1"/>
    <dgm:cxn modelId="{48A56CB2-28E2-47AE-B8EE-901E88D8E3C8}" type="presParOf" srcId="{B1165ECF-AF9F-4F9B-95F6-C9680FF41796}" destId="{5534B4D9-FFB3-4CC6-B52E-E4B11CD6A52C}" srcOrd="6" destOrd="0" presId="urn:microsoft.com/office/officeart/2005/8/layout/list1"/>
    <dgm:cxn modelId="{3E98A273-8C58-4D1F-A1DD-BB17F90F7403}" type="presParOf" srcId="{B1165ECF-AF9F-4F9B-95F6-C9680FF41796}" destId="{87FF5EBB-769F-423D-9F6A-8CE20094DABD}" srcOrd="7" destOrd="0" presId="urn:microsoft.com/office/officeart/2005/8/layout/list1"/>
    <dgm:cxn modelId="{20D81E2F-1AA7-43FE-83BE-06E161894184}" type="presParOf" srcId="{B1165ECF-AF9F-4F9B-95F6-C9680FF41796}" destId="{F71ED438-592B-4544-B6EB-EA9BD1B4334A}" srcOrd="8" destOrd="0" presId="urn:microsoft.com/office/officeart/2005/8/layout/list1"/>
    <dgm:cxn modelId="{E515AFC7-CAA6-4E3B-B791-DF0EB8C64F05}" type="presParOf" srcId="{F71ED438-592B-4544-B6EB-EA9BD1B4334A}" destId="{469FFE58-3B92-44CC-AD90-186315617B04}" srcOrd="0" destOrd="0" presId="urn:microsoft.com/office/officeart/2005/8/layout/list1"/>
    <dgm:cxn modelId="{FE314FE7-68AC-4D3A-A5E2-3B260C9FF651}" type="presParOf" srcId="{F71ED438-592B-4544-B6EB-EA9BD1B4334A}" destId="{42A5B1E3-5BCB-446C-944B-C78838FD55D7}" srcOrd="1" destOrd="0" presId="urn:microsoft.com/office/officeart/2005/8/layout/list1"/>
    <dgm:cxn modelId="{B70F53FD-08DF-4D51-8C5C-391ED3BFB536}" type="presParOf" srcId="{B1165ECF-AF9F-4F9B-95F6-C9680FF41796}" destId="{7234B37A-A198-45C6-A5FE-14E3795A9F7F}" srcOrd="9" destOrd="0" presId="urn:microsoft.com/office/officeart/2005/8/layout/list1"/>
    <dgm:cxn modelId="{655E3307-4F14-472B-B212-3A9F462518DC}" type="presParOf" srcId="{B1165ECF-AF9F-4F9B-95F6-C9680FF41796}" destId="{BE4860BD-3AF6-4EA1-89EB-738AED89E4F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A22D6-523A-EB42-BECA-58F9B9A9B240}">
      <dsp:nvSpPr>
        <dsp:cNvPr id="0" name=""/>
        <dsp:cNvSpPr/>
      </dsp:nvSpPr>
      <dsp:spPr>
        <a:xfrm rot="16200000">
          <a:off x="-1090934" y="1091902"/>
          <a:ext cx="4699000" cy="2515195"/>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d-ID" sz="1800" kern="1200" dirty="0">
              <a:solidFill>
                <a:schemeClr val="tx1"/>
              </a:solidFill>
              <a:latin typeface="Calibri" panose="020F0502020204030204" pitchFamily="34" charset="0"/>
              <a:cs typeface="Calibri" panose="020F0502020204030204" pitchFamily="34" charset="0"/>
            </a:rPr>
            <a:t>PSAK yang disusun tanpa rujukan langsung IFRS</a:t>
          </a:r>
        </a:p>
      </dsp:txBody>
      <dsp:txXfrm rot="5400000">
        <a:off x="968" y="939800"/>
        <a:ext cx="2515195" cy="2819400"/>
      </dsp:txXfrm>
    </dsp:sp>
    <dsp:sp modelId="{E9F91FE0-B8A2-724E-BE6B-F9163D745555}">
      <dsp:nvSpPr>
        <dsp:cNvPr id="0" name=""/>
        <dsp:cNvSpPr/>
      </dsp:nvSpPr>
      <dsp:spPr>
        <a:xfrm rot="16200000">
          <a:off x="1612900" y="1091902"/>
          <a:ext cx="4699000" cy="2515195"/>
        </a:xfrm>
        <a:prstGeom prst="flowChartManualOperation">
          <a:avLst/>
        </a:prstGeom>
        <a:solidFill>
          <a:schemeClr val="accent3">
            <a:hueOff val="648958"/>
            <a:satOff val="15556"/>
            <a:lumOff val="-10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id-ID" sz="1800" b="1" kern="1200" dirty="0">
              <a:solidFill>
                <a:schemeClr val="tx1"/>
              </a:solidFill>
              <a:latin typeface="Calibri" panose="020F0502020204030204" pitchFamily="34" charset="0"/>
              <a:cs typeface="Calibri" panose="020F0502020204030204" pitchFamily="34" charset="0"/>
            </a:rPr>
            <a:t>PSAK 338 :</a:t>
          </a:r>
        </a:p>
        <a:p>
          <a:pPr marL="171450" lvl="1" indent="-171450" algn="l" defTabSz="800100">
            <a:lnSpc>
              <a:spcPct val="90000"/>
            </a:lnSpc>
            <a:spcBef>
              <a:spcPct val="0"/>
            </a:spcBef>
            <a:spcAft>
              <a:spcPct val="15000"/>
            </a:spcAft>
            <a:buChar char="•"/>
          </a:pPr>
          <a:r>
            <a:rPr lang="id-ID" sz="1800" kern="1200" dirty="0">
              <a:solidFill>
                <a:schemeClr val="tx1"/>
              </a:solidFill>
              <a:latin typeface="Calibri" panose="020F0502020204030204" pitchFamily="34" charset="0"/>
              <a:cs typeface="Calibri" panose="020F0502020204030204" pitchFamily="34" charset="0"/>
            </a:rPr>
            <a:t>Pertama dikeluarkan 5 September 1997</a:t>
          </a:r>
        </a:p>
        <a:p>
          <a:pPr marL="171450" lvl="1" indent="-171450" algn="l" defTabSz="800100">
            <a:lnSpc>
              <a:spcPct val="90000"/>
            </a:lnSpc>
            <a:spcBef>
              <a:spcPct val="0"/>
            </a:spcBef>
            <a:spcAft>
              <a:spcPct val="15000"/>
            </a:spcAft>
            <a:buChar char="•"/>
          </a:pPr>
          <a:r>
            <a:rPr lang="id-ID" sz="1800" kern="1200" dirty="0">
              <a:solidFill>
                <a:schemeClr val="tx1"/>
              </a:solidFill>
              <a:latin typeface="Calibri" panose="020F0502020204030204" pitchFamily="34" charset="0"/>
              <a:cs typeface="Calibri" panose="020F0502020204030204" pitchFamily="34" charset="0"/>
            </a:rPr>
            <a:t>Revisi kedua 20 Juli 2004.</a:t>
          </a:r>
        </a:p>
        <a:p>
          <a:pPr marL="171450" lvl="1" indent="-171450" algn="l" defTabSz="800100">
            <a:lnSpc>
              <a:spcPct val="90000"/>
            </a:lnSpc>
            <a:spcBef>
              <a:spcPct val="0"/>
            </a:spcBef>
            <a:spcAft>
              <a:spcPct val="15000"/>
            </a:spcAft>
            <a:buChar char="•"/>
          </a:pPr>
          <a:r>
            <a:rPr lang="id-ID" sz="1800" kern="1200" dirty="0">
              <a:solidFill>
                <a:schemeClr val="tx1"/>
              </a:solidFill>
              <a:latin typeface="Calibri" panose="020F0502020204030204" pitchFamily="34" charset="0"/>
              <a:cs typeface="Calibri" panose="020F0502020204030204" pitchFamily="34" charset="0"/>
            </a:rPr>
            <a:t>Revisi ketiga 2013 (ED tahun 2011 dan tahun 2012)</a:t>
          </a:r>
        </a:p>
      </dsp:txBody>
      <dsp:txXfrm rot="5400000">
        <a:off x="2704802" y="939800"/>
        <a:ext cx="2515195" cy="2819400"/>
      </dsp:txXfrm>
    </dsp:sp>
    <dsp:sp modelId="{1542B27B-52D8-6D46-A642-9478D5E8E1E3}">
      <dsp:nvSpPr>
        <dsp:cNvPr id="0" name=""/>
        <dsp:cNvSpPr/>
      </dsp:nvSpPr>
      <dsp:spPr>
        <a:xfrm rot="16200000">
          <a:off x="4316734" y="1091902"/>
          <a:ext cx="4699000" cy="2515195"/>
        </a:xfrm>
        <a:prstGeom prst="flowChartManualOperation">
          <a:avLst/>
        </a:prstGeom>
        <a:solidFill>
          <a:schemeClr val="accent3">
            <a:hueOff val="1297916"/>
            <a:satOff val="31111"/>
            <a:lumOff val="-2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d-ID" sz="1800" kern="1200" dirty="0">
              <a:solidFill>
                <a:schemeClr val="tx1"/>
              </a:solidFill>
              <a:latin typeface="Calibri" panose="020F0502020204030204" pitchFamily="34" charset="0"/>
              <a:cs typeface="Calibri" panose="020F0502020204030204" pitchFamily="34" charset="0"/>
            </a:rPr>
            <a:t>Pengaturan untuk restrukrisasi entitas sepengendali perlu diatur khusus karena tidak dapat mengikuti aturan dalam PSAK 103; PSAK 338 melengkapi PSAK 103</a:t>
          </a:r>
        </a:p>
      </dsp:txBody>
      <dsp:txXfrm rot="5400000">
        <a:off x="5408636" y="939800"/>
        <a:ext cx="2515195" cy="2819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0C0BC-654B-4FC9-BDC1-B83E8584B914}">
      <dsp:nvSpPr>
        <dsp:cNvPr id="0" name=""/>
        <dsp:cNvSpPr/>
      </dsp:nvSpPr>
      <dsp:spPr>
        <a:xfrm>
          <a:off x="0" y="1252"/>
          <a:ext cx="8534400" cy="75033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Entitas anak</a:t>
          </a:r>
          <a:r>
            <a:rPr lang="id-ID" sz="1800" kern="1200" dirty="0"/>
            <a:t> adalah suatu entitas, termasuk entitas bukan  perseroan terbatas seperti persekutuan, yang dikendalikan  oleh entitas lain (dikenal sebagai entitas induk).</a:t>
          </a:r>
        </a:p>
      </dsp:txBody>
      <dsp:txXfrm>
        <a:off x="36628" y="37880"/>
        <a:ext cx="8461144" cy="677080"/>
      </dsp:txXfrm>
    </dsp:sp>
    <dsp:sp modelId="{E3D9D605-586E-46F1-AB7F-06F700C05E9B}">
      <dsp:nvSpPr>
        <dsp:cNvPr id="0" name=""/>
        <dsp:cNvSpPr/>
      </dsp:nvSpPr>
      <dsp:spPr>
        <a:xfrm>
          <a:off x="0" y="759532"/>
          <a:ext cx="8534400" cy="533407"/>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Entitas induk</a:t>
          </a:r>
          <a:r>
            <a:rPr lang="id-ID" sz="1800" kern="1200" dirty="0"/>
            <a:t> adalah suatu entitas yang mempunyai satu atau lebih entitas anak.</a:t>
          </a:r>
        </a:p>
      </dsp:txBody>
      <dsp:txXfrm>
        <a:off x="26039" y="785571"/>
        <a:ext cx="8482322" cy="481329"/>
      </dsp:txXfrm>
    </dsp:sp>
    <dsp:sp modelId="{F6E3586D-6957-41D3-B19E-92B7602AE811}">
      <dsp:nvSpPr>
        <dsp:cNvPr id="0" name=""/>
        <dsp:cNvSpPr/>
      </dsp:nvSpPr>
      <dsp:spPr>
        <a:xfrm>
          <a:off x="0" y="1300881"/>
          <a:ext cx="8534400" cy="908035"/>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Entitas sepengendali </a:t>
          </a:r>
          <a:r>
            <a:rPr lang="id-ID" sz="1800" kern="1200" dirty="0"/>
            <a:t>adalah entitas yang secara langsung atau tidak langsung (melalui satu atau lebih perantara), mengendalikan atau dikendalikan oleh atau berada di bawah pengendalian yang sama.</a:t>
          </a:r>
        </a:p>
      </dsp:txBody>
      <dsp:txXfrm>
        <a:off x="44327" y="1345208"/>
        <a:ext cx="8445746" cy="819381"/>
      </dsp:txXfrm>
    </dsp:sp>
    <dsp:sp modelId="{81ADA7BC-0612-4148-BF35-454DAABE0F54}">
      <dsp:nvSpPr>
        <dsp:cNvPr id="0" name=""/>
        <dsp:cNvSpPr/>
      </dsp:nvSpPr>
      <dsp:spPr>
        <a:xfrm>
          <a:off x="0" y="2216859"/>
          <a:ext cx="8534400" cy="506627"/>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Kelompok usaha </a:t>
          </a:r>
          <a:r>
            <a:rPr lang="id-ID" sz="1800" kern="1200" dirty="0"/>
            <a:t>adalah suatu entitas induk dan seluruh entitas anaknya.</a:t>
          </a:r>
        </a:p>
      </dsp:txBody>
      <dsp:txXfrm>
        <a:off x="24731" y="2241590"/>
        <a:ext cx="8484938" cy="457165"/>
      </dsp:txXfrm>
    </dsp:sp>
    <dsp:sp modelId="{04EEB85B-951A-495E-B6E4-910A59C5A230}">
      <dsp:nvSpPr>
        <dsp:cNvPr id="0" name=""/>
        <dsp:cNvSpPr/>
      </dsp:nvSpPr>
      <dsp:spPr>
        <a:xfrm>
          <a:off x="0" y="2731429"/>
          <a:ext cx="8534400" cy="75033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a:t>Kepentingan nonpengendali </a:t>
          </a:r>
          <a:r>
            <a:rPr lang="id-ID" sz="1800" kern="1200"/>
            <a:t>adalah ekuitas entitas anak yang tidak dapat diatribusikan secara langsung atau tidak langsung pada entitas induk.</a:t>
          </a:r>
          <a:endParaRPr lang="id-ID" sz="1800" kern="1200" dirty="0"/>
        </a:p>
      </dsp:txBody>
      <dsp:txXfrm>
        <a:off x="36628" y="2768057"/>
        <a:ext cx="8461144" cy="677080"/>
      </dsp:txXfrm>
    </dsp:sp>
    <dsp:sp modelId="{A7BEC541-1820-4198-B1DC-6CBF5842D6AB}">
      <dsp:nvSpPr>
        <dsp:cNvPr id="0" name=""/>
        <dsp:cNvSpPr/>
      </dsp:nvSpPr>
      <dsp:spPr>
        <a:xfrm>
          <a:off x="0" y="3489709"/>
          <a:ext cx="8534400" cy="952995"/>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Kombinasi bisnis entitas sepengendali </a:t>
          </a:r>
          <a:r>
            <a:rPr lang="id-ID" sz="1800" kern="1200" dirty="0"/>
            <a:t>adalah kombinasi bisnis yang semua entitas atau bisnis yang bergabung, pada akhirnya dikendalikan oleh pihak yang sama (baik sebelum maupun sesudah kombinasi bisnis) dan pengendaliannya tidak bersifat sementara.</a:t>
          </a:r>
        </a:p>
      </dsp:txBody>
      <dsp:txXfrm>
        <a:off x="46521" y="3536230"/>
        <a:ext cx="8441358" cy="859953"/>
      </dsp:txXfrm>
    </dsp:sp>
    <dsp:sp modelId="{3A66D350-D66E-4ECA-8A99-A1F9F5D43A78}">
      <dsp:nvSpPr>
        <dsp:cNvPr id="0" name=""/>
        <dsp:cNvSpPr/>
      </dsp:nvSpPr>
      <dsp:spPr>
        <a:xfrm>
          <a:off x="0" y="4450647"/>
          <a:ext cx="8534400" cy="75033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d-ID" sz="1800" b="1" kern="1200" dirty="0"/>
            <a:t>Pengendalian </a:t>
          </a:r>
          <a:r>
            <a:rPr lang="id-ID" sz="1800" kern="1200" dirty="0"/>
            <a:t>adalah kekuasaan untuk mengatur kebijakan keuangan dan operasional suatu entitas untuk memperoleh manfaat dari aktivitas entitas tersebut.</a:t>
          </a:r>
        </a:p>
      </dsp:txBody>
      <dsp:txXfrm>
        <a:off x="36628" y="4487275"/>
        <a:ext cx="8461144" cy="677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E8C68-8150-47CC-83E4-0988D0E1243F}">
      <dsp:nvSpPr>
        <dsp:cNvPr id="0" name=""/>
        <dsp:cNvSpPr/>
      </dsp:nvSpPr>
      <dsp:spPr>
        <a:xfrm>
          <a:off x="805814" y="0"/>
          <a:ext cx="9132570" cy="4114800"/>
        </a:xfrm>
        <a:prstGeom prst="rightArrow">
          <a:avLst/>
        </a:prstGeom>
        <a:solidFill>
          <a:schemeClr val="accent2">
            <a:lumMod val="20000"/>
            <a:lumOff val="80000"/>
          </a:schemeClr>
        </a:solidFill>
        <a:ln>
          <a:noFill/>
        </a:ln>
        <a:effectLst/>
      </dsp:spPr>
      <dsp:style>
        <a:lnRef idx="0">
          <a:scrgbClr r="0" g="0" b="0"/>
        </a:lnRef>
        <a:fillRef idx="1">
          <a:scrgbClr r="0" g="0" b="0"/>
        </a:fillRef>
        <a:effectRef idx="0">
          <a:scrgbClr r="0" g="0" b="0"/>
        </a:effectRef>
        <a:fontRef idx="minor"/>
      </dsp:style>
    </dsp:sp>
    <dsp:sp modelId="{03E87CBE-4FB3-437F-BA24-04EBEC93DF80}">
      <dsp:nvSpPr>
        <dsp:cNvPr id="0" name=""/>
        <dsp:cNvSpPr/>
      </dsp:nvSpPr>
      <dsp:spPr>
        <a:xfrm>
          <a:off x="2719" y="661305"/>
          <a:ext cx="4729650" cy="279218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d-ID" sz="2200" kern="1200" dirty="0">
              <a:solidFill>
                <a:schemeClr val="tx1"/>
              </a:solidFill>
            </a:rPr>
            <a:t>Transaksi kombinasi bisnis antara entitas sepengendali, berupa pengalihan bisnis yang dilakukan dalam rangka reorganisasi entitas-entitas yang berada dalam suatu kelompok usaha yang sama, </a:t>
          </a:r>
        </a:p>
      </dsp:txBody>
      <dsp:txXfrm>
        <a:off x="139022" y="797608"/>
        <a:ext cx="4457044" cy="2519582"/>
      </dsp:txXfrm>
    </dsp:sp>
    <dsp:sp modelId="{319E68BF-6BAF-4C14-9D56-40501FBEF40A}">
      <dsp:nvSpPr>
        <dsp:cNvPr id="0" name=""/>
        <dsp:cNvSpPr/>
      </dsp:nvSpPr>
      <dsp:spPr>
        <a:xfrm>
          <a:off x="5122686" y="661305"/>
          <a:ext cx="2611898" cy="2792188"/>
        </a:xfrm>
        <a:prstGeom prst="roundRect">
          <a:avLst/>
        </a:prstGeom>
        <a:solidFill>
          <a:schemeClr val="accent5">
            <a:hueOff val="1505451"/>
            <a:satOff val="9577"/>
            <a:lumOff val="1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d-ID" sz="2200" b="1" kern="1200" dirty="0">
              <a:solidFill>
                <a:schemeClr val="tx1"/>
              </a:solidFill>
            </a:rPr>
            <a:t>bukan </a:t>
          </a:r>
          <a:r>
            <a:rPr lang="id-ID" sz="2200" kern="1200" dirty="0">
              <a:solidFill>
                <a:schemeClr val="tx1"/>
              </a:solidFill>
            </a:rPr>
            <a:t>merupakan </a:t>
          </a:r>
          <a:r>
            <a:rPr lang="id-ID" sz="2200" b="1" kern="1200" dirty="0">
              <a:solidFill>
                <a:schemeClr val="tx1"/>
              </a:solidFill>
            </a:rPr>
            <a:t>perubahan pemilikan dalam arti substansi ekonomi</a:t>
          </a:r>
          <a:r>
            <a:rPr lang="id-ID" sz="2200" kern="1200" dirty="0">
              <a:solidFill>
                <a:schemeClr val="tx1"/>
              </a:solidFill>
            </a:rPr>
            <a:t>, </a:t>
          </a:r>
        </a:p>
      </dsp:txBody>
      <dsp:txXfrm>
        <a:off x="5250188" y="788807"/>
        <a:ext cx="2356894" cy="2537184"/>
      </dsp:txXfrm>
    </dsp:sp>
    <dsp:sp modelId="{28B6254C-2D8F-4D4A-AE0C-41611A328B0D}">
      <dsp:nvSpPr>
        <dsp:cNvPr id="0" name=""/>
        <dsp:cNvSpPr/>
      </dsp:nvSpPr>
      <dsp:spPr>
        <a:xfrm>
          <a:off x="8124901" y="661305"/>
          <a:ext cx="2616579" cy="2792188"/>
        </a:xfrm>
        <a:prstGeom prst="roundRect">
          <a:avLst/>
        </a:prstGeom>
        <a:solidFill>
          <a:schemeClr val="accent5">
            <a:hueOff val="3010902"/>
            <a:satOff val="191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d-ID" sz="2200" kern="1200" dirty="0">
              <a:solidFill>
                <a:schemeClr val="tx1"/>
              </a:solidFill>
            </a:rPr>
            <a:t>sehingga transaksi tersebut </a:t>
          </a:r>
          <a:r>
            <a:rPr lang="id-ID" sz="2200" b="1" kern="1200" dirty="0">
              <a:solidFill>
                <a:schemeClr val="tx1"/>
              </a:solidFill>
            </a:rPr>
            <a:t>tidak dapat menimbulkan laba atau rugi</a:t>
          </a:r>
          <a:r>
            <a:rPr lang="id-ID" sz="2200" kern="1200" dirty="0">
              <a:solidFill>
                <a:schemeClr val="tx1"/>
              </a:solidFill>
            </a:rPr>
            <a:t>.</a:t>
          </a:r>
        </a:p>
      </dsp:txBody>
      <dsp:txXfrm>
        <a:off x="8252632" y="789036"/>
        <a:ext cx="2361117" cy="2536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ED193-E3E3-CF4D-9F1D-C8C331BC5F7C}">
      <dsp:nvSpPr>
        <dsp:cNvPr id="0" name=""/>
        <dsp:cNvSpPr/>
      </dsp:nvSpPr>
      <dsp:spPr>
        <a:xfrm>
          <a:off x="2044" y="1142998"/>
          <a:ext cx="4544405" cy="3346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d-ID" sz="2000" kern="1200" dirty="0"/>
            <a:t>Transaksi pembelian saham atau aset neto milik pemegang saham nonpengendali (yang tidak berada dalam pengendalian yang sama dengan pemegang saham pengendali) merupakan transaksi yang mencakup perubahan substansi ekonomi pemilikan dari pemegang saham nonpengendali ke pemegang saham pengendali, </a:t>
          </a:r>
        </a:p>
      </dsp:txBody>
      <dsp:txXfrm>
        <a:off x="2044" y="1142998"/>
        <a:ext cx="4544405" cy="3346755"/>
      </dsp:txXfrm>
    </dsp:sp>
    <dsp:sp modelId="{3E631426-E0B0-BB49-8990-3D069286F2C1}">
      <dsp:nvSpPr>
        <dsp:cNvPr id="0" name=""/>
        <dsp:cNvSpPr/>
      </dsp:nvSpPr>
      <dsp:spPr>
        <a:xfrm>
          <a:off x="328472" y="1025696"/>
          <a:ext cx="240047" cy="24004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20ADB9-5B4F-3243-8C93-9C8F6900A79A}">
      <dsp:nvSpPr>
        <dsp:cNvPr id="0" name=""/>
        <dsp:cNvSpPr/>
      </dsp:nvSpPr>
      <dsp:spPr>
        <a:xfrm>
          <a:off x="670409" y="533400"/>
          <a:ext cx="240047" cy="240047"/>
        </a:xfrm>
        <a:prstGeom prst="ellipse">
          <a:avLst/>
        </a:prstGeom>
        <a:solidFill>
          <a:schemeClr val="accent2">
            <a:hueOff val="23856"/>
            <a:satOff val="-1630"/>
            <a:lumOff val="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1C4FF5-0BE9-2B41-84DE-AFE2189EA470}">
      <dsp:nvSpPr>
        <dsp:cNvPr id="0" name=""/>
        <dsp:cNvSpPr/>
      </dsp:nvSpPr>
      <dsp:spPr>
        <a:xfrm>
          <a:off x="1395111" y="451350"/>
          <a:ext cx="377216" cy="377216"/>
        </a:xfrm>
        <a:prstGeom prst="ellipse">
          <a:avLst/>
        </a:prstGeom>
        <a:solidFill>
          <a:schemeClr val="accent2">
            <a:hueOff val="47712"/>
            <a:satOff val="-3259"/>
            <a:lumOff val="9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394FEA-C84B-3F47-AD3B-E9E8140C6F01}">
      <dsp:nvSpPr>
        <dsp:cNvPr id="0" name=""/>
        <dsp:cNvSpPr/>
      </dsp:nvSpPr>
      <dsp:spPr>
        <a:xfrm>
          <a:off x="1148964" y="155000"/>
          <a:ext cx="240047" cy="240047"/>
        </a:xfrm>
        <a:prstGeom prst="ellipse">
          <a:avLst/>
        </a:prstGeom>
        <a:solidFill>
          <a:schemeClr val="accent2">
            <a:hueOff val="71568"/>
            <a:satOff val="-4889"/>
            <a:lumOff val="1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4A84EF-2BBD-8649-828E-ADF2C8699A4E}">
      <dsp:nvSpPr>
        <dsp:cNvPr id="0" name=""/>
        <dsp:cNvSpPr/>
      </dsp:nvSpPr>
      <dsp:spPr>
        <a:xfrm>
          <a:off x="1723306" y="155000"/>
          <a:ext cx="240047" cy="240047"/>
        </a:xfrm>
        <a:prstGeom prst="ellipse">
          <a:avLst/>
        </a:prstGeom>
        <a:solidFill>
          <a:schemeClr val="accent2">
            <a:hueOff val="95424"/>
            <a:satOff val="-6518"/>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E69A1B-C078-9E4D-B4F3-036119978C04}">
      <dsp:nvSpPr>
        <dsp:cNvPr id="0" name=""/>
        <dsp:cNvSpPr/>
      </dsp:nvSpPr>
      <dsp:spPr>
        <a:xfrm>
          <a:off x="2379698" y="155000"/>
          <a:ext cx="240047" cy="240047"/>
        </a:xfrm>
        <a:prstGeom prst="ellipse">
          <a:avLst/>
        </a:prstGeom>
        <a:solidFill>
          <a:schemeClr val="accent2">
            <a:hueOff val="119279"/>
            <a:satOff val="-8148"/>
            <a:lumOff val="2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049D3E-3332-964B-9EB3-DDEEB7FE8ECC}">
      <dsp:nvSpPr>
        <dsp:cNvPr id="0" name=""/>
        <dsp:cNvSpPr/>
      </dsp:nvSpPr>
      <dsp:spPr>
        <a:xfrm>
          <a:off x="2871992" y="451349"/>
          <a:ext cx="377216" cy="377216"/>
        </a:xfrm>
        <a:prstGeom prst="ellipse">
          <a:avLst/>
        </a:prstGeom>
        <a:solidFill>
          <a:schemeClr val="accent2">
            <a:hueOff val="143135"/>
            <a:satOff val="-9778"/>
            <a:lumOff val="29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512F4F-3A60-D043-8521-87F8D102E2C5}">
      <dsp:nvSpPr>
        <dsp:cNvPr id="0" name=""/>
        <dsp:cNvSpPr/>
      </dsp:nvSpPr>
      <dsp:spPr>
        <a:xfrm>
          <a:off x="3450478" y="672735"/>
          <a:ext cx="240047" cy="240047"/>
        </a:xfrm>
        <a:prstGeom prst="ellipse">
          <a:avLst/>
        </a:prstGeom>
        <a:solidFill>
          <a:schemeClr val="accent2">
            <a:hueOff val="166991"/>
            <a:satOff val="-11407"/>
            <a:lumOff val="34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771EA9-E47D-EB46-A181-9B24643569BF}">
      <dsp:nvSpPr>
        <dsp:cNvPr id="0" name=""/>
        <dsp:cNvSpPr/>
      </dsp:nvSpPr>
      <dsp:spPr>
        <a:xfrm>
          <a:off x="3652117" y="1042408"/>
          <a:ext cx="240047" cy="240047"/>
        </a:xfrm>
        <a:prstGeom prst="ellipse">
          <a:avLst/>
        </a:prstGeom>
        <a:solidFill>
          <a:schemeClr val="accent2">
            <a:hueOff val="190847"/>
            <a:satOff val="-13037"/>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1D0027-9917-8241-83BF-C0F6E64AD420}">
      <dsp:nvSpPr>
        <dsp:cNvPr id="0" name=""/>
        <dsp:cNvSpPr/>
      </dsp:nvSpPr>
      <dsp:spPr>
        <a:xfrm>
          <a:off x="1969455" y="533401"/>
          <a:ext cx="617263" cy="617263"/>
        </a:xfrm>
        <a:prstGeom prst="ellipse">
          <a:avLst/>
        </a:prstGeom>
        <a:solidFill>
          <a:schemeClr val="accent2">
            <a:hueOff val="214703"/>
            <a:satOff val="-14667"/>
            <a:lumOff val="4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865D05-17A2-9541-89EB-D64023AAD774}">
      <dsp:nvSpPr>
        <dsp:cNvPr id="0" name=""/>
        <dsp:cNvSpPr/>
      </dsp:nvSpPr>
      <dsp:spPr>
        <a:xfrm>
          <a:off x="246424" y="3924307"/>
          <a:ext cx="240047" cy="240047"/>
        </a:xfrm>
        <a:prstGeom prst="ellipse">
          <a:avLst/>
        </a:prstGeom>
        <a:solidFill>
          <a:schemeClr val="accent2">
            <a:hueOff val="238559"/>
            <a:satOff val="-16296"/>
            <a:lumOff val="49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EA974C-58C7-4A43-99DC-A0B90E1179A3}">
      <dsp:nvSpPr>
        <dsp:cNvPr id="0" name=""/>
        <dsp:cNvSpPr/>
      </dsp:nvSpPr>
      <dsp:spPr>
        <a:xfrm>
          <a:off x="601823" y="4334552"/>
          <a:ext cx="377216" cy="377216"/>
        </a:xfrm>
        <a:prstGeom prst="ellipse">
          <a:avLst/>
        </a:prstGeom>
        <a:solidFill>
          <a:schemeClr val="accent2">
            <a:hueOff val="262415"/>
            <a:satOff val="-17926"/>
            <a:lumOff val="53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3DD6CE-371B-B741-B1FE-4E2A723EDA38}">
      <dsp:nvSpPr>
        <dsp:cNvPr id="0" name=""/>
        <dsp:cNvSpPr/>
      </dsp:nvSpPr>
      <dsp:spPr>
        <a:xfrm>
          <a:off x="1148962" y="4410422"/>
          <a:ext cx="548678" cy="548678"/>
        </a:xfrm>
        <a:prstGeom prst="ellipse">
          <a:avLst/>
        </a:prstGeom>
        <a:solidFill>
          <a:schemeClr val="accent2">
            <a:hueOff val="286271"/>
            <a:satOff val="-19555"/>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2D7C85-36F2-4D4A-B568-C5C88B274B71}">
      <dsp:nvSpPr>
        <dsp:cNvPr id="0" name=""/>
        <dsp:cNvSpPr/>
      </dsp:nvSpPr>
      <dsp:spPr>
        <a:xfrm>
          <a:off x="2005395" y="4719052"/>
          <a:ext cx="240047" cy="240047"/>
        </a:xfrm>
        <a:prstGeom prst="ellipse">
          <a:avLst/>
        </a:prstGeom>
        <a:solidFill>
          <a:schemeClr val="accent2">
            <a:hueOff val="310126"/>
            <a:satOff val="-21185"/>
            <a:lumOff val="63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008183-E2E5-7141-8C13-D1F3206BEEC6}">
      <dsp:nvSpPr>
        <dsp:cNvPr id="0" name=""/>
        <dsp:cNvSpPr/>
      </dsp:nvSpPr>
      <dsp:spPr>
        <a:xfrm>
          <a:off x="2139821" y="4324876"/>
          <a:ext cx="377216" cy="377216"/>
        </a:xfrm>
        <a:prstGeom prst="ellipse">
          <a:avLst/>
        </a:prstGeom>
        <a:solidFill>
          <a:schemeClr val="accent2">
            <a:hueOff val="333982"/>
            <a:satOff val="-22815"/>
            <a:lumOff val="68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C6357E-4F4D-2B46-84C2-0129A3E3C58D}">
      <dsp:nvSpPr>
        <dsp:cNvPr id="0" name=""/>
        <dsp:cNvSpPr/>
      </dsp:nvSpPr>
      <dsp:spPr>
        <a:xfrm>
          <a:off x="2475887" y="4719052"/>
          <a:ext cx="240047" cy="240047"/>
        </a:xfrm>
        <a:prstGeom prst="ellipse">
          <a:avLst/>
        </a:prstGeom>
        <a:solidFill>
          <a:schemeClr val="accent2">
            <a:hueOff val="357838"/>
            <a:satOff val="-24444"/>
            <a:lumOff val="73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0DFF0C-EADB-6E4A-8999-17A30B992394}">
      <dsp:nvSpPr>
        <dsp:cNvPr id="0" name=""/>
        <dsp:cNvSpPr/>
      </dsp:nvSpPr>
      <dsp:spPr>
        <a:xfrm>
          <a:off x="2871995" y="4252501"/>
          <a:ext cx="548678" cy="548678"/>
        </a:xfrm>
        <a:prstGeom prst="ellipse">
          <a:avLst/>
        </a:prstGeom>
        <a:solidFill>
          <a:schemeClr val="accent2">
            <a:hueOff val="381694"/>
            <a:satOff val="-26074"/>
            <a:lumOff val="78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7C941C-7BD3-FD44-B331-CE1BB580A5B2}">
      <dsp:nvSpPr>
        <dsp:cNvPr id="0" name=""/>
        <dsp:cNvSpPr/>
      </dsp:nvSpPr>
      <dsp:spPr>
        <a:xfrm>
          <a:off x="3774534" y="4152655"/>
          <a:ext cx="377216" cy="377216"/>
        </a:xfrm>
        <a:prstGeom prst="ellipse">
          <a:avLst/>
        </a:prstGeom>
        <a:solidFill>
          <a:schemeClr val="accent2">
            <a:hueOff val="405550"/>
            <a:satOff val="-27703"/>
            <a:lumOff val="83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3A725E-11DA-7348-BA6F-A0E189F6E662}">
      <dsp:nvSpPr>
        <dsp:cNvPr id="0" name=""/>
        <dsp:cNvSpPr/>
      </dsp:nvSpPr>
      <dsp:spPr>
        <a:xfrm>
          <a:off x="4648205" y="1382862"/>
          <a:ext cx="1107831" cy="2114971"/>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9B011E-D713-0E4D-8490-6E45679FEF8C}">
      <dsp:nvSpPr>
        <dsp:cNvPr id="0" name=""/>
        <dsp:cNvSpPr/>
      </dsp:nvSpPr>
      <dsp:spPr>
        <a:xfrm>
          <a:off x="5312983" y="1447791"/>
          <a:ext cx="1107831" cy="2114971"/>
        </a:xfrm>
        <a:prstGeom prst="chevron">
          <a:avLst>
            <a:gd name="adj" fmla="val 62310"/>
          </a:avLst>
        </a:prstGeom>
        <a:solidFill>
          <a:schemeClr val="accent2">
            <a:hueOff val="429406"/>
            <a:satOff val="-29333"/>
            <a:lumOff val="88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673F77-6AD1-7346-A53F-F00EFEA9F3B8}">
      <dsp:nvSpPr>
        <dsp:cNvPr id="0" name=""/>
        <dsp:cNvSpPr/>
      </dsp:nvSpPr>
      <dsp:spPr>
        <a:xfrm>
          <a:off x="6681544" y="1208076"/>
          <a:ext cx="2568155" cy="2568155"/>
        </a:xfrm>
        <a:prstGeom prst="ellipse">
          <a:avLst/>
        </a:prstGeom>
        <a:solidFill>
          <a:srgbClr val="F1DCB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id-ID" sz="2000" b="1" kern="1200" dirty="0">
              <a:solidFill>
                <a:schemeClr val="tx1"/>
              </a:solidFill>
            </a:rPr>
            <a:t>bukan transaksi kombinasi bisnis entitas sepengendali</a:t>
          </a:r>
          <a:endParaRPr lang="id-ID" sz="2000" kern="1200" dirty="0">
            <a:solidFill>
              <a:schemeClr val="tx1"/>
            </a:solidFill>
          </a:endParaRPr>
        </a:p>
      </dsp:txBody>
      <dsp:txXfrm>
        <a:off x="7057642" y="1584174"/>
        <a:ext cx="1815959" cy="18159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2A69A-3C10-B048-B679-B1AB0589C8E1}">
      <dsp:nvSpPr>
        <dsp:cNvPr id="0" name=""/>
        <dsp:cNvSpPr/>
      </dsp:nvSpPr>
      <dsp:spPr>
        <a:xfrm>
          <a:off x="304787" y="1447803"/>
          <a:ext cx="4103083" cy="213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id-ID" sz="2400" kern="1200" dirty="0"/>
            <a:t>Berhubung transaksi kombinasi bisnis entitas sepengendali tidak mengakibatkan perubahan substansi ekonomi kepemilikan atas bisnis yang dipertukarkan</a:t>
          </a:r>
        </a:p>
      </dsp:txBody>
      <dsp:txXfrm>
        <a:off x="304787" y="1447803"/>
        <a:ext cx="4103083" cy="2130519"/>
      </dsp:txXfrm>
    </dsp:sp>
    <dsp:sp modelId="{F7B8FC87-872D-3F46-AE49-CE224C7B6B61}">
      <dsp:nvSpPr>
        <dsp:cNvPr id="0" name=""/>
        <dsp:cNvSpPr/>
      </dsp:nvSpPr>
      <dsp:spPr>
        <a:xfrm>
          <a:off x="275342" y="816994"/>
          <a:ext cx="326381" cy="32638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FDB6A-EE0D-7242-B982-41A9571197FA}">
      <dsp:nvSpPr>
        <dsp:cNvPr id="0" name=""/>
        <dsp:cNvSpPr/>
      </dsp:nvSpPr>
      <dsp:spPr>
        <a:xfrm>
          <a:off x="503809" y="360060"/>
          <a:ext cx="326381" cy="326381"/>
        </a:xfrm>
        <a:prstGeom prst="ellipse">
          <a:avLst/>
        </a:prstGeom>
        <a:solidFill>
          <a:schemeClr val="accent3">
            <a:hueOff val="72106"/>
            <a:satOff val="1728"/>
            <a:lumOff val="-12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B08241-77D8-8245-995F-8B98CC759775}">
      <dsp:nvSpPr>
        <dsp:cNvPr id="0" name=""/>
        <dsp:cNvSpPr/>
      </dsp:nvSpPr>
      <dsp:spPr>
        <a:xfrm>
          <a:off x="1052130" y="451447"/>
          <a:ext cx="512885" cy="512885"/>
        </a:xfrm>
        <a:prstGeom prst="ellipse">
          <a:avLst/>
        </a:prstGeom>
        <a:solidFill>
          <a:schemeClr val="accent3">
            <a:hueOff val="144213"/>
            <a:satOff val="3457"/>
            <a:lumOff val="-24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2B8FE6-6AC7-DF4D-B573-7CD6551DC3C3}">
      <dsp:nvSpPr>
        <dsp:cNvPr id="0" name=""/>
        <dsp:cNvSpPr/>
      </dsp:nvSpPr>
      <dsp:spPr>
        <a:xfrm>
          <a:off x="1509064" y="0"/>
          <a:ext cx="326381" cy="326381"/>
        </a:xfrm>
        <a:prstGeom prst="ellipse">
          <a:avLst/>
        </a:prstGeom>
        <a:solidFill>
          <a:schemeClr val="accent3">
            <a:hueOff val="216319"/>
            <a:satOff val="5185"/>
            <a:lumOff val="-36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A04BC6-0E3D-9140-AA80-35391346F35D}">
      <dsp:nvSpPr>
        <dsp:cNvPr id="0" name=""/>
        <dsp:cNvSpPr/>
      </dsp:nvSpPr>
      <dsp:spPr>
        <a:xfrm>
          <a:off x="2103079" y="0"/>
          <a:ext cx="326381" cy="326381"/>
        </a:xfrm>
        <a:prstGeom prst="ellipse">
          <a:avLst/>
        </a:prstGeom>
        <a:solidFill>
          <a:schemeClr val="accent3">
            <a:hueOff val="288426"/>
            <a:satOff val="6914"/>
            <a:lumOff val="-48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27BBF-E5AC-B043-9800-4F012FC17ED0}">
      <dsp:nvSpPr>
        <dsp:cNvPr id="0" name=""/>
        <dsp:cNvSpPr/>
      </dsp:nvSpPr>
      <dsp:spPr>
        <a:xfrm>
          <a:off x="2834174" y="85900"/>
          <a:ext cx="326381" cy="326381"/>
        </a:xfrm>
        <a:prstGeom prst="ellipse">
          <a:avLst/>
        </a:prstGeom>
        <a:solidFill>
          <a:schemeClr val="accent3">
            <a:hueOff val="360532"/>
            <a:satOff val="8642"/>
            <a:lumOff val="-61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867471-3D7C-4948-A67B-E40ADCF2C750}">
      <dsp:nvSpPr>
        <dsp:cNvPr id="0" name=""/>
        <dsp:cNvSpPr/>
      </dsp:nvSpPr>
      <dsp:spPr>
        <a:xfrm>
          <a:off x="3291108" y="314367"/>
          <a:ext cx="512885" cy="512885"/>
        </a:xfrm>
        <a:prstGeom prst="ellipse">
          <a:avLst/>
        </a:prstGeom>
        <a:solidFill>
          <a:schemeClr val="accent3">
            <a:hueOff val="432639"/>
            <a:satOff val="10370"/>
            <a:lumOff val="-73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EA462B-6009-D645-A4F8-4D247DE94B70}">
      <dsp:nvSpPr>
        <dsp:cNvPr id="0" name=""/>
        <dsp:cNvSpPr/>
      </dsp:nvSpPr>
      <dsp:spPr>
        <a:xfrm>
          <a:off x="3930816" y="816994"/>
          <a:ext cx="326381" cy="326381"/>
        </a:xfrm>
        <a:prstGeom prst="ellipse">
          <a:avLst/>
        </a:prstGeom>
        <a:solidFill>
          <a:schemeClr val="accent3">
            <a:hueOff val="504745"/>
            <a:satOff val="12099"/>
            <a:lumOff val="-85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B201B-2F4B-984A-90D1-4DBDCBDFB1CF}">
      <dsp:nvSpPr>
        <dsp:cNvPr id="0" name=""/>
        <dsp:cNvSpPr/>
      </dsp:nvSpPr>
      <dsp:spPr>
        <a:xfrm>
          <a:off x="4204977" y="1319622"/>
          <a:ext cx="326381" cy="326381"/>
        </a:xfrm>
        <a:prstGeom prst="ellipse">
          <a:avLst/>
        </a:prstGeom>
        <a:solidFill>
          <a:schemeClr val="accent3">
            <a:hueOff val="576852"/>
            <a:satOff val="13827"/>
            <a:lumOff val="-9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2053F5-3FE3-CB45-9F4B-6771EBFB71AD}">
      <dsp:nvSpPr>
        <dsp:cNvPr id="0" name=""/>
        <dsp:cNvSpPr/>
      </dsp:nvSpPr>
      <dsp:spPr>
        <a:xfrm>
          <a:off x="1828918" y="360062"/>
          <a:ext cx="839267" cy="839267"/>
        </a:xfrm>
        <a:prstGeom prst="ellipse">
          <a:avLst/>
        </a:prstGeom>
        <a:solidFill>
          <a:schemeClr val="accent3">
            <a:hueOff val="648958"/>
            <a:satOff val="15556"/>
            <a:lumOff val="-10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2B8CF0-4920-1D4E-9EE7-CCB1E27EDD87}">
      <dsp:nvSpPr>
        <dsp:cNvPr id="0" name=""/>
        <dsp:cNvSpPr/>
      </dsp:nvSpPr>
      <dsp:spPr>
        <a:xfrm>
          <a:off x="46874" y="3276838"/>
          <a:ext cx="326381" cy="326381"/>
        </a:xfrm>
        <a:prstGeom prst="ellipse">
          <a:avLst/>
        </a:prstGeom>
        <a:solidFill>
          <a:schemeClr val="accent3">
            <a:hueOff val="721065"/>
            <a:satOff val="17284"/>
            <a:lumOff val="-122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649EEB-8CE1-AD4A-91BA-CFD1CCC136D2}">
      <dsp:nvSpPr>
        <dsp:cNvPr id="0" name=""/>
        <dsp:cNvSpPr/>
      </dsp:nvSpPr>
      <dsp:spPr>
        <a:xfrm>
          <a:off x="321035" y="3688078"/>
          <a:ext cx="512885" cy="512885"/>
        </a:xfrm>
        <a:prstGeom prst="ellipse">
          <a:avLst/>
        </a:prstGeom>
        <a:solidFill>
          <a:schemeClr val="accent3">
            <a:hueOff val="793171"/>
            <a:satOff val="19012"/>
            <a:lumOff val="-134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0B7065-2F8F-5442-9B48-AF1FF91C7B61}">
      <dsp:nvSpPr>
        <dsp:cNvPr id="0" name=""/>
        <dsp:cNvSpPr/>
      </dsp:nvSpPr>
      <dsp:spPr>
        <a:xfrm>
          <a:off x="1006436" y="3978384"/>
          <a:ext cx="746015" cy="746015"/>
        </a:xfrm>
        <a:prstGeom prst="ellipse">
          <a:avLst/>
        </a:prstGeom>
        <a:solidFill>
          <a:schemeClr val="accent3">
            <a:hueOff val="865277"/>
            <a:satOff val="20741"/>
            <a:lumOff val="-146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7BE4B9-9935-164E-B27A-49143C4700EA}">
      <dsp:nvSpPr>
        <dsp:cNvPr id="0" name=""/>
        <dsp:cNvSpPr/>
      </dsp:nvSpPr>
      <dsp:spPr>
        <a:xfrm>
          <a:off x="1965999" y="4398018"/>
          <a:ext cx="326381" cy="326381"/>
        </a:xfrm>
        <a:prstGeom prst="ellipse">
          <a:avLst/>
        </a:prstGeom>
        <a:solidFill>
          <a:schemeClr val="accent3">
            <a:hueOff val="937384"/>
            <a:satOff val="22469"/>
            <a:lumOff val="-158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E5D8F6-B253-C74A-8535-0D74C9C208B9}">
      <dsp:nvSpPr>
        <dsp:cNvPr id="0" name=""/>
        <dsp:cNvSpPr/>
      </dsp:nvSpPr>
      <dsp:spPr>
        <a:xfrm>
          <a:off x="2148772" y="4053625"/>
          <a:ext cx="512885" cy="512885"/>
        </a:xfrm>
        <a:prstGeom prst="ellipse">
          <a:avLst/>
        </a:prstGeom>
        <a:solidFill>
          <a:schemeClr val="accent3">
            <a:hueOff val="1009490"/>
            <a:satOff val="24197"/>
            <a:lumOff val="-170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6BBDA4-746F-0249-97B2-193C01DF15E4}">
      <dsp:nvSpPr>
        <dsp:cNvPr id="0" name=""/>
        <dsp:cNvSpPr/>
      </dsp:nvSpPr>
      <dsp:spPr>
        <a:xfrm>
          <a:off x="2605707" y="4398018"/>
          <a:ext cx="326381" cy="326381"/>
        </a:xfrm>
        <a:prstGeom prst="ellipse">
          <a:avLst/>
        </a:prstGeom>
        <a:solidFill>
          <a:schemeClr val="accent3">
            <a:hueOff val="1081597"/>
            <a:satOff val="25926"/>
            <a:lumOff val="-183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402C-1425-6F47-B0EE-13122D7B16CE}">
      <dsp:nvSpPr>
        <dsp:cNvPr id="0" name=""/>
        <dsp:cNvSpPr/>
      </dsp:nvSpPr>
      <dsp:spPr>
        <a:xfrm>
          <a:off x="3016948" y="3962238"/>
          <a:ext cx="746015" cy="746015"/>
        </a:xfrm>
        <a:prstGeom prst="ellipse">
          <a:avLst/>
        </a:prstGeom>
        <a:solidFill>
          <a:schemeClr val="accent3">
            <a:hueOff val="1153703"/>
            <a:satOff val="27654"/>
            <a:lumOff val="-195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C75870-9E33-ED4B-93B9-1E60D6F57D2C}">
      <dsp:nvSpPr>
        <dsp:cNvPr id="0" name=""/>
        <dsp:cNvSpPr/>
      </dsp:nvSpPr>
      <dsp:spPr>
        <a:xfrm>
          <a:off x="4022203" y="3779465"/>
          <a:ext cx="512885" cy="512885"/>
        </a:xfrm>
        <a:prstGeom prst="ellipse">
          <a:avLst/>
        </a:prstGeom>
        <a:solidFill>
          <a:schemeClr val="accent3">
            <a:hueOff val="1225810"/>
            <a:satOff val="29383"/>
            <a:lumOff val="-207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05C737-4428-7744-AABE-FD76C3DB0AF6}">
      <dsp:nvSpPr>
        <dsp:cNvPr id="0" name=""/>
        <dsp:cNvSpPr/>
      </dsp:nvSpPr>
      <dsp:spPr>
        <a:xfrm>
          <a:off x="5105401" y="1241004"/>
          <a:ext cx="956979" cy="2414068"/>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405ADE-D181-5A44-976D-8091347637FF}">
      <dsp:nvSpPr>
        <dsp:cNvPr id="0" name=""/>
        <dsp:cNvSpPr/>
      </dsp:nvSpPr>
      <dsp:spPr>
        <a:xfrm>
          <a:off x="5767493" y="1241004"/>
          <a:ext cx="956979" cy="2414068"/>
        </a:xfrm>
        <a:prstGeom prst="chevron">
          <a:avLst>
            <a:gd name="adj" fmla="val 62310"/>
          </a:avLst>
        </a:prstGeom>
        <a:solidFill>
          <a:schemeClr val="accent3">
            <a:hueOff val="1297916"/>
            <a:satOff val="31111"/>
            <a:lumOff val="-2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ACC8E8-D63C-6542-8ACE-927E2120BDFE}">
      <dsp:nvSpPr>
        <dsp:cNvPr id="0" name=""/>
        <dsp:cNvSpPr/>
      </dsp:nvSpPr>
      <dsp:spPr>
        <a:xfrm>
          <a:off x="6888793" y="772571"/>
          <a:ext cx="3491811" cy="3491811"/>
        </a:xfrm>
        <a:prstGeom prst="ellipse">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d-ID" sz="2400" b="1" kern="1200" dirty="0">
              <a:solidFill>
                <a:schemeClr val="tx1"/>
              </a:solidFill>
            </a:rPr>
            <a:t>transaksi tersebut diakui pada jumlah tercatat berdasarkan metode penyatuan kepemilikan.</a:t>
          </a:r>
          <a:endParaRPr lang="id-ID" sz="2400" kern="1200" dirty="0">
            <a:solidFill>
              <a:schemeClr val="tx1"/>
            </a:solidFill>
          </a:endParaRPr>
        </a:p>
      </dsp:txBody>
      <dsp:txXfrm>
        <a:off x="7400157" y="1283935"/>
        <a:ext cx="2469083" cy="24690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AB2F7-9858-AA42-BC4D-8A51A8E8B108}">
      <dsp:nvSpPr>
        <dsp:cNvPr id="0" name=""/>
        <dsp:cNvSpPr/>
      </dsp:nvSpPr>
      <dsp:spPr>
        <a:xfrm>
          <a:off x="1344" y="727018"/>
          <a:ext cx="4719676" cy="299699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E9E5CFE-15EC-C44A-9EEA-74C5052817AD}">
      <dsp:nvSpPr>
        <dsp:cNvPr id="0" name=""/>
        <dsp:cNvSpPr/>
      </dsp:nvSpPr>
      <dsp:spPr>
        <a:xfrm>
          <a:off x="525753" y="1225206"/>
          <a:ext cx="4719676" cy="299699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d-ID" sz="1800" kern="1200"/>
            <a:t>Metode penyatuan kepemilikan dianggap sebagai metode yang paling tepat untuk mencerminkan sifat transaksi kombinasi bisnis entitas sepengendali yang pada dasarnya tidak mengakibatkan perubahan substansi ekonomi yang signifikan. </a:t>
          </a:r>
        </a:p>
        <a:p>
          <a:pPr marL="0" lvl="0" indent="0" algn="ctr" defTabSz="800100">
            <a:lnSpc>
              <a:spcPct val="90000"/>
            </a:lnSpc>
            <a:spcBef>
              <a:spcPct val="0"/>
            </a:spcBef>
            <a:spcAft>
              <a:spcPct val="35000"/>
            </a:spcAft>
            <a:buNone/>
          </a:pPr>
          <a:r>
            <a:rPr lang="id-ID" sz="1800" kern="1200"/>
            <a:t>Metode ini juga masih digunakan dalam FASB ASC Topic 805 – Business Combination dan praktik di negara lain seperti Inggris, Hongkong, dan Singapura.</a:t>
          </a:r>
        </a:p>
      </dsp:txBody>
      <dsp:txXfrm>
        <a:off x="613532" y="1312985"/>
        <a:ext cx="4544118" cy="2821436"/>
      </dsp:txXfrm>
    </dsp:sp>
    <dsp:sp modelId="{8BFDD9A6-4376-DB43-9D26-E139AF319CE0}">
      <dsp:nvSpPr>
        <dsp:cNvPr id="0" name=""/>
        <dsp:cNvSpPr/>
      </dsp:nvSpPr>
      <dsp:spPr>
        <a:xfrm>
          <a:off x="5769837" y="727018"/>
          <a:ext cx="4719676" cy="299699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1C73457-8AAA-004C-8264-AD3A3AAD6AD0}">
      <dsp:nvSpPr>
        <dsp:cNvPr id="0" name=""/>
        <dsp:cNvSpPr/>
      </dsp:nvSpPr>
      <dsp:spPr>
        <a:xfrm>
          <a:off x="6294246" y="1225206"/>
          <a:ext cx="4719676" cy="299699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d-ID" sz="1800" kern="1200"/>
            <a:t>Metode penyatuan kepemilikan dianggap tidak bertentangan dengan IFRS yang berlaku saat ini karena tidak diatur secara spesifik dalam IFRS. </a:t>
          </a:r>
        </a:p>
        <a:p>
          <a:pPr marL="0" lvl="0" indent="0" algn="ctr" defTabSz="800100">
            <a:lnSpc>
              <a:spcPct val="90000"/>
            </a:lnSpc>
            <a:spcBef>
              <a:spcPct val="0"/>
            </a:spcBef>
            <a:spcAft>
              <a:spcPct val="35000"/>
            </a:spcAft>
            <a:buNone/>
          </a:pPr>
          <a:r>
            <a:rPr lang="id-ID" sz="1800" kern="1200"/>
            <a:t>Saat ini IASB sedang dalam proses memformulasikan metode akuntansi untuk transaksi kombinasi bisnis entitas sepengendali, sehingga IFRS 3 Business Combinations mengeluarkan hal ini dari ruang lingkupnya.</a:t>
          </a:r>
        </a:p>
      </dsp:txBody>
      <dsp:txXfrm>
        <a:off x="6382025" y="1312985"/>
        <a:ext cx="4544118" cy="28214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92459-372F-4298-AA76-ABA98DA5C44D}">
      <dsp:nvSpPr>
        <dsp:cNvPr id="0" name=""/>
        <dsp:cNvSpPr/>
      </dsp:nvSpPr>
      <dsp:spPr>
        <a:xfrm>
          <a:off x="702797" y="0"/>
          <a:ext cx="7965038" cy="4807542"/>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B0CBEF-AFCB-4C9A-A35B-ED39F58C5993}">
      <dsp:nvSpPr>
        <dsp:cNvPr id="0" name=""/>
        <dsp:cNvSpPr/>
      </dsp:nvSpPr>
      <dsp:spPr>
        <a:xfrm>
          <a:off x="4024" y="1385225"/>
          <a:ext cx="4481495" cy="203709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chemeClr val="tx1"/>
              </a:solidFill>
            </a:rPr>
            <a:t>Selisih antara jumlah imbalan yang dialihkan dan jumlah tercatat dari setiap transaksi kombinasi bisnis entitas sepengendali</a:t>
          </a:r>
        </a:p>
      </dsp:txBody>
      <dsp:txXfrm>
        <a:off x="103467" y="1484668"/>
        <a:ext cx="4282609" cy="1838204"/>
      </dsp:txXfrm>
    </dsp:sp>
    <dsp:sp modelId="{F55FA673-C11C-4DC0-BD24-1C0D36A41CDB}">
      <dsp:nvSpPr>
        <dsp:cNvPr id="0" name=""/>
        <dsp:cNvSpPr/>
      </dsp:nvSpPr>
      <dsp:spPr>
        <a:xfrm>
          <a:off x="4809465" y="1385225"/>
          <a:ext cx="1696459" cy="2037090"/>
        </a:xfrm>
        <a:prstGeom prst="roundRect">
          <a:avLst/>
        </a:prstGeom>
        <a:solidFill>
          <a:schemeClr val="accent4">
            <a:hueOff val="4304940"/>
            <a:satOff val="-24306"/>
            <a:lumOff val="1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chemeClr val="tx1"/>
              </a:solidFill>
            </a:rPr>
            <a:t>Diakui di ekuitas</a:t>
          </a:r>
        </a:p>
      </dsp:txBody>
      <dsp:txXfrm>
        <a:off x="4892279" y="1468039"/>
        <a:ext cx="1530831" cy="1871462"/>
      </dsp:txXfrm>
    </dsp:sp>
    <dsp:sp modelId="{E97FDC2D-43BC-4A5E-9004-B4F5C6A3F218}">
      <dsp:nvSpPr>
        <dsp:cNvPr id="0" name=""/>
        <dsp:cNvSpPr/>
      </dsp:nvSpPr>
      <dsp:spPr>
        <a:xfrm>
          <a:off x="6829870" y="1385225"/>
          <a:ext cx="2536737" cy="2037090"/>
        </a:xfrm>
        <a:prstGeom prst="roundRect">
          <a:avLst/>
        </a:prstGeom>
        <a:solidFill>
          <a:schemeClr val="accent4">
            <a:hueOff val="8609880"/>
            <a:satOff val="-48612"/>
            <a:lumOff val="290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chemeClr val="tx1"/>
              </a:solidFill>
            </a:rPr>
            <a:t>Disajikan dalam pos tambahan modal disetor.</a:t>
          </a:r>
        </a:p>
      </dsp:txBody>
      <dsp:txXfrm>
        <a:off x="6929313" y="1484668"/>
        <a:ext cx="2337851" cy="18382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9501D-D3D7-40D2-9906-247D81607150}">
      <dsp:nvSpPr>
        <dsp:cNvPr id="0" name=""/>
        <dsp:cNvSpPr/>
      </dsp:nvSpPr>
      <dsp:spPr>
        <a:xfrm>
          <a:off x="-5581210" y="-857316"/>
          <a:ext cx="6667632" cy="6667632"/>
        </a:xfrm>
        <a:prstGeom prst="blockArc">
          <a:avLst>
            <a:gd name="adj1" fmla="val 18900000"/>
            <a:gd name="adj2" fmla="val 2700000"/>
            <a:gd name="adj3" fmla="val 324"/>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83B5C7-84E7-4561-B0C1-501631C88DF1}">
      <dsp:nvSpPr>
        <dsp:cNvPr id="0" name=""/>
        <dsp:cNvSpPr/>
      </dsp:nvSpPr>
      <dsp:spPr>
        <a:xfrm>
          <a:off x="705523" y="304797"/>
          <a:ext cx="8083372" cy="137160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89" tIns="50800" rIns="50800" bIns="5080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Unsur-unsur laporan keuangan, untuk periode terjadinya kombinasi bisnis entitas sepengendali dan periode komparatif sajian, disajikan seolah-olah penggabungan tersebut telah terjadi sejak awal periode</a:t>
          </a:r>
        </a:p>
      </dsp:txBody>
      <dsp:txXfrm>
        <a:off x="705523" y="304797"/>
        <a:ext cx="8083372" cy="1371604"/>
      </dsp:txXfrm>
    </dsp:sp>
    <dsp:sp modelId="{D37900BB-A606-4E06-9773-A98255D24CD2}">
      <dsp:nvSpPr>
        <dsp:cNvPr id="0" name=""/>
        <dsp:cNvSpPr/>
      </dsp:nvSpPr>
      <dsp:spPr>
        <a:xfrm>
          <a:off x="50303" y="380997"/>
          <a:ext cx="1310439" cy="121920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D88F36-A25C-4C2D-A2C1-2E628C3FF729}">
      <dsp:nvSpPr>
        <dsp:cNvPr id="0" name=""/>
        <dsp:cNvSpPr/>
      </dsp:nvSpPr>
      <dsp:spPr>
        <a:xfrm>
          <a:off x="1115910" y="1981204"/>
          <a:ext cx="7723289" cy="1143003"/>
        </a:xfrm>
        <a:prstGeom prst="rect">
          <a:avLst/>
        </a:prstGeom>
        <a:solidFill>
          <a:schemeClr val="accent3">
            <a:hueOff val="648958"/>
            <a:satOff val="15556"/>
            <a:lumOff val="-10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89" tIns="50800" rIns="50800" bIns="5080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Jumlah tercatat dari unsur-unsur laporan keuangan tersebut merupakan jumlah tercatat dari entitas yang bergabung dalam kombinasi bisnis entitas sepengendali.</a:t>
          </a:r>
        </a:p>
      </dsp:txBody>
      <dsp:txXfrm>
        <a:off x="1115910" y="1981204"/>
        <a:ext cx="7723289" cy="1143003"/>
      </dsp:txXfrm>
    </dsp:sp>
    <dsp:sp modelId="{B1003F6D-8E2E-4445-9732-7BD680A248F6}">
      <dsp:nvSpPr>
        <dsp:cNvPr id="0" name=""/>
        <dsp:cNvSpPr/>
      </dsp:nvSpPr>
      <dsp:spPr>
        <a:xfrm>
          <a:off x="446481" y="1904998"/>
          <a:ext cx="1238250" cy="1238250"/>
        </a:xfrm>
        <a:prstGeom prst="ellipse">
          <a:avLst/>
        </a:prstGeom>
        <a:solidFill>
          <a:schemeClr val="lt1">
            <a:hueOff val="0"/>
            <a:satOff val="0"/>
            <a:lumOff val="0"/>
            <a:alphaOff val="0"/>
          </a:schemeClr>
        </a:solidFill>
        <a:ln w="25400" cap="flat" cmpd="sng" algn="ctr">
          <a:solidFill>
            <a:schemeClr val="accent3">
              <a:hueOff val="648958"/>
              <a:satOff val="15556"/>
              <a:lumOff val="-10980"/>
              <a:alphaOff val="0"/>
            </a:schemeClr>
          </a:solidFill>
          <a:prstDash val="solid"/>
        </a:ln>
        <a:effectLst/>
      </dsp:spPr>
      <dsp:style>
        <a:lnRef idx="2">
          <a:scrgbClr r="0" g="0" b="0"/>
        </a:lnRef>
        <a:fillRef idx="1">
          <a:scrgbClr r="0" g="0" b="0"/>
        </a:fillRef>
        <a:effectRef idx="0">
          <a:scrgbClr r="0" g="0" b="0"/>
        </a:effectRef>
        <a:fontRef idx="minor"/>
      </dsp:style>
    </dsp:sp>
    <dsp:sp modelId="{16BFD663-4DB8-4CA6-BDCE-328CBEE65F2C}">
      <dsp:nvSpPr>
        <dsp:cNvPr id="0" name=""/>
        <dsp:cNvSpPr/>
      </dsp:nvSpPr>
      <dsp:spPr>
        <a:xfrm>
          <a:off x="705523" y="3352799"/>
          <a:ext cx="8083372" cy="1219200"/>
        </a:xfrm>
        <a:prstGeom prst="rect">
          <a:avLst/>
        </a:prstGeom>
        <a:solidFill>
          <a:schemeClr val="accent3">
            <a:hueOff val="1297916"/>
            <a:satOff val="31111"/>
            <a:lumOff val="-2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89" tIns="50800" rIns="50800" bIns="5080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Laporan keuangan entitas tidak boleh memasukkan adanya penyatuan kepemilikan walaupun entitas tersebut adalah salah satu pihak yang terlibat jika penyatuan kepemilikan terjadi pada suatu tanggal setelah akhir periode pelaporan.</a:t>
          </a:r>
        </a:p>
      </dsp:txBody>
      <dsp:txXfrm>
        <a:off x="705523" y="3352799"/>
        <a:ext cx="8083372" cy="1219200"/>
      </dsp:txXfrm>
    </dsp:sp>
    <dsp:sp modelId="{3B8C9D5A-5926-42BC-A1FA-EB9AFA5E70AE}">
      <dsp:nvSpPr>
        <dsp:cNvPr id="0" name=""/>
        <dsp:cNvSpPr/>
      </dsp:nvSpPr>
      <dsp:spPr>
        <a:xfrm>
          <a:off x="86398" y="3343275"/>
          <a:ext cx="1238250" cy="1238250"/>
        </a:xfrm>
        <a:prstGeom prst="ellipse">
          <a:avLst/>
        </a:prstGeom>
        <a:solidFill>
          <a:schemeClr val="lt1">
            <a:hueOff val="0"/>
            <a:satOff val="0"/>
            <a:lumOff val="0"/>
            <a:alphaOff val="0"/>
          </a:schemeClr>
        </a:solidFill>
        <a:ln w="25400" cap="flat" cmpd="sng" algn="ctr">
          <a:solidFill>
            <a:schemeClr val="accent3">
              <a:hueOff val="1297916"/>
              <a:satOff val="31111"/>
              <a:lumOff val="-21961"/>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14424-01A3-4E7B-95C9-81F34248C7B8}">
      <dsp:nvSpPr>
        <dsp:cNvPr id="0" name=""/>
        <dsp:cNvSpPr/>
      </dsp:nvSpPr>
      <dsp:spPr>
        <a:xfrm>
          <a:off x="0" y="453116"/>
          <a:ext cx="10252075" cy="6300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AAB00D-63D6-4F48-BEE0-C9030BC1E912}">
      <dsp:nvSpPr>
        <dsp:cNvPr id="0" name=""/>
        <dsp:cNvSpPr/>
      </dsp:nvSpPr>
      <dsp:spPr>
        <a:xfrm>
          <a:off x="512603" y="84116"/>
          <a:ext cx="9264800" cy="7380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253" tIns="0" rIns="271253" bIns="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Kebijakan akuntansi yang seragam diterapkan pada entitas yang berkombinasi.</a:t>
          </a:r>
        </a:p>
      </dsp:txBody>
      <dsp:txXfrm>
        <a:off x="548629" y="120142"/>
        <a:ext cx="9192748" cy="665948"/>
      </dsp:txXfrm>
    </dsp:sp>
    <dsp:sp modelId="{D62D9E0C-6FCF-40E7-AD4A-40511B12C12F}">
      <dsp:nvSpPr>
        <dsp:cNvPr id="0" name=""/>
        <dsp:cNvSpPr/>
      </dsp:nvSpPr>
      <dsp:spPr>
        <a:xfrm>
          <a:off x="0" y="1587116"/>
          <a:ext cx="10252075" cy="630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7F3EB6-C8EC-46EB-BFAE-ED7AD187C396}">
      <dsp:nvSpPr>
        <dsp:cNvPr id="0" name=""/>
        <dsp:cNvSpPr/>
      </dsp:nvSpPr>
      <dsp:spPr>
        <a:xfrm>
          <a:off x="512603" y="1218116"/>
          <a:ext cx="9264800" cy="7380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253" tIns="0" rIns="271253" bIns="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Entitas hasil kombinasi mengakui aset dan liabilitas masing-masing entitas yang berkombinasi berdasarkan pada jumlah tercatat. </a:t>
          </a:r>
        </a:p>
      </dsp:txBody>
      <dsp:txXfrm>
        <a:off x="548629" y="1254142"/>
        <a:ext cx="9192748" cy="665948"/>
      </dsp:txXfrm>
    </dsp:sp>
    <dsp:sp modelId="{804DA8A5-536B-4158-AAC6-9853563EC327}">
      <dsp:nvSpPr>
        <dsp:cNvPr id="0" name=""/>
        <dsp:cNvSpPr/>
      </dsp:nvSpPr>
      <dsp:spPr>
        <a:xfrm>
          <a:off x="0" y="2984951"/>
          <a:ext cx="10252075" cy="6300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A78E96-9AFE-4397-9227-96AE23E6E3AC}">
      <dsp:nvSpPr>
        <dsp:cNvPr id="0" name=""/>
        <dsp:cNvSpPr/>
      </dsp:nvSpPr>
      <dsp:spPr>
        <a:xfrm>
          <a:off x="512603" y="2352116"/>
          <a:ext cx="9264800" cy="100183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253" tIns="0" rIns="271253" bIns="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Penyesuaian jumlah tercatat hanya dilakukan untuk menyesuaikan kebijakan akuntansi entitas yang berkombinasi dengan kebijakan akuntansi yang diterapkan oleh entitas hasil kombinasi serta menerapkannya pada semua periode sajian. </a:t>
          </a:r>
        </a:p>
      </dsp:txBody>
      <dsp:txXfrm>
        <a:off x="561509" y="2401022"/>
        <a:ext cx="9166988" cy="904023"/>
      </dsp:txXfrm>
    </dsp:sp>
    <dsp:sp modelId="{7B98D275-64B4-4370-9BD5-53B35E94CD35}">
      <dsp:nvSpPr>
        <dsp:cNvPr id="0" name=""/>
        <dsp:cNvSpPr/>
      </dsp:nvSpPr>
      <dsp:spPr>
        <a:xfrm>
          <a:off x="0" y="4310321"/>
          <a:ext cx="10252075" cy="6300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468AAA-D664-4B19-9BBC-7CE1056CB719}">
      <dsp:nvSpPr>
        <dsp:cNvPr id="0" name=""/>
        <dsp:cNvSpPr/>
      </dsp:nvSpPr>
      <dsp:spPr>
        <a:xfrm>
          <a:off x="512603" y="3749951"/>
          <a:ext cx="9264800" cy="92937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253" tIns="0" rIns="271253" bIns="0" numCol="1" spcCol="1270" anchor="ctr" anchorCtr="0">
          <a:noAutofit/>
        </a:bodyPr>
        <a:lstStyle/>
        <a:p>
          <a:pPr marL="0" lvl="0" indent="0" algn="l" defTabSz="889000">
            <a:lnSpc>
              <a:spcPct val="90000"/>
            </a:lnSpc>
            <a:spcBef>
              <a:spcPct val="0"/>
            </a:spcBef>
            <a:spcAft>
              <a:spcPct val="35000"/>
            </a:spcAft>
            <a:buNone/>
          </a:pPr>
          <a:r>
            <a:rPr lang="id-ID" sz="2000" kern="1200" dirty="0">
              <a:solidFill>
                <a:schemeClr val="tx1"/>
              </a:solidFill>
            </a:rPr>
            <a:t>Pengaruh yang timbul sebagai akibat transaksi intra-entitas yang berkombinasi, yang timbul sejak awal terjadinya sepengendalian, dieliminasi dalam menyusun laporan keuangan entitas hasil kombinasi.</a:t>
          </a:r>
        </a:p>
      </dsp:txBody>
      <dsp:txXfrm>
        <a:off x="557971" y="3795319"/>
        <a:ext cx="9174064" cy="8386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A9EFF-D3D6-0C4A-84D5-740F9F6873E0}">
      <dsp:nvSpPr>
        <dsp:cNvPr id="0" name=""/>
        <dsp:cNvSpPr/>
      </dsp:nvSpPr>
      <dsp:spPr>
        <a:xfrm rot="5400000">
          <a:off x="1973996" y="686844"/>
          <a:ext cx="4762637" cy="4841238"/>
        </a:xfrm>
        <a:prstGeom prst="snip2Diag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kern="1200" dirty="0"/>
            <a:t>Pengeluaran mencakup biaya pendaftaran dan penerbitan saham, biaya yang timbul dalam usaha memberikan informasi kepada pemegang saham atau regulator, biaya konsultan, gaji, dan biaya lain untuk karyawan yang terlibat dalam kombinasi bisnis. </a:t>
          </a:r>
        </a:p>
        <a:p>
          <a:pPr marL="228600" lvl="1" indent="-228600" algn="l" defTabSz="889000">
            <a:lnSpc>
              <a:spcPct val="90000"/>
            </a:lnSpc>
            <a:spcBef>
              <a:spcPct val="0"/>
            </a:spcBef>
            <a:spcAft>
              <a:spcPct val="15000"/>
            </a:spcAft>
            <a:buChar char="•"/>
          </a:pPr>
          <a:r>
            <a:rPr lang="id-ID" sz="2000" kern="1200" dirty="0"/>
            <a:t>Pengeluaran ini juga termasuk biaya atau kerugian yang timbul akibat kombinasi kegiatan entitas atau bisnis yang sebelumnya merupakan entitas atau bisnis yang saling terpisah</a:t>
          </a:r>
        </a:p>
      </dsp:txBody>
      <dsp:txXfrm rot="-5400000">
        <a:off x="2331590" y="1123038"/>
        <a:ext cx="4047450" cy="3968849"/>
      </dsp:txXfrm>
    </dsp:sp>
    <dsp:sp modelId="{D1194B88-6619-9149-A5AC-D1888A65A02D}">
      <dsp:nvSpPr>
        <dsp:cNvPr id="0" name=""/>
        <dsp:cNvSpPr/>
      </dsp:nvSpPr>
      <dsp:spPr>
        <a:xfrm>
          <a:off x="82724" y="305995"/>
          <a:ext cx="2244462" cy="4068205"/>
        </a:xfrm>
        <a:prstGeom prst="snip2Diag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d-ID" sz="2000" kern="1200">
              <a:solidFill>
                <a:sysClr val="windowText" lastClr="000000"/>
              </a:solidFill>
            </a:rPr>
            <a:t>Pengeluaran yang terjadi sehubungan dengan kombinasi bisnis diakui sebagai beban pada periode terjadinya.</a:t>
          </a:r>
          <a:endParaRPr lang="id-ID" sz="2000" kern="1200" dirty="0">
            <a:solidFill>
              <a:sysClr val="windowText" lastClr="000000"/>
            </a:solidFill>
          </a:endParaRPr>
        </a:p>
      </dsp:txBody>
      <dsp:txXfrm>
        <a:off x="269766" y="493037"/>
        <a:ext cx="1870378" cy="36941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FD21E-6D33-47CC-A521-F9975DB57CC4}">
      <dsp:nvSpPr>
        <dsp:cNvPr id="0" name=""/>
        <dsp:cNvSpPr/>
      </dsp:nvSpPr>
      <dsp:spPr>
        <a:xfrm>
          <a:off x="1372859" y="227"/>
          <a:ext cx="5483880" cy="2133438"/>
        </a:xfrm>
        <a:prstGeom prst="roundRect">
          <a:avLst>
            <a:gd name="adj" fmla="val 10000"/>
          </a:avLst>
        </a:prstGeom>
        <a:solidFill>
          <a:srgbClr val="EAF01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chemeClr val="tx1"/>
              </a:solidFill>
            </a:rPr>
            <a:t>Entitas yang melepas bisnis, dalam pelepasan bisnis entitas sepengendali, mengakui selisih antara imbalan yang diterima dan jumlah tercatat bisnis yang dilepas</a:t>
          </a:r>
        </a:p>
      </dsp:txBody>
      <dsp:txXfrm>
        <a:off x="1435345" y="62713"/>
        <a:ext cx="5358908" cy="2008466"/>
      </dsp:txXfrm>
    </dsp:sp>
    <dsp:sp modelId="{8A48E25C-863D-4DAC-A4AE-7E5B1494B247}">
      <dsp:nvSpPr>
        <dsp:cNvPr id="0" name=""/>
        <dsp:cNvSpPr/>
      </dsp:nvSpPr>
      <dsp:spPr>
        <a:xfrm rot="5400000">
          <a:off x="3622215" y="1102182"/>
          <a:ext cx="836441" cy="3204071"/>
        </a:xfrm>
        <a:prstGeom prst="rightArrow">
          <a:avLst>
            <a:gd name="adj1" fmla="val 60000"/>
            <a:gd name="adj2" fmla="val 5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d-ID" sz="2400" b="1" kern="1200" dirty="0">
              <a:solidFill>
                <a:schemeClr val="tx1"/>
              </a:solidFill>
            </a:rPr>
            <a:t>DI</a:t>
          </a:r>
          <a:endParaRPr lang="id-ID" sz="2000" b="1" kern="1200" dirty="0">
            <a:solidFill>
              <a:schemeClr val="tx1"/>
            </a:solidFill>
          </a:endParaRPr>
        </a:p>
      </dsp:txBody>
      <dsp:txXfrm rot="-5400000">
        <a:off x="3079214" y="2285997"/>
        <a:ext cx="1922443" cy="585509"/>
      </dsp:txXfrm>
    </dsp:sp>
    <dsp:sp modelId="{58E6B8D8-DA39-4B17-A8FC-6945EC37D125}">
      <dsp:nvSpPr>
        <dsp:cNvPr id="0" name=""/>
        <dsp:cNvSpPr/>
      </dsp:nvSpPr>
      <dsp:spPr>
        <a:xfrm>
          <a:off x="1828020" y="3200385"/>
          <a:ext cx="4573559" cy="1345986"/>
        </a:xfrm>
        <a:prstGeom prst="roundRect">
          <a:avLst>
            <a:gd name="adj" fmla="val 10000"/>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chemeClr val="tx1"/>
              </a:solidFill>
            </a:rPr>
            <a:t>ekuitas dan disajikan dalam pos tambahan modal disetor.</a:t>
          </a:r>
        </a:p>
      </dsp:txBody>
      <dsp:txXfrm>
        <a:off x="1867443" y="3239808"/>
        <a:ext cx="4494713" cy="12671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FD21E-6D33-47CC-A521-F9975DB57CC4}">
      <dsp:nvSpPr>
        <dsp:cNvPr id="0" name=""/>
        <dsp:cNvSpPr/>
      </dsp:nvSpPr>
      <dsp:spPr>
        <a:xfrm>
          <a:off x="155503" y="545"/>
          <a:ext cx="7689992" cy="1787723"/>
        </a:xfrm>
        <a:prstGeom prst="roundRect">
          <a:avLst>
            <a:gd name="adj" fmla="val 10000"/>
          </a:avLst>
        </a:prstGeom>
        <a:solidFill>
          <a:schemeClr val="accent2">
            <a:lumMod val="40000"/>
            <a:lumOff val="60000"/>
            <a:alpha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ysClr val="windowText" lastClr="000000"/>
              </a:solidFill>
            </a:rPr>
            <a:t>Untuk kombinasi bisnis entitas sepengendali yang melibatkan pertukaran dalam bentuk saham biasa, jumlah saham biasa yang digunakan sebagai dasar penghitungan laba per saham</a:t>
          </a:r>
        </a:p>
      </dsp:txBody>
      <dsp:txXfrm>
        <a:off x="207864" y="52906"/>
        <a:ext cx="7585270" cy="1683001"/>
      </dsp:txXfrm>
    </dsp:sp>
    <dsp:sp modelId="{8A48E25C-863D-4DAC-A4AE-7E5B1494B247}">
      <dsp:nvSpPr>
        <dsp:cNvPr id="0" name=""/>
        <dsp:cNvSpPr/>
      </dsp:nvSpPr>
      <dsp:spPr>
        <a:xfrm rot="5400000">
          <a:off x="3657109" y="904979"/>
          <a:ext cx="686780" cy="2684864"/>
        </a:xfrm>
        <a:prstGeom prst="rightArrow">
          <a:avLst>
            <a:gd name="adj1" fmla="val 60000"/>
            <a:gd name="adj2" fmla="val 50000"/>
          </a:avLst>
        </a:prstGeom>
        <a:solidFill>
          <a:schemeClr val="accent5">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id-ID" sz="2000" b="1" kern="1200" dirty="0">
              <a:solidFill>
                <a:sysClr val="windowText" lastClr="000000"/>
              </a:solidFill>
            </a:rPr>
            <a:t>adalah</a:t>
          </a:r>
        </a:p>
      </dsp:txBody>
      <dsp:txXfrm rot="-5400000">
        <a:off x="3195040" y="1904021"/>
        <a:ext cx="1610918" cy="480746"/>
      </dsp:txXfrm>
    </dsp:sp>
    <dsp:sp modelId="{58E6B8D8-DA39-4B17-A8FC-6945EC37D125}">
      <dsp:nvSpPr>
        <dsp:cNvPr id="0" name=""/>
        <dsp:cNvSpPr/>
      </dsp:nvSpPr>
      <dsp:spPr>
        <a:xfrm>
          <a:off x="793771" y="2682130"/>
          <a:ext cx="6413457" cy="1787723"/>
        </a:xfrm>
        <a:prstGeom prst="roundRect">
          <a:avLst>
            <a:gd name="adj" fmla="val 10000"/>
          </a:avLst>
        </a:prstGeom>
        <a:solidFill>
          <a:schemeClr val="accent3">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ysClr val="windowText" lastClr="000000"/>
              </a:solidFill>
            </a:rPr>
            <a:t>jumlah agregat rata-rata tertimbang dari saham yang beredar setelah terjadinya kombinasi bisnis entitas sepengendali tersebut.</a:t>
          </a:r>
        </a:p>
      </dsp:txBody>
      <dsp:txXfrm>
        <a:off x="846132" y="2734491"/>
        <a:ext cx="6308735" cy="16830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2BD7D-F94F-4ECD-8FBC-78611F036AE5}">
      <dsp:nvSpPr>
        <dsp:cNvPr id="0" name=""/>
        <dsp:cNvSpPr/>
      </dsp:nvSpPr>
      <dsp:spPr>
        <a:xfrm>
          <a:off x="0" y="298799"/>
          <a:ext cx="7953703" cy="945000"/>
        </a:xfrm>
        <a:prstGeom prst="rect">
          <a:avLst/>
        </a:prstGeom>
        <a:solidFill>
          <a:schemeClr val="lt1">
            <a:alpha val="90000"/>
            <a:hueOff val="0"/>
            <a:satOff val="0"/>
            <a:lumOff val="0"/>
            <a:alphaOff val="0"/>
          </a:schemeClr>
        </a:solidFill>
        <a:ln w="2540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7296" tIns="312420" rIns="617296" bIns="128016" numCol="1" spcCol="1270" anchor="t" anchorCtr="0">
          <a:noAutofit/>
        </a:bodyPr>
        <a:lstStyle/>
        <a:p>
          <a:pPr marL="171450" lvl="1" indent="-171450" algn="l" defTabSz="800100">
            <a:lnSpc>
              <a:spcPct val="90000"/>
            </a:lnSpc>
            <a:spcBef>
              <a:spcPct val="0"/>
            </a:spcBef>
            <a:spcAft>
              <a:spcPct val="15000"/>
            </a:spcAft>
            <a:buChar char="•"/>
          </a:pPr>
          <a:r>
            <a:rPr lang="id-ID" sz="1800" kern="1200" dirty="0">
              <a:latin typeface="+mj-lt"/>
            </a:rPr>
            <a:t>Entitas </a:t>
          </a:r>
          <a:r>
            <a:rPr lang="id-ID" sz="1800" kern="1200" dirty="0"/>
            <a:t>menerapkan</a:t>
          </a:r>
          <a:r>
            <a:rPr lang="id-ID" sz="1800" kern="1200" dirty="0">
              <a:latin typeface="+mj-lt"/>
            </a:rPr>
            <a:t> Pernyataan ini untuk periode tahun buku yang dimulai pada atau setelah tanggal 1 Januari 2013.</a:t>
          </a:r>
        </a:p>
      </dsp:txBody>
      <dsp:txXfrm>
        <a:off x="0" y="298799"/>
        <a:ext cx="7953703" cy="945000"/>
      </dsp:txXfrm>
    </dsp:sp>
    <dsp:sp modelId="{3B45A0BC-E35F-4B63-A38F-FAB49627C70F}">
      <dsp:nvSpPr>
        <dsp:cNvPr id="0" name=""/>
        <dsp:cNvSpPr/>
      </dsp:nvSpPr>
      <dsp:spPr>
        <a:xfrm>
          <a:off x="397685" y="77399"/>
          <a:ext cx="5567592" cy="442800"/>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442" tIns="0" rIns="210442" bIns="0" numCol="1" spcCol="1270" anchor="ctr" anchorCtr="0">
          <a:noAutofit/>
        </a:bodyPr>
        <a:lstStyle/>
        <a:p>
          <a:pPr marL="0" lvl="0" indent="0" algn="l" defTabSz="889000">
            <a:lnSpc>
              <a:spcPct val="90000"/>
            </a:lnSpc>
            <a:spcBef>
              <a:spcPct val="0"/>
            </a:spcBef>
            <a:spcAft>
              <a:spcPct val="35000"/>
            </a:spcAft>
            <a:buNone/>
          </a:pPr>
          <a:r>
            <a:rPr lang="id-ID" sz="2000" b="1" kern="1200" dirty="0">
              <a:latin typeface="+mj-lt"/>
            </a:rPr>
            <a:t>TANGGAL EFEKTIF</a:t>
          </a:r>
          <a:endParaRPr lang="id-ID" sz="2000" kern="1200" dirty="0"/>
        </a:p>
      </dsp:txBody>
      <dsp:txXfrm>
        <a:off x="419301" y="99015"/>
        <a:ext cx="5524360" cy="399568"/>
      </dsp:txXfrm>
    </dsp:sp>
    <dsp:sp modelId="{5534B4D9-FFB3-4CC6-B52E-E4B11CD6A52C}">
      <dsp:nvSpPr>
        <dsp:cNvPr id="0" name=""/>
        <dsp:cNvSpPr/>
      </dsp:nvSpPr>
      <dsp:spPr>
        <a:xfrm>
          <a:off x="0" y="1546199"/>
          <a:ext cx="7953703" cy="1701000"/>
        </a:xfrm>
        <a:prstGeom prst="rect">
          <a:avLst/>
        </a:prstGeom>
        <a:solidFill>
          <a:schemeClr val="lt1">
            <a:alpha val="90000"/>
            <a:hueOff val="0"/>
            <a:satOff val="0"/>
            <a:lumOff val="0"/>
            <a:alphaOff val="0"/>
          </a:schemeClr>
        </a:solidFill>
        <a:ln w="25400" cap="flat" cmpd="sng" algn="ctr">
          <a:solidFill>
            <a:schemeClr val="accent2">
              <a:shade val="50000"/>
              <a:hueOff val="-440246"/>
              <a:satOff val="11277"/>
              <a:lumOff val="29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7296" tIns="312420" rIns="617296" bIns="128016" numCol="1" spcCol="1270" anchor="t" anchorCtr="0">
          <a:noAutofit/>
        </a:bodyPr>
        <a:lstStyle/>
        <a:p>
          <a:pPr marL="171450" lvl="1" indent="-171450" algn="l" defTabSz="800100">
            <a:lnSpc>
              <a:spcPct val="90000"/>
            </a:lnSpc>
            <a:spcBef>
              <a:spcPct val="0"/>
            </a:spcBef>
            <a:spcAft>
              <a:spcPct val="15000"/>
            </a:spcAft>
            <a:buChar char="•"/>
          </a:pPr>
          <a:r>
            <a:rPr lang="id-ID" sz="1800" kern="1200" dirty="0">
              <a:latin typeface="+mj-lt"/>
            </a:rPr>
            <a:t>Pernyataan ini diterapkan secara prospektif dengan ketentuan bahwa saldo selisih nilai transaksi </a:t>
          </a:r>
          <a:r>
            <a:rPr lang="af-ZA" sz="1800" kern="1200" dirty="0">
              <a:latin typeface="+mj-lt"/>
            </a:rPr>
            <a:t>kombinasi bisnis </a:t>
          </a:r>
          <a:r>
            <a:rPr lang="id-ID" sz="1800" kern="1200" dirty="0">
              <a:latin typeface="+mj-lt"/>
            </a:rPr>
            <a:t>entitas sepengendali berdasarkan PSAK 338</a:t>
          </a:r>
          <a:r>
            <a:rPr lang="af-ZA" sz="1800" kern="1200" dirty="0">
              <a:latin typeface="+mj-lt"/>
            </a:rPr>
            <a:t> </a:t>
          </a:r>
          <a:r>
            <a:rPr lang="id-ID" sz="1800" kern="1200" dirty="0">
              <a:latin typeface="+mj-lt"/>
            </a:rPr>
            <a:t>pada tanggal awal penerapan Pernyataan ini disajikan di ekuitas dalam pos tambahan modal disetor dan tidak akan diakui sebagai laba rugi direalisasi atau direklasifikasi ke saldo laba. </a:t>
          </a:r>
        </a:p>
      </dsp:txBody>
      <dsp:txXfrm>
        <a:off x="0" y="1546199"/>
        <a:ext cx="7953703" cy="1701000"/>
      </dsp:txXfrm>
    </dsp:sp>
    <dsp:sp modelId="{031ECB91-54EE-4398-AE9E-E7C86BC1AB46}">
      <dsp:nvSpPr>
        <dsp:cNvPr id="0" name=""/>
        <dsp:cNvSpPr/>
      </dsp:nvSpPr>
      <dsp:spPr>
        <a:xfrm>
          <a:off x="397685" y="1324799"/>
          <a:ext cx="5567592" cy="442800"/>
        </a:xfrm>
        <a:prstGeom prst="roundRect">
          <a:avLst/>
        </a:prstGeom>
        <a:solidFill>
          <a:srgbClr val="B862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442" tIns="0" rIns="210442" bIns="0" numCol="1" spcCol="1270" anchor="ctr" anchorCtr="0">
          <a:noAutofit/>
        </a:bodyPr>
        <a:lstStyle/>
        <a:p>
          <a:pPr marL="0" lvl="0" indent="0" algn="l" defTabSz="889000">
            <a:lnSpc>
              <a:spcPct val="90000"/>
            </a:lnSpc>
            <a:spcBef>
              <a:spcPct val="0"/>
            </a:spcBef>
            <a:spcAft>
              <a:spcPct val="35000"/>
            </a:spcAft>
            <a:buNone/>
          </a:pPr>
          <a:r>
            <a:rPr lang="id-ID" sz="2000" b="1" kern="1200" dirty="0">
              <a:latin typeface="+mj-lt"/>
            </a:rPr>
            <a:t>KETENTUAN TRANSISI</a:t>
          </a:r>
          <a:endParaRPr lang="id-ID" sz="2000" kern="1200" dirty="0"/>
        </a:p>
      </dsp:txBody>
      <dsp:txXfrm>
        <a:off x="419301" y="1346415"/>
        <a:ext cx="5524360" cy="399568"/>
      </dsp:txXfrm>
    </dsp:sp>
    <dsp:sp modelId="{BE4860BD-3AF6-4EA1-89EB-738AED89E4F1}">
      <dsp:nvSpPr>
        <dsp:cNvPr id="0" name=""/>
        <dsp:cNvSpPr/>
      </dsp:nvSpPr>
      <dsp:spPr>
        <a:xfrm>
          <a:off x="0" y="3549600"/>
          <a:ext cx="7953703" cy="945000"/>
        </a:xfrm>
        <a:prstGeom prst="rect">
          <a:avLst/>
        </a:prstGeom>
        <a:solidFill>
          <a:schemeClr val="lt1">
            <a:alpha val="90000"/>
            <a:hueOff val="0"/>
            <a:satOff val="0"/>
            <a:lumOff val="0"/>
            <a:alphaOff val="0"/>
          </a:schemeClr>
        </a:solidFill>
        <a:ln w="25400" cap="flat" cmpd="sng" algn="ctr">
          <a:solidFill>
            <a:schemeClr val="accent2">
              <a:shade val="50000"/>
              <a:hueOff val="-440246"/>
              <a:satOff val="11277"/>
              <a:lumOff val="29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7296" tIns="312420" rIns="617296" bIns="128016" numCol="1" spcCol="1270" anchor="t" anchorCtr="0">
          <a:noAutofit/>
        </a:bodyPr>
        <a:lstStyle/>
        <a:p>
          <a:pPr marL="171450" lvl="1" indent="-171450" algn="l" defTabSz="800100">
            <a:lnSpc>
              <a:spcPct val="90000"/>
            </a:lnSpc>
            <a:spcBef>
              <a:spcPct val="0"/>
            </a:spcBef>
            <a:spcAft>
              <a:spcPct val="15000"/>
            </a:spcAft>
            <a:buChar char="•"/>
          </a:pPr>
          <a:r>
            <a:rPr lang="id-ID" sz="1800" kern="1200" dirty="0">
              <a:latin typeface="+mj-lt"/>
            </a:rPr>
            <a:t>Pernyataan ini menggantikan PSAK 338: </a:t>
          </a:r>
          <a:r>
            <a:rPr lang="id-ID" sz="1800" i="1" kern="1200" dirty="0">
              <a:latin typeface="+mj-lt"/>
            </a:rPr>
            <a:t>Akuntansi Restrukturisasi Entitas Sepengendali. </a:t>
          </a:r>
          <a:endParaRPr lang="en-US" sz="1800" b="1" kern="1200" dirty="0">
            <a:ln>
              <a:prstDash val="solid"/>
            </a:ln>
            <a:effectLst>
              <a:outerShdw blurRad="88000" dist="50800" dir="5040000" algn="tl">
                <a:schemeClr val="accent4">
                  <a:tint val="80000"/>
                  <a:satMod val="250000"/>
                  <a:alpha val="45000"/>
                </a:schemeClr>
              </a:outerShdw>
            </a:effectLst>
            <a:latin typeface="+mj-lt"/>
          </a:endParaRPr>
        </a:p>
      </dsp:txBody>
      <dsp:txXfrm>
        <a:off x="0" y="3549600"/>
        <a:ext cx="7953703" cy="945000"/>
      </dsp:txXfrm>
    </dsp:sp>
    <dsp:sp modelId="{42A5B1E3-5BCB-446C-944B-C78838FD55D7}">
      <dsp:nvSpPr>
        <dsp:cNvPr id="0" name=""/>
        <dsp:cNvSpPr/>
      </dsp:nvSpPr>
      <dsp:spPr>
        <a:xfrm>
          <a:off x="397685" y="3328200"/>
          <a:ext cx="5567592" cy="442800"/>
        </a:xfrm>
        <a:prstGeom prst="roundRect">
          <a:avLst/>
        </a:prstGeom>
        <a:solidFill>
          <a:schemeClr val="accent2">
            <a:shade val="50000"/>
            <a:hueOff val="-471506"/>
            <a:satOff val="11184"/>
            <a:lumOff val="31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442" tIns="0" rIns="210442" bIns="0" numCol="1" spcCol="1270" anchor="ctr" anchorCtr="0">
          <a:noAutofit/>
        </a:bodyPr>
        <a:lstStyle/>
        <a:p>
          <a:pPr marL="0" lvl="0" indent="0" algn="l" defTabSz="889000">
            <a:lnSpc>
              <a:spcPct val="90000"/>
            </a:lnSpc>
            <a:spcBef>
              <a:spcPct val="0"/>
            </a:spcBef>
            <a:spcAft>
              <a:spcPct val="35000"/>
            </a:spcAft>
            <a:buNone/>
          </a:pPr>
          <a:r>
            <a:rPr lang="id-ID" sz="2000" b="1" kern="1200" dirty="0">
              <a:latin typeface="+mj-lt"/>
            </a:rPr>
            <a:t>PENARIKAN</a:t>
          </a:r>
          <a:endParaRPr lang="id-ID" sz="2000" kern="1200" dirty="0"/>
        </a:p>
      </dsp:txBody>
      <dsp:txXfrm>
        <a:off x="419301" y="3349816"/>
        <a:ext cx="5524360"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1"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3555" name="Rectangle 3"/>
          <p:cNvSpPr>
            <a:spLocks noGrp="1" noChangeArrowheads="1"/>
          </p:cNvSpPr>
          <p:nvPr>
            <p:ph type="dt" sz="quarter" idx="1"/>
          </p:nvPr>
        </p:nvSpPr>
        <p:spPr bwMode="auto">
          <a:xfrm>
            <a:off x="5630197"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algn="r" defTabSz="956523" eaLnBrk="1" hangingPunct="1">
              <a:spcBef>
                <a:spcPct val="0"/>
              </a:spcBef>
              <a:buFontTx/>
              <a:buNone/>
              <a:defRPr sz="1300">
                <a:latin typeface="Times New Roman" pitchFamily="18" charset="0"/>
              </a:defRPr>
            </a:lvl1pPr>
          </a:lstStyle>
          <a:p>
            <a:pPr>
              <a:defRPr/>
            </a:pPr>
            <a:endParaRPr lang="id-ID"/>
          </a:p>
        </p:txBody>
      </p:sp>
      <p:sp>
        <p:nvSpPr>
          <p:cNvPr id="23556" name="Rectangle 4"/>
          <p:cNvSpPr>
            <a:spLocks noGrp="1" noChangeArrowheads="1"/>
          </p:cNvSpPr>
          <p:nvPr>
            <p:ph type="ftr" sz="quarter" idx="2"/>
          </p:nvPr>
        </p:nvSpPr>
        <p:spPr bwMode="auto">
          <a:xfrm>
            <a:off x="1"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3557" name="Rectangle 5"/>
          <p:cNvSpPr>
            <a:spLocks noGrp="1" noChangeArrowheads="1"/>
          </p:cNvSpPr>
          <p:nvPr>
            <p:ph type="sldNum" sz="quarter" idx="3"/>
          </p:nvPr>
        </p:nvSpPr>
        <p:spPr bwMode="auto">
          <a:xfrm>
            <a:off x="5630197"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algn="r" defTabSz="956523" eaLnBrk="1" hangingPunct="1">
              <a:spcBef>
                <a:spcPct val="0"/>
              </a:spcBef>
              <a:buFontTx/>
              <a:buNone/>
              <a:defRPr sz="1300">
                <a:latin typeface="Times New Roman" panose="02020603050405020304" pitchFamily="18" charset="0"/>
              </a:defRPr>
            </a:lvl1pPr>
          </a:lstStyle>
          <a:p>
            <a:pPr>
              <a:defRPr/>
            </a:pPr>
            <a:fld id="{229F0516-BCF0-4D98-8733-D3C2801EEE3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8675" name="Rectangle 3"/>
          <p:cNvSpPr>
            <a:spLocks noGrp="1" noChangeArrowheads="1"/>
          </p:cNvSpPr>
          <p:nvPr>
            <p:ph type="dt" idx="1"/>
          </p:nvPr>
        </p:nvSpPr>
        <p:spPr bwMode="auto">
          <a:xfrm>
            <a:off x="5630197" y="0"/>
            <a:ext cx="4305967" cy="339753"/>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lvl1pPr algn="r" defTabSz="956523" eaLnBrk="1" hangingPunct="1">
              <a:spcBef>
                <a:spcPct val="0"/>
              </a:spcBef>
              <a:buFontTx/>
              <a:buNone/>
              <a:defRPr sz="1300">
                <a:latin typeface="Times New Roman" pitchFamily="18" charset="0"/>
              </a:defRPr>
            </a:lvl1pPr>
          </a:lstStyle>
          <a:p>
            <a:pPr>
              <a:defRPr/>
            </a:pPr>
            <a:endParaRPr lang="id-ID"/>
          </a:p>
        </p:txBody>
      </p:sp>
      <p:sp>
        <p:nvSpPr>
          <p:cNvPr id="13316" name="Rectangle 4"/>
          <p:cNvSpPr>
            <a:spLocks noGrp="1" noRot="1" noChangeAspect="1" noChangeArrowheads="1" noTextEdit="1"/>
          </p:cNvSpPr>
          <p:nvPr>
            <p:ph type="sldImg" idx="2"/>
          </p:nvPr>
        </p:nvSpPr>
        <p:spPr bwMode="auto">
          <a:xfrm>
            <a:off x="2701925" y="511175"/>
            <a:ext cx="4532313"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1322008" y="3230815"/>
            <a:ext cx="7292149" cy="3060939"/>
          </a:xfrm>
          <a:prstGeom prst="rect">
            <a:avLst/>
          </a:prstGeom>
          <a:noFill/>
          <a:ln w="9525">
            <a:noFill/>
            <a:miter lim="800000"/>
            <a:headEnd/>
            <a:tailEnd/>
          </a:ln>
          <a:effectLst/>
        </p:spPr>
        <p:txBody>
          <a:bodyPr vert="horz" wrap="square" lIns="95625" tIns="47813" rIns="95625" bIns="478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1"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defTabSz="956523" eaLnBrk="1" hangingPunct="1">
              <a:spcBef>
                <a:spcPct val="0"/>
              </a:spcBef>
              <a:buFontTx/>
              <a:buNone/>
              <a:defRPr sz="1300">
                <a:latin typeface="Times New Roman" pitchFamily="18" charset="0"/>
              </a:defRPr>
            </a:lvl1pPr>
          </a:lstStyle>
          <a:p>
            <a:pPr>
              <a:defRPr/>
            </a:pPr>
            <a:endParaRPr lang="id-ID"/>
          </a:p>
        </p:txBody>
      </p:sp>
      <p:sp>
        <p:nvSpPr>
          <p:cNvPr id="28679" name="Rectangle 7"/>
          <p:cNvSpPr>
            <a:spLocks noGrp="1" noChangeArrowheads="1"/>
          </p:cNvSpPr>
          <p:nvPr>
            <p:ph type="sldNum" sz="quarter" idx="5"/>
          </p:nvPr>
        </p:nvSpPr>
        <p:spPr bwMode="auto">
          <a:xfrm>
            <a:off x="5630197" y="6462686"/>
            <a:ext cx="4305967" cy="339753"/>
          </a:xfrm>
          <a:prstGeom prst="rect">
            <a:avLst/>
          </a:prstGeom>
          <a:noFill/>
          <a:ln w="9525">
            <a:noFill/>
            <a:miter lim="800000"/>
            <a:headEnd/>
            <a:tailEnd/>
          </a:ln>
          <a:effectLst/>
        </p:spPr>
        <p:txBody>
          <a:bodyPr vert="horz" wrap="square" lIns="95625" tIns="47813" rIns="95625" bIns="47813" numCol="1" anchor="b" anchorCtr="0" compatLnSpc="1">
            <a:prstTxWarp prst="textNoShape">
              <a:avLst/>
            </a:prstTxWarp>
          </a:bodyPr>
          <a:lstStyle>
            <a:lvl1pPr algn="r" defTabSz="956523" eaLnBrk="1" hangingPunct="1">
              <a:spcBef>
                <a:spcPct val="0"/>
              </a:spcBef>
              <a:buFontTx/>
              <a:buNone/>
              <a:defRPr sz="1300">
                <a:latin typeface="Times New Roman" panose="02020603050405020304" pitchFamily="18" charset="0"/>
              </a:defRPr>
            </a:lvl1pPr>
          </a:lstStyle>
          <a:p>
            <a:pPr>
              <a:defRPr/>
            </a:pPr>
            <a:fld id="{66A51CDF-1F43-432E-9E42-326184CF1E8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99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A51CDF-1F43-432E-9E42-326184CF1E84}" type="slidenum">
              <a:rPr lang="en-US" altLang="en-US" smtClean="0"/>
              <a:pPr>
                <a:defRPr/>
              </a:pPr>
              <a:t>7</a:t>
            </a:fld>
            <a:endParaRPr lang="en-US" altLang="en-US"/>
          </a:p>
        </p:txBody>
      </p:sp>
    </p:spTree>
    <p:extLst>
      <p:ext uri="{BB962C8B-B14F-4D97-AF65-F5344CB8AC3E}">
        <p14:creationId xmlns:p14="http://schemas.microsoft.com/office/powerpoint/2010/main" val="1532849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A51CDF-1F43-432E-9E42-326184CF1E84}" type="slidenum">
              <a:rPr lang="en-US" altLang="en-US" smtClean="0"/>
              <a:pPr>
                <a:defRPr/>
              </a:pPr>
              <a:t>10</a:t>
            </a:fld>
            <a:endParaRPr lang="en-US" altLang="en-US"/>
          </a:p>
        </p:txBody>
      </p:sp>
    </p:spTree>
    <p:extLst>
      <p:ext uri="{BB962C8B-B14F-4D97-AF65-F5344CB8AC3E}">
        <p14:creationId xmlns:p14="http://schemas.microsoft.com/office/powerpoint/2010/main" val="353010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number" preserve="1" userDrawn="1">
  <p:cSld name="1_Big number">
    <p:spTree>
      <p:nvGrpSpPr>
        <p:cNvPr id="1" name="Shape 545"/>
        <p:cNvGrpSpPr/>
        <p:nvPr/>
      </p:nvGrpSpPr>
      <p:grpSpPr>
        <a:xfrm>
          <a:off x="0" y="0"/>
          <a:ext cx="0" cy="0"/>
          <a:chOff x="0" y="0"/>
          <a:chExt cx="0" cy="0"/>
        </a:xfrm>
      </p:grpSpPr>
      <p:grpSp>
        <p:nvGrpSpPr>
          <p:cNvPr id="546" name="Google Shape;546;p11"/>
          <p:cNvGrpSpPr/>
          <p:nvPr userDrawn="1"/>
        </p:nvGrpSpPr>
        <p:grpSpPr>
          <a:xfrm rot="10800000">
            <a:off x="2606431" y="1499792"/>
            <a:ext cx="6979139" cy="4092192"/>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21" name="Google Shape;621;p11"/>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Tree>
    <p:extLst>
      <p:ext uri="{BB962C8B-B14F-4D97-AF65-F5344CB8AC3E}">
        <p14:creationId xmlns:p14="http://schemas.microsoft.com/office/powerpoint/2010/main" val="180679995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5"/>
            <a:ext cx="6172200" cy="6124575"/>
          </a:xfrm>
          <a:prstGeom prst="rect">
            <a:avLst/>
          </a:prstGeom>
        </p:spPr>
        <p:txBody>
          <a:bodyPr/>
          <a:lstStyle/>
          <a:p>
            <a:endParaRPr lang="en-US"/>
          </a:p>
        </p:txBody>
      </p:sp>
    </p:spTree>
    <p:extLst>
      <p:ext uri="{BB962C8B-B14F-4D97-AF65-F5344CB8AC3E}">
        <p14:creationId xmlns:p14="http://schemas.microsoft.com/office/powerpoint/2010/main" val="220633457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3" userDrawn="1">
  <p:cSld name="Title only 3">
    <p:spTree>
      <p:nvGrpSpPr>
        <p:cNvPr id="1" name="Shape 1226"/>
        <p:cNvGrpSpPr/>
        <p:nvPr/>
      </p:nvGrpSpPr>
      <p:grpSpPr>
        <a:xfrm>
          <a:off x="0" y="0"/>
          <a:ext cx="0" cy="0"/>
          <a:chOff x="0" y="0"/>
          <a:chExt cx="0" cy="0"/>
        </a:xfrm>
      </p:grpSpPr>
      <p:sp>
        <p:nvSpPr>
          <p:cNvPr id="1227" name="Google Shape;1227;p25"/>
          <p:cNvSpPr txBox="1">
            <a:spLocks noGrp="1"/>
          </p:cNvSpPr>
          <p:nvPr>
            <p:ph type="title"/>
          </p:nvPr>
        </p:nvSpPr>
        <p:spPr>
          <a:xfrm>
            <a:off x="1194800" y="2645933"/>
            <a:ext cx="4609600" cy="17228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4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dirty="0"/>
              <a:t>Click to edit Master title style</a:t>
            </a:r>
            <a:endParaRPr dirty="0"/>
          </a:p>
        </p:txBody>
      </p:sp>
      <p:cxnSp>
        <p:nvCxnSpPr>
          <p:cNvPr id="1228" name="Google Shape;1228;p25"/>
          <p:cNvCxnSpPr/>
          <p:nvPr/>
        </p:nvCxnSpPr>
        <p:spPr>
          <a:xfrm>
            <a:off x="2194567" y="697500"/>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rot="10800000" flipH="1">
            <a:off x="1070733" y="706233"/>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230" name="Google Shape;1230;p25"/>
          <p:cNvCxnSpPr/>
          <p:nvPr/>
        </p:nvCxnSpPr>
        <p:spPr>
          <a:xfrm>
            <a:off x="0" y="86933"/>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231" name="Google Shape;1231;p25"/>
          <p:cNvGrpSpPr/>
          <p:nvPr/>
        </p:nvGrpSpPr>
        <p:grpSpPr>
          <a:xfrm flipH="1">
            <a:off x="665867" y="1279567"/>
            <a:ext cx="775733" cy="776467"/>
            <a:chOff x="8064275" y="887850"/>
            <a:chExt cx="581800" cy="582350"/>
          </a:xfrm>
        </p:grpSpPr>
        <p:sp>
          <p:nvSpPr>
            <p:cNvPr id="1232" name="Google Shape;1232;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3" name="Google Shape;1233;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4" name="Google Shape;1234;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5" name="Google Shape;1235;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6" name="Google Shape;1236;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7" name="Google Shape;1237;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38" name="Google Shape;1238;p25"/>
          <p:cNvGrpSpPr/>
          <p:nvPr/>
        </p:nvGrpSpPr>
        <p:grpSpPr>
          <a:xfrm flipH="1">
            <a:off x="2000534" y="517467"/>
            <a:ext cx="389367" cy="390100"/>
            <a:chOff x="7353050" y="316275"/>
            <a:chExt cx="292025" cy="292575"/>
          </a:xfrm>
        </p:grpSpPr>
        <p:sp>
          <p:nvSpPr>
            <p:cNvPr id="1239" name="Google Shape;1239;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0" name="Google Shape;1240;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1" name="Google Shape;1241;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2" name="Google Shape;1242;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243" name="Google Shape;1243;p25"/>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4" name="Google Shape;1244;p25"/>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5" name="Google Shape;1245;p25"/>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6" name="Google Shape;1246;p25"/>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7" name="Google Shape;1247;p25"/>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8" name="Google Shape;1248;p25"/>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249" name="Google Shape;1249;p25"/>
          <p:cNvGrpSpPr/>
          <p:nvPr/>
        </p:nvGrpSpPr>
        <p:grpSpPr>
          <a:xfrm flipH="1">
            <a:off x="4702817" y="481467"/>
            <a:ext cx="233351" cy="36000"/>
            <a:chOff x="5662375" y="212375"/>
            <a:chExt cx="175013" cy="27000"/>
          </a:xfrm>
        </p:grpSpPr>
        <p:sp>
          <p:nvSpPr>
            <p:cNvPr id="1250" name="Google Shape;125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1" name="Google Shape;125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2" name="Google Shape;125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3" name="Google Shape;1253;p25"/>
          <p:cNvGrpSpPr/>
          <p:nvPr/>
        </p:nvGrpSpPr>
        <p:grpSpPr>
          <a:xfrm flipH="1">
            <a:off x="640550" y="323600"/>
            <a:ext cx="233351" cy="36000"/>
            <a:chOff x="5662375" y="212375"/>
            <a:chExt cx="175013" cy="27000"/>
          </a:xfrm>
        </p:grpSpPr>
        <p:sp>
          <p:nvSpPr>
            <p:cNvPr id="1254" name="Google Shape;125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5" name="Google Shape;125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6" name="Google Shape;125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7" name="Google Shape;1257;p25"/>
          <p:cNvGrpSpPr/>
          <p:nvPr/>
        </p:nvGrpSpPr>
        <p:grpSpPr>
          <a:xfrm flipH="1">
            <a:off x="1202283" y="2204833"/>
            <a:ext cx="233351" cy="36000"/>
            <a:chOff x="5662375" y="212375"/>
            <a:chExt cx="175013" cy="27000"/>
          </a:xfrm>
        </p:grpSpPr>
        <p:sp>
          <p:nvSpPr>
            <p:cNvPr id="1258" name="Google Shape;1258;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9" name="Google Shape;1259;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0" name="Google Shape;1260;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261" name="Google Shape;1261;p25"/>
          <p:cNvCxnSpPr/>
          <p:nvPr/>
        </p:nvCxnSpPr>
        <p:spPr>
          <a:xfrm>
            <a:off x="1055200" y="5616533"/>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5"/>
          <p:cNvCxnSpPr/>
          <p:nvPr/>
        </p:nvCxnSpPr>
        <p:spPr>
          <a:xfrm rot="10800000" flipH="1">
            <a:off x="0" y="56272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263" name="Google Shape;1263;p25"/>
          <p:cNvGrpSpPr/>
          <p:nvPr/>
        </p:nvGrpSpPr>
        <p:grpSpPr>
          <a:xfrm rot="10800000">
            <a:off x="665867" y="5254567"/>
            <a:ext cx="775733" cy="776467"/>
            <a:chOff x="8064275" y="887850"/>
            <a:chExt cx="581800" cy="582350"/>
          </a:xfrm>
        </p:grpSpPr>
        <p:sp>
          <p:nvSpPr>
            <p:cNvPr id="1264" name="Google Shape;1264;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5" name="Google Shape;1265;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6" name="Google Shape;1266;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7" name="Google Shape;1267;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8" name="Google Shape;1268;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9" name="Google Shape;1269;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0" name="Google Shape;1270;p25"/>
          <p:cNvGrpSpPr/>
          <p:nvPr/>
        </p:nvGrpSpPr>
        <p:grpSpPr>
          <a:xfrm rot="10800000">
            <a:off x="2426101" y="6115667"/>
            <a:ext cx="389367" cy="390100"/>
            <a:chOff x="7353050" y="316275"/>
            <a:chExt cx="292025" cy="292575"/>
          </a:xfrm>
        </p:grpSpPr>
        <p:sp>
          <p:nvSpPr>
            <p:cNvPr id="1271" name="Google Shape;1271;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2" name="Google Shape;1272;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3" name="Google Shape;1273;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4" name="Google Shape;1274;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5" name="Google Shape;1275;p25"/>
          <p:cNvGrpSpPr/>
          <p:nvPr/>
        </p:nvGrpSpPr>
        <p:grpSpPr>
          <a:xfrm rot="10800000">
            <a:off x="283367" y="6194067"/>
            <a:ext cx="233333" cy="233333"/>
            <a:chOff x="8792300" y="321275"/>
            <a:chExt cx="175000" cy="175000"/>
          </a:xfrm>
        </p:grpSpPr>
        <p:sp>
          <p:nvSpPr>
            <p:cNvPr id="1276" name="Google Shape;1276;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7" name="Google Shape;1277;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8" name="Google Shape;1278;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9" name="Google Shape;1279;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0" name="Google Shape;1280;p25"/>
          <p:cNvGrpSpPr/>
          <p:nvPr/>
        </p:nvGrpSpPr>
        <p:grpSpPr>
          <a:xfrm rot="10800000">
            <a:off x="640550" y="6469767"/>
            <a:ext cx="233351" cy="36000"/>
            <a:chOff x="5662375" y="212375"/>
            <a:chExt cx="175013" cy="27000"/>
          </a:xfrm>
        </p:grpSpPr>
        <p:sp>
          <p:nvSpPr>
            <p:cNvPr id="1281" name="Google Shape;1281;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2" name="Google Shape;1282;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3" name="Google Shape;1283;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4" name="Google Shape;1284;p25"/>
          <p:cNvGrpSpPr/>
          <p:nvPr/>
        </p:nvGrpSpPr>
        <p:grpSpPr>
          <a:xfrm rot="10800000">
            <a:off x="1405483" y="5198133"/>
            <a:ext cx="233351" cy="36000"/>
            <a:chOff x="5662375" y="212375"/>
            <a:chExt cx="175013" cy="27000"/>
          </a:xfrm>
        </p:grpSpPr>
        <p:sp>
          <p:nvSpPr>
            <p:cNvPr id="1285" name="Google Shape;1285;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6" name="Google Shape;1286;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7" name="Google Shape;1287;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4D4C8F97-BC67-0944-AD4C-7D5C966113EA}"/>
              </a:ext>
            </a:extLst>
          </p:cNvPr>
          <p:cNvSpPr>
            <a:spLocks noGrp="1"/>
          </p:cNvSpPr>
          <p:nvPr>
            <p:ph type="pic" sz="quarter" idx="10"/>
          </p:nvPr>
        </p:nvSpPr>
        <p:spPr>
          <a:xfrm>
            <a:off x="6324600" y="696913"/>
            <a:ext cx="5486400" cy="5802312"/>
          </a:xfrm>
          <a:prstGeom prst="rect">
            <a:avLst/>
          </a:prstGeom>
        </p:spPr>
        <p:txBody>
          <a:bodyPr/>
          <a:lstStyle/>
          <a:p>
            <a:endParaRPr lang="en-US"/>
          </a:p>
        </p:txBody>
      </p:sp>
    </p:spTree>
    <p:extLst>
      <p:ext uri="{BB962C8B-B14F-4D97-AF65-F5344CB8AC3E}">
        <p14:creationId xmlns:p14="http://schemas.microsoft.com/office/powerpoint/2010/main" val="299929589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8" name="Google Shape;178;p5"/>
          <p:cNvSpPr txBox="1">
            <a:spLocks noGrp="1"/>
          </p:cNvSpPr>
          <p:nvPr>
            <p:ph type="subTitle" idx="2"/>
          </p:nvPr>
        </p:nvSpPr>
        <p:spPr>
          <a:xfrm>
            <a:off x="2791968" y="3810000"/>
            <a:ext cx="2779600" cy="1383984"/>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80" name="Google Shape;180;p5"/>
          <p:cNvSpPr txBox="1">
            <a:spLocks noGrp="1"/>
          </p:cNvSpPr>
          <p:nvPr>
            <p:ph type="subTitle" idx="4"/>
          </p:nvPr>
        </p:nvSpPr>
        <p:spPr>
          <a:xfrm>
            <a:off x="2791968" y="2938272"/>
            <a:ext cx="2779600" cy="871728"/>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defRPr>
            </a:lvl2pPr>
            <a:lvl3pPr lvl="2" algn="ctr" rtl="0">
              <a:spcBef>
                <a:spcPts val="0"/>
              </a:spcBef>
              <a:spcAft>
                <a:spcPts val="0"/>
              </a:spcAft>
              <a:buNone/>
              <a:defRPr sz="2133">
                <a:solidFill>
                  <a:schemeClr val="accent1"/>
                </a:solidFill>
              </a:defRPr>
            </a:lvl3pPr>
            <a:lvl4pPr lvl="3" algn="ctr" rtl="0">
              <a:spcBef>
                <a:spcPts val="0"/>
              </a:spcBef>
              <a:spcAft>
                <a:spcPts val="0"/>
              </a:spcAft>
              <a:buNone/>
              <a:defRPr sz="2133">
                <a:solidFill>
                  <a:schemeClr val="accent1"/>
                </a:solidFill>
              </a:defRPr>
            </a:lvl4pPr>
            <a:lvl5pPr lvl="4" algn="ctr" rtl="0">
              <a:spcBef>
                <a:spcPts val="0"/>
              </a:spcBef>
              <a:spcAft>
                <a:spcPts val="0"/>
              </a:spcAft>
              <a:buNone/>
              <a:defRPr sz="2133">
                <a:solidFill>
                  <a:schemeClr val="accent1"/>
                </a:solidFill>
              </a:defRPr>
            </a:lvl5pPr>
            <a:lvl6pPr lvl="5" algn="ctr" rtl="0">
              <a:spcBef>
                <a:spcPts val="0"/>
              </a:spcBef>
              <a:spcAft>
                <a:spcPts val="0"/>
              </a:spcAft>
              <a:buNone/>
              <a:defRPr sz="2133">
                <a:solidFill>
                  <a:schemeClr val="accent1"/>
                </a:solidFill>
              </a:defRPr>
            </a:lvl6pPr>
            <a:lvl7pPr lvl="6" algn="ctr" rtl="0">
              <a:spcBef>
                <a:spcPts val="0"/>
              </a:spcBef>
              <a:spcAft>
                <a:spcPts val="0"/>
              </a:spcAft>
              <a:buNone/>
              <a:defRPr sz="2133">
                <a:solidFill>
                  <a:schemeClr val="accent1"/>
                </a:solidFill>
              </a:defRPr>
            </a:lvl7pPr>
            <a:lvl8pPr lvl="7" algn="ctr" rtl="0">
              <a:spcBef>
                <a:spcPts val="0"/>
              </a:spcBef>
              <a:spcAft>
                <a:spcPts val="0"/>
              </a:spcAft>
              <a:buNone/>
              <a:defRPr sz="2133">
                <a:solidFill>
                  <a:schemeClr val="accent1"/>
                </a:solidFill>
              </a:defRPr>
            </a:lvl8pPr>
            <a:lvl9pPr lvl="8" algn="ctr" rtl="0">
              <a:spcBef>
                <a:spcPts val="0"/>
              </a:spcBef>
              <a:spcAft>
                <a:spcPts val="0"/>
              </a:spcAft>
              <a:buNone/>
              <a:defRPr sz="2133">
                <a:solidFill>
                  <a:schemeClr val="accent1"/>
                </a:solidFill>
              </a:defRPr>
            </a:lvl9pPr>
          </a:lstStyle>
          <a:p>
            <a:r>
              <a:rPr lang="en-US" dirty="0"/>
              <a:t>Click to edit Master subtitle style</a:t>
            </a:r>
            <a:endParaRPr dirty="0"/>
          </a:p>
        </p:txBody>
      </p:sp>
      <p:sp>
        <p:nvSpPr>
          <p:cNvPr id="181" name="Google Shape;181;p5"/>
          <p:cNvSpPr txBox="1">
            <a:spLocks noGrp="1"/>
          </p:cNvSpPr>
          <p:nvPr>
            <p:ph type="title" idx="5" hasCustomPrompt="1"/>
          </p:nvPr>
        </p:nvSpPr>
        <p:spPr>
          <a:xfrm>
            <a:off x="3706368" y="2170176"/>
            <a:ext cx="963200" cy="60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82" name="Google Shape;182;p5"/>
          <p:cNvSpPr txBox="1">
            <a:spLocks noGrp="1"/>
          </p:cNvSpPr>
          <p:nvPr>
            <p:ph type="title" idx="6" hasCustomPrompt="1"/>
          </p:nvPr>
        </p:nvSpPr>
        <p:spPr>
          <a:xfrm>
            <a:off x="7522464" y="2170176"/>
            <a:ext cx="963200" cy="60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8" name="Google Shape;178;p5">
            <a:extLst>
              <a:ext uri="{FF2B5EF4-FFF2-40B4-BE49-F238E27FC236}">
                <a16:creationId xmlns:a16="http://schemas.microsoft.com/office/drawing/2014/main" id="{3244451D-A0DD-C84B-9110-49A7668DB24E}"/>
              </a:ext>
            </a:extLst>
          </p:cNvPr>
          <p:cNvSpPr txBox="1">
            <a:spLocks/>
          </p:cNvSpPr>
          <p:nvPr userDrawn="1"/>
        </p:nvSpPr>
        <p:spPr>
          <a:xfrm>
            <a:off x="6612834" y="3770408"/>
            <a:ext cx="2779600" cy="13839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69" name="Google Shape;180;p5">
            <a:extLst>
              <a:ext uri="{FF2B5EF4-FFF2-40B4-BE49-F238E27FC236}">
                <a16:creationId xmlns:a16="http://schemas.microsoft.com/office/drawing/2014/main" id="{D3EFB300-C41E-2344-80AF-C8ACDE5335B7}"/>
              </a:ext>
            </a:extLst>
          </p:cNvPr>
          <p:cNvSpPr txBox="1">
            <a:spLocks/>
          </p:cNvSpPr>
          <p:nvPr userDrawn="1"/>
        </p:nvSpPr>
        <p:spPr>
          <a:xfrm>
            <a:off x="6612834" y="2898680"/>
            <a:ext cx="2779600" cy="8717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9pPr>
          </a:lstStyle>
          <a:p>
            <a:pPr defTabSz="914400"/>
            <a:r>
              <a:rPr lang="en-US" kern="0"/>
              <a:t>Click to edit Master subtitle style</a:t>
            </a:r>
            <a:endParaRPr lang="en-US" kern="0" dirty="0"/>
          </a:p>
        </p:txBody>
      </p:sp>
    </p:spTree>
    <p:extLst>
      <p:ext uri="{BB962C8B-B14F-4D97-AF65-F5344CB8AC3E}">
        <p14:creationId xmlns:p14="http://schemas.microsoft.com/office/powerpoint/2010/main" val="269758206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dirty="0"/>
              <a:t>Click to edit Master title style</a:t>
            </a:r>
            <a:endParaRPr dirty="0"/>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841447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1_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210521" y="2799561"/>
            <a:ext cx="4036694" cy="1573548"/>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grpSp>
        <p:nvGrpSpPr>
          <p:cNvPr id="2" name="Group 1">
            <a:extLst>
              <a:ext uri="{FF2B5EF4-FFF2-40B4-BE49-F238E27FC236}">
                <a16:creationId xmlns:a16="http://schemas.microsoft.com/office/drawing/2014/main" id="{026150DF-CD87-E34B-8CBD-411EEBB05C5F}"/>
              </a:ext>
            </a:extLst>
          </p:cNvPr>
          <p:cNvGrpSpPr/>
          <p:nvPr userDrawn="1"/>
        </p:nvGrpSpPr>
        <p:grpSpPr>
          <a:xfrm>
            <a:off x="0" y="86933"/>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5746800" y="600667"/>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660858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1_Section title and description">
    <p:spTree>
      <p:nvGrpSpPr>
        <p:cNvPr id="1" name="Shape 438"/>
        <p:cNvGrpSpPr/>
        <p:nvPr/>
      </p:nvGrpSpPr>
      <p:grpSpPr>
        <a:xfrm>
          <a:off x="0" y="0"/>
          <a:ext cx="0" cy="0"/>
          <a:chOff x="0" y="0"/>
          <a:chExt cx="0" cy="0"/>
        </a:xfrm>
      </p:grpSpPr>
      <p:grpSp>
        <p:nvGrpSpPr>
          <p:cNvPr id="2" name="Group 1">
            <a:extLst>
              <a:ext uri="{FF2B5EF4-FFF2-40B4-BE49-F238E27FC236}">
                <a16:creationId xmlns:a16="http://schemas.microsoft.com/office/drawing/2014/main" id="{026150DF-CD87-E34B-8CBD-411EEBB05C5F}"/>
              </a:ext>
            </a:extLst>
          </p:cNvPr>
          <p:cNvGrpSpPr/>
          <p:nvPr userDrawn="1"/>
        </p:nvGrpSpPr>
        <p:grpSpPr>
          <a:xfrm flipH="1">
            <a:off x="7255832" y="202500"/>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708883" y="591313"/>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Google Shape;439;p9">
            <a:extLst>
              <a:ext uri="{FF2B5EF4-FFF2-40B4-BE49-F238E27FC236}">
                <a16:creationId xmlns:a16="http://schemas.microsoft.com/office/drawing/2014/main" id="{A8316A86-BD8C-BF4F-B5EB-0EFADBDB6BFD}"/>
              </a:ext>
            </a:extLst>
          </p:cNvPr>
          <p:cNvSpPr txBox="1">
            <a:spLocks noGrp="1"/>
          </p:cNvSpPr>
          <p:nvPr>
            <p:ph type="title"/>
          </p:nvPr>
        </p:nvSpPr>
        <p:spPr>
          <a:xfrm>
            <a:off x="6935023" y="2949698"/>
            <a:ext cx="4036694" cy="1573548"/>
          </a:xfrm>
          <a:prstGeom prst="rect">
            <a:avLst/>
          </a:prstGeom>
        </p:spPr>
        <p:txBody>
          <a:bodyPr spcFirstLastPara="1" wrap="square" lIns="91425" tIns="91425" rIns="91425" bIns="91425" anchor="b" anchorCtr="0">
            <a:noAutofit/>
          </a:bodyPr>
          <a:lstStyle>
            <a:lvl1pPr lvl="0" algn="r">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spTree>
    <p:extLst>
      <p:ext uri="{BB962C8B-B14F-4D97-AF65-F5344CB8AC3E}">
        <p14:creationId xmlns:p14="http://schemas.microsoft.com/office/powerpoint/2010/main" val="33128528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882535" y="1537517"/>
            <a:ext cx="10794732"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710212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724207" y="1537517"/>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a:extLst>
              <a:ext uri="{FF2B5EF4-FFF2-40B4-BE49-F238E27FC236}">
                <a16:creationId xmlns:a16="http://schemas.microsoft.com/office/drawing/2014/main" id="{E27571DE-7590-074B-9CA4-97C1556B8564}"/>
              </a:ext>
            </a:extLst>
          </p:cNvPr>
          <p:cNvSpPr>
            <a:spLocks noGrp="1"/>
          </p:cNvSpPr>
          <p:nvPr>
            <p:ph sz="quarter" idx="11"/>
          </p:nvPr>
        </p:nvSpPr>
        <p:spPr>
          <a:xfrm>
            <a:off x="6140335" y="1522119"/>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545740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ree columns of text" preserve="1" userDrawn="1">
  <p:cSld name="1_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72781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our columns of text" preserve="1"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607840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ix columns of text" preserve="1" userDrawn="1">
  <p:cSld name="1_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524992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2" preserve="1" userDrawn="1">
  <p:cSld name="1_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5F21D606-7811-6C4D-AB74-96BB7C03952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38931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of text 3" preserve="1" userDrawn="1">
  <p:cSld name="1_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124997" y="451104"/>
            <a:ext cx="10122804"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04677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1068767" y="451104"/>
            <a:ext cx="101793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429889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225919" y="451104"/>
            <a:ext cx="8225396"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985277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4" preserve="1" userDrawn="1">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592270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4" preserve="1" userDrawn="1">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flipH="1">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706628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of text"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40" name="Google Shape;640;p14"/>
          <p:cNvSpPr txBox="1">
            <a:spLocks noGrp="1"/>
          </p:cNvSpPr>
          <p:nvPr>
            <p:ph type="subTitle" idx="2"/>
          </p:nvPr>
        </p:nvSpPr>
        <p:spPr>
          <a:xfrm>
            <a:off x="1692212" y="2534456"/>
            <a:ext cx="2353200" cy="123287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43" name="Google Shape;643;p14"/>
          <p:cNvSpPr txBox="1">
            <a:spLocks noGrp="1"/>
          </p:cNvSpPr>
          <p:nvPr>
            <p:ph type="subTitle" idx="5"/>
          </p:nvPr>
        </p:nvSpPr>
        <p:spPr>
          <a:xfrm>
            <a:off x="1692212"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Google Shape;640;p14">
            <a:extLst>
              <a:ext uri="{FF2B5EF4-FFF2-40B4-BE49-F238E27FC236}">
                <a16:creationId xmlns:a16="http://schemas.microsoft.com/office/drawing/2014/main" id="{13DDA085-7AA0-144D-ADA3-469954596339}"/>
              </a:ext>
            </a:extLst>
          </p:cNvPr>
          <p:cNvSpPr txBox="1">
            <a:spLocks/>
          </p:cNvSpPr>
          <p:nvPr userDrawn="1"/>
        </p:nvSpPr>
        <p:spPr>
          <a:xfrm>
            <a:off x="505110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dirty="0"/>
              <a:t>Click to edit Master subtitle style</a:t>
            </a:r>
          </a:p>
        </p:txBody>
      </p:sp>
      <p:sp>
        <p:nvSpPr>
          <p:cNvPr id="30" name="Google Shape;643;p14">
            <a:extLst>
              <a:ext uri="{FF2B5EF4-FFF2-40B4-BE49-F238E27FC236}">
                <a16:creationId xmlns:a16="http://schemas.microsoft.com/office/drawing/2014/main" id="{65A474EA-45BD-C647-B73D-32770835B10A}"/>
              </a:ext>
            </a:extLst>
          </p:cNvPr>
          <p:cNvSpPr txBox="1">
            <a:spLocks/>
          </p:cNvSpPr>
          <p:nvPr userDrawn="1"/>
        </p:nvSpPr>
        <p:spPr>
          <a:xfrm>
            <a:off x="505110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dirty="0"/>
              <a:t>Click to edit Master subtitle style</a:t>
            </a:r>
          </a:p>
        </p:txBody>
      </p:sp>
      <p:sp>
        <p:nvSpPr>
          <p:cNvPr id="31" name="Google Shape;640;p14">
            <a:extLst>
              <a:ext uri="{FF2B5EF4-FFF2-40B4-BE49-F238E27FC236}">
                <a16:creationId xmlns:a16="http://schemas.microsoft.com/office/drawing/2014/main" id="{6899BF39-22AB-504A-AB27-12A4E699025B}"/>
              </a:ext>
            </a:extLst>
          </p:cNvPr>
          <p:cNvSpPr txBox="1">
            <a:spLocks/>
          </p:cNvSpPr>
          <p:nvPr userDrawn="1"/>
        </p:nvSpPr>
        <p:spPr>
          <a:xfrm>
            <a:off x="840436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2" name="Google Shape;643;p14">
            <a:extLst>
              <a:ext uri="{FF2B5EF4-FFF2-40B4-BE49-F238E27FC236}">
                <a16:creationId xmlns:a16="http://schemas.microsoft.com/office/drawing/2014/main" id="{27E5C173-1FCB-FF4E-8665-E586675CDDE9}"/>
              </a:ext>
            </a:extLst>
          </p:cNvPr>
          <p:cNvSpPr txBox="1">
            <a:spLocks/>
          </p:cNvSpPr>
          <p:nvPr userDrawn="1"/>
        </p:nvSpPr>
        <p:spPr>
          <a:xfrm>
            <a:off x="840436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Tree>
    <p:extLst>
      <p:ext uri="{BB962C8B-B14F-4D97-AF65-F5344CB8AC3E}">
        <p14:creationId xmlns:p14="http://schemas.microsoft.com/office/powerpoint/2010/main" val="296714769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7876032" y="475488"/>
            <a:ext cx="3486800" cy="1926336"/>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4800"/>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2218944" y="573024"/>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2218944" y="950976"/>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2218944" y="2011680"/>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2218944" y="2389632"/>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2218944" y="3450336"/>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2218944" y="3828288"/>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2218944" y="4888992"/>
            <a:ext cx="3486800" cy="5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2218944" y="5266944"/>
            <a:ext cx="3486800" cy="768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1085088" y="963168"/>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rPr dirty="0"/>
              <a:t>xx%</a:t>
            </a:r>
          </a:p>
        </p:txBody>
      </p:sp>
      <p:sp>
        <p:nvSpPr>
          <p:cNvPr id="634" name="Google Shape;634;p13"/>
          <p:cNvSpPr txBox="1">
            <a:spLocks noGrp="1"/>
          </p:cNvSpPr>
          <p:nvPr>
            <p:ph type="title" idx="13" hasCustomPrompt="1"/>
          </p:nvPr>
        </p:nvSpPr>
        <p:spPr>
          <a:xfrm>
            <a:off x="1085088" y="2401824"/>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sp>
        <p:nvSpPr>
          <p:cNvPr id="635" name="Google Shape;635;p13"/>
          <p:cNvSpPr txBox="1">
            <a:spLocks noGrp="1"/>
          </p:cNvSpPr>
          <p:nvPr>
            <p:ph type="title" idx="14" hasCustomPrompt="1"/>
          </p:nvPr>
        </p:nvSpPr>
        <p:spPr>
          <a:xfrm>
            <a:off x="1085088" y="3840480"/>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sp>
        <p:nvSpPr>
          <p:cNvPr id="636" name="Google Shape;636;p13"/>
          <p:cNvSpPr txBox="1">
            <a:spLocks noGrp="1"/>
          </p:cNvSpPr>
          <p:nvPr>
            <p:ph type="title" idx="15" hasCustomPrompt="1"/>
          </p:nvPr>
        </p:nvSpPr>
        <p:spPr>
          <a:xfrm>
            <a:off x="1085088" y="5279136"/>
            <a:ext cx="6096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667">
                <a:solidFill>
                  <a:schemeClr val="tx1"/>
                </a:solidFill>
              </a:defRPr>
            </a:lvl1pPr>
            <a:lvl2pPr lvl="1" algn="ctr" rtl="0">
              <a:spcBef>
                <a:spcPts val="0"/>
              </a:spcBef>
              <a:spcAft>
                <a:spcPts val="0"/>
              </a:spcAft>
              <a:buClr>
                <a:schemeClr val="lt1"/>
              </a:buClr>
              <a:buSzPts val="2000"/>
              <a:buNone/>
              <a:defRPr sz="2667">
                <a:solidFill>
                  <a:schemeClr val="lt1"/>
                </a:solidFill>
              </a:defRPr>
            </a:lvl2pPr>
            <a:lvl3pPr lvl="2" algn="ctr" rtl="0">
              <a:spcBef>
                <a:spcPts val="0"/>
              </a:spcBef>
              <a:spcAft>
                <a:spcPts val="0"/>
              </a:spcAft>
              <a:buClr>
                <a:schemeClr val="lt1"/>
              </a:buClr>
              <a:buSzPts val="2000"/>
              <a:buNone/>
              <a:defRPr sz="2667">
                <a:solidFill>
                  <a:schemeClr val="lt1"/>
                </a:solidFill>
              </a:defRPr>
            </a:lvl3pPr>
            <a:lvl4pPr lvl="3" algn="ctr" rtl="0">
              <a:spcBef>
                <a:spcPts val="0"/>
              </a:spcBef>
              <a:spcAft>
                <a:spcPts val="0"/>
              </a:spcAft>
              <a:buClr>
                <a:schemeClr val="lt1"/>
              </a:buClr>
              <a:buSzPts val="2000"/>
              <a:buNone/>
              <a:defRPr sz="2667">
                <a:solidFill>
                  <a:schemeClr val="lt1"/>
                </a:solidFill>
              </a:defRPr>
            </a:lvl4pPr>
            <a:lvl5pPr lvl="4" algn="ctr" rtl="0">
              <a:spcBef>
                <a:spcPts val="0"/>
              </a:spcBef>
              <a:spcAft>
                <a:spcPts val="0"/>
              </a:spcAft>
              <a:buClr>
                <a:schemeClr val="lt1"/>
              </a:buClr>
              <a:buSzPts val="2000"/>
              <a:buNone/>
              <a:defRPr sz="2667">
                <a:solidFill>
                  <a:schemeClr val="lt1"/>
                </a:solidFill>
              </a:defRPr>
            </a:lvl5pPr>
            <a:lvl6pPr lvl="5" algn="ctr" rtl="0">
              <a:spcBef>
                <a:spcPts val="0"/>
              </a:spcBef>
              <a:spcAft>
                <a:spcPts val="0"/>
              </a:spcAft>
              <a:buClr>
                <a:schemeClr val="lt1"/>
              </a:buClr>
              <a:buSzPts val="2000"/>
              <a:buNone/>
              <a:defRPr sz="2667">
                <a:solidFill>
                  <a:schemeClr val="lt1"/>
                </a:solidFill>
              </a:defRPr>
            </a:lvl6pPr>
            <a:lvl7pPr lvl="6" algn="ctr" rtl="0">
              <a:spcBef>
                <a:spcPts val="0"/>
              </a:spcBef>
              <a:spcAft>
                <a:spcPts val="0"/>
              </a:spcAft>
              <a:buClr>
                <a:schemeClr val="lt1"/>
              </a:buClr>
              <a:buSzPts val="2000"/>
              <a:buNone/>
              <a:defRPr sz="2667">
                <a:solidFill>
                  <a:schemeClr val="lt1"/>
                </a:solidFill>
              </a:defRPr>
            </a:lvl7pPr>
            <a:lvl8pPr lvl="7" algn="ctr" rtl="0">
              <a:spcBef>
                <a:spcPts val="0"/>
              </a:spcBef>
              <a:spcAft>
                <a:spcPts val="0"/>
              </a:spcAft>
              <a:buClr>
                <a:schemeClr val="lt1"/>
              </a:buClr>
              <a:buSzPts val="2000"/>
              <a:buNone/>
              <a:defRPr sz="2667">
                <a:solidFill>
                  <a:schemeClr val="lt1"/>
                </a:solidFill>
              </a:defRPr>
            </a:lvl8pPr>
            <a:lvl9pPr lvl="8" algn="ctr" rtl="0">
              <a:spcBef>
                <a:spcPts val="0"/>
              </a:spcBef>
              <a:spcAft>
                <a:spcPts val="0"/>
              </a:spcAft>
              <a:buClr>
                <a:schemeClr val="lt1"/>
              </a:buClr>
              <a:buSzPts val="2000"/>
              <a:buNone/>
              <a:defRPr sz="2667">
                <a:solidFill>
                  <a:schemeClr val="lt1"/>
                </a:solidFill>
              </a:defRPr>
            </a:lvl9pPr>
          </a:lstStyle>
          <a:p>
            <a:r>
              <a:t>xx%</a:t>
            </a:r>
          </a:p>
        </p:txBody>
      </p:sp>
      <p:cxnSp>
        <p:nvCxnSpPr>
          <p:cNvPr id="15" name="Google Shape;879;p18">
            <a:extLst>
              <a:ext uri="{FF2B5EF4-FFF2-40B4-BE49-F238E27FC236}">
                <a16:creationId xmlns:a16="http://schemas.microsoft.com/office/drawing/2014/main" id="{6BDAA660-CBDC-4B4B-9A5E-299AB5EFC48D}"/>
              </a:ext>
            </a:extLst>
          </p:cNvPr>
          <p:cNvCxnSpPr/>
          <p:nvPr userDrawn="1"/>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16" name="Google Shape;880;p18">
            <a:extLst>
              <a:ext uri="{FF2B5EF4-FFF2-40B4-BE49-F238E27FC236}">
                <a16:creationId xmlns:a16="http://schemas.microsoft.com/office/drawing/2014/main" id="{B96679A7-503B-054E-A639-DE0691AD9661}"/>
              </a:ext>
            </a:extLst>
          </p:cNvPr>
          <p:cNvCxnSpPr/>
          <p:nvPr userDrawn="1"/>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17" name="Google Shape;881;p18">
            <a:extLst>
              <a:ext uri="{FF2B5EF4-FFF2-40B4-BE49-F238E27FC236}">
                <a16:creationId xmlns:a16="http://schemas.microsoft.com/office/drawing/2014/main" id="{E036B840-9CD1-EE47-9F4A-4D1622362358}"/>
              </a:ext>
            </a:extLst>
          </p:cNvPr>
          <p:cNvCxnSpPr/>
          <p:nvPr userDrawn="1"/>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18" name="Google Shape;882;p18">
            <a:extLst>
              <a:ext uri="{FF2B5EF4-FFF2-40B4-BE49-F238E27FC236}">
                <a16:creationId xmlns:a16="http://schemas.microsoft.com/office/drawing/2014/main" id="{B8AA4CFA-B484-5747-BC18-57C5B09352F2}"/>
              </a:ext>
            </a:extLst>
          </p:cNvPr>
          <p:cNvCxnSpPr/>
          <p:nvPr userDrawn="1"/>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19" name="Google Shape;883;p18">
            <a:extLst>
              <a:ext uri="{FF2B5EF4-FFF2-40B4-BE49-F238E27FC236}">
                <a16:creationId xmlns:a16="http://schemas.microsoft.com/office/drawing/2014/main" id="{82D22DE8-7234-CF4D-B444-EAE2DA2E97C8}"/>
              </a:ext>
            </a:extLst>
          </p:cNvPr>
          <p:cNvGrpSpPr/>
          <p:nvPr userDrawn="1"/>
        </p:nvGrpSpPr>
        <p:grpSpPr>
          <a:xfrm>
            <a:off x="9705272" y="6017433"/>
            <a:ext cx="775733" cy="776467"/>
            <a:chOff x="8064275" y="887850"/>
            <a:chExt cx="581800" cy="582350"/>
          </a:xfrm>
        </p:grpSpPr>
        <p:sp>
          <p:nvSpPr>
            <p:cNvPr id="20" name="Google Shape;884;p18">
              <a:extLst>
                <a:ext uri="{FF2B5EF4-FFF2-40B4-BE49-F238E27FC236}">
                  <a16:creationId xmlns:a16="http://schemas.microsoft.com/office/drawing/2014/main" id="{2617845C-4FBA-C942-85D8-4649ED0690EA}"/>
                </a:ext>
              </a:extLst>
            </p:cNvPr>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 name="Google Shape;885;p18">
              <a:extLst>
                <a:ext uri="{FF2B5EF4-FFF2-40B4-BE49-F238E27FC236}">
                  <a16:creationId xmlns:a16="http://schemas.microsoft.com/office/drawing/2014/main" id="{3529E3D0-B43B-6B42-9CCD-752E1735266F}"/>
                </a:ext>
              </a:extLst>
            </p:cNvPr>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886;p18">
              <a:extLst>
                <a:ext uri="{FF2B5EF4-FFF2-40B4-BE49-F238E27FC236}">
                  <a16:creationId xmlns:a16="http://schemas.microsoft.com/office/drawing/2014/main" id="{DC058B55-5B08-1F42-924C-C4A55A4FC9E4}"/>
                </a:ext>
              </a:extLst>
            </p:cNvPr>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887;p18">
              <a:extLst>
                <a:ext uri="{FF2B5EF4-FFF2-40B4-BE49-F238E27FC236}">
                  <a16:creationId xmlns:a16="http://schemas.microsoft.com/office/drawing/2014/main" id="{EA2FC25B-5B56-D94D-84F0-E1D002FA46CC}"/>
                </a:ext>
              </a:extLst>
            </p:cNvPr>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888;p18">
              <a:extLst>
                <a:ext uri="{FF2B5EF4-FFF2-40B4-BE49-F238E27FC236}">
                  <a16:creationId xmlns:a16="http://schemas.microsoft.com/office/drawing/2014/main" id="{894FDE9B-1CA0-A24D-8183-74698E1B69E2}"/>
                </a:ext>
              </a:extLst>
            </p:cNvPr>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 name="Google Shape;889;p18">
              <a:extLst>
                <a:ext uri="{FF2B5EF4-FFF2-40B4-BE49-F238E27FC236}">
                  <a16:creationId xmlns:a16="http://schemas.microsoft.com/office/drawing/2014/main" id="{0340EDF7-F006-F245-AA0E-51F18F2C12CE}"/>
                </a:ext>
              </a:extLst>
            </p:cNvPr>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6" name="Google Shape;890;p18">
            <a:extLst>
              <a:ext uri="{FF2B5EF4-FFF2-40B4-BE49-F238E27FC236}">
                <a16:creationId xmlns:a16="http://schemas.microsoft.com/office/drawing/2014/main" id="{FC35D45B-EB38-3043-9780-04E4C385BB09}"/>
              </a:ext>
            </a:extLst>
          </p:cNvPr>
          <p:cNvGrpSpPr/>
          <p:nvPr userDrawn="1"/>
        </p:nvGrpSpPr>
        <p:grpSpPr>
          <a:xfrm>
            <a:off x="8132606" y="5787285"/>
            <a:ext cx="389367" cy="390100"/>
            <a:chOff x="7353050" y="316275"/>
            <a:chExt cx="292025" cy="292575"/>
          </a:xfrm>
        </p:grpSpPr>
        <p:sp>
          <p:nvSpPr>
            <p:cNvPr id="27" name="Google Shape;891;p18">
              <a:extLst>
                <a:ext uri="{FF2B5EF4-FFF2-40B4-BE49-F238E27FC236}">
                  <a16:creationId xmlns:a16="http://schemas.microsoft.com/office/drawing/2014/main" id="{8DFBAB59-8FD2-D546-A06B-8E235A8CAE0A}"/>
                </a:ext>
              </a:extLst>
            </p:cNvPr>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 name="Google Shape;892;p18">
              <a:extLst>
                <a:ext uri="{FF2B5EF4-FFF2-40B4-BE49-F238E27FC236}">
                  <a16:creationId xmlns:a16="http://schemas.microsoft.com/office/drawing/2014/main" id="{8A746FB2-E622-744D-B171-1EB1047373EE}"/>
                </a:ext>
              </a:extLst>
            </p:cNvPr>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 name="Google Shape;893;p18">
              <a:extLst>
                <a:ext uri="{FF2B5EF4-FFF2-40B4-BE49-F238E27FC236}">
                  <a16:creationId xmlns:a16="http://schemas.microsoft.com/office/drawing/2014/main" id="{23B1F1A0-B7C8-F047-A4A6-82955BE57511}"/>
                </a:ext>
              </a:extLst>
            </p:cNvPr>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 name="Google Shape;894;p18">
              <a:extLst>
                <a:ext uri="{FF2B5EF4-FFF2-40B4-BE49-F238E27FC236}">
                  <a16:creationId xmlns:a16="http://schemas.microsoft.com/office/drawing/2014/main" id="{4700231A-0B50-2D4E-BC95-82BBC501B1F4}"/>
                </a:ext>
              </a:extLst>
            </p:cNvPr>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1" name="Google Shape;895;p18">
            <a:extLst>
              <a:ext uri="{FF2B5EF4-FFF2-40B4-BE49-F238E27FC236}">
                <a16:creationId xmlns:a16="http://schemas.microsoft.com/office/drawing/2014/main" id="{8940375A-4DA0-CE47-A8BA-7462F10317CF}"/>
              </a:ext>
            </a:extLst>
          </p:cNvPr>
          <p:cNvGrpSpPr/>
          <p:nvPr userDrawn="1"/>
        </p:nvGrpSpPr>
        <p:grpSpPr>
          <a:xfrm>
            <a:off x="11723706" y="5753367"/>
            <a:ext cx="233333" cy="233333"/>
            <a:chOff x="8792300" y="321275"/>
            <a:chExt cx="175000" cy="175000"/>
          </a:xfrm>
        </p:grpSpPr>
        <p:sp>
          <p:nvSpPr>
            <p:cNvPr id="32" name="Google Shape;896;p18">
              <a:extLst>
                <a:ext uri="{FF2B5EF4-FFF2-40B4-BE49-F238E27FC236}">
                  <a16:creationId xmlns:a16="http://schemas.microsoft.com/office/drawing/2014/main" id="{BFD11928-E7AB-E44E-B4A7-7D52A99EE4D8}"/>
                </a:ext>
              </a:extLst>
            </p:cNvPr>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897;p18">
              <a:extLst>
                <a:ext uri="{FF2B5EF4-FFF2-40B4-BE49-F238E27FC236}">
                  <a16:creationId xmlns:a16="http://schemas.microsoft.com/office/drawing/2014/main" id="{3FFDF4B9-B68D-C24E-8883-F6DA4D1DEE30}"/>
                </a:ext>
              </a:extLst>
            </p:cNvPr>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898;p18">
              <a:extLst>
                <a:ext uri="{FF2B5EF4-FFF2-40B4-BE49-F238E27FC236}">
                  <a16:creationId xmlns:a16="http://schemas.microsoft.com/office/drawing/2014/main" id="{4BC6AA50-3F75-9143-8C61-E368558BC31A}"/>
                </a:ext>
              </a:extLst>
            </p:cNvPr>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 name="Google Shape;899;p18">
              <a:extLst>
                <a:ext uri="{FF2B5EF4-FFF2-40B4-BE49-F238E27FC236}">
                  <a16:creationId xmlns:a16="http://schemas.microsoft.com/office/drawing/2014/main" id="{C7B07930-DB47-904D-B460-2BA4C45B4F35}"/>
                </a:ext>
              </a:extLst>
            </p:cNvPr>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6" name="Google Shape;900;p18">
            <a:extLst>
              <a:ext uri="{FF2B5EF4-FFF2-40B4-BE49-F238E27FC236}">
                <a16:creationId xmlns:a16="http://schemas.microsoft.com/office/drawing/2014/main" id="{58E34E00-7F71-5E47-A4AD-55CA3DB50FA3}"/>
              </a:ext>
            </a:extLst>
          </p:cNvPr>
          <p:cNvGrpSpPr/>
          <p:nvPr userDrawn="1"/>
        </p:nvGrpSpPr>
        <p:grpSpPr>
          <a:xfrm flipH="1">
            <a:off x="6630373" y="6210067"/>
            <a:ext cx="390815" cy="391184"/>
            <a:chOff x="3164039" y="430875"/>
            <a:chExt cx="293111" cy="293388"/>
          </a:xfrm>
        </p:grpSpPr>
        <p:sp>
          <p:nvSpPr>
            <p:cNvPr id="37" name="Google Shape;901;p18">
              <a:extLst>
                <a:ext uri="{FF2B5EF4-FFF2-40B4-BE49-F238E27FC236}">
                  <a16:creationId xmlns:a16="http://schemas.microsoft.com/office/drawing/2014/main" id="{B6E23A6F-80E5-F346-999A-99DE668905C3}"/>
                </a:ext>
              </a:extLst>
            </p:cNvPr>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902;p18">
              <a:extLst>
                <a:ext uri="{FF2B5EF4-FFF2-40B4-BE49-F238E27FC236}">
                  <a16:creationId xmlns:a16="http://schemas.microsoft.com/office/drawing/2014/main" id="{4DA34E66-154D-AC40-81E7-4BDCDE892C8A}"/>
                </a:ext>
              </a:extLst>
            </p:cNvPr>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9" name="Google Shape;903;p18">
              <a:extLst>
                <a:ext uri="{FF2B5EF4-FFF2-40B4-BE49-F238E27FC236}">
                  <a16:creationId xmlns:a16="http://schemas.microsoft.com/office/drawing/2014/main" id="{8CB160D4-6DA5-3749-AF37-C8570EA112F4}"/>
                </a:ext>
              </a:extLst>
            </p:cNvPr>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0" name="Google Shape;904;p18">
              <a:extLst>
                <a:ext uri="{FF2B5EF4-FFF2-40B4-BE49-F238E27FC236}">
                  <a16:creationId xmlns:a16="http://schemas.microsoft.com/office/drawing/2014/main" id="{0E41DD9F-6955-F746-81CE-CF646BB52B5C}"/>
                </a:ext>
              </a:extLst>
            </p:cNvPr>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905;p18">
              <a:extLst>
                <a:ext uri="{FF2B5EF4-FFF2-40B4-BE49-F238E27FC236}">
                  <a16:creationId xmlns:a16="http://schemas.microsoft.com/office/drawing/2014/main" id="{BBF67493-870C-C34C-9F76-A2C97237AD75}"/>
                </a:ext>
              </a:extLst>
            </p:cNvPr>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906;p18">
              <a:extLst>
                <a:ext uri="{FF2B5EF4-FFF2-40B4-BE49-F238E27FC236}">
                  <a16:creationId xmlns:a16="http://schemas.microsoft.com/office/drawing/2014/main" id="{C7640115-7C06-E94E-98F1-F4B4D51B4E74}"/>
                </a:ext>
              </a:extLst>
            </p:cNvPr>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3" name="Google Shape;907;p18">
            <a:extLst>
              <a:ext uri="{FF2B5EF4-FFF2-40B4-BE49-F238E27FC236}">
                <a16:creationId xmlns:a16="http://schemas.microsoft.com/office/drawing/2014/main" id="{1EF8E5C3-6146-994A-BEC4-F8A4AEF0B3EC}"/>
              </a:ext>
            </a:extLst>
          </p:cNvPr>
          <p:cNvGrpSpPr/>
          <p:nvPr userDrawn="1"/>
        </p:nvGrpSpPr>
        <p:grpSpPr>
          <a:xfrm>
            <a:off x="11629073" y="5523233"/>
            <a:ext cx="233351" cy="36000"/>
            <a:chOff x="5662375" y="212375"/>
            <a:chExt cx="175013" cy="27000"/>
          </a:xfrm>
        </p:grpSpPr>
        <p:sp>
          <p:nvSpPr>
            <p:cNvPr id="44" name="Google Shape;908;p18">
              <a:extLst>
                <a:ext uri="{FF2B5EF4-FFF2-40B4-BE49-F238E27FC236}">
                  <a16:creationId xmlns:a16="http://schemas.microsoft.com/office/drawing/2014/main" id="{5ECC0619-1CFF-B247-B953-57493D3BF042}"/>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 name="Google Shape;909;p18">
              <a:extLst>
                <a:ext uri="{FF2B5EF4-FFF2-40B4-BE49-F238E27FC236}">
                  <a16:creationId xmlns:a16="http://schemas.microsoft.com/office/drawing/2014/main" id="{E7F5FF34-3F50-B94E-97D4-228CF28EAF16}"/>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 name="Google Shape;910;p18">
              <a:extLst>
                <a:ext uri="{FF2B5EF4-FFF2-40B4-BE49-F238E27FC236}">
                  <a16:creationId xmlns:a16="http://schemas.microsoft.com/office/drawing/2014/main" id="{9A07FB06-638D-2C45-B2C9-7E54862B14E3}"/>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84790383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our columns of text"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sp>
        <p:nvSpPr>
          <p:cNvPr id="667" name="Google Shape;667;p15"/>
          <p:cNvSpPr txBox="1">
            <a:spLocks noGrp="1"/>
          </p:cNvSpPr>
          <p:nvPr>
            <p:ph type="subTitle" idx="1"/>
          </p:nvPr>
        </p:nvSpPr>
        <p:spPr>
          <a:xfrm>
            <a:off x="2279904" y="2060448"/>
            <a:ext cx="2593600" cy="705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68" name="Google Shape;668;p15"/>
          <p:cNvSpPr txBox="1">
            <a:spLocks noGrp="1"/>
          </p:cNvSpPr>
          <p:nvPr>
            <p:ph type="subTitle" idx="2"/>
          </p:nvPr>
        </p:nvSpPr>
        <p:spPr>
          <a:xfrm>
            <a:off x="2279904" y="2790130"/>
            <a:ext cx="25936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7290816" y="2060448"/>
            <a:ext cx="2596800" cy="669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70" name="Google Shape;670;p15"/>
          <p:cNvSpPr txBox="1">
            <a:spLocks noGrp="1"/>
          </p:cNvSpPr>
          <p:nvPr>
            <p:ph type="subTitle" idx="4"/>
          </p:nvPr>
        </p:nvSpPr>
        <p:spPr>
          <a:xfrm>
            <a:off x="7290816" y="2742231"/>
            <a:ext cx="25968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9" name="Google Shape;667;p15">
            <a:extLst>
              <a:ext uri="{FF2B5EF4-FFF2-40B4-BE49-F238E27FC236}">
                <a16:creationId xmlns:a16="http://schemas.microsoft.com/office/drawing/2014/main" id="{CE1E2BCC-260D-5141-9038-4FA7B71BBE87}"/>
              </a:ext>
            </a:extLst>
          </p:cNvPr>
          <p:cNvSpPr txBox="1">
            <a:spLocks/>
          </p:cNvSpPr>
          <p:nvPr userDrawn="1"/>
        </p:nvSpPr>
        <p:spPr>
          <a:xfrm>
            <a:off x="3578304" y="4271217"/>
            <a:ext cx="2593600" cy="705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0" name="Google Shape;668;p15">
            <a:extLst>
              <a:ext uri="{FF2B5EF4-FFF2-40B4-BE49-F238E27FC236}">
                <a16:creationId xmlns:a16="http://schemas.microsoft.com/office/drawing/2014/main" id="{15225DCA-7FAE-A24F-839F-A02490FEEAB9}"/>
              </a:ext>
            </a:extLst>
          </p:cNvPr>
          <p:cNvSpPr txBox="1">
            <a:spLocks/>
          </p:cNvSpPr>
          <p:nvPr userDrawn="1"/>
        </p:nvSpPr>
        <p:spPr>
          <a:xfrm>
            <a:off x="3578304" y="5000899"/>
            <a:ext cx="25936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
        <p:nvSpPr>
          <p:cNvPr id="51" name="Google Shape;669;p15">
            <a:extLst>
              <a:ext uri="{FF2B5EF4-FFF2-40B4-BE49-F238E27FC236}">
                <a16:creationId xmlns:a16="http://schemas.microsoft.com/office/drawing/2014/main" id="{A153F346-4DFA-B542-B0B3-8EDD53080E56}"/>
              </a:ext>
            </a:extLst>
          </p:cNvPr>
          <p:cNvSpPr txBox="1">
            <a:spLocks/>
          </p:cNvSpPr>
          <p:nvPr userDrawn="1"/>
        </p:nvSpPr>
        <p:spPr>
          <a:xfrm>
            <a:off x="8589216" y="4271217"/>
            <a:ext cx="2596800" cy="669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2" name="Google Shape;670;p15">
            <a:extLst>
              <a:ext uri="{FF2B5EF4-FFF2-40B4-BE49-F238E27FC236}">
                <a16:creationId xmlns:a16="http://schemas.microsoft.com/office/drawing/2014/main" id="{5C335BB7-5B33-634C-B738-033FFA28BE2F}"/>
              </a:ext>
            </a:extLst>
          </p:cNvPr>
          <p:cNvSpPr txBox="1">
            <a:spLocks/>
          </p:cNvSpPr>
          <p:nvPr userDrawn="1"/>
        </p:nvSpPr>
        <p:spPr>
          <a:xfrm>
            <a:off x="8589216" y="4953000"/>
            <a:ext cx="25968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Tree>
    <p:extLst>
      <p:ext uri="{BB962C8B-B14F-4D97-AF65-F5344CB8AC3E}">
        <p14:creationId xmlns:p14="http://schemas.microsoft.com/office/powerpoint/2010/main" val="2224536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3767328" y="938784"/>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7" name="Google Shape;987;p20"/>
          <p:cNvSpPr txBox="1">
            <a:spLocks noGrp="1"/>
          </p:cNvSpPr>
          <p:nvPr>
            <p:ph type="subTitle" idx="1"/>
          </p:nvPr>
        </p:nvSpPr>
        <p:spPr>
          <a:xfrm>
            <a:off x="3767328" y="1633728"/>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3767328" y="291388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9" name="Google Shape;989;p20"/>
          <p:cNvSpPr txBox="1">
            <a:spLocks noGrp="1"/>
          </p:cNvSpPr>
          <p:nvPr>
            <p:ph type="subTitle" idx="3"/>
          </p:nvPr>
        </p:nvSpPr>
        <p:spPr>
          <a:xfrm>
            <a:off x="3767328" y="3596640"/>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3767328" y="486460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91" name="Google Shape;991;p20"/>
          <p:cNvSpPr txBox="1">
            <a:spLocks noGrp="1"/>
          </p:cNvSpPr>
          <p:nvPr>
            <p:ph type="subTitle" idx="5"/>
          </p:nvPr>
        </p:nvSpPr>
        <p:spPr>
          <a:xfrm>
            <a:off x="3779520" y="5559552"/>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9876444" y="1713233"/>
            <a:ext cx="775733" cy="776467"/>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3" name="Google Shape;1003;p20"/>
          <p:cNvGrpSpPr/>
          <p:nvPr/>
        </p:nvGrpSpPr>
        <p:grpSpPr>
          <a:xfrm rot="5400000" flipH="1">
            <a:off x="10492961" y="3672267"/>
            <a:ext cx="389367" cy="390100"/>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8" name="Google Shape;1008;p20"/>
          <p:cNvGrpSpPr/>
          <p:nvPr/>
        </p:nvGrpSpPr>
        <p:grpSpPr>
          <a:xfrm rot="5400000" flipH="1">
            <a:off x="10683278" y="237567"/>
            <a:ext cx="233333" cy="233333"/>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13" name="Google Shape;1013;p20"/>
          <p:cNvGrpSpPr/>
          <p:nvPr/>
        </p:nvGrpSpPr>
        <p:grpSpPr>
          <a:xfrm rot="5400000">
            <a:off x="10068911" y="5173235"/>
            <a:ext cx="390815" cy="391184"/>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20" name="Google Shape;1020;p20"/>
          <p:cNvGrpSpPr/>
          <p:nvPr/>
        </p:nvGrpSpPr>
        <p:grpSpPr>
          <a:xfrm rot="5400000" flipH="1">
            <a:off x="11012070" y="430859"/>
            <a:ext cx="233351" cy="36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024" name="Google Shape;1024;p20"/>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828634" y="5416033"/>
            <a:ext cx="775733" cy="776467"/>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4" name="Google Shape;1034;p20"/>
          <p:cNvGrpSpPr/>
          <p:nvPr/>
        </p:nvGrpSpPr>
        <p:grpSpPr>
          <a:xfrm rot="5400000">
            <a:off x="1977101" y="4467734"/>
            <a:ext cx="389367" cy="390100"/>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9" name="Google Shape;1039;p20"/>
          <p:cNvGrpSpPr/>
          <p:nvPr/>
        </p:nvGrpSpPr>
        <p:grpSpPr>
          <a:xfrm rot="5400000">
            <a:off x="2126834" y="6387100"/>
            <a:ext cx="233333" cy="233333"/>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044" name="Google Shape;1044;p20"/>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5" name="Google Shape;1045;p20"/>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6" name="Google Shape;1046;p20"/>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7" name="Google Shape;1047;p20"/>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8" name="Google Shape;1048;p20"/>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9" name="Google Shape;1049;p20"/>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050" name="Google Shape;1050;p20"/>
          <p:cNvGrpSpPr/>
          <p:nvPr/>
        </p:nvGrpSpPr>
        <p:grpSpPr>
          <a:xfrm rot="5400000">
            <a:off x="2268159" y="2020508"/>
            <a:ext cx="233351" cy="36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4" name="Google Shape;1054;p20"/>
          <p:cNvGrpSpPr/>
          <p:nvPr/>
        </p:nvGrpSpPr>
        <p:grpSpPr>
          <a:xfrm rot="5400000">
            <a:off x="2426026" y="6082775"/>
            <a:ext cx="233351" cy="36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8" name="Google Shape;1058;p20"/>
          <p:cNvGrpSpPr/>
          <p:nvPr/>
        </p:nvGrpSpPr>
        <p:grpSpPr>
          <a:xfrm rot="5400000">
            <a:off x="544793" y="5521041"/>
            <a:ext cx="233351" cy="36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75569267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ree columns of text 3"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524001" y="451104"/>
            <a:ext cx="9692899"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grpSp>
        <p:nvGrpSpPr>
          <p:cNvPr id="1064" name="Google Shape;1064;p21"/>
          <p:cNvGrpSpPr/>
          <p:nvPr/>
        </p:nvGrpSpPr>
        <p:grpSpPr>
          <a:xfrm flipH="1">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1084" name="Google Shape;1084;p21"/>
          <p:cNvSpPr txBox="1">
            <a:spLocks noGrp="1"/>
          </p:cNvSpPr>
          <p:nvPr>
            <p:ph type="subTitle" idx="1"/>
          </p:nvPr>
        </p:nvSpPr>
        <p:spPr>
          <a:xfrm>
            <a:off x="2925993" y="1669172"/>
            <a:ext cx="2912000" cy="865284"/>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085" name="Google Shape;1085;p21"/>
          <p:cNvSpPr txBox="1">
            <a:spLocks noGrp="1"/>
          </p:cNvSpPr>
          <p:nvPr>
            <p:ph type="subTitle" idx="2"/>
          </p:nvPr>
        </p:nvSpPr>
        <p:spPr>
          <a:xfrm>
            <a:off x="2925993" y="2534456"/>
            <a:ext cx="2912000" cy="814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29" name="Google Shape;1084;p21">
            <a:extLst>
              <a:ext uri="{FF2B5EF4-FFF2-40B4-BE49-F238E27FC236}">
                <a16:creationId xmlns:a16="http://schemas.microsoft.com/office/drawing/2014/main" id="{708824D1-B9DB-9449-9EB3-CE5DA84805DE}"/>
              </a:ext>
            </a:extLst>
          </p:cNvPr>
          <p:cNvSpPr txBox="1">
            <a:spLocks/>
          </p:cNvSpPr>
          <p:nvPr userDrawn="1"/>
        </p:nvSpPr>
        <p:spPr>
          <a:xfrm>
            <a:off x="2921952" y="3633973"/>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0" name="Google Shape;1085;p21">
            <a:extLst>
              <a:ext uri="{FF2B5EF4-FFF2-40B4-BE49-F238E27FC236}">
                <a16:creationId xmlns:a16="http://schemas.microsoft.com/office/drawing/2014/main" id="{BBC02E56-41CC-6C4F-8857-5EFFE5B66B62}"/>
              </a:ext>
            </a:extLst>
          </p:cNvPr>
          <p:cNvSpPr txBox="1">
            <a:spLocks/>
          </p:cNvSpPr>
          <p:nvPr userDrawn="1"/>
        </p:nvSpPr>
        <p:spPr>
          <a:xfrm>
            <a:off x="2921952" y="4499257"/>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33" name="Google Shape;1084;p21">
            <a:extLst>
              <a:ext uri="{FF2B5EF4-FFF2-40B4-BE49-F238E27FC236}">
                <a16:creationId xmlns:a16="http://schemas.microsoft.com/office/drawing/2014/main" id="{1412E820-9D80-CE46-8A77-A8D4C7D7B37A}"/>
              </a:ext>
            </a:extLst>
          </p:cNvPr>
          <p:cNvSpPr txBox="1">
            <a:spLocks/>
          </p:cNvSpPr>
          <p:nvPr userDrawn="1"/>
        </p:nvSpPr>
        <p:spPr>
          <a:xfrm>
            <a:off x="6937988" y="1669172"/>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4" name="Google Shape;1085;p21">
            <a:extLst>
              <a:ext uri="{FF2B5EF4-FFF2-40B4-BE49-F238E27FC236}">
                <a16:creationId xmlns:a16="http://schemas.microsoft.com/office/drawing/2014/main" id="{B4B75ADA-FEBC-4C44-AAA8-48D8448B15F3}"/>
              </a:ext>
            </a:extLst>
          </p:cNvPr>
          <p:cNvSpPr txBox="1">
            <a:spLocks/>
          </p:cNvSpPr>
          <p:nvPr userDrawn="1"/>
        </p:nvSpPr>
        <p:spPr>
          <a:xfrm>
            <a:off x="6937988" y="2534456"/>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35" name="Google Shape;1084;p21">
            <a:extLst>
              <a:ext uri="{FF2B5EF4-FFF2-40B4-BE49-F238E27FC236}">
                <a16:creationId xmlns:a16="http://schemas.microsoft.com/office/drawing/2014/main" id="{408ED995-0FA0-274F-91FF-AC3470136386}"/>
              </a:ext>
            </a:extLst>
          </p:cNvPr>
          <p:cNvSpPr txBox="1">
            <a:spLocks/>
          </p:cNvSpPr>
          <p:nvPr userDrawn="1"/>
        </p:nvSpPr>
        <p:spPr>
          <a:xfrm>
            <a:off x="6933947" y="3633973"/>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6" name="Google Shape;1085;p21">
            <a:extLst>
              <a:ext uri="{FF2B5EF4-FFF2-40B4-BE49-F238E27FC236}">
                <a16:creationId xmlns:a16="http://schemas.microsoft.com/office/drawing/2014/main" id="{316C675E-7433-BA45-B594-32CEBFECC81A}"/>
              </a:ext>
            </a:extLst>
          </p:cNvPr>
          <p:cNvSpPr txBox="1">
            <a:spLocks/>
          </p:cNvSpPr>
          <p:nvPr userDrawn="1"/>
        </p:nvSpPr>
        <p:spPr>
          <a:xfrm>
            <a:off x="6933947" y="4499257"/>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Tree>
    <p:extLst>
      <p:ext uri="{BB962C8B-B14F-4D97-AF65-F5344CB8AC3E}">
        <p14:creationId xmlns:p14="http://schemas.microsoft.com/office/powerpoint/2010/main" val="89410010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787267" y="5787467"/>
            <a:ext cx="893600" cy="564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944233" y="457033"/>
            <a:ext cx="6303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dirty="0"/>
              <a:t>Click to edit Master title style</a:t>
            </a:r>
            <a:endParaRPr dirty="0"/>
          </a:p>
        </p:txBody>
      </p:sp>
      <p:cxnSp>
        <p:nvCxnSpPr>
          <p:cNvPr id="1093" name="Google Shape;1093;p22"/>
          <p:cNvCxnSpPr/>
          <p:nvPr/>
        </p:nvCxnSpPr>
        <p:spPr>
          <a:xfrm rot="10800000" flipH="1">
            <a:off x="0" y="5776733"/>
            <a:ext cx="787600" cy="8852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575634" y="5578367"/>
            <a:ext cx="389367" cy="390100"/>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99" name="Google Shape;1099;p22"/>
          <p:cNvGrpSpPr/>
          <p:nvPr/>
        </p:nvGrpSpPr>
        <p:grpSpPr>
          <a:xfrm>
            <a:off x="1434386" y="6139567"/>
            <a:ext cx="390815" cy="391184"/>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06" name="Google Shape;1106;p22"/>
          <p:cNvCxnSpPr/>
          <p:nvPr/>
        </p:nvCxnSpPr>
        <p:spPr>
          <a:xfrm rot="10800000">
            <a:off x="9595967" y="393467"/>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11138767" y="-88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10752367" y="702567"/>
            <a:ext cx="775733" cy="776467"/>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15" name="Google Shape;1115;p22"/>
          <p:cNvGrpSpPr/>
          <p:nvPr/>
        </p:nvGrpSpPr>
        <p:grpSpPr>
          <a:xfrm>
            <a:off x="9378501" y="227834"/>
            <a:ext cx="389367" cy="390100"/>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0" name="Google Shape;1120;p22"/>
          <p:cNvGrpSpPr/>
          <p:nvPr/>
        </p:nvGrpSpPr>
        <p:grpSpPr>
          <a:xfrm>
            <a:off x="11677267" y="306200"/>
            <a:ext cx="233333" cy="233333"/>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5" name="Google Shape;1125;p22"/>
          <p:cNvGrpSpPr/>
          <p:nvPr/>
        </p:nvGrpSpPr>
        <p:grpSpPr>
          <a:xfrm>
            <a:off x="11320067" y="227833"/>
            <a:ext cx="233351" cy="36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9" name="Google Shape;1129;p22"/>
          <p:cNvGrpSpPr/>
          <p:nvPr/>
        </p:nvGrpSpPr>
        <p:grpSpPr>
          <a:xfrm>
            <a:off x="10555134" y="1499467"/>
            <a:ext cx="233351" cy="36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133" name="Google Shape;1133;p22"/>
          <p:cNvSpPr txBox="1">
            <a:spLocks noGrp="1"/>
          </p:cNvSpPr>
          <p:nvPr>
            <p:ph type="subTitle" idx="1"/>
          </p:nvPr>
        </p:nvSpPr>
        <p:spPr>
          <a:xfrm>
            <a:off x="8466534" y="2151476"/>
            <a:ext cx="2487200" cy="1205181"/>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4" name="Google Shape;1134;p22"/>
          <p:cNvSpPr txBox="1">
            <a:spLocks noGrp="1"/>
          </p:cNvSpPr>
          <p:nvPr>
            <p:ph type="subTitle" idx="2"/>
          </p:nvPr>
        </p:nvSpPr>
        <p:spPr>
          <a:xfrm>
            <a:off x="4852416" y="2182368"/>
            <a:ext cx="2487200" cy="124663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5" name="Google Shape;1135;p22"/>
          <p:cNvSpPr txBox="1">
            <a:spLocks noGrp="1"/>
          </p:cNvSpPr>
          <p:nvPr>
            <p:ph type="subTitle" idx="3"/>
          </p:nvPr>
        </p:nvSpPr>
        <p:spPr>
          <a:xfrm>
            <a:off x="1143000" y="2151476"/>
            <a:ext cx="2487200" cy="1344168"/>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6" name="Google Shape;1136;p22"/>
          <p:cNvSpPr txBox="1">
            <a:spLocks noGrp="1"/>
          </p:cNvSpPr>
          <p:nvPr>
            <p:ph type="subTitle" idx="4"/>
          </p:nvPr>
        </p:nvSpPr>
        <p:spPr>
          <a:xfrm>
            <a:off x="8466534" y="3363358"/>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7" name="Google Shape;1137;p22"/>
          <p:cNvSpPr txBox="1">
            <a:spLocks noGrp="1"/>
          </p:cNvSpPr>
          <p:nvPr>
            <p:ph type="subTitle" idx="5"/>
          </p:nvPr>
        </p:nvSpPr>
        <p:spPr>
          <a:xfrm>
            <a:off x="4852416" y="3429000"/>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8" name="Google Shape;1138;p22"/>
          <p:cNvSpPr txBox="1">
            <a:spLocks noGrp="1"/>
          </p:cNvSpPr>
          <p:nvPr>
            <p:ph type="subTitle" idx="6"/>
          </p:nvPr>
        </p:nvSpPr>
        <p:spPr>
          <a:xfrm>
            <a:off x="1143000" y="3495644"/>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Tree>
    <p:extLst>
      <p:ext uri="{BB962C8B-B14F-4D97-AF65-F5344CB8AC3E}">
        <p14:creationId xmlns:p14="http://schemas.microsoft.com/office/powerpoint/2010/main" val="59169413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1209040834"/>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222597057"/>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55006438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692092" y="1662467"/>
            <a:ext cx="4133198"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2000">
                <a:solidFill>
                  <a:schemeClr val="dk2"/>
                </a:solidFill>
                <a:latin typeface="Calibri" panose="020F0502020204030204" pitchFamily="34" charset="0"/>
                <a:ea typeface="Calibri" panose="020F0502020204030204" pitchFamily="34" charset="0"/>
                <a:cs typeface="Calibri" panose="020F0502020204030204" pitchFamily="34" charset="0"/>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dirty="0"/>
              <a:t>Click to edit Master text styles</a:t>
            </a:r>
          </a:p>
        </p:txBody>
      </p:sp>
      <p:sp>
        <p:nvSpPr>
          <p:cNvPr id="1621" name="Google Shape;1621;p32"/>
          <p:cNvSpPr txBox="1">
            <a:spLocks noGrp="1"/>
          </p:cNvSpPr>
          <p:nvPr>
            <p:ph type="body" idx="2"/>
          </p:nvPr>
        </p:nvSpPr>
        <p:spPr>
          <a:xfrm>
            <a:off x="6170617" y="1662467"/>
            <a:ext cx="41332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2000">
                <a:solidFill>
                  <a:schemeClr val="dk2"/>
                </a:solidFill>
                <a:latin typeface="Calibri" panose="020F0502020204030204" pitchFamily="34" charset="0"/>
                <a:ea typeface="Calibri" panose="020F0502020204030204" pitchFamily="34" charset="0"/>
                <a:cs typeface="Calibri" panose="020F0502020204030204" pitchFamily="34" charset="0"/>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1692091" y="451104"/>
            <a:ext cx="8671103"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81094071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reserve="1" userDrawn="1">
  <p:cSld name="1_Title and two columns 1">
    <p:spTree>
      <p:nvGrpSpPr>
        <p:cNvPr id="1" name="Shape 1619"/>
        <p:cNvGrpSpPr/>
        <p:nvPr/>
      </p:nvGrpSpPr>
      <p:grpSpPr>
        <a:xfrm>
          <a:off x="0" y="0"/>
          <a:ext cx="0" cy="0"/>
          <a:chOff x="0" y="0"/>
          <a:chExt cx="0" cy="0"/>
        </a:xfrm>
      </p:grpSpPr>
      <p:sp>
        <p:nvSpPr>
          <p:cNvPr id="1622" name="Google Shape;1622;p32"/>
          <p:cNvSpPr txBox="1">
            <a:spLocks noGrp="1"/>
          </p:cNvSpPr>
          <p:nvPr>
            <p:ph type="title"/>
          </p:nvPr>
        </p:nvSpPr>
        <p:spPr>
          <a:xfrm>
            <a:off x="1507349" y="451104"/>
            <a:ext cx="9383101"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57229365-A095-8143-BC80-3B545AE69BFF}"/>
              </a:ext>
            </a:extLst>
          </p:cNvPr>
          <p:cNvSpPr>
            <a:spLocks noGrp="1"/>
          </p:cNvSpPr>
          <p:nvPr>
            <p:ph sz="quarter" idx="10"/>
          </p:nvPr>
        </p:nvSpPr>
        <p:spPr>
          <a:xfrm>
            <a:off x="1524000" y="1612628"/>
            <a:ext cx="4474558"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Content Placeholder 2">
            <a:extLst>
              <a:ext uri="{FF2B5EF4-FFF2-40B4-BE49-F238E27FC236}">
                <a16:creationId xmlns:a16="http://schemas.microsoft.com/office/drawing/2014/main" id="{898A937C-CD73-F142-8B2B-F42D88FC8D40}"/>
              </a:ext>
            </a:extLst>
          </p:cNvPr>
          <p:cNvSpPr>
            <a:spLocks noGrp="1"/>
          </p:cNvSpPr>
          <p:nvPr>
            <p:ph sz="quarter" idx="11"/>
          </p:nvPr>
        </p:nvSpPr>
        <p:spPr>
          <a:xfrm>
            <a:off x="6342792" y="1611679"/>
            <a:ext cx="4541287"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07935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s" userDrawn="1">
  <p:cSld name="1_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510125" y="489333"/>
            <a:ext cx="7171751" cy="791952"/>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267"/>
            </a:lvl1pPr>
            <a:lvl2pPr lvl="1">
              <a:spcBef>
                <a:spcPts val="0"/>
              </a:spcBef>
              <a:spcAft>
                <a:spcPts val="0"/>
              </a:spcAft>
              <a:buNone/>
              <a:defRPr sz="6400"/>
            </a:lvl2pPr>
            <a:lvl3pPr lvl="2">
              <a:spcBef>
                <a:spcPts val="0"/>
              </a:spcBef>
              <a:spcAft>
                <a:spcPts val="0"/>
              </a:spcAft>
              <a:buNone/>
              <a:defRPr sz="6400"/>
            </a:lvl3pPr>
            <a:lvl4pPr lvl="3">
              <a:spcBef>
                <a:spcPts val="0"/>
              </a:spcBef>
              <a:spcAft>
                <a:spcPts val="0"/>
              </a:spcAft>
              <a:buNone/>
              <a:defRPr sz="6400"/>
            </a:lvl4pPr>
            <a:lvl5pPr lvl="4">
              <a:spcBef>
                <a:spcPts val="0"/>
              </a:spcBef>
              <a:spcAft>
                <a:spcPts val="0"/>
              </a:spcAft>
              <a:buNone/>
              <a:defRPr sz="6400"/>
            </a:lvl5pPr>
            <a:lvl6pPr lvl="5">
              <a:spcBef>
                <a:spcPts val="0"/>
              </a:spcBef>
              <a:spcAft>
                <a:spcPts val="0"/>
              </a:spcAft>
              <a:buNone/>
              <a:defRPr sz="6400"/>
            </a:lvl6pPr>
            <a:lvl7pPr lvl="6">
              <a:spcBef>
                <a:spcPts val="0"/>
              </a:spcBef>
              <a:spcAft>
                <a:spcPts val="0"/>
              </a:spcAft>
              <a:buNone/>
              <a:defRPr sz="6400"/>
            </a:lvl7pPr>
            <a:lvl8pPr lvl="7">
              <a:spcBef>
                <a:spcPts val="0"/>
              </a:spcBef>
              <a:spcAft>
                <a:spcPts val="0"/>
              </a:spcAft>
              <a:buNone/>
              <a:defRPr sz="6400"/>
            </a:lvl8pPr>
            <a:lvl9pPr lvl="8">
              <a:spcBef>
                <a:spcPts val="0"/>
              </a:spcBef>
              <a:spcAft>
                <a:spcPts val="0"/>
              </a:spcAft>
              <a:buNone/>
              <a:defRPr sz="6400"/>
            </a:lvl9pPr>
          </a:lstStyle>
          <a:p>
            <a:r>
              <a:rPr lang="en-US" dirty="0"/>
              <a:t>Click to edit Master title style</a:t>
            </a:r>
            <a:endParaRPr dirty="0"/>
          </a:p>
        </p:txBody>
      </p:sp>
      <p:cxnSp>
        <p:nvCxnSpPr>
          <p:cNvPr id="915" name="Google Shape;915;p19"/>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9876444" y="1713233"/>
            <a:ext cx="775733" cy="776467"/>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26" name="Google Shape;926;p19"/>
          <p:cNvGrpSpPr/>
          <p:nvPr/>
        </p:nvGrpSpPr>
        <p:grpSpPr>
          <a:xfrm rot="5400000" flipH="1">
            <a:off x="10492961" y="3672267"/>
            <a:ext cx="389367" cy="390100"/>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1" name="Google Shape;931;p19"/>
          <p:cNvGrpSpPr/>
          <p:nvPr/>
        </p:nvGrpSpPr>
        <p:grpSpPr>
          <a:xfrm rot="5400000" flipH="1">
            <a:off x="10683278" y="237567"/>
            <a:ext cx="233333" cy="233333"/>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6" name="Google Shape;936;p19"/>
          <p:cNvGrpSpPr/>
          <p:nvPr/>
        </p:nvGrpSpPr>
        <p:grpSpPr>
          <a:xfrm rot="5400000">
            <a:off x="10068911" y="5173235"/>
            <a:ext cx="390815" cy="391184"/>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43" name="Google Shape;943;p19"/>
          <p:cNvGrpSpPr/>
          <p:nvPr/>
        </p:nvGrpSpPr>
        <p:grpSpPr>
          <a:xfrm rot="5400000" flipH="1">
            <a:off x="11012070" y="430859"/>
            <a:ext cx="233351" cy="36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947" name="Google Shape;947;p19"/>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828634" y="5416033"/>
            <a:ext cx="775733" cy="776467"/>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57" name="Google Shape;957;p19"/>
          <p:cNvGrpSpPr/>
          <p:nvPr/>
        </p:nvGrpSpPr>
        <p:grpSpPr>
          <a:xfrm rot="5400000">
            <a:off x="1977101" y="4467734"/>
            <a:ext cx="389367" cy="390100"/>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62" name="Google Shape;962;p19"/>
          <p:cNvGrpSpPr/>
          <p:nvPr/>
        </p:nvGrpSpPr>
        <p:grpSpPr>
          <a:xfrm rot="5400000">
            <a:off x="2126834" y="6387100"/>
            <a:ext cx="233333" cy="233333"/>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967" name="Google Shape;967;p19"/>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8" name="Google Shape;968;p19"/>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9" name="Google Shape;969;p19"/>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0" name="Google Shape;970;p19"/>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1" name="Google Shape;971;p19"/>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2" name="Google Shape;972;p19"/>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973" name="Google Shape;973;p19"/>
          <p:cNvGrpSpPr/>
          <p:nvPr/>
        </p:nvGrpSpPr>
        <p:grpSpPr>
          <a:xfrm rot="5400000">
            <a:off x="2268159" y="2020508"/>
            <a:ext cx="233351" cy="36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77" name="Google Shape;977;p19"/>
          <p:cNvGrpSpPr/>
          <p:nvPr/>
        </p:nvGrpSpPr>
        <p:grpSpPr>
          <a:xfrm rot="5400000">
            <a:off x="2426026" y="6082775"/>
            <a:ext cx="233351" cy="36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81" name="Google Shape;981;p19"/>
          <p:cNvGrpSpPr/>
          <p:nvPr/>
        </p:nvGrpSpPr>
        <p:grpSpPr>
          <a:xfrm rot="5400000">
            <a:off x="544793" y="5521041"/>
            <a:ext cx="233351" cy="36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4" name="Text Placeholder 2">
            <a:extLst>
              <a:ext uri="{FF2B5EF4-FFF2-40B4-BE49-F238E27FC236}">
                <a16:creationId xmlns:a16="http://schemas.microsoft.com/office/drawing/2014/main" id="{7F6F4B44-3F0F-B040-A26D-E22F61BC6DB1}"/>
              </a:ext>
            </a:extLst>
          </p:cNvPr>
          <p:cNvSpPr>
            <a:spLocks noGrp="1"/>
          </p:cNvSpPr>
          <p:nvPr>
            <p:ph type="body" sz="quarter" idx="10"/>
          </p:nvPr>
        </p:nvSpPr>
        <p:spPr>
          <a:xfrm>
            <a:off x="2566669" y="1653399"/>
            <a:ext cx="7025929" cy="4838419"/>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4024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4415B403-1245-4A40-8467-5A79D7452635}"/>
              </a:ext>
            </a:extLst>
          </p:cNvPr>
          <p:cNvSpPr>
            <a:spLocks noGrp="1"/>
          </p:cNvSpPr>
          <p:nvPr>
            <p:ph type="sldNum" sz="quarter" idx="4"/>
          </p:nvPr>
        </p:nvSpPr>
        <p:spPr>
          <a:xfrm>
            <a:off x="11684000" y="6557964"/>
            <a:ext cx="609600" cy="452437"/>
          </a:xfrm>
          <a:prstGeom prst="rect">
            <a:avLst/>
          </a:prstGeom>
        </p:spPr>
        <p:txBody>
          <a:bodyPr vert="horz" lIns="91440" tIns="45720" rIns="91440" bIns="45720" rtlCol="0" anchor="ctr"/>
          <a:lstStyle>
            <a:lvl1pPr algn="r">
              <a:defRPr sz="1400">
                <a:solidFill>
                  <a:schemeClr val="bg2"/>
                </a:solidFill>
                <a:latin typeface="+mn-lt"/>
              </a:defRPr>
            </a:lvl1pPr>
          </a:lstStyle>
          <a:p>
            <a:fld id="{EBE3AD81-3AD4-9C46-856E-C08CF1183C60}" type="slidenum">
              <a:rPr lang="en-US" smtClean="0"/>
              <a:pPr/>
              <a:t>‹#›</a:t>
            </a:fld>
            <a:endParaRPr lang="en-US"/>
          </a:p>
        </p:txBody>
      </p:sp>
    </p:spTree>
    <p:extLst>
      <p:ext uri="{BB962C8B-B14F-4D97-AF65-F5344CB8AC3E}">
        <p14:creationId xmlns:p14="http://schemas.microsoft.com/office/powerpoint/2010/main" val="638709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1803" y="770467"/>
            <a:ext cx="11328400" cy="295466"/>
          </a:xfrm>
        </p:spPr>
        <p:txBody>
          <a:bodyPr/>
          <a:lstStyle>
            <a:lvl1pPr>
              <a:lnSpc>
                <a:spcPct val="80000"/>
              </a:lnSpc>
              <a:defRPr/>
            </a:lvl1pPr>
          </a:lstStyle>
          <a:p>
            <a:r>
              <a:rPr lang="en-US"/>
              <a:t>Click to edit Master title style</a:t>
            </a:r>
            <a:endParaRPr lang="en-GB" dirty="0"/>
          </a:p>
        </p:txBody>
      </p:sp>
      <p:sp>
        <p:nvSpPr>
          <p:cNvPr id="9" name="Text Placeholder 8"/>
          <p:cNvSpPr>
            <a:spLocks noGrp="1"/>
          </p:cNvSpPr>
          <p:nvPr>
            <p:ph type="body" sz="quarter" idx="14" hasCustomPrompt="1"/>
          </p:nvPr>
        </p:nvSpPr>
        <p:spPr bwMode="gray">
          <a:xfrm>
            <a:off x="431803" y="1170715"/>
            <a:ext cx="11328400" cy="204608"/>
          </a:xfrm>
        </p:spPr>
        <p:txBody>
          <a:bodyPr>
            <a:spAutoFit/>
          </a:bodyPr>
          <a:lstStyle>
            <a:lvl1pPr algn="l">
              <a:lnSpc>
                <a:spcPct val="80000"/>
              </a:lnSpc>
              <a:spcBef>
                <a:spcPts val="0"/>
              </a:spcBef>
              <a:spcAft>
                <a:spcPts val="0"/>
              </a:spcAft>
              <a:defRPr sz="1662" b="0">
                <a:solidFill>
                  <a:schemeClr val="tx1"/>
                </a:solidFill>
              </a:defRPr>
            </a:lvl1pPr>
          </a:lstStyle>
          <a:p>
            <a:pPr lvl="0"/>
            <a:r>
              <a:rPr lang="en-US" dirty="0"/>
              <a:t>[SUBTITLE]</a:t>
            </a:r>
          </a:p>
        </p:txBody>
      </p:sp>
    </p:spTree>
    <p:extLst>
      <p:ext uri="{BB962C8B-B14F-4D97-AF65-F5344CB8AC3E}">
        <p14:creationId xmlns:p14="http://schemas.microsoft.com/office/powerpoint/2010/main" val="2150678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2167" y="228600"/>
            <a:ext cx="11387667" cy="1143000"/>
          </a:xfrm>
        </p:spPr>
        <p:txBody>
          <a:bodyPr/>
          <a:lstStyle/>
          <a:p>
            <a:r>
              <a:rPr lang="en-US"/>
              <a:t>Click to edit Master title style</a:t>
            </a:r>
          </a:p>
        </p:txBody>
      </p:sp>
      <p:sp>
        <p:nvSpPr>
          <p:cNvPr id="5" name="Rectangle 154"/>
          <p:cNvSpPr>
            <a:spLocks noGrp="1" noChangeArrowheads="1"/>
          </p:cNvSpPr>
          <p:nvPr>
            <p:ph type="dt" sz="half" idx="10"/>
          </p:nvPr>
        </p:nvSpPr>
        <p:spPr>
          <a:xfrm>
            <a:off x="402167" y="6245225"/>
            <a:ext cx="3052233" cy="476250"/>
          </a:xfrm>
          <a:prstGeom prst="rect">
            <a:avLst/>
          </a:prstGeom>
          <a:ln/>
        </p:spPr>
        <p:txBody>
          <a:bodyPr/>
          <a:lstStyle>
            <a:lvl1pPr>
              <a:defRPr/>
            </a:lvl1pPr>
          </a:lstStyle>
          <a:p>
            <a:pPr>
              <a:defRPr/>
            </a:pPr>
            <a:r>
              <a:rPr lang="id-ID"/>
              <a:t>18-02-2010</a:t>
            </a:r>
            <a:endParaRPr lang="en-US"/>
          </a:p>
        </p:txBody>
      </p:sp>
      <p:sp>
        <p:nvSpPr>
          <p:cNvPr id="6" name="Rectangle 15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r>
              <a:rPr lang="en-US"/>
              <a:t>Konsep IFRS</a:t>
            </a:r>
          </a:p>
        </p:txBody>
      </p:sp>
      <p:sp>
        <p:nvSpPr>
          <p:cNvPr id="7" name="Rectangle 156"/>
          <p:cNvSpPr>
            <a:spLocks noGrp="1" noChangeArrowheads="1"/>
          </p:cNvSpPr>
          <p:nvPr>
            <p:ph type="sldNum" sz="quarter" idx="12"/>
          </p:nvPr>
        </p:nvSpPr>
        <p:spPr>
          <a:xfrm>
            <a:off x="10930467" y="6426197"/>
            <a:ext cx="1244600" cy="486231"/>
          </a:xfrm>
          <a:ln/>
        </p:spPr>
        <p:txBody>
          <a:bodyPr/>
          <a:lstStyle>
            <a:lvl1pPr>
              <a:defRPr>
                <a:solidFill>
                  <a:schemeClr val="tx1"/>
                </a:solidFill>
              </a:defRPr>
            </a:lvl1pPr>
          </a:lstStyle>
          <a:p>
            <a:pPr>
              <a:defRPr/>
            </a:pPr>
            <a:endParaRPr lang="en-US" dirty="0">
              <a:solidFill>
                <a:schemeClr val="tx1"/>
              </a:solidFill>
            </a:endParaRPr>
          </a:p>
        </p:txBody>
      </p:sp>
    </p:spTree>
    <p:extLst>
      <p:ext uri="{BB962C8B-B14F-4D97-AF65-F5344CB8AC3E}">
        <p14:creationId xmlns:p14="http://schemas.microsoft.com/office/powerpoint/2010/main" val="36548547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sp>
        <p:nvSpPr>
          <p:cNvPr id="1550" name="Google Shape;1550;p31"/>
          <p:cNvSpPr txBox="1">
            <a:spLocks noGrp="1"/>
          </p:cNvSpPr>
          <p:nvPr>
            <p:ph type="title"/>
          </p:nvPr>
        </p:nvSpPr>
        <p:spPr>
          <a:xfrm>
            <a:off x="3780730" y="1801594"/>
            <a:ext cx="5206000" cy="2781929"/>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4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dirty="0"/>
              <a:t>Click to edit Master title style</a:t>
            </a:r>
            <a:endParaRPr dirty="0"/>
          </a:p>
        </p:txBody>
      </p:sp>
      <p:sp>
        <p:nvSpPr>
          <p:cNvPr id="1618" name="Google Shape;1618;p31"/>
          <p:cNvSpPr txBox="1">
            <a:spLocks noGrp="1"/>
          </p:cNvSpPr>
          <p:nvPr>
            <p:ph type="subTitle" idx="1"/>
          </p:nvPr>
        </p:nvSpPr>
        <p:spPr>
          <a:xfrm>
            <a:off x="3818108" y="4137763"/>
            <a:ext cx="5242013"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25490781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225425" indent="9525">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marL="228600" indent="-228600">
              <a:spcBef>
                <a:spcPts val="600"/>
              </a:spcBef>
              <a:defRPr sz="2000"/>
            </a:lvl1pPr>
            <a:lvl2pPr marL="579438" indent="-230188">
              <a:spcBef>
                <a:spcPts val="600"/>
              </a:spcBef>
              <a:defRPr sz="1800"/>
            </a:lvl2pPr>
            <a:lvl3pPr marL="912813" indent="-228600">
              <a:spcBef>
                <a:spcPts val="600"/>
              </a:spcBef>
              <a:defRPr/>
            </a:lvl3pPr>
            <a:lvl4pPr marL="1263650" indent="-228600">
              <a:spcBef>
                <a:spcPts val="600"/>
              </a:spcBef>
              <a:defRPr sz="1800"/>
            </a:lvl4pPr>
            <a:lvl5pPr marL="1600200" indent="-228600">
              <a:spcBef>
                <a:spcPts val="600"/>
              </a:spcBef>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Rectangle 4"/>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6" name="Rectangle 6"/>
          <p:cNvSpPr>
            <a:spLocks noGrp="1" noChangeArrowheads="1"/>
          </p:cNvSpPr>
          <p:nvPr>
            <p:ph type="sldNum" sz="quarter" idx="12"/>
          </p:nvPr>
        </p:nvSpPr>
        <p:spPr>
          <a:xfrm>
            <a:off x="81280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fld id="{77F2261C-A3A6-49AD-9868-D49A006EF5B8}" type="slidenum">
              <a:rPr lang="en-US" altLang="en-US"/>
              <a:pPr>
                <a:defRPr/>
              </a:pPr>
              <a:t>‹#›</a:t>
            </a:fld>
            <a:endParaRPr lang="en-US" altLang="en-US"/>
          </a:p>
        </p:txBody>
      </p:sp>
    </p:spTree>
    <p:extLst>
      <p:ext uri="{BB962C8B-B14F-4D97-AF65-F5344CB8AC3E}">
        <p14:creationId xmlns:p14="http://schemas.microsoft.com/office/powerpoint/2010/main" val="3140911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userDrawn="1">
  <p:cSld name="Title only">
    <p:spTree>
      <p:nvGrpSpPr>
        <p:cNvPr id="1" name="Shape 242"/>
        <p:cNvGrpSpPr/>
        <p:nvPr/>
      </p:nvGrpSpPr>
      <p:grpSpPr>
        <a:xfrm>
          <a:off x="0" y="0"/>
          <a:ext cx="0" cy="0"/>
          <a:chOff x="0" y="0"/>
          <a:chExt cx="0" cy="0"/>
        </a:xfrm>
      </p:grpSpPr>
      <p:grpSp>
        <p:nvGrpSpPr>
          <p:cNvPr id="244" name="Google Shape;244;p6"/>
          <p:cNvGrpSpPr/>
          <p:nvPr/>
        </p:nvGrpSpPr>
        <p:grpSpPr>
          <a:xfrm>
            <a:off x="577134" y="0"/>
            <a:ext cx="11037733" cy="68876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283132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5000" y="702567"/>
            <a:ext cx="10262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dirty="0"/>
          </a:p>
        </p:txBody>
      </p:sp>
    </p:spTree>
    <p:extLst>
      <p:ext uri="{BB962C8B-B14F-4D97-AF65-F5344CB8AC3E}">
        <p14:creationId xmlns:p14="http://schemas.microsoft.com/office/powerpoint/2010/main" val="3176655080"/>
      </p:ext>
    </p:extLst>
  </p:cSld>
  <p:clrMap bg1="lt1" tx1="dk1" bg2="dk2" tx2="lt2" accent1="accent1" accent2="accent2" accent3="accent3" accent4="accent4" accent5="accent5" accent6="accent6" hlink="hlink" folHlink="folHlink"/>
  <p:sldLayoutIdLst>
    <p:sldLayoutId id="2147484799" r:id="rId1"/>
    <p:sldLayoutId id="2147484795" r:id="rId2"/>
    <p:sldLayoutId id="2147484719" r:id="rId3"/>
    <p:sldLayoutId id="2147484699" r:id="rId4"/>
    <p:sldLayoutId id="2147484730" r:id="rId5"/>
    <p:sldLayoutId id="2147484731" r:id="rId6"/>
    <p:sldLayoutId id="2147484798" r:id="rId7"/>
    <p:sldLayoutId id="2147484732" r:id="rId8"/>
    <p:sldLayoutId id="2147484741" r:id="rId9"/>
    <p:sldLayoutId id="2147484733" r:id="rId10"/>
    <p:sldLayoutId id="2147484734" r:id="rId11"/>
    <p:sldLayoutId id="2147484735" r:id="rId12"/>
    <p:sldLayoutId id="2147484736" r:id="rId13"/>
    <p:sldLayoutId id="2147484737" r:id="rId14"/>
    <p:sldLayoutId id="2147484738" r:id="rId15"/>
    <p:sldLayoutId id="2147484744" r:id="rId16"/>
    <p:sldLayoutId id="2147484739" r:id="rId17"/>
    <p:sldLayoutId id="2147484797" r:id="rId18"/>
    <p:sldLayoutId id="2147484708" r:id="rId19"/>
    <p:sldLayoutId id="2147484707" r:id="rId20"/>
    <p:sldLayoutId id="2147484709" r:id="rId21"/>
    <p:sldLayoutId id="2147484714" r:id="rId22"/>
    <p:sldLayoutId id="2147484715" r:id="rId23"/>
    <p:sldLayoutId id="2147484716" r:id="rId24"/>
    <p:sldLayoutId id="2147484722" r:id="rId25"/>
    <p:sldLayoutId id="2147484723" r:id="rId26"/>
    <p:sldLayoutId id="2147484724" r:id="rId27"/>
    <p:sldLayoutId id="2147484726" r:id="rId28"/>
    <p:sldLayoutId id="2147484740" r:id="rId29"/>
    <p:sldLayoutId id="2147484743" r:id="rId30"/>
    <p:sldLayoutId id="2147484792" r:id="rId31"/>
    <p:sldLayoutId id="2147484793" r:id="rId32"/>
    <p:sldLayoutId id="2147484794" r:id="rId33"/>
    <p:sldLayoutId id="2147484796" r:id="rId34"/>
    <p:sldLayoutId id="2147484800" r:id="rId35"/>
    <p:sldLayoutId id="2147484801" r:id="rId3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hyperlink" Target="http://staff.blog.ui.ac.id/martani/" TargetMode="External"/><Relationship Id="rId2" Type="http://schemas.openxmlformats.org/officeDocument/2006/relationships/hyperlink" Target="mailto:dwimartani@yahoo.com" TargetMode="External"/><Relationship Id="rId1" Type="http://schemas.openxmlformats.org/officeDocument/2006/relationships/slideLayout" Target="../slideLayouts/slideLayout3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hyperlink" Target="http://dwimartan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6248400" y="1993400"/>
            <a:ext cx="5366691" cy="2871200"/>
          </a:xfrm>
          <a:prstGeom prst="rect">
            <a:avLst/>
          </a:prstGeom>
        </p:spPr>
        <p:txBody>
          <a:bodyPr spcFirstLastPara="1" wrap="square" lIns="121900" tIns="121900" rIns="121900" bIns="121900" anchor="b" anchorCtr="0">
            <a:noAutofit/>
          </a:bodyPr>
          <a:lstStyle/>
          <a:p>
            <a:r>
              <a:rPr lang="en-ID" sz="4400" dirty="0">
                <a:solidFill>
                  <a:schemeClr val="bg2">
                    <a:lumMod val="90000"/>
                    <a:lumOff val="10000"/>
                  </a:schemeClr>
                </a:solidFill>
              </a:rPr>
              <a:t>PSAK 338</a:t>
            </a:r>
            <a:r>
              <a:rPr lang="en" sz="4400" dirty="0">
                <a:solidFill>
                  <a:schemeClr val="bg2">
                    <a:lumMod val="90000"/>
                    <a:lumOff val="10000"/>
                  </a:schemeClr>
                </a:solidFill>
              </a:rPr>
              <a:t> </a:t>
            </a:r>
            <a:br>
              <a:rPr lang="en" sz="3600" dirty="0">
                <a:solidFill>
                  <a:schemeClr val="bg2">
                    <a:lumMod val="90000"/>
                    <a:lumOff val="10000"/>
                  </a:schemeClr>
                </a:solidFill>
              </a:rPr>
            </a:br>
            <a:r>
              <a:rPr lang="af-ZA" sz="3600" b="1" dirty="0">
                <a:solidFill>
                  <a:schemeClr val="bg2">
                    <a:lumMod val="90000"/>
                    <a:lumOff val="10000"/>
                  </a:schemeClr>
                </a:solidFill>
              </a:rPr>
              <a:t>KOMBINASI BISNIS</a:t>
            </a:r>
            <a:br>
              <a:rPr lang="id-ID" sz="3600" b="1" dirty="0">
                <a:solidFill>
                  <a:schemeClr val="bg2">
                    <a:lumMod val="90000"/>
                    <a:lumOff val="10000"/>
                  </a:schemeClr>
                </a:solidFill>
              </a:rPr>
            </a:br>
            <a:r>
              <a:rPr lang="id-ID" sz="3600" b="1" dirty="0">
                <a:solidFill>
                  <a:schemeClr val="bg2">
                    <a:lumMod val="90000"/>
                    <a:lumOff val="10000"/>
                  </a:schemeClr>
                </a:solidFill>
              </a:rPr>
              <a:t>ENTITAS SEPENGENDALI</a:t>
            </a:r>
            <a:endParaRPr sz="3600" dirty="0">
              <a:solidFill>
                <a:schemeClr val="bg2">
                  <a:lumMod val="90000"/>
                  <a:lumOff val="10000"/>
                </a:schemeClr>
              </a:solidFill>
            </a:endParaRPr>
          </a:p>
        </p:txBody>
      </p:sp>
      <p:pic>
        <p:nvPicPr>
          <p:cNvPr id="5" name="Picture 4" descr="A picture containing text&#10;&#10;Description automatically generated">
            <a:extLst>
              <a:ext uri="{FF2B5EF4-FFF2-40B4-BE49-F238E27FC236}">
                <a16:creationId xmlns:a16="http://schemas.microsoft.com/office/drawing/2014/main" id="{FB49AFD1-ED59-D74B-B729-4867BCDB7AF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066800"/>
            <a:ext cx="6934200" cy="5105400"/>
          </a:xfrm>
          <a:prstGeom prst="rect">
            <a:avLst/>
          </a:prstGeom>
        </p:spPr>
      </p:pic>
    </p:spTree>
    <p:extLst>
      <p:ext uri="{BB962C8B-B14F-4D97-AF65-F5344CB8AC3E}">
        <p14:creationId xmlns:p14="http://schemas.microsoft.com/office/powerpoint/2010/main" val="19408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239528-2780-40E9-A51E-FAD99A881F8E}"/>
              </a:ext>
            </a:extLst>
          </p:cNvPr>
          <p:cNvSpPr txBox="1">
            <a:spLocks noChangeArrowheads="1"/>
          </p:cNvSpPr>
          <p:nvPr/>
        </p:nvSpPr>
        <p:spPr>
          <a:xfrm>
            <a:off x="1752600" y="152400"/>
            <a:ext cx="8991600" cy="685800"/>
          </a:xfrm>
          <a:prstGeom prst="rect">
            <a:avLst/>
          </a:prstGeom>
        </p:spPr>
        <p:style>
          <a:lnRef idx="1">
            <a:schemeClr val="accent2"/>
          </a:lnRef>
          <a:fillRef idx="2">
            <a:schemeClr val="accent2"/>
          </a:fillRef>
          <a:effectRef idx="1">
            <a:schemeClr val="accent2"/>
          </a:effectRef>
          <a:fontRef idx="minor">
            <a:schemeClr val="dk1"/>
          </a:fontRef>
        </p:style>
        <p:txBody>
          <a:bodyPr vert="horz" lIns="92075" tIns="46039" rIns="92075" bIns="46039" rtlCol="0" anchor="b">
            <a:noAutofit/>
          </a:bodyPr>
          <a:lstStyle>
            <a:lvl1pPr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algn="ctr">
              <a:defRPr/>
            </a:pPr>
            <a:r>
              <a:rPr lang="en-US" sz="3200" dirty="0">
                <a:latin typeface="Fjalla One" panose="02000506040000020004" pitchFamily="2" charset="0"/>
                <a:ea typeface="DotumChe" panose="020B0503020000020004" pitchFamily="49" charset="-127"/>
              </a:rPr>
              <a:t>DISCLAIMER</a:t>
            </a:r>
          </a:p>
        </p:txBody>
      </p:sp>
      <p:sp>
        <p:nvSpPr>
          <p:cNvPr id="4" name="Rectangle 3">
            <a:extLst>
              <a:ext uri="{FF2B5EF4-FFF2-40B4-BE49-F238E27FC236}">
                <a16:creationId xmlns:a16="http://schemas.microsoft.com/office/drawing/2014/main" id="{37F59F85-CFD1-4D09-A10E-A70B44E2CFC9}"/>
              </a:ext>
            </a:extLst>
          </p:cNvPr>
          <p:cNvSpPr txBox="1">
            <a:spLocks noChangeArrowheads="1"/>
          </p:cNvSpPr>
          <p:nvPr/>
        </p:nvSpPr>
        <p:spPr>
          <a:xfrm>
            <a:off x="1752601" y="1346925"/>
            <a:ext cx="8748623" cy="4901475"/>
          </a:xfrm>
          <a:prstGeom prst="rect">
            <a:avLst/>
          </a:prstGeom>
        </p:spPr>
        <p:txBody>
          <a:bodyPr vert="horz" lIns="92075" tIns="46039" rIns="92075" bIns="46039" rtlCol="0">
            <a:normAutofit/>
          </a:bodyPr>
          <a:lstStyle>
            <a:lvl1pPr marL="342900" indent="-342900" algn="l" defTabSz="685823" rtl="0" eaLnBrk="1" latinLnBrk="0" hangingPunct="1">
              <a:lnSpc>
                <a:spcPct val="90000"/>
              </a:lnSpc>
              <a:spcBef>
                <a:spcPts val="75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1pPr>
            <a:lvl2pPr marL="685811"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2pPr>
            <a:lvl3pPr marL="1028723"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371634"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4pPr>
            <a:lvl5pPr marL="1714545"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defRPr/>
            </a:pP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dalam slide </a:t>
            </a:r>
            <a:r>
              <a:rPr lang="en-US" sz="2133" dirty="0" err="1">
                <a:latin typeface="Calibri" panose="020F0502020204030204" pitchFamily="34" charset="0"/>
                <a:cs typeface="Calibri" panose="020F0502020204030204" pitchFamily="34" charset="0"/>
              </a:rPr>
              <a:t>didasarkan</a:t>
            </a:r>
            <a:r>
              <a:rPr lang="en-US" sz="2133" dirty="0">
                <a:latin typeface="Calibri" panose="020F0502020204030204" pitchFamily="34" charset="0"/>
                <a:cs typeface="Calibri" panose="020F0502020204030204" pitchFamily="34" charset="0"/>
              </a:rPr>
              <a:t> pada PSAK pada </a:t>
            </a:r>
            <a:r>
              <a:rPr lang="en-US" sz="2133" dirty="0" err="1">
                <a:latin typeface="Calibri" panose="020F0502020204030204" pitchFamily="34" charset="0"/>
                <a:cs typeface="Calibri" panose="020F0502020204030204" pitchFamily="34" charset="0"/>
              </a:rPr>
              <a:t>saat</a:t>
            </a:r>
            <a:r>
              <a:rPr lang="en-US" sz="2133" dirty="0">
                <a:latin typeface="Calibri" panose="020F0502020204030204" pitchFamily="34" charset="0"/>
                <a:cs typeface="Calibri" panose="020F0502020204030204" pitchFamily="34" charset="0"/>
              </a:rPr>
              <a:t> slide </a:t>
            </a:r>
            <a:r>
              <a:rPr lang="en-US" sz="2133" dirty="0" err="1">
                <a:latin typeface="Calibri" panose="020F0502020204030204" pitchFamily="34" charset="0"/>
                <a:cs typeface="Calibri" panose="020F0502020204030204" pitchFamily="34" charset="0"/>
              </a:rPr>
              <a:t>ini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dipresentasikan</a:t>
            </a:r>
            <a:r>
              <a:rPr lang="en-US" sz="2133" dirty="0">
                <a:latin typeface="Calibri" panose="020F0502020204030204" pitchFamily="34" charset="0"/>
                <a:cs typeface="Calibri" panose="020F0502020204030204" pitchFamily="34" charset="0"/>
              </a:rPr>
              <a:t>. </a:t>
            </a:r>
          </a:p>
          <a:p>
            <a:pPr>
              <a:lnSpc>
                <a:spcPct val="100000"/>
              </a:lnSpc>
              <a:defRPr/>
            </a:pP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dalam slide ini </a:t>
            </a:r>
            <a:r>
              <a:rPr lang="en-US" sz="2133" dirty="0" err="1">
                <a:latin typeface="Calibri" panose="020F0502020204030204" pitchFamily="34" charset="0"/>
                <a:cs typeface="Calibri" panose="020F0502020204030204" pitchFamily="34" charset="0"/>
              </a:rPr>
              <a:t>merupakan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pengajaran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semata</a:t>
            </a:r>
            <a:r>
              <a:rPr lang="en-US" sz="2133" dirty="0">
                <a:latin typeface="Calibri" panose="020F0502020204030204" pitchFamily="34" charset="0"/>
                <a:cs typeface="Calibri" panose="020F0502020204030204" pitchFamily="34" charset="0"/>
              </a:rPr>
              <a:t> dan </a:t>
            </a:r>
            <a:r>
              <a:rPr lang="en-US" sz="2133" dirty="0" err="1">
                <a:latin typeface="Calibri" panose="020F0502020204030204" pitchFamily="34" charset="0"/>
                <a:cs typeface="Calibri" panose="020F0502020204030204" pitchFamily="34" charset="0"/>
              </a:rPr>
              <a:t>bukan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ditujukan</a:t>
            </a:r>
            <a:r>
              <a:rPr lang="en-US" sz="2133" dirty="0">
                <a:latin typeface="Calibri" panose="020F0502020204030204" pitchFamily="34" charset="0"/>
                <a:cs typeface="Calibri" panose="020F0502020204030204" pitchFamily="34" charset="0"/>
              </a:rPr>
              <a:t> untuk memberikan saran atas </a:t>
            </a:r>
            <a:r>
              <a:rPr lang="en-US" sz="2133" dirty="0" err="1">
                <a:latin typeface="Calibri" panose="020F0502020204030204" pitchFamily="34" charset="0"/>
                <a:cs typeface="Calibri" panose="020F0502020204030204" pitchFamily="34" charset="0"/>
              </a:rPr>
              <a:t>transaksi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tersebut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Perlakuan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akuntansi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sangat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dipengaruhi</a:t>
            </a:r>
            <a:r>
              <a:rPr lang="en-US" sz="2133" dirty="0">
                <a:latin typeface="Calibri" panose="020F0502020204030204" pitchFamily="34" charset="0"/>
                <a:cs typeface="Calibri" panose="020F0502020204030204" pitchFamily="34" charset="0"/>
              </a:rPr>
              <a:t> oleh </a:t>
            </a:r>
            <a:r>
              <a:rPr lang="en-US" sz="2133" dirty="0" err="1">
                <a:latin typeface="Calibri" panose="020F0502020204030204" pitchFamily="34" charset="0"/>
                <a:cs typeface="Calibri" panose="020F0502020204030204" pitchFamily="34" charset="0"/>
              </a:rPr>
              <a:t>lingkungan</a:t>
            </a:r>
            <a:r>
              <a:rPr lang="en-US" sz="2133" dirty="0">
                <a:latin typeface="Calibri" panose="020F0502020204030204" pitchFamily="34" charset="0"/>
                <a:cs typeface="Calibri" panose="020F0502020204030204" pitchFamily="34" charset="0"/>
              </a:rPr>
              <a:t> atau </a:t>
            </a:r>
            <a:r>
              <a:rPr lang="en-US" sz="2133" dirty="0" err="1">
                <a:latin typeface="Calibri" panose="020F0502020204030204" pitchFamily="34" charset="0"/>
                <a:cs typeface="Calibri" panose="020F0502020204030204" pitchFamily="34" charset="0"/>
              </a:rPr>
              <a:t>keadaan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transaksi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tersebut</a:t>
            </a:r>
            <a:r>
              <a:rPr lang="en-US" sz="2133" dirty="0">
                <a:latin typeface="Calibri" panose="020F0502020204030204" pitchFamily="34" charset="0"/>
                <a:cs typeface="Calibri" panose="020F0502020204030204" pitchFamily="34" charset="0"/>
              </a:rPr>
              <a:t>.</a:t>
            </a:r>
          </a:p>
          <a:p>
            <a:pPr>
              <a:lnSpc>
                <a:spcPct val="100000"/>
              </a:lnSpc>
              <a:defRPr/>
            </a:pPr>
            <a:r>
              <a:rPr lang="en-US" sz="2133" dirty="0">
                <a:latin typeface="Calibri" panose="020F0502020204030204" pitchFamily="34" charset="0"/>
                <a:cs typeface="Calibri" panose="020F0502020204030204" pitchFamily="34" charset="0"/>
              </a:rPr>
              <a:t>Jika </a:t>
            </a:r>
            <a:r>
              <a:rPr lang="en-US" sz="2133" dirty="0" err="1">
                <a:latin typeface="Calibri" panose="020F0502020204030204" pitchFamily="34" charset="0"/>
                <a:cs typeface="Calibri" panose="020F0502020204030204" pitchFamily="34" charset="0"/>
              </a:rPr>
              <a:t>terdapat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perbedaan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antara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materi</a:t>
            </a:r>
            <a:r>
              <a:rPr lang="en-US" sz="2133" dirty="0">
                <a:latin typeface="Calibri" panose="020F0502020204030204" pitchFamily="34" charset="0"/>
                <a:cs typeface="Calibri" panose="020F0502020204030204" pitchFamily="34" charset="0"/>
              </a:rPr>
              <a:t> ini dengan </a:t>
            </a:r>
            <a:r>
              <a:rPr lang="en-US" sz="2133" dirty="0" err="1">
                <a:latin typeface="Calibri" panose="020F0502020204030204" pitchFamily="34" charset="0"/>
                <a:cs typeface="Calibri" panose="020F0502020204030204" pitchFamily="34" charset="0"/>
              </a:rPr>
              <a:t>apa</a:t>
            </a:r>
            <a:r>
              <a:rPr lang="en-US" sz="2133" dirty="0">
                <a:latin typeface="Calibri" panose="020F0502020204030204" pitchFamily="34" charset="0"/>
                <a:cs typeface="Calibri" panose="020F0502020204030204" pitchFamily="34" charset="0"/>
              </a:rPr>
              <a:t> yang </a:t>
            </a:r>
            <a:r>
              <a:rPr lang="en-US" sz="2133" dirty="0" err="1">
                <a:latin typeface="Calibri" panose="020F0502020204030204" pitchFamily="34" charset="0"/>
                <a:cs typeface="Calibri" panose="020F0502020204030204" pitchFamily="34" charset="0"/>
              </a:rPr>
              <a:t>dalam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atau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regulasi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terkini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maka</a:t>
            </a:r>
            <a:r>
              <a:rPr lang="en-US" sz="2133" dirty="0">
                <a:latin typeface="Calibri" panose="020F0502020204030204" pitchFamily="34" charset="0"/>
                <a:cs typeface="Calibri" panose="020F0502020204030204" pitchFamily="34" charset="0"/>
              </a:rPr>
              <a:t> yang </a:t>
            </a:r>
            <a:r>
              <a:rPr lang="en-US" sz="2133" dirty="0" err="1">
                <a:latin typeface="Calibri" panose="020F0502020204030204" pitchFamily="34" charset="0"/>
                <a:cs typeface="Calibri" panose="020F0502020204030204" pitchFamily="34" charset="0"/>
              </a:rPr>
              <a:t>berlaku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adalah</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ketentuan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dalam</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dan </a:t>
            </a:r>
            <a:r>
              <a:rPr lang="en-US" sz="2133" dirty="0" err="1">
                <a:latin typeface="Calibri" panose="020F0502020204030204" pitchFamily="34" charset="0"/>
                <a:cs typeface="Calibri" panose="020F0502020204030204" pitchFamily="34" charset="0"/>
              </a:rPr>
              <a:t>regulasi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terkini</a:t>
            </a:r>
            <a:r>
              <a:rPr lang="en-US" sz="2133" dirty="0">
                <a:latin typeface="Calibri" panose="020F0502020204030204" pitchFamily="34" charset="0"/>
                <a:cs typeface="Calibri" panose="020F0502020204030204" pitchFamily="34" charset="0"/>
              </a:rPr>
              <a:t>.</a:t>
            </a:r>
          </a:p>
          <a:p>
            <a:pPr>
              <a:lnSpc>
                <a:spcPct val="100000"/>
              </a:lnSpc>
              <a:defRPr/>
            </a:pPr>
            <a:r>
              <a:rPr lang="en-US" sz="2133" dirty="0" err="1">
                <a:latin typeface="Calibri" panose="020F0502020204030204" pitchFamily="34" charset="0"/>
                <a:cs typeface="Calibri" panose="020F0502020204030204" pitchFamily="34" charset="0"/>
              </a:rPr>
              <a:t>Beberapa</a:t>
            </a:r>
            <a:r>
              <a:rPr lang="en-US" sz="2133" dirty="0">
                <a:latin typeface="Calibri" panose="020F0502020204030204" pitchFamily="34" charset="0"/>
                <a:cs typeface="Calibri" panose="020F0502020204030204" pitchFamily="34" charset="0"/>
              </a:rPr>
              <a:t> contoh, </a:t>
            </a:r>
            <a:r>
              <a:rPr lang="en-US" sz="2133" dirty="0" err="1">
                <a:latin typeface="Calibri" panose="020F0502020204030204" pitchFamily="34" charset="0"/>
                <a:cs typeface="Calibri" panose="020F0502020204030204" pitchFamily="34" charset="0"/>
              </a:rPr>
              <a:t>penjelasan</a:t>
            </a:r>
            <a:r>
              <a:rPr lang="en-US" sz="2133" dirty="0">
                <a:latin typeface="Calibri" panose="020F0502020204030204" pitchFamily="34" charset="0"/>
                <a:cs typeface="Calibri" panose="020F0502020204030204" pitchFamily="34" charset="0"/>
              </a:rPr>
              <a:t> lebih </a:t>
            </a:r>
            <a:r>
              <a:rPr lang="en-US" sz="2133" dirty="0" err="1">
                <a:latin typeface="Calibri" panose="020F0502020204030204" pitchFamily="34" charset="0"/>
                <a:cs typeface="Calibri" panose="020F0502020204030204" pitchFamily="34" charset="0"/>
              </a:rPr>
              <a:t>lanjut</a:t>
            </a:r>
            <a:r>
              <a:rPr lang="en-US" sz="2133" dirty="0">
                <a:latin typeface="Calibri" panose="020F0502020204030204" pitchFamily="34" charset="0"/>
                <a:cs typeface="Calibri" panose="020F0502020204030204" pitchFamily="34" charset="0"/>
              </a:rPr>
              <a:t> atas </a:t>
            </a:r>
            <a:r>
              <a:rPr lang="en-US" sz="2133" dirty="0" err="1">
                <a:latin typeface="Calibri" panose="020F0502020204030204" pitchFamily="34" charset="0"/>
                <a:cs typeface="Calibri" panose="020F0502020204030204" pitchFamily="34" charset="0"/>
              </a:rPr>
              <a:t>standar</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merupakan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pendapat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pribadi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pembicara</a:t>
            </a:r>
            <a:r>
              <a:rPr lang="en-US" sz="2133" dirty="0">
                <a:latin typeface="Calibri" panose="020F0502020204030204" pitchFamily="34" charset="0"/>
                <a:cs typeface="Calibri" panose="020F0502020204030204" pitchFamily="34" charset="0"/>
              </a:rPr>
              <a:t> dan tidak </a:t>
            </a:r>
            <a:r>
              <a:rPr lang="en-US" sz="2133" dirty="0" err="1">
                <a:latin typeface="Calibri" panose="020F0502020204030204" pitchFamily="34" charset="0"/>
                <a:cs typeface="Calibri" panose="020F0502020204030204" pitchFamily="34" charset="0"/>
              </a:rPr>
              <a:t>berkaitan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dengan</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institusi</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atau</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tempat</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kerja</a:t>
            </a:r>
            <a:r>
              <a:rPr lang="en-US" sz="2133" dirty="0">
                <a:latin typeface="Calibri" panose="020F0502020204030204" pitchFamily="34" charset="0"/>
                <a:cs typeface="Calibri" panose="020F0502020204030204" pitchFamily="34" charset="0"/>
              </a:rPr>
              <a:t> </a:t>
            </a:r>
            <a:r>
              <a:rPr lang="en-US" sz="2133" dirty="0" err="1">
                <a:latin typeface="Calibri" panose="020F0502020204030204" pitchFamily="34" charset="0"/>
                <a:cs typeface="Calibri" panose="020F0502020204030204" pitchFamily="34" charset="0"/>
              </a:rPr>
              <a:t>pembicara</a:t>
            </a:r>
            <a:r>
              <a:rPr lang="en-US" sz="2133" dirty="0">
                <a:latin typeface="Calibri" panose="020F0502020204030204" pitchFamily="34" charset="0"/>
                <a:cs typeface="Calibri" panose="020F0502020204030204" pitchFamily="34" charset="0"/>
              </a:rPr>
              <a:t>.</a:t>
            </a:r>
          </a:p>
        </p:txBody>
      </p:sp>
      <p:sp>
        <p:nvSpPr>
          <p:cNvPr id="5" name="Slide Number Placeholder 2">
            <a:extLst>
              <a:ext uri="{FF2B5EF4-FFF2-40B4-BE49-F238E27FC236}">
                <a16:creationId xmlns:a16="http://schemas.microsoft.com/office/drawing/2014/main" id="{2D1D3638-10DE-4148-843B-3131349C9AF1}"/>
              </a:ext>
            </a:extLst>
          </p:cNvPr>
          <p:cNvSpPr txBox="1">
            <a:spLocks/>
          </p:cNvSpPr>
          <p:nvPr/>
        </p:nvSpPr>
        <p:spPr>
          <a:xfrm>
            <a:off x="11734800" y="6477001"/>
            <a:ext cx="419072" cy="3809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600" b="1"/>
              <a:pPr algn="r"/>
              <a:t>2</a:t>
            </a:fld>
            <a:endParaRPr lang="en-US" sz="1600" b="1" dirty="0"/>
          </a:p>
        </p:txBody>
      </p:sp>
    </p:spTree>
    <p:extLst>
      <p:ext uri="{BB962C8B-B14F-4D97-AF65-F5344CB8AC3E}">
        <p14:creationId xmlns:p14="http://schemas.microsoft.com/office/powerpoint/2010/main" val="280031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a:t>
            </a:r>
          </a:p>
        </p:txBody>
      </p:sp>
      <p:sp>
        <p:nvSpPr>
          <p:cNvPr id="6" name="Slide Number Placeholder 3">
            <a:extLst>
              <a:ext uri="{FF2B5EF4-FFF2-40B4-BE49-F238E27FC236}">
                <a16:creationId xmlns:a16="http://schemas.microsoft.com/office/drawing/2014/main" id="{9E71A477-7276-45DE-A693-0E34817316E5}"/>
              </a:ext>
            </a:extLst>
          </p:cNvPr>
          <p:cNvSpPr>
            <a:spLocks noGrp="1"/>
          </p:cNvSpPr>
          <p:nvPr>
            <p:ph type="sldNum" sz="quarter" idx="4294967295"/>
          </p:nvPr>
        </p:nvSpPr>
        <p:spPr>
          <a:xfrm>
            <a:off x="11582400" y="6400800"/>
            <a:ext cx="609600" cy="457200"/>
          </a:xfrm>
          <a:prstGeom prst="rect">
            <a:avLst/>
          </a:prstGeom>
        </p:spPr>
        <p:txBody>
          <a:bodyPr/>
          <a:lstStyle/>
          <a:p>
            <a:fld id="{8C35BDD7-A4F9-4A49-B11C-CECE1BE9731E}" type="slidenum">
              <a:rPr lang="es-ES" sz="1600" smtClean="0"/>
              <a:pPr/>
              <a:t>3</a:t>
            </a:fld>
            <a:endParaRPr lang="es-ES" sz="1600" dirty="0"/>
          </a:p>
        </p:txBody>
      </p:sp>
      <p:graphicFrame>
        <p:nvGraphicFramePr>
          <p:cNvPr id="5" name="Diagram 4"/>
          <p:cNvGraphicFramePr/>
          <p:nvPr>
            <p:extLst>
              <p:ext uri="{D42A27DB-BD31-4B8C-83A1-F6EECF244321}">
                <p14:modId xmlns:p14="http://schemas.microsoft.com/office/powerpoint/2010/main" val="1863063845"/>
              </p:ext>
            </p:extLst>
          </p:nvPr>
        </p:nvGraphicFramePr>
        <p:xfrm>
          <a:off x="609600" y="1444252"/>
          <a:ext cx="7924800" cy="469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picture containing stationary, decorated&#10;&#10;Description automatically generated">
            <a:extLst>
              <a:ext uri="{FF2B5EF4-FFF2-40B4-BE49-F238E27FC236}">
                <a16:creationId xmlns:a16="http://schemas.microsoft.com/office/drawing/2014/main" id="{8518A6A0-8BA0-9D45-BBC7-17AB7500F3DE}"/>
              </a:ext>
            </a:extLst>
          </p:cNvPr>
          <p:cNvPicPr>
            <a:picLocks noChangeAspect="1"/>
          </p:cNvPicPr>
          <p:nvPr/>
        </p:nvPicPr>
        <p:blipFill>
          <a:blip r:embed="rId7">
            <a:clrChange>
              <a:clrFrom>
                <a:srgbClr val="FEF9F2"/>
              </a:clrFrom>
              <a:clrTo>
                <a:srgbClr val="FEF9F2">
                  <a:alpha val="0"/>
                </a:srgbClr>
              </a:clrTo>
            </a:clrChange>
            <a:extLst>
              <a:ext uri="{28A0092B-C50C-407E-A947-70E740481C1C}">
                <a14:useLocalDpi xmlns:a14="http://schemas.microsoft.com/office/drawing/2010/main" val="0"/>
              </a:ext>
            </a:extLst>
          </a:blip>
          <a:stretch>
            <a:fillRect/>
          </a:stretch>
        </p:blipFill>
        <p:spPr>
          <a:xfrm>
            <a:off x="8534400" y="2802803"/>
            <a:ext cx="3630130" cy="2610945"/>
          </a:xfrm>
          <a:prstGeom prst="rect">
            <a:avLst/>
          </a:prstGeom>
        </p:spPr>
      </p:pic>
    </p:spTree>
    <p:extLst>
      <p:ext uri="{BB962C8B-B14F-4D97-AF65-F5344CB8AC3E}">
        <p14:creationId xmlns:p14="http://schemas.microsoft.com/office/powerpoint/2010/main" val="178954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0800" y="463296"/>
            <a:ext cx="6596000" cy="780400"/>
          </a:xfrm>
        </p:spPr>
        <p:txBody>
          <a:bodyPr wrap="square" anchor="ctr">
            <a:normAutofit/>
          </a:bodyPr>
          <a:lstStyle/>
          <a:p>
            <a:pPr>
              <a:lnSpc>
                <a:spcPct val="90000"/>
              </a:lnSpc>
            </a:pPr>
            <a:r>
              <a:rPr lang="id-ID" dirty="0"/>
              <a:t>Dasar Penyusunan</a:t>
            </a:r>
            <a:endParaRPr lang="id-ID"/>
          </a:p>
        </p:txBody>
      </p:sp>
      <p:sp>
        <p:nvSpPr>
          <p:cNvPr id="3" name="Content Placeholder 2"/>
          <p:cNvSpPr>
            <a:spLocks noGrp="1"/>
          </p:cNvSpPr>
          <p:nvPr>
            <p:ph sz="quarter" idx="10"/>
          </p:nvPr>
        </p:nvSpPr>
        <p:spPr>
          <a:xfrm>
            <a:off x="724207" y="1537517"/>
            <a:ext cx="5556575" cy="4858583"/>
          </a:xfrm>
        </p:spPr>
        <p:txBody>
          <a:bodyPr>
            <a:normAutofit/>
          </a:bodyPr>
          <a:lstStyle/>
          <a:p>
            <a:pPr>
              <a:spcBef>
                <a:spcPts val="1200"/>
              </a:spcBef>
              <a:spcAft>
                <a:spcPts val="600"/>
              </a:spcAft>
            </a:pPr>
            <a:r>
              <a:rPr lang="id-ID" sz="2200" dirty="0"/>
              <a:t>Harus dibaca dalam konteks tujuan pengaturan dan Kerangka </a:t>
            </a:r>
            <a:r>
              <a:rPr lang="af-ZA" sz="2200" dirty="0"/>
              <a:t>Konseptual Pelaporan </a:t>
            </a:r>
            <a:r>
              <a:rPr lang="id-ID" sz="2200" dirty="0"/>
              <a:t>Keuangan. </a:t>
            </a:r>
          </a:p>
          <a:p>
            <a:pPr>
              <a:spcBef>
                <a:spcPts val="1200"/>
              </a:spcBef>
              <a:spcAft>
                <a:spcPts val="600"/>
              </a:spcAft>
            </a:pPr>
            <a:r>
              <a:rPr lang="id-ID" sz="2200" dirty="0"/>
              <a:t>PSAK </a:t>
            </a:r>
            <a:r>
              <a:rPr lang="en-US" sz="2200" dirty="0"/>
              <a:t>208</a:t>
            </a:r>
            <a:r>
              <a:rPr lang="id-ID" sz="2200" dirty="0"/>
              <a:t>: Kebijakan Akuntansi, Perubahan Estimasi Akuntansi, dan Kesalahan memberikan dasar untuk memilih dan menerapkan kebijakan akuntansi ketika tidak ada panduan yang eksplisit. </a:t>
            </a:r>
          </a:p>
          <a:p>
            <a:pPr>
              <a:spcBef>
                <a:spcPts val="1200"/>
              </a:spcBef>
              <a:spcAft>
                <a:spcPts val="600"/>
              </a:spcAft>
            </a:pPr>
            <a:r>
              <a:rPr lang="id-ID" sz="2200" dirty="0"/>
              <a:t>Pernyataan ini tidak wajib diterapkan untuk unsur yang tidak material.</a:t>
            </a:r>
          </a:p>
        </p:txBody>
      </p:sp>
      <p:pic>
        <p:nvPicPr>
          <p:cNvPr id="8" name="Picture 7">
            <a:extLst>
              <a:ext uri="{FF2B5EF4-FFF2-40B4-BE49-F238E27FC236}">
                <a16:creationId xmlns:a16="http://schemas.microsoft.com/office/drawing/2014/main" id="{E63848F4-FFB0-8249-AF57-F8EE0B144857}"/>
              </a:ext>
            </a:extLst>
          </p:cNvPr>
          <p:cNvPicPr>
            <a:picLocks noChangeAspect="1"/>
          </p:cNvPicPr>
          <p:nvPr/>
        </p:nvPicPr>
        <p:blipFill>
          <a:blip r:embed="rId2">
            <a:clrChange>
              <a:clrFrom>
                <a:srgbClr val="FFFEFF"/>
              </a:clrFrom>
              <a:clrTo>
                <a:srgbClr val="FFFEFF">
                  <a:alpha val="0"/>
                </a:srgbClr>
              </a:clrTo>
            </a:clrChange>
            <a:extLst>
              <a:ext uri="{28A0092B-C50C-407E-A947-70E740481C1C}">
                <a14:useLocalDpi xmlns:a14="http://schemas.microsoft.com/office/drawing/2010/main" val="0"/>
              </a:ext>
            </a:extLst>
          </a:blip>
          <a:stretch>
            <a:fillRect/>
          </a:stretch>
        </p:blipFill>
        <p:spPr>
          <a:xfrm>
            <a:off x="6716050" y="1905000"/>
            <a:ext cx="4751743" cy="4332896"/>
          </a:xfrm>
          <a:prstGeom prst="rect">
            <a:avLst/>
          </a:prstGeom>
        </p:spPr>
      </p:pic>
      <p:sp>
        <p:nvSpPr>
          <p:cNvPr id="5" name="Slide Number Placeholder 3">
            <a:extLst>
              <a:ext uri="{FF2B5EF4-FFF2-40B4-BE49-F238E27FC236}">
                <a16:creationId xmlns:a16="http://schemas.microsoft.com/office/drawing/2014/main" id="{D8FB2916-1F5A-7643-A91C-1D7BA3EAA1C2}"/>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4</a:t>
            </a:fld>
            <a:endParaRPr lang="es-ES" sz="1600" dirty="0"/>
          </a:p>
        </p:txBody>
      </p:sp>
    </p:spTree>
    <p:extLst>
      <p:ext uri="{BB962C8B-B14F-4D97-AF65-F5344CB8AC3E}">
        <p14:creationId xmlns:p14="http://schemas.microsoft.com/office/powerpoint/2010/main" val="1047060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86" y="685800"/>
            <a:ext cx="9355014" cy="816800"/>
          </a:xfrm>
        </p:spPr>
        <p:txBody>
          <a:bodyPr/>
          <a:lstStyle/>
          <a:p>
            <a:r>
              <a:rPr lang="id-ID" dirty="0"/>
              <a:t>Pokok Perubahan dalam PSAK 338 R 2013</a:t>
            </a:r>
          </a:p>
        </p:txBody>
      </p:sp>
      <p:sp>
        <p:nvSpPr>
          <p:cNvPr id="3" name="Content Placeholder 2"/>
          <p:cNvSpPr>
            <a:spLocks noGrp="1"/>
          </p:cNvSpPr>
          <p:nvPr>
            <p:ph sz="quarter" idx="10"/>
          </p:nvPr>
        </p:nvSpPr>
        <p:spPr>
          <a:xfrm>
            <a:off x="1541586" y="1772217"/>
            <a:ext cx="8891710" cy="4858583"/>
          </a:xfrm>
        </p:spPr>
        <p:txBody>
          <a:bodyPr>
            <a:normAutofit/>
          </a:bodyPr>
          <a:lstStyle/>
          <a:p>
            <a:pPr>
              <a:spcBef>
                <a:spcPts val="1200"/>
              </a:spcBef>
            </a:pPr>
            <a:r>
              <a:rPr lang="id-ID" sz="2400" dirty="0"/>
              <a:t>Ruang lingkup : PSAK 338 melengkapi kombinasi bisnis PSAK 103.</a:t>
            </a:r>
          </a:p>
          <a:p>
            <a:pPr>
              <a:spcBef>
                <a:spcPts val="1200"/>
              </a:spcBef>
            </a:pPr>
            <a:r>
              <a:rPr lang="id-ID" sz="2400" dirty="0"/>
              <a:t>Ditambahkan pengaturan entitas yang menerima bisnis dan yang melepas bisnis.</a:t>
            </a:r>
          </a:p>
          <a:p>
            <a:pPr>
              <a:spcBef>
                <a:spcPts val="1200"/>
              </a:spcBef>
            </a:pPr>
            <a:r>
              <a:rPr lang="id-ID" sz="2400" dirty="0"/>
              <a:t>Penerapan metode penyatuan kepemilikan – penggabungan bisnis sejak awal terjadinya sepengendalian. Basis pengukuran dari entitas yang melakukan kombinasi bisnis.</a:t>
            </a:r>
          </a:p>
          <a:p>
            <a:pPr>
              <a:spcBef>
                <a:spcPts val="1200"/>
              </a:spcBef>
            </a:pPr>
            <a:r>
              <a:rPr lang="id-ID" sz="2400" dirty="0"/>
              <a:t>Entitas yang melepas bisnis menggunakan metode disposal yang diakui di ekuitas.</a:t>
            </a:r>
          </a:p>
          <a:p>
            <a:endParaRPr lang="id-ID" sz="2400" dirty="0"/>
          </a:p>
        </p:txBody>
      </p:sp>
      <p:sp>
        <p:nvSpPr>
          <p:cNvPr id="4" name="Slide Number Placeholder 3">
            <a:extLst>
              <a:ext uri="{FF2B5EF4-FFF2-40B4-BE49-F238E27FC236}">
                <a16:creationId xmlns:a16="http://schemas.microsoft.com/office/drawing/2014/main" id="{39F5E684-9EC5-7D45-BD3D-92AE167EBEA5}"/>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5</a:t>
            </a:fld>
            <a:endParaRPr lang="es-ES" sz="1600" dirty="0"/>
          </a:p>
        </p:txBody>
      </p:sp>
    </p:spTree>
    <p:extLst>
      <p:ext uri="{BB962C8B-B14F-4D97-AF65-F5344CB8AC3E}">
        <p14:creationId xmlns:p14="http://schemas.microsoft.com/office/powerpoint/2010/main" val="30919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228" y="666183"/>
            <a:ext cx="7371600" cy="816800"/>
          </a:xfrm>
        </p:spPr>
        <p:txBody>
          <a:bodyPr/>
          <a:lstStyle/>
          <a:p>
            <a:r>
              <a:rPr lang="id-ID" dirty="0"/>
              <a:t>Tujuan dan Ruang Lingkup</a:t>
            </a:r>
          </a:p>
        </p:txBody>
      </p:sp>
      <p:sp>
        <p:nvSpPr>
          <p:cNvPr id="3" name="Content Placeholder 2"/>
          <p:cNvSpPr>
            <a:spLocks noGrp="1"/>
          </p:cNvSpPr>
          <p:nvPr>
            <p:ph sz="quarter" idx="10"/>
          </p:nvPr>
        </p:nvSpPr>
        <p:spPr>
          <a:xfrm>
            <a:off x="1541586" y="1752600"/>
            <a:ext cx="5849814" cy="4858583"/>
          </a:xfrm>
        </p:spPr>
        <p:txBody>
          <a:bodyPr>
            <a:normAutofit lnSpcReduction="10000"/>
          </a:bodyPr>
          <a:lstStyle/>
          <a:p>
            <a:pPr>
              <a:spcBef>
                <a:spcPts val="1200"/>
              </a:spcBef>
            </a:pPr>
            <a:r>
              <a:rPr lang="id-ID" sz="2400" dirty="0"/>
              <a:t>Tujuan </a:t>
            </a:r>
            <a:r>
              <a:rPr lang="id-ID" sz="2400" dirty="0">
                <a:sym typeface="Wingdings" panose="05000000000000000000" pitchFamily="2" charset="2"/>
              </a:rPr>
              <a:t> </a:t>
            </a:r>
            <a:r>
              <a:rPr lang="id-ID" sz="2400" dirty="0"/>
              <a:t>mengatur perlakuan  akuntansi </a:t>
            </a:r>
            <a:r>
              <a:rPr lang="id-ID" sz="2400" b="1" dirty="0"/>
              <a:t>kombinasi bisnis entitas sepengendali</a:t>
            </a:r>
            <a:r>
              <a:rPr lang="id-ID" sz="2400" dirty="0"/>
              <a:t>.</a:t>
            </a:r>
          </a:p>
          <a:p>
            <a:pPr>
              <a:spcBef>
                <a:spcPts val="1200"/>
              </a:spcBef>
            </a:pPr>
            <a:r>
              <a:rPr lang="id-ID" sz="2400" dirty="0"/>
              <a:t>Ruang Lingkup :</a:t>
            </a:r>
          </a:p>
          <a:p>
            <a:pPr lvl="1">
              <a:spcBef>
                <a:spcPts val="1200"/>
              </a:spcBef>
            </a:pPr>
            <a:r>
              <a:rPr lang="id-ID" sz="2400" dirty="0"/>
              <a:t>Diterapkan dalam akuntansi kombinasi bisnis entitas sepengendali yang memenuhi persyaratan kombinasi bisnis dalam PSAK 103 (revisi 2010): Kombinasi Bisnis.</a:t>
            </a:r>
          </a:p>
          <a:p>
            <a:pPr lvl="1">
              <a:spcBef>
                <a:spcPts val="1200"/>
              </a:spcBef>
            </a:pPr>
            <a:r>
              <a:rPr lang="id-ID" sz="2400" dirty="0"/>
              <a:t>Tidak mengatur kombinasi bisnis antara entitas yang tidak sepengendali atau entitas yang tidak berada di bawah pengendalian yang sama </a:t>
            </a:r>
            <a:r>
              <a:rPr lang="id-ID" sz="2400" dirty="0">
                <a:sym typeface="Wingdings" panose="05000000000000000000" pitchFamily="2" charset="2"/>
              </a:rPr>
              <a:t> PSAK 103</a:t>
            </a:r>
            <a:endParaRPr lang="id-ID" sz="2400" dirty="0"/>
          </a:p>
        </p:txBody>
      </p:sp>
      <p:pic>
        <p:nvPicPr>
          <p:cNvPr id="6" name="Picture 5" descr="A picture containing text, vector graphics&#10;&#10;Description automatically generated">
            <a:extLst>
              <a:ext uri="{FF2B5EF4-FFF2-40B4-BE49-F238E27FC236}">
                <a16:creationId xmlns:a16="http://schemas.microsoft.com/office/drawing/2014/main" id="{24A16439-BD7D-C44F-876B-CC967F9C1B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00" y="2057400"/>
            <a:ext cx="3162056" cy="3073400"/>
          </a:xfrm>
          <a:prstGeom prst="rect">
            <a:avLst/>
          </a:prstGeom>
        </p:spPr>
      </p:pic>
      <p:sp>
        <p:nvSpPr>
          <p:cNvPr id="5" name="Slide Number Placeholder 3">
            <a:extLst>
              <a:ext uri="{FF2B5EF4-FFF2-40B4-BE49-F238E27FC236}">
                <a16:creationId xmlns:a16="http://schemas.microsoft.com/office/drawing/2014/main" id="{A63DD1C5-4B57-A346-95CF-8C7CF445B972}"/>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6</a:t>
            </a:fld>
            <a:endParaRPr lang="es-ES" sz="1600" dirty="0"/>
          </a:p>
        </p:txBody>
      </p:sp>
    </p:spTree>
    <p:extLst>
      <p:ext uri="{BB962C8B-B14F-4D97-AF65-F5344CB8AC3E}">
        <p14:creationId xmlns:p14="http://schemas.microsoft.com/office/powerpoint/2010/main" val="3957570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Definisi</a:t>
            </a:r>
          </a:p>
        </p:txBody>
      </p:sp>
      <p:sp>
        <p:nvSpPr>
          <p:cNvPr id="4" name="Subtitle 3">
            <a:extLst>
              <a:ext uri="{FF2B5EF4-FFF2-40B4-BE49-F238E27FC236}">
                <a16:creationId xmlns:a16="http://schemas.microsoft.com/office/drawing/2014/main" id="{2F13863C-90EE-694D-8C77-5B3AAF50CDEB}"/>
              </a:ext>
            </a:extLst>
          </p:cNvPr>
          <p:cNvSpPr>
            <a:spLocks noGrp="1"/>
          </p:cNvSpPr>
          <p:nvPr>
            <p:ph type="subTitle" idx="2"/>
          </p:nvPr>
        </p:nvSpPr>
        <p:spPr/>
        <p:txBody>
          <a:bodyPr/>
          <a:lstStyle/>
          <a:p>
            <a:endParaRPr lang="en-US"/>
          </a:p>
        </p:txBody>
      </p:sp>
      <p:sp>
        <p:nvSpPr>
          <p:cNvPr id="7" name="Subtitle 6">
            <a:extLst>
              <a:ext uri="{FF2B5EF4-FFF2-40B4-BE49-F238E27FC236}">
                <a16:creationId xmlns:a16="http://schemas.microsoft.com/office/drawing/2014/main" id="{E2852048-CFF1-FB4B-BF69-EF080BDBEC55}"/>
              </a:ext>
            </a:extLst>
          </p:cNvPr>
          <p:cNvSpPr>
            <a:spLocks noGrp="1"/>
          </p:cNvSpPr>
          <p:nvPr>
            <p:ph type="subTitle" idx="4"/>
          </p:nvPr>
        </p:nvSpPr>
        <p:spPr/>
        <p:txBody>
          <a:bodyPr/>
          <a:lstStyle/>
          <a:p>
            <a:endParaRPr lang="en-US"/>
          </a:p>
        </p:txBody>
      </p:sp>
      <p:sp>
        <p:nvSpPr>
          <p:cNvPr id="8" name="Title 7">
            <a:extLst>
              <a:ext uri="{FF2B5EF4-FFF2-40B4-BE49-F238E27FC236}">
                <a16:creationId xmlns:a16="http://schemas.microsoft.com/office/drawing/2014/main" id="{A974D11B-E2A8-CA4A-8890-4480A85540FD}"/>
              </a:ext>
            </a:extLst>
          </p:cNvPr>
          <p:cNvSpPr>
            <a:spLocks noGrp="1"/>
          </p:cNvSpPr>
          <p:nvPr>
            <p:ph type="title" idx="5"/>
          </p:nvPr>
        </p:nvSpPr>
        <p:spPr/>
        <p:txBody>
          <a:bodyPr/>
          <a:lstStyle/>
          <a:p>
            <a:endParaRPr lang="en-US"/>
          </a:p>
        </p:txBody>
      </p:sp>
      <p:sp>
        <p:nvSpPr>
          <p:cNvPr id="9" name="Title 8">
            <a:extLst>
              <a:ext uri="{FF2B5EF4-FFF2-40B4-BE49-F238E27FC236}">
                <a16:creationId xmlns:a16="http://schemas.microsoft.com/office/drawing/2014/main" id="{89CF085C-E5E7-C746-B152-9D57EEA4E0DE}"/>
              </a:ext>
            </a:extLst>
          </p:cNvPr>
          <p:cNvSpPr>
            <a:spLocks noGrp="1"/>
          </p:cNvSpPr>
          <p:nvPr>
            <p:ph type="title" idx="6"/>
          </p:nvPr>
        </p:nvSpPr>
        <p:spPr/>
        <p:txBody>
          <a:bodyPr/>
          <a:lstStyle/>
          <a:p>
            <a:endParaRPr lang="en-US"/>
          </a:p>
        </p:txBody>
      </p:sp>
      <p:graphicFrame>
        <p:nvGraphicFramePr>
          <p:cNvPr id="5" name="Diagram 4"/>
          <p:cNvGraphicFramePr/>
          <p:nvPr>
            <p:extLst>
              <p:ext uri="{D42A27DB-BD31-4B8C-83A1-F6EECF244321}">
                <p14:modId xmlns:p14="http://schemas.microsoft.com/office/powerpoint/2010/main" val="203739922"/>
              </p:ext>
            </p:extLst>
          </p:nvPr>
        </p:nvGraphicFramePr>
        <p:xfrm>
          <a:off x="1905000" y="1274764"/>
          <a:ext cx="8534400" cy="5202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3">
            <a:extLst>
              <a:ext uri="{FF2B5EF4-FFF2-40B4-BE49-F238E27FC236}">
                <a16:creationId xmlns:a16="http://schemas.microsoft.com/office/drawing/2014/main" id="{87C19586-F901-7348-B4D2-584D12969EBF}"/>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7</a:t>
            </a:fld>
            <a:endParaRPr lang="es-ES" sz="1600" dirty="0"/>
          </a:p>
        </p:txBody>
      </p:sp>
    </p:spTree>
    <p:extLst>
      <p:ext uri="{BB962C8B-B14F-4D97-AF65-F5344CB8AC3E}">
        <p14:creationId xmlns:p14="http://schemas.microsoft.com/office/powerpoint/2010/main" val="358527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Kriteria Pengendalian</a:t>
            </a:r>
          </a:p>
        </p:txBody>
      </p:sp>
      <p:sp>
        <p:nvSpPr>
          <p:cNvPr id="3" name="Content Placeholder 2"/>
          <p:cNvSpPr>
            <a:spLocks noGrp="1"/>
          </p:cNvSpPr>
          <p:nvPr>
            <p:ph sz="quarter" idx="10"/>
          </p:nvPr>
        </p:nvSpPr>
        <p:spPr>
          <a:xfrm>
            <a:off x="838200" y="1676400"/>
            <a:ext cx="6934200" cy="4507834"/>
          </a:xfrm>
          <a:noFill/>
          <a:ln>
            <a:noFill/>
          </a:ln>
          <a:effectLst/>
        </p:spPr>
        <p:style>
          <a:lnRef idx="1">
            <a:schemeClr val="accent2"/>
          </a:lnRef>
          <a:fillRef idx="2">
            <a:schemeClr val="accent2"/>
          </a:fillRef>
          <a:effectRef idx="1">
            <a:schemeClr val="accent2"/>
          </a:effectRef>
          <a:fontRef idx="minor">
            <a:schemeClr val="dk1"/>
          </a:fontRef>
        </p:style>
        <p:txBody>
          <a:bodyPr>
            <a:noAutofit/>
          </a:bodyPr>
          <a:lstStyle/>
          <a:p>
            <a:pPr marL="0" indent="0">
              <a:lnSpc>
                <a:spcPct val="90000"/>
              </a:lnSpc>
              <a:buNone/>
            </a:pPr>
            <a:r>
              <a:rPr lang="sv-SE" dirty="0"/>
              <a:t>Dalam menentukan adanya pengendalian, entitas menerapkan kriteria yang terdapat dalam PSAK 227: Laporan Keuangan Konsolidasian dan Laporan Keuangan Tersendiri paragraf 10-11</a:t>
            </a:r>
          </a:p>
          <a:p>
            <a:pPr marL="0" indent="0">
              <a:lnSpc>
                <a:spcPct val="90000"/>
              </a:lnSpc>
              <a:buNone/>
            </a:pPr>
            <a:endParaRPr lang="sv-SE" dirty="0"/>
          </a:p>
          <a:p>
            <a:pPr marL="0" indent="0">
              <a:lnSpc>
                <a:spcPct val="90000"/>
              </a:lnSpc>
              <a:buNone/>
            </a:pPr>
            <a:r>
              <a:rPr lang="sv-SE" dirty="0"/>
              <a:t>Dalam menentukan adanya pengendalian, entitas menerapkan kriteria yang terdapat dalam PSAK 110: Laporan Keuangan Konsolidasian</a:t>
            </a:r>
            <a:endParaRPr lang="id-ID" dirty="0"/>
          </a:p>
          <a:p>
            <a:pPr marL="0" indent="0">
              <a:lnSpc>
                <a:spcPct val="90000"/>
              </a:lnSpc>
              <a:buNone/>
            </a:pPr>
            <a:endParaRPr lang="id-ID" b="1" dirty="0"/>
          </a:p>
          <a:p>
            <a:pPr marL="0" indent="0">
              <a:lnSpc>
                <a:spcPct val="90000"/>
              </a:lnSpc>
              <a:buNone/>
            </a:pPr>
            <a:r>
              <a:rPr lang="id-ID" b="1" dirty="0"/>
              <a:t>PENGENDALIAN </a:t>
            </a:r>
            <a:r>
              <a:rPr lang="id-ID" dirty="0">
                <a:sym typeface="Wingdings" panose="05000000000000000000" pitchFamily="2" charset="2"/>
              </a:rPr>
              <a:t> </a:t>
            </a:r>
            <a:r>
              <a:rPr lang="id-ID" dirty="0"/>
              <a:t>Investor memiliki pengendalian atas </a:t>
            </a:r>
            <a:r>
              <a:rPr lang="id-ID" dirty="0" err="1"/>
              <a:t>investee</a:t>
            </a:r>
            <a:r>
              <a:rPr lang="id-ID" dirty="0"/>
              <a:t> ketika terekspos (terpapar) atau memiliki </a:t>
            </a:r>
            <a:r>
              <a:rPr lang="id-ID" b="1" dirty="0"/>
              <a:t>hak imbal hasil variabel </a:t>
            </a:r>
            <a:r>
              <a:rPr lang="id-ID" dirty="0"/>
              <a:t>dari </a:t>
            </a:r>
            <a:r>
              <a:rPr lang="id-ID" b="1" dirty="0"/>
              <a:t>keterlibatannya </a:t>
            </a:r>
            <a:r>
              <a:rPr lang="id-ID" dirty="0"/>
              <a:t>dengan </a:t>
            </a:r>
            <a:r>
              <a:rPr lang="id-ID" dirty="0" err="1"/>
              <a:t>investee</a:t>
            </a:r>
            <a:r>
              <a:rPr lang="id-ID" dirty="0"/>
              <a:t> dan memiliki kemampuan untuk mempengaruhi imbal hasil tersebut melalui </a:t>
            </a:r>
            <a:r>
              <a:rPr lang="id-ID" b="1" dirty="0"/>
              <a:t>kekuasaannya </a:t>
            </a:r>
            <a:r>
              <a:rPr lang="id-ID" dirty="0"/>
              <a:t>atas </a:t>
            </a:r>
            <a:r>
              <a:rPr lang="id-ID" dirty="0" err="1"/>
              <a:t>investee</a:t>
            </a:r>
            <a:endParaRPr lang="id-ID" dirty="0"/>
          </a:p>
          <a:p>
            <a:pPr marL="0" indent="0">
              <a:lnSpc>
                <a:spcPct val="90000"/>
              </a:lnSpc>
              <a:buNone/>
            </a:pPr>
            <a:endParaRPr lang="id-ID" dirty="0"/>
          </a:p>
        </p:txBody>
      </p:sp>
      <p:pic>
        <p:nvPicPr>
          <p:cNvPr id="7" name="Picture 6" descr="A person and person standing next to each other and looking at the camera&#10;&#10;Description automatically generated with low confidence">
            <a:extLst>
              <a:ext uri="{FF2B5EF4-FFF2-40B4-BE49-F238E27FC236}">
                <a16:creationId xmlns:a16="http://schemas.microsoft.com/office/drawing/2014/main" id="{00317F86-35D5-1148-9EF3-52D619DFD0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619" y="1676400"/>
            <a:ext cx="3827181" cy="3894207"/>
          </a:xfrm>
          <a:prstGeom prst="rect">
            <a:avLst/>
          </a:prstGeom>
        </p:spPr>
      </p:pic>
      <p:sp>
        <p:nvSpPr>
          <p:cNvPr id="5" name="Slide Number Placeholder 3">
            <a:extLst>
              <a:ext uri="{FF2B5EF4-FFF2-40B4-BE49-F238E27FC236}">
                <a16:creationId xmlns:a16="http://schemas.microsoft.com/office/drawing/2014/main" id="{7E02D7A4-49AF-5842-9201-484FC20205D1}"/>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8</a:t>
            </a:fld>
            <a:endParaRPr lang="es-ES" sz="1600" dirty="0"/>
          </a:p>
        </p:txBody>
      </p:sp>
    </p:spTree>
    <p:extLst>
      <p:ext uri="{BB962C8B-B14F-4D97-AF65-F5344CB8AC3E}">
        <p14:creationId xmlns:p14="http://schemas.microsoft.com/office/powerpoint/2010/main" val="213804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451104"/>
            <a:ext cx="6629400" cy="731600"/>
          </a:xfrm>
        </p:spPr>
        <p:txBody>
          <a:bodyPr/>
          <a:lstStyle/>
          <a:p>
            <a:r>
              <a:rPr lang="id-ID" dirty="0"/>
              <a:t>Sifat Transaksi Restukturisasi Entitas Sepengendali</a:t>
            </a:r>
          </a:p>
        </p:txBody>
      </p:sp>
      <p:graphicFrame>
        <p:nvGraphicFramePr>
          <p:cNvPr id="5" name="Diagram 4"/>
          <p:cNvGraphicFramePr/>
          <p:nvPr>
            <p:extLst>
              <p:ext uri="{D42A27DB-BD31-4B8C-83A1-F6EECF244321}">
                <p14:modId xmlns:p14="http://schemas.microsoft.com/office/powerpoint/2010/main" val="1016605793"/>
              </p:ext>
            </p:extLst>
          </p:nvPr>
        </p:nvGraphicFramePr>
        <p:xfrm>
          <a:off x="685800" y="1676400"/>
          <a:ext cx="107442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000AEB5-AB66-8A46-A62E-ADB630152EA2}"/>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9</a:t>
            </a:fld>
            <a:endParaRPr lang="es-ES" sz="1600" dirty="0"/>
          </a:p>
        </p:txBody>
      </p:sp>
    </p:spTree>
    <p:extLst>
      <p:ext uri="{BB962C8B-B14F-4D97-AF65-F5344CB8AC3E}">
        <p14:creationId xmlns:p14="http://schemas.microsoft.com/office/powerpoint/2010/main" val="916528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86" y="678297"/>
            <a:ext cx="9507414" cy="816800"/>
          </a:xfrm>
        </p:spPr>
        <p:txBody>
          <a:bodyPr/>
          <a:lstStyle/>
          <a:p>
            <a:r>
              <a:rPr lang="id-ID" sz="3600" dirty="0"/>
              <a:t>Sifat Transaksi Restukturisasi Entitas Sepengendali</a:t>
            </a:r>
          </a:p>
        </p:txBody>
      </p:sp>
      <p:sp>
        <p:nvSpPr>
          <p:cNvPr id="3" name="Content Placeholder 2"/>
          <p:cNvSpPr>
            <a:spLocks noGrp="1"/>
          </p:cNvSpPr>
          <p:nvPr>
            <p:ph sz="quarter" idx="10"/>
          </p:nvPr>
        </p:nvSpPr>
        <p:spPr>
          <a:xfrm>
            <a:off x="1371600" y="1524000"/>
            <a:ext cx="9372600" cy="5109150"/>
          </a:xfrm>
        </p:spPr>
        <p:txBody>
          <a:bodyPr>
            <a:noAutofit/>
          </a:bodyPr>
          <a:lstStyle/>
          <a:p>
            <a:pPr marL="0" indent="0">
              <a:buNone/>
            </a:pPr>
            <a:r>
              <a:rPr lang="id-ID" b="1" dirty="0"/>
              <a:t>Contoh-contoh transaksi antara entitas sepengendali </a:t>
            </a:r>
          </a:p>
          <a:p>
            <a:pPr marL="312738" lvl="1" indent="-298450"/>
            <a:r>
              <a:rPr lang="id-ID" dirty="0"/>
              <a:t>Entitas induk memindahkan sebagian aset neto dari entitas anak menjadi aset entitas induk.Perubahan dalam bentuk hukum kepemilikan atas aset neto, tetapi tidak menyebabkan perubahan substansi ekonomi kepemilikan aset neto.</a:t>
            </a:r>
          </a:p>
          <a:p>
            <a:pPr marL="312738" lvl="1" indent="-298450"/>
            <a:r>
              <a:rPr lang="id-ID" dirty="0"/>
              <a:t>Entitas induk mengalihkan sebagian hak kepemilikannya dalam suatu entitas anak ke entitas anak lainnya. Perubahan bentuk hukum kepemilikan entitas anak, tetapi bukan perubahan substansi ekonomi kepemilikan entitas anak.</a:t>
            </a:r>
          </a:p>
          <a:p>
            <a:pPr marL="312738" lvl="1" indent="-298450"/>
            <a:r>
              <a:rPr lang="id-ID" dirty="0"/>
              <a:t>Entitas induk menukar kepemilikannya atas sebagian aset neto dalam entitas anak yang dimilikinya dengan saham tambahan yang diterbitkan oleh entitas anak lain (yang tidak dimiliki sepenuhnya), sehingga kepemilikan entitas induk dalam entitas anak lain tersebut bertambah, sedangkan persentase kepemilikan pemegang saham nonpengendali dalam entitas anak tersebut berkurang. Dalam hal ini, walaupun bentuk hukum kepemilikan aset neto dalam entitas anak berubah (dari milik langsung entitas induk menjadi milik entitas anak lain), tetapi tidak terjadi perubahan substansi ekonomi kepemilikan atas aset neto.</a:t>
            </a:r>
          </a:p>
        </p:txBody>
      </p:sp>
      <p:sp>
        <p:nvSpPr>
          <p:cNvPr id="4" name="Slide Number Placeholder 3">
            <a:extLst>
              <a:ext uri="{FF2B5EF4-FFF2-40B4-BE49-F238E27FC236}">
                <a16:creationId xmlns:a16="http://schemas.microsoft.com/office/drawing/2014/main" id="{1C695EFB-BA18-1747-B2B2-9FB45491B96E}"/>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10</a:t>
            </a:fld>
            <a:endParaRPr lang="es-ES" sz="1600" dirty="0"/>
          </a:p>
        </p:txBody>
      </p:sp>
    </p:spTree>
    <p:extLst>
      <p:ext uri="{BB962C8B-B14F-4D97-AF65-F5344CB8AC3E}">
        <p14:creationId xmlns:p14="http://schemas.microsoft.com/office/powerpoint/2010/main" val="3671225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Transaksi tidak sepengendali</a:t>
            </a:r>
          </a:p>
        </p:txBody>
      </p:sp>
      <p:graphicFrame>
        <p:nvGraphicFramePr>
          <p:cNvPr id="5" name="Diagram 4"/>
          <p:cNvGraphicFramePr/>
          <p:nvPr>
            <p:extLst>
              <p:ext uri="{D42A27DB-BD31-4B8C-83A1-F6EECF244321}">
                <p14:modId xmlns:p14="http://schemas.microsoft.com/office/powerpoint/2010/main" val="1831052423"/>
              </p:ext>
            </p:extLst>
          </p:nvPr>
        </p:nvGraphicFramePr>
        <p:xfrm>
          <a:off x="1524000" y="1447800"/>
          <a:ext cx="9372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9C9634E-4461-BC47-B61D-E4C61F8A4F0D}"/>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11</a:t>
            </a:fld>
            <a:endParaRPr lang="es-ES" sz="1600" dirty="0"/>
          </a:p>
        </p:txBody>
      </p:sp>
    </p:spTree>
    <p:extLst>
      <p:ext uri="{BB962C8B-B14F-4D97-AF65-F5344CB8AC3E}">
        <p14:creationId xmlns:p14="http://schemas.microsoft.com/office/powerpoint/2010/main" val="1875256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Metode Penyatuan Kepentingan</a:t>
            </a:r>
          </a:p>
        </p:txBody>
      </p:sp>
      <p:graphicFrame>
        <p:nvGraphicFramePr>
          <p:cNvPr id="5" name="Diagram 4"/>
          <p:cNvGraphicFramePr/>
          <p:nvPr>
            <p:extLst>
              <p:ext uri="{D42A27DB-BD31-4B8C-83A1-F6EECF244321}">
                <p14:modId xmlns:p14="http://schemas.microsoft.com/office/powerpoint/2010/main" val="300212427"/>
              </p:ext>
            </p:extLst>
          </p:nvPr>
        </p:nvGraphicFramePr>
        <p:xfrm>
          <a:off x="990600" y="1524000"/>
          <a:ext cx="10591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AE8814D-85BD-F646-9D37-DC7A510C925D}"/>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12</a:t>
            </a:fld>
            <a:endParaRPr lang="es-ES" sz="1600" dirty="0"/>
          </a:p>
        </p:txBody>
      </p:sp>
    </p:spTree>
    <p:extLst>
      <p:ext uri="{BB962C8B-B14F-4D97-AF65-F5344CB8AC3E}">
        <p14:creationId xmlns:p14="http://schemas.microsoft.com/office/powerpoint/2010/main" val="1668044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4100" y="678880"/>
            <a:ext cx="6479100" cy="768000"/>
          </a:xfrm>
        </p:spPr>
        <p:txBody>
          <a:bodyPr wrap="square" anchor="t">
            <a:normAutofit/>
          </a:bodyPr>
          <a:lstStyle/>
          <a:p>
            <a:pPr>
              <a:lnSpc>
                <a:spcPct val="90000"/>
              </a:lnSpc>
            </a:pPr>
            <a:r>
              <a:rPr lang="id-ID" dirty="0"/>
              <a:t>Dasar Pertimbangan (DK)</a:t>
            </a:r>
            <a:endParaRPr lang="id-ID"/>
          </a:p>
        </p:txBody>
      </p:sp>
      <p:graphicFrame>
        <p:nvGraphicFramePr>
          <p:cNvPr id="6" name="Diagram 5"/>
          <p:cNvGraphicFramePr/>
          <p:nvPr>
            <p:extLst>
              <p:ext uri="{D42A27DB-BD31-4B8C-83A1-F6EECF244321}">
                <p14:modId xmlns:p14="http://schemas.microsoft.com/office/powerpoint/2010/main" val="1546951352"/>
              </p:ext>
            </p:extLst>
          </p:nvPr>
        </p:nvGraphicFramePr>
        <p:xfrm>
          <a:off x="762000" y="1483666"/>
          <a:ext cx="11015267" cy="4949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1D4F48D-FE2D-F148-BB9A-B745EC389C4C}"/>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13</a:t>
            </a:fld>
            <a:endParaRPr lang="es-ES" sz="1600" dirty="0"/>
          </a:p>
        </p:txBody>
      </p:sp>
    </p:spTree>
    <p:extLst>
      <p:ext uri="{BB962C8B-B14F-4D97-AF65-F5344CB8AC3E}">
        <p14:creationId xmlns:p14="http://schemas.microsoft.com/office/powerpoint/2010/main" val="1436339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Selisih Imbalan yang Dialihkan</a:t>
            </a:r>
          </a:p>
        </p:txBody>
      </p:sp>
      <p:graphicFrame>
        <p:nvGraphicFramePr>
          <p:cNvPr id="3" name="Diagram 2"/>
          <p:cNvGraphicFramePr/>
          <p:nvPr>
            <p:extLst>
              <p:ext uri="{D42A27DB-BD31-4B8C-83A1-F6EECF244321}">
                <p14:modId xmlns:p14="http://schemas.microsoft.com/office/powerpoint/2010/main" val="765825709"/>
              </p:ext>
            </p:extLst>
          </p:nvPr>
        </p:nvGraphicFramePr>
        <p:xfrm>
          <a:off x="1410683" y="1467901"/>
          <a:ext cx="9370633" cy="4807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178CD8A-CB60-DA44-80DA-B915D48A4D42}"/>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14</a:t>
            </a:fld>
            <a:endParaRPr lang="es-ES" sz="1600" dirty="0"/>
          </a:p>
        </p:txBody>
      </p:sp>
    </p:spTree>
    <p:extLst>
      <p:ext uri="{BB962C8B-B14F-4D97-AF65-F5344CB8AC3E}">
        <p14:creationId xmlns:p14="http://schemas.microsoft.com/office/powerpoint/2010/main" val="3442221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Penerapan Metode Penyatuan Kepentingan</a:t>
            </a:r>
          </a:p>
        </p:txBody>
      </p:sp>
      <p:graphicFrame>
        <p:nvGraphicFramePr>
          <p:cNvPr id="5" name="Diagram 4"/>
          <p:cNvGraphicFramePr/>
          <p:nvPr>
            <p:extLst>
              <p:ext uri="{D42A27DB-BD31-4B8C-83A1-F6EECF244321}">
                <p14:modId xmlns:p14="http://schemas.microsoft.com/office/powerpoint/2010/main" val="2742831098"/>
              </p:ext>
            </p:extLst>
          </p:nvPr>
        </p:nvGraphicFramePr>
        <p:xfrm>
          <a:off x="1676400" y="1676400"/>
          <a:ext cx="8839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3">
            <a:extLst>
              <a:ext uri="{FF2B5EF4-FFF2-40B4-BE49-F238E27FC236}">
                <a16:creationId xmlns:a16="http://schemas.microsoft.com/office/drawing/2014/main" id="{C1D1565B-4C32-264B-A611-9F77D0699ABE}"/>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15</a:t>
            </a:fld>
            <a:endParaRPr lang="es-ES" sz="1600" dirty="0"/>
          </a:p>
        </p:txBody>
      </p:sp>
    </p:spTree>
    <p:extLst>
      <p:ext uri="{BB962C8B-B14F-4D97-AF65-F5344CB8AC3E}">
        <p14:creationId xmlns:p14="http://schemas.microsoft.com/office/powerpoint/2010/main" val="2613475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Kebijakan Akuntansi</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1435265304"/>
              </p:ext>
            </p:extLst>
          </p:nvPr>
        </p:nvGraphicFramePr>
        <p:xfrm>
          <a:off x="1068388" y="1371600"/>
          <a:ext cx="10252075" cy="5024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3">
            <a:extLst>
              <a:ext uri="{FF2B5EF4-FFF2-40B4-BE49-F238E27FC236}">
                <a16:creationId xmlns:a16="http://schemas.microsoft.com/office/drawing/2014/main" id="{38019D3F-4B58-A440-BF3F-03232B3252EE}"/>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16</a:t>
            </a:fld>
            <a:endParaRPr lang="es-ES" sz="1600" dirty="0"/>
          </a:p>
        </p:txBody>
      </p:sp>
    </p:spTree>
    <p:extLst>
      <p:ext uri="{BB962C8B-B14F-4D97-AF65-F5344CB8AC3E}">
        <p14:creationId xmlns:p14="http://schemas.microsoft.com/office/powerpoint/2010/main" val="3793683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521" y="3200400"/>
            <a:ext cx="4036694" cy="1573548"/>
          </a:xfrm>
        </p:spPr>
        <p:txBody>
          <a:bodyPr/>
          <a:lstStyle/>
          <a:p>
            <a:r>
              <a:rPr lang="id-ID" dirty="0"/>
              <a:t>Pengeluaran terkait Kombinasi Bisnis</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729307306"/>
              </p:ext>
            </p:extLst>
          </p:nvPr>
        </p:nvGraphicFramePr>
        <p:xfrm>
          <a:off x="5105400" y="684609"/>
          <a:ext cx="7086600" cy="5488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B00992F-05BB-7B46-8723-993AAE6A89E6}"/>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17</a:t>
            </a:fld>
            <a:endParaRPr lang="es-ES" sz="1600" dirty="0"/>
          </a:p>
        </p:txBody>
      </p:sp>
    </p:spTree>
    <p:extLst>
      <p:ext uri="{BB962C8B-B14F-4D97-AF65-F5344CB8AC3E}">
        <p14:creationId xmlns:p14="http://schemas.microsoft.com/office/powerpoint/2010/main" val="3494745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Selisih Imbalan dan Jumlah Tercatat</a:t>
            </a:r>
          </a:p>
        </p:txBody>
      </p:sp>
      <p:graphicFrame>
        <p:nvGraphicFramePr>
          <p:cNvPr id="5" name="Diagram 4"/>
          <p:cNvGraphicFramePr/>
          <p:nvPr>
            <p:extLst>
              <p:ext uri="{D42A27DB-BD31-4B8C-83A1-F6EECF244321}">
                <p14:modId xmlns:p14="http://schemas.microsoft.com/office/powerpoint/2010/main" val="354536852"/>
              </p:ext>
            </p:extLst>
          </p:nvPr>
        </p:nvGraphicFramePr>
        <p:xfrm>
          <a:off x="1828800" y="1600200"/>
          <a:ext cx="82296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82FBB8B-8312-9346-A9A6-CED0EE263244}"/>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18</a:t>
            </a:fld>
            <a:endParaRPr lang="es-ES" sz="1600" dirty="0"/>
          </a:p>
        </p:txBody>
      </p:sp>
    </p:spTree>
    <p:extLst>
      <p:ext uri="{BB962C8B-B14F-4D97-AF65-F5344CB8AC3E}">
        <p14:creationId xmlns:p14="http://schemas.microsoft.com/office/powerpoint/2010/main" val="128480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64100" y="678880"/>
            <a:ext cx="6479100" cy="1607120"/>
          </a:xfrm>
        </p:spPr>
        <p:txBody>
          <a:bodyPr/>
          <a:lstStyle/>
          <a:p>
            <a:r>
              <a:rPr lang="id-ID" dirty="0"/>
              <a:t>Pelepasan</a:t>
            </a:r>
            <a:r>
              <a:rPr lang="id-ID" baseline="0" dirty="0"/>
              <a:t> Bisnis Entitas Sepengendali</a:t>
            </a:r>
            <a:endParaRPr lang="id-ID" dirty="0"/>
          </a:p>
        </p:txBody>
      </p:sp>
      <p:sp>
        <p:nvSpPr>
          <p:cNvPr id="2" name="Content Placeholder 1"/>
          <p:cNvSpPr>
            <a:spLocks noGrp="1"/>
          </p:cNvSpPr>
          <p:nvPr>
            <p:ph sz="quarter" idx="10"/>
          </p:nvPr>
        </p:nvSpPr>
        <p:spPr>
          <a:xfrm>
            <a:off x="763967" y="2399730"/>
            <a:ext cx="4874833" cy="2362200"/>
          </a:xfrm>
        </p:spPr>
        <p:txBody>
          <a:bodyPr/>
          <a:lstStyle/>
          <a:p>
            <a:r>
              <a:rPr lang="id-ID" sz="2200" dirty="0"/>
              <a:t>Menggunakan metode ‘</a:t>
            </a:r>
            <a:r>
              <a:rPr lang="id-ID" sz="2200" baseline="0" dirty="0"/>
              <a:t>disposal in equity’ [tidak menggunakan</a:t>
            </a:r>
            <a:r>
              <a:rPr lang="id-ID" sz="2200" dirty="0"/>
              <a:t> de-pooling of interest atau disposal in profit or loss]</a:t>
            </a:r>
            <a:r>
              <a:rPr lang="id-ID" sz="2200" baseline="0" dirty="0"/>
              <a:t> </a:t>
            </a:r>
          </a:p>
          <a:p>
            <a:r>
              <a:rPr lang="id-ID" sz="2200" dirty="0"/>
              <a:t>Selisih antara imbalan yang diterima dan jumlah tercatat bisnis yang dilepas diakui di ekuitas dan disajikan di pos </a:t>
            </a:r>
            <a:r>
              <a:rPr lang="id-ID" sz="2200" baseline="0" dirty="0"/>
              <a:t>‘tambahan modal disetor’</a:t>
            </a:r>
            <a:endParaRPr lang="id-ID" sz="2200" dirty="0"/>
          </a:p>
        </p:txBody>
      </p:sp>
      <p:pic>
        <p:nvPicPr>
          <p:cNvPr id="13" name="Picture 12" descr="A picture containing text, toy, vector graphics&#10;&#10;Description automatically generated">
            <a:extLst>
              <a:ext uri="{FF2B5EF4-FFF2-40B4-BE49-F238E27FC236}">
                <a16:creationId xmlns:a16="http://schemas.microsoft.com/office/drawing/2014/main" id="{2EE9E9D5-85BE-A74C-9016-6ECF0467C0EA}"/>
              </a:ext>
            </a:extLst>
          </p:cNvPr>
          <p:cNvPicPr>
            <a:picLocks noChangeAspect="1"/>
          </p:cNvPicPr>
          <p:nvPr/>
        </p:nvPicPr>
        <p:blipFill>
          <a:blip r:embed="rId2">
            <a:clrChange>
              <a:clrFrom>
                <a:srgbClr val="FFFEFF"/>
              </a:clrFrom>
              <a:clrTo>
                <a:srgbClr val="FFFEFF">
                  <a:alpha val="0"/>
                </a:srgbClr>
              </a:clrTo>
            </a:clrChange>
            <a:extLst>
              <a:ext uri="{28A0092B-C50C-407E-A947-70E740481C1C}">
                <a14:useLocalDpi xmlns:a14="http://schemas.microsoft.com/office/drawing/2010/main" val="0"/>
              </a:ext>
            </a:extLst>
          </a:blip>
          <a:stretch>
            <a:fillRect/>
          </a:stretch>
        </p:blipFill>
        <p:spPr>
          <a:xfrm>
            <a:off x="5410200" y="2133600"/>
            <a:ext cx="6330950" cy="3440479"/>
          </a:xfrm>
          <a:prstGeom prst="rect">
            <a:avLst/>
          </a:prstGeom>
        </p:spPr>
      </p:pic>
      <p:sp>
        <p:nvSpPr>
          <p:cNvPr id="5" name="Slide Number Placeholder 3">
            <a:extLst>
              <a:ext uri="{FF2B5EF4-FFF2-40B4-BE49-F238E27FC236}">
                <a16:creationId xmlns:a16="http://schemas.microsoft.com/office/drawing/2014/main" id="{2D0019FE-7B38-424E-8959-5FFC856909ED}"/>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19</a:t>
            </a:fld>
            <a:endParaRPr lang="es-E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Laba per Saham</a:t>
            </a:r>
          </a:p>
        </p:txBody>
      </p:sp>
      <p:graphicFrame>
        <p:nvGraphicFramePr>
          <p:cNvPr id="5" name="Diagram 4"/>
          <p:cNvGraphicFramePr/>
          <p:nvPr>
            <p:extLst>
              <p:ext uri="{D42A27DB-BD31-4B8C-83A1-F6EECF244321}">
                <p14:modId xmlns:p14="http://schemas.microsoft.com/office/powerpoint/2010/main" val="3766615606"/>
              </p:ext>
            </p:extLst>
          </p:nvPr>
        </p:nvGraphicFramePr>
        <p:xfrm>
          <a:off x="2095500" y="1676400"/>
          <a:ext cx="8001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AA0D447-8C98-D945-8FDD-981C328D5B02}"/>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20</a:t>
            </a:fld>
            <a:endParaRPr lang="es-ES" sz="1600" dirty="0"/>
          </a:p>
        </p:txBody>
      </p:sp>
    </p:spTree>
    <p:extLst>
      <p:ext uri="{BB962C8B-B14F-4D97-AF65-F5344CB8AC3E}">
        <p14:creationId xmlns:p14="http://schemas.microsoft.com/office/powerpoint/2010/main" val="764783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Pengungkapan</a:t>
            </a:r>
          </a:p>
        </p:txBody>
      </p:sp>
      <p:sp>
        <p:nvSpPr>
          <p:cNvPr id="3" name="Content Placeholder 2"/>
          <p:cNvSpPr>
            <a:spLocks noGrp="1"/>
          </p:cNvSpPr>
          <p:nvPr>
            <p:ph sz="quarter" idx="10"/>
          </p:nvPr>
        </p:nvSpPr>
        <p:spPr>
          <a:xfrm>
            <a:off x="970350" y="1295400"/>
            <a:ext cx="10251300" cy="4736434"/>
          </a:xfrm>
        </p:spPr>
        <p:txBody>
          <a:bodyPr>
            <a:noAutofit/>
          </a:bodyPr>
          <a:lstStyle/>
          <a:p>
            <a:pPr marL="406400" indent="-349250">
              <a:spcBef>
                <a:spcPts val="0"/>
              </a:spcBef>
              <a:buFont typeface="+mj-lt"/>
              <a:buAutoNum type="alphaLcPeriod"/>
            </a:pPr>
            <a:r>
              <a:rPr lang="id-ID" sz="1900" dirty="0"/>
              <a:t>nama dan penjelasan tentang entitas atau bisnis yang berkombinasi;</a:t>
            </a:r>
          </a:p>
          <a:p>
            <a:pPr marL="406400" indent="-349250">
              <a:spcBef>
                <a:spcPts val="0"/>
              </a:spcBef>
              <a:buFont typeface="+mj-lt"/>
              <a:buAutoNum type="alphaLcPeriod"/>
            </a:pPr>
            <a:r>
              <a:rPr lang="id-ID" sz="1900" dirty="0"/>
              <a:t>penjelasan mengenai hubungan kesepengendalian dari entitas-entitas yang bertransaksi dan bahwa hubungan tersebut tidak bersifat sementara;</a:t>
            </a:r>
          </a:p>
          <a:p>
            <a:pPr marL="406400" indent="-349250">
              <a:spcBef>
                <a:spcPts val="0"/>
              </a:spcBef>
              <a:buFont typeface="+mj-lt"/>
              <a:buAutoNum type="alphaLcPeriod"/>
            </a:pPr>
            <a:r>
              <a:rPr lang="id-ID" sz="1900" dirty="0"/>
              <a:t>tanggal efektif transaksi; </a:t>
            </a:r>
          </a:p>
          <a:p>
            <a:pPr marL="406400" indent="-349250">
              <a:spcBef>
                <a:spcPts val="0"/>
              </a:spcBef>
              <a:buFont typeface="+mj-lt"/>
              <a:buAutoNum type="alphaLcPeriod"/>
            </a:pPr>
            <a:r>
              <a:rPr lang="id-ID" sz="1900" dirty="0"/>
              <a:t>operasi atau kegiatan bisnis yang telah diputuskan untuk dijual atau dihentikan akibat kombinasi bisnis;</a:t>
            </a:r>
          </a:p>
          <a:p>
            <a:pPr marL="406400" indent="-349250">
              <a:spcBef>
                <a:spcPts val="0"/>
              </a:spcBef>
              <a:buFont typeface="+mj-lt"/>
              <a:buAutoNum type="alphaLcPeriod"/>
            </a:pPr>
            <a:r>
              <a:rPr lang="id-ID" sz="1900" dirty="0"/>
              <a:t>kepemilikan entitas atau bisnis yang dialihkan serta jenis dan jumlah imbalan yang terjadi;</a:t>
            </a:r>
          </a:p>
          <a:p>
            <a:pPr marL="406400" indent="-349250">
              <a:spcBef>
                <a:spcPts val="0"/>
              </a:spcBef>
              <a:buFont typeface="+mj-lt"/>
              <a:buAutoNum type="alphaLcPeriod"/>
            </a:pPr>
            <a:r>
              <a:rPr lang="id-ID" sz="1900" dirty="0"/>
              <a:t>jumlah tercatat bisnis yang dikombinasikan serta selisih antara jumlah tercatat tersebut dan jumlah imbalan yang dialihkan; dan </a:t>
            </a:r>
          </a:p>
          <a:p>
            <a:pPr marL="406400" indent="-349250">
              <a:spcBef>
                <a:spcPts val="0"/>
              </a:spcBef>
              <a:buFont typeface="+mj-lt"/>
              <a:buAutoNum type="alphaLcPeriod"/>
            </a:pPr>
            <a:r>
              <a:rPr lang="id-ID" sz="1900" dirty="0"/>
              <a:t>pengungkapan mengenai penyajian kembali laporan keuangan :</a:t>
            </a:r>
          </a:p>
          <a:p>
            <a:pPr marL="803275" lvl="1" indent="-361950">
              <a:spcBef>
                <a:spcPts val="0"/>
              </a:spcBef>
              <a:buFont typeface="+mj-lt"/>
              <a:buAutoNum type="romanLcPeriod"/>
            </a:pPr>
            <a:r>
              <a:rPr lang="id-ID" sz="1900" dirty="0"/>
              <a:t>ikhtisar angka-angka laporan keuangan yang telah dilaporkan sebelumnya untuk periode yang disajikan kembali;</a:t>
            </a:r>
          </a:p>
          <a:p>
            <a:pPr marL="803275" lvl="1" indent="-361950">
              <a:spcBef>
                <a:spcPts val="0"/>
              </a:spcBef>
              <a:buFont typeface="+mj-lt"/>
              <a:buAutoNum type="romanLcPeriod"/>
            </a:pPr>
            <a:r>
              <a:rPr lang="sv-SE" sz="1900" dirty="0"/>
              <a:t>ikhtisar jumlah tercatat aset dan liabilitas entitas atau bisnis yang dikombinasikan;</a:t>
            </a:r>
          </a:p>
          <a:p>
            <a:pPr marL="803275" lvl="1" indent="-361950">
              <a:spcBef>
                <a:spcPts val="0"/>
              </a:spcBef>
              <a:buFont typeface="+mj-lt"/>
              <a:buAutoNum type="romanLcPeriod"/>
            </a:pPr>
            <a:r>
              <a:rPr lang="id-ID" sz="1900" dirty="0"/>
              <a:t>dampak penyesuaian kebijakan akuntansi;</a:t>
            </a:r>
          </a:p>
          <a:p>
            <a:pPr marL="803275" lvl="1" indent="-361950">
              <a:spcBef>
                <a:spcPts val="0"/>
              </a:spcBef>
              <a:buFont typeface="+mj-lt"/>
              <a:buAutoNum type="romanLcPeriod"/>
            </a:pPr>
            <a:r>
              <a:rPr lang="id-ID" sz="1900" dirty="0"/>
              <a:t>ikhtisar angka-angka laporan keuangan setelah disajikan kembali.</a:t>
            </a:r>
          </a:p>
        </p:txBody>
      </p:sp>
      <p:sp>
        <p:nvSpPr>
          <p:cNvPr id="4" name="Slide Number Placeholder 3">
            <a:extLst>
              <a:ext uri="{FF2B5EF4-FFF2-40B4-BE49-F238E27FC236}">
                <a16:creationId xmlns:a16="http://schemas.microsoft.com/office/drawing/2014/main" id="{6781569D-708B-F343-AE30-FCF0ECC895F9}"/>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21</a:t>
            </a:fld>
            <a:endParaRPr lang="es-ES" sz="1600" dirty="0"/>
          </a:p>
        </p:txBody>
      </p:sp>
    </p:spTree>
    <p:extLst>
      <p:ext uri="{BB962C8B-B14F-4D97-AF65-F5344CB8AC3E}">
        <p14:creationId xmlns:p14="http://schemas.microsoft.com/office/powerpoint/2010/main" val="2047751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Pengungkapan</a:t>
            </a:r>
          </a:p>
        </p:txBody>
      </p:sp>
      <p:sp>
        <p:nvSpPr>
          <p:cNvPr id="3" name="Content Placeholder 2"/>
          <p:cNvSpPr>
            <a:spLocks noGrp="1"/>
          </p:cNvSpPr>
          <p:nvPr>
            <p:ph sz="quarter" idx="10"/>
          </p:nvPr>
        </p:nvSpPr>
        <p:spPr/>
        <p:txBody>
          <a:bodyPr>
            <a:noAutofit/>
          </a:bodyPr>
          <a:lstStyle/>
          <a:p>
            <a:r>
              <a:rPr lang="id-ID" sz="2100" dirty="0"/>
              <a:t>Entitas mengungkapkan saldo selisih yang disajikan dalam pos tambahan modal disetor, baik yang timbul dari penerapan Pernyataan ini atas transaksi kombinasi bisnis entitas sepengendali maupun dari transaksi </a:t>
            </a:r>
            <a:r>
              <a:rPr lang="af-ZA" sz="2100" dirty="0"/>
              <a:t>kombinasi bisnsis </a:t>
            </a:r>
            <a:r>
              <a:rPr lang="id-ID" sz="2100" dirty="0"/>
              <a:t>entitas sepengendali sebagaimana disyaratkan dalam ketentuan transisi.</a:t>
            </a:r>
          </a:p>
          <a:p>
            <a:r>
              <a:rPr lang="nb-NO" sz="2100" dirty="0"/>
              <a:t>Entitas yang menyerahkan aset neto atau kepemilikan atas ekuitas dalam kombinasi bisnis entitas sepengendali mengungkapkan:</a:t>
            </a:r>
          </a:p>
          <a:p>
            <a:pPr lvl="1">
              <a:buFont typeface="+mj-lt"/>
              <a:buAutoNum type="alphaLcParenR"/>
            </a:pPr>
            <a:r>
              <a:rPr lang="id-ID" sz="2100" dirty="0"/>
              <a:t>porsi dari setiap selisih yang diakui di ekuitas yang dapat diatribusikan pada pengakuan sisa investasi pada entitas anak terdahulu dengan nilai wajar pada tanggal hilangnya pengendalian, dan</a:t>
            </a:r>
          </a:p>
          <a:p>
            <a:pPr lvl="1">
              <a:buFont typeface="+mj-lt"/>
              <a:buAutoNum type="alphaLcParenR"/>
            </a:pPr>
            <a:r>
              <a:rPr lang="id-ID" sz="2100" dirty="0"/>
              <a:t>pos keuntungan atau kerugian yang diakui dalam laporan laba rugi komprehensif (jika tidak disajikan secara terpisah dalam laporan laba rugi komprehensif).</a:t>
            </a:r>
          </a:p>
        </p:txBody>
      </p:sp>
      <p:sp>
        <p:nvSpPr>
          <p:cNvPr id="4" name="Slide Number Placeholder 3">
            <a:extLst>
              <a:ext uri="{FF2B5EF4-FFF2-40B4-BE49-F238E27FC236}">
                <a16:creationId xmlns:a16="http://schemas.microsoft.com/office/drawing/2014/main" id="{80844E71-ABA8-0C47-A4F1-2C4EBBFEB809}"/>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22</a:t>
            </a:fld>
            <a:endParaRPr lang="es-ES" sz="1600" dirty="0"/>
          </a:p>
        </p:txBody>
      </p:sp>
    </p:spTree>
    <p:extLst>
      <p:ext uri="{BB962C8B-B14F-4D97-AF65-F5344CB8AC3E}">
        <p14:creationId xmlns:p14="http://schemas.microsoft.com/office/powerpoint/2010/main" val="3987897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id-ID" dirty="0"/>
              <a:t>Tanggal Efektif &amp; Penarikan</a:t>
            </a:r>
          </a:p>
        </p:txBody>
      </p:sp>
      <p:graphicFrame>
        <p:nvGraphicFramePr>
          <p:cNvPr id="2" name="Diagram 1"/>
          <p:cNvGraphicFramePr/>
          <p:nvPr>
            <p:extLst>
              <p:ext uri="{D42A27DB-BD31-4B8C-83A1-F6EECF244321}">
                <p14:modId xmlns:p14="http://schemas.microsoft.com/office/powerpoint/2010/main" val="2573098600"/>
              </p:ext>
            </p:extLst>
          </p:nvPr>
        </p:nvGraphicFramePr>
        <p:xfrm>
          <a:off x="2286001" y="1371600"/>
          <a:ext cx="7953703"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AA24156-36EF-D147-A109-6AA605C387F9}"/>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23</a:t>
            </a:fld>
            <a:endParaRPr lang="es-ES" sz="1600" dirty="0"/>
          </a:p>
        </p:txBody>
      </p:sp>
    </p:spTree>
    <p:extLst>
      <p:ext uri="{BB962C8B-B14F-4D97-AF65-F5344CB8AC3E}">
        <p14:creationId xmlns:p14="http://schemas.microsoft.com/office/powerpoint/2010/main" val="3318904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Ilustrasi</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364768240"/>
              </p:ext>
            </p:extLst>
          </p:nvPr>
        </p:nvGraphicFramePr>
        <p:xfrm>
          <a:off x="1313903" y="1377779"/>
          <a:ext cx="9645648" cy="2255904"/>
        </p:xfrm>
        <a:graphic>
          <a:graphicData uri="http://schemas.openxmlformats.org/drawingml/2006/table">
            <a:tbl>
              <a:tblPr firstRow="1" bandRow="1">
                <a:tableStyleId>{7DF18680-E054-41AD-8BC1-D1AEF772440D}</a:tableStyleId>
              </a:tblPr>
              <a:tblGrid>
                <a:gridCol w="3634057">
                  <a:extLst>
                    <a:ext uri="{9D8B030D-6E8A-4147-A177-3AD203B41FA5}">
                      <a16:colId xmlns:a16="http://schemas.microsoft.com/office/drawing/2014/main" val="20000"/>
                    </a:ext>
                  </a:extLst>
                </a:gridCol>
                <a:gridCol w="2143477">
                  <a:extLst>
                    <a:ext uri="{9D8B030D-6E8A-4147-A177-3AD203B41FA5}">
                      <a16:colId xmlns:a16="http://schemas.microsoft.com/office/drawing/2014/main" val="20001"/>
                    </a:ext>
                  </a:extLst>
                </a:gridCol>
                <a:gridCol w="2054166">
                  <a:extLst>
                    <a:ext uri="{9D8B030D-6E8A-4147-A177-3AD203B41FA5}">
                      <a16:colId xmlns:a16="http://schemas.microsoft.com/office/drawing/2014/main" val="20002"/>
                    </a:ext>
                  </a:extLst>
                </a:gridCol>
                <a:gridCol w="1813948">
                  <a:extLst>
                    <a:ext uri="{9D8B030D-6E8A-4147-A177-3AD203B41FA5}">
                      <a16:colId xmlns:a16="http://schemas.microsoft.com/office/drawing/2014/main" val="20003"/>
                    </a:ext>
                  </a:extLst>
                </a:gridCol>
              </a:tblGrid>
              <a:tr h="370840">
                <a:tc>
                  <a:txBody>
                    <a:bodyPr/>
                    <a:lstStyle/>
                    <a:p>
                      <a:r>
                        <a:rPr lang="id-ID" dirty="0"/>
                        <a:t>Uraian</a:t>
                      </a:r>
                    </a:p>
                  </a:txBody>
                  <a:tcPr>
                    <a:solidFill>
                      <a:schemeClr val="accent5">
                        <a:lumMod val="75000"/>
                      </a:schemeClr>
                    </a:solidFill>
                  </a:tcPr>
                </a:tc>
                <a:tc>
                  <a:txBody>
                    <a:bodyPr/>
                    <a:lstStyle/>
                    <a:p>
                      <a:pPr algn="ctr"/>
                      <a:r>
                        <a:rPr lang="id-ID" dirty="0"/>
                        <a:t>A</a:t>
                      </a:r>
                    </a:p>
                  </a:txBody>
                  <a:tcPr>
                    <a:solidFill>
                      <a:schemeClr val="accent5">
                        <a:lumMod val="75000"/>
                      </a:schemeClr>
                    </a:solidFill>
                  </a:tcPr>
                </a:tc>
                <a:tc>
                  <a:txBody>
                    <a:bodyPr/>
                    <a:lstStyle/>
                    <a:p>
                      <a:pPr algn="ctr"/>
                      <a:r>
                        <a:rPr lang="id-ID" dirty="0"/>
                        <a:t>A</a:t>
                      </a:r>
                    </a:p>
                  </a:txBody>
                  <a:tcPr>
                    <a:solidFill>
                      <a:schemeClr val="accent5">
                        <a:lumMod val="75000"/>
                      </a:schemeClr>
                    </a:solidFill>
                  </a:tcPr>
                </a:tc>
                <a:tc>
                  <a:txBody>
                    <a:bodyPr/>
                    <a:lstStyle/>
                    <a:p>
                      <a:pPr algn="ctr"/>
                      <a:r>
                        <a:rPr lang="id-ID" dirty="0"/>
                        <a:t>B</a:t>
                      </a:r>
                    </a:p>
                  </a:txBody>
                  <a:tcPr>
                    <a:solidFill>
                      <a:schemeClr val="accent5">
                        <a:lumMod val="75000"/>
                      </a:schemeClr>
                    </a:solidFill>
                  </a:tcPr>
                </a:tc>
                <a:extLst>
                  <a:ext uri="{0D108BD9-81ED-4DB2-BD59-A6C34878D82A}">
                    <a16:rowId xmlns:a16="http://schemas.microsoft.com/office/drawing/2014/main" val="10000"/>
                  </a:ext>
                </a:extLst>
              </a:tr>
              <a:tr h="370840">
                <a:tc>
                  <a:txBody>
                    <a:bodyPr/>
                    <a:lstStyle/>
                    <a:p>
                      <a:endParaRPr lang="id-ID" b="1" dirty="0">
                        <a:solidFill>
                          <a:schemeClr val="bg1"/>
                        </a:solidFill>
                      </a:endParaRPr>
                    </a:p>
                  </a:txBody>
                  <a:tcPr>
                    <a:solidFill>
                      <a:schemeClr val="accent5"/>
                    </a:solidFill>
                  </a:tcPr>
                </a:tc>
                <a:tc>
                  <a:txBody>
                    <a:bodyPr/>
                    <a:lstStyle/>
                    <a:p>
                      <a:pPr algn="ctr"/>
                      <a:r>
                        <a:rPr lang="id-ID" b="1" dirty="0">
                          <a:solidFill>
                            <a:schemeClr val="bg1"/>
                          </a:solidFill>
                        </a:rPr>
                        <a:t>2013</a:t>
                      </a:r>
                    </a:p>
                  </a:txBody>
                  <a:tcPr>
                    <a:solidFill>
                      <a:schemeClr val="accent5"/>
                    </a:solidFill>
                  </a:tcPr>
                </a:tc>
                <a:tc>
                  <a:txBody>
                    <a:bodyPr/>
                    <a:lstStyle/>
                    <a:p>
                      <a:pPr algn="ctr"/>
                      <a:r>
                        <a:rPr lang="id-ID" b="1" dirty="0">
                          <a:solidFill>
                            <a:schemeClr val="bg1"/>
                          </a:solidFill>
                        </a:rPr>
                        <a:t>2014</a:t>
                      </a:r>
                    </a:p>
                  </a:txBody>
                  <a:tcPr>
                    <a:solidFill>
                      <a:schemeClr val="accent5"/>
                    </a:solidFill>
                  </a:tcPr>
                </a:tc>
                <a:tc>
                  <a:txBody>
                    <a:bodyPr/>
                    <a:lstStyle/>
                    <a:p>
                      <a:pPr algn="ctr"/>
                      <a:r>
                        <a:rPr lang="id-ID" b="1" dirty="0">
                          <a:solidFill>
                            <a:schemeClr val="bg1"/>
                          </a:solidFill>
                        </a:rPr>
                        <a:t>2013</a:t>
                      </a:r>
                    </a:p>
                  </a:txBody>
                  <a:tcPr>
                    <a:solidFill>
                      <a:schemeClr val="accent5"/>
                    </a:solidFill>
                  </a:tcPr>
                </a:tc>
                <a:extLst>
                  <a:ext uri="{0D108BD9-81ED-4DB2-BD59-A6C34878D82A}">
                    <a16:rowId xmlns:a16="http://schemas.microsoft.com/office/drawing/2014/main" val="10001"/>
                  </a:ext>
                </a:extLst>
              </a:tr>
              <a:tr h="370840">
                <a:tc>
                  <a:txBody>
                    <a:bodyPr/>
                    <a:lstStyle/>
                    <a:p>
                      <a:r>
                        <a:rPr lang="id-ID" dirty="0"/>
                        <a:t>Modal</a:t>
                      </a:r>
                      <a:r>
                        <a:rPr lang="id-ID" baseline="0" dirty="0"/>
                        <a:t> saham</a:t>
                      </a:r>
                      <a:endParaRPr lang="id-ID" dirty="0"/>
                    </a:p>
                  </a:txBody>
                  <a:tcPr/>
                </a:tc>
                <a:tc>
                  <a:txBody>
                    <a:bodyPr/>
                    <a:lstStyle/>
                    <a:p>
                      <a:pPr algn="ctr"/>
                      <a:r>
                        <a:rPr lang="id-ID" dirty="0"/>
                        <a:t>35.000</a:t>
                      </a:r>
                    </a:p>
                  </a:txBody>
                  <a:tcPr/>
                </a:tc>
                <a:tc>
                  <a:txBody>
                    <a:bodyPr/>
                    <a:lstStyle/>
                    <a:p>
                      <a:pPr algn="ctr"/>
                      <a:r>
                        <a:rPr lang="id-ID" dirty="0"/>
                        <a:t>35.000</a:t>
                      </a:r>
                    </a:p>
                  </a:txBody>
                  <a:tcPr/>
                </a:tc>
                <a:tc>
                  <a:txBody>
                    <a:bodyPr/>
                    <a:lstStyle/>
                    <a:p>
                      <a:pPr algn="ctr"/>
                      <a:r>
                        <a:rPr lang="id-ID" dirty="0"/>
                        <a:t>40.700</a:t>
                      </a:r>
                    </a:p>
                  </a:txBody>
                  <a:tcPr/>
                </a:tc>
                <a:extLst>
                  <a:ext uri="{0D108BD9-81ED-4DB2-BD59-A6C34878D82A}">
                    <a16:rowId xmlns:a16="http://schemas.microsoft.com/office/drawing/2014/main" val="10002"/>
                  </a:ext>
                </a:extLst>
              </a:tr>
              <a:tr h="370840">
                <a:tc>
                  <a:txBody>
                    <a:bodyPr/>
                    <a:lstStyle/>
                    <a:p>
                      <a:r>
                        <a:rPr lang="id-ID" dirty="0"/>
                        <a:t>Tambahan</a:t>
                      </a:r>
                      <a:r>
                        <a:rPr lang="id-ID" baseline="0" dirty="0"/>
                        <a:t> Modal Disetor</a:t>
                      </a:r>
                      <a:endParaRPr lang="id-ID" dirty="0"/>
                    </a:p>
                  </a:txBody>
                  <a:tcPr/>
                </a:tc>
                <a:tc>
                  <a:txBody>
                    <a:bodyPr/>
                    <a:lstStyle/>
                    <a:p>
                      <a:pPr algn="ctr"/>
                      <a:r>
                        <a:rPr lang="id-ID" dirty="0"/>
                        <a:t>30.000</a:t>
                      </a:r>
                    </a:p>
                  </a:txBody>
                  <a:tcPr/>
                </a:tc>
                <a:tc>
                  <a:txBody>
                    <a:bodyPr/>
                    <a:lstStyle/>
                    <a:p>
                      <a:pPr algn="ctr"/>
                      <a:r>
                        <a:rPr lang="id-ID" dirty="0"/>
                        <a:t>30.000</a:t>
                      </a:r>
                    </a:p>
                  </a:txBody>
                  <a:tcPr/>
                </a:tc>
                <a:tc>
                  <a:txBody>
                    <a:bodyPr/>
                    <a:lstStyle/>
                    <a:p>
                      <a:pPr algn="ctr"/>
                      <a:r>
                        <a:rPr lang="id-ID" dirty="0"/>
                        <a:t>2.500</a:t>
                      </a:r>
                    </a:p>
                  </a:txBody>
                  <a:tcPr/>
                </a:tc>
                <a:extLst>
                  <a:ext uri="{0D108BD9-81ED-4DB2-BD59-A6C34878D82A}">
                    <a16:rowId xmlns:a16="http://schemas.microsoft.com/office/drawing/2014/main" val="10003"/>
                  </a:ext>
                </a:extLst>
              </a:tr>
              <a:tr h="370840">
                <a:tc>
                  <a:txBody>
                    <a:bodyPr/>
                    <a:lstStyle/>
                    <a:p>
                      <a:r>
                        <a:rPr lang="id-ID" dirty="0"/>
                        <a:t>Saldo Laba</a:t>
                      </a:r>
                    </a:p>
                  </a:txBody>
                  <a:tcPr/>
                </a:tc>
                <a:tc>
                  <a:txBody>
                    <a:bodyPr/>
                    <a:lstStyle/>
                    <a:p>
                      <a:pPr algn="ctr"/>
                      <a:r>
                        <a:rPr lang="id-ID" dirty="0"/>
                        <a:t>15.000</a:t>
                      </a:r>
                    </a:p>
                  </a:txBody>
                  <a:tcPr/>
                </a:tc>
                <a:tc>
                  <a:txBody>
                    <a:bodyPr/>
                    <a:lstStyle/>
                    <a:p>
                      <a:pPr algn="ctr"/>
                      <a:r>
                        <a:rPr lang="id-ID" dirty="0"/>
                        <a:t>30.000</a:t>
                      </a:r>
                    </a:p>
                  </a:txBody>
                  <a:tcPr/>
                </a:tc>
                <a:tc>
                  <a:txBody>
                    <a:bodyPr/>
                    <a:lstStyle/>
                    <a:p>
                      <a:pPr algn="ctr"/>
                      <a:r>
                        <a:rPr lang="id-ID" dirty="0"/>
                        <a:t>22.500</a:t>
                      </a:r>
                    </a:p>
                  </a:txBody>
                  <a:tcPr/>
                </a:tc>
                <a:extLst>
                  <a:ext uri="{0D108BD9-81ED-4DB2-BD59-A6C34878D82A}">
                    <a16:rowId xmlns:a16="http://schemas.microsoft.com/office/drawing/2014/main" val="10004"/>
                  </a:ext>
                </a:extLst>
              </a:tr>
              <a:tr h="370840">
                <a:tc>
                  <a:txBody>
                    <a:bodyPr/>
                    <a:lstStyle/>
                    <a:p>
                      <a:r>
                        <a:rPr lang="id-ID" dirty="0"/>
                        <a:t>Jumlah</a:t>
                      </a:r>
                    </a:p>
                  </a:txBody>
                  <a:tcPr/>
                </a:tc>
                <a:tc>
                  <a:txBody>
                    <a:bodyPr/>
                    <a:lstStyle/>
                    <a:p>
                      <a:pPr algn="ctr"/>
                      <a:r>
                        <a:rPr lang="id-ID" dirty="0"/>
                        <a:t>80.000</a:t>
                      </a:r>
                    </a:p>
                  </a:txBody>
                  <a:tcPr/>
                </a:tc>
                <a:tc>
                  <a:txBody>
                    <a:bodyPr/>
                    <a:lstStyle/>
                    <a:p>
                      <a:pPr algn="ctr"/>
                      <a:r>
                        <a:rPr lang="id-ID" dirty="0"/>
                        <a:t>95.000</a:t>
                      </a:r>
                    </a:p>
                  </a:txBody>
                  <a:tcPr/>
                </a:tc>
                <a:tc>
                  <a:txBody>
                    <a:bodyPr/>
                    <a:lstStyle/>
                    <a:p>
                      <a:pPr algn="ctr"/>
                      <a:r>
                        <a:rPr lang="id-ID" dirty="0"/>
                        <a:t>65.700</a:t>
                      </a:r>
                    </a:p>
                  </a:txBody>
                  <a:tcPr/>
                </a:tc>
                <a:extLst>
                  <a:ext uri="{0D108BD9-81ED-4DB2-BD59-A6C34878D82A}">
                    <a16:rowId xmlns:a16="http://schemas.microsoft.com/office/drawing/2014/main" val="10005"/>
                  </a:ext>
                </a:extLst>
              </a:tr>
            </a:tbl>
          </a:graphicData>
        </a:graphic>
      </p:graphicFrame>
      <p:sp>
        <p:nvSpPr>
          <p:cNvPr id="6" name="Rectangle 5"/>
          <p:cNvSpPr/>
          <p:nvPr/>
        </p:nvSpPr>
        <p:spPr>
          <a:xfrm>
            <a:off x="1986454" y="4038600"/>
            <a:ext cx="8300546" cy="76944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id-ID" sz="2200" dirty="0">
                <a:solidFill>
                  <a:srgbClr val="000000"/>
                </a:solidFill>
                <a:latin typeface="+mj-lt"/>
              </a:rPr>
              <a:t>Entitas A dan B merupakan entitas sepengendali. </a:t>
            </a:r>
          </a:p>
          <a:p>
            <a:r>
              <a:rPr lang="id-ID" sz="2200" dirty="0">
                <a:solidFill>
                  <a:srgbClr val="000000"/>
                </a:solidFill>
                <a:latin typeface="+mj-lt"/>
              </a:rPr>
              <a:t>Entitas A mengakuisisi Entitas B pada 1 Januari 2014 senilai Rp87.000.</a:t>
            </a:r>
            <a:endParaRPr lang="id-ID" sz="2200" dirty="0">
              <a:latin typeface="+mj-lt"/>
            </a:endParaRPr>
          </a:p>
        </p:txBody>
      </p:sp>
      <p:sp>
        <p:nvSpPr>
          <p:cNvPr id="7" name="Slide Number Placeholder 3">
            <a:extLst>
              <a:ext uri="{FF2B5EF4-FFF2-40B4-BE49-F238E27FC236}">
                <a16:creationId xmlns:a16="http://schemas.microsoft.com/office/drawing/2014/main" id="{9A8D8F4F-B88E-7043-B023-621E03C3BF9A}"/>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24</a:t>
            </a:fld>
            <a:endParaRPr lang="es-ES" sz="1600" dirty="0"/>
          </a:p>
        </p:txBody>
      </p:sp>
    </p:spTree>
    <p:extLst>
      <p:ext uri="{BB962C8B-B14F-4D97-AF65-F5344CB8AC3E}">
        <p14:creationId xmlns:p14="http://schemas.microsoft.com/office/powerpoint/2010/main" val="4139754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Ilustrasi</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261186955"/>
              </p:ext>
            </p:extLst>
          </p:nvPr>
        </p:nvGraphicFramePr>
        <p:xfrm>
          <a:off x="1060364" y="1355319"/>
          <a:ext cx="10252070" cy="2255904"/>
        </p:xfrm>
        <a:graphic>
          <a:graphicData uri="http://schemas.openxmlformats.org/drawingml/2006/table">
            <a:tbl>
              <a:tblPr firstRow="1" bandRow="1">
                <a:tableStyleId>{00A15C55-8517-42AA-B614-E9B94910E393}</a:tableStyleId>
              </a:tblPr>
              <a:tblGrid>
                <a:gridCol w="3490815">
                  <a:extLst>
                    <a:ext uri="{9D8B030D-6E8A-4147-A177-3AD203B41FA5}">
                      <a16:colId xmlns:a16="http://schemas.microsoft.com/office/drawing/2014/main" val="20000"/>
                    </a:ext>
                  </a:extLst>
                </a:gridCol>
                <a:gridCol w="1204059">
                  <a:extLst>
                    <a:ext uri="{9D8B030D-6E8A-4147-A177-3AD203B41FA5}">
                      <a16:colId xmlns:a16="http://schemas.microsoft.com/office/drawing/2014/main" val="20001"/>
                    </a:ext>
                  </a:extLst>
                </a:gridCol>
                <a:gridCol w="1389299">
                  <a:extLst>
                    <a:ext uri="{9D8B030D-6E8A-4147-A177-3AD203B41FA5}">
                      <a16:colId xmlns:a16="http://schemas.microsoft.com/office/drawing/2014/main" val="20002"/>
                    </a:ext>
                  </a:extLst>
                </a:gridCol>
                <a:gridCol w="1296679">
                  <a:extLst>
                    <a:ext uri="{9D8B030D-6E8A-4147-A177-3AD203B41FA5}">
                      <a16:colId xmlns:a16="http://schemas.microsoft.com/office/drawing/2014/main" val="20003"/>
                    </a:ext>
                  </a:extLst>
                </a:gridCol>
                <a:gridCol w="1481919">
                  <a:extLst>
                    <a:ext uri="{9D8B030D-6E8A-4147-A177-3AD203B41FA5}">
                      <a16:colId xmlns:a16="http://schemas.microsoft.com/office/drawing/2014/main" val="20004"/>
                    </a:ext>
                  </a:extLst>
                </a:gridCol>
                <a:gridCol w="1389299">
                  <a:extLst>
                    <a:ext uri="{9D8B030D-6E8A-4147-A177-3AD203B41FA5}">
                      <a16:colId xmlns:a16="http://schemas.microsoft.com/office/drawing/2014/main" val="20005"/>
                    </a:ext>
                  </a:extLst>
                </a:gridCol>
              </a:tblGrid>
              <a:tr h="340360">
                <a:tc>
                  <a:txBody>
                    <a:bodyPr/>
                    <a:lstStyle/>
                    <a:p>
                      <a:r>
                        <a:rPr lang="id-ID" dirty="0"/>
                        <a:t>Uraian</a:t>
                      </a:r>
                    </a:p>
                  </a:txBody>
                  <a:tcPr>
                    <a:solidFill>
                      <a:schemeClr val="accent4">
                        <a:lumMod val="75000"/>
                      </a:schemeClr>
                    </a:solidFill>
                  </a:tcPr>
                </a:tc>
                <a:tc>
                  <a:txBody>
                    <a:bodyPr/>
                    <a:lstStyle/>
                    <a:p>
                      <a:pPr algn="ctr"/>
                      <a:r>
                        <a:rPr lang="id-ID" dirty="0"/>
                        <a:t>A</a:t>
                      </a:r>
                    </a:p>
                  </a:txBody>
                  <a:tcPr>
                    <a:solidFill>
                      <a:schemeClr val="accent4">
                        <a:lumMod val="75000"/>
                      </a:schemeClr>
                    </a:solidFill>
                  </a:tcPr>
                </a:tc>
                <a:tc>
                  <a:txBody>
                    <a:bodyPr/>
                    <a:lstStyle/>
                    <a:p>
                      <a:pPr algn="ctr"/>
                      <a:r>
                        <a:rPr lang="id-ID" dirty="0"/>
                        <a:t>A</a:t>
                      </a:r>
                    </a:p>
                  </a:txBody>
                  <a:tcPr>
                    <a:solidFill>
                      <a:schemeClr val="accent4">
                        <a:lumMod val="75000"/>
                      </a:schemeClr>
                    </a:solidFill>
                  </a:tcPr>
                </a:tc>
                <a:tc>
                  <a:txBody>
                    <a:bodyPr/>
                    <a:lstStyle/>
                    <a:p>
                      <a:pPr algn="ctr"/>
                      <a:r>
                        <a:rPr lang="id-ID" dirty="0"/>
                        <a:t>B</a:t>
                      </a:r>
                    </a:p>
                  </a:txBody>
                  <a:tcPr>
                    <a:solidFill>
                      <a:schemeClr val="accent4">
                        <a:lumMod val="75000"/>
                      </a:schemeClr>
                    </a:solidFill>
                  </a:tcPr>
                </a:tc>
                <a:tc>
                  <a:txBody>
                    <a:bodyPr/>
                    <a:lstStyle/>
                    <a:p>
                      <a:pPr algn="ctr"/>
                      <a:r>
                        <a:rPr lang="id-ID" dirty="0"/>
                        <a:t>AB</a:t>
                      </a:r>
                    </a:p>
                  </a:txBody>
                  <a:tcPr>
                    <a:solidFill>
                      <a:schemeClr val="accent4">
                        <a:lumMod val="75000"/>
                      </a:schemeClr>
                    </a:solidFill>
                  </a:tcPr>
                </a:tc>
                <a:tc>
                  <a:txBody>
                    <a:bodyPr/>
                    <a:lstStyle/>
                    <a:p>
                      <a:pPr algn="ctr"/>
                      <a:r>
                        <a:rPr lang="id-ID" dirty="0"/>
                        <a:t>AB</a:t>
                      </a:r>
                    </a:p>
                  </a:txBody>
                  <a:tcPr>
                    <a:solidFill>
                      <a:schemeClr val="accent4">
                        <a:lumMod val="75000"/>
                      </a:schemeClr>
                    </a:solidFill>
                  </a:tcPr>
                </a:tc>
                <a:extLst>
                  <a:ext uri="{0D108BD9-81ED-4DB2-BD59-A6C34878D82A}">
                    <a16:rowId xmlns:a16="http://schemas.microsoft.com/office/drawing/2014/main" val="10000"/>
                  </a:ext>
                </a:extLst>
              </a:tr>
              <a:tr h="340360">
                <a:tc>
                  <a:txBody>
                    <a:bodyPr/>
                    <a:lstStyle/>
                    <a:p>
                      <a:endParaRPr lang="id-ID" b="1" dirty="0">
                        <a:solidFill>
                          <a:schemeClr val="bg1"/>
                        </a:solidFill>
                      </a:endParaRPr>
                    </a:p>
                  </a:txBody>
                  <a:tcPr>
                    <a:solidFill>
                      <a:schemeClr val="accent4"/>
                    </a:solidFill>
                  </a:tcPr>
                </a:tc>
                <a:tc>
                  <a:txBody>
                    <a:bodyPr/>
                    <a:lstStyle/>
                    <a:p>
                      <a:pPr algn="ctr"/>
                      <a:r>
                        <a:rPr lang="id-ID" b="1" dirty="0">
                          <a:solidFill>
                            <a:schemeClr val="bg1"/>
                          </a:solidFill>
                        </a:rPr>
                        <a:t>2013</a:t>
                      </a:r>
                    </a:p>
                  </a:txBody>
                  <a:tcPr>
                    <a:solidFill>
                      <a:schemeClr val="accent4"/>
                    </a:solidFill>
                  </a:tcPr>
                </a:tc>
                <a:tc>
                  <a:txBody>
                    <a:bodyPr/>
                    <a:lstStyle/>
                    <a:p>
                      <a:pPr algn="ctr"/>
                      <a:r>
                        <a:rPr lang="id-ID" b="1" dirty="0">
                          <a:solidFill>
                            <a:schemeClr val="bg1"/>
                          </a:solidFill>
                        </a:rPr>
                        <a:t>2014</a:t>
                      </a:r>
                    </a:p>
                  </a:txBody>
                  <a:tcPr>
                    <a:solidFill>
                      <a:schemeClr val="accent4"/>
                    </a:solidFill>
                  </a:tcPr>
                </a:tc>
                <a:tc>
                  <a:txBody>
                    <a:bodyPr/>
                    <a:lstStyle/>
                    <a:p>
                      <a:pPr algn="ctr"/>
                      <a:r>
                        <a:rPr lang="id-ID" b="1" dirty="0">
                          <a:solidFill>
                            <a:schemeClr val="bg1"/>
                          </a:solidFill>
                        </a:rPr>
                        <a:t>2013</a:t>
                      </a:r>
                    </a:p>
                  </a:txBody>
                  <a:tcPr>
                    <a:solidFill>
                      <a:schemeClr val="accent4"/>
                    </a:solidFill>
                  </a:tcPr>
                </a:tc>
                <a:tc>
                  <a:txBody>
                    <a:bodyPr/>
                    <a:lstStyle/>
                    <a:p>
                      <a:pPr algn="ctr"/>
                      <a:r>
                        <a:rPr lang="id-ID" b="1" dirty="0">
                          <a:solidFill>
                            <a:schemeClr val="bg1"/>
                          </a:solidFill>
                        </a:rPr>
                        <a:t>2013</a:t>
                      </a:r>
                    </a:p>
                  </a:txBody>
                  <a:tcPr>
                    <a:solidFill>
                      <a:schemeClr val="accent4"/>
                    </a:solidFill>
                  </a:tcPr>
                </a:tc>
                <a:tc>
                  <a:txBody>
                    <a:bodyPr/>
                    <a:lstStyle/>
                    <a:p>
                      <a:pPr algn="ctr"/>
                      <a:r>
                        <a:rPr lang="id-ID" b="1" dirty="0">
                          <a:solidFill>
                            <a:schemeClr val="bg1"/>
                          </a:solidFill>
                        </a:rPr>
                        <a:t>2014</a:t>
                      </a:r>
                    </a:p>
                  </a:txBody>
                  <a:tcPr>
                    <a:solidFill>
                      <a:schemeClr val="accent4"/>
                    </a:solidFill>
                  </a:tcPr>
                </a:tc>
                <a:extLst>
                  <a:ext uri="{0D108BD9-81ED-4DB2-BD59-A6C34878D82A}">
                    <a16:rowId xmlns:a16="http://schemas.microsoft.com/office/drawing/2014/main" val="10001"/>
                  </a:ext>
                </a:extLst>
              </a:tr>
              <a:tr h="340360">
                <a:tc>
                  <a:txBody>
                    <a:bodyPr/>
                    <a:lstStyle/>
                    <a:p>
                      <a:r>
                        <a:rPr lang="id-ID" dirty="0"/>
                        <a:t>Modal</a:t>
                      </a:r>
                      <a:r>
                        <a:rPr lang="id-ID" baseline="0" dirty="0"/>
                        <a:t> saham</a:t>
                      </a:r>
                      <a:endParaRPr lang="id-ID" dirty="0"/>
                    </a:p>
                  </a:txBody>
                  <a:tcPr/>
                </a:tc>
                <a:tc>
                  <a:txBody>
                    <a:bodyPr/>
                    <a:lstStyle/>
                    <a:p>
                      <a:pPr algn="ctr"/>
                      <a:r>
                        <a:rPr lang="id-ID" dirty="0"/>
                        <a:t>35.000</a:t>
                      </a:r>
                    </a:p>
                  </a:txBody>
                  <a:tcPr/>
                </a:tc>
                <a:tc>
                  <a:txBody>
                    <a:bodyPr/>
                    <a:lstStyle/>
                    <a:p>
                      <a:pPr algn="ctr"/>
                      <a:r>
                        <a:rPr lang="id-ID" dirty="0"/>
                        <a:t>35.000</a:t>
                      </a:r>
                    </a:p>
                  </a:txBody>
                  <a:tcPr/>
                </a:tc>
                <a:tc>
                  <a:txBody>
                    <a:bodyPr/>
                    <a:lstStyle/>
                    <a:p>
                      <a:pPr algn="ctr"/>
                      <a:r>
                        <a:rPr lang="id-ID" dirty="0"/>
                        <a:t>40.700</a:t>
                      </a:r>
                    </a:p>
                  </a:txBody>
                  <a:tcPr/>
                </a:tc>
                <a:tc>
                  <a:txBody>
                    <a:bodyPr/>
                    <a:lstStyle/>
                    <a:p>
                      <a:pPr algn="ctr"/>
                      <a:r>
                        <a:rPr lang="id-ID" dirty="0"/>
                        <a:t>35.000</a:t>
                      </a:r>
                    </a:p>
                  </a:txBody>
                  <a:tcPr/>
                </a:tc>
                <a:tc>
                  <a:txBody>
                    <a:bodyPr/>
                    <a:lstStyle/>
                    <a:p>
                      <a:pPr algn="ctr"/>
                      <a:r>
                        <a:rPr lang="id-ID" dirty="0"/>
                        <a:t>35.000</a:t>
                      </a:r>
                    </a:p>
                  </a:txBody>
                  <a:tcPr/>
                </a:tc>
                <a:extLst>
                  <a:ext uri="{0D108BD9-81ED-4DB2-BD59-A6C34878D82A}">
                    <a16:rowId xmlns:a16="http://schemas.microsoft.com/office/drawing/2014/main" val="10002"/>
                  </a:ext>
                </a:extLst>
              </a:tr>
              <a:tr h="340360">
                <a:tc>
                  <a:txBody>
                    <a:bodyPr/>
                    <a:lstStyle/>
                    <a:p>
                      <a:r>
                        <a:rPr lang="id-ID" dirty="0"/>
                        <a:t>Tambahan</a:t>
                      </a:r>
                      <a:r>
                        <a:rPr lang="id-ID" baseline="0" dirty="0"/>
                        <a:t> Modal Disetor</a:t>
                      </a:r>
                      <a:endParaRPr lang="id-ID" dirty="0"/>
                    </a:p>
                  </a:txBody>
                  <a:tcPr/>
                </a:tc>
                <a:tc>
                  <a:txBody>
                    <a:bodyPr/>
                    <a:lstStyle/>
                    <a:p>
                      <a:pPr algn="ctr"/>
                      <a:r>
                        <a:rPr lang="id-ID" dirty="0"/>
                        <a:t>30.000</a:t>
                      </a:r>
                    </a:p>
                  </a:txBody>
                  <a:tcPr/>
                </a:tc>
                <a:tc>
                  <a:txBody>
                    <a:bodyPr/>
                    <a:lstStyle/>
                    <a:p>
                      <a:pPr algn="ctr"/>
                      <a:r>
                        <a:rPr lang="id-ID" dirty="0"/>
                        <a:t>30.000</a:t>
                      </a:r>
                    </a:p>
                  </a:txBody>
                  <a:tcPr/>
                </a:tc>
                <a:tc>
                  <a:txBody>
                    <a:bodyPr/>
                    <a:lstStyle/>
                    <a:p>
                      <a:pPr algn="ctr"/>
                      <a:r>
                        <a:rPr lang="id-ID" dirty="0"/>
                        <a:t>2.500</a:t>
                      </a:r>
                    </a:p>
                  </a:txBody>
                  <a:tcPr/>
                </a:tc>
                <a:tc>
                  <a:txBody>
                    <a:bodyPr/>
                    <a:lstStyle/>
                    <a:p>
                      <a:pPr algn="ctr"/>
                      <a:r>
                        <a:rPr lang="id-ID" dirty="0"/>
                        <a:t>73.200</a:t>
                      </a:r>
                    </a:p>
                  </a:txBody>
                  <a:tcPr/>
                </a:tc>
                <a:tc>
                  <a:txBody>
                    <a:bodyPr/>
                    <a:lstStyle/>
                    <a:p>
                      <a:pPr algn="ctr"/>
                      <a:r>
                        <a:rPr lang="id-ID" dirty="0"/>
                        <a:t>8.700</a:t>
                      </a:r>
                    </a:p>
                  </a:txBody>
                  <a:tcPr/>
                </a:tc>
                <a:extLst>
                  <a:ext uri="{0D108BD9-81ED-4DB2-BD59-A6C34878D82A}">
                    <a16:rowId xmlns:a16="http://schemas.microsoft.com/office/drawing/2014/main" val="10003"/>
                  </a:ext>
                </a:extLst>
              </a:tr>
              <a:tr h="340360">
                <a:tc>
                  <a:txBody>
                    <a:bodyPr/>
                    <a:lstStyle/>
                    <a:p>
                      <a:r>
                        <a:rPr lang="id-ID" dirty="0"/>
                        <a:t>Saldo Laba</a:t>
                      </a:r>
                    </a:p>
                  </a:txBody>
                  <a:tcPr/>
                </a:tc>
                <a:tc>
                  <a:txBody>
                    <a:bodyPr/>
                    <a:lstStyle/>
                    <a:p>
                      <a:pPr algn="ctr"/>
                      <a:r>
                        <a:rPr lang="id-ID" dirty="0"/>
                        <a:t>15.000</a:t>
                      </a:r>
                    </a:p>
                  </a:txBody>
                  <a:tcPr/>
                </a:tc>
                <a:tc>
                  <a:txBody>
                    <a:bodyPr/>
                    <a:lstStyle/>
                    <a:p>
                      <a:pPr algn="ctr"/>
                      <a:r>
                        <a:rPr lang="id-ID" dirty="0"/>
                        <a:t>30.000</a:t>
                      </a:r>
                    </a:p>
                  </a:txBody>
                  <a:tcPr/>
                </a:tc>
                <a:tc>
                  <a:txBody>
                    <a:bodyPr/>
                    <a:lstStyle/>
                    <a:p>
                      <a:pPr algn="ctr"/>
                      <a:r>
                        <a:rPr lang="id-ID" dirty="0"/>
                        <a:t>22.500</a:t>
                      </a:r>
                    </a:p>
                  </a:txBody>
                  <a:tcPr/>
                </a:tc>
                <a:tc>
                  <a:txBody>
                    <a:bodyPr/>
                    <a:lstStyle/>
                    <a:p>
                      <a:pPr algn="ctr"/>
                      <a:r>
                        <a:rPr lang="id-ID" dirty="0"/>
                        <a:t>37.500</a:t>
                      </a:r>
                    </a:p>
                  </a:txBody>
                  <a:tcPr/>
                </a:tc>
                <a:tc>
                  <a:txBody>
                    <a:bodyPr/>
                    <a:lstStyle/>
                    <a:p>
                      <a:pPr algn="ctr"/>
                      <a:r>
                        <a:rPr lang="id-ID" dirty="0"/>
                        <a:t>30.000</a:t>
                      </a:r>
                    </a:p>
                  </a:txBody>
                  <a:tcPr/>
                </a:tc>
                <a:extLst>
                  <a:ext uri="{0D108BD9-81ED-4DB2-BD59-A6C34878D82A}">
                    <a16:rowId xmlns:a16="http://schemas.microsoft.com/office/drawing/2014/main" val="10004"/>
                  </a:ext>
                </a:extLst>
              </a:tr>
              <a:tr h="340360">
                <a:tc>
                  <a:txBody>
                    <a:bodyPr/>
                    <a:lstStyle/>
                    <a:p>
                      <a:r>
                        <a:rPr lang="id-ID" dirty="0"/>
                        <a:t>Jumlah</a:t>
                      </a:r>
                    </a:p>
                  </a:txBody>
                  <a:tcPr/>
                </a:tc>
                <a:tc>
                  <a:txBody>
                    <a:bodyPr/>
                    <a:lstStyle/>
                    <a:p>
                      <a:pPr algn="ctr"/>
                      <a:r>
                        <a:rPr lang="id-ID" dirty="0"/>
                        <a:t>80.000</a:t>
                      </a:r>
                    </a:p>
                  </a:txBody>
                  <a:tcPr/>
                </a:tc>
                <a:tc>
                  <a:txBody>
                    <a:bodyPr/>
                    <a:lstStyle/>
                    <a:p>
                      <a:pPr algn="ctr"/>
                      <a:r>
                        <a:rPr lang="id-ID" dirty="0"/>
                        <a:t>95.000</a:t>
                      </a:r>
                    </a:p>
                  </a:txBody>
                  <a:tcPr/>
                </a:tc>
                <a:tc>
                  <a:txBody>
                    <a:bodyPr/>
                    <a:lstStyle/>
                    <a:p>
                      <a:pPr algn="ctr"/>
                      <a:r>
                        <a:rPr lang="id-ID" dirty="0"/>
                        <a:t>65.700</a:t>
                      </a:r>
                    </a:p>
                  </a:txBody>
                  <a:tcPr/>
                </a:tc>
                <a:tc>
                  <a:txBody>
                    <a:bodyPr/>
                    <a:lstStyle/>
                    <a:p>
                      <a:pPr algn="ctr"/>
                      <a:r>
                        <a:rPr lang="id-ID" dirty="0"/>
                        <a:t>145.700</a:t>
                      </a:r>
                    </a:p>
                  </a:txBody>
                  <a:tcPr/>
                </a:tc>
                <a:tc>
                  <a:txBody>
                    <a:bodyPr/>
                    <a:lstStyle/>
                    <a:p>
                      <a:pPr algn="ctr"/>
                      <a:r>
                        <a:rPr lang="id-ID" dirty="0"/>
                        <a:t>73.700</a:t>
                      </a:r>
                    </a:p>
                  </a:txBody>
                  <a:tcPr/>
                </a:tc>
                <a:extLst>
                  <a:ext uri="{0D108BD9-81ED-4DB2-BD59-A6C34878D82A}">
                    <a16:rowId xmlns:a16="http://schemas.microsoft.com/office/drawing/2014/main" val="10005"/>
                  </a:ext>
                </a:extLst>
              </a:tr>
            </a:tbl>
          </a:graphicData>
        </a:graphic>
      </p:graphicFrame>
      <p:sp>
        <p:nvSpPr>
          <p:cNvPr id="6" name="Rectangle 5"/>
          <p:cNvSpPr/>
          <p:nvPr/>
        </p:nvSpPr>
        <p:spPr>
          <a:xfrm>
            <a:off x="1060364" y="3886200"/>
            <a:ext cx="10369635" cy="2308324"/>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id-ID" sz="1800" b="1" dirty="0"/>
              <a:t>Alternatif 1</a:t>
            </a:r>
            <a:endParaRPr lang="id-ID" sz="1800" dirty="0"/>
          </a:p>
          <a:p>
            <a:r>
              <a:rPr lang="id-ID" sz="1800" dirty="0"/>
              <a:t>Untuk tahun 2013, aset neto Entitas B digabungkan dengan Entitas A. Dalam alternatif ini, modal saham dan tambahan modal disetor Entitas B digabungkan ke dalam tambahan modal disetor Entitas A. Kemudian, saldo laba Entitas B digabungkan ke </a:t>
            </a:r>
            <a:r>
              <a:rPr lang="id-ID" sz="1800" dirty="0">
                <a:solidFill>
                  <a:sysClr val="windowText" lastClr="000000"/>
                </a:solidFill>
              </a:rPr>
              <a:t>saldo</a:t>
            </a:r>
            <a:r>
              <a:rPr lang="id-ID" sz="1800" dirty="0"/>
              <a:t> laba Entitas A. </a:t>
            </a:r>
          </a:p>
          <a:p>
            <a:r>
              <a:rPr lang="id-ID" sz="1800" dirty="0"/>
              <a:t>Untuk tahun 2014, aset neto Entitas B (Rp65.700) digunakan sebagai pengurang jumlah yang dibayarkan dalam kombinasi bisnis (Rp87.000). Selisih antara kas yang dibayarkan dan jumlah tercatat aset neto Entitas B diakui sebagai pengurang </a:t>
            </a:r>
            <a:r>
              <a:rPr lang="es-ES" sz="1800" dirty="0" err="1"/>
              <a:t>tambahan</a:t>
            </a:r>
            <a:r>
              <a:rPr lang="es-ES" sz="1800" dirty="0"/>
              <a:t> modal </a:t>
            </a:r>
            <a:r>
              <a:rPr lang="es-ES" sz="1800" dirty="0" err="1"/>
              <a:t>disetor</a:t>
            </a:r>
            <a:r>
              <a:rPr lang="es-ES" sz="1800" dirty="0"/>
              <a:t> </a:t>
            </a:r>
            <a:r>
              <a:rPr lang="es-ES" sz="1800" dirty="0" err="1"/>
              <a:t>entitas</a:t>
            </a:r>
            <a:r>
              <a:rPr lang="es-ES" sz="1800" dirty="0"/>
              <a:t> AB (Rp87.000 – Rp65.700 = Rp21.300) </a:t>
            </a:r>
            <a:r>
              <a:rPr lang="es-ES" sz="1800" dirty="0" err="1"/>
              <a:t>sehingga</a:t>
            </a:r>
            <a:r>
              <a:rPr lang="es-ES" sz="1800" dirty="0"/>
              <a:t> saldo </a:t>
            </a:r>
            <a:r>
              <a:rPr lang="es-ES" sz="1800" dirty="0" err="1"/>
              <a:t>tambahan</a:t>
            </a:r>
            <a:r>
              <a:rPr lang="es-ES" sz="1800" dirty="0"/>
              <a:t> modal </a:t>
            </a:r>
            <a:r>
              <a:rPr lang="es-ES" sz="1800" dirty="0" err="1"/>
              <a:t>disetor</a:t>
            </a:r>
            <a:r>
              <a:rPr lang="es-ES" sz="1800" dirty="0"/>
              <a:t> </a:t>
            </a:r>
            <a:r>
              <a:rPr lang="es-ES" sz="1800" dirty="0" err="1"/>
              <a:t>entitas</a:t>
            </a:r>
            <a:r>
              <a:rPr lang="es-ES" sz="1800" dirty="0"/>
              <a:t> AB </a:t>
            </a:r>
            <a:r>
              <a:rPr lang="es-ES" sz="1800" dirty="0" err="1"/>
              <a:t>menjadi</a:t>
            </a:r>
            <a:r>
              <a:rPr lang="es-ES" sz="1800" dirty="0"/>
              <a:t> Rp8.700.</a:t>
            </a:r>
            <a:endParaRPr lang="id-ID" sz="1800" dirty="0">
              <a:latin typeface="+mj-lt"/>
            </a:endParaRPr>
          </a:p>
        </p:txBody>
      </p:sp>
      <p:sp>
        <p:nvSpPr>
          <p:cNvPr id="7" name="Slide Number Placeholder 3">
            <a:extLst>
              <a:ext uri="{FF2B5EF4-FFF2-40B4-BE49-F238E27FC236}">
                <a16:creationId xmlns:a16="http://schemas.microsoft.com/office/drawing/2014/main" id="{B790178C-5505-4D40-B6B2-D6D517CD9551}"/>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25</a:t>
            </a:fld>
            <a:endParaRPr lang="es-ES" sz="1600" dirty="0"/>
          </a:p>
        </p:txBody>
      </p:sp>
    </p:spTree>
    <p:extLst>
      <p:ext uri="{BB962C8B-B14F-4D97-AF65-F5344CB8AC3E}">
        <p14:creationId xmlns:p14="http://schemas.microsoft.com/office/powerpoint/2010/main" val="515751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Ilustrasi</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363387430"/>
              </p:ext>
            </p:extLst>
          </p:nvPr>
        </p:nvGraphicFramePr>
        <p:xfrm>
          <a:off x="1060364" y="1214704"/>
          <a:ext cx="10252070" cy="2631888"/>
        </p:xfrm>
        <a:graphic>
          <a:graphicData uri="http://schemas.openxmlformats.org/drawingml/2006/table">
            <a:tbl>
              <a:tblPr firstRow="1" bandRow="1">
                <a:tableStyleId>{93296810-A885-4BE3-A3E7-6D5BEEA58F35}</a:tableStyleId>
              </a:tblPr>
              <a:tblGrid>
                <a:gridCol w="3490815">
                  <a:extLst>
                    <a:ext uri="{9D8B030D-6E8A-4147-A177-3AD203B41FA5}">
                      <a16:colId xmlns:a16="http://schemas.microsoft.com/office/drawing/2014/main" val="20000"/>
                    </a:ext>
                  </a:extLst>
                </a:gridCol>
                <a:gridCol w="1204059">
                  <a:extLst>
                    <a:ext uri="{9D8B030D-6E8A-4147-A177-3AD203B41FA5}">
                      <a16:colId xmlns:a16="http://schemas.microsoft.com/office/drawing/2014/main" val="20001"/>
                    </a:ext>
                  </a:extLst>
                </a:gridCol>
                <a:gridCol w="1389299">
                  <a:extLst>
                    <a:ext uri="{9D8B030D-6E8A-4147-A177-3AD203B41FA5}">
                      <a16:colId xmlns:a16="http://schemas.microsoft.com/office/drawing/2014/main" val="20002"/>
                    </a:ext>
                  </a:extLst>
                </a:gridCol>
                <a:gridCol w="1296679">
                  <a:extLst>
                    <a:ext uri="{9D8B030D-6E8A-4147-A177-3AD203B41FA5}">
                      <a16:colId xmlns:a16="http://schemas.microsoft.com/office/drawing/2014/main" val="20003"/>
                    </a:ext>
                  </a:extLst>
                </a:gridCol>
                <a:gridCol w="1481919">
                  <a:extLst>
                    <a:ext uri="{9D8B030D-6E8A-4147-A177-3AD203B41FA5}">
                      <a16:colId xmlns:a16="http://schemas.microsoft.com/office/drawing/2014/main" val="20004"/>
                    </a:ext>
                  </a:extLst>
                </a:gridCol>
                <a:gridCol w="1389299">
                  <a:extLst>
                    <a:ext uri="{9D8B030D-6E8A-4147-A177-3AD203B41FA5}">
                      <a16:colId xmlns:a16="http://schemas.microsoft.com/office/drawing/2014/main" val="20005"/>
                    </a:ext>
                  </a:extLst>
                </a:gridCol>
              </a:tblGrid>
              <a:tr h="288834">
                <a:tc>
                  <a:txBody>
                    <a:bodyPr/>
                    <a:lstStyle/>
                    <a:p>
                      <a:r>
                        <a:rPr lang="id-ID" dirty="0"/>
                        <a:t>Uraian</a:t>
                      </a:r>
                    </a:p>
                  </a:txBody>
                  <a:tcPr>
                    <a:solidFill>
                      <a:schemeClr val="accent6">
                        <a:lumMod val="75000"/>
                      </a:schemeClr>
                    </a:solidFill>
                  </a:tcPr>
                </a:tc>
                <a:tc>
                  <a:txBody>
                    <a:bodyPr/>
                    <a:lstStyle/>
                    <a:p>
                      <a:pPr algn="ctr"/>
                      <a:r>
                        <a:rPr lang="id-ID" dirty="0"/>
                        <a:t>A</a:t>
                      </a:r>
                    </a:p>
                  </a:txBody>
                  <a:tcPr>
                    <a:solidFill>
                      <a:schemeClr val="accent6">
                        <a:lumMod val="75000"/>
                      </a:schemeClr>
                    </a:solidFill>
                  </a:tcPr>
                </a:tc>
                <a:tc>
                  <a:txBody>
                    <a:bodyPr/>
                    <a:lstStyle/>
                    <a:p>
                      <a:pPr algn="ctr"/>
                      <a:r>
                        <a:rPr lang="id-ID" dirty="0"/>
                        <a:t>A</a:t>
                      </a:r>
                    </a:p>
                  </a:txBody>
                  <a:tcPr>
                    <a:solidFill>
                      <a:schemeClr val="accent6">
                        <a:lumMod val="75000"/>
                      </a:schemeClr>
                    </a:solidFill>
                  </a:tcPr>
                </a:tc>
                <a:tc>
                  <a:txBody>
                    <a:bodyPr/>
                    <a:lstStyle/>
                    <a:p>
                      <a:pPr algn="ctr"/>
                      <a:r>
                        <a:rPr lang="id-ID" dirty="0"/>
                        <a:t>B</a:t>
                      </a:r>
                    </a:p>
                  </a:txBody>
                  <a:tcPr>
                    <a:solidFill>
                      <a:schemeClr val="accent6">
                        <a:lumMod val="75000"/>
                      </a:schemeClr>
                    </a:solidFill>
                  </a:tcPr>
                </a:tc>
                <a:tc>
                  <a:txBody>
                    <a:bodyPr/>
                    <a:lstStyle/>
                    <a:p>
                      <a:pPr algn="ctr"/>
                      <a:r>
                        <a:rPr lang="id-ID" dirty="0"/>
                        <a:t>AB</a:t>
                      </a:r>
                    </a:p>
                  </a:txBody>
                  <a:tcPr>
                    <a:solidFill>
                      <a:schemeClr val="accent6">
                        <a:lumMod val="75000"/>
                      </a:schemeClr>
                    </a:solidFill>
                  </a:tcPr>
                </a:tc>
                <a:tc>
                  <a:txBody>
                    <a:bodyPr/>
                    <a:lstStyle/>
                    <a:p>
                      <a:pPr algn="ctr"/>
                      <a:r>
                        <a:rPr lang="id-ID" dirty="0"/>
                        <a:t>AB</a:t>
                      </a:r>
                    </a:p>
                  </a:txBody>
                  <a:tcPr>
                    <a:solidFill>
                      <a:schemeClr val="accent6">
                        <a:lumMod val="75000"/>
                      </a:schemeClr>
                    </a:solidFill>
                  </a:tcPr>
                </a:tc>
                <a:extLst>
                  <a:ext uri="{0D108BD9-81ED-4DB2-BD59-A6C34878D82A}">
                    <a16:rowId xmlns:a16="http://schemas.microsoft.com/office/drawing/2014/main" val="10000"/>
                  </a:ext>
                </a:extLst>
              </a:tr>
              <a:tr h="288834">
                <a:tc>
                  <a:txBody>
                    <a:bodyPr/>
                    <a:lstStyle/>
                    <a:p>
                      <a:endParaRPr lang="id-ID" b="1" dirty="0">
                        <a:solidFill>
                          <a:schemeClr val="bg1"/>
                        </a:solidFill>
                      </a:endParaRPr>
                    </a:p>
                  </a:txBody>
                  <a:tcPr>
                    <a:solidFill>
                      <a:schemeClr val="accent6"/>
                    </a:solidFill>
                  </a:tcPr>
                </a:tc>
                <a:tc>
                  <a:txBody>
                    <a:bodyPr/>
                    <a:lstStyle/>
                    <a:p>
                      <a:pPr algn="ctr"/>
                      <a:r>
                        <a:rPr lang="id-ID" b="1" dirty="0">
                          <a:solidFill>
                            <a:schemeClr val="bg1"/>
                          </a:solidFill>
                        </a:rPr>
                        <a:t>2013</a:t>
                      </a:r>
                    </a:p>
                  </a:txBody>
                  <a:tcPr>
                    <a:solidFill>
                      <a:schemeClr val="accent6"/>
                    </a:solidFill>
                  </a:tcPr>
                </a:tc>
                <a:tc>
                  <a:txBody>
                    <a:bodyPr/>
                    <a:lstStyle/>
                    <a:p>
                      <a:pPr algn="ctr"/>
                      <a:r>
                        <a:rPr lang="id-ID" b="1" dirty="0">
                          <a:solidFill>
                            <a:schemeClr val="bg1"/>
                          </a:solidFill>
                        </a:rPr>
                        <a:t>2014</a:t>
                      </a:r>
                    </a:p>
                  </a:txBody>
                  <a:tcPr>
                    <a:solidFill>
                      <a:schemeClr val="accent6"/>
                    </a:solidFill>
                  </a:tcPr>
                </a:tc>
                <a:tc>
                  <a:txBody>
                    <a:bodyPr/>
                    <a:lstStyle/>
                    <a:p>
                      <a:pPr algn="ctr"/>
                      <a:r>
                        <a:rPr lang="id-ID" b="1" dirty="0">
                          <a:solidFill>
                            <a:schemeClr val="bg1"/>
                          </a:solidFill>
                        </a:rPr>
                        <a:t>2013</a:t>
                      </a:r>
                    </a:p>
                  </a:txBody>
                  <a:tcPr>
                    <a:solidFill>
                      <a:schemeClr val="accent6"/>
                    </a:solidFill>
                  </a:tcPr>
                </a:tc>
                <a:tc>
                  <a:txBody>
                    <a:bodyPr/>
                    <a:lstStyle/>
                    <a:p>
                      <a:pPr algn="ctr"/>
                      <a:endParaRPr lang="id-ID" b="1" dirty="0">
                        <a:solidFill>
                          <a:schemeClr val="bg1"/>
                        </a:solidFill>
                      </a:endParaRPr>
                    </a:p>
                  </a:txBody>
                  <a:tcPr>
                    <a:solidFill>
                      <a:schemeClr val="accent6"/>
                    </a:solidFill>
                  </a:tcPr>
                </a:tc>
                <a:tc>
                  <a:txBody>
                    <a:bodyPr/>
                    <a:lstStyle/>
                    <a:p>
                      <a:pPr algn="ctr"/>
                      <a:endParaRPr lang="id-ID" b="1" dirty="0">
                        <a:solidFill>
                          <a:schemeClr val="bg1"/>
                        </a:solidFill>
                      </a:endParaRPr>
                    </a:p>
                  </a:txBody>
                  <a:tcPr>
                    <a:solidFill>
                      <a:schemeClr val="accent6"/>
                    </a:solidFill>
                  </a:tcPr>
                </a:tc>
                <a:extLst>
                  <a:ext uri="{0D108BD9-81ED-4DB2-BD59-A6C34878D82A}">
                    <a16:rowId xmlns:a16="http://schemas.microsoft.com/office/drawing/2014/main" val="10001"/>
                  </a:ext>
                </a:extLst>
              </a:tr>
              <a:tr h="288834">
                <a:tc>
                  <a:txBody>
                    <a:bodyPr/>
                    <a:lstStyle/>
                    <a:p>
                      <a:r>
                        <a:rPr lang="id-ID" dirty="0"/>
                        <a:t>Modal</a:t>
                      </a:r>
                      <a:r>
                        <a:rPr lang="id-ID" baseline="0" dirty="0"/>
                        <a:t> saham</a:t>
                      </a:r>
                      <a:endParaRPr lang="id-ID" dirty="0"/>
                    </a:p>
                  </a:txBody>
                  <a:tcPr/>
                </a:tc>
                <a:tc>
                  <a:txBody>
                    <a:bodyPr/>
                    <a:lstStyle/>
                    <a:p>
                      <a:pPr algn="ctr"/>
                      <a:r>
                        <a:rPr lang="id-ID" dirty="0"/>
                        <a:t>35.000</a:t>
                      </a:r>
                    </a:p>
                  </a:txBody>
                  <a:tcPr/>
                </a:tc>
                <a:tc>
                  <a:txBody>
                    <a:bodyPr/>
                    <a:lstStyle/>
                    <a:p>
                      <a:pPr algn="ctr"/>
                      <a:r>
                        <a:rPr lang="id-ID" dirty="0"/>
                        <a:t>35.000</a:t>
                      </a:r>
                    </a:p>
                  </a:txBody>
                  <a:tcPr/>
                </a:tc>
                <a:tc>
                  <a:txBody>
                    <a:bodyPr/>
                    <a:lstStyle/>
                    <a:p>
                      <a:pPr algn="ctr"/>
                      <a:r>
                        <a:rPr lang="id-ID" dirty="0"/>
                        <a:t>40.700</a:t>
                      </a:r>
                    </a:p>
                  </a:txBody>
                  <a:tcPr/>
                </a:tc>
                <a:tc>
                  <a:txBody>
                    <a:bodyPr/>
                    <a:lstStyle/>
                    <a:p>
                      <a:pPr algn="ctr"/>
                      <a:r>
                        <a:rPr lang="id-ID" dirty="0"/>
                        <a:t>35.000</a:t>
                      </a:r>
                    </a:p>
                  </a:txBody>
                  <a:tcPr/>
                </a:tc>
                <a:tc>
                  <a:txBody>
                    <a:bodyPr/>
                    <a:lstStyle/>
                    <a:p>
                      <a:pPr algn="ctr"/>
                      <a:r>
                        <a:rPr lang="id-ID" dirty="0"/>
                        <a:t>35.000</a:t>
                      </a:r>
                    </a:p>
                  </a:txBody>
                  <a:tcPr/>
                </a:tc>
                <a:extLst>
                  <a:ext uri="{0D108BD9-81ED-4DB2-BD59-A6C34878D82A}">
                    <a16:rowId xmlns:a16="http://schemas.microsoft.com/office/drawing/2014/main" val="10002"/>
                  </a:ext>
                </a:extLst>
              </a:tr>
              <a:tr h="288834">
                <a:tc>
                  <a:txBody>
                    <a:bodyPr/>
                    <a:lstStyle/>
                    <a:p>
                      <a:r>
                        <a:rPr lang="id-ID" dirty="0"/>
                        <a:t>Tambahan</a:t>
                      </a:r>
                      <a:r>
                        <a:rPr lang="id-ID" baseline="0" dirty="0"/>
                        <a:t> Modal Disetor</a:t>
                      </a:r>
                      <a:endParaRPr lang="id-ID" dirty="0"/>
                    </a:p>
                  </a:txBody>
                  <a:tcPr/>
                </a:tc>
                <a:tc>
                  <a:txBody>
                    <a:bodyPr/>
                    <a:lstStyle/>
                    <a:p>
                      <a:pPr algn="ctr"/>
                      <a:r>
                        <a:rPr lang="id-ID" dirty="0"/>
                        <a:t>30.000</a:t>
                      </a:r>
                    </a:p>
                  </a:txBody>
                  <a:tcPr/>
                </a:tc>
                <a:tc>
                  <a:txBody>
                    <a:bodyPr/>
                    <a:lstStyle/>
                    <a:p>
                      <a:pPr algn="ctr"/>
                      <a:r>
                        <a:rPr lang="id-ID" dirty="0"/>
                        <a:t>30.000</a:t>
                      </a:r>
                    </a:p>
                  </a:txBody>
                  <a:tcPr/>
                </a:tc>
                <a:tc>
                  <a:txBody>
                    <a:bodyPr/>
                    <a:lstStyle/>
                    <a:p>
                      <a:pPr algn="ctr"/>
                      <a:r>
                        <a:rPr lang="id-ID" dirty="0"/>
                        <a:t>2.500</a:t>
                      </a:r>
                    </a:p>
                  </a:txBody>
                  <a:tcPr/>
                </a:tc>
                <a:tc>
                  <a:txBody>
                    <a:bodyPr/>
                    <a:lstStyle/>
                    <a:p>
                      <a:pPr algn="ctr"/>
                      <a:r>
                        <a:rPr lang="id-ID" dirty="0"/>
                        <a:t>30.000</a:t>
                      </a:r>
                    </a:p>
                  </a:txBody>
                  <a:tcPr/>
                </a:tc>
                <a:tc>
                  <a:txBody>
                    <a:bodyPr/>
                    <a:lstStyle/>
                    <a:p>
                      <a:pPr algn="ctr"/>
                      <a:r>
                        <a:rPr lang="id-ID" dirty="0"/>
                        <a:t>8.700</a:t>
                      </a:r>
                    </a:p>
                  </a:txBody>
                  <a:tcPr/>
                </a:tc>
                <a:extLst>
                  <a:ext uri="{0D108BD9-81ED-4DB2-BD59-A6C34878D82A}">
                    <a16:rowId xmlns:a16="http://schemas.microsoft.com/office/drawing/2014/main" val="10003"/>
                  </a:ext>
                </a:extLst>
              </a:tr>
              <a:tr h="288834">
                <a:tc>
                  <a:txBody>
                    <a:bodyPr/>
                    <a:lstStyle/>
                    <a:p>
                      <a:r>
                        <a:rPr lang="id-ID" dirty="0"/>
                        <a:t>Saldo Laba</a:t>
                      </a:r>
                    </a:p>
                  </a:txBody>
                  <a:tcPr/>
                </a:tc>
                <a:tc>
                  <a:txBody>
                    <a:bodyPr/>
                    <a:lstStyle/>
                    <a:p>
                      <a:pPr algn="ctr"/>
                      <a:r>
                        <a:rPr lang="id-ID" dirty="0"/>
                        <a:t>15.000</a:t>
                      </a:r>
                    </a:p>
                  </a:txBody>
                  <a:tcPr/>
                </a:tc>
                <a:tc>
                  <a:txBody>
                    <a:bodyPr/>
                    <a:lstStyle/>
                    <a:p>
                      <a:pPr algn="ctr"/>
                      <a:r>
                        <a:rPr lang="id-ID" dirty="0"/>
                        <a:t>30.000</a:t>
                      </a:r>
                    </a:p>
                  </a:txBody>
                  <a:tcPr/>
                </a:tc>
                <a:tc>
                  <a:txBody>
                    <a:bodyPr/>
                    <a:lstStyle/>
                    <a:p>
                      <a:pPr algn="ctr"/>
                      <a:r>
                        <a:rPr lang="id-ID" dirty="0"/>
                        <a:t>22.500</a:t>
                      </a:r>
                    </a:p>
                  </a:txBody>
                  <a:tcPr/>
                </a:tc>
                <a:tc>
                  <a:txBody>
                    <a:bodyPr/>
                    <a:lstStyle/>
                    <a:p>
                      <a:pPr algn="ctr"/>
                      <a:r>
                        <a:rPr lang="id-ID" dirty="0"/>
                        <a:t>15.000</a:t>
                      </a:r>
                    </a:p>
                  </a:txBody>
                  <a:tcPr/>
                </a:tc>
                <a:tc>
                  <a:txBody>
                    <a:bodyPr/>
                    <a:lstStyle/>
                    <a:p>
                      <a:pPr algn="ctr"/>
                      <a:r>
                        <a:rPr lang="id-ID" dirty="0"/>
                        <a:t>30.000</a:t>
                      </a:r>
                    </a:p>
                  </a:txBody>
                  <a:tcPr/>
                </a:tc>
                <a:extLst>
                  <a:ext uri="{0D108BD9-81ED-4DB2-BD59-A6C34878D82A}">
                    <a16:rowId xmlns:a16="http://schemas.microsoft.com/office/drawing/2014/main" val="10004"/>
                  </a:ext>
                </a:extLst>
              </a:tr>
              <a:tr h="288834">
                <a:tc>
                  <a:txBody>
                    <a:bodyPr/>
                    <a:lstStyle/>
                    <a:p>
                      <a:r>
                        <a:rPr lang="id-ID" dirty="0"/>
                        <a:t>Entitas merging entities</a:t>
                      </a:r>
                    </a:p>
                  </a:txBody>
                  <a:tcPr/>
                </a:tc>
                <a:tc>
                  <a:txBody>
                    <a:bodyPr/>
                    <a:lstStyle/>
                    <a:p>
                      <a:pPr algn="ctr"/>
                      <a:endParaRPr lang="id-ID" dirty="0"/>
                    </a:p>
                  </a:txBody>
                  <a:tcPr/>
                </a:tc>
                <a:tc>
                  <a:txBody>
                    <a:bodyPr/>
                    <a:lstStyle/>
                    <a:p>
                      <a:pPr algn="ctr"/>
                      <a:endParaRPr lang="id-ID" dirty="0"/>
                    </a:p>
                  </a:txBody>
                  <a:tcPr/>
                </a:tc>
                <a:tc>
                  <a:txBody>
                    <a:bodyPr/>
                    <a:lstStyle/>
                    <a:p>
                      <a:pPr algn="ctr"/>
                      <a:endParaRPr lang="id-ID" dirty="0"/>
                    </a:p>
                  </a:txBody>
                  <a:tcPr/>
                </a:tc>
                <a:tc>
                  <a:txBody>
                    <a:bodyPr/>
                    <a:lstStyle/>
                    <a:p>
                      <a:pPr algn="ctr"/>
                      <a:r>
                        <a:rPr lang="id-ID" dirty="0"/>
                        <a:t>65.700</a:t>
                      </a:r>
                    </a:p>
                  </a:txBody>
                  <a:tcPr/>
                </a:tc>
                <a:tc>
                  <a:txBody>
                    <a:bodyPr/>
                    <a:lstStyle/>
                    <a:p>
                      <a:pPr algn="ctr"/>
                      <a:endParaRPr lang="id-ID" dirty="0"/>
                    </a:p>
                  </a:txBody>
                  <a:tcPr/>
                </a:tc>
                <a:extLst>
                  <a:ext uri="{0D108BD9-81ED-4DB2-BD59-A6C34878D82A}">
                    <a16:rowId xmlns:a16="http://schemas.microsoft.com/office/drawing/2014/main" val="10005"/>
                  </a:ext>
                </a:extLst>
              </a:tr>
              <a:tr h="288834">
                <a:tc>
                  <a:txBody>
                    <a:bodyPr/>
                    <a:lstStyle/>
                    <a:p>
                      <a:r>
                        <a:rPr lang="id-ID" dirty="0"/>
                        <a:t>Jumlah</a:t>
                      </a:r>
                    </a:p>
                  </a:txBody>
                  <a:tcPr/>
                </a:tc>
                <a:tc>
                  <a:txBody>
                    <a:bodyPr/>
                    <a:lstStyle/>
                    <a:p>
                      <a:pPr algn="ctr"/>
                      <a:r>
                        <a:rPr lang="id-ID" dirty="0"/>
                        <a:t>80.000</a:t>
                      </a:r>
                    </a:p>
                  </a:txBody>
                  <a:tcPr/>
                </a:tc>
                <a:tc>
                  <a:txBody>
                    <a:bodyPr/>
                    <a:lstStyle/>
                    <a:p>
                      <a:pPr algn="ctr"/>
                      <a:r>
                        <a:rPr lang="id-ID" dirty="0"/>
                        <a:t>95.000</a:t>
                      </a:r>
                    </a:p>
                  </a:txBody>
                  <a:tcPr/>
                </a:tc>
                <a:tc>
                  <a:txBody>
                    <a:bodyPr/>
                    <a:lstStyle/>
                    <a:p>
                      <a:pPr algn="ctr"/>
                      <a:r>
                        <a:rPr lang="id-ID" dirty="0"/>
                        <a:t>65.700</a:t>
                      </a:r>
                    </a:p>
                  </a:txBody>
                  <a:tcPr/>
                </a:tc>
                <a:tc>
                  <a:txBody>
                    <a:bodyPr/>
                    <a:lstStyle/>
                    <a:p>
                      <a:pPr algn="ctr"/>
                      <a:r>
                        <a:rPr lang="id-ID" dirty="0"/>
                        <a:t>145.700</a:t>
                      </a:r>
                    </a:p>
                  </a:txBody>
                  <a:tcPr/>
                </a:tc>
                <a:tc>
                  <a:txBody>
                    <a:bodyPr/>
                    <a:lstStyle/>
                    <a:p>
                      <a:pPr algn="ctr"/>
                      <a:r>
                        <a:rPr lang="id-ID" dirty="0"/>
                        <a:t>73.700</a:t>
                      </a:r>
                    </a:p>
                  </a:txBody>
                  <a:tcPr/>
                </a:tc>
                <a:extLst>
                  <a:ext uri="{0D108BD9-81ED-4DB2-BD59-A6C34878D82A}">
                    <a16:rowId xmlns:a16="http://schemas.microsoft.com/office/drawing/2014/main" val="10006"/>
                  </a:ext>
                </a:extLst>
              </a:tr>
            </a:tbl>
          </a:graphicData>
        </a:graphic>
      </p:graphicFrame>
      <p:sp>
        <p:nvSpPr>
          <p:cNvPr id="6" name="Rectangle 5"/>
          <p:cNvSpPr/>
          <p:nvPr/>
        </p:nvSpPr>
        <p:spPr>
          <a:xfrm>
            <a:off x="1060362" y="4038600"/>
            <a:ext cx="10252071" cy="203132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id-ID" sz="1800" b="1" dirty="0">
                <a:solidFill>
                  <a:sysClr val="windowText" lastClr="000000"/>
                </a:solidFill>
              </a:rPr>
              <a:t>Alternatif 2</a:t>
            </a:r>
            <a:endParaRPr lang="id-ID" sz="1800" dirty="0">
              <a:solidFill>
                <a:sysClr val="windowText" lastClr="000000"/>
              </a:solidFill>
            </a:endParaRPr>
          </a:p>
          <a:p>
            <a:r>
              <a:rPr lang="id-ID" sz="1800" dirty="0">
                <a:solidFill>
                  <a:sysClr val="windowText" lastClr="000000"/>
                </a:solidFill>
              </a:rPr>
              <a:t>Untuk tahun 2013, aset neto Entitas B digabungkan dengan Entitas A. Dalam alternatif ini, modal saham, tambahan modal disetor, dan saldo laba Entitas B disajikan sebagai ekuitas “merging entities”. </a:t>
            </a:r>
          </a:p>
          <a:p>
            <a:r>
              <a:rPr lang="id-ID" sz="1800" dirty="0">
                <a:solidFill>
                  <a:sysClr val="windowText" lastClr="000000"/>
                </a:solidFill>
              </a:rPr>
              <a:t>Untuk tahun 2014, aset neto Entitas B (Rp65.700) digunakan sebagai pengurang jumlah yang dibayarkan dalam kombinasi bisnis (Rp87.000). Selisih antara kas yang dibayarkan dan jumlah tercatat aset neto Entitas B diakui sebagai pengurang tambahan modal disetor entitas AB (Rp87.000 – Rp65.700 = Rp21.300) sehingga saldo tambahan modal disetor entitas AB menjadi Rp8.700.</a:t>
            </a:r>
            <a:endParaRPr lang="id-ID" sz="1800" dirty="0">
              <a:solidFill>
                <a:sysClr val="windowText" lastClr="000000"/>
              </a:solidFill>
              <a:latin typeface="+mj-lt"/>
            </a:endParaRPr>
          </a:p>
        </p:txBody>
      </p:sp>
      <p:sp>
        <p:nvSpPr>
          <p:cNvPr id="7" name="Slide Number Placeholder 3">
            <a:extLst>
              <a:ext uri="{FF2B5EF4-FFF2-40B4-BE49-F238E27FC236}">
                <a16:creationId xmlns:a16="http://schemas.microsoft.com/office/drawing/2014/main" id="{463206C1-315A-134E-8E9A-BB72B9DDAF0A}"/>
              </a:ext>
            </a:extLst>
          </p:cNvPr>
          <p:cNvSpPr txBox="1">
            <a:spLocks/>
          </p:cNvSpPr>
          <p:nvPr/>
        </p:nvSpPr>
        <p:spPr>
          <a:xfrm>
            <a:off x="11582400" y="6400800"/>
            <a:ext cx="609600" cy="457200"/>
          </a:xfrm>
          <a:prstGeom prst="rect">
            <a:avLst/>
          </a:prstGeo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8C35BDD7-A4F9-4A49-B11C-CECE1BE9731E}" type="slidenum">
              <a:rPr lang="es-ES" sz="1600" smtClean="0"/>
              <a:pPr/>
              <a:t>26</a:t>
            </a:fld>
            <a:endParaRPr lang="es-ES" sz="1600" dirty="0"/>
          </a:p>
        </p:txBody>
      </p:sp>
    </p:spTree>
    <p:extLst>
      <p:ext uri="{BB962C8B-B14F-4D97-AF65-F5344CB8AC3E}">
        <p14:creationId xmlns:p14="http://schemas.microsoft.com/office/powerpoint/2010/main" val="3397417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oogle Shape;546;p11">
            <a:extLst>
              <a:ext uri="{FF2B5EF4-FFF2-40B4-BE49-F238E27FC236}">
                <a16:creationId xmlns:a16="http://schemas.microsoft.com/office/drawing/2014/main" id="{FCE80DCC-6E84-DA40-BCCA-6567EA1261FF}"/>
              </a:ext>
            </a:extLst>
          </p:cNvPr>
          <p:cNvGrpSpPr/>
          <p:nvPr/>
        </p:nvGrpSpPr>
        <p:grpSpPr>
          <a:xfrm rot="10800000">
            <a:off x="2042265" y="1219200"/>
            <a:ext cx="8107469" cy="4753784"/>
            <a:chOff x="1098425" y="237675"/>
            <a:chExt cx="5358675" cy="5174750"/>
          </a:xfrm>
          <a:solidFill>
            <a:schemeClr val="accent1">
              <a:lumMod val="40000"/>
              <a:lumOff val="60000"/>
            </a:schemeClr>
          </a:solidFill>
        </p:grpSpPr>
        <p:sp>
          <p:nvSpPr>
            <p:cNvPr id="9" name="Google Shape;547;p11">
              <a:extLst>
                <a:ext uri="{FF2B5EF4-FFF2-40B4-BE49-F238E27FC236}">
                  <a16:creationId xmlns:a16="http://schemas.microsoft.com/office/drawing/2014/main" id="{E031B7AA-CCA5-774B-8E91-8809033C1C55}"/>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 name="Google Shape;548;p11">
              <a:extLst>
                <a:ext uri="{FF2B5EF4-FFF2-40B4-BE49-F238E27FC236}">
                  <a16:creationId xmlns:a16="http://schemas.microsoft.com/office/drawing/2014/main" id="{136C4466-CBE1-5941-B570-CDF38AFBCF7D}"/>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 name="Google Shape;549;p11">
              <a:extLst>
                <a:ext uri="{FF2B5EF4-FFF2-40B4-BE49-F238E27FC236}">
                  <a16:creationId xmlns:a16="http://schemas.microsoft.com/office/drawing/2014/main" id="{05A71CBC-58D8-1B4D-8206-073B84E75C23}"/>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 name="Rectangle 3">
            <a:extLst>
              <a:ext uri="{FF2B5EF4-FFF2-40B4-BE49-F238E27FC236}">
                <a16:creationId xmlns:a16="http://schemas.microsoft.com/office/drawing/2014/main" id="{1444D1C4-F409-43E0-B52D-E6477FE50D67}"/>
              </a:ext>
            </a:extLst>
          </p:cNvPr>
          <p:cNvSpPr/>
          <p:nvPr/>
        </p:nvSpPr>
        <p:spPr>
          <a:xfrm>
            <a:off x="3352800" y="3810000"/>
            <a:ext cx="54864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Dwi Martani</a:t>
            </a: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 </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rPr>
              <a:t>+62</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81318227080</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sng"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martani@ui.ac.id</a:t>
            </a:r>
            <a:r>
              <a:rPr kumimoji="0" lang="id-ID" sz="1800" b="1" i="0" u="sng"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rPr>
              <a:t> </a:t>
            </a: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atau </a:t>
            </a:r>
            <a:r>
              <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rPr>
              <a:t>d</a:t>
            </a:r>
            <a:r>
              <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hlinkClick r:id="rId2">
                  <a:extLst>
                    <a:ext uri="{A12FA001-AC4F-418D-AE19-62706E023703}">
                      <ahyp:hlinkClr xmlns:ahyp="http://schemas.microsoft.com/office/drawing/2018/hyperlinkcolor" val="tx"/>
                    </a:ext>
                  </a:extLst>
                </a:hlinkClick>
              </a:rPr>
              <a:t>wimartani@yahoo.com</a:t>
            </a:r>
            <a:endParaRPr kumimoji="0" lang="id-ID" sz="1800" b="1" i="0" u="none" strike="noStrike" kern="1200" cap="none" spc="0" normalizeH="0" baseline="0" noProof="0" dirty="0">
              <a:ln>
                <a:noFill/>
              </a:ln>
              <a:solidFill>
                <a:schemeClr val="accent1">
                  <a:lumMod val="50000"/>
                </a:schemeClr>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hlinkClick r:id="rId3">
                  <a:extLst>
                    <a:ext uri="{A12FA001-AC4F-418D-AE19-62706E023703}">
                      <ahyp:hlinkClr xmlns:ahyp="http://schemas.microsoft.com/office/drawing/2018/hyperlinkcolor" val="tx"/>
                    </a:ext>
                  </a:extLst>
                </a:hlinkClick>
              </a:rPr>
              <a:t>http://staff.blog.ui.ac.id/martani/</a:t>
            </a:r>
            <a:endPar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hlinkClick r:id="rId4">
                  <a:extLst>
                    <a:ext uri="{A12FA001-AC4F-418D-AE19-62706E023703}">
                      <ahyp:hlinkClr xmlns:ahyp="http://schemas.microsoft.com/office/drawing/2018/hyperlinkcolor" val="tx"/>
                    </a:ext>
                  </a:extLst>
                </a:hlinkClick>
              </a:rPr>
              <a:t>http://dwimartani.com</a:t>
            </a:r>
            <a:endParaRPr kumimoji="0" lang="en-US"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endParaRPr>
          </a:p>
        </p:txBody>
      </p:sp>
      <p:pic>
        <p:nvPicPr>
          <p:cNvPr id="7" name="Picture 6" descr="A picture containing chart&#10;&#10;Description automatically generated">
            <a:extLst>
              <a:ext uri="{FF2B5EF4-FFF2-40B4-BE49-F238E27FC236}">
                <a16:creationId xmlns:a16="http://schemas.microsoft.com/office/drawing/2014/main" id="{B173C84E-11EB-D540-872D-2CE463360D08}"/>
              </a:ext>
            </a:extLst>
          </p:cNvPr>
          <p:cNvPicPr>
            <a:picLocks noChangeAspect="1"/>
          </p:cNvPicPr>
          <p:nvPr/>
        </p:nvPicPr>
        <p:blipFill rotWithShape="1">
          <a:blip r:embed="rId5" cstate="print">
            <a:clrChange>
              <a:clrFrom>
                <a:srgbClr val="8E8E8E"/>
              </a:clrFrom>
              <a:clrTo>
                <a:srgbClr val="8E8E8E">
                  <a:alpha val="0"/>
                </a:srgbClr>
              </a:clrTo>
            </a:clrChange>
            <a:duotone>
              <a:prstClr val="black"/>
              <a:srgbClr val="D9C3A5">
                <a:tint val="50000"/>
                <a:satMod val="180000"/>
              </a:srgbClr>
            </a:duotone>
            <a:extLst>
              <a:ext uri="{BEBA8EAE-BF5A-486C-A8C5-ECC9F3942E4B}">
                <a14:imgProps xmlns:a14="http://schemas.microsoft.com/office/drawing/2010/main">
                  <a14:imgLayer r:embed="rId6">
                    <a14:imgEffect>
                      <a14:saturation sat="154000"/>
                    </a14:imgEffect>
                    <a14:imgEffect>
                      <a14:brightnessContrast bright="-40000" contrast="-40000"/>
                    </a14:imgEffect>
                  </a14:imgLayer>
                </a14:imgProps>
              </a:ext>
              <a:ext uri="{28A0092B-C50C-407E-A947-70E740481C1C}">
                <a14:useLocalDpi xmlns:a14="http://schemas.microsoft.com/office/drawing/2010/main" val="0"/>
              </a:ext>
            </a:extLst>
          </a:blip>
          <a:srcRect t="36522" b="37391"/>
          <a:stretch/>
        </p:blipFill>
        <p:spPr>
          <a:xfrm>
            <a:off x="-228600" y="1760274"/>
            <a:ext cx="13258800" cy="2161761"/>
          </a:xfrm>
          <a:prstGeom prst="rect">
            <a:avLst/>
          </a:prstGeom>
        </p:spPr>
      </p:pic>
      <p:sp>
        <p:nvSpPr>
          <p:cNvPr id="12" name="Slide Number Placeholder 3">
            <a:extLst>
              <a:ext uri="{FF2B5EF4-FFF2-40B4-BE49-F238E27FC236}">
                <a16:creationId xmlns:a16="http://schemas.microsoft.com/office/drawing/2014/main" id="{B990DA8D-FB6E-B444-93B1-FA5A6B52E0DB}"/>
              </a:ext>
            </a:extLst>
          </p:cNvPr>
          <p:cNvSpPr txBox="1">
            <a:spLocks/>
          </p:cNvSpPr>
          <p:nvPr/>
        </p:nvSpPr>
        <p:spPr>
          <a:xfrm>
            <a:off x="10058400" y="6356350"/>
            <a:ext cx="1905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0CD961-1678-4F71-88D2-FF49F969FACD}" type="slidenum">
              <a:rPr lang="en-US" sz="1400" smtClean="0"/>
              <a:pPr/>
              <a:t>27</a:t>
            </a:fld>
            <a:endParaRPr lang="en-US" sz="1400" dirty="0"/>
          </a:p>
        </p:txBody>
      </p:sp>
    </p:spTree>
    <p:extLst>
      <p:ext uri="{BB962C8B-B14F-4D97-AF65-F5344CB8AC3E}">
        <p14:creationId xmlns:p14="http://schemas.microsoft.com/office/powerpoint/2010/main" val="1227428632"/>
      </p:ext>
    </p:extLst>
  </p:cSld>
  <p:clrMapOvr>
    <a:masterClrMapping/>
  </p:clrMapOvr>
</p:sld>
</file>

<file path=ppt/theme/theme1.xml><?xml version="1.0" encoding="utf-8"?>
<a:theme xmlns:a="http://schemas.openxmlformats.org/drawingml/2006/main" name="Theme4">
  <a:themeElements>
    <a:clrScheme name="Custom 4">
      <a:dk1>
        <a:srgbClr val="000000"/>
      </a:dk1>
      <a:lt1>
        <a:srgbClr val="FFFFFF"/>
      </a:lt1>
      <a:dk2>
        <a:srgbClr val="39302A"/>
      </a:dk2>
      <a:lt2>
        <a:srgbClr val="E5DEDB"/>
      </a:lt2>
      <a:accent1>
        <a:srgbClr val="EF3E3A"/>
      </a:accent1>
      <a:accent2>
        <a:srgbClr val="FD9620"/>
      </a:accent2>
      <a:accent3>
        <a:srgbClr val="E3B867"/>
      </a:accent3>
      <a:accent4>
        <a:srgbClr val="D7DA00"/>
      </a:accent4>
      <a:accent5>
        <a:srgbClr val="92BEDC"/>
      </a:accent5>
      <a:accent6>
        <a:srgbClr val="A791EC"/>
      </a:accent6>
      <a:hlink>
        <a:srgbClr val="2998E3"/>
      </a:hlink>
      <a:folHlink>
        <a:srgbClr val="7F7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4" id="{5CE65898-06A3-0B41-87BE-87005E539C57}" vid="{BF0FC2CF-8719-084B-930C-FA3B4B49B98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Theme4</Template>
  <TotalTime>17936</TotalTime>
  <Words>2070</Words>
  <Application>Microsoft Office PowerPoint</Application>
  <PresentationFormat>Widescreen</PresentationFormat>
  <Paragraphs>249</Paragraphs>
  <Slides>27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Barlow Semi Condensed</vt:lpstr>
      <vt:lpstr>Barlow Semi Condensed Medium</vt:lpstr>
      <vt:lpstr>Calibri</vt:lpstr>
      <vt:lpstr>Fjalla One</vt:lpstr>
      <vt:lpstr>Times New Roman</vt:lpstr>
      <vt:lpstr>Theme4</vt:lpstr>
      <vt:lpstr>PSAK 338  KOMBINASI BISNIS ENTITAS SEPENGENDALI</vt:lpstr>
      <vt:lpstr>PowerPoint Presentation</vt:lpstr>
      <vt:lpstr>Pendahuluan</vt:lpstr>
      <vt:lpstr>Dasar Penyusunan</vt:lpstr>
      <vt:lpstr>Pokok Perubahan dalam PSAK 338 R 2013</vt:lpstr>
      <vt:lpstr>Tujuan dan Ruang Lingkup</vt:lpstr>
      <vt:lpstr>Definisi</vt:lpstr>
      <vt:lpstr>Kriteria Pengendalian</vt:lpstr>
      <vt:lpstr>Sifat Transaksi Restukturisasi Entitas Sepengendali</vt:lpstr>
      <vt:lpstr>Sifat Transaksi Restukturisasi Entitas Sepengendali</vt:lpstr>
      <vt:lpstr>Transaksi tidak sepengendali</vt:lpstr>
      <vt:lpstr>Metode Penyatuan Kepentingan</vt:lpstr>
      <vt:lpstr>Dasar Pertimbangan (DK)</vt:lpstr>
      <vt:lpstr>Selisih Imbalan yang Dialihkan</vt:lpstr>
      <vt:lpstr>Penerapan Metode Penyatuan Kepentingan</vt:lpstr>
      <vt:lpstr>Kebijakan Akuntansi</vt:lpstr>
      <vt:lpstr>Pengeluaran terkait Kombinasi Bisnis</vt:lpstr>
      <vt:lpstr>Selisih Imbalan dan Jumlah Tercatat</vt:lpstr>
      <vt:lpstr>Pelepasan Bisnis Entitas Sepengendali</vt:lpstr>
      <vt:lpstr>Laba per Saham</vt:lpstr>
      <vt:lpstr>Pengungkapan</vt:lpstr>
      <vt:lpstr>Pengungkapan</vt:lpstr>
      <vt:lpstr>Tanggal Efektif &amp; Penarikan</vt:lpstr>
      <vt:lpstr>Ilustrasi</vt:lpstr>
      <vt:lpstr>Ilustrasi</vt:lpstr>
      <vt:lpstr>Ilustrasi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Dwi Martani</cp:lastModifiedBy>
  <cp:revision>580</cp:revision>
  <cp:lastPrinted>2017-10-11T02:17:52Z</cp:lastPrinted>
  <dcterms:created xsi:type="dcterms:W3CDTF">2017-06-07T14:41:36Z</dcterms:created>
  <dcterms:modified xsi:type="dcterms:W3CDTF">2024-06-03T03:17:10Z</dcterms:modified>
</cp:coreProperties>
</file>